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wmf" ContentType="image/x-wmf"/>
  <Default Extension="rels" ContentType="application/vnd.openxmlformats-package.relationships+xml"/>
  <Default Extension="xml" ContentType="application/xml"/>
  <Default Extension="vml" ContentType="application/vnd.openxmlformats-officedocument.vmlDrawing"/>
  <Default Extension="tiff" ContentType="image/tiff"/>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drawings/drawing1.xml" ContentType="application/vnd.openxmlformats-officedocument.drawingml.chartshapes+xml"/>
  <Override PartName="/ppt/charts/chart2.xml" ContentType="application/vnd.openxmlformats-officedocument.drawingml.chart+xml"/>
  <Override PartName="/ppt/drawings/drawing2.xml" ContentType="application/vnd.openxmlformats-officedocument.drawingml.chartshapes+xml"/>
  <Override PartName="/ppt/charts/chart3.xml" ContentType="application/vnd.openxmlformats-officedocument.drawingml.chart+xml"/>
  <Override PartName="/ppt/drawings/drawing3.xml" ContentType="application/vnd.openxmlformats-officedocument.drawingml.chartshapes+xml"/>
  <Override PartName="/ppt/charts/chart4.xml" ContentType="application/vnd.openxmlformats-officedocument.drawingml.chart+xml"/>
  <Override PartName="/ppt/drawings/drawing4.xml" ContentType="application/vnd.openxmlformats-officedocument.drawingml.chartshape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89"/>
  </p:notesMasterIdLst>
  <p:sldIdLst>
    <p:sldId id="256" r:id="rId2"/>
    <p:sldId id="261" r:id="rId3"/>
    <p:sldId id="270" r:id="rId4"/>
    <p:sldId id="271" r:id="rId5"/>
    <p:sldId id="272" r:id="rId6"/>
    <p:sldId id="273" r:id="rId7"/>
    <p:sldId id="274" r:id="rId8"/>
    <p:sldId id="275" r:id="rId9"/>
    <p:sldId id="507" r:id="rId10"/>
    <p:sldId id="276" r:id="rId11"/>
    <p:sldId id="266" r:id="rId12"/>
    <p:sldId id="508" r:id="rId13"/>
    <p:sldId id="509" r:id="rId14"/>
    <p:sldId id="510" r:id="rId15"/>
    <p:sldId id="511" r:id="rId16"/>
    <p:sldId id="512" r:id="rId17"/>
    <p:sldId id="513" r:id="rId18"/>
    <p:sldId id="514" r:id="rId19"/>
    <p:sldId id="515" r:id="rId20"/>
    <p:sldId id="517" r:id="rId21"/>
    <p:sldId id="518" r:id="rId22"/>
    <p:sldId id="519" r:id="rId23"/>
    <p:sldId id="520" r:id="rId24"/>
    <p:sldId id="521" r:id="rId25"/>
    <p:sldId id="522" r:id="rId26"/>
    <p:sldId id="524" r:id="rId27"/>
    <p:sldId id="525" r:id="rId28"/>
    <p:sldId id="526" r:id="rId29"/>
    <p:sldId id="527" r:id="rId30"/>
    <p:sldId id="529" r:id="rId31"/>
    <p:sldId id="531" r:id="rId32"/>
    <p:sldId id="533" r:id="rId33"/>
    <p:sldId id="567" r:id="rId34"/>
    <p:sldId id="568" r:id="rId35"/>
    <p:sldId id="569" r:id="rId36"/>
    <p:sldId id="570" r:id="rId37"/>
    <p:sldId id="571" r:id="rId38"/>
    <p:sldId id="572" r:id="rId39"/>
    <p:sldId id="573" r:id="rId40"/>
    <p:sldId id="574" r:id="rId41"/>
    <p:sldId id="575" r:id="rId42"/>
    <p:sldId id="576" r:id="rId43"/>
    <p:sldId id="577" r:id="rId44"/>
    <p:sldId id="578" r:id="rId45"/>
    <p:sldId id="579" r:id="rId46"/>
    <p:sldId id="580" r:id="rId47"/>
    <p:sldId id="581" r:id="rId48"/>
    <p:sldId id="582" r:id="rId49"/>
    <p:sldId id="583" r:id="rId50"/>
    <p:sldId id="584" r:id="rId51"/>
    <p:sldId id="585" r:id="rId52"/>
    <p:sldId id="586" r:id="rId53"/>
    <p:sldId id="587" r:id="rId54"/>
    <p:sldId id="588" r:id="rId55"/>
    <p:sldId id="589" r:id="rId56"/>
    <p:sldId id="590" r:id="rId57"/>
    <p:sldId id="591" r:id="rId58"/>
    <p:sldId id="592" r:id="rId59"/>
    <p:sldId id="593" r:id="rId60"/>
    <p:sldId id="539" r:id="rId61"/>
    <p:sldId id="540" r:id="rId62"/>
    <p:sldId id="541" r:id="rId63"/>
    <p:sldId id="542" r:id="rId64"/>
    <p:sldId id="543" r:id="rId65"/>
    <p:sldId id="544" r:id="rId66"/>
    <p:sldId id="545" r:id="rId67"/>
    <p:sldId id="566" r:id="rId68"/>
    <p:sldId id="547" r:id="rId69"/>
    <p:sldId id="548" r:id="rId70"/>
    <p:sldId id="549" r:id="rId71"/>
    <p:sldId id="550" r:id="rId72"/>
    <p:sldId id="551" r:id="rId73"/>
    <p:sldId id="552" r:id="rId74"/>
    <p:sldId id="553" r:id="rId75"/>
    <p:sldId id="554" r:id="rId76"/>
    <p:sldId id="555" r:id="rId77"/>
    <p:sldId id="556" r:id="rId78"/>
    <p:sldId id="557" r:id="rId79"/>
    <p:sldId id="558" r:id="rId80"/>
    <p:sldId id="559" r:id="rId81"/>
    <p:sldId id="560" r:id="rId82"/>
    <p:sldId id="561" r:id="rId83"/>
    <p:sldId id="562" r:id="rId84"/>
    <p:sldId id="563" r:id="rId85"/>
    <p:sldId id="564" r:id="rId86"/>
    <p:sldId id="565" r:id="rId87"/>
    <p:sldId id="267" r:id="rId88"/>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544" autoAdjust="0"/>
    <p:restoredTop sz="94630"/>
  </p:normalViewPr>
  <p:slideViewPr>
    <p:cSldViewPr snapToGrid="0" snapToObjects="1">
      <p:cViewPr varScale="1">
        <p:scale>
          <a:sx n="114" d="100"/>
          <a:sy n="114" d="100"/>
        </p:scale>
        <p:origin x="38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notesMaster" Target="notesMasters/notesMaster1.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presProps" Target="presProps.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theme" Target="theme/theme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Hoja_de_c_lculo_de_Microsoft_Excel.xlsx"/></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package" Target="../embeddings/Hoja_de_c_lculo_de_Microsoft_Excel1.xlsx"/></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3.xml"/><Relationship Id="rId1" Type="http://schemas.openxmlformats.org/officeDocument/2006/relationships/package" Target="../embeddings/Hoja_de_c_lculo_de_Microsoft_Excel2.xlsx"/></Relationships>
</file>

<file path=ppt/charts/_rels/chart4.xml.rels><?xml version="1.0" encoding="UTF-8" standalone="yes"?>
<Relationships xmlns="http://schemas.openxmlformats.org/package/2006/relationships"><Relationship Id="rId2" Type="http://schemas.openxmlformats.org/officeDocument/2006/relationships/chartUserShapes" Target="../drawings/drawing4.xml"/><Relationship Id="rId1" Type="http://schemas.openxmlformats.org/officeDocument/2006/relationships/package" Target="../embeddings/Hoja_de_c_lculo_de_Microsoft_Excel3.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2916666666666682E-2"/>
          <c:y val="0.16510949803149694"/>
          <c:w val="0.5670103346456693"/>
          <c:h val="0.83489050196850523"/>
        </c:manualLayout>
      </c:layout>
      <c:pieChart>
        <c:varyColors val="1"/>
        <c:ser>
          <c:idx val="0"/>
          <c:order val="0"/>
          <c:tx>
            <c:strRef>
              <c:f>Hoja1!$B$1</c:f>
              <c:strCache>
                <c:ptCount val="1"/>
                <c:pt idx="0">
                  <c:v>Ventas</c:v>
                </c:pt>
              </c:strCache>
            </c:strRef>
          </c:tx>
          <c:spPr>
            <a:solidFill>
              <a:srgbClr val="FF0000"/>
            </a:solidFill>
            <a:ln w="19050">
              <a:solidFill>
                <a:schemeClr val="tx1"/>
              </a:solidFill>
            </a:ln>
          </c:spPr>
          <c:explosion val="13"/>
          <c:dPt>
            <c:idx val="3"/>
            <c:bubble3D val="0"/>
            <c:spPr>
              <a:solidFill>
                <a:schemeClr val="accent1"/>
              </a:solidFill>
              <a:ln w="19050">
                <a:solidFill>
                  <a:schemeClr val="tx1"/>
                </a:solidFill>
              </a:ln>
            </c:spPr>
            <c:extLst>
              <c:ext xmlns:c16="http://schemas.microsoft.com/office/drawing/2014/chart" uri="{C3380CC4-5D6E-409C-BE32-E72D297353CC}">
                <c16:uniqueId val="{00000001-1099-D745-8B65-ECB602D85B2D}"/>
              </c:ext>
            </c:extLst>
          </c:dPt>
          <c:cat>
            <c:strRef>
              <c:f>Hoja1!$A$2:$A$5</c:f>
              <c:strCache>
                <c:ptCount val="4"/>
                <c:pt idx="0">
                  <c:v>1er trim.</c:v>
                </c:pt>
                <c:pt idx="1">
                  <c:v>2º trim.</c:v>
                </c:pt>
                <c:pt idx="2">
                  <c:v>3er trim.</c:v>
                </c:pt>
                <c:pt idx="3">
                  <c:v>4º trim.</c:v>
                </c:pt>
              </c:strCache>
            </c:strRef>
          </c:cat>
          <c:val>
            <c:numRef>
              <c:f>Hoja1!$B$2:$B$5</c:f>
              <c:numCache>
                <c:formatCode>General</c:formatCode>
                <c:ptCount val="4"/>
                <c:pt idx="0">
                  <c:v>25</c:v>
                </c:pt>
                <c:pt idx="1">
                  <c:v>25</c:v>
                </c:pt>
                <c:pt idx="2">
                  <c:v>25</c:v>
                </c:pt>
                <c:pt idx="3">
                  <c:v>25</c:v>
                </c:pt>
              </c:numCache>
            </c:numRef>
          </c:val>
          <c:extLst>
            <c:ext xmlns:c16="http://schemas.microsoft.com/office/drawing/2014/chart" uri="{C3380CC4-5D6E-409C-BE32-E72D297353CC}">
              <c16:uniqueId val="{00000002-1099-D745-8B65-ECB602D85B2D}"/>
            </c:ext>
          </c:extLst>
        </c:ser>
        <c:dLbls>
          <c:showLegendKey val="0"/>
          <c:showVal val="0"/>
          <c:showCatName val="0"/>
          <c:showSerName val="0"/>
          <c:showPercent val="0"/>
          <c:showBubbleSize val="0"/>
          <c:showLeaderLines val="1"/>
        </c:dLbls>
        <c:firstSliceAng val="0"/>
      </c:pieChart>
    </c:plotArea>
    <c:plotVisOnly val="1"/>
    <c:dispBlanksAs val="zero"/>
    <c:showDLblsOverMax val="0"/>
  </c:chart>
  <c:txPr>
    <a:bodyPr/>
    <a:lstStyle/>
    <a:p>
      <a:pPr>
        <a:defRPr sz="1800"/>
      </a:pPr>
      <a:endParaRPr lang="es-CL"/>
    </a:p>
  </c:txPr>
  <c:externalData r:id="rId1">
    <c:autoUpdate val="0"/>
  </c:externalData>
  <c:userShapes r:id="rId2"/>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2916666666666682E-2"/>
          <c:y val="0.16510949803149674"/>
          <c:w val="0.5670103346456693"/>
          <c:h val="0.83489050196850534"/>
        </c:manualLayout>
      </c:layout>
      <c:pieChart>
        <c:varyColors val="1"/>
        <c:ser>
          <c:idx val="0"/>
          <c:order val="0"/>
          <c:tx>
            <c:strRef>
              <c:f>Hoja1!$B$1</c:f>
              <c:strCache>
                <c:ptCount val="1"/>
                <c:pt idx="0">
                  <c:v>Ventas</c:v>
                </c:pt>
              </c:strCache>
            </c:strRef>
          </c:tx>
          <c:spPr>
            <a:solidFill>
              <a:srgbClr val="FF0000"/>
            </a:solidFill>
            <a:ln w="19050">
              <a:solidFill>
                <a:schemeClr val="tx1"/>
              </a:solidFill>
            </a:ln>
          </c:spPr>
          <c:explosion val="13"/>
          <c:dPt>
            <c:idx val="0"/>
            <c:bubble3D val="0"/>
            <c:spPr>
              <a:solidFill>
                <a:schemeClr val="accent1"/>
              </a:solidFill>
              <a:ln w="19050">
                <a:solidFill>
                  <a:schemeClr val="tx1"/>
                </a:solidFill>
              </a:ln>
            </c:spPr>
            <c:extLst>
              <c:ext xmlns:c16="http://schemas.microsoft.com/office/drawing/2014/chart" uri="{C3380CC4-5D6E-409C-BE32-E72D297353CC}">
                <c16:uniqueId val="{00000001-4435-A749-8C53-7762372160DC}"/>
              </c:ext>
            </c:extLst>
          </c:dPt>
          <c:cat>
            <c:strRef>
              <c:f>Hoja1!$A$2:$A$5</c:f>
              <c:strCache>
                <c:ptCount val="4"/>
                <c:pt idx="0">
                  <c:v>1er trim.</c:v>
                </c:pt>
                <c:pt idx="1">
                  <c:v>2º trim.</c:v>
                </c:pt>
                <c:pt idx="2">
                  <c:v>3er trim.</c:v>
                </c:pt>
                <c:pt idx="3">
                  <c:v>4º trim.</c:v>
                </c:pt>
              </c:strCache>
            </c:strRef>
          </c:cat>
          <c:val>
            <c:numRef>
              <c:f>Hoja1!$B$2:$B$5</c:f>
              <c:numCache>
                <c:formatCode>General</c:formatCode>
                <c:ptCount val="4"/>
                <c:pt idx="0">
                  <c:v>25</c:v>
                </c:pt>
                <c:pt idx="1">
                  <c:v>25</c:v>
                </c:pt>
                <c:pt idx="2">
                  <c:v>25</c:v>
                </c:pt>
                <c:pt idx="3">
                  <c:v>25</c:v>
                </c:pt>
              </c:numCache>
            </c:numRef>
          </c:val>
          <c:extLst>
            <c:ext xmlns:c16="http://schemas.microsoft.com/office/drawing/2014/chart" uri="{C3380CC4-5D6E-409C-BE32-E72D297353CC}">
              <c16:uniqueId val="{00000002-4435-A749-8C53-7762372160DC}"/>
            </c:ext>
          </c:extLst>
        </c:ser>
        <c:dLbls>
          <c:showLegendKey val="0"/>
          <c:showVal val="0"/>
          <c:showCatName val="0"/>
          <c:showSerName val="0"/>
          <c:showPercent val="0"/>
          <c:showBubbleSize val="0"/>
          <c:showLeaderLines val="1"/>
        </c:dLbls>
        <c:firstSliceAng val="0"/>
      </c:pieChart>
    </c:plotArea>
    <c:plotVisOnly val="1"/>
    <c:dispBlanksAs val="zero"/>
    <c:showDLblsOverMax val="0"/>
  </c:chart>
  <c:txPr>
    <a:bodyPr/>
    <a:lstStyle/>
    <a:p>
      <a:pPr>
        <a:defRPr sz="1800"/>
      </a:pPr>
      <a:endParaRPr lang="es-CL"/>
    </a:p>
  </c:txPr>
  <c:externalData r:id="rId1">
    <c:autoUpdate val="0"/>
  </c:externalData>
  <c:userShapes r:id="rId2"/>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2916666666666682E-2"/>
          <c:y val="0.16510949803149674"/>
          <c:w val="0.5670103346456693"/>
          <c:h val="0.83489050196850534"/>
        </c:manualLayout>
      </c:layout>
      <c:pieChart>
        <c:varyColors val="1"/>
        <c:ser>
          <c:idx val="0"/>
          <c:order val="0"/>
          <c:tx>
            <c:strRef>
              <c:f>Hoja1!$B$1</c:f>
              <c:strCache>
                <c:ptCount val="1"/>
                <c:pt idx="0">
                  <c:v>Ventas</c:v>
                </c:pt>
              </c:strCache>
            </c:strRef>
          </c:tx>
          <c:spPr>
            <a:solidFill>
              <a:srgbClr val="FF0000"/>
            </a:solidFill>
            <a:ln w="19050">
              <a:solidFill>
                <a:schemeClr val="tx1"/>
              </a:solidFill>
            </a:ln>
          </c:spPr>
          <c:explosion val="13"/>
          <c:dPt>
            <c:idx val="0"/>
            <c:bubble3D val="0"/>
            <c:extLst>
              <c:ext xmlns:c16="http://schemas.microsoft.com/office/drawing/2014/chart" uri="{C3380CC4-5D6E-409C-BE32-E72D297353CC}">
                <c16:uniqueId val="{00000001-4435-A749-8C53-7762372160DC}"/>
              </c:ext>
            </c:extLst>
          </c:dPt>
          <c:dPt>
            <c:idx val="1"/>
            <c:bubble3D val="0"/>
            <c:spPr>
              <a:solidFill>
                <a:schemeClr val="accent1"/>
              </a:solidFill>
              <a:ln w="19050">
                <a:solidFill>
                  <a:schemeClr val="tx1"/>
                </a:solidFill>
              </a:ln>
            </c:spPr>
            <c:extLst>
              <c:ext xmlns:c16="http://schemas.microsoft.com/office/drawing/2014/chart" uri="{C3380CC4-5D6E-409C-BE32-E72D297353CC}">
                <c16:uniqueId val="{00000000-6038-C947-9E1C-5E448F1290B0}"/>
              </c:ext>
            </c:extLst>
          </c:dPt>
          <c:cat>
            <c:strRef>
              <c:f>Hoja1!$A$2:$A$5</c:f>
              <c:strCache>
                <c:ptCount val="4"/>
                <c:pt idx="0">
                  <c:v>1er trim.</c:v>
                </c:pt>
                <c:pt idx="1">
                  <c:v>2º trim.</c:v>
                </c:pt>
                <c:pt idx="2">
                  <c:v>3er trim.</c:v>
                </c:pt>
                <c:pt idx="3">
                  <c:v>4º trim.</c:v>
                </c:pt>
              </c:strCache>
            </c:strRef>
          </c:cat>
          <c:val>
            <c:numRef>
              <c:f>Hoja1!$B$2:$B$5</c:f>
              <c:numCache>
                <c:formatCode>General</c:formatCode>
                <c:ptCount val="4"/>
                <c:pt idx="0">
                  <c:v>25</c:v>
                </c:pt>
                <c:pt idx="1">
                  <c:v>25</c:v>
                </c:pt>
                <c:pt idx="2">
                  <c:v>25</c:v>
                </c:pt>
                <c:pt idx="3">
                  <c:v>25</c:v>
                </c:pt>
              </c:numCache>
            </c:numRef>
          </c:val>
          <c:extLst>
            <c:ext xmlns:c16="http://schemas.microsoft.com/office/drawing/2014/chart" uri="{C3380CC4-5D6E-409C-BE32-E72D297353CC}">
              <c16:uniqueId val="{00000002-4435-A749-8C53-7762372160DC}"/>
            </c:ext>
          </c:extLst>
        </c:ser>
        <c:dLbls>
          <c:showLegendKey val="0"/>
          <c:showVal val="0"/>
          <c:showCatName val="0"/>
          <c:showSerName val="0"/>
          <c:showPercent val="0"/>
          <c:showBubbleSize val="0"/>
          <c:showLeaderLines val="1"/>
        </c:dLbls>
        <c:firstSliceAng val="0"/>
      </c:pieChart>
    </c:plotArea>
    <c:plotVisOnly val="1"/>
    <c:dispBlanksAs val="zero"/>
    <c:showDLblsOverMax val="0"/>
  </c:chart>
  <c:txPr>
    <a:bodyPr/>
    <a:lstStyle/>
    <a:p>
      <a:pPr>
        <a:defRPr sz="1800"/>
      </a:pPr>
      <a:endParaRPr lang="es-CL"/>
    </a:p>
  </c:txPr>
  <c:externalData r:id="rId1">
    <c:autoUpdate val="0"/>
  </c:externalData>
  <c:userShapes r:id="rId2"/>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2916666666666682E-2"/>
          <c:y val="0.16510949803149674"/>
          <c:w val="0.5670103346456693"/>
          <c:h val="0.83489050196850534"/>
        </c:manualLayout>
      </c:layout>
      <c:pieChart>
        <c:varyColors val="1"/>
        <c:ser>
          <c:idx val="0"/>
          <c:order val="0"/>
          <c:tx>
            <c:strRef>
              <c:f>Hoja1!$B$1</c:f>
              <c:strCache>
                <c:ptCount val="1"/>
                <c:pt idx="0">
                  <c:v>Ventas</c:v>
                </c:pt>
              </c:strCache>
            </c:strRef>
          </c:tx>
          <c:spPr>
            <a:solidFill>
              <a:srgbClr val="FF0000"/>
            </a:solidFill>
            <a:ln w="19050">
              <a:solidFill>
                <a:schemeClr val="tx1"/>
              </a:solidFill>
            </a:ln>
          </c:spPr>
          <c:explosion val="13"/>
          <c:dPt>
            <c:idx val="0"/>
            <c:bubble3D val="0"/>
            <c:extLst>
              <c:ext xmlns:c16="http://schemas.microsoft.com/office/drawing/2014/chart" uri="{C3380CC4-5D6E-409C-BE32-E72D297353CC}">
                <c16:uniqueId val="{00000001-4435-A749-8C53-7762372160DC}"/>
              </c:ext>
            </c:extLst>
          </c:dPt>
          <c:dPt>
            <c:idx val="2"/>
            <c:bubble3D val="0"/>
            <c:spPr>
              <a:solidFill>
                <a:schemeClr val="accent1"/>
              </a:solidFill>
              <a:ln w="19050">
                <a:solidFill>
                  <a:schemeClr val="tx1"/>
                </a:solidFill>
              </a:ln>
            </c:spPr>
            <c:extLst>
              <c:ext xmlns:c16="http://schemas.microsoft.com/office/drawing/2014/chart" uri="{C3380CC4-5D6E-409C-BE32-E72D297353CC}">
                <c16:uniqueId val="{00000000-179F-2F43-B4E3-7D2FCE2CCCD6}"/>
              </c:ext>
            </c:extLst>
          </c:dPt>
          <c:cat>
            <c:strRef>
              <c:f>Hoja1!$A$2:$A$5</c:f>
              <c:strCache>
                <c:ptCount val="4"/>
                <c:pt idx="0">
                  <c:v>1er trim.</c:v>
                </c:pt>
                <c:pt idx="1">
                  <c:v>2º trim.</c:v>
                </c:pt>
                <c:pt idx="2">
                  <c:v>3er trim.</c:v>
                </c:pt>
                <c:pt idx="3">
                  <c:v>4º trim.</c:v>
                </c:pt>
              </c:strCache>
            </c:strRef>
          </c:cat>
          <c:val>
            <c:numRef>
              <c:f>Hoja1!$B$2:$B$5</c:f>
              <c:numCache>
                <c:formatCode>General</c:formatCode>
                <c:ptCount val="4"/>
                <c:pt idx="0">
                  <c:v>25</c:v>
                </c:pt>
                <c:pt idx="1">
                  <c:v>25</c:v>
                </c:pt>
                <c:pt idx="2">
                  <c:v>25</c:v>
                </c:pt>
                <c:pt idx="3">
                  <c:v>25</c:v>
                </c:pt>
              </c:numCache>
            </c:numRef>
          </c:val>
          <c:extLst>
            <c:ext xmlns:c16="http://schemas.microsoft.com/office/drawing/2014/chart" uri="{C3380CC4-5D6E-409C-BE32-E72D297353CC}">
              <c16:uniqueId val="{00000002-4435-A749-8C53-7762372160DC}"/>
            </c:ext>
          </c:extLst>
        </c:ser>
        <c:dLbls>
          <c:showLegendKey val="0"/>
          <c:showVal val="0"/>
          <c:showCatName val="0"/>
          <c:showSerName val="0"/>
          <c:showPercent val="0"/>
          <c:showBubbleSize val="0"/>
          <c:showLeaderLines val="1"/>
        </c:dLbls>
        <c:firstSliceAng val="0"/>
      </c:pieChart>
    </c:plotArea>
    <c:plotVisOnly val="1"/>
    <c:dispBlanksAs val="zero"/>
    <c:showDLblsOverMax val="0"/>
  </c:chart>
  <c:txPr>
    <a:bodyPr/>
    <a:lstStyle/>
    <a:p>
      <a:pPr>
        <a:defRPr sz="1800"/>
      </a:pPr>
      <a:endParaRPr lang="es-CL"/>
    </a:p>
  </c:txPr>
  <c:externalData r:id="rId1">
    <c:autoUpdate val="0"/>
  </c:externalData>
  <c:userShapes r:id="rId2"/>
</c:chartSpace>
</file>

<file path=ppt/drawings/_rels/vmlDrawing1.vml.rels><?xml version="1.0" encoding="UTF-8" standalone="yes"?>
<Relationships xmlns="http://schemas.openxmlformats.org/package/2006/relationships"><Relationship Id="rId1" Type="http://schemas.openxmlformats.org/officeDocument/2006/relationships/image" Target="../media/image9.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9.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8.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42.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43.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44.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45.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46.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47.e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50.e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51.emf"/></Relationships>
</file>

<file path=ppt/drawings/drawing1.xml><?xml version="1.0" encoding="utf-8"?>
<c:userShapes xmlns:c="http://schemas.openxmlformats.org/drawingml/2006/chart">
  <cdr:relSizeAnchor xmlns:cdr="http://schemas.openxmlformats.org/drawingml/2006/chartDrawing">
    <cdr:from>
      <cdr:x>0.08269</cdr:x>
      <cdr:y>0.30121</cdr:y>
    </cdr:from>
    <cdr:to>
      <cdr:x>0.27601</cdr:x>
      <cdr:y>0.50569</cdr:y>
    </cdr:to>
    <cdr:sp macro="" textlink="">
      <cdr:nvSpPr>
        <cdr:cNvPr id="3" name="Text Box 136"/>
        <cdr:cNvSpPr txBox="1">
          <a:spLocks xmlns:a="http://schemas.openxmlformats.org/drawingml/2006/main" noChangeArrowheads="1"/>
        </cdr:cNvSpPr>
      </cdr:nvSpPr>
      <cdr:spPr bwMode="auto">
        <a:xfrm xmlns:a="http://schemas.openxmlformats.org/drawingml/2006/main">
          <a:off x="504056" y="1224136"/>
          <a:ext cx="1178529" cy="830997"/>
        </a:xfrm>
        <a:prstGeom xmlns:a="http://schemas.openxmlformats.org/drawingml/2006/main" prst="rect">
          <a:avLst/>
        </a:prstGeom>
        <a:noFill xmlns:a="http://schemas.openxmlformats.org/drawingml/2006/main"/>
        <a:ln xmlns:a="http://schemas.openxmlformats.org/drawingml/2006/main" w="12700">
          <a:noFill/>
          <a:miter lim="800000"/>
          <a:headEnd type="none" w="sm" len="sm"/>
          <a:tailEnd type="none" w="sm" len="sm"/>
        </a:ln>
      </cdr:spPr>
      <cdr:txBody>
        <a:bodyPr xmlns:a="http://schemas.openxmlformats.org/drawingml/2006/main" wrap="none">
          <a:spAutoFit/>
        </a:bodyPr>
        <a:lstStyle xmlns:a="http://schemas.openxmlformats.org/drawingml/2006/main">
          <a:defPPr>
            <a:defRPr lang="es-ES"/>
          </a:defPPr>
          <a:lvl1pPr algn="ctr" rtl="0" eaLnBrk="0" fontAlgn="base" hangingPunct="0">
            <a:spcBef>
              <a:spcPct val="0"/>
            </a:spcBef>
            <a:spcAft>
              <a:spcPct val="0"/>
            </a:spcAft>
            <a:defRPr sz="2800" b="1" kern="1200">
              <a:solidFill>
                <a:srgbClr val="FFFF00"/>
              </a:solidFill>
              <a:latin typeface="Arial" charset="0"/>
            </a:defRPr>
          </a:lvl1pPr>
          <a:lvl2pPr marL="457200" algn="ctr" rtl="0" eaLnBrk="0" fontAlgn="base" hangingPunct="0">
            <a:spcBef>
              <a:spcPct val="0"/>
            </a:spcBef>
            <a:spcAft>
              <a:spcPct val="0"/>
            </a:spcAft>
            <a:defRPr sz="2800" b="1" kern="1200">
              <a:solidFill>
                <a:srgbClr val="FFFF00"/>
              </a:solidFill>
              <a:latin typeface="Arial" charset="0"/>
            </a:defRPr>
          </a:lvl2pPr>
          <a:lvl3pPr marL="914400" algn="ctr" rtl="0" eaLnBrk="0" fontAlgn="base" hangingPunct="0">
            <a:spcBef>
              <a:spcPct val="0"/>
            </a:spcBef>
            <a:spcAft>
              <a:spcPct val="0"/>
            </a:spcAft>
            <a:defRPr sz="2800" b="1" kern="1200">
              <a:solidFill>
                <a:srgbClr val="FFFF00"/>
              </a:solidFill>
              <a:latin typeface="Arial" charset="0"/>
            </a:defRPr>
          </a:lvl3pPr>
          <a:lvl4pPr marL="1371600" algn="ctr" rtl="0" eaLnBrk="0" fontAlgn="base" hangingPunct="0">
            <a:spcBef>
              <a:spcPct val="0"/>
            </a:spcBef>
            <a:spcAft>
              <a:spcPct val="0"/>
            </a:spcAft>
            <a:defRPr sz="2800" b="1" kern="1200">
              <a:solidFill>
                <a:srgbClr val="FFFF00"/>
              </a:solidFill>
              <a:latin typeface="Arial" charset="0"/>
            </a:defRPr>
          </a:lvl4pPr>
          <a:lvl5pPr marL="1828800" algn="ctr" rtl="0" eaLnBrk="0" fontAlgn="base" hangingPunct="0">
            <a:spcBef>
              <a:spcPct val="0"/>
            </a:spcBef>
            <a:spcAft>
              <a:spcPct val="0"/>
            </a:spcAft>
            <a:defRPr sz="2800" b="1" kern="1200">
              <a:solidFill>
                <a:srgbClr val="FFFF00"/>
              </a:solidFill>
              <a:latin typeface="Arial" charset="0"/>
            </a:defRPr>
          </a:lvl5pPr>
          <a:lvl6pPr marL="2286000" algn="l" defTabSz="914400" rtl="0" eaLnBrk="1" latinLnBrk="0" hangingPunct="1">
            <a:defRPr sz="2800" b="1" kern="1200">
              <a:solidFill>
                <a:srgbClr val="FFFF00"/>
              </a:solidFill>
              <a:latin typeface="Arial" charset="0"/>
            </a:defRPr>
          </a:lvl6pPr>
          <a:lvl7pPr marL="2743200" algn="l" defTabSz="914400" rtl="0" eaLnBrk="1" latinLnBrk="0" hangingPunct="1">
            <a:defRPr sz="2800" b="1" kern="1200">
              <a:solidFill>
                <a:srgbClr val="FFFF00"/>
              </a:solidFill>
              <a:latin typeface="Arial" charset="0"/>
            </a:defRPr>
          </a:lvl7pPr>
          <a:lvl8pPr marL="3200400" algn="l" defTabSz="914400" rtl="0" eaLnBrk="1" latinLnBrk="0" hangingPunct="1">
            <a:defRPr sz="2800" b="1" kern="1200">
              <a:solidFill>
                <a:srgbClr val="FFFF00"/>
              </a:solidFill>
              <a:latin typeface="Arial" charset="0"/>
            </a:defRPr>
          </a:lvl8pPr>
          <a:lvl9pPr marL="3657600" algn="l" defTabSz="914400" rtl="0" eaLnBrk="1" latinLnBrk="0" hangingPunct="1">
            <a:defRPr sz="2800" b="1" kern="1200">
              <a:solidFill>
                <a:srgbClr val="FFFF00"/>
              </a:solidFill>
              <a:latin typeface="Arial" charset="0"/>
            </a:defRPr>
          </a:lvl9pPr>
        </a:lstStyle>
        <a:p xmlns:a="http://schemas.openxmlformats.org/drawingml/2006/main">
          <a:pPr eaLnBrk="1" hangingPunct="1">
            <a:defRPr/>
          </a:pPr>
          <a:r>
            <a:rPr lang="es-CL" sz="1200" dirty="0">
              <a:solidFill>
                <a:schemeClr val="bg1"/>
              </a:solidFill>
              <a:latin typeface="+mn-lt"/>
            </a:rPr>
            <a:t>DEFINIR EL</a:t>
          </a:r>
        </a:p>
        <a:p xmlns:a="http://schemas.openxmlformats.org/drawingml/2006/main">
          <a:pPr eaLnBrk="1" hangingPunct="1">
            <a:defRPr/>
          </a:pPr>
          <a:r>
            <a:rPr lang="es-CL" sz="1200" dirty="0">
              <a:solidFill>
                <a:schemeClr val="bg1"/>
              </a:solidFill>
              <a:latin typeface="+mn-lt"/>
            </a:rPr>
            <a:t> AMBIENTE DEL</a:t>
          </a:r>
        </a:p>
        <a:p xmlns:a="http://schemas.openxmlformats.org/drawingml/2006/main">
          <a:pPr eaLnBrk="1" hangingPunct="1">
            <a:defRPr/>
          </a:pPr>
          <a:r>
            <a:rPr lang="es-CL" sz="1200" dirty="0">
              <a:solidFill>
                <a:schemeClr val="bg1"/>
              </a:solidFill>
              <a:latin typeface="+mn-lt"/>
            </a:rPr>
            <a:t> CAMPO DE</a:t>
          </a:r>
        </a:p>
        <a:p xmlns:a="http://schemas.openxmlformats.org/drawingml/2006/main">
          <a:pPr eaLnBrk="1" hangingPunct="1">
            <a:defRPr/>
          </a:pPr>
          <a:r>
            <a:rPr lang="es-CL" sz="1200" dirty="0">
              <a:solidFill>
                <a:schemeClr val="bg1"/>
              </a:solidFill>
              <a:latin typeface="+mn-lt"/>
            </a:rPr>
            <a:t> BATALLA</a:t>
          </a:r>
        </a:p>
      </cdr:txBody>
    </cdr:sp>
  </cdr:relSizeAnchor>
</c:userShapes>
</file>

<file path=ppt/drawings/drawing2.xml><?xml version="1.0" encoding="utf-8"?>
<c:userShapes xmlns:c="http://schemas.openxmlformats.org/drawingml/2006/chart">
  <cdr:relSizeAnchor xmlns:cdr="http://schemas.openxmlformats.org/drawingml/2006/chartDrawing">
    <cdr:from>
      <cdr:x>0.08269</cdr:x>
      <cdr:y>0.30121</cdr:y>
    </cdr:from>
    <cdr:to>
      <cdr:x>0.27601</cdr:x>
      <cdr:y>0.50569</cdr:y>
    </cdr:to>
    <cdr:sp macro="" textlink="">
      <cdr:nvSpPr>
        <cdr:cNvPr id="3" name="Text Box 136"/>
        <cdr:cNvSpPr txBox="1">
          <a:spLocks xmlns:a="http://schemas.openxmlformats.org/drawingml/2006/main" noChangeArrowheads="1"/>
        </cdr:cNvSpPr>
      </cdr:nvSpPr>
      <cdr:spPr bwMode="auto">
        <a:xfrm xmlns:a="http://schemas.openxmlformats.org/drawingml/2006/main">
          <a:off x="504056" y="1224136"/>
          <a:ext cx="1178479" cy="831007"/>
        </a:xfrm>
        <a:prstGeom xmlns:a="http://schemas.openxmlformats.org/drawingml/2006/main" prst="rect">
          <a:avLst/>
        </a:prstGeom>
        <a:noFill xmlns:a="http://schemas.openxmlformats.org/drawingml/2006/main"/>
        <a:ln xmlns:a="http://schemas.openxmlformats.org/drawingml/2006/main" w="12700">
          <a:noFill/>
          <a:miter lim="800000"/>
          <a:headEnd type="none" w="sm" len="sm"/>
          <a:tailEnd type="none" w="sm" len="sm"/>
        </a:ln>
      </cdr:spPr>
      <cdr:txBody>
        <a:bodyPr xmlns:a="http://schemas.openxmlformats.org/drawingml/2006/main" wrap="none">
          <a:spAutoFit/>
        </a:bodyPr>
        <a:lstStyle xmlns:a="http://schemas.openxmlformats.org/drawingml/2006/main">
          <a:defPPr>
            <a:defRPr lang="es-ES"/>
          </a:defPPr>
          <a:lvl1pPr algn="ctr" rtl="0" eaLnBrk="0" fontAlgn="base" hangingPunct="0">
            <a:spcBef>
              <a:spcPct val="0"/>
            </a:spcBef>
            <a:spcAft>
              <a:spcPct val="0"/>
            </a:spcAft>
            <a:defRPr sz="2800" b="1" kern="1200">
              <a:solidFill>
                <a:srgbClr val="FFFF00"/>
              </a:solidFill>
              <a:latin typeface="Arial" charset="0"/>
            </a:defRPr>
          </a:lvl1pPr>
          <a:lvl2pPr marL="457200" algn="ctr" rtl="0" eaLnBrk="0" fontAlgn="base" hangingPunct="0">
            <a:spcBef>
              <a:spcPct val="0"/>
            </a:spcBef>
            <a:spcAft>
              <a:spcPct val="0"/>
            </a:spcAft>
            <a:defRPr sz="2800" b="1" kern="1200">
              <a:solidFill>
                <a:srgbClr val="FFFF00"/>
              </a:solidFill>
              <a:latin typeface="Arial" charset="0"/>
            </a:defRPr>
          </a:lvl2pPr>
          <a:lvl3pPr marL="914400" algn="ctr" rtl="0" eaLnBrk="0" fontAlgn="base" hangingPunct="0">
            <a:spcBef>
              <a:spcPct val="0"/>
            </a:spcBef>
            <a:spcAft>
              <a:spcPct val="0"/>
            </a:spcAft>
            <a:defRPr sz="2800" b="1" kern="1200">
              <a:solidFill>
                <a:srgbClr val="FFFF00"/>
              </a:solidFill>
              <a:latin typeface="Arial" charset="0"/>
            </a:defRPr>
          </a:lvl3pPr>
          <a:lvl4pPr marL="1371600" algn="ctr" rtl="0" eaLnBrk="0" fontAlgn="base" hangingPunct="0">
            <a:spcBef>
              <a:spcPct val="0"/>
            </a:spcBef>
            <a:spcAft>
              <a:spcPct val="0"/>
            </a:spcAft>
            <a:defRPr sz="2800" b="1" kern="1200">
              <a:solidFill>
                <a:srgbClr val="FFFF00"/>
              </a:solidFill>
              <a:latin typeface="Arial" charset="0"/>
            </a:defRPr>
          </a:lvl4pPr>
          <a:lvl5pPr marL="1828800" algn="ctr" rtl="0" eaLnBrk="0" fontAlgn="base" hangingPunct="0">
            <a:spcBef>
              <a:spcPct val="0"/>
            </a:spcBef>
            <a:spcAft>
              <a:spcPct val="0"/>
            </a:spcAft>
            <a:defRPr sz="2800" b="1" kern="1200">
              <a:solidFill>
                <a:srgbClr val="FFFF00"/>
              </a:solidFill>
              <a:latin typeface="Arial" charset="0"/>
            </a:defRPr>
          </a:lvl5pPr>
          <a:lvl6pPr marL="2286000" algn="l" defTabSz="914400" rtl="0" eaLnBrk="1" latinLnBrk="0" hangingPunct="1">
            <a:defRPr sz="2800" b="1" kern="1200">
              <a:solidFill>
                <a:srgbClr val="FFFF00"/>
              </a:solidFill>
              <a:latin typeface="Arial" charset="0"/>
            </a:defRPr>
          </a:lvl6pPr>
          <a:lvl7pPr marL="2743200" algn="l" defTabSz="914400" rtl="0" eaLnBrk="1" latinLnBrk="0" hangingPunct="1">
            <a:defRPr sz="2800" b="1" kern="1200">
              <a:solidFill>
                <a:srgbClr val="FFFF00"/>
              </a:solidFill>
              <a:latin typeface="Arial" charset="0"/>
            </a:defRPr>
          </a:lvl7pPr>
          <a:lvl8pPr marL="3200400" algn="l" defTabSz="914400" rtl="0" eaLnBrk="1" latinLnBrk="0" hangingPunct="1">
            <a:defRPr sz="2800" b="1" kern="1200">
              <a:solidFill>
                <a:srgbClr val="FFFF00"/>
              </a:solidFill>
              <a:latin typeface="Arial" charset="0"/>
            </a:defRPr>
          </a:lvl8pPr>
          <a:lvl9pPr marL="3657600" algn="l" defTabSz="914400" rtl="0" eaLnBrk="1" latinLnBrk="0" hangingPunct="1">
            <a:defRPr sz="2800" b="1" kern="1200">
              <a:solidFill>
                <a:srgbClr val="FFFF00"/>
              </a:solidFill>
              <a:latin typeface="Arial" charset="0"/>
            </a:defRPr>
          </a:lvl9pPr>
        </a:lstStyle>
        <a:p xmlns:a="http://schemas.openxmlformats.org/drawingml/2006/main">
          <a:pPr eaLnBrk="1" hangingPunct="1">
            <a:defRPr/>
          </a:pPr>
          <a:r>
            <a:rPr lang="es-CL" sz="1200" dirty="0">
              <a:latin typeface="+mn-lt"/>
            </a:rPr>
            <a:t>DEFINIR EL</a:t>
          </a:r>
        </a:p>
        <a:p xmlns:a="http://schemas.openxmlformats.org/drawingml/2006/main">
          <a:pPr eaLnBrk="1" hangingPunct="1">
            <a:defRPr/>
          </a:pPr>
          <a:r>
            <a:rPr lang="es-CL" sz="1200" dirty="0">
              <a:latin typeface="+mn-lt"/>
            </a:rPr>
            <a:t> AMBIENTE DEL</a:t>
          </a:r>
        </a:p>
        <a:p xmlns:a="http://schemas.openxmlformats.org/drawingml/2006/main">
          <a:pPr eaLnBrk="1" hangingPunct="1">
            <a:defRPr/>
          </a:pPr>
          <a:r>
            <a:rPr lang="es-CL" sz="1200" dirty="0">
              <a:latin typeface="+mn-lt"/>
            </a:rPr>
            <a:t> CAMPO DE</a:t>
          </a:r>
        </a:p>
        <a:p xmlns:a="http://schemas.openxmlformats.org/drawingml/2006/main">
          <a:pPr eaLnBrk="1" hangingPunct="1">
            <a:defRPr/>
          </a:pPr>
          <a:r>
            <a:rPr lang="es-CL" sz="1200" dirty="0">
              <a:latin typeface="+mn-lt"/>
            </a:rPr>
            <a:t> BATALLA</a:t>
          </a:r>
        </a:p>
      </cdr:txBody>
    </cdr:sp>
  </cdr:relSizeAnchor>
</c:userShapes>
</file>

<file path=ppt/drawings/drawing3.xml><?xml version="1.0" encoding="utf-8"?>
<c:userShapes xmlns:c="http://schemas.openxmlformats.org/drawingml/2006/chart">
  <cdr:relSizeAnchor xmlns:cdr="http://schemas.openxmlformats.org/drawingml/2006/chartDrawing">
    <cdr:from>
      <cdr:x>0.08269</cdr:x>
      <cdr:y>0.30121</cdr:y>
    </cdr:from>
    <cdr:to>
      <cdr:x>0.27601</cdr:x>
      <cdr:y>0.50569</cdr:y>
    </cdr:to>
    <cdr:sp macro="" textlink="">
      <cdr:nvSpPr>
        <cdr:cNvPr id="3" name="Text Box 136"/>
        <cdr:cNvSpPr txBox="1">
          <a:spLocks xmlns:a="http://schemas.openxmlformats.org/drawingml/2006/main" noChangeArrowheads="1"/>
        </cdr:cNvSpPr>
      </cdr:nvSpPr>
      <cdr:spPr bwMode="auto">
        <a:xfrm xmlns:a="http://schemas.openxmlformats.org/drawingml/2006/main">
          <a:off x="504056" y="1224136"/>
          <a:ext cx="1178479" cy="831007"/>
        </a:xfrm>
        <a:prstGeom xmlns:a="http://schemas.openxmlformats.org/drawingml/2006/main" prst="rect">
          <a:avLst/>
        </a:prstGeom>
        <a:noFill xmlns:a="http://schemas.openxmlformats.org/drawingml/2006/main"/>
        <a:ln xmlns:a="http://schemas.openxmlformats.org/drawingml/2006/main" w="12700">
          <a:noFill/>
          <a:miter lim="800000"/>
          <a:headEnd type="none" w="sm" len="sm"/>
          <a:tailEnd type="none" w="sm" len="sm"/>
        </a:ln>
      </cdr:spPr>
      <cdr:txBody>
        <a:bodyPr xmlns:a="http://schemas.openxmlformats.org/drawingml/2006/main" wrap="none">
          <a:spAutoFit/>
        </a:bodyPr>
        <a:lstStyle xmlns:a="http://schemas.openxmlformats.org/drawingml/2006/main">
          <a:defPPr>
            <a:defRPr lang="es-ES"/>
          </a:defPPr>
          <a:lvl1pPr algn="ctr" rtl="0" eaLnBrk="0" fontAlgn="base" hangingPunct="0">
            <a:spcBef>
              <a:spcPct val="0"/>
            </a:spcBef>
            <a:spcAft>
              <a:spcPct val="0"/>
            </a:spcAft>
            <a:defRPr sz="2800" b="1" kern="1200">
              <a:solidFill>
                <a:srgbClr val="FFFF00"/>
              </a:solidFill>
              <a:latin typeface="Arial" charset="0"/>
            </a:defRPr>
          </a:lvl1pPr>
          <a:lvl2pPr marL="457200" algn="ctr" rtl="0" eaLnBrk="0" fontAlgn="base" hangingPunct="0">
            <a:spcBef>
              <a:spcPct val="0"/>
            </a:spcBef>
            <a:spcAft>
              <a:spcPct val="0"/>
            </a:spcAft>
            <a:defRPr sz="2800" b="1" kern="1200">
              <a:solidFill>
                <a:srgbClr val="FFFF00"/>
              </a:solidFill>
              <a:latin typeface="Arial" charset="0"/>
            </a:defRPr>
          </a:lvl2pPr>
          <a:lvl3pPr marL="914400" algn="ctr" rtl="0" eaLnBrk="0" fontAlgn="base" hangingPunct="0">
            <a:spcBef>
              <a:spcPct val="0"/>
            </a:spcBef>
            <a:spcAft>
              <a:spcPct val="0"/>
            </a:spcAft>
            <a:defRPr sz="2800" b="1" kern="1200">
              <a:solidFill>
                <a:srgbClr val="FFFF00"/>
              </a:solidFill>
              <a:latin typeface="Arial" charset="0"/>
            </a:defRPr>
          </a:lvl3pPr>
          <a:lvl4pPr marL="1371600" algn="ctr" rtl="0" eaLnBrk="0" fontAlgn="base" hangingPunct="0">
            <a:spcBef>
              <a:spcPct val="0"/>
            </a:spcBef>
            <a:spcAft>
              <a:spcPct val="0"/>
            </a:spcAft>
            <a:defRPr sz="2800" b="1" kern="1200">
              <a:solidFill>
                <a:srgbClr val="FFFF00"/>
              </a:solidFill>
              <a:latin typeface="Arial" charset="0"/>
            </a:defRPr>
          </a:lvl4pPr>
          <a:lvl5pPr marL="1828800" algn="ctr" rtl="0" eaLnBrk="0" fontAlgn="base" hangingPunct="0">
            <a:spcBef>
              <a:spcPct val="0"/>
            </a:spcBef>
            <a:spcAft>
              <a:spcPct val="0"/>
            </a:spcAft>
            <a:defRPr sz="2800" b="1" kern="1200">
              <a:solidFill>
                <a:srgbClr val="FFFF00"/>
              </a:solidFill>
              <a:latin typeface="Arial" charset="0"/>
            </a:defRPr>
          </a:lvl5pPr>
          <a:lvl6pPr marL="2286000" algn="l" defTabSz="914400" rtl="0" eaLnBrk="1" latinLnBrk="0" hangingPunct="1">
            <a:defRPr sz="2800" b="1" kern="1200">
              <a:solidFill>
                <a:srgbClr val="FFFF00"/>
              </a:solidFill>
              <a:latin typeface="Arial" charset="0"/>
            </a:defRPr>
          </a:lvl6pPr>
          <a:lvl7pPr marL="2743200" algn="l" defTabSz="914400" rtl="0" eaLnBrk="1" latinLnBrk="0" hangingPunct="1">
            <a:defRPr sz="2800" b="1" kern="1200">
              <a:solidFill>
                <a:srgbClr val="FFFF00"/>
              </a:solidFill>
              <a:latin typeface="Arial" charset="0"/>
            </a:defRPr>
          </a:lvl7pPr>
          <a:lvl8pPr marL="3200400" algn="l" defTabSz="914400" rtl="0" eaLnBrk="1" latinLnBrk="0" hangingPunct="1">
            <a:defRPr sz="2800" b="1" kern="1200">
              <a:solidFill>
                <a:srgbClr val="FFFF00"/>
              </a:solidFill>
              <a:latin typeface="Arial" charset="0"/>
            </a:defRPr>
          </a:lvl8pPr>
          <a:lvl9pPr marL="3657600" algn="l" defTabSz="914400" rtl="0" eaLnBrk="1" latinLnBrk="0" hangingPunct="1">
            <a:defRPr sz="2800" b="1" kern="1200">
              <a:solidFill>
                <a:srgbClr val="FFFF00"/>
              </a:solidFill>
              <a:latin typeface="Arial" charset="0"/>
            </a:defRPr>
          </a:lvl9pPr>
        </a:lstStyle>
        <a:p xmlns:a="http://schemas.openxmlformats.org/drawingml/2006/main">
          <a:pPr eaLnBrk="1" hangingPunct="1">
            <a:defRPr/>
          </a:pPr>
          <a:r>
            <a:rPr lang="es-CL" sz="1200" dirty="0">
              <a:latin typeface="+mn-lt"/>
            </a:rPr>
            <a:t>DEFINIR EL</a:t>
          </a:r>
        </a:p>
        <a:p xmlns:a="http://schemas.openxmlformats.org/drawingml/2006/main">
          <a:pPr eaLnBrk="1" hangingPunct="1">
            <a:defRPr/>
          </a:pPr>
          <a:r>
            <a:rPr lang="es-CL" sz="1200" dirty="0">
              <a:latin typeface="+mn-lt"/>
            </a:rPr>
            <a:t> AMBIENTE DEL</a:t>
          </a:r>
        </a:p>
        <a:p xmlns:a="http://schemas.openxmlformats.org/drawingml/2006/main">
          <a:pPr eaLnBrk="1" hangingPunct="1">
            <a:defRPr/>
          </a:pPr>
          <a:r>
            <a:rPr lang="es-CL" sz="1200" dirty="0">
              <a:latin typeface="+mn-lt"/>
            </a:rPr>
            <a:t> CAMPO DE</a:t>
          </a:r>
        </a:p>
        <a:p xmlns:a="http://schemas.openxmlformats.org/drawingml/2006/main">
          <a:pPr eaLnBrk="1" hangingPunct="1">
            <a:defRPr/>
          </a:pPr>
          <a:r>
            <a:rPr lang="es-CL" sz="1200" dirty="0">
              <a:latin typeface="+mn-lt"/>
            </a:rPr>
            <a:t> BATALLA</a:t>
          </a:r>
        </a:p>
      </cdr:txBody>
    </cdr:sp>
  </cdr:relSizeAnchor>
</c:userShapes>
</file>

<file path=ppt/drawings/drawing4.xml><?xml version="1.0" encoding="utf-8"?>
<c:userShapes xmlns:c="http://schemas.openxmlformats.org/drawingml/2006/chart">
  <cdr:relSizeAnchor xmlns:cdr="http://schemas.openxmlformats.org/drawingml/2006/chartDrawing">
    <cdr:from>
      <cdr:x>0.08269</cdr:x>
      <cdr:y>0.30121</cdr:y>
    </cdr:from>
    <cdr:to>
      <cdr:x>0.27601</cdr:x>
      <cdr:y>0.50569</cdr:y>
    </cdr:to>
    <cdr:sp macro="" textlink="">
      <cdr:nvSpPr>
        <cdr:cNvPr id="3" name="Text Box 136"/>
        <cdr:cNvSpPr txBox="1">
          <a:spLocks xmlns:a="http://schemas.openxmlformats.org/drawingml/2006/main" noChangeArrowheads="1"/>
        </cdr:cNvSpPr>
      </cdr:nvSpPr>
      <cdr:spPr bwMode="auto">
        <a:xfrm xmlns:a="http://schemas.openxmlformats.org/drawingml/2006/main">
          <a:off x="504056" y="1224136"/>
          <a:ext cx="1178479" cy="831007"/>
        </a:xfrm>
        <a:prstGeom xmlns:a="http://schemas.openxmlformats.org/drawingml/2006/main" prst="rect">
          <a:avLst/>
        </a:prstGeom>
        <a:noFill xmlns:a="http://schemas.openxmlformats.org/drawingml/2006/main"/>
        <a:ln xmlns:a="http://schemas.openxmlformats.org/drawingml/2006/main" w="12700">
          <a:noFill/>
          <a:miter lim="800000"/>
          <a:headEnd type="none" w="sm" len="sm"/>
          <a:tailEnd type="none" w="sm" len="sm"/>
        </a:ln>
      </cdr:spPr>
      <cdr:txBody>
        <a:bodyPr xmlns:a="http://schemas.openxmlformats.org/drawingml/2006/main" wrap="none">
          <a:spAutoFit/>
        </a:bodyPr>
        <a:lstStyle xmlns:a="http://schemas.openxmlformats.org/drawingml/2006/main">
          <a:defPPr>
            <a:defRPr lang="es-ES"/>
          </a:defPPr>
          <a:lvl1pPr algn="ctr" rtl="0" eaLnBrk="0" fontAlgn="base" hangingPunct="0">
            <a:spcBef>
              <a:spcPct val="0"/>
            </a:spcBef>
            <a:spcAft>
              <a:spcPct val="0"/>
            </a:spcAft>
            <a:defRPr sz="2800" b="1" kern="1200">
              <a:solidFill>
                <a:srgbClr val="FFFF00"/>
              </a:solidFill>
              <a:latin typeface="Arial" charset="0"/>
            </a:defRPr>
          </a:lvl1pPr>
          <a:lvl2pPr marL="457200" algn="ctr" rtl="0" eaLnBrk="0" fontAlgn="base" hangingPunct="0">
            <a:spcBef>
              <a:spcPct val="0"/>
            </a:spcBef>
            <a:spcAft>
              <a:spcPct val="0"/>
            </a:spcAft>
            <a:defRPr sz="2800" b="1" kern="1200">
              <a:solidFill>
                <a:srgbClr val="FFFF00"/>
              </a:solidFill>
              <a:latin typeface="Arial" charset="0"/>
            </a:defRPr>
          </a:lvl2pPr>
          <a:lvl3pPr marL="914400" algn="ctr" rtl="0" eaLnBrk="0" fontAlgn="base" hangingPunct="0">
            <a:spcBef>
              <a:spcPct val="0"/>
            </a:spcBef>
            <a:spcAft>
              <a:spcPct val="0"/>
            </a:spcAft>
            <a:defRPr sz="2800" b="1" kern="1200">
              <a:solidFill>
                <a:srgbClr val="FFFF00"/>
              </a:solidFill>
              <a:latin typeface="Arial" charset="0"/>
            </a:defRPr>
          </a:lvl3pPr>
          <a:lvl4pPr marL="1371600" algn="ctr" rtl="0" eaLnBrk="0" fontAlgn="base" hangingPunct="0">
            <a:spcBef>
              <a:spcPct val="0"/>
            </a:spcBef>
            <a:spcAft>
              <a:spcPct val="0"/>
            </a:spcAft>
            <a:defRPr sz="2800" b="1" kern="1200">
              <a:solidFill>
                <a:srgbClr val="FFFF00"/>
              </a:solidFill>
              <a:latin typeface="Arial" charset="0"/>
            </a:defRPr>
          </a:lvl4pPr>
          <a:lvl5pPr marL="1828800" algn="ctr" rtl="0" eaLnBrk="0" fontAlgn="base" hangingPunct="0">
            <a:spcBef>
              <a:spcPct val="0"/>
            </a:spcBef>
            <a:spcAft>
              <a:spcPct val="0"/>
            </a:spcAft>
            <a:defRPr sz="2800" b="1" kern="1200">
              <a:solidFill>
                <a:srgbClr val="FFFF00"/>
              </a:solidFill>
              <a:latin typeface="Arial" charset="0"/>
            </a:defRPr>
          </a:lvl5pPr>
          <a:lvl6pPr marL="2286000" algn="l" defTabSz="914400" rtl="0" eaLnBrk="1" latinLnBrk="0" hangingPunct="1">
            <a:defRPr sz="2800" b="1" kern="1200">
              <a:solidFill>
                <a:srgbClr val="FFFF00"/>
              </a:solidFill>
              <a:latin typeface="Arial" charset="0"/>
            </a:defRPr>
          </a:lvl6pPr>
          <a:lvl7pPr marL="2743200" algn="l" defTabSz="914400" rtl="0" eaLnBrk="1" latinLnBrk="0" hangingPunct="1">
            <a:defRPr sz="2800" b="1" kern="1200">
              <a:solidFill>
                <a:srgbClr val="FFFF00"/>
              </a:solidFill>
              <a:latin typeface="Arial" charset="0"/>
            </a:defRPr>
          </a:lvl7pPr>
          <a:lvl8pPr marL="3200400" algn="l" defTabSz="914400" rtl="0" eaLnBrk="1" latinLnBrk="0" hangingPunct="1">
            <a:defRPr sz="2800" b="1" kern="1200">
              <a:solidFill>
                <a:srgbClr val="FFFF00"/>
              </a:solidFill>
              <a:latin typeface="Arial" charset="0"/>
            </a:defRPr>
          </a:lvl8pPr>
          <a:lvl9pPr marL="3657600" algn="l" defTabSz="914400" rtl="0" eaLnBrk="1" latinLnBrk="0" hangingPunct="1">
            <a:defRPr sz="2800" b="1" kern="1200">
              <a:solidFill>
                <a:srgbClr val="FFFF00"/>
              </a:solidFill>
              <a:latin typeface="Arial" charset="0"/>
            </a:defRPr>
          </a:lvl9pPr>
        </a:lstStyle>
        <a:p xmlns:a="http://schemas.openxmlformats.org/drawingml/2006/main">
          <a:pPr eaLnBrk="1" hangingPunct="1">
            <a:defRPr/>
          </a:pPr>
          <a:r>
            <a:rPr lang="es-CL" sz="1200" dirty="0">
              <a:latin typeface="+mn-lt"/>
            </a:rPr>
            <a:t>DEFINIR EL</a:t>
          </a:r>
        </a:p>
        <a:p xmlns:a="http://schemas.openxmlformats.org/drawingml/2006/main">
          <a:pPr eaLnBrk="1" hangingPunct="1">
            <a:defRPr/>
          </a:pPr>
          <a:r>
            <a:rPr lang="es-CL" sz="1200" dirty="0">
              <a:latin typeface="+mn-lt"/>
            </a:rPr>
            <a:t> AMBIENTE DEL</a:t>
          </a:r>
        </a:p>
        <a:p xmlns:a="http://schemas.openxmlformats.org/drawingml/2006/main">
          <a:pPr eaLnBrk="1" hangingPunct="1">
            <a:defRPr/>
          </a:pPr>
          <a:r>
            <a:rPr lang="es-CL" sz="1200" dirty="0">
              <a:latin typeface="+mn-lt"/>
            </a:rPr>
            <a:t> CAMPO DE</a:t>
          </a:r>
        </a:p>
        <a:p xmlns:a="http://schemas.openxmlformats.org/drawingml/2006/main">
          <a:pPr eaLnBrk="1" hangingPunct="1">
            <a:defRPr/>
          </a:pPr>
          <a:r>
            <a:rPr lang="es-CL" sz="1200" dirty="0">
              <a:latin typeface="+mn-lt"/>
            </a:rPr>
            <a:t> BATALLA</a:t>
          </a: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E24EB9F-7C94-4EC7-9F64-83EB4B9A352B}" type="datetimeFigureOut">
              <a:rPr lang="en-US" smtClean="0"/>
              <a:t>5/25/2022</a:t>
            </a:fld>
            <a:endParaRPr lang="en-U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9F1F70-445B-473A-A710-FE1EC1CA99D0}" type="slidenum">
              <a:rPr lang="en-US" smtClean="0"/>
              <a:t>‹Nº›</a:t>
            </a:fld>
            <a:endParaRPr lang="en-US"/>
          </a:p>
        </p:txBody>
      </p:sp>
    </p:spTree>
    <p:extLst>
      <p:ext uri="{BB962C8B-B14F-4D97-AF65-F5344CB8AC3E}">
        <p14:creationId xmlns:p14="http://schemas.microsoft.com/office/powerpoint/2010/main" val="22647035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fld id="{D82585A3-8DD4-43A3-AAAF-80B4F375310B}" type="slidenum">
              <a:rPr lang="es-ES" altLang="es-CO" sz="1200">
                <a:cs typeface="Arial" panose="020B0604020202020204" pitchFamily="34" charset="0"/>
              </a:rPr>
              <a:pPr algn="r" eaLnBrk="1" hangingPunct="1"/>
              <a:t>21</a:t>
            </a:fld>
            <a:endParaRPr lang="es-ES" altLang="es-CO" sz="1200">
              <a:cs typeface="Arial" panose="020B0604020202020204" pitchFamily="34" charset="0"/>
            </a:endParaRPr>
          </a:p>
        </p:txBody>
      </p:sp>
      <p:sp>
        <p:nvSpPr>
          <p:cNvPr id="70659" name="Rectangle 2"/>
          <p:cNvSpPr>
            <a:spLocks noGrp="1" noRot="1" noChangeAspect="1" noChangeArrowheads="1" noTextEdit="1"/>
          </p:cNvSpPr>
          <p:nvPr>
            <p:ph type="sldImg"/>
          </p:nvPr>
        </p:nvSpPr>
        <p:spPr>
          <a:xfrm>
            <a:off x="385763" y="687388"/>
            <a:ext cx="6088062" cy="3425825"/>
          </a:xfrm>
          <a:ln/>
        </p:spPr>
      </p:sp>
      <p:sp>
        <p:nvSpPr>
          <p:cNvPr id="70660" name="Rectangle 3"/>
          <p:cNvSpPr>
            <a:spLocks noGrp="1" noChangeArrowheads="1"/>
          </p:cNvSpPr>
          <p:nvPr>
            <p:ph type="body" idx="1"/>
          </p:nvPr>
        </p:nvSpPr>
        <p:spPr>
          <a:xfrm>
            <a:off x="684213" y="4343400"/>
            <a:ext cx="5489575"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s-CL" altLang="es-CO">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629731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1063FD3C-79B3-4325-A4B3-5F2DB90813D6}" type="slidenum">
              <a:rPr lang="en-US" altLang="es-CL"/>
              <a:pPr eaLnBrk="1" hangingPunct="1"/>
              <a:t>56</a:t>
            </a:fld>
            <a:endParaRPr lang="en-US" altLang="es-CL"/>
          </a:p>
        </p:txBody>
      </p:sp>
      <p:sp>
        <p:nvSpPr>
          <p:cNvPr id="71683" name="Rectangle 2"/>
          <p:cNvSpPr>
            <a:spLocks noChangeArrowheads="1" noTextEdit="1"/>
          </p:cNvSpPr>
          <p:nvPr>
            <p:ph type="sldImg"/>
          </p:nvPr>
        </p:nvSpPr>
        <p:spPr>
          <a:xfrm>
            <a:off x="1143000" y="685800"/>
            <a:ext cx="4573588" cy="3429000"/>
          </a:xfrm>
          <a:ln/>
        </p:spPr>
      </p:sp>
      <p:sp>
        <p:nvSpPr>
          <p:cNvPr id="71684" name="Rectangle 3"/>
          <p:cNvSpPr>
            <a:spLocks noGrp="1" noChangeArrowheads="1"/>
          </p:cNvSpPr>
          <p:nvPr>
            <p:ph type="body" idx="1"/>
          </p:nvPr>
        </p:nvSpPr>
        <p:spPr>
          <a:noFill/>
        </p:spPr>
        <p:txBody>
          <a:bodyPr/>
          <a:lstStyle/>
          <a:p>
            <a:r>
              <a:rPr lang="en-US" altLang="es-CL" smtClean="0">
                <a:latin typeface="Arial" panose="020B0604020202020204" pitchFamily="34" charset="0"/>
              </a:rPr>
              <a:t>This is an example of a graphic daily forecast.  Remember - the key to IPB products are graphical representations of the data.  The goal is production of a product that is quickly and easily understood by the user.</a:t>
            </a:r>
          </a:p>
        </p:txBody>
      </p:sp>
    </p:spTree>
    <p:extLst>
      <p:ext uri="{BB962C8B-B14F-4D97-AF65-F5344CB8AC3E}">
        <p14:creationId xmlns:p14="http://schemas.microsoft.com/office/powerpoint/2010/main" val="32263653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2832C1A1-540E-4E81-944E-0393A23369C4}" type="slidenum">
              <a:rPr lang="en-US" altLang="es-CL"/>
              <a:pPr eaLnBrk="1" hangingPunct="1"/>
              <a:t>59</a:t>
            </a:fld>
            <a:endParaRPr lang="en-US" altLang="es-CL"/>
          </a:p>
        </p:txBody>
      </p:sp>
      <p:sp>
        <p:nvSpPr>
          <p:cNvPr id="72707" name="Rectangle 2"/>
          <p:cNvSpPr>
            <a:spLocks noChangeArrowheads="1" noTextEdit="1"/>
          </p:cNvSpPr>
          <p:nvPr>
            <p:ph type="sldImg"/>
          </p:nvPr>
        </p:nvSpPr>
        <p:spPr>
          <a:xfrm>
            <a:off x="1143000" y="685800"/>
            <a:ext cx="4573588" cy="3429000"/>
          </a:xfrm>
          <a:ln/>
        </p:spPr>
      </p:sp>
      <p:sp>
        <p:nvSpPr>
          <p:cNvPr id="72708" name="Rectangle 3"/>
          <p:cNvSpPr>
            <a:spLocks noGrp="1" noChangeArrowheads="1"/>
          </p:cNvSpPr>
          <p:nvPr>
            <p:ph type="body" idx="1"/>
          </p:nvPr>
        </p:nvSpPr>
        <p:spPr>
          <a:noFill/>
        </p:spPr>
        <p:txBody>
          <a:bodyPr/>
          <a:lstStyle/>
          <a:p>
            <a:r>
              <a:rPr lang="en-US" altLang="es-CL" smtClean="0">
                <a:latin typeface="Arial" panose="020B0604020202020204" pitchFamily="34" charset="0"/>
              </a:rPr>
              <a:t>Once you have looked at what types of operations you will be conducting and what type the threat maybe conducting, you need to figure out what the critical weather considerations are.  Based on those considerations you can look up the critical values in the FMs.  Based on your forecasts for the time of the operation you should be able to look at how the weather will affect our capabilities and those of the threat commander.  </a:t>
            </a:r>
          </a:p>
          <a:p>
            <a:r>
              <a:rPr lang="en-US" altLang="es-CL" smtClean="0">
                <a:latin typeface="Arial" panose="020B0604020202020204" pitchFamily="34" charset="0"/>
              </a:rPr>
              <a:t>Another example of a weather effects chart.  As you can see, this one is easier to read than the previous example</a:t>
            </a:r>
          </a:p>
        </p:txBody>
      </p:sp>
    </p:spTree>
    <p:extLst>
      <p:ext uri="{BB962C8B-B14F-4D97-AF65-F5344CB8AC3E}">
        <p14:creationId xmlns:p14="http://schemas.microsoft.com/office/powerpoint/2010/main" val="28585142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1889631-D2DA-804D-9E7A-8E347307986D}"/>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1EB8C61D-E5E9-714F-9035-A979DC4987A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10FD3300-273D-0B48-9FF4-A7200E0C1E45}"/>
              </a:ext>
            </a:extLst>
          </p:cNvPr>
          <p:cNvSpPr>
            <a:spLocks noGrp="1"/>
          </p:cNvSpPr>
          <p:nvPr>
            <p:ph type="dt" sz="half" idx="10"/>
          </p:nvPr>
        </p:nvSpPr>
        <p:spPr/>
        <p:txBody>
          <a:bodyPr/>
          <a:lstStyle/>
          <a:p>
            <a:fld id="{D4EEA773-1C9E-A647-B992-8BB016B01CB3}" type="datetimeFigureOut">
              <a:rPr lang="es-CL" smtClean="0"/>
              <a:t>25-05-2022</a:t>
            </a:fld>
            <a:endParaRPr lang="es-CL"/>
          </a:p>
        </p:txBody>
      </p:sp>
      <p:sp>
        <p:nvSpPr>
          <p:cNvPr id="5" name="Marcador de pie de página 4">
            <a:extLst>
              <a:ext uri="{FF2B5EF4-FFF2-40B4-BE49-F238E27FC236}">
                <a16:creationId xmlns:a16="http://schemas.microsoft.com/office/drawing/2014/main" id="{EAAC14AE-3D85-FB40-82BD-90F668E1AC1A}"/>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10567CFF-A0B0-4941-83DC-2F75F708C799}"/>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25615460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E4A5D29-51A5-8C4A-B98E-9268EEF9B405}"/>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EE90C885-18E3-704C-83D1-DAEACA82031D}"/>
              </a:ext>
            </a:extLst>
          </p:cNvPr>
          <p:cNvSpPr>
            <a:spLocks noGrp="1"/>
          </p:cNvSpPr>
          <p:nvPr>
            <p:ph idx="1"/>
          </p:nvPr>
        </p:nvSpPr>
        <p:spPr/>
        <p:txBody>
          <a:bodyPr/>
          <a:lstStyle/>
          <a:p>
            <a:r>
              <a:rPr lang="es-ES"/>
              <a:t>Editar los estilos de texto del patrón
Segundo nivel
Tercer nivel
Cuarto nivel
Quinto nivel</a:t>
            </a:r>
            <a:endParaRPr lang="es-CL"/>
          </a:p>
        </p:txBody>
      </p:sp>
      <p:sp>
        <p:nvSpPr>
          <p:cNvPr id="4" name="Marcador de fecha 3">
            <a:extLst>
              <a:ext uri="{FF2B5EF4-FFF2-40B4-BE49-F238E27FC236}">
                <a16:creationId xmlns:a16="http://schemas.microsoft.com/office/drawing/2014/main" id="{45C0B3DA-C572-2E40-8A3C-E5576E3DD1BA}"/>
              </a:ext>
            </a:extLst>
          </p:cNvPr>
          <p:cNvSpPr>
            <a:spLocks noGrp="1"/>
          </p:cNvSpPr>
          <p:nvPr>
            <p:ph type="dt" sz="half" idx="10"/>
          </p:nvPr>
        </p:nvSpPr>
        <p:spPr/>
        <p:txBody>
          <a:bodyPr/>
          <a:lstStyle/>
          <a:p>
            <a:fld id="{D4EEA773-1C9E-A647-B992-8BB016B01CB3}" type="datetimeFigureOut">
              <a:rPr lang="es-CL" smtClean="0"/>
              <a:t>25-05-2022</a:t>
            </a:fld>
            <a:endParaRPr lang="es-CL"/>
          </a:p>
        </p:txBody>
      </p:sp>
      <p:sp>
        <p:nvSpPr>
          <p:cNvPr id="5" name="Marcador de pie de página 4">
            <a:extLst>
              <a:ext uri="{FF2B5EF4-FFF2-40B4-BE49-F238E27FC236}">
                <a16:creationId xmlns:a16="http://schemas.microsoft.com/office/drawing/2014/main" id="{CAF64961-FE3A-4140-AD4B-0D315CC2C9B7}"/>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B54B6C60-18EC-134C-B3F0-A8B9ADF8784F}"/>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18073652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0858EFD-0800-8442-88F6-E7DA84A8C6D0}"/>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70D85D18-6E7A-B74A-B201-2872B66EDFB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r>
              <a:rPr lang="es-ES"/>
              <a:t>Editar los estilos de texto del patrón
Segundo nivel
Tercer nivel
Cuarto nivel
Quinto nivel</a:t>
            </a:r>
            <a:endParaRPr lang="es-CL"/>
          </a:p>
        </p:txBody>
      </p:sp>
      <p:sp>
        <p:nvSpPr>
          <p:cNvPr id="4" name="Marcador de fecha 3">
            <a:extLst>
              <a:ext uri="{FF2B5EF4-FFF2-40B4-BE49-F238E27FC236}">
                <a16:creationId xmlns:a16="http://schemas.microsoft.com/office/drawing/2014/main" id="{B896293A-A436-0E42-B8F0-36A8737E75E1}"/>
              </a:ext>
            </a:extLst>
          </p:cNvPr>
          <p:cNvSpPr>
            <a:spLocks noGrp="1"/>
          </p:cNvSpPr>
          <p:nvPr>
            <p:ph type="dt" sz="half" idx="10"/>
          </p:nvPr>
        </p:nvSpPr>
        <p:spPr/>
        <p:txBody>
          <a:bodyPr/>
          <a:lstStyle/>
          <a:p>
            <a:fld id="{D4EEA773-1C9E-A647-B992-8BB016B01CB3}" type="datetimeFigureOut">
              <a:rPr lang="es-CL" smtClean="0"/>
              <a:t>25-05-2022</a:t>
            </a:fld>
            <a:endParaRPr lang="es-CL"/>
          </a:p>
        </p:txBody>
      </p:sp>
      <p:sp>
        <p:nvSpPr>
          <p:cNvPr id="5" name="Marcador de pie de página 4">
            <a:extLst>
              <a:ext uri="{FF2B5EF4-FFF2-40B4-BE49-F238E27FC236}">
                <a16:creationId xmlns:a16="http://schemas.microsoft.com/office/drawing/2014/main" id="{61D7C2CE-F416-9248-918C-27921C851CC0}"/>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4021EF51-5B55-F040-9A98-B29DAACFBDEE}"/>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23040941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699B10E-BA72-C241-8B88-D3258AC3C21A}"/>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56F15914-DB17-194D-8413-4042563A4030}"/>
              </a:ext>
            </a:extLst>
          </p:cNvPr>
          <p:cNvSpPr>
            <a:spLocks noGrp="1"/>
          </p:cNvSpPr>
          <p:nvPr>
            <p:ph sz="half" idx="1"/>
          </p:nvPr>
        </p:nvSpPr>
        <p:spPr>
          <a:xfrm>
            <a:off x="838200" y="1825625"/>
            <a:ext cx="5181600" cy="4351338"/>
          </a:xfrm>
        </p:spPr>
        <p:txBody>
          <a:bodyPr/>
          <a:lstStyle/>
          <a:p>
            <a:r>
              <a:rPr lang="es-ES"/>
              <a:t>Editar los estilos de texto del patrón
Segundo nivel
Tercer nivel
Cuarto nivel
Quinto nivel</a:t>
            </a:r>
            <a:endParaRPr lang="es-CL"/>
          </a:p>
        </p:txBody>
      </p:sp>
      <p:sp>
        <p:nvSpPr>
          <p:cNvPr id="4" name="Marcador de contenido 3">
            <a:extLst>
              <a:ext uri="{FF2B5EF4-FFF2-40B4-BE49-F238E27FC236}">
                <a16:creationId xmlns:a16="http://schemas.microsoft.com/office/drawing/2014/main" id="{A23FC101-4F64-754F-9BEC-7F59BDCF37CB}"/>
              </a:ext>
            </a:extLst>
          </p:cNvPr>
          <p:cNvSpPr>
            <a:spLocks noGrp="1"/>
          </p:cNvSpPr>
          <p:nvPr>
            <p:ph sz="half" idx="2"/>
          </p:nvPr>
        </p:nvSpPr>
        <p:spPr>
          <a:xfrm>
            <a:off x="6172200" y="1825625"/>
            <a:ext cx="5181600" cy="4351338"/>
          </a:xfrm>
        </p:spPr>
        <p:txBody>
          <a:bodyPr/>
          <a:lstStyle/>
          <a:p>
            <a:r>
              <a:rPr lang="es-ES"/>
              <a:t>Editar los estilos de texto del patrón
Segundo nivel
Tercer nivel
Cuarto nivel
Quinto nivel</a:t>
            </a:r>
            <a:endParaRPr lang="es-CL"/>
          </a:p>
        </p:txBody>
      </p:sp>
      <p:sp>
        <p:nvSpPr>
          <p:cNvPr id="5" name="Marcador de fecha 4">
            <a:extLst>
              <a:ext uri="{FF2B5EF4-FFF2-40B4-BE49-F238E27FC236}">
                <a16:creationId xmlns:a16="http://schemas.microsoft.com/office/drawing/2014/main" id="{E607A50D-79AC-5D47-96F7-A23BE534AFD9}"/>
              </a:ext>
            </a:extLst>
          </p:cNvPr>
          <p:cNvSpPr>
            <a:spLocks noGrp="1"/>
          </p:cNvSpPr>
          <p:nvPr>
            <p:ph type="dt" sz="half" idx="10"/>
          </p:nvPr>
        </p:nvSpPr>
        <p:spPr/>
        <p:txBody>
          <a:bodyPr/>
          <a:lstStyle/>
          <a:p>
            <a:fld id="{D4EEA773-1C9E-A647-B992-8BB016B01CB3}" type="datetimeFigureOut">
              <a:rPr lang="es-CL" smtClean="0"/>
              <a:t>25-05-2022</a:t>
            </a:fld>
            <a:endParaRPr lang="es-CL"/>
          </a:p>
        </p:txBody>
      </p:sp>
      <p:sp>
        <p:nvSpPr>
          <p:cNvPr id="6" name="Marcador de pie de página 5">
            <a:extLst>
              <a:ext uri="{FF2B5EF4-FFF2-40B4-BE49-F238E27FC236}">
                <a16:creationId xmlns:a16="http://schemas.microsoft.com/office/drawing/2014/main" id="{9DF1B119-4315-1F46-A8FF-B081E4C74D78}"/>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80060113-1E50-C248-965E-0556FD0ACFEC}"/>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23859902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F18A8C4-BDC3-A949-AE6A-280E640975B4}"/>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2B00EA2E-5888-F344-9B14-B1DE10F5E9E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r>
              <a:rPr lang="es-ES"/>
              <a:t>Editar los estilos de texto del patrón
Segundo nivel
Tercer nivel
Cuarto nivel
Quinto nivel</a:t>
            </a:r>
            <a:endParaRPr lang="es-CL"/>
          </a:p>
        </p:txBody>
      </p:sp>
      <p:sp>
        <p:nvSpPr>
          <p:cNvPr id="4" name="Marcador de contenido 3">
            <a:extLst>
              <a:ext uri="{FF2B5EF4-FFF2-40B4-BE49-F238E27FC236}">
                <a16:creationId xmlns:a16="http://schemas.microsoft.com/office/drawing/2014/main" id="{CC442B65-8FFE-9746-9FDD-CD12C862E4B6}"/>
              </a:ext>
            </a:extLst>
          </p:cNvPr>
          <p:cNvSpPr>
            <a:spLocks noGrp="1"/>
          </p:cNvSpPr>
          <p:nvPr>
            <p:ph sz="half" idx="2"/>
          </p:nvPr>
        </p:nvSpPr>
        <p:spPr>
          <a:xfrm>
            <a:off x="839788" y="2505075"/>
            <a:ext cx="5157787" cy="3684588"/>
          </a:xfrm>
        </p:spPr>
        <p:txBody>
          <a:bodyPr/>
          <a:lstStyle/>
          <a:p>
            <a:r>
              <a:rPr lang="es-ES"/>
              <a:t>Editar los estilos de texto del patrón
Segundo nivel
Tercer nivel
Cuarto nivel
Quinto nivel</a:t>
            </a:r>
            <a:endParaRPr lang="es-CL"/>
          </a:p>
        </p:txBody>
      </p:sp>
      <p:sp>
        <p:nvSpPr>
          <p:cNvPr id="5" name="Marcador de texto 4">
            <a:extLst>
              <a:ext uri="{FF2B5EF4-FFF2-40B4-BE49-F238E27FC236}">
                <a16:creationId xmlns:a16="http://schemas.microsoft.com/office/drawing/2014/main" id="{C0B1038D-6523-954F-AFA2-25BE57D2FA4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r>
              <a:rPr lang="es-ES"/>
              <a:t>Editar los estilos de texto del patrón
Segundo nivel
Tercer nivel
Cuarto nivel
Quinto nivel</a:t>
            </a:r>
            <a:endParaRPr lang="es-CL"/>
          </a:p>
        </p:txBody>
      </p:sp>
      <p:sp>
        <p:nvSpPr>
          <p:cNvPr id="6" name="Marcador de contenido 5">
            <a:extLst>
              <a:ext uri="{FF2B5EF4-FFF2-40B4-BE49-F238E27FC236}">
                <a16:creationId xmlns:a16="http://schemas.microsoft.com/office/drawing/2014/main" id="{76405EE0-034E-CB49-9EC7-FC566E267307}"/>
              </a:ext>
            </a:extLst>
          </p:cNvPr>
          <p:cNvSpPr>
            <a:spLocks noGrp="1"/>
          </p:cNvSpPr>
          <p:nvPr>
            <p:ph sz="quarter" idx="4"/>
          </p:nvPr>
        </p:nvSpPr>
        <p:spPr>
          <a:xfrm>
            <a:off x="6172200" y="2505075"/>
            <a:ext cx="5183188" cy="3684588"/>
          </a:xfrm>
        </p:spPr>
        <p:txBody>
          <a:bodyPr/>
          <a:lstStyle/>
          <a:p>
            <a:r>
              <a:rPr lang="es-ES"/>
              <a:t>Editar los estilos de texto del patrón
Segundo nivel
Tercer nivel
Cuarto nivel
Quinto nivel</a:t>
            </a:r>
            <a:endParaRPr lang="es-CL"/>
          </a:p>
        </p:txBody>
      </p:sp>
      <p:sp>
        <p:nvSpPr>
          <p:cNvPr id="7" name="Marcador de fecha 6">
            <a:extLst>
              <a:ext uri="{FF2B5EF4-FFF2-40B4-BE49-F238E27FC236}">
                <a16:creationId xmlns:a16="http://schemas.microsoft.com/office/drawing/2014/main" id="{D730BC58-9AEF-9C4D-9874-4D174E5E9823}"/>
              </a:ext>
            </a:extLst>
          </p:cNvPr>
          <p:cNvSpPr>
            <a:spLocks noGrp="1"/>
          </p:cNvSpPr>
          <p:nvPr>
            <p:ph type="dt" sz="half" idx="10"/>
          </p:nvPr>
        </p:nvSpPr>
        <p:spPr/>
        <p:txBody>
          <a:bodyPr/>
          <a:lstStyle/>
          <a:p>
            <a:fld id="{D4EEA773-1C9E-A647-B992-8BB016B01CB3}" type="datetimeFigureOut">
              <a:rPr lang="es-CL" smtClean="0"/>
              <a:t>25-05-2022</a:t>
            </a:fld>
            <a:endParaRPr lang="es-CL"/>
          </a:p>
        </p:txBody>
      </p:sp>
      <p:sp>
        <p:nvSpPr>
          <p:cNvPr id="8" name="Marcador de pie de página 7">
            <a:extLst>
              <a:ext uri="{FF2B5EF4-FFF2-40B4-BE49-F238E27FC236}">
                <a16:creationId xmlns:a16="http://schemas.microsoft.com/office/drawing/2014/main" id="{1C54B161-CB58-714E-9178-71689B651B59}"/>
              </a:ext>
            </a:extLst>
          </p:cNvPr>
          <p:cNvSpPr>
            <a:spLocks noGrp="1"/>
          </p:cNvSpPr>
          <p:nvPr>
            <p:ph type="ftr" sz="quarter" idx="11"/>
          </p:nvPr>
        </p:nvSpPr>
        <p:spPr/>
        <p:txBody>
          <a:bodyPr/>
          <a:lstStyle/>
          <a:p>
            <a:endParaRPr lang="es-CL"/>
          </a:p>
        </p:txBody>
      </p:sp>
      <p:sp>
        <p:nvSpPr>
          <p:cNvPr id="9" name="Marcador de número de diapositiva 8">
            <a:extLst>
              <a:ext uri="{FF2B5EF4-FFF2-40B4-BE49-F238E27FC236}">
                <a16:creationId xmlns:a16="http://schemas.microsoft.com/office/drawing/2014/main" id="{024391E5-D168-C94E-8CD2-DE82B13298F6}"/>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30559976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C23B7BD-7489-9B4B-AC3B-8DBD5B47BCAB}"/>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3E970B11-7908-0F42-A10D-51E8C922D160}"/>
              </a:ext>
            </a:extLst>
          </p:cNvPr>
          <p:cNvSpPr>
            <a:spLocks noGrp="1"/>
          </p:cNvSpPr>
          <p:nvPr>
            <p:ph type="dt" sz="half" idx="10"/>
          </p:nvPr>
        </p:nvSpPr>
        <p:spPr/>
        <p:txBody>
          <a:bodyPr/>
          <a:lstStyle/>
          <a:p>
            <a:fld id="{D4EEA773-1C9E-A647-B992-8BB016B01CB3}" type="datetimeFigureOut">
              <a:rPr lang="es-CL" smtClean="0"/>
              <a:t>25-05-2022</a:t>
            </a:fld>
            <a:endParaRPr lang="es-CL"/>
          </a:p>
        </p:txBody>
      </p:sp>
      <p:sp>
        <p:nvSpPr>
          <p:cNvPr id="4" name="Marcador de pie de página 3">
            <a:extLst>
              <a:ext uri="{FF2B5EF4-FFF2-40B4-BE49-F238E27FC236}">
                <a16:creationId xmlns:a16="http://schemas.microsoft.com/office/drawing/2014/main" id="{314CF30B-A3AE-D84F-8060-CA5CC3BEAEAE}"/>
              </a:ext>
            </a:extLst>
          </p:cNvPr>
          <p:cNvSpPr>
            <a:spLocks noGrp="1"/>
          </p:cNvSpPr>
          <p:nvPr>
            <p:ph type="ftr" sz="quarter" idx="11"/>
          </p:nvPr>
        </p:nvSpPr>
        <p:spPr/>
        <p:txBody>
          <a:bodyPr/>
          <a:lstStyle/>
          <a:p>
            <a:endParaRPr lang="es-CL"/>
          </a:p>
        </p:txBody>
      </p:sp>
      <p:sp>
        <p:nvSpPr>
          <p:cNvPr id="5" name="Marcador de número de diapositiva 4">
            <a:extLst>
              <a:ext uri="{FF2B5EF4-FFF2-40B4-BE49-F238E27FC236}">
                <a16:creationId xmlns:a16="http://schemas.microsoft.com/office/drawing/2014/main" id="{2EA2D4D0-3443-7540-8A00-6B024480D602}"/>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960174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8EEC4BEC-01E9-274B-A911-70C78C98E52A}"/>
              </a:ext>
            </a:extLst>
          </p:cNvPr>
          <p:cNvSpPr>
            <a:spLocks noGrp="1"/>
          </p:cNvSpPr>
          <p:nvPr>
            <p:ph type="dt" sz="half" idx="10"/>
          </p:nvPr>
        </p:nvSpPr>
        <p:spPr/>
        <p:txBody>
          <a:bodyPr/>
          <a:lstStyle/>
          <a:p>
            <a:fld id="{D4EEA773-1C9E-A647-B992-8BB016B01CB3}" type="datetimeFigureOut">
              <a:rPr lang="es-CL" smtClean="0"/>
              <a:t>25-05-2022</a:t>
            </a:fld>
            <a:endParaRPr lang="es-CL"/>
          </a:p>
        </p:txBody>
      </p:sp>
      <p:sp>
        <p:nvSpPr>
          <p:cNvPr id="3" name="Marcador de pie de página 2">
            <a:extLst>
              <a:ext uri="{FF2B5EF4-FFF2-40B4-BE49-F238E27FC236}">
                <a16:creationId xmlns:a16="http://schemas.microsoft.com/office/drawing/2014/main" id="{2D19A91E-1C94-9F41-B912-81546525061C}"/>
              </a:ext>
            </a:extLst>
          </p:cNvPr>
          <p:cNvSpPr>
            <a:spLocks noGrp="1"/>
          </p:cNvSpPr>
          <p:nvPr>
            <p:ph type="ftr" sz="quarter" idx="11"/>
          </p:nvPr>
        </p:nvSpPr>
        <p:spPr/>
        <p:txBody>
          <a:bodyPr/>
          <a:lstStyle/>
          <a:p>
            <a:endParaRPr lang="es-CL"/>
          </a:p>
        </p:txBody>
      </p:sp>
      <p:sp>
        <p:nvSpPr>
          <p:cNvPr id="4" name="Marcador de número de diapositiva 3">
            <a:extLst>
              <a:ext uri="{FF2B5EF4-FFF2-40B4-BE49-F238E27FC236}">
                <a16:creationId xmlns:a16="http://schemas.microsoft.com/office/drawing/2014/main" id="{550AD27C-C924-7C4D-952B-0A7DD1053781}"/>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6626780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2917BCC-EE89-464B-85A7-D1F49FF73CC0}"/>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A38CDCD6-C997-A244-B5F9-60A35B65F3F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r>
              <a:rPr lang="es-ES"/>
              <a:t>Editar los estilos de texto del patrón
Segundo nivel
Tercer nivel
Cuarto nivel
Quinto nivel</a:t>
            </a:r>
            <a:endParaRPr lang="es-CL"/>
          </a:p>
        </p:txBody>
      </p:sp>
      <p:sp>
        <p:nvSpPr>
          <p:cNvPr id="4" name="Marcador de texto 3">
            <a:extLst>
              <a:ext uri="{FF2B5EF4-FFF2-40B4-BE49-F238E27FC236}">
                <a16:creationId xmlns:a16="http://schemas.microsoft.com/office/drawing/2014/main" id="{AE473AB6-DEA6-A54B-9A02-6D4DB482B82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r>
              <a:rPr lang="es-ES"/>
              <a:t>Editar los estilos de texto del patrón
Segundo nivel
Tercer nivel
Cuarto nivel
Quinto nivel</a:t>
            </a:r>
            <a:endParaRPr lang="es-CL"/>
          </a:p>
        </p:txBody>
      </p:sp>
      <p:sp>
        <p:nvSpPr>
          <p:cNvPr id="5" name="Marcador de fecha 4">
            <a:extLst>
              <a:ext uri="{FF2B5EF4-FFF2-40B4-BE49-F238E27FC236}">
                <a16:creationId xmlns:a16="http://schemas.microsoft.com/office/drawing/2014/main" id="{910E5540-F98D-AC47-9F28-21855D84B289}"/>
              </a:ext>
            </a:extLst>
          </p:cNvPr>
          <p:cNvSpPr>
            <a:spLocks noGrp="1"/>
          </p:cNvSpPr>
          <p:nvPr>
            <p:ph type="dt" sz="half" idx="10"/>
          </p:nvPr>
        </p:nvSpPr>
        <p:spPr/>
        <p:txBody>
          <a:bodyPr/>
          <a:lstStyle/>
          <a:p>
            <a:fld id="{D4EEA773-1C9E-A647-B992-8BB016B01CB3}" type="datetimeFigureOut">
              <a:rPr lang="es-CL" smtClean="0"/>
              <a:t>25-05-2022</a:t>
            </a:fld>
            <a:endParaRPr lang="es-CL"/>
          </a:p>
        </p:txBody>
      </p:sp>
      <p:sp>
        <p:nvSpPr>
          <p:cNvPr id="6" name="Marcador de pie de página 5">
            <a:extLst>
              <a:ext uri="{FF2B5EF4-FFF2-40B4-BE49-F238E27FC236}">
                <a16:creationId xmlns:a16="http://schemas.microsoft.com/office/drawing/2014/main" id="{1384AB9C-18DC-9346-B815-105854D24584}"/>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B98FF841-4F03-B74C-AC6E-E19A5D8160B0}"/>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42776023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64ADBD4-D43F-1D46-902C-A7898A3D1BF3}"/>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a:extLst>
              <a:ext uri="{FF2B5EF4-FFF2-40B4-BE49-F238E27FC236}">
                <a16:creationId xmlns:a16="http://schemas.microsoft.com/office/drawing/2014/main" id="{61EBB890-7C12-B942-A243-8FDE9154CBE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a:extLst>
              <a:ext uri="{FF2B5EF4-FFF2-40B4-BE49-F238E27FC236}">
                <a16:creationId xmlns:a16="http://schemas.microsoft.com/office/drawing/2014/main" id="{EBF5DDB9-CF0D-3E4B-8715-0B20DD229C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r>
              <a:rPr lang="es-ES"/>
              <a:t>Editar los estilos de texto del patrón
Segundo nivel
Tercer nivel
Cuarto nivel
Quinto nivel</a:t>
            </a:r>
            <a:endParaRPr lang="es-CL"/>
          </a:p>
        </p:txBody>
      </p:sp>
      <p:sp>
        <p:nvSpPr>
          <p:cNvPr id="5" name="Marcador de fecha 4">
            <a:extLst>
              <a:ext uri="{FF2B5EF4-FFF2-40B4-BE49-F238E27FC236}">
                <a16:creationId xmlns:a16="http://schemas.microsoft.com/office/drawing/2014/main" id="{572D5784-32E6-9D46-AE9A-027FE2D4C10C}"/>
              </a:ext>
            </a:extLst>
          </p:cNvPr>
          <p:cNvSpPr>
            <a:spLocks noGrp="1"/>
          </p:cNvSpPr>
          <p:nvPr>
            <p:ph type="dt" sz="half" idx="10"/>
          </p:nvPr>
        </p:nvSpPr>
        <p:spPr/>
        <p:txBody>
          <a:bodyPr/>
          <a:lstStyle/>
          <a:p>
            <a:fld id="{D4EEA773-1C9E-A647-B992-8BB016B01CB3}" type="datetimeFigureOut">
              <a:rPr lang="es-CL" smtClean="0"/>
              <a:t>25-05-2022</a:t>
            </a:fld>
            <a:endParaRPr lang="es-CL"/>
          </a:p>
        </p:txBody>
      </p:sp>
      <p:sp>
        <p:nvSpPr>
          <p:cNvPr id="6" name="Marcador de pie de página 5">
            <a:extLst>
              <a:ext uri="{FF2B5EF4-FFF2-40B4-BE49-F238E27FC236}">
                <a16:creationId xmlns:a16="http://schemas.microsoft.com/office/drawing/2014/main" id="{B9F18357-A1EB-9A4A-B14C-7BF87EEDC9CE}"/>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56DD24A0-9D36-DC48-8B91-4ED965148B7C}"/>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34493590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B4915EB-4890-9E43-8B99-552ACE5FE45D}"/>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445D1E31-F1D7-0B4B-9209-3A8BD77780A0}"/>
              </a:ext>
            </a:extLst>
          </p:cNvPr>
          <p:cNvSpPr>
            <a:spLocks noGrp="1"/>
          </p:cNvSpPr>
          <p:nvPr>
            <p:ph type="body" orient="vert" idx="1"/>
          </p:nvPr>
        </p:nvSpPr>
        <p:spPr/>
        <p:txBody>
          <a:bodyPr vert="eaVert"/>
          <a:lstStyle/>
          <a:p>
            <a:r>
              <a:rPr lang="es-ES"/>
              <a:t>Editar los estilos de texto del patrón
Segundo nivel
Tercer nivel
Cuarto nivel
Quinto nivel</a:t>
            </a:r>
            <a:endParaRPr lang="es-CL"/>
          </a:p>
        </p:txBody>
      </p:sp>
      <p:sp>
        <p:nvSpPr>
          <p:cNvPr id="4" name="Marcador de fecha 3">
            <a:extLst>
              <a:ext uri="{FF2B5EF4-FFF2-40B4-BE49-F238E27FC236}">
                <a16:creationId xmlns:a16="http://schemas.microsoft.com/office/drawing/2014/main" id="{C8A2E619-3835-8F48-AA9E-F0E415C0EC75}"/>
              </a:ext>
            </a:extLst>
          </p:cNvPr>
          <p:cNvSpPr>
            <a:spLocks noGrp="1"/>
          </p:cNvSpPr>
          <p:nvPr>
            <p:ph type="dt" sz="half" idx="10"/>
          </p:nvPr>
        </p:nvSpPr>
        <p:spPr/>
        <p:txBody>
          <a:bodyPr/>
          <a:lstStyle/>
          <a:p>
            <a:fld id="{D4EEA773-1C9E-A647-B992-8BB016B01CB3}" type="datetimeFigureOut">
              <a:rPr lang="es-CL" smtClean="0"/>
              <a:t>25-05-2022</a:t>
            </a:fld>
            <a:endParaRPr lang="es-CL"/>
          </a:p>
        </p:txBody>
      </p:sp>
      <p:sp>
        <p:nvSpPr>
          <p:cNvPr id="5" name="Marcador de pie de página 4">
            <a:extLst>
              <a:ext uri="{FF2B5EF4-FFF2-40B4-BE49-F238E27FC236}">
                <a16:creationId xmlns:a16="http://schemas.microsoft.com/office/drawing/2014/main" id="{4982E628-BD9E-1840-BE67-9F9FAC1E7EAD}"/>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8D533312-8CC4-7A47-A685-0F06C4BD3029}"/>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5706047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4EC0FDE8-E4CC-4247-88DA-557DFDC43B0C}"/>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ED47F2D1-1448-2043-9D4B-C8D5996EDC9B}"/>
              </a:ext>
            </a:extLst>
          </p:cNvPr>
          <p:cNvSpPr>
            <a:spLocks noGrp="1"/>
          </p:cNvSpPr>
          <p:nvPr>
            <p:ph type="body" orient="vert" idx="1"/>
          </p:nvPr>
        </p:nvSpPr>
        <p:spPr>
          <a:xfrm>
            <a:off x="838200" y="365125"/>
            <a:ext cx="7734300" cy="5811838"/>
          </a:xfrm>
        </p:spPr>
        <p:txBody>
          <a:bodyPr vert="eaVert"/>
          <a:lstStyle/>
          <a:p>
            <a:r>
              <a:rPr lang="es-ES"/>
              <a:t>Editar los estilos de texto del patrón
Segundo nivel
Tercer nivel
Cuarto nivel
Quinto nivel</a:t>
            </a:r>
            <a:endParaRPr lang="es-CL"/>
          </a:p>
        </p:txBody>
      </p:sp>
      <p:sp>
        <p:nvSpPr>
          <p:cNvPr id="4" name="Marcador de fecha 3">
            <a:extLst>
              <a:ext uri="{FF2B5EF4-FFF2-40B4-BE49-F238E27FC236}">
                <a16:creationId xmlns:a16="http://schemas.microsoft.com/office/drawing/2014/main" id="{09681E0D-B895-224E-84D4-C39EA173DF22}"/>
              </a:ext>
            </a:extLst>
          </p:cNvPr>
          <p:cNvSpPr>
            <a:spLocks noGrp="1"/>
          </p:cNvSpPr>
          <p:nvPr>
            <p:ph type="dt" sz="half" idx="10"/>
          </p:nvPr>
        </p:nvSpPr>
        <p:spPr/>
        <p:txBody>
          <a:bodyPr/>
          <a:lstStyle/>
          <a:p>
            <a:fld id="{D4EEA773-1C9E-A647-B992-8BB016B01CB3}" type="datetimeFigureOut">
              <a:rPr lang="es-CL" smtClean="0"/>
              <a:t>25-05-2022</a:t>
            </a:fld>
            <a:endParaRPr lang="es-CL"/>
          </a:p>
        </p:txBody>
      </p:sp>
      <p:sp>
        <p:nvSpPr>
          <p:cNvPr id="5" name="Marcador de pie de página 4">
            <a:extLst>
              <a:ext uri="{FF2B5EF4-FFF2-40B4-BE49-F238E27FC236}">
                <a16:creationId xmlns:a16="http://schemas.microsoft.com/office/drawing/2014/main" id="{21E5FCFF-1228-4644-A51C-949EB9F30E86}"/>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C14A9BE1-0060-F747-B371-BD46BC4025AD}"/>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21449806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7F9FD04-7B17-E14B-9DB6-F32CE51DAAF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5F771698-9A86-A942-B99C-B5468C64A4A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r>
              <a:rPr lang="es-ES"/>
              <a:t>Editar los estilos de texto del patrón
Segundo nivel
Tercer nivel
Cuarto nivel
Quinto nivel</a:t>
            </a:r>
            <a:endParaRPr lang="es-CL"/>
          </a:p>
        </p:txBody>
      </p:sp>
      <p:sp>
        <p:nvSpPr>
          <p:cNvPr id="4" name="Marcador de fecha 3">
            <a:extLst>
              <a:ext uri="{FF2B5EF4-FFF2-40B4-BE49-F238E27FC236}">
                <a16:creationId xmlns:a16="http://schemas.microsoft.com/office/drawing/2014/main" id="{DD7CD347-3927-1A45-934A-B35EDC103DE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4EEA773-1C9E-A647-B992-8BB016B01CB3}" type="datetimeFigureOut">
              <a:rPr lang="es-CL" smtClean="0"/>
              <a:t>25-05-2022</a:t>
            </a:fld>
            <a:endParaRPr lang="es-CL"/>
          </a:p>
        </p:txBody>
      </p:sp>
      <p:sp>
        <p:nvSpPr>
          <p:cNvPr id="5" name="Marcador de pie de página 4">
            <a:extLst>
              <a:ext uri="{FF2B5EF4-FFF2-40B4-BE49-F238E27FC236}">
                <a16:creationId xmlns:a16="http://schemas.microsoft.com/office/drawing/2014/main" id="{9A56816B-B6D3-7148-A5C9-80BE2232582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a:extLst>
              <a:ext uri="{FF2B5EF4-FFF2-40B4-BE49-F238E27FC236}">
                <a16:creationId xmlns:a16="http://schemas.microsoft.com/office/drawing/2014/main" id="{DF9FFA8E-9CC9-0C4C-8C61-931186EEF80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24DA73-E767-2F43-BC1D-CC830B07FEFA}" type="slidenum">
              <a:rPr lang="es-CL" smtClean="0"/>
              <a:t>‹Nº›</a:t>
            </a:fld>
            <a:endParaRPr lang="es-CL"/>
          </a:p>
        </p:txBody>
      </p:sp>
    </p:spTree>
    <p:extLst>
      <p:ext uri="{BB962C8B-B14F-4D97-AF65-F5344CB8AC3E}">
        <p14:creationId xmlns:p14="http://schemas.microsoft.com/office/powerpoint/2010/main" val="21920883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hyperlink" Target="http://soldadosdelcaos.mundoforo.com/index.php" TargetMode="External"/><Relationship Id="rId7" Type="http://schemas.openxmlformats.org/officeDocument/2006/relationships/image" Target="../media/image8.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hyperlink" Target="http://servicios.diariosur.es/fijas/multimedia/galerias/lluvia12sep/paginas/lluvia7.htm" TargetMode="External"/><Relationship Id="rId5" Type="http://schemas.openxmlformats.org/officeDocument/2006/relationships/image" Target="../media/image7.jpe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image" Target="../media/image10.tiff"/><Relationship Id="rId7"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2.png"/><Relationship Id="rId5" Type="http://schemas.openxmlformats.org/officeDocument/2006/relationships/chart" Target="../charts/chart1.xml"/><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1.png"/><Relationship Id="rId7" Type="http://schemas.openxmlformats.org/officeDocument/2006/relationships/image" Target="../media/image13.jpeg"/><Relationship Id="rId2" Type="http://schemas.openxmlformats.org/officeDocument/2006/relationships/image" Target="../media/image10.tiff"/><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chart" Target="../charts/char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0.tiff"/><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chart" Target="../charts/chart3.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0.tiff"/><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15.png"/><Relationship Id="rId4" Type="http://schemas.openxmlformats.org/officeDocument/2006/relationships/chart" Target="../charts/chart4.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tiff"/><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19.tiff"/><Relationship Id="rId4" Type="http://schemas.openxmlformats.org/officeDocument/2006/relationships/image" Target="../media/image18.tiff"/></Relationships>
</file>

<file path=ppt/slides/_rels/slide11.xml.rels><?xml version="1.0" encoding="UTF-8" standalone="yes"?>
<Relationships xmlns="http://schemas.openxmlformats.org/package/2006/relationships"><Relationship Id="rId3" Type="http://schemas.openxmlformats.org/officeDocument/2006/relationships/image" Target="../media/image18.tiff"/><Relationship Id="rId7"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3" Type="http://schemas.openxmlformats.org/officeDocument/2006/relationships/image" Target="../media/image10.tiff"/><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19.tiff"/><Relationship Id="rId4" Type="http://schemas.openxmlformats.org/officeDocument/2006/relationships/image" Target="../media/image18.tiff"/></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10.tiff"/><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19.tiff"/><Relationship Id="rId4" Type="http://schemas.openxmlformats.org/officeDocument/2006/relationships/image" Target="../media/image18.tiff"/></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24.png"/></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5.jpe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image" Target="../media/image1.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7.xml"/><Relationship Id="rId1" Type="http://schemas.openxmlformats.org/officeDocument/2006/relationships/vmlDrawing" Target="../drawings/vmlDrawing3.v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image" Target="../media/image28.emf"/></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9.jpe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0.wmf"/><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3.jpeg"/><Relationship Id="rId1" Type="http://schemas.openxmlformats.org/officeDocument/2006/relationships/slideLayout" Target="../slideLayouts/slideLayout7.xml"/><Relationship Id="rId5" Type="http://schemas.openxmlformats.org/officeDocument/2006/relationships/image" Target="../media/image31.png"/><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3" Type="http://schemas.openxmlformats.org/officeDocument/2006/relationships/slide" Target="slide52.xml"/><Relationship Id="rId7" Type="http://schemas.openxmlformats.org/officeDocument/2006/relationships/image" Target="../media/image35.jpeg"/><Relationship Id="rId2" Type="http://schemas.openxmlformats.org/officeDocument/2006/relationships/image" Target="../media/image13.jpeg"/><Relationship Id="rId1" Type="http://schemas.openxmlformats.org/officeDocument/2006/relationships/slideLayout" Target="../slideLayouts/slideLayout7.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32.jpeg"/></Relationships>
</file>

<file path=ppt/slides/_rels/slide3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13.jpeg"/><Relationship Id="rId1" Type="http://schemas.openxmlformats.org/officeDocument/2006/relationships/slideLayout" Target="../slideLayouts/slideLayout7.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3.jpeg"/></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13.jpeg"/><Relationship Id="rId1" Type="http://schemas.openxmlformats.org/officeDocument/2006/relationships/slideLayout" Target="../slideLayouts/slideLayout7.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3.jpeg"/></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13.jpeg"/><Relationship Id="rId1" Type="http://schemas.openxmlformats.org/officeDocument/2006/relationships/slideLayout" Target="../slideLayouts/slideLayout7.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3.jpeg"/></Relationships>
</file>

<file path=ppt/slides/_rels/slide39.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7.xml"/><Relationship Id="rId1" Type="http://schemas.openxmlformats.org/officeDocument/2006/relationships/vmlDrawing" Target="../drawings/vmlDrawing4.vml"/><Relationship Id="rId4" Type="http://schemas.openxmlformats.org/officeDocument/2006/relationships/image" Target="../media/image42.emf"/></Relationships>
</file>

<file path=ppt/slides/_rels/slide4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13.jpeg"/><Relationship Id="rId1" Type="http://schemas.openxmlformats.org/officeDocument/2006/relationships/slideLayout" Target="../slideLayouts/slideLayout7.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3.jpe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7.xml"/><Relationship Id="rId1" Type="http://schemas.openxmlformats.org/officeDocument/2006/relationships/vmlDrawing" Target="../drawings/vmlDrawing5.vml"/><Relationship Id="rId4" Type="http://schemas.openxmlformats.org/officeDocument/2006/relationships/image" Target="../media/image43.emf"/></Relationships>
</file>

<file path=ppt/slides/_rels/slide4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13.jpeg"/><Relationship Id="rId1" Type="http://schemas.openxmlformats.org/officeDocument/2006/relationships/slideLayout" Target="../slideLayouts/slideLayout7.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3.jpe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7.xml"/><Relationship Id="rId1" Type="http://schemas.openxmlformats.org/officeDocument/2006/relationships/vmlDrawing" Target="../drawings/vmlDrawing6.vml"/><Relationship Id="rId4" Type="http://schemas.openxmlformats.org/officeDocument/2006/relationships/image" Target="../media/image44.emf"/></Relationships>
</file>

<file path=ppt/slides/_rels/slide4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13.jpeg"/><Relationship Id="rId1" Type="http://schemas.openxmlformats.org/officeDocument/2006/relationships/slideLayout" Target="../slideLayouts/slideLayout7.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3.jpe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7.xml"/><Relationship Id="rId1" Type="http://schemas.openxmlformats.org/officeDocument/2006/relationships/vmlDrawing" Target="../drawings/vmlDrawing7.vml"/><Relationship Id="rId4" Type="http://schemas.openxmlformats.org/officeDocument/2006/relationships/image" Target="../media/image45.emf"/></Relationships>
</file>

<file path=ppt/slides/_rels/slide50.xml.rels><?xml version="1.0" encoding="UTF-8" standalone="yes"?>
<Relationships xmlns="http://schemas.openxmlformats.org/package/2006/relationships"><Relationship Id="rId3" Type="http://schemas.openxmlformats.org/officeDocument/2006/relationships/image" Target="../media/image32.jpeg"/><Relationship Id="rId7" Type="http://schemas.openxmlformats.org/officeDocument/2006/relationships/slide" Target="slide1.xml"/><Relationship Id="rId2" Type="http://schemas.openxmlformats.org/officeDocument/2006/relationships/image" Target="../media/image13.jpeg"/><Relationship Id="rId1" Type="http://schemas.openxmlformats.org/officeDocument/2006/relationships/slideLayout" Target="../slideLayouts/slideLayout7.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3.jpeg"/></Relationships>
</file>

<file path=ppt/slides/_rels/slide51.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7.xml"/><Relationship Id="rId1" Type="http://schemas.openxmlformats.org/officeDocument/2006/relationships/vmlDrawing" Target="../drawings/vmlDrawing8.vml"/><Relationship Id="rId4" Type="http://schemas.openxmlformats.org/officeDocument/2006/relationships/image" Target="../media/image46.emf"/></Relationships>
</file>

<file path=ppt/slides/_rels/slide52.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Layout" Target="../slideLayouts/slideLayout7.xml"/><Relationship Id="rId1" Type="http://schemas.openxmlformats.org/officeDocument/2006/relationships/vmlDrawing" Target="../drawings/vmlDrawing9.vml"/><Relationship Id="rId4" Type="http://schemas.openxmlformats.org/officeDocument/2006/relationships/image" Target="../media/image47.emf"/></Relationships>
</file>

<file path=ppt/slides/_rels/slide53.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hyperlink" Target="http://www.abc.net.au/reslib/200303/r1000_1922.jpg" TargetMode="External"/><Relationship Id="rId1" Type="http://schemas.openxmlformats.org/officeDocument/2006/relationships/slideLayout" Target="../slideLayouts/slideLayout7.xml"/><Relationship Id="rId4" Type="http://schemas.openxmlformats.org/officeDocument/2006/relationships/image" Target="../media/image49.jpeg"/></Relationships>
</file>

<file path=ppt/slides/_rels/slide54.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7.xml"/><Relationship Id="rId1" Type="http://schemas.openxmlformats.org/officeDocument/2006/relationships/vmlDrawing" Target="../drawings/vmlDrawing10.vml"/><Relationship Id="rId4" Type="http://schemas.openxmlformats.org/officeDocument/2006/relationships/image" Target="../media/image50.emf"/></Relationships>
</file>

<file path=ppt/slides/_rels/slide55.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Layout" Target="../slideLayouts/slideLayout7.xml"/><Relationship Id="rId1" Type="http://schemas.openxmlformats.org/officeDocument/2006/relationships/vmlDrawing" Target="../drawings/vmlDrawing11.vml"/><Relationship Id="rId4" Type="http://schemas.openxmlformats.org/officeDocument/2006/relationships/image" Target="../media/image51.emf"/></Relationships>
</file>

<file path=ppt/slides/_rels/slide56.xml.rels><?xml version="1.0" encoding="UTF-8" standalone="yes"?>
<Relationships xmlns="http://schemas.openxmlformats.org/package/2006/relationships"><Relationship Id="rId3" Type="http://schemas.openxmlformats.org/officeDocument/2006/relationships/image" Target="../media/image52.wmf"/><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3.emf"/><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54.wmf"/><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61.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image" Target="../media/image59.png"/></Relationships>
</file>

<file path=ppt/slides/_rels/slide62.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image" Target="../media/image62.png"/></Relationships>
</file>

<file path=ppt/slides/_rels/slide6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3.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6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png"/><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image" Target="../media/image66.png"/></Relationships>
</file>

<file path=ppt/slides/_rels/slide7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7.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73.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png"/><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image" Target="../media/image70.png"/></Relationships>
</file>

<file path=ppt/slides/_rels/slide74.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7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3.jpe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7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3.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78.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76.png"/><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image" Target="../media/image78.png"/></Relationships>
</file>

<file path=ppt/slides/_rels/slide8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79.pn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85.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image" Target="../media/image81.png"/><Relationship Id="rId1" Type="http://schemas.openxmlformats.org/officeDocument/2006/relationships/slideLayout" Target="../slideLayouts/slideLayout1.xml"/><Relationship Id="rId4" Type="http://schemas.openxmlformats.org/officeDocument/2006/relationships/image" Target="../media/image83.png"/></Relationships>
</file>

<file path=ppt/slides/_rels/slide86.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image" Target="../media/image81.png"/><Relationship Id="rId1" Type="http://schemas.openxmlformats.org/officeDocument/2006/relationships/slideLayout" Target="../slideLayouts/slideLayout1.xml"/><Relationship Id="rId4" Type="http://schemas.openxmlformats.org/officeDocument/2006/relationships/image" Target="../media/image83.png"/></Relationships>
</file>

<file path=ppt/slides/_rels/slide87.xml.rels><?xml version="1.0" encoding="UTF-8" standalone="yes"?>
<Relationships xmlns="http://schemas.openxmlformats.org/package/2006/relationships"><Relationship Id="rId3" Type="http://schemas.openxmlformats.org/officeDocument/2006/relationships/image" Target="../media/image84.tiff"/><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56DCB6D-5858-CB48-AAEE-016B393D27B5}"/>
              </a:ext>
            </a:extLst>
          </p:cNvPr>
          <p:cNvSpPr>
            <a:spLocks noGrp="1"/>
          </p:cNvSpPr>
          <p:nvPr>
            <p:ph type="ctrTitle"/>
          </p:nvPr>
        </p:nvSpPr>
        <p:spPr>
          <a:xfrm>
            <a:off x="1124857" y="422611"/>
            <a:ext cx="9942286" cy="2387600"/>
          </a:xfrm>
        </p:spPr>
        <p:txBody>
          <a:bodyPr anchor="ctr">
            <a:normAutofit/>
          </a:bodyPr>
          <a:lstStyle/>
          <a:p>
            <a:r>
              <a:rPr lang="es-CL" sz="4900" dirty="0"/>
              <a:t>UT N° 3: “PREPARACIÓN DE INTELIGENCIA DEL CAMPO DE BATALLA (IPB)</a:t>
            </a:r>
            <a:r>
              <a:rPr lang="es-CL" dirty="0"/>
              <a:t>”</a:t>
            </a:r>
          </a:p>
        </p:txBody>
      </p:sp>
      <p:grpSp>
        <p:nvGrpSpPr>
          <p:cNvPr id="4" name="Grupo 3">
            <a:extLst>
              <a:ext uri="{FF2B5EF4-FFF2-40B4-BE49-F238E27FC236}">
                <a16:creationId xmlns:a16="http://schemas.microsoft.com/office/drawing/2014/main" id="{854DD303-4C37-9A4C-A89B-1E7BD109E80C}"/>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A3D3D328-48CB-0745-A6BB-A9F63093371B}"/>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DC1B40CD-8808-244F-B2C9-234EAB5D3A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99E54FEA-5B0B-DE40-9175-9F67DE84B2DB}"/>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pic>
        <p:nvPicPr>
          <p:cNvPr id="10"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pic>
        <p:nvPicPr>
          <p:cNvPr id="11" name="Imagen 10"/>
          <p:cNvPicPr>
            <a:picLocks noChangeAspect="1"/>
          </p:cNvPicPr>
          <p:nvPr/>
        </p:nvPicPr>
        <p:blipFill>
          <a:blip r:embed="rId4"/>
          <a:stretch>
            <a:fillRect/>
          </a:stretch>
        </p:blipFill>
        <p:spPr>
          <a:xfrm>
            <a:off x="3230967" y="3134295"/>
            <a:ext cx="5730066" cy="270942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3031522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47876"/>
            <a:ext cx="10515600" cy="1325563"/>
          </a:xfrm>
        </p:spPr>
        <p:txBody>
          <a:bodyPr/>
          <a:lstStyle/>
          <a:p>
            <a:pPr algn="ctr"/>
            <a:r>
              <a:rPr lang="es-CL" dirty="0"/>
              <a:t>¿QUÉ ES EL IPB Y CUÁL ES SU FUNCIÓN?</a:t>
            </a: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graphicFrame>
        <p:nvGraphicFramePr>
          <p:cNvPr id="12" name="8 Tabla">
            <a:extLst>
              <a:ext uri="{FF2B5EF4-FFF2-40B4-BE49-F238E27FC236}">
                <a16:creationId xmlns:a16="http://schemas.microsoft.com/office/drawing/2014/main" id="{0F2BACFF-7433-AD46-9273-EB3F79AE3FC7}"/>
              </a:ext>
            </a:extLst>
          </p:cNvPr>
          <p:cNvGraphicFramePr>
            <a:graphicFrameLocks noGrp="1"/>
          </p:cNvGraphicFramePr>
          <p:nvPr>
            <p:extLst>
              <p:ext uri="{D42A27DB-BD31-4B8C-83A1-F6EECF244321}">
                <p14:modId xmlns:p14="http://schemas.microsoft.com/office/powerpoint/2010/main" val="3382742503"/>
              </p:ext>
            </p:extLst>
          </p:nvPr>
        </p:nvGraphicFramePr>
        <p:xfrm>
          <a:off x="2754040" y="1178706"/>
          <a:ext cx="6696744" cy="1192984"/>
        </p:xfrm>
        <a:graphic>
          <a:graphicData uri="http://schemas.openxmlformats.org/drawingml/2006/table">
            <a:tbl>
              <a:tblPr firstRow="1" bandRow="1">
                <a:tableStyleId>{5C22544A-7EE6-4342-B048-85BDC9FD1C3A}</a:tableStyleId>
              </a:tblPr>
              <a:tblGrid>
                <a:gridCol w="6696744">
                  <a:extLst>
                    <a:ext uri="{9D8B030D-6E8A-4147-A177-3AD203B41FA5}">
                      <a16:colId xmlns:a16="http://schemas.microsoft.com/office/drawing/2014/main" val="20001"/>
                    </a:ext>
                  </a:extLst>
                </a:gridCol>
              </a:tblGrid>
              <a:tr h="1192984">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s-CL" sz="1800" b="0" kern="1200" dirty="0">
                          <a:solidFill>
                            <a:schemeClr val="bg1"/>
                          </a:solidFill>
                          <a:effectLst/>
                          <a:latin typeface="+mn-lt"/>
                          <a:ea typeface="+mn-ea"/>
                          <a:cs typeface="+mn-cs"/>
                        </a:rPr>
                        <a:t>”EL CONOCIMIENTO QUE SE TENGA DEL CAMPO DE BATALLA, DE LA REAL SITUACIÓN Y DE LA AMENAZA, HOY Y SIEMPRE HA TENIDO UNA REPERCUSIÓN FUNDAMENTAL PARA LOGRAR EL ÉXITO EN LAS OPERACIONES”.</a:t>
                      </a:r>
                      <a:endParaRPr lang="es-CL" b="0" dirty="0">
                        <a:solidFill>
                          <a:schemeClr val="bg1"/>
                        </a:solidFill>
                      </a:endParaRPr>
                    </a:p>
                  </a:txBody>
                  <a:tcPr>
                    <a:solidFill>
                      <a:schemeClr val="accent1"/>
                    </a:solidFill>
                  </a:tcPr>
                </a:tc>
                <a:extLst>
                  <a:ext uri="{0D108BD9-81ED-4DB2-BD59-A6C34878D82A}">
                    <a16:rowId xmlns:a16="http://schemas.microsoft.com/office/drawing/2014/main" val="10000"/>
                  </a:ext>
                </a:extLst>
              </a:tr>
            </a:tbl>
          </a:graphicData>
        </a:graphic>
      </p:graphicFrame>
      <p:sp>
        <p:nvSpPr>
          <p:cNvPr id="13" name="CuadroTexto 12">
            <a:extLst>
              <a:ext uri="{FF2B5EF4-FFF2-40B4-BE49-F238E27FC236}">
                <a16:creationId xmlns:a16="http://schemas.microsoft.com/office/drawing/2014/main" id="{42B87FFF-99A5-D94D-84C5-1E30B6454D53}"/>
              </a:ext>
            </a:extLst>
          </p:cNvPr>
          <p:cNvSpPr txBox="1"/>
          <p:nvPr/>
        </p:nvSpPr>
        <p:spPr>
          <a:xfrm>
            <a:off x="4080347" y="3616841"/>
            <a:ext cx="3925416" cy="369332"/>
          </a:xfrm>
          <a:prstGeom prst="rect">
            <a:avLst/>
          </a:prstGeom>
          <a:solidFill>
            <a:srgbClr val="C00000"/>
          </a:solidFill>
          <a:ln>
            <a:solidFill>
              <a:schemeClr val="bg1"/>
            </a:solidFill>
          </a:ln>
        </p:spPr>
        <p:txBody>
          <a:bodyPr wrap="square" rtlCol="0">
            <a:spAutoFit/>
          </a:bodyPr>
          <a:lstStyle/>
          <a:p>
            <a:pPr algn="ctr"/>
            <a:r>
              <a:rPr lang="es-CL" dirty="0">
                <a:solidFill>
                  <a:schemeClr val="bg1"/>
                </a:solidFill>
              </a:rPr>
              <a:t>POSIBILIDADES DEL ENEMIGO</a:t>
            </a:r>
          </a:p>
        </p:txBody>
      </p:sp>
      <p:sp>
        <p:nvSpPr>
          <p:cNvPr id="14" name="Flecha a la derecha con muesca 13">
            <a:extLst>
              <a:ext uri="{FF2B5EF4-FFF2-40B4-BE49-F238E27FC236}">
                <a16:creationId xmlns:a16="http://schemas.microsoft.com/office/drawing/2014/main" id="{11D83B4D-8554-CE4A-9DB3-10A2804071B6}"/>
              </a:ext>
            </a:extLst>
          </p:cNvPr>
          <p:cNvSpPr/>
          <p:nvPr/>
        </p:nvSpPr>
        <p:spPr>
          <a:xfrm rot="5400000">
            <a:off x="5599224" y="2667058"/>
            <a:ext cx="993552" cy="624130"/>
          </a:xfrm>
          <a:prstGeom prst="notchedRight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15" name="Imagen 14">
            <a:extLst>
              <a:ext uri="{FF2B5EF4-FFF2-40B4-BE49-F238E27FC236}">
                <a16:creationId xmlns:a16="http://schemas.microsoft.com/office/drawing/2014/main" id="{5AA74C2C-CD33-AC4E-ABBA-26A0BC3D0DA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72166" y="4202197"/>
            <a:ext cx="1478218" cy="1913395"/>
          </a:xfrm>
          <a:prstGeom prst="rect">
            <a:avLst/>
          </a:prstGeom>
          <a:ln>
            <a:solidFill>
              <a:schemeClr val="tx1"/>
            </a:solidFill>
          </a:ln>
        </p:spPr>
      </p:pic>
      <p:pic>
        <p:nvPicPr>
          <p:cNvPr id="16" name="Imagen 15">
            <a:extLst>
              <a:ext uri="{FF2B5EF4-FFF2-40B4-BE49-F238E27FC236}">
                <a16:creationId xmlns:a16="http://schemas.microsoft.com/office/drawing/2014/main" id="{6A41B662-0754-F340-A674-B410E4AAE23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54440" y="4202197"/>
            <a:ext cx="1435977" cy="1913395"/>
          </a:xfrm>
          <a:prstGeom prst="rect">
            <a:avLst/>
          </a:prstGeom>
          <a:ln>
            <a:solidFill>
              <a:schemeClr val="tx1"/>
            </a:solidFill>
          </a:ln>
        </p:spPr>
      </p:pic>
      <p:pic>
        <p:nvPicPr>
          <p:cNvPr id="17"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02071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47876"/>
            <a:ext cx="10515600" cy="1325563"/>
          </a:xfrm>
        </p:spPr>
        <p:txBody>
          <a:bodyPr/>
          <a:lstStyle/>
          <a:p>
            <a:pPr algn="ctr"/>
            <a:r>
              <a:rPr lang="es-CL" dirty="0"/>
              <a:t>¿QUÉ ES EL IPB Y CUÁL ES SU FUNCIÓN?</a:t>
            </a: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7" name="3 CuadroTexto">
            <a:extLst>
              <a:ext uri="{FF2B5EF4-FFF2-40B4-BE49-F238E27FC236}">
                <a16:creationId xmlns:a16="http://schemas.microsoft.com/office/drawing/2014/main" id="{8DD59493-EE70-404B-853B-91FC234BAB27}"/>
              </a:ext>
            </a:extLst>
          </p:cNvPr>
          <p:cNvSpPr txBox="1">
            <a:spLocks noChangeArrowheads="1"/>
          </p:cNvSpPr>
          <p:nvPr/>
        </p:nvSpPr>
        <p:spPr bwMode="auto">
          <a:xfrm>
            <a:off x="506161" y="1232515"/>
            <a:ext cx="8642350" cy="1477328"/>
          </a:xfrm>
          <a:prstGeom prst="rect">
            <a:avLst/>
          </a:prstGeom>
          <a:solidFill>
            <a:srgbClr val="002060"/>
          </a:solidFill>
          <a:ln w="9525">
            <a:noFill/>
            <a:miter lim="800000"/>
            <a:headEnd/>
            <a:tailEnd/>
          </a:ln>
        </p:spPr>
        <p:txBody>
          <a:bodyPr>
            <a:spAutoFit/>
          </a:bodyPr>
          <a:lstStyle/>
          <a:p>
            <a:r>
              <a:rPr lang="es-CL" sz="3600" dirty="0">
                <a:solidFill>
                  <a:schemeClr val="bg1"/>
                </a:solidFill>
              </a:rPr>
              <a:t>IPB   </a:t>
            </a:r>
            <a:r>
              <a:rPr lang="es-ES" altLang="es-CO" sz="2000" dirty="0">
                <a:solidFill>
                  <a:schemeClr val="bg1"/>
                </a:solidFill>
              </a:rPr>
              <a:t>(</a:t>
            </a:r>
            <a:r>
              <a:rPr lang="es-ES" altLang="es-CO" sz="2000" dirty="0" err="1">
                <a:solidFill>
                  <a:schemeClr val="bg1"/>
                </a:solidFill>
              </a:rPr>
              <a:t>Intelligence</a:t>
            </a:r>
            <a:r>
              <a:rPr lang="es-ES" altLang="es-CO" sz="2000" dirty="0">
                <a:solidFill>
                  <a:schemeClr val="bg1"/>
                </a:solidFill>
              </a:rPr>
              <a:t> </a:t>
            </a:r>
            <a:r>
              <a:rPr lang="es-ES" altLang="es-CO" sz="2000" dirty="0" err="1">
                <a:solidFill>
                  <a:schemeClr val="bg1"/>
                </a:solidFill>
              </a:rPr>
              <a:t>Preparation</a:t>
            </a:r>
            <a:r>
              <a:rPr lang="es-ES" altLang="es-CO" sz="2000" dirty="0">
                <a:solidFill>
                  <a:schemeClr val="bg1"/>
                </a:solidFill>
              </a:rPr>
              <a:t> of </a:t>
            </a:r>
            <a:r>
              <a:rPr lang="es-ES" altLang="es-CO" sz="2000" dirty="0" err="1">
                <a:solidFill>
                  <a:schemeClr val="bg1"/>
                </a:solidFill>
              </a:rPr>
              <a:t>the</a:t>
            </a:r>
            <a:r>
              <a:rPr lang="es-ES" altLang="es-CO" sz="2000" dirty="0">
                <a:solidFill>
                  <a:schemeClr val="bg1"/>
                </a:solidFill>
              </a:rPr>
              <a:t> </a:t>
            </a:r>
            <a:r>
              <a:rPr lang="es-ES" altLang="es-CO" sz="2000" dirty="0" err="1">
                <a:solidFill>
                  <a:schemeClr val="bg1"/>
                </a:solidFill>
              </a:rPr>
              <a:t>Battlefield</a:t>
            </a:r>
            <a:r>
              <a:rPr lang="es-ES" altLang="es-CO" sz="2000" dirty="0">
                <a:solidFill>
                  <a:schemeClr val="bg1"/>
                </a:solidFill>
              </a:rPr>
              <a:t>)</a:t>
            </a:r>
            <a:endParaRPr lang="es-CL" sz="3600" dirty="0">
              <a:solidFill>
                <a:schemeClr val="bg1"/>
              </a:solidFill>
            </a:endParaRPr>
          </a:p>
          <a:p>
            <a:r>
              <a:rPr lang="es-CL" i="1" dirty="0">
                <a:solidFill>
                  <a:schemeClr val="bg1"/>
                </a:solidFill>
              </a:rPr>
              <a:t>“… es un conjunto de actividades sistemáticas, cíclicas y dinámicas donde se integra el terreno, el enemigo, la meteorología y otros factores, que permiten entender el campo de batalla y las opciones que presenta a las fuerzas propias y adversarias”</a:t>
            </a:r>
            <a:endParaRPr lang="es-CL" sz="1600" i="1" dirty="0">
              <a:solidFill>
                <a:schemeClr val="bg1"/>
              </a:solidFill>
            </a:endParaRPr>
          </a:p>
        </p:txBody>
      </p:sp>
      <p:grpSp>
        <p:nvGrpSpPr>
          <p:cNvPr id="18" name="28 Grupo">
            <a:extLst>
              <a:ext uri="{FF2B5EF4-FFF2-40B4-BE49-F238E27FC236}">
                <a16:creationId xmlns:a16="http://schemas.microsoft.com/office/drawing/2014/main" id="{90107AD8-1DAB-6642-9374-B7B27CB59BAA}"/>
              </a:ext>
            </a:extLst>
          </p:cNvPr>
          <p:cNvGrpSpPr>
            <a:grpSpLocks/>
          </p:cNvGrpSpPr>
          <p:nvPr/>
        </p:nvGrpSpPr>
        <p:grpSpPr bwMode="auto">
          <a:xfrm>
            <a:off x="2215322" y="3256447"/>
            <a:ext cx="7337115" cy="2289274"/>
            <a:chOff x="434300" y="3872315"/>
            <a:chExt cx="8773360" cy="3141134"/>
          </a:xfrm>
        </p:grpSpPr>
        <p:grpSp>
          <p:nvGrpSpPr>
            <p:cNvPr id="19" name="16 Grupo">
              <a:extLst>
                <a:ext uri="{FF2B5EF4-FFF2-40B4-BE49-F238E27FC236}">
                  <a16:creationId xmlns:a16="http://schemas.microsoft.com/office/drawing/2014/main" id="{090414D8-CBF9-784C-9C9B-2E7088CA8CCB}"/>
                </a:ext>
              </a:extLst>
            </p:cNvPr>
            <p:cNvGrpSpPr>
              <a:grpSpLocks/>
            </p:cNvGrpSpPr>
            <p:nvPr/>
          </p:nvGrpSpPr>
          <p:grpSpPr bwMode="auto">
            <a:xfrm rot="2448620">
              <a:off x="434300" y="3872315"/>
              <a:ext cx="2724115" cy="2744549"/>
              <a:chOff x="3141344" y="2744100"/>
              <a:chExt cx="3217196" cy="3215802"/>
            </a:xfrm>
            <a:effectLst>
              <a:glow rad="228600">
                <a:schemeClr val="bg1">
                  <a:alpha val="40000"/>
                </a:schemeClr>
              </a:glow>
            </a:effectLst>
          </p:grpSpPr>
          <p:sp>
            <p:nvSpPr>
              <p:cNvPr id="34" name="32 Anillo">
                <a:extLst>
                  <a:ext uri="{FF2B5EF4-FFF2-40B4-BE49-F238E27FC236}">
                    <a16:creationId xmlns:a16="http://schemas.microsoft.com/office/drawing/2014/main" id="{4604ABE0-21B2-1B4D-B6ED-BF0968A9F274}"/>
                  </a:ext>
                </a:extLst>
              </p:cNvPr>
              <p:cNvSpPr/>
              <p:nvPr/>
            </p:nvSpPr>
            <p:spPr bwMode="auto">
              <a:xfrm>
                <a:off x="3355503" y="2948570"/>
                <a:ext cx="2786860" cy="2772954"/>
              </a:xfrm>
              <a:prstGeom prst="donut">
                <a:avLst>
                  <a:gd name="adj" fmla="val 14273"/>
                </a:avLst>
              </a:prstGeom>
              <a:solidFill>
                <a:schemeClr val="tx1"/>
              </a:solidFill>
              <a:ln w="9525" cap="flat" cmpd="sng" algn="ctr">
                <a:solidFill>
                  <a:schemeClr val="tx1"/>
                </a:solidFill>
                <a:prstDash val="solid"/>
                <a:round/>
                <a:headEnd type="none" w="med" len="med"/>
                <a:tailEnd type="none" w="med" len="med"/>
              </a:ln>
              <a:effectLst/>
            </p:spPr>
            <p:txBody>
              <a:bodyPr/>
              <a:lstStyle/>
              <a:p>
                <a:pPr>
                  <a:defRPr/>
                </a:pPr>
                <a:endParaRPr lang="es-CL" dirty="0">
                  <a:effectLst>
                    <a:outerShdw blurRad="38100" dist="38100" dir="2700000" algn="tl">
                      <a:srgbClr val="000000">
                        <a:alpha val="43137"/>
                      </a:srgbClr>
                    </a:outerShdw>
                  </a:effectLst>
                </a:endParaRPr>
              </a:p>
            </p:txBody>
          </p:sp>
          <p:sp>
            <p:nvSpPr>
              <p:cNvPr id="35" name="33 Flecha circular">
                <a:extLst>
                  <a:ext uri="{FF2B5EF4-FFF2-40B4-BE49-F238E27FC236}">
                    <a16:creationId xmlns:a16="http://schemas.microsoft.com/office/drawing/2014/main" id="{78E10EC0-1D82-4E4F-B168-FFCF550AD6B1}"/>
                  </a:ext>
                </a:extLst>
              </p:cNvPr>
              <p:cNvSpPr/>
              <p:nvPr/>
            </p:nvSpPr>
            <p:spPr bwMode="auto">
              <a:xfrm rot="969322">
                <a:off x="3132716" y="2753711"/>
                <a:ext cx="3214020" cy="3214214"/>
              </a:xfrm>
              <a:prstGeom prst="circularArrow">
                <a:avLst>
                  <a:gd name="adj1" fmla="val 9775"/>
                  <a:gd name="adj2" fmla="val 862238"/>
                  <a:gd name="adj3" fmla="val 20569175"/>
                  <a:gd name="adj4" fmla="val 15803699"/>
                  <a:gd name="adj5" fmla="val 12500"/>
                </a:avLst>
              </a:prstGeom>
              <a:solidFill>
                <a:srgbClr val="FF0000"/>
              </a:solidFill>
              <a:ln w="9525" cap="flat" cmpd="sng" algn="ctr">
                <a:solidFill>
                  <a:schemeClr val="tx1"/>
                </a:solidFill>
                <a:prstDash val="solid"/>
                <a:round/>
                <a:headEnd type="none" w="med" len="med"/>
                <a:tailEnd type="none" w="med" len="med"/>
              </a:ln>
              <a:effectLst/>
            </p:spPr>
            <p:txBody>
              <a:bodyPr/>
              <a:lstStyle/>
              <a:p>
                <a:pPr defTabSz="1136510">
                  <a:defRPr/>
                </a:pPr>
                <a:endParaRPr lang="es-CL" dirty="0"/>
              </a:p>
            </p:txBody>
          </p:sp>
          <p:sp>
            <p:nvSpPr>
              <p:cNvPr id="36" name="9 Flecha circular">
                <a:extLst>
                  <a:ext uri="{FF2B5EF4-FFF2-40B4-BE49-F238E27FC236}">
                    <a16:creationId xmlns:a16="http://schemas.microsoft.com/office/drawing/2014/main" id="{006B8725-8D4D-5041-BAC5-6C06C2C05294}"/>
                  </a:ext>
                </a:extLst>
              </p:cNvPr>
              <p:cNvSpPr/>
              <p:nvPr/>
            </p:nvSpPr>
            <p:spPr bwMode="auto">
              <a:xfrm rot="17169322">
                <a:off x="3131253" y="2757085"/>
                <a:ext cx="3214214" cy="3214020"/>
              </a:xfrm>
              <a:prstGeom prst="circularArrow">
                <a:avLst>
                  <a:gd name="adj1" fmla="val 10171"/>
                  <a:gd name="adj2" fmla="val 1071368"/>
                  <a:gd name="adj3" fmla="val 20125295"/>
                  <a:gd name="adj4" fmla="val 15816327"/>
                  <a:gd name="adj5" fmla="val 12500"/>
                </a:avLst>
              </a:prstGeom>
              <a:solidFill>
                <a:srgbClr val="FFFF00"/>
              </a:solidFill>
              <a:ln w="9525" cap="flat" cmpd="sng" algn="ctr">
                <a:solidFill>
                  <a:schemeClr val="tx1"/>
                </a:solidFill>
                <a:prstDash val="solid"/>
                <a:round/>
                <a:headEnd type="none" w="med" len="med"/>
                <a:tailEnd type="none" w="med" len="med"/>
              </a:ln>
              <a:effectLst/>
            </p:spPr>
            <p:txBody>
              <a:bodyPr/>
              <a:lstStyle/>
              <a:p>
                <a:pPr defTabSz="1136510">
                  <a:defRPr/>
                </a:pPr>
                <a:endParaRPr lang="es-CL" dirty="0"/>
              </a:p>
            </p:txBody>
          </p:sp>
          <p:sp>
            <p:nvSpPr>
              <p:cNvPr id="37" name="10 Flecha circular">
                <a:extLst>
                  <a:ext uri="{FF2B5EF4-FFF2-40B4-BE49-F238E27FC236}">
                    <a16:creationId xmlns:a16="http://schemas.microsoft.com/office/drawing/2014/main" id="{A8E16FDF-19CD-6D4C-A81B-A2ED85313232}"/>
                  </a:ext>
                </a:extLst>
              </p:cNvPr>
              <p:cNvSpPr/>
              <p:nvPr/>
            </p:nvSpPr>
            <p:spPr bwMode="auto">
              <a:xfrm rot="11769322">
                <a:off x="3132716" y="2753711"/>
                <a:ext cx="3214020" cy="3214214"/>
              </a:xfrm>
              <a:prstGeom prst="circularArrow">
                <a:avLst>
                  <a:gd name="adj1" fmla="val 10171"/>
                  <a:gd name="adj2" fmla="val 1071368"/>
                  <a:gd name="adj3" fmla="val 20125295"/>
                  <a:gd name="adj4" fmla="val 16602811"/>
                  <a:gd name="adj5" fmla="val 12500"/>
                </a:avLst>
              </a:prstGeom>
              <a:solidFill>
                <a:schemeClr val="bg2">
                  <a:lumMod val="40000"/>
                  <a:lumOff val="60000"/>
                </a:schemeClr>
              </a:solidFill>
              <a:ln w="9525" cap="flat" cmpd="sng" algn="ctr">
                <a:solidFill>
                  <a:schemeClr val="tx1"/>
                </a:solidFill>
                <a:prstDash val="solid"/>
                <a:round/>
                <a:headEnd type="none" w="med" len="med"/>
                <a:tailEnd type="none" w="med" len="med"/>
              </a:ln>
              <a:effectLst/>
            </p:spPr>
            <p:txBody>
              <a:bodyPr/>
              <a:lstStyle/>
              <a:p>
                <a:pPr defTabSz="1136510">
                  <a:defRPr/>
                </a:pPr>
                <a:endParaRPr lang="es-CL" dirty="0"/>
              </a:p>
            </p:txBody>
          </p:sp>
          <p:sp>
            <p:nvSpPr>
              <p:cNvPr id="38" name="11 Flecha circular">
                <a:extLst>
                  <a:ext uri="{FF2B5EF4-FFF2-40B4-BE49-F238E27FC236}">
                    <a16:creationId xmlns:a16="http://schemas.microsoft.com/office/drawing/2014/main" id="{CE3F3233-861C-294E-8997-A8CC19766C36}"/>
                  </a:ext>
                </a:extLst>
              </p:cNvPr>
              <p:cNvSpPr/>
              <p:nvPr/>
            </p:nvSpPr>
            <p:spPr bwMode="auto">
              <a:xfrm rot="6369322">
                <a:off x="3130378" y="2753645"/>
                <a:ext cx="3214215" cy="3214020"/>
              </a:xfrm>
              <a:prstGeom prst="circularArrow">
                <a:avLst>
                  <a:gd name="adj1" fmla="val 10444"/>
                  <a:gd name="adj2" fmla="val 1064663"/>
                  <a:gd name="adj3" fmla="val 20961394"/>
                  <a:gd name="adj4" fmla="val 15986861"/>
                  <a:gd name="adj5" fmla="val 12500"/>
                </a:avLst>
              </a:prstGeom>
              <a:solidFill>
                <a:srgbClr val="00B050"/>
              </a:solidFill>
              <a:ln w="9525" cap="flat" cmpd="sng" algn="ctr">
                <a:solidFill>
                  <a:schemeClr val="tx1"/>
                </a:solidFill>
                <a:prstDash val="solid"/>
                <a:round/>
                <a:headEnd type="none" w="med" len="med"/>
                <a:tailEnd type="none" w="med" len="med"/>
              </a:ln>
              <a:effectLst/>
            </p:spPr>
            <p:txBody>
              <a:bodyPr/>
              <a:lstStyle/>
              <a:p>
                <a:pPr defTabSz="1136510">
                  <a:defRPr/>
                </a:pPr>
                <a:endParaRPr lang="es-CL" dirty="0"/>
              </a:p>
            </p:txBody>
          </p:sp>
        </p:grpSp>
        <p:grpSp>
          <p:nvGrpSpPr>
            <p:cNvPr id="20" name="67 Grupo">
              <a:extLst>
                <a:ext uri="{FF2B5EF4-FFF2-40B4-BE49-F238E27FC236}">
                  <a16:creationId xmlns:a16="http://schemas.microsoft.com/office/drawing/2014/main" id="{2BD8BA9E-B417-C24D-B9C9-26DADFE71439}"/>
                </a:ext>
              </a:extLst>
            </p:cNvPr>
            <p:cNvGrpSpPr>
              <a:grpSpLocks/>
            </p:cNvGrpSpPr>
            <p:nvPr/>
          </p:nvGrpSpPr>
          <p:grpSpPr bwMode="auto">
            <a:xfrm>
              <a:off x="4310245" y="4315188"/>
              <a:ext cx="3766874" cy="2698261"/>
              <a:chOff x="4236698" y="1464847"/>
              <a:chExt cx="5249533" cy="3358848"/>
            </a:xfrm>
          </p:grpSpPr>
          <p:sp>
            <p:nvSpPr>
              <p:cNvPr id="24" name="22 Rectángulo redondeado">
                <a:extLst>
                  <a:ext uri="{FF2B5EF4-FFF2-40B4-BE49-F238E27FC236}">
                    <a16:creationId xmlns:a16="http://schemas.microsoft.com/office/drawing/2014/main" id="{C06D43FD-8785-C542-85BD-BD4679766285}"/>
                  </a:ext>
                </a:extLst>
              </p:cNvPr>
              <p:cNvSpPr/>
              <p:nvPr/>
            </p:nvSpPr>
            <p:spPr>
              <a:xfrm>
                <a:off x="4236698" y="1464847"/>
                <a:ext cx="5249533" cy="3358848"/>
              </a:xfrm>
              <a:prstGeom prst="roundRect">
                <a:avLst/>
              </a:prstGeom>
              <a:solidFill>
                <a:schemeClr val="tx1"/>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dirty="0"/>
              </a:p>
            </p:txBody>
          </p:sp>
          <p:grpSp>
            <p:nvGrpSpPr>
              <p:cNvPr id="25" name="58 Grupo">
                <a:extLst>
                  <a:ext uri="{FF2B5EF4-FFF2-40B4-BE49-F238E27FC236}">
                    <a16:creationId xmlns:a16="http://schemas.microsoft.com/office/drawing/2014/main" id="{86AA6CC4-F901-A449-9515-5E7131A06C82}"/>
                  </a:ext>
                </a:extLst>
              </p:cNvPr>
              <p:cNvGrpSpPr>
                <a:grpSpLocks/>
              </p:cNvGrpSpPr>
              <p:nvPr/>
            </p:nvGrpSpPr>
            <p:grpSpPr bwMode="auto">
              <a:xfrm>
                <a:off x="5404539" y="2397687"/>
                <a:ext cx="2340252" cy="1821334"/>
                <a:chOff x="3896022" y="2915962"/>
                <a:chExt cx="2340252" cy="1821334"/>
              </a:xfrm>
            </p:grpSpPr>
            <p:sp>
              <p:nvSpPr>
                <p:cNvPr id="33" name="Rectangle 5">
                  <a:extLst>
                    <a:ext uri="{FF2B5EF4-FFF2-40B4-BE49-F238E27FC236}">
                      <a16:creationId xmlns:a16="http://schemas.microsoft.com/office/drawing/2014/main" id="{562DB1AE-EEE5-184F-8434-615DE6DF9E4B}"/>
                    </a:ext>
                  </a:extLst>
                </p:cNvPr>
                <p:cNvSpPr>
                  <a:spLocks noChangeArrowheads="1"/>
                </p:cNvSpPr>
                <p:nvPr/>
              </p:nvSpPr>
              <p:spPr bwMode="auto">
                <a:xfrm>
                  <a:off x="3896022" y="4456805"/>
                  <a:ext cx="2023589" cy="280491"/>
                </a:xfrm>
                <a:prstGeom prst="rect">
                  <a:avLst/>
                </a:prstGeom>
                <a:noFill/>
                <a:ln w="9525">
                  <a:noFill/>
                  <a:miter lim="800000"/>
                  <a:headEnd/>
                  <a:tailEnd/>
                </a:ln>
              </p:spPr>
              <p:txBody>
                <a:bodyPr/>
                <a:lstStyle/>
                <a:p>
                  <a:pPr marL="0" lvl="1">
                    <a:spcBef>
                      <a:spcPct val="20000"/>
                    </a:spcBef>
                    <a:defRPr/>
                  </a:pPr>
                  <a:r>
                    <a:rPr lang="es-CL" sz="1100" dirty="0">
                      <a:ln w="18415" cmpd="sng">
                        <a:solidFill>
                          <a:srgbClr val="FFFFFF"/>
                        </a:solidFill>
                        <a:prstDash val="solid"/>
                      </a:ln>
                      <a:solidFill>
                        <a:srgbClr val="FFFFFF"/>
                      </a:solidFill>
                      <a:effectLst>
                        <a:outerShdw blurRad="63500" dir="3600000" algn="tl" rotWithShape="0">
                          <a:srgbClr val="000000">
                            <a:alpha val="70000"/>
                          </a:srgbClr>
                        </a:outerShdw>
                      </a:effectLst>
                    </a:rPr>
                    <a:t>ADVERSARIO</a:t>
                  </a:r>
                </a:p>
              </p:txBody>
            </p:sp>
            <p:pic>
              <p:nvPicPr>
                <p:cNvPr id="32" name="Picture 2" descr="Índice de SOLDADOS DEL CAOS">
                  <a:hlinkClick r:id="rId3"/>
                  <a:extLst>
                    <a:ext uri="{FF2B5EF4-FFF2-40B4-BE49-F238E27FC236}">
                      <a16:creationId xmlns:a16="http://schemas.microsoft.com/office/drawing/2014/main" id="{F479C25F-1673-7F4F-AC5D-85AAF49A0CB0}"/>
                    </a:ext>
                  </a:extLst>
                </p:cNvPr>
                <p:cNvPicPr>
                  <a:picLocks noChangeAspect="1" noChangeArrowheads="1"/>
                </p:cNvPicPr>
                <p:nvPr/>
              </p:nvPicPr>
              <p:blipFill>
                <a:blip r:embed="rId4" cstate="print"/>
                <a:srcRect/>
                <a:stretch>
                  <a:fillRect/>
                </a:stretch>
              </p:blipFill>
              <p:spPr bwMode="auto">
                <a:xfrm>
                  <a:off x="4151673" y="2915962"/>
                  <a:ext cx="2084601" cy="1439589"/>
                </a:xfrm>
                <a:prstGeom prst="rect">
                  <a:avLst/>
                </a:prstGeom>
                <a:noFill/>
                <a:ln w="9525">
                  <a:solidFill>
                    <a:srgbClr val="FFFF66"/>
                  </a:solidFill>
                  <a:miter lim="800000"/>
                  <a:headEnd/>
                  <a:tailEnd/>
                </a:ln>
                <a:effectLst>
                  <a:glow rad="228600">
                    <a:schemeClr val="bg1">
                      <a:alpha val="40000"/>
                    </a:schemeClr>
                  </a:glow>
                  <a:softEdge rad="63500"/>
                </a:effectLst>
              </p:spPr>
            </p:pic>
          </p:grpSp>
          <p:grpSp>
            <p:nvGrpSpPr>
              <p:cNvPr id="26" name="56 Grupo">
                <a:extLst>
                  <a:ext uri="{FF2B5EF4-FFF2-40B4-BE49-F238E27FC236}">
                    <a16:creationId xmlns:a16="http://schemas.microsoft.com/office/drawing/2014/main" id="{6DA97379-18AE-E44F-A4FB-5E4ECCB9EDE8}"/>
                  </a:ext>
                </a:extLst>
              </p:cNvPr>
              <p:cNvGrpSpPr>
                <a:grpSpLocks/>
              </p:cNvGrpSpPr>
              <p:nvPr/>
            </p:nvGrpSpPr>
            <p:grpSpPr bwMode="auto">
              <a:xfrm>
                <a:off x="4336153" y="1733084"/>
                <a:ext cx="2175118" cy="1674382"/>
                <a:chOff x="4094107" y="1558273"/>
                <a:chExt cx="2175118" cy="1674382"/>
              </a:xfrm>
            </p:grpSpPr>
            <p:pic>
              <p:nvPicPr>
                <p:cNvPr id="30" name="Picture 4" descr="Arica (satelital)">
                  <a:extLst>
                    <a:ext uri="{FF2B5EF4-FFF2-40B4-BE49-F238E27FC236}">
                      <a16:creationId xmlns:a16="http://schemas.microsoft.com/office/drawing/2014/main" id="{FF5235E7-EC52-3845-95FA-734DF8A6F603}"/>
                    </a:ext>
                  </a:extLst>
                </p:cNvPr>
                <p:cNvPicPr>
                  <a:picLocks noChangeArrowheads="1"/>
                </p:cNvPicPr>
                <p:nvPr/>
              </p:nvPicPr>
              <p:blipFill>
                <a:blip r:embed="rId5" cstate="print"/>
                <a:srcRect/>
                <a:stretch>
                  <a:fillRect/>
                </a:stretch>
              </p:blipFill>
              <p:spPr bwMode="auto">
                <a:xfrm>
                  <a:off x="4101352" y="1558273"/>
                  <a:ext cx="2167873" cy="1208626"/>
                </a:xfrm>
                <a:prstGeom prst="rect">
                  <a:avLst/>
                </a:prstGeom>
                <a:noFill/>
                <a:ln w="9525">
                  <a:solidFill>
                    <a:srgbClr val="FFFF66"/>
                  </a:solidFill>
                  <a:miter lim="800000"/>
                  <a:headEnd/>
                  <a:tailEnd/>
                </a:ln>
                <a:effectLst>
                  <a:glow rad="228600">
                    <a:schemeClr val="bg1">
                      <a:alpha val="40000"/>
                    </a:schemeClr>
                  </a:glow>
                  <a:softEdge rad="63500"/>
                </a:effectLst>
              </p:spPr>
            </p:pic>
            <p:sp>
              <p:nvSpPr>
                <p:cNvPr id="31" name="Rectangle 5">
                  <a:extLst>
                    <a:ext uri="{FF2B5EF4-FFF2-40B4-BE49-F238E27FC236}">
                      <a16:creationId xmlns:a16="http://schemas.microsoft.com/office/drawing/2014/main" id="{6FB1670D-286F-6D44-885F-F8D623092B7D}"/>
                    </a:ext>
                  </a:extLst>
                </p:cNvPr>
                <p:cNvSpPr>
                  <a:spLocks noChangeArrowheads="1"/>
                </p:cNvSpPr>
                <p:nvPr/>
              </p:nvSpPr>
              <p:spPr bwMode="auto">
                <a:xfrm>
                  <a:off x="4094107" y="2905817"/>
                  <a:ext cx="1559859" cy="326838"/>
                </a:xfrm>
                <a:prstGeom prst="rect">
                  <a:avLst/>
                </a:prstGeom>
                <a:noFill/>
                <a:ln w="9525">
                  <a:noFill/>
                  <a:miter lim="800000"/>
                  <a:headEnd/>
                  <a:tailEnd/>
                </a:ln>
              </p:spPr>
              <p:txBody>
                <a:bodyPr/>
                <a:lstStyle/>
                <a:p>
                  <a:pPr marL="0" lvl="1">
                    <a:spcBef>
                      <a:spcPct val="20000"/>
                    </a:spcBef>
                    <a:defRPr/>
                  </a:pPr>
                  <a:r>
                    <a:rPr lang="es-CL" sz="1100" dirty="0">
                      <a:ln w="18415" cmpd="sng">
                        <a:solidFill>
                          <a:srgbClr val="FFFFFF"/>
                        </a:solidFill>
                        <a:prstDash val="solid"/>
                      </a:ln>
                      <a:solidFill>
                        <a:srgbClr val="FFFFFF"/>
                      </a:solidFill>
                      <a:effectLst>
                        <a:outerShdw blurRad="63500" dir="3600000" algn="tl" rotWithShape="0">
                          <a:srgbClr val="000000">
                            <a:alpha val="70000"/>
                          </a:srgbClr>
                        </a:outerShdw>
                      </a:effectLst>
                    </a:rPr>
                    <a:t>TERRENO</a:t>
                  </a:r>
                </a:p>
              </p:txBody>
            </p:sp>
          </p:grpSp>
          <p:grpSp>
            <p:nvGrpSpPr>
              <p:cNvPr id="27" name="57 Grupo">
                <a:extLst>
                  <a:ext uri="{FF2B5EF4-FFF2-40B4-BE49-F238E27FC236}">
                    <a16:creationId xmlns:a16="http://schemas.microsoft.com/office/drawing/2014/main" id="{75D16824-F5E2-8E49-AE58-7C707FB44BCE}"/>
                  </a:ext>
                </a:extLst>
              </p:cNvPr>
              <p:cNvGrpSpPr>
                <a:grpSpLocks/>
              </p:cNvGrpSpPr>
              <p:nvPr/>
            </p:nvGrpSpPr>
            <p:grpSpPr bwMode="auto">
              <a:xfrm>
                <a:off x="7224441" y="3151793"/>
                <a:ext cx="2158568" cy="1662864"/>
                <a:chOff x="6511749" y="1771622"/>
                <a:chExt cx="2158568" cy="1662864"/>
              </a:xfrm>
            </p:grpSpPr>
            <p:pic>
              <p:nvPicPr>
                <p:cNvPr id="28" name="Picture 6" descr="http://servicios.diariosur.es/fijas/multimedia/galerias/lluvia12sep/imagenes/lluvia4.jpg">
                  <a:hlinkClick r:id="rId6"/>
                  <a:extLst>
                    <a:ext uri="{FF2B5EF4-FFF2-40B4-BE49-F238E27FC236}">
                      <a16:creationId xmlns:a16="http://schemas.microsoft.com/office/drawing/2014/main" id="{5A886BAF-B084-1548-9B22-CB6CCB999882}"/>
                    </a:ext>
                  </a:extLst>
                </p:cNvPr>
                <p:cNvPicPr>
                  <a:picLocks noChangeArrowheads="1"/>
                </p:cNvPicPr>
                <p:nvPr/>
              </p:nvPicPr>
              <p:blipFill>
                <a:blip r:embed="rId7" cstate="print"/>
                <a:srcRect/>
                <a:stretch>
                  <a:fillRect/>
                </a:stretch>
              </p:blipFill>
              <p:spPr bwMode="auto">
                <a:xfrm>
                  <a:off x="6715435" y="1771622"/>
                  <a:ext cx="1751197" cy="1156515"/>
                </a:xfrm>
                <a:prstGeom prst="rect">
                  <a:avLst/>
                </a:prstGeom>
                <a:noFill/>
                <a:ln w="9525">
                  <a:solidFill>
                    <a:srgbClr val="FFFF66"/>
                  </a:solidFill>
                  <a:miter lim="800000"/>
                  <a:headEnd/>
                  <a:tailEnd/>
                </a:ln>
                <a:effectLst>
                  <a:glow rad="228600">
                    <a:schemeClr val="bg1">
                      <a:alpha val="40000"/>
                    </a:schemeClr>
                  </a:glow>
                  <a:softEdge rad="63500"/>
                </a:effectLst>
              </p:spPr>
            </p:pic>
            <p:sp>
              <p:nvSpPr>
                <p:cNvPr id="29" name="Rectangle 5">
                  <a:extLst>
                    <a:ext uri="{FF2B5EF4-FFF2-40B4-BE49-F238E27FC236}">
                      <a16:creationId xmlns:a16="http://schemas.microsoft.com/office/drawing/2014/main" id="{7D176C2F-EE4F-8045-8CE0-53E06A34EF88}"/>
                    </a:ext>
                  </a:extLst>
                </p:cNvPr>
                <p:cNvSpPr>
                  <a:spLocks noChangeArrowheads="1"/>
                </p:cNvSpPr>
                <p:nvPr/>
              </p:nvSpPr>
              <p:spPr bwMode="auto">
                <a:xfrm>
                  <a:off x="6511749" y="3011817"/>
                  <a:ext cx="2158568" cy="422669"/>
                </a:xfrm>
                <a:prstGeom prst="rect">
                  <a:avLst/>
                </a:prstGeom>
                <a:noFill/>
                <a:ln w="9525">
                  <a:noFill/>
                  <a:miter lim="800000"/>
                  <a:headEnd/>
                  <a:tailEnd/>
                </a:ln>
              </p:spPr>
              <p:txBody>
                <a:bodyPr/>
                <a:lstStyle/>
                <a:p>
                  <a:pPr marL="0" lvl="1">
                    <a:spcBef>
                      <a:spcPct val="20000"/>
                    </a:spcBef>
                    <a:defRPr/>
                  </a:pPr>
                  <a:r>
                    <a:rPr lang="es-ES" sz="1100" dirty="0" err="1">
                      <a:ln w="18415" cmpd="sng">
                        <a:solidFill>
                          <a:srgbClr val="FFFFFF"/>
                        </a:solidFill>
                        <a:prstDash val="solid"/>
                      </a:ln>
                      <a:solidFill>
                        <a:srgbClr val="FFFFFF"/>
                      </a:solidFill>
                      <a:effectLst>
                        <a:outerShdw blurRad="63500" dir="3600000" algn="tl" rotWithShape="0">
                          <a:srgbClr val="000000">
                            <a:alpha val="70000"/>
                          </a:srgbClr>
                        </a:outerShdw>
                      </a:effectLst>
                    </a:rPr>
                    <a:t>Tº</a:t>
                  </a:r>
                  <a:r>
                    <a:rPr lang="es-ES" sz="1100" dirty="0">
                      <a:ln w="18415" cmpd="sng">
                        <a:solidFill>
                          <a:srgbClr val="FFFFFF"/>
                        </a:solidFill>
                        <a:prstDash val="solid"/>
                      </a:ln>
                      <a:solidFill>
                        <a:srgbClr val="FFFFFF"/>
                      </a:solidFill>
                      <a:effectLst>
                        <a:outerShdw blurRad="63500" dir="3600000" algn="tl" rotWithShape="0">
                          <a:srgbClr val="000000">
                            <a:alpha val="70000"/>
                          </a:srgbClr>
                        </a:outerShdw>
                      </a:effectLst>
                    </a:rPr>
                    <a:t> ATMOSFÉRICO</a:t>
                  </a:r>
                  <a:endParaRPr lang="es-CL" sz="11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grpSp>
        <p:sp>
          <p:nvSpPr>
            <p:cNvPr id="21" name="17 Flecha derecha">
              <a:extLst>
                <a:ext uri="{FF2B5EF4-FFF2-40B4-BE49-F238E27FC236}">
                  <a16:creationId xmlns:a16="http://schemas.microsoft.com/office/drawing/2014/main" id="{72BB0416-010F-5345-BEB7-193981AB70A5}"/>
                </a:ext>
              </a:extLst>
            </p:cNvPr>
            <p:cNvSpPr/>
            <p:nvPr/>
          </p:nvSpPr>
          <p:spPr>
            <a:xfrm>
              <a:off x="3095172" y="4815962"/>
              <a:ext cx="1198114" cy="911705"/>
            </a:xfrm>
            <a:prstGeom prst="rightArrow">
              <a:avLst/>
            </a:prstGeom>
            <a:solidFill>
              <a:srgbClr val="FF0000"/>
            </a:solidFill>
            <a:ln/>
          </p:spPr>
          <p:style>
            <a:lnRef idx="0">
              <a:schemeClr val="accent2"/>
            </a:lnRef>
            <a:fillRef idx="3">
              <a:schemeClr val="accent2"/>
            </a:fillRef>
            <a:effectRef idx="3">
              <a:schemeClr val="accent2"/>
            </a:effectRef>
            <a:fontRef idx="minor">
              <a:schemeClr val="lt1"/>
            </a:fontRef>
          </p:style>
          <p:txBody>
            <a:bodyPr lIns="91428" tIns="45715" rIns="91428" bIns="45715" anchor="ctr"/>
            <a:lstStyle/>
            <a:p>
              <a:pPr>
                <a:defRPr/>
              </a:pPr>
              <a:endParaRPr lang="es-CL" sz="2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22" name="Rectangle 5">
              <a:extLst>
                <a:ext uri="{FF2B5EF4-FFF2-40B4-BE49-F238E27FC236}">
                  <a16:creationId xmlns:a16="http://schemas.microsoft.com/office/drawing/2014/main" id="{0B3B9EE2-B5DE-F340-A4F4-6C0427ABD9C9}"/>
                </a:ext>
              </a:extLst>
            </p:cNvPr>
            <p:cNvSpPr>
              <a:spLocks noChangeArrowheads="1"/>
            </p:cNvSpPr>
            <p:nvPr/>
          </p:nvSpPr>
          <p:spPr bwMode="auto">
            <a:xfrm>
              <a:off x="2996961" y="5146585"/>
              <a:ext cx="1268541" cy="274445"/>
            </a:xfrm>
            <a:prstGeom prst="rect">
              <a:avLst/>
            </a:prstGeom>
            <a:noFill/>
            <a:ln w="9525">
              <a:noFill/>
              <a:miter lim="800000"/>
              <a:headEnd/>
              <a:tailEnd/>
            </a:ln>
          </p:spPr>
          <p:txBody>
            <a:bodyPr lIns="91428" tIns="45715" rIns="91428" bIns="45715"/>
            <a:lstStyle/>
            <a:p>
              <a:pPr marL="0" lvl="1">
                <a:spcBef>
                  <a:spcPct val="20000"/>
                </a:spcBef>
              </a:pPr>
              <a:r>
                <a:rPr lang="es-ES" sz="1200" dirty="0">
                  <a:solidFill>
                    <a:schemeClr val="bg1"/>
                  </a:solidFill>
                  <a:latin typeface="Arial Black" pitchFamily="34" charset="0"/>
                </a:rPr>
                <a:t>INTEGRA</a:t>
              </a:r>
              <a:endParaRPr lang="es-CL" sz="1200" dirty="0">
                <a:solidFill>
                  <a:schemeClr val="bg1"/>
                </a:solidFill>
                <a:latin typeface="Arial Black" pitchFamily="34" charset="0"/>
              </a:endParaRPr>
            </a:p>
          </p:txBody>
        </p:sp>
        <p:sp>
          <p:nvSpPr>
            <p:cNvPr id="23" name="20 Elipse">
              <a:extLst>
                <a:ext uri="{FF2B5EF4-FFF2-40B4-BE49-F238E27FC236}">
                  <a16:creationId xmlns:a16="http://schemas.microsoft.com/office/drawing/2014/main" id="{12CE42CD-9C9A-094F-B13A-0C0F91FFABD7}"/>
                </a:ext>
              </a:extLst>
            </p:cNvPr>
            <p:cNvSpPr/>
            <p:nvPr/>
          </p:nvSpPr>
          <p:spPr>
            <a:xfrm>
              <a:off x="7099706" y="4028360"/>
              <a:ext cx="2107954" cy="879865"/>
            </a:xfrm>
            <a:prstGeom prst="ellipse">
              <a:avLst/>
            </a:prstGeom>
            <a:solidFill>
              <a:srgbClr val="FFFF00"/>
            </a:solidFill>
            <a:ln>
              <a:solidFill>
                <a:srgbClr val="FFFF00"/>
              </a:solidFill>
            </a:ln>
            <a:effectLst>
              <a:glow rad="228600">
                <a:schemeClr val="accent1">
                  <a:satMod val="175000"/>
                  <a:alpha val="40000"/>
                </a:schemeClr>
              </a:glow>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82936" tIns="41468" rIns="82936" bIns="41468" anchor="ctr"/>
            <a:lstStyle/>
            <a:p>
              <a:pPr>
                <a:defRPr/>
              </a:pPr>
              <a:r>
                <a:rPr lang="es-CL" sz="1400" cap="all" dirty="0">
                  <a:ln w="9000" cmpd="sng">
                    <a:solidFill>
                      <a:schemeClr val="tx1"/>
                    </a:solidFill>
                    <a:prstDash val="solid"/>
                  </a:ln>
                  <a:solidFill>
                    <a:schemeClr val="tx1"/>
                  </a:solidFill>
                  <a:effectLst>
                    <a:reflection blurRad="12700" stA="28000" endPos="45000" dist="1000" dir="5400000" sy="-100000" algn="bl" rotWithShape="0"/>
                  </a:effectLst>
                </a:rPr>
                <a:t>OTROS FACTORES</a:t>
              </a:r>
            </a:p>
          </p:txBody>
        </p:sp>
      </p:grpSp>
      <p:pic>
        <p:nvPicPr>
          <p:cNvPr id="39" name="Picture 2" descr="http://webinterna.esnaval.cl/images/cabecera_EN.png"/>
          <p:cNvPicPr>
            <a:picLocks noChangeAspect="1" noChangeArrowheads="1"/>
          </p:cNvPicPr>
          <p:nvPr/>
        </p:nvPicPr>
        <p:blipFill rotWithShape="1">
          <a:blip r:embed="rId8">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48458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47876"/>
            <a:ext cx="10515600" cy="1325563"/>
          </a:xfrm>
        </p:spPr>
        <p:txBody>
          <a:bodyPr/>
          <a:lstStyle/>
          <a:p>
            <a:pPr algn="ctr"/>
            <a:r>
              <a:rPr lang="es-CL" dirty="0"/>
              <a:t>¿QUÉ ES EL IPB Y CUÁL ES SU FUNCIÓN?</a:t>
            </a: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grpSp>
        <p:nvGrpSpPr>
          <p:cNvPr id="39" name="Grupo 38">
            <a:extLst>
              <a:ext uri="{FF2B5EF4-FFF2-40B4-BE49-F238E27FC236}">
                <a16:creationId xmlns:a16="http://schemas.microsoft.com/office/drawing/2014/main" id="{189DE117-DBC1-DA44-937A-19C750530B4E}"/>
              </a:ext>
            </a:extLst>
          </p:cNvPr>
          <p:cNvGrpSpPr/>
          <p:nvPr/>
        </p:nvGrpSpPr>
        <p:grpSpPr>
          <a:xfrm>
            <a:off x="1400106" y="1407917"/>
            <a:ext cx="9288463" cy="1223963"/>
            <a:chOff x="-63500" y="2492375"/>
            <a:chExt cx="9288463" cy="1223963"/>
          </a:xfrm>
        </p:grpSpPr>
        <p:sp>
          <p:nvSpPr>
            <p:cNvPr id="40" name="1 Cheurón">
              <a:extLst>
                <a:ext uri="{FF2B5EF4-FFF2-40B4-BE49-F238E27FC236}">
                  <a16:creationId xmlns:a16="http://schemas.microsoft.com/office/drawing/2014/main" id="{59E2CA22-A50A-FA4E-9187-1C2AA5823D59}"/>
                </a:ext>
              </a:extLst>
            </p:cNvPr>
            <p:cNvSpPr/>
            <p:nvPr/>
          </p:nvSpPr>
          <p:spPr>
            <a:xfrm>
              <a:off x="-63500" y="2492375"/>
              <a:ext cx="1601788" cy="1223963"/>
            </a:xfrm>
            <a:prstGeom prst="chevron">
              <a:avLst>
                <a:gd name="adj" fmla="val 2019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1400" b="1" dirty="0">
                  <a:solidFill>
                    <a:schemeClr val="tx1"/>
                  </a:solidFill>
                </a:rPr>
                <a:t>INICIACIÓN</a:t>
              </a:r>
            </a:p>
            <a:p>
              <a:pPr algn="ctr">
                <a:defRPr/>
              </a:pPr>
              <a:endParaRPr lang="es-CL" sz="1400" b="1" dirty="0">
                <a:solidFill>
                  <a:schemeClr val="tx1"/>
                </a:solidFill>
              </a:endParaRPr>
            </a:p>
            <a:p>
              <a:pPr algn="ctr">
                <a:defRPr/>
              </a:pPr>
              <a:r>
                <a:rPr lang="es-CL" sz="1400" dirty="0">
                  <a:solidFill>
                    <a:schemeClr val="tx1"/>
                  </a:solidFill>
                </a:rPr>
                <a:t>Recepción de la Misión</a:t>
              </a:r>
            </a:p>
          </p:txBody>
        </p:sp>
        <p:sp>
          <p:nvSpPr>
            <p:cNvPr id="41" name="16 Cheurón">
              <a:extLst>
                <a:ext uri="{FF2B5EF4-FFF2-40B4-BE49-F238E27FC236}">
                  <a16:creationId xmlns:a16="http://schemas.microsoft.com/office/drawing/2014/main" id="{5CF10F1F-0529-9845-BA8A-390BE236E20A}"/>
                </a:ext>
              </a:extLst>
            </p:cNvPr>
            <p:cNvSpPr/>
            <p:nvPr/>
          </p:nvSpPr>
          <p:spPr>
            <a:xfrm>
              <a:off x="1376363" y="2492375"/>
              <a:ext cx="1727200" cy="1223963"/>
            </a:xfrm>
            <a:prstGeom prst="chevron">
              <a:avLst>
                <a:gd name="adj" fmla="val 2019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1400" b="1" dirty="0">
                  <a:solidFill>
                    <a:schemeClr val="tx1"/>
                  </a:solidFill>
                </a:rPr>
                <a:t>ORIENTACIÓN</a:t>
              </a:r>
            </a:p>
            <a:p>
              <a:pPr algn="ctr">
                <a:defRPr/>
              </a:pPr>
              <a:endParaRPr lang="es-CL" sz="1400" b="1" dirty="0">
                <a:solidFill>
                  <a:schemeClr val="tx1"/>
                </a:solidFill>
              </a:endParaRPr>
            </a:p>
            <a:p>
              <a:pPr algn="ctr">
                <a:defRPr/>
              </a:pPr>
              <a:r>
                <a:rPr lang="es-CL" sz="1400" dirty="0">
                  <a:solidFill>
                    <a:schemeClr val="tx1"/>
                  </a:solidFill>
                </a:rPr>
                <a:t>Análisis de la Misión</a:t>
              </a:r>
            </a:p>
          </p:txBody>
        </p:sp>
        <p:sp>
          <p:nvSpPr>
            <p:cNvPr id="42" name="17 Cheurón">
              <a:extLst>
                <a:ext uri="{FF2B5EF4-FFF2-40B4-BE49-F238E27FC236}">
                  <a16:creationId xmlns:a16="http://schemas.microsoft.com/office/drawing/2014/main" id="{2251246A-B51D-AA47-AED2-86E1C1787D1D}"/>
                </a:ext>
              </a:extLst>
            </p:cNvPr>
            <p:cNvSpPr/>
            <p:nvPr/>
          </p:nvSpPr>
          <p:spPr>
            <a:xfrm>
              <a:off x="2960688" y="2492375"/>
              <a:ext cx="3384550" cy="504825"/>
            </a:xfrm>
            <a:custGeom>
              <a:avLst/>
              <a:gdLst>
                <a:gd name="connsiteX0" fmla="*/ 0 w 3744416"/>
                <a:gd name="connsiteY0" fmla="*/ 0 h 432048"/>
                <a:gd name="connsiteX1" fmla="*/ 3657155 w 3744416"/>
                <a:gd name="connsiteY1" fmla="*/ 0 h 432048"/>
                <a:gd name="connsiteX2" fmla="*/ 3744416 w 3744416"/>
                <a:gd name="connsiteY2" fmla="*/ 216024 h 432048"/>
                <a:gd name="connsiteX3" fmla="*/ 3657155 w 3744416"/>
                <a:gd name="connsiteY3" fmla="*/ 432048 h 432048"/>
                <a:gd name="connsiteX4" fmla="*/ 0 w 3744416"/>
                <a:gd name="connsiteY4" fmla="*/ 432048 h 432048"/>
                <a:gd name="connsiteX5" fmla="*/ 87261 w 3744416"/>
                <a:gd name="connsiteY5" fmla="*/ 216024 h 432048"/>
                <a:gd name="connsiteX6" fmla="*/ 0 w 3744416"/>
                <a:gd name="connsiteY6" fmla="*/ 0 h 432048"/>
                <a:gd name="connsiteX0" fmla="*/ 0 w 3744416"/>
                <a:gd name="connsiteY0" fmla="*/ 0 h 432048"/>
                <a:gd name="connsiteX1" fmla="*/ 3657155 w 3744416"/>
                <a:gd name="connsiteY1" fmla="*/ 0 h 432048"/>
                <a:gd name="connsiteX2" fmla="*/ 3744416 w 3744416"/>
                <a:gd name="connsiteY2" fmla="*/ 216024 h 432048"/>
                <a:gd name="connsiteX3" fmla="*/ 3657155 w 3744416"/>
                <a:gd name="connsiteY3" fmla="*/ 432048 h 432048"/>
                <a:gd name="connsiteX4" fmla="*/ 207818 w 3744416"/>
                <a:gd name="connsiteY4" fmla="*/ 432048 h 432048"/>
                <a:gd name="connsiteX5" fmla="*/ 87261 w 3744416"/>
                <a:gd name="connsiteY5" fmla="*/ 216024 h 432048"/>
                <a:gd name="connsiteX6" fmla="*/ 0 w 3744416"/>
                <a:gd name="connsiteY6" fmla="*/ 0 h 432048"/>
                <a:gd name="connsiteX0" fmla="*/ 0 w 3809555"/>
                <a:gd name="connsiteY0" fmla="*/ 0 h 432048"/>
                <a:gd name="connsiteX1" fmla="*/ 3657155 w 3809555"/>
                <a:gd name="connsiteY1" fmla="*/ 0 h 432048"/>
                <a:gd name="connsiteX2" fmla="*/ 3744416 w 3809555"/>
                <a:gd name="connsiteY2" fmla="*/ 216024 h 432048"/>
                <a:gd name="connsiteX3" fmla="*/ 3809555 w 3809555"/>
                <a:gd name="connsiteY3" fmla="*/ 432048 h 432048"/>
                <a:gd name="connsiteX4" fmla="*/ 207818 w 3809555"/>
                <a:gd name="connsiteY4" fmla="*/ 432048 h 432048"/>
                <a:gd name="connsiteX5" fmla="*/ 87261 w 3809555"/>
                <a:gd name="connsiteY5" fmla="*/ 216024 h 432048"/>
                <a:gd name="connsiteX6" fmla="*/ 0 w 3809555"/>
                <a:gd name="connsiteY6" fmla="*/ 0 h 432048"/>
                <a:gd name="connsiteX0" fmla="*/ 0 w 3864974"/>
                <a:gd name="connsiteY0" fmla="*/ 0 h 432048"/>
                <a:gd name="connsiteX1" fmla="*/ 3657155 w 3864974"/>
                <a:gd name="connsiteY1" fmla="*/ 0 h 432048"/>
                <a:gd name="connsiteX2" fmla="*/ 3744416 w 3864974"/>
                <a:gd name="connsiteY2" fmla="*/ 216024 h 432048"/>
                <a:gd name="connsiteX3" fmla="*/ 3864974 w 3864974"/>
                <a:gd name="connsiteY3" fmla="*/ 432048 h 432048"/>
                <a:gd name="connsiteX4" fmla="*/ 207818 w 3864974"/>
                <a:gd name="connsiteY4" fmla="*/ 432048 h 432048"/>
                <a:gd name="connsiteX5" fmla="*/ 87261 w 3864974"/>
                <a:gd name="connsiteY5" fmla="*/ 216024 h 432048"/>
                <a:gd name="connsiteX6" fmla="*/ 0 w 3864974"/>
                <a:gd name="connsiteY6" fmla="*/ 0 h 4320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64974" h="432048">
                  <a:moveTo>
                    <a:pt x="0" y="0"/>
                  </a:moveTo>
                  <a:lnTo>
                    <a:pt x="3657155" y="0"/>
                  </a:lnTo>
                  <a:lnTo>
                    <a:pt x="3744416" y="216024"/>
                  </a:lnTo>
                  <a:lnTo>
                    <a:pt x="3864974" y="432048"/>
                  </a:lnTo>
                  <a:lnTo>
                    <a:pt x="207818" y="432048"/>
                  </a:lnTo>
                  <a:lnTo>
                    <a:pt x="87261" y="216024"/>
                  </a:lnTo>
                  <a:lnTo>
                    <a:pt x="0" y="0"/>
                  </a:lnTo>
                  <a:close/>
                </a:path>
              </a:pathLst>
            </a:cu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1400" b="1" dirty="0">
                  <a:solidFill>
                    <a:schemeClr val="tx1"/>
                  </a:solidFill>
                </a:rPr>
                <a:t>DESARROLLO DEL CONCEPTO</a:t>
              </a:r>
              <a:endParaRPr lang="es-CL" sz="1400" dirty="0">
                <a:solidFill>
                  <a:schemeClr val="tx1"/>
                </a:solidFill>
              </a:endParaRPr>
            </a:p>
          </p:txBody>
        </p:sp>
        <p:sp>
          <p:nvSpPr>
            <p:cNvPr id="43" name="18 Cheurón">
              <a:extLst>
                <a:ext uri="{FF2B5EF4-FFF2-40B4-BE49-F238E27FC236}">
                  <a16:creationId xmlns:a16="http://schemas.microsoft.com/office/drawing/2014/main" id="{E0B9C649-B2D3-EA47-8C63-5D6AA637FDF5}"/>
                </a:ext>
              </a:extLst>
            </p:cNvPr>
            <p:cNvSpPr/>
            <p:nvPr/>
          </p:nvSpPr>
          <p:spPr>
            <a:xfrm>
              <a:off x="2995613" y="3105150"/>
              <a:ext cx="900112" cy="611188"/>
            </a:xfrm>
            <a:custGeom>
              <a:avLst/>
              <a:gdLst>
                <a:gd name="connsiteX0" fmla="*/ 0 w 1944216"/>
                <a:gd name="connsiteY0" fmla="*/ 0 h 1224136"/>
                <a:gd name="connsiteX1" fmla="*/ 1696977 w 1944216"/>
                <a:gd name="connsiteY1" fmla="*/ 0 h 1224136"/>
                <a:gd name="connsiteX2" fmla="*/ 1944216 w 1944216"/>
                <a:gd name="connsiteY2" fmla="*/ 612068 h 1224136"/>
                <a:gd name="connsiteX3" fmla="*/ 1696977 w 1944216"/>
                <a:gd name="connsiteY3" fmla="*/ 1224136 h 1224136"/>
                <a:gd name="connsiteX4" fmla="*/ 0 w 1944216"/>
                <a:gd name="connsiteY4" fmla="*/ 1224136 h 1224136"/>
                <a:gd name="connsiteX5" fmla="*/ 247239 w 1944216"/>
                <a:gd name="connsiteY5" fmla="*/ 612068 h 1224136"/>
                <a:gd name="connsiteX6" fmla="*/ 0 w 1944216"/>
                <a:gd name="connsiteY6" fmla="*/ 0 h 1224136"/>
                <a:gd name="connsiteX0" fmla="*/ 429491 w 1944216"/>
                <a:gd name="connsiteY0" fmla="*/ 13855 h 1224136"/>
                <a:gd name="connsiteX1" fmla="*/ 1696977 w 1944216"/>
                <a:gd name="connsiteY1" fmla="*/ 0 h 1224136"/>
                <a:gd name="connsiteX2" fmla="*/ 1944216 w 1944216"/>
                <a:gd name="connsiteY2" fmla="*/ 612068 h 1224136"/>
                <a:gd name="connsiteX3" fmla="*/ 1696977 w 1944216"/>
                <a:gd name="connsiteY3" fmla="*/ 1224136 h 1224136"/>
                <a:gd name="connsiteX4" fmla="*/ 0 w 1944216"/>
                <a:gd name="connsiteY4" fmla="*/ 1224136 h 1224136"/>
                <a:gd name="connsiteX5" fmla="*/ 247239 w 1944216"/>
                <a:gd name="connsiteY5" fmla="*/ 612068 h 1224136"/>
                <a:gd name="connsiteX6" fmla="*/ 429491 w 1944216"/>
                <a:gd name="connsiteY6" fmla="*/ 13855 h 1224136"/>
                <a:gd name="connsiteX0" fmla="*/ 429491 w 2181886"/>
                <a:gd name="connsiteY0" fmla="*/ 0 h 1210281"/>
                <a:gd name="connsiteX1" fmla="*/ 2181886 w 2181886"/>
                <a:gd name="connsiteY1" fmla="*/ 13854 h 1210281"/>
                <a:gd name="connsiteX2" fmla="*/ 1944216 w 2181886"/>
                <a:gd name="connsiteY2" fmla="*/ 598213 h 1210281"/>
                <a:gd name="connsiteX3" fmla="*/ 1696977 w 2181886"/>
                <a:gd name="connsiteY3" fmla="*/ 1210281 h 1210281"/>
                <a:gd name="connsiteX4" fmla="*/ 0 w 2181886"/>
                <a:gd name="connsiteY4" fmla="*/ 1210281 h 1210281"/>
                <a:gd name="connsiteX5" fmla="*/ 247239 w 2181886"/>
                <a:gd name="connsiteY5" fmla="*/ 598213 h 1210281"/>
                <a:gd name="connsiteX6" fmla="*/ 429491 w 2181886"/>
                <a:gd name="connsiteY6" fmla="*/ 0 h 12102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81886" h="1210281">
                  <a:moveTo>
                    <a:pt x="429491" y="0"/>
                  </a:moveTo>
                  <a:lnTo>
                    <a:pt x="2181886" y="13854"/>
                  </a:lnTo>
                  <a:lnTo>
                    <a:pt x="1944216" y="598213"/>
                  </a:lnTo>
                  <a:lnTo>
                    <a:pt x="1696977" y="1210281"/>
                  </a:lnTo>
                  <a:lnTo>
                    <a:pt x="0" y="1210281"/>
                  </a:lnTo>
                  <a:lnTo>
                    <a:pt x="247239" y="598213"/>
                  </a:lnTo>
                  <a:lnTo>
                    <a:pt x="429491" y="0"/>
                  </a:lnTo>
                  <a:close/>
                </a:path>
              </a:pathLst>
            </a:cu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1100" dirty="0">
                  <a:solidFill>
                    <a:schemeClr val="tx1"/>
                  </a:solidFill>
                </a:rPr>
                <a:t>Análisis de la Situación</a:t>
              </a:r>
            </a:p>
          </p:txBody>
        </p:sp>
        <p:sp>
          <p:nvSpPr>
            <p:cNvPr id="44" name="18 Cheurón">
              <a:extLst>
                <a:ext uri="{FF2B5EF4-FFF2-40B4-BE49-F238E27FC236}">
                  <a16:creationId xmlns:a16="http://schemas.microsoft.com/office/drawing/2014/main" id="{44664CA2-6858-3D49-9DE0-E092C750038F}"/>
                </a:ext>
              </a:extLst>
            </p:cNvPr>
            <p:cNvSpPr/>
            <p:nvPr/>
          </p:nvSpPr>
          <p:spPr>
            <a:xfrm>
              <a:off x="3752850" y="3105150"/>
              <a:ext cx="971550" cy="611188"/>
            </a:xfrm>
            <a:custGeom>
              <a:avLst/>
              <a:gdLst>
                <a:gd name="connsiteX0" fmla="*/ 0 w 1944216"/>
                <a:gd name="connsiteY0" fmla="*/ 0 h 1224136"/>
                <a:gd name="connsiteX1" fmla="*/ 1696977 w 1944216"/>
                <a:gd name="connsiteY1" fmla="*/ 0 h 1224136"/>
                <a:gd name="connsiteX2" fmla="*/ 1944216 w 1944216"/>
                <a:gd name="connsiteY2" fmla="*/ 612068 h 1224136"/>
                <a:gd name="connsiteX3" fmla="*/ 1696977 w 1944216"/>
                <a:gd name="connsiteY3" fmla="*/ 1224136 h 1224136"/>
                <a:gd name="connsiteX4" fmla="*/ 0 w 1944216"/>
                <a:gd name="connsiteY4" fmla="*/ 1224136 h 1224136"/>
                <a:gd name="connsiteX5" fmla="*/ 247239 w 1944216"/>
                <a:gd name="connsiteY5" fmla="*/ 612068 h 1224136"/>
                <a:gd name="connsiteX6" fmla="*/ 0 w 1944216"/>
                <a:gd name="connsiteY6" fmla="*/ 0 h 1224136"/>
                <a:gd name="connsiteX0" fmla="*/ 429491 w 1944216"/>
                <a:gd name="connsiteY0" fmla="*/ 13855 h 1224136"/>
                <a:gd name="connsiteX1" fmla="*/ 1696977 w 1944216"/>
                <a:gd name="connsiteY1" fmla="*/ 0 h 1224136"/>
                <a:gd name="connsiteX2" fmla="*/ 1944216 w 1944216"/>
                <a:gd name="connsiteY2" fmla="*/ 612068 h 1224136"/>
                <a:gd name="connsiteX3" fmla="*/ 1696977 w 1944216"/>
                <a:gd name="connsiteY3" fmla="*/ 1224136 h 1224136"/>
                <a:gd name="connsiteX4" fmla="*/ 0 w 1944216"/>
                <a:gd name="connsiteY4" fmla="*/ 1224136 h 1224136"/>
                <a:gd name="connsiteX5" fmla="*/ 247239 w 1944216"/>
                <a:gd name="connsiteY5" fmla="*/ 612068 h 1224136"/>
                <a:gd name="connsiteX6" fmla="*/ 429491 w 1944216"/>
                <a:gd name="connsiteY6" fmla="*/ 13855 h 1224136"/>
                <a:gd name="connsiteX0" fmla="*/ 429491 w 2181886"/>
                <a:gd name="connsiteY0" fmla="*/ 0 h 1210281"/>
                <a:gd name="connsiteX1" fmla="*/ 2181886 w 2181886"/>
                <a:gd name="connsiteY1" fmla="*/ 13854 h 1210281"/>
                <a:gd name="connsiteX2" fmla="*/ 1944216 w 2181886"/>
                <a:gd name="connsiteY2" fmla="*/ 598213 h 1210281"/>
                <a:gd name="connsiteX3" fmla="*/ 1696977 w 2181886"/>
                <a:gd name="connsiteY3" fmla="*/ 1210281 h 1210281"/>
                <a:gd name="connsiteX4" fmla="*/ 0 w 2181886"/>
                <a:gd name="connsiteY4" fmla="*/ 1210281 h 1210281"/>
                <a:gd name="connsiteX5" fmla="*/ 247239 w 2181886"/>
                <a:gd name="connsiteY5" fmla="*/ 598213 h 1210281"/>
                <a:gd name="connsiteX6" fmla="*/ 429491 w 2181886"/>
                <a:gd name="connsiteY6" fmla="*/ 0 h 12102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81886" h="1210281">
                  <a:moveTo>
                    <a:pt x="429491" y="0"/>
                  </a:moveTo>
                  <a:lnTo>
                    <a:pt x="2181886" y="13854"/>
                  </a:lnTo>
                  <a:lnTo>
                    <a:pt x="1944216" y="598213"/>
                  </a:lnTo>
                  <a:lnTo>
                    <a:pt x="1696977" y="1210281"/>
                  </a:lnTo>
                  <a:lnTo>
                    <a:pt x="0" y="1210281"/>
                  </a:lnTo>
                  <a:lnTo>
                    <a:pt x="247239" y="598213"/>
                  </a:lnTo>
                  <a:lnTo>
                    <a:pt x="429491" y="0"/>
                  </a:lnTo>
                  <a:close/>
                </a:path>
              </a:pathLst>
            </a:cu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1100" dirty="0">
                  <a:solidFill>
                    <a:schemeClr val="tx1"/>
                  </a:solidFill>
                </a:rPr>
                <a:t>Elaboración </a:t>
              </a:r>
            </a:p>
            <a:p>
              <a:pPr algn="ctr">
                <a:defRPr/>
              </a:pPr>
              <a:r>
                <a:rPr lang="es-CL" sz="1100" dirty="0">
                  <a:solidFill>
                    <a:schemeClr val="tx1"/>
                  </a:solidFill>
                </a:rPr>
                <a:t>del COA</a:t>
              </a:r>
            </a:p>
          </p:txBody>
        </p:sp>
        <p:sp>
          <p:nvSpPr>
            <p:cNvPr id="45" name="18 Cheurón">
              <a:extLst>
                <a:ext uri="{FF2B5EF4-FFF2-40B4-BE49-F238E27FC236}">
                  <a16:creationId xmlns:a16="http://schemas.microsoft.com/office/drawing/2014/main" id="{55D2CB72-4669-6647-92C2-B4E6BC8EBADE}"/>
                </a:ext>
              </a:extLst>
            </p:cNvPr>
            <p:cNvSpPr/>
            <p:nvPr/>
          </p:nvSpPr>
          <p:spPr>
            <a:xfrm>
              <a:off x="4579938" y="3105150"/>
              <a:ext cx="973137" cy="611188"/>
            </a:xfrm>
            <a:custGeom>
              <a:avLst/>
              <a:gdLst>
                <a:gd name="connsiteX0" fmla="*/ 0 w 1944216"/>
                <a:gd name="connsiteY0" fmla="*/ 0 h 1224136"/>
                <a:gd name="connsiteX1" fmla="*/ 1696977 w 1944216"/>
                <a:gd name="connsiteY1" fmla="*/ 0 h 1224136"/>
                <a:gd name="connsiteX2" fmla="*/ 1944216 w 1944216"/>
                <a:gd name="connsiteY2" fmla="*/ 612068 h 1224136"/>
                <a:gd name="connsiteX3" fmla="*/ 1696977 w 1944216"/>
                <a:gd name="connsiteY3" fmla="*/ 1224136 h 1224136"/>
                <a:gd name="connsiteX4" fmla="*/ 0 w 1944216"/>
                <a:gd name="connsiteY4" fmla="*/ 1224136 h 1224136"/>
                <a:gd name="connsiteX5" fmla="*/ 247239 w 1944216"/>
                <a:gd name="connsiteY5" fmla="*/ 612068 h 1224136"/>
                <a:gd name="connsiteX6" fmla="*/ 0 w 1944216"/>
                <a:gd name="connsiteY6" fmla="*/ 0 h 1224136"/>
                <a:gd name="connsiteX0" fmla="*/ 429491 w 1944216"/>
                <a:gd name="connsiteY0" fmla="*/ 13855 h 1224136"/>
                <a:gd name="connsiteX1" fmla="*/ 1696977 w 1944216"/>
                <a:gd name="connsiteY1" fmla="*/ 0 h 1224136"/>
                <a:gd name="connsiteX2" fmla="*/ 1944216 w 1944216"/>
                <a:gd name="connsiteY2" fmla="*/ 612068 h 1224136"/>
                <a:gd name="connsiteX3" fmla="*/ 1696977 w 1944216"/>
                <a:gd name="connsiteY3" fmla="*/ 1224136 h 1224136"/>
                <a:gd name="connsiteX4" fmla="*/ 0 w 1944216"/>
                <a:gd name="connsiteY4" fmla="*/ 1224136 h 1224136"/>
                <a:gd name="connsiteX5" fmla="*/ 247239 w 1944216"/>
                <a:gd name="connsiteY5" fmla="*/ 612068 h 1224136"/>
                <a:gd name="connsiteX6" fmla="*/ 429491 w 1944216"/>
                <a:gd name="connsiteY6" fmla="*/ 13855 h 1224136"/>
                <a:gd name="connsiteX0" fmla="*/ 429491 w 2181886"/>
                <a:gd name="connsiteY0" fmla="*/ 0 h 1210281"/>
                <a:gd name="connsiteX1" fmla="*/ 2181886 w 2181886"/>
                <a:gd name="connsiteY1" fmla="*/ 13854 h 1210281"/>
                <a:gd name="connsiteX2" fmla="*/ 1944216 w 2181886"/>
                <a:gd name="connsiteY2" fmla="*/ 598213 h 1210281"/>
                <a:gd name="connsiteX3" fmla="*/ 1696977 w 2181886"/>
                <a:gd name="connsiteY3" fmla="*/ 1210281 h 1210281"/>
                <a:gd name="connsiteX4" fmla="*/ 0 w 2181886"/>
                <a:gd name="connsiteY4" fmla="*/ 1210281 h 1210281"/>
                <a:gd name="connsiteX5" fmla="*/ 247239 w 2181886"/>
                <a:gd name="connsiteY5" fmla="*/ 598213 h 1210281"/>
                <a:gd name="connsiteX6" fmla="*/ 429491 w 2181886"/>
                <a:gd name="connsiteY6" fmla="*/ 0 h 12102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81886" h="1210281">
                  <a:moveTo>
                    <a:pt x="429491" y="0"/>
                  </a:moveTo>
                  <a:lnTo>
                    <a:pt x="2181886" y="13854"/>
                  </a:lnTo>
                  <a:lnTo>
                    <a:pt x="1944216" y="598213"/>
                  </a:lnTo>
                  <a:lnTo>
                    <a:pt x="1696977" y="1210281"/>
                  </a:lnTo>
                  <a:lnTo>
                    <a:pt x="0" y="1210281"/>
                  </a:lnTo>
                  <a:lnTo>
                    <a:pt x="247239" y="598213"/>
                  </a:lnTo>
                  <a:lnTo>
                    <a:pt x="429491" y="0"/>
                  </a:lnTo>
                  <a:close/>
                </a:path>
              </a:pathLst>
            </a:cu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1100" dirty="0">
                  <a:solidFill>
                    <a:schemeClr val="tx1"/>
                  </a:solidFill>
                </a:rPr>
                <a:t>Reunión de </a:t>
              </a:r>
            </a:p>
            <a:p>
              <a:pPr algn="ctr">
                <a:defRPr/>
              </a:pPr>
              <a:r>
                <a:rPr lang="es-CL" sz="1100" dirty="0">
                  <a:solidFill>
                    <a:schemeClr val="tx1"/>
                  </a:solidFill>
                </a:rPr>
                <a:t>la Decisión</a:t>
              </a:r>
            </a:p>
          </p:txBody>
        </p:sp>
        <p:sp>
          <p:nvSpPr>
            <p:cNvPr id="46" name="18 Cheurón">
              <a:extLst>
                <a:ext uri="{FF2B5EF4-FFF2-40B4-BE49-F238E27FC236}">
                  <a16:creationId xmlns:a16="http://schemas.microsoft.com/office/drawing/2014/main" id="{173C5644-7078-524B-8B67-03F4C2DABBE1}"/>
                </a:ext>
              </a:extLst>
            </p:cNvPr>
            <p:cNvSpPr/>
            <p:nvPr/>
          </p:nvSpPr>
          <p:spPr>
            <a:xfrm>
              <a:off x="5372100" y="3105150"/>
              <a:ext cx="973138" cy="611188"/>
            </a:xfrm>
            <a:custGeom>
              <a:avLst/>
              <a:gdLst>
                <a:gd name="connsiteX0" fmla="*/ 0 w 1944216"/>
                <a:gd name="connsiteY0" fmla="*/ 0 h 1224136"/>
                <a:gd name="connsiteX1" fmla="*/ 1696977 w 1944216"/>
                <a:gd name="connsiteY1" fmla="*/ 0 h 1224136"/>
                <a:gd name="connsiteX2" fmla="*/ 1944216 w 1944216"/>
                <a:gd name="connsiteY2" fmla="*/ 612068 h 1224136"/>
                <a:gd name="connsiteX3" fmla="*/ 1696977 w 1944216"/>
                <a:gd name="connsiteY3" fmla="*/ 1224136 h 1224136"/>
                <a:gd name="connsiteX4" fmla="*/ 0 w 1944216"/>
                <a:gd name="connsiteY4" fmla="*/ 1224136 h 1224136"/>
                <a:gd name="connsiteX5" fmla="*/ 247239 w 1944216"/>
                <a:gd name="connsiteY5" fmla="*/ 612068 h 1224136"/>
                <a:gd name="connsiteX6" fmla="*/ 0 w 1944216"/>
                <a:gd name="connsiteY6" fmla="*/ 0 h 1224136"/>
                <a:gd name="connsiteX0" fmla="*/ 429491 w 1944216"/>
                <a:gd name="connsiteY0" fmla="*/ 13855 h 1224136"/>
                <a:gd name="connsiteX1" fmla="*/ 1696977 w 1944216"/>
                <a:gd name="connsiteY1" fmla="*/ 0 h 1224136"/>
                <a:gd name="connsiteX2" fmla="*/ 1944216 w 1944216"/>
                <a:gd name="connsiteY2" fmla="*/ 612068 h 1224136"/>
                <a:gd name="connsiteX3" fmla="*/ 1696977 w 1944216"/>
                <a:gd name="connsiteY3" fmla="*/ 1224136 h 1224136"/>
                <a:gd name="connsiteX4" fmla="*/ 0 w 1944216"/>
                <a:gd name="connsiteY4" fmla="*/ 1224136 h 1224136"/>
                <a:gd name="connsiteX5" fmla="*/ 247239 w 1944216"/>
                <a:gd name="connsiteY5" fmla="*/ 612068 h 1224136"/>
                <a:gd name="connsiteX6" fmla="*/ 429491 w 1944216"/>
                <a:gd name="connsiteY6" fmla="*/ 13855 h 1224136"/>
                <a:gd name="connsiteX0" fmla="*/ 429491 w 2181886"/>
                <a:gd name="connsiteY0" fmla="*/ 0 h 1210281"/>
                <a:gd name="connsiteX1" fmla="*/ 2181886 w 2181886"/>
                <a:gd name="connsiteY1" fmla="*/ 13854 h 1210281"/>
                <a:gd name="connsiteX2" fmla="*/ 1944216 w 2181886"/>
                <a:gd name="connsiteY2" fmla="*/ 598213 h 1210281"/>
                <a:gd name="connsiteX3" fmla="*/ 1696977 w 2181886"/>
                <a:gd name="connsiteY3" fmla="*/ 1210281 h 1210281"/>
                <a:gd name="connsiteX4" fmla="*/ 0 w 2181886"/>
                <a:gd name="connsiteY4" fmla="*/ 1210281 h 1210281"/>
                <a:gd name="connsiteX5" fmla="*/ 247239 w 2181886"/>
                <a:gd name="connsiteY5" fmla="*/ 598213 h 1210281"/>
                <a:gd name="connsiteX6" fmla="*/ 429491 w 2181886"/>
                <a:gd name="connsiteY6" fmla="*/ 0 h 12102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81886" h="1210281">
                  <a:moveTo>
                    <a:pt x="429491" y="0"/>
                  </a:moveTo>
                  <a:lnTo>
                    <a:pt x="2181886" y="13854"/>
                  </a:lnTo>
                  <a:lnTo>
                    <a:pt x="1944216" y="598213"/>
                  </a:lnTo>
                  <a:lnTo>
                    <a:pt x="1696977" y="1210281"/>
                  </a:lnTo>
                  <a:lnTo>
                    <a:pt x="0" y="1210281"/>
                  </a:lnTo>
                  <a:lnTo>
                    <a:pt x="247239" y="598213"/>
                  </a:lnTo>
                  <a:lnTo>
                    <a:pt x="429491" y="0"/>
                  </a:lnTo>
                  <a:close/>
                </a:path>
              </a:pathLst>
            </a:cu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1100" dirty="0">
                  <a:solidFill>
                    <a:schemeClr val="tx1"/>
                  </a:solidFill>
                </a:rPr>
                <a:t>Desarrollo </a:t>
              </a:r>
            </a:p>
            <a:p>
              <a:pPr algn="ctr">
                <a:defRPr/>
              </a:pPr>
              <a:r>
                <a:rPr lang="es-CL" sz="1100" dirty="0">
                  <a:solidFill>
                    <a:schemeClr val="tx1"/>
                  </a:solidFill>
                </a:rPr>
                <a:t>del Concepto</a:t>
              </a:r>
            </a:p>
          </p:txBody>
        </p:sp>
        <p:sp>
          <p:nvSpPr>
            <p:cNvPr id="47" name="22 Cheurón">
              <a:extLst>
                <a:ext uri="{FF2B5EF4-FFF2-40B4-BE49-F238E27FC236}">
                  <a16:creationId xmlns:a16="http://schemas.microsoft.com/office/drawing/2014/main" id="{212029A0-FCBF-EB4F-89C9-31A1022B3C78}"/>
                </a:ext>
              </a:extLst>
            </p:cNvPr>
            <p:cNvSpPr/>
            <p:nvPr/>
          </p:nvSpPr>
          <p:spPr>
            <a:xfrm>
              <a:off x="6200775" y="2492375"/>
              <a:ext cx="1722438" cy="1223963"/>
            </a:xfrm>
            <a:prstGeom prst="chevron">
              <a:avLst>
                <a:gd name="adj" fmla="val 2019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1400" b="1" dirty="0">
                  <a:solidFill>
                    <a:schemeClr val="tx1"/>
                  </a:solidFill>
                </a:rPr>
                <a:t>DESARROLLO DEL PLÁN</a:t>
              </a:r>
              <a:endParaRPr lang="es-CL" sz="1400" dirty="0">
                <a:solidFill>
                  <a:schemeClr val="tx1"/>
                </a:solidFill>
              </a:endParaRPr>
            </a:p>
          </p:txBody>
        </p:sp>
        <p:sp>
          <p:nvSpPr>
            <p:cNvPr id="48" name="23 Cheurón">
              <a:extLst>
                <a:ext uri="{FF2B5EF4-FFF2-40B4-BE49-F238E27FC236}">
                  <a16:creationId xmlns:a16="http://schemas.microsoft.com/office/drawing/2014/main" id="{D4DE0807-A22B-DE48-8879-1926ABE87FB9}"/>
                </a:ext>
              </a:extLst>
            </p:cNvPr>
            <p:cNvSpPr/>
            <p:nvPr/>
          </p:nvSpPr>
          <p:spPr>
            <a:xfrm>
              <a:off x="7766050" y="2492375"/>
              <a:ext cx="1458913" cy="1223963"/>
            </a:xfrm>
            <a:prstGeom prst="chevron">
              <a:avLst>
                <a:gd name="adj" fmla="val 2019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1400" b="1" dirty="0">
                  <a:solidFill>
                    <a:schemeClr val="tx1"/>
                  </a:solidFill>
                </a:rPr>
                <a:t>REVISIÓN DEL PLÁN</a:t>
              </a:r>
              <a:endParaRPr lang="es-CL" sz="1400" dirty="0">
                <a:solidFill>
                  <a:schemeClr val="tx1"/>
                </a:solidFill>
              </a:endParaRPr>
            </a:p>
          </p:txBody>
        </p:sp>
      </p:grpSp>
      <p:grpSp>
        <p:nvGrpSpPr>
          <p:cNvPr id="49" name="Grupo 48">
            <a:extLst>
              <a:ext uri="{FF2B5EF4-FFF2-40B4-BE49-F238E27FC236}">
                <a16:creationId xmlns:a16="http://schemas.microsoft.com/office/drawing/2014/main" id="{47163182-8F3B-2648-B0C5-0FEF9D27AE41}"/>
              </a:ext>
            </a:extLst>
          </p:cNvPr>
          <p:cNvGrpSpPr/>
          <p:nvPr/>
        </p:nvGrpSpPr>
        <p:grpSpPr>
          <a:xfrm>
            <a:off x="5451407" y="2835405"/>
            <a:ext cx="5327650" cy="1223962"/>
            <a:chOff x="3708400" y="4437063"/>
            <a:chExt cx="5327650" cy="1223962"/>
          </a:xfrm>
        </p:grpSpPr>
        <p:sp>
          <p:nvSpPr>
            <p:cNvPr id="50" name="17 Cheurón">
              <a:extLst>
                <a:ext uri="{FF2B5EF4-FFF2-40B4-BE49-F238E27FC236}">
                  <a16:creationId xmlns:a16="http://schemas.microsoft.com/office/drawing/2014/main" id="{73E529AC-AD33-F24A-BA5C-71B76C95E853}"/>
                </a:ext>
              </a:extLst>
            </p:cNvPr>
            <p:cNvSpPr/>
            <p:nvPr/>
          </p:nvSpPr>
          <p:spPr>
            <a:xfrm>
              <a:off x="3708400" y="4437063"/>
              <a:ext cx="5327650" cy="504825"/>
            </a:xfrm>
            <a:custGeom>
              <a:avLst/>
              <a:gdLst>
                <a:gd name="connsiteX0" fmla="*/ 0 w 3744416"/>
                <a:gd name="connsiteY0" fmla="*/ 0 h 432048"/>
                <a:gd name="connsiteX1" fmla="*/ 3657155 w 3744416"/>
                <a:gd name="connsiteY1" fmla="*/ 0 h 432048"/>
                <a:gd name="connsiteX2" fmla="*/ 3744416 w 3744416"/>
                <a:gd name="connsiteY2" fmla="*/ 216024 h 432048"/>
                <a:gd name="connsiteX3" fmla="*/ 3657155 w 3744416"/>
                <a:gd name="connsiteY3" fmla="*/ 432048 h 432048"/>
                <a:gd name="connsiteX4" fmla="*/ 0 w 3744416"/>
                <a:gd name="connsiteY4" fmla="*/ 432048 h 432048"/>
                <a:gd name="connsiteX5" fmla="*/ 87261 w 3744416"/>
                <a:gd name="connsiteY5" fmla="*/ 216024 h 432048"/>
                <a:gd name="connsiteX6" fmla="*/ 0 w 3744416"/>
                <a:gd name="connsiteY6" fmla="*/ 0 h 432048"/>
                <a:gd name="connsiteX0" fmla="*/ 0 w 3744416"/>
                <a:gd name="connsiteY0" fmla="*/ 0 h 432048"/>
                <a:gd name="connsiteX1" fmla="*/ 3657155 w 3744416"/>
                <a:gd name="connsiteY1" fmla="*/ 0 h 432048"/>
                <a:gd name="connsiteX2" fmla="*/ 3744416 w 3744416"/>
                <a:gd name="connsiteY2" fmla="*/ 216024 h 432048"/>
                <a:gd name="connsiteX3" fmla="*/ 3657155 w 3744416"/>
                <a:gd name="connsiteY3" fmla="*/ 432048 h 432048"/>
                <a:gd name="connsiteX4" fmla="*/ 207818 w 3744416"/>
                <a:gd name="connsiteY4" fmla="*/ 432048 h 432048"/>
                <a:gd name="connsiteX5" fmla="*/ 87261 w 3744416"/>
                <a:gd name="connsiteY5" fmla="*/ 216024 h 432048"/>
                <a:gd name="connsiteX6" fmla="*/ 0 w 3744416"/>
                <a:gd name="connsiteY6" fmla="*/ 0 h 432048"/>
                <a:gd name="connsiteX0" fmla="*/ 0 w 3809555"/>
                <a:gd name="connsiteY0" fmla="*/ 0 h 432048"/>
                <a:gd name="connsiteX1" fmla="*/ 3657155 w 3809555"/>
                <a:gd name="connsiteY1" fmla="*/ 0 h 432048"/>
                <a:gd name="connsiteX2" fmla="*/ 3744416 w 3809555"/>
                <a:gd name="connsiteY2" fmla="*/ 216024 h 432048"/>
                <a:gd name="connsiteX3" fmla="*/ 3809555 w 3809555"/>
                <a:gd name="connsiteY3" fmla="*/ 432048 h 432048"/>
                <a:gd name="connsiteX4" fmla="*/ 207818 w 3809555"/>
                <a:gd name="connsiteY4" fmla="*/ 432048 h 432048"/>
                <a:gd name="connsiteX5" fmla="*/ 87261 w 3809555"/>
                <a:gd name="connsiteY5" fmla="*/ 216024 h 432048"/>
                <a:gd name="connsiteX6" fmla="*/ 0 w 3809555"/>
                <a:gd name="connsiteY6" fmla="*/ 0 h 432048"/>
                <a:gd name="connsiteX0" fmla="*/ 0 w 3864974"/>
                <a:gd name="connsiteY0" fmla="*/ 0 h 432048"/>
                <a:gd name="connsiteX1" fmla="*/ 3657155 w 3864974"/>
                <a:gd name="connsiteY1" fmla="*/ 0 h 432048"/>
                <a:gd name="connsiteX2" fmla="*/ 3744416 w 3864974"/>
                <a:gd name="connsiteY2" fmla="*/ 216024 h 432048"/>
                <a:gd name="connsiteX3" fmla="*/ 3864974 w 3864974"/>
                <a:gd name="connsiteY3" fmla="*/ 432048 h 432048"/>
                <a:gd name="connsiteX4" fmla="*/ 207818 w 3864974"/>
                <a:gd name="connsiteY4" fmla="*/ 432048 h 432048"/>
                <a:gd name="connsiteX5" fmla="*/ 87261 w 3864974"/>
                <a:gd name="connsiteY5" fmla="*/ 216024 h 432048"/>
                <a:gd name="connsiteX6" fmla="*/ 0 w 3864974"/>
                <a:gd name="connsiteY6" fmla="*/ 0 h 4320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64974" h="432048">
                  <a:moveTo>
                    <a:pt x="0" y="0"/>
                  </a:moveTo>
                  <a:lnTo>
                    <a:pt x="3657155" y="0"/>
                  </a:lnTo>
                  <a:lnTo>
                    <a:pt x="3744416" y="216024"/>
                  </a:lnTo>
                  <a:lnTo>
                    <a:pt x="3864974" y="432048"/>
                  </a:lnTo>
                  <a:lnTo>
                    <a:pt x="207818" y="432048"/>
                  </a:lnTo>
                  <a:lnTo>
                    <a:pt x="87261" y="216024"/>
                  </a:lnTo>
                  <a:lnTo>
                    <a:pt x="0" y="0"/>
                  </a:lnTo>
                  <a:close/>
                </a:path>
              </a:pathLst>
            </a:cu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3200" b="1" dirty="0">
                  <a:solidFill>
                    <a:schemeClr val="tx1"/>
                  </a:solidFill>
                </a:rPr>
                <a:t>IPB</a:t>
              </a:r>
              <a:endParaRPr lang="es-CL" sz="3200" dirty="0">
                <a:solidFill>
                  <a:schemeClr val="tx1"/>
                </a:solidFill>
              </a:endParaRPr>
            </a:p>
          </p:txBody>
        </p:sp>
        <p:sp>
          <p:nvSpPr>
            <p:cNvPr id="51" name="18 Cheurón">
              <a:extLst>
                <a:ext uri="{FF2B5EF4-FFF2-40B4-BE49-F238E27FC236}">
                  <a16:creationId xmlns:a16="http://schemas.microsoft.com/office/drawing/2014/main" id="{C7CB2B09-2347-AF40-8AFA-FB726BA842EB}"/>
                </a:ext>
              </a:extLst>
            </p:cNvPr>
            <p:cNvSpPr/>
            <p:nvPr/>
          </p:nvSpPr>
          <p:spPr>
            <a:xfrm>
              <a:off x="3743325" y="5049838"/>
              <a:ext cx="1417638" cy="611187"/>
            </a:xfrm>
            <a:custGeom>
              <a:avLst/>
              <a:gdLst>
                <a:gd name="connsiteX0" fmla="*/ 0 w 1944216"/>
                <a:gd name="connsiteY0" fmla="*/ 0 h 1224136"/>
                <a:gd name="connsiteX1" fmla="*/ 1696977 w 1944216"/>
                <a:gd name="connsiteY1" fmla="*/ 0 h 1224136"/>
                <a:gd name="connsiteX2" fmla="*/ 1944216 w 1944216"/>
                <a:gd name="connsiteY2" fmla="*/ 612068 h 1224136"/>
                <a:gd name="connsiteX3" fmla="*/ 1696977 w 1944216"/>
                <a:gd name="connsiteY3" fmla="*/ 1224136 h 1224136"/>
                <a:gd name="connsiteX4" fmla="*/ 0 w 1944216"/>
                <a:gd name="connsiteY4" fmla="*/ 1224136 h 1224136"/>
                <a:gd name="connsiteX5" fmla="*/ 247239 w 1944216"/>
                <a:gd name="connsiteY5" fmla="*/ 612068 h 1224136"/>
                <a:gd name="connsiteX6" fmla="*/ 0 w 1944216"/>
                <a:gd name="connsiteY6" fmla="*/ 0 h 1224136"/>
                <a:gd name="connsiteX0" fmla="*/ 429491 w 1944216"/>
                <a:gd name="connsiteY0" fmla="*/ 13855 h 1224136"/>
                <a:gd name="connsiteX1" fmla="*/ 1696977 w 1944216"/>
                <a:gd name="connsiteY1" fmla="*/ 0 h 1224136"/>
                <a:gd name="connsiteX2" fmla="*/ 1944216 w 1944216"/>
                <a:gd name="connsiteY2" fmla="*/ 612068 h 1224136"/>
                <a:gd name="connsiteX3" fmla="*/ 1696977 w 1944216"/>
                <a:gd name="connsiteY3" fmla="*/ 1224136 h 1224136"/>
                <a:gd name="connsiteX4" fmla="*/ 0 w 1944216"/>
                <a:gd name="connsiteY4" fmla="*/ 1224136 h 1224136"/>
                <a:gd name="connsiteX5" fmla="*/ 247239 w 1944216"/>
                <a:gd name="connsiteY5" fmla="*/ 612068 h 1224136"/>
                <a:gd name="connsiteX6" fmla="*/ 429491 w 1944216"/>
                <a:gd name="connsiteY6" fmla="*/ 13855 h 1224136"/>
                <a:gd name="connsiteX0" fmla="*/ 429491 w 2181886"/>
                <a:gd name="connsiteY0" fmla="*/ 0 h 1210281"/>
                <a:gd name="connsiteX1" fmla="*/ 2181886 w 2181886"/>
                <a:gd name="connsiteY1" fmla="*/ 13854 h 1210281"/>
                <a:gd name="connsiteX2" fmla="*/ 1944216 w 2181886"/>
                <a:gd name="connsiteY2" fmla="*/ 598213 h 1210281"/>
                <a:gd name="connsiteX3" fmla="*/ 1696977 w 2181886"/>
                <a:gd name="connsiteY3" fmla="*/ 1210281 h 1210281"/>
                <a:gd name="connsiteX4" fmla="*/ 0 w 2181886"/>
                <a:gd name="connsiteY4" fmla="*/ 1210281 h 1210281"/>
                <a:gd name="connsiteX5" fmla="*/ 247239 w 2181886"/>
                <a:gd name="connsiteY5" fmla="*/ 598213 h 1210281"/>
                <a:gd name="connsiteX6" fmla="*/ 429491 w 2181886"/>
                <a:gd name="connsiteY6" fmla="*/ 0 h 12102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81886" h="1210281">
                  <a:moveTo>
                    <a:pt x="429491" y="0"/>
                  </a:moveTo>
                  <a:lnTo>
                    <a:pt x="2181886" y="13854"/>
                  </a:lnTo>
                  <a:lnTo>
                    <a:pt x="1944216" y="598213"/>
                  </a:lnTo>
                  <a:lnTo>
                    <a:pt x="1696977" y="1210281"/>
                  </a:lnTo>
                  <a:lnTo>
                    <a:pt x="0" y="1210281"/>
                  </a:lnTo>
                  <a:lnTo>
                    <a:pt x="247239" y="598213"/>
                  </a:lnTo>
                  <a:lnTo>
                    <a:pt x="429491" y="0"/>
                  </a:lnTo>
                  <a:close/>
                </a:path>
              </a:pathLst>
            </a:cu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40029" fontAlgn="auto">
                <a:spcBef>
                  <a:spcPct val="20000"/>
                </a:spcBef>
                <a:spcAft>
                  <a:spcPts val="0"/>
                </a:spcAft>
                <a:buSzPct val="85000"/>
                <a:defRPr/>
              </a:pPr>
              <a:r>
                <a:rPr lang="es-CL" sz="1000" b="1" dirty="0">
                  <a:solidFill>
                    <a:schemeClr val="tx1"/>
                  </a:solidFill>
                  <a:latin typeface="Arial" pitchFamily="34" charset="0"/>
                  <a:cs typeface="Arial" pitchFamily="34" charset="0"/>
                </a:rPr>
                <a:t>DEFINIR EL AMBIENTE DEL CAMPO DE BATALLA</a:t>
              </a:r>
              <a:endParaRPr lang="es-ES_tradnl" sz="1000" dirty="0">
                <a:solidFill>
                  <a:schemeClr val="tx1"/>
                </a:solidFill>
                <a:latin typeface="Arial Black" pitchFamily="34" charset="0"/>
                <a:cs typeface="Arial" pitchFamily="34" charset="0"/>
              </a:endParaRPr>
            </a:p>
          </p:txBody>
        </p:sp>
        <p:sp>
          <p:nvSpPr>
            <p:cNvPr id="52" name="18 Cheurón">
              <a:extLst>
                <a:ext uri="{FF2B5EF4-FFF2-40B4-BE49-F238E27FC236}">
                  <a16:creationId xmlns:a16="http://schemas.microsoft.com/office/drawing/2014/main" id="{DFF5F720-46DA-1E40-A8AF-D646062CE16A}"/>
                </a:ext>
              </a:extLst>
            </p:cNvPr>
            <p:cNvSpPr/>
            <p:nvPr/>
          </p:nvSpPr>
          <p:spPr>
            <a:xfrm>
              <a:off x="4932363" y="5049838"/>
              <a:ext cx="1530350" cy="611187"/>
            </a:xfrm>
            <a:custGeom>
              <a:avLst/>
              <a:gdLst>
                <a:gd name="connsiteX0" fmla="*/ 0 w 1944216"/>
                <a:gd name="connsiteY0" fmla="*/ 0 h 1224136"/>
                <a:gd name="connsiteX1" fmla="*/ 1696977 w 1944216"/>
                <a:gd name="connsiteY1" fmla="*/ 0 h 1224136"/>
                <a:gd name="connsiteX2" fmla="*/ 1944216 w 1944216"/>
                <a:gd name="connsiteY2" fmla="*/ 612068 h 1224136"/>
                <a:gd name="connsiteX3" fmla="*/ 1696977 w 1944216"/>
                <a:gd name="connsiteY3" fmla="*/ 1224136 h 1224136"/>
                <a:gd name="connsiteX4" fmla="*/ 0 w 1944216"/>
                <a:gd name="connsiteY4" fmla="*/ 1224136 h 1224136"/>
                <a:gd name="connsiteX5" fmla="*/ 247239 w 1944216"/>
                <a:gd name="connsiteY5" fmla="*/ 612068 h 1224136"/>
                <a:gd name="connsiteX6" fmla="*/ 0 w 1944216"/>
                <a:gd name="connsiteY6" fmla="*/ 0 h 1224136"/>
                <a:gd name="connsiteX0" fmla="*/ 429491 w 1944216"/>
                <a:gd name="connsiteY0" fmla="*/ 13855 h 1224136"/>
                <a:gd name="connsiteX1" fmla="*/ 1696977 w 1944216"/>
                <a:gd name="connsiteY1" fmla="*/ 0 h 1224136"/>
                <a:gd name="connsiteX2" fmla="*/ 1944216 w 1944216"/>
                <a:gd name="connsiteY2" fmla="*/ 612068 h 1224136"/>
                <a:gd name="connsiteX3" fmla="*/ 1696977 w 1944216"/>
                <a:gd name="connsiteY3" fmla="*/ 1224136 h 1224136"/>
                <a:gd name="connsiteX4" fmla="*/ 0 w 1944216"/>
                <a:gd name="connsiteY4" fmla="*/ 1224136 h 1224136"/>
                <a:gd name="connsiteX5" fmla="*/ 247239 w 1944216"/>
                <a:gd name="connsiteY5" fmla="*/ 612068 h 1224136"/>
                <a:gd name="connsiteX6" fmla="*/ 429491 w 1944216"/>
                <a:gd name="connsiteY6" fmla="*/ 13855 h 1224136"/>
                <a:gd name="connsiteX0" fmla="*/ 429491 w 2181886"/>
                <a:gd name="connsiteY0" fmla="*/ 0 h 1210281"/>
                <a:gd name="connsiteX1" fmla="*/ 2181886 w 2181886"/>
                <a:gd name="connsiteY1" fmla="*/ 13854 h 1210281"/>
                <a:gd name="connsiteX2" fmla="*/ 1944216 w 2181886"/>
                <a:gd name="connsiteY2" fmla="*/ 598213 h 1210281"/>
                <a:gd name="connsiteX3" fmla="*/ 1696977 w 2181886"/>
                <a:gd name="connsiteY3" fmla="*/ 1210281 h 1210281"/>
                <a:gd name="connsiteX4" fmla="*/ 0 w 2181886"/>
                <a:gd name="connsiteY4" fmla="*/ 1210281 h 1210281"/>
                <a:gd name="connsiteX5" fmla="*/ 247239 w 2181886"/>
                <a:gd name="connsiteY5" fmla="*/ 598213 h 1210281"/>
                <a:gd name="connsiteX6" fmla="*/ 429491 w 2181886"/>
                <a:gd name="connsiteY6" fmla="*/ 0 h 12102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81886" h="1210281">
                  <a:moveTo>
                    <a:pt x="429491" y="0"/>
                  </a:moveTo>
                  <a:lnTo>
                    <a:pt x="2181886" y="13854"/>
                  </a:lnTo>
                  <a:lnTo>
                    <a:pt x="1944216" y="598213"/>
                  </a:lnTo>
                  <a:lnTo>
                    <a:pt x="1696977" y="1210281"/>
                  </a:lnTo>
                  <a:lnTo>
                    <a:pt x="0" y="1210281"/>
                  </a:lnTo>
                  <a:lnTo>
                    <a:pt x="247239" y="598213"/>
                  </a:lnTo>
                  <a:lnTo>
                    <a:pt x="429491" y="0"/>
                  </a:lnTo>
                  <a:close/>
                </a:path>
              </a:pathLst>
            </a:cu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40029" fontAlgn="auto">
                <a:spcBef>
                  <a:spcPct val="20000"/>
                </a:spcBef>
                <a:spcAft>
                  <a:spcPts val="0"/>
                </a:spcAft>
                <a:buSzPct val="85000"/>
                <a:defRPr/>
              </a:pPr>
              <a:r>
                <a:rPr lang="es-CL" sz="1000" b="1" dirty="0">
                  <a:solidFill>
                    <a:schemeClr val="tx1"/>
                  </a:solidFill>
                  <a:latin typeface="Arial" pitchFamily="34" charset="0"/>
                  <a:cs typeface="Arial" pitchFamily="34" charset="0"/>
                </a:rPr>
                <a:t>DESCRIBIR LOS EFECTOS DEL CAMPO DE BATALLA</a:t>
              </a:r>
              <a:endParaRPr lang="es-ES_tradnl" sz="1000" dirty="0">
                <a:solidFill>
                  <a:schemeClr val="tx1"/>
                </a:solidFill>
                <a:latin typeface="Arial Black" pitchFamily="34" charset="0"/>
                <a:cs typeface="Arial" pitchFamily="34" charset="0"/>
              </a:endParaRPr>
            </a:p>
          </p:txBody>
        </p:sp>
        <p:sp>
          <p:nvSpPr>
            <p:cNvPr id="53" name="18 Cheurón">
              <a:extLst>
                <a:ext uri="{FF2B5EF4-FFF2-40B4-BE49-F238E27FC236}">
                  <a16:creationId xmlns:a16="http://schemas.microsoft.com/office/drawing/2014/main" id="{F82EE98B-8E28-604B-9A9E-641D46C7505A}"/>
                </a:ext>
              </a:extLst>
            </p:cNvPr>
            <p:cNvSpPr/>
            <p:nvPr/>
          </p:nvSpPr>
          <p:spPr>
            <a:xfrm>
              <a:off x="6210300" y="5049838"/>
              <a:ext cx="1530350" cy="611187"/>
            </a:xfrm>
            <a:custGeom>
              <a:avLst/>
              <a:gdLst>
                <a:gd name="connsiteX0" fmla="*/ 0 w 1944216"/>
                <a:gd name="connsiteY0" fmla="*/ 0 h 1224136"/>
                <a:gd name="connsiteX1" fmla="*/ 1696977 w 1944216"/>
                <a:gd name="connsiteY1" fmla="*/ 0 h 1224136"/>
                <a:gd name="connsiteX2" fmla="*/ 1944216 w 1944216"/>
                <a:gd name="connsiteY2" fmla="*/ 612068 h 1224136"/>
                <a:gd name="connsiteX3" fmla="*/ 1696977 w 1944216"/>
                <a:gd name="connsiteY3" fmla="*/ 1224136 h 1224136"/>
                <a:gd name="connsiteX4" fmla="*/ 0 w 1944216"/>
                <a:gd name="connsiteY4" fmla="*/ 1224136 h 1224136"/>
                <a:gd name="connsiteX5" fmla="*/ 247239 w 1944216"/>
                <a:gd name="connsiteY5" fmla="*/ 612068 h 1224136"/>
                <a:gd name="connsiteX6" fmla="*/ 0 w 1944216"/>
                <a:gd name="connsiteY6" fmla="*/ 0 h 1224136"/>
                <a:gd name="connsiteX0" fmla="*/ 429491 w 1944216"/>
                <a:gd name="connsiteY0" fmla="*/ 13855 h 1224136"/>
                <a:gd name="connsiteX1" fmla="*/ 1696977 w 1944216"/>
                <a:gd name="connsiteY1" fmla="*/ 0 h 1224136"/>
                <a:gd name="connsiteX2" fmla="*/ 1944216 w 1944216"/>
                <a:gd name="connsiteY2" fmla="*/ 612068 h 1224136"/>
                <a:gd name="connsiteX3" fmla="*/ 1696977 w 1944216"/>
                <a:gd name="connsiteY3" fmla="*/ 1224136 h 1224136"/>
                <a:gd name="connsiteX4" fmla="*/ 0 w 1944216"/>
                <a:gd name="connsiteY4" fmla="*/ 1224136 h 1224136"/>
                <a:gd name="connsiteX5" fmla="*/ 247239 w 1944216"/>
                <a:gd name="connsiteY5" fmla="*/ 612068 h 1224136"/>
                <a:gd name="connsiteX6" fmla="*/ 429491 w 1944216"/>
                <a:gd name="connsiteY6" fmla="*/ 13855 h 1224136"/>
                <a:gd name="connsiteX0" fmla="*/ 429491 w 2181886"/>
                <a:gd name="connsiteY0" fmla="*/ 0 h 1210281"/>
                <a:gd name="connsiteX1" fmla="*/ 2181886 w 2181886"/>
                <a:gd name="connsiteY1" fmla="*/ 13854 h 1210281"/>
                <a:gd name="connsiteX2" fmla="*/ 1944216 w 2181886"/>
                <a:gd name="connsiteY2" fmla="*/ 598213 h 1210281"/>
                <a:gd name="connsiteX3" fmla="*/ 1696977 w 2181886"/>
                <a:gd name="connsiteY3" fmla="*/ 1210281 h 1210281"/>
                <a:gd name="connsiteX4" fmla="*/ 0 w 2181886"/>
                <a:gd name="connsiteY4" fmla="*/ 1210281 h 1210281"/>
                <a:gd name="connsiteX5" fmla="*/ 247239 w 2181886"/>
                <a:gd name="connsiteY5" fmla="*/ 598213 h 1210281"/>
                <a:gd name="connsiteX6" fmla="*/ 429491 w 2181886"/>
                <a:gd name="connsiteY6" fmla="*/ 0 h 12102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81886" h="1210281">
                  <a:moveTo>
                    <a:pt x="429491" y="0"/>
                  </a:moveTo>
                  <a:lnTo>
                    <a:pt x="2181886" y="13854"/>
                  </a:lnTo>
                  <a:lnTo>
                    <a:pt x="1944216" y="598213"/>
                  </a:lnTo>
                  <a:lnTo>
                    <a:pt x="1696977" y="1210281"/>
                  </a:lnTo>
                  <a:lnTo>
                    <a:pt x="0" y="1210281"/>
                  </a:lnTo>
                  <a:lnTo>
                    <a:pt x="247239" y="598213"/>
                  </a:lnTo>
                  <a:lnTo>
                    <a:pt x="429491" y="0"/>
                  </a:lnTo>
                  <a:close/>
                </a:path>
              </a:pathLst>
            </a:cu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40029" fontAlgn="auto">
                <a:spcBef>
                  <a:spcPct val="20000"/>
                </a:spcBef>
                <a:spcAft>
                  <a:spcPts val="0"/>
                </a:spcAft>
                <a:buSzPct val="85000"/>
                <a:defRPr/>
              </a:pPr>
              <a:r>
                <a:rPr lang="es-CL" sz="1000" b="1" dirty="0">
                  <a:solidFill>
                    <a:schemeClr val="tx1"/>
                  </a:solidFill>
                  <a:latin typeface="Arial" pitchFamily="34" charset="0"/>
                  <a:cs typeface="Arial" pitchFamily="34" charset="0"/>
                </a:rPr>
                <a:t>EVALUAR LA AMENAZA</a:t>
              </a:r>
              <a:endParaRPr lang="es-ES_tradnl" sz="1000" dirty="0">
                <a:solidFill>
                  <a:schemeClr val="tx1"/>
                </a:solidFill>
                <a:latin typeface="Arial Black" pitchFamily="34" charset="0"/>
                <a:cs typeface="Arial" pitchFamily="34" charset="0"/>
              </a:endParaRPr>
            </a:p>
          </p:txBody>
        </p:sp>
        <p:sp>
          <p:nvSpPr>
            <p:cNvPr id="54" name="18 Cheurón">
              <a:extLst>
                <a:ext uri="{FF2B5EF4-FFF2-40B4-BE49-F238E27FC236}">
                  <a16:creationId xmlns:a16="http://schemas.microsoft.com/office/drawing/2014/main" id="{C6A0C420-BEC7-F248-961E-A38E9A66C86D}"/>
                </a:ext>
              </a:extLst>
            </p:cNvPr>
            <p:cNvSpPr/>
            <p:nvPr/>
          </p:nvSpPr>
          <p:spPr>
            <a:xfrm>
              <a:off x="7505700" y="5049838"/>
              <a:ext cx="1530350" cy="611187"/>
            </a:xfrm>
            <a:custGeom>
              <a:avLst/>
              <a:gdLst>
                <a:gd name="connsiteX0" fmla="*/ 0 w 1944216"/>
                <a:gd name="connsiteY0" fmla="*/ 0 h 1224136"/>
                <a:gd name="connsiteX1" fmla="*/ 1696977 w 1944216"/>
                <a:gd name="connsiteY1" fmla="*/ 0 h 1224136"/>
                <a:gd name="connsiteX2" fmla="*/ 1944216 w 1944216"/>
                <a:gd name="connsiteY2" fmla="*/ 612068 h 1224136"/>
                <a:gd name="connsiteX3" fmla="*/ 1696977 w 1944216"/>
                <a:gd name="connsiteY3" fmla="*/ 1224136 h 1224136"/>
                <a:gd name="connsiteX4" fmla="*/ 0 w 1944216"/>
                <a:gd name="connsiteY4" fmla="*/ 1224136 h 1224136"/>
                <a:gd name="connsiteX5" fmla="*/ 247239 w 1944216"/>
                <a:gd name="connsiteY5" fmla="*/ 612068 h 1224136"/>
                <a:gd name="connsiteX6" fmla="*/ 0 w 1944216"/>
                <a:gd name="connsiteY6" fmla="*/ 0 h 1224136"/>
                <a:gd name="connsiteX0" fmla="*/ 429491 w 1944216"/>
                <a:gd name="connsiteY0" fmla="*/ 13855 h 1224136"/>
                <a:gd name="connsiteX1" fmla="*/ 1696977 w 1944216"/>
                <a:gd name="connsiteY1" fmla="*/ 0 h 1224136"/>
                <a:gd name="connsiteX2" fmla="*/ 1944216 w 1944216"/>
                <a:gd name="connsiteY2" fmla="*/ 612068 h 1224136"/>
                <a:gd name="connsiteX3" fmla="*/ 1696977 w 1944216"/>
                <a:gd name="connsiteY3" fmla="*/ 1224136 h 1224136"/>
                <a:gd name="connsiteX4" fmla="*/ 0 w 1944216"/>
                <a:gd name="connsiteY4" fmla="*/ 1224136 h 1224136"/>
                <a:gd name="connsiteX5" fmla="*/ 247239 w 1944216"/>
                <a:gd name="connsiteY5" fmla="*/ 612068 h 1224136"/>
                <a:gd name="connsiteX6" fmla="*/ 429491 w 1944216"/>
                <a:gd name="connsiteY6" fmla="*/ 13855 h 1224136"/>
                <a:gd name="connsiteX0" fmla="*/ 429491 w 2181886"/>
                <a:gd name="connsiteY0" fmla="*/ 0 h 1210281"/>
                <a:gd name="connsiteX1" fmla="*/ 2181886 w 2181886"/>
                <a:gd name="connsiteY1" fmla="*/ 13854 h 1210281"/>
                <a:gd name="connsiteX2" fmla="*/ 1944216 w 2181886"/>
                <a:gd name="connsiteY2" fmla="*/ 598213 h 1210281"/>
                <a:gd name="connsiteX3" fmla="*/ 1696977 w 2181886"/>
                <a:gd name="connsiteY3" fmla="*/ 1210281 h 1210281"/>
                <a:gd name="connsiteX4" fmla="*/ 0 w 2181886"/>
                <a:gd name="connsiteY4" fmla="*/ 1210281 h 1210281"/>
                <a:gd name="connsiteX5" fmla="*/ 247239 w 2181886"/>
                <a:gd name="connsiteY5" fmla="*/ 598213 h 1210281"/>
                <a:gd name="connsiteX6" fmla="*/ 429491 w 2181886"/>
                <a:gd name="connsiteY6" fmla="*/ 0 h 12102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81886" h="1210281">
                  <a:moveTo>
                    <a:pt x="429491" y="0"/>
                  </a:moveTo>
                  <a:lnTo>
                    <a:pt x="2181886" y="13854"/>
                  </a:lnTo>
                  <a:lnTo>
                    <a:pt x="1944216" y="598213"/>
                  </a:lnTo>
                  <a:lnTo>
                    <a:pt x="1696977" y="1210281"/>
                  </a:lnTo>
                  <a:lnTo>
                    <a:pt x="0" y="1210281"/>
                  </a:lnTo>
                  <a:lnTo>
                    <a:pt x="247239" y="598213"/>
                  </a:lnTo>
                  <a:lnTo>
                    <a:pt x="429491" y="0"/>
                  </a:lnTo>
                  <a:close/>
                </a:path>
              </a:pathLst>
            </a:cu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40029" fontAlgn="auto">
                <a:spcBef>
                  <a:spcPct val="20000"/>
                </a:spcBef>
                <a:spcAft>
                  <a:spcPts val="0"/>
                </a:spcAft>
                <a:buSzPct val="85000"/>
                <a:defRPr/>
              </a:pPr>
              <a:r>
                <a:rPr lang="es-CL" sz="1000" b="1" dirty="0">
                  <a:solidFill>
                    <a:schemeClr val="tx1"/>
                  </a:solidFill>
                  <a:latin typeface="Arial" pitchFamily="34" charset="0"/>
                  <a:cs typeface="Arial" pitchFamily="34" charset="0"/>
                </a:rPr>
                <a:t>DETERMINAR LAS POSIBILIDADES</a:t>
              </a:r>
              <a:endParaRPr lang="es-ES_tradnl" sz="1000" dirty="0">
                <a:solidFill>
                  <a:schemeClr val="tx1"/>
                </a:solidFill>
                <a:latin typeface="Arial Black" pitchFamily="34" charset="0"/>
                <a:cs typeface="Arial" pitchFamily="34" charset="0"/>
              </a:endParaRPr>
            </a:p>
          </p:txBody>
        </p:sp>
      </p:grpSp>
      <p:grpSp>
        <p:nvGrpSpPr>
          <p:cNvPr id="55" name="Grupo 54">
            <a:extLst>
              <a:ext uri="{FF2B5EF4-FFF2-40B4-BE49-F238E27FC236}">
                <a16:creationId xmlns:a16="http://schemas.microsoft.com/office/drawing/2014/main" id="{637B66AF-0B33-B741-A3AE-F34C7D1B7029}"/>
              </a:ext>
            </a:extLst>
          </p:cNvPr>
          <p:cNvGrpSpPr/>
          <p:nvPr/>
        </p:nvGrpSpPr>
        <p:grpSpPr>
          <a:xfrm>
            <a:off x="2863243" y="1205449"/>
            <a:ext cx="2722336" cy="2317189"/>
            <a:chOff x="1393386" y="2286866"/>
            <a:chExt cx="2722336" cy="2317189"/>
          </a:xfrm>
        </p:grpSpPr>
        <p:sp>
          <p:nvSpPr>
            <p:cNvPr id="56" name="2 Anillo">
              <a:extLst>
                <a:ext uri="{FF2B5EF4-FFF2-40B4-BE49-F238E27FC236}">
                  <a16:creationId xmlns:a16="http://schemas.microsoft.com/office/drawing/2014/main" id="{8FA5CD56-0B73-BE4E-A52C-3728F2F9CFEB}"/>
                </a:ext>
              </a:extLst>
            </p:cNvPr>
            <p:cNvSpPr/>
            <p:nvPr/>
          </p:nvSpPr>
          <p:spPr>
            <a:xfrm>
              <a:off x="1393386" y="2286866"/>
              <a:ext cx="1704266" cy="1636568"/>
            </a:xfrm>
            <a:prstGeom prst="donut">
              <a:avLst>
                <a:gd name="adj" fmla="val 8069"/>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chemeClr val="tx1"/>
                </a:solidFill>
              </a:endParaRPr>
            </a:p>
          </p:txBody>
        </p:sp>
        <p:sp>
          <p:nvSpPr>
            <p:cNvPr id="57" name="3 Flecha abajo">
              <a:extLst>
                <a:ext uri="{FF2B5EF4-FFF2-40B4-BE49-F238E27FC236}">
                  <a16:creationId xmlns:a16="http://schemas.microsoft.com/office/drawing/2014/main" id="{0FDCF810-7669-8E40-9271-4BC969BB39A4}"/>
                </a:ext>
              </a:extLst>
            </p:cNvPr>
            <p:cNvSpPr/>
            <p:nvPr/>
          </p:nvSpPr>
          <p:spPr>
            <a:xfrm rot="17462810">
              <a:off x="3132067" y="3620400"/>
              <a:ext cx="504825" cy="1462485"/>
            </a:xfrm>
            <a:prstGeom prst="downArrow">
              <a:avLst>
                <a:gd name="adj1" fmla="val 50000"/>
                <a:gd name="adj2" fmla="val 46807"/>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grpSp>
      <p:sp>
        <p:nvSpPr>
          <p:cNvPr id="58" name="25 Rectángulo redondeado">
            <a:extLst>
              <a:ext uri="{FF2B5EF4-FFF2-40B4-BE49-F238E27FC236}">
                <a16:creationId xmlns:a16="http://schemas.microsoft.com/office/drawing/2014/main" id="{7D102A92-7927-9B4B-8AF3-8C5716CD8794}"/>
              </a:ext>
            </a:extLst>
          </p:cNvPr>
          <p:cNvSpPr/>
          <p:nvPr/>
        </p:nvSpPr>
        <p:spPr>
          <a:xfrm>
            <a:off x="552571" y="3535974"/>
            <a:ext cx="3622311" cy="1055246"/>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sz="1400" dirty="0">
                <a:solidFill>
                  <a:srgbClr val="FF0000"/>
                </a:solidFill>
              </a:rPr>
              <a:t>LA FINALIDAD DEL DESARROLLO DEL I.P.B. ES LA FORMULACIÓN DE LAS POSIBILIDADES DEL ENEMIGO</a:t>
            </a:r>
          </a:p>
          <a:p>
            <a:pPr algn="ctr"/>
            <a:r>
              <a:rPr lang="es-MX" sz="1400" dirty="0">
                <a:solidFill>
                  <a:srgbClr val="FF0000"/>
                </a:solidFill>
              </a:rPr>
              <a:t>(MÁS PROBABLE /  MÁS PELIGROSA)</a:t>
            </a:r>
          </a:p>
        </p:txBody>
      </p:sp>
      <p:sp>
        <p:nvSpPr>
          <p:cNvPr id="2" name="CuadroTexto 1">
            <a:extLst>
              <a:ext uri="{FF2B5EF4-FFF2-40B4-BE49-F238E27FC236}">
                <a16:creationId xmlns:a16="http://schemas.microsoft.com/office/drawing/2014/main" id="{6F0F0B51-0AB1-D448-B720-A39213EDE191}"/>
              </a:ext>
            </a:extLst>
          </p:cNvPr>
          <p:cNvSpPr txBox="1"/>
          <p:nvPr/>
        </p:nvSpPr>
        <p:spPr>
          <a:xfrm>
            <a:off x="1168527" y="3098720"/>
            <a:ext cx="2390398" cy="369332"/>
          </a:xfrm>
          <a:prstGeom prst="rect">
            <a:avLst/>
          </a:prstGeom>
          <a:noFill/>
        </p:spPr>
        <p:txBody>
          <a:bodyPr wrap="none" rtlCol="0">
            <a:spAutoFit/>
          </a:bodyPr>
          <a:lstStyle/>
          <a:p>
            <a:r>
              <a:rPr lang="es-CL" dirty="0">
                <a:latin typeface="Courier New" panose="02070309020205020404" pitchFamily="49" charset="0"/>
                <a:cs typeface="Courier New" panose="02070309020205020404" pitchFamily="49" charset="0"/>
              </a:rPr>
              <a:t>¡¡ IMPORTANTE !!</a:t>
            </a:r>
          </a:p>
        </p:txBody>
      </p:sp>
      <p:pic>
        <p:nvPicPr>
          <p:cNvPr id="30"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31" name="Text Box 5"/>
          <p:cNvSpPr txBox="1">
            <a:spLocks noChangeArrowheads="1"/>
          </p:cNvSpPr>
          <p:nvPr/>
        </p:nvSpPr>
        <p:spPr bwMode="auto">
          <a:xfrm>
            <a:off x="4614558" y="4189593"/>
            <a:ext cx="6901334" cy="1923604"/>
          </a:xfrm>
          <a:prstGeom prst="rect">
            <a:avLst/>
          </a:prstGeom>
          <a:solidFill>
            <a:srgbClr val="002060"/>
          </a:solidFill>
          <a:ln w="9525">
            <a:solidFill>
              <a:srgbClr val="002060"/>
            </a:solidFill>
            <a:miter lim="800000"/>
            <a:headEnd/>
            <a:tailEnd/>
          </a:ln>
          <a:effectLst/>
        </p:spPr>
        <p:txBody>
          <a:bodyPr wrap="square">
            <a:spAutoFit/>
          </a:bodyPr>
          <a:lstStyle>
            <a:lvl1pPr marL="265113" indent="-265113"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s-ES" altLang="es-CO" sz="1400" b="1">
                <a:solidFill>
                  <a:schemeClr val="bg1"/>
                </a:solidFill>
              </a:rPr>
              <a:t>IPB para Pequeña Unidad</a:t>
            </a:r>
          </a:p>
          <a:p>
            <a:pPr algn="just" eaLnBrk="1" hangingPunct="1">
              <a:spcBef>
                <a:spcPct val="50000"/>
              </a:spcBef>
              <a:buFontTx/>
              <a:buChar char="•"/>
            </a:pPr>
            <a:r>
              <a:rPr lang="es-ES" altLang="es-CO" sz="1400">
                <a:solidFill>
                  <a:schemeClr val="bg1"/>
                </a:solidFill>
              </a:rPr>
              <a:t>De mayor detalle.</a:t>
            </a:r>
          </a:p>
          <a:p>
            <a:pPr algn="just" eaLnBrk="1" hangingPunct="1">
              <a:spcBef>
                <a:spcPct val="50000"/>
              </a:spcBef>
              <a:buFontTx/>
              <a:buChar char="•"/>
            </a:pPr>
            <a:r>
              <a:rPr lang="es-ES" altLang="es-CO" sz="1400">
                <a:solidFill>
                  <a:schemeClr val="bg1"/>
                </a:solidFill>
              </a:rPr>
              <a:t>Limitado por tiempo y personal.</a:t>
            </a:r>
          </a:p>
          <a:p>
            <a:pPr algn="just" eaLnBrk="1" hangingPunct="1">
              <a:spcBef>
                <a:spcPct val="50000"/>
              </a:spcBef>
              <a:buFontTx/>
              <a:buChar char="•"/>
            </a:pPr>
            <a:r>
              <a:rPr lang="es-ES" altLang="es-CO" sz="1400">
                <a:solidFill>
                  <a:schemeClr val="bg1"/>
                </a:solidFill>
              </a:rPr>
              <a:t>Normalmente es sólo un proceso mental.</a:t>
            </a:r>
          </a:p>
          <a:p>
            <a:pPr algn="just" eaLnBrk="1" hangingPunct="1">
              <a:spcBef>
                <a:spcPct val="50000"/>
              </a:spcBef>
              <a:buFontTx/>
              <a:buChar char="•"/>
            </a:pPr>
            <a:r>
              <a:rPr lang="es-ES" altLang="es-CO" sz="1400">
                <a:solidFill>
                  <a:schemeClr val="bg1"/>
                </a:solidFill>
              </a:rPr>
              <a:t>Se confeccionan sólo los calcos esenciales.</a:t>
            </a:r>
          </a:p>
          <a:p>
            <a:pPr algn="just" eaLnBrk="1" hangingPunct="1">
              <a:spcBef>
                <a:spcPct val="50000"/>
              </a:spcBef>
              <a:buFontTx/>
              <a:buChar char="•"/>
            </a:pPr>
            <a:r>
              <a:rPr lang="es-ES" altLang="es-CO" sz="1400">
                <a:solidFill>
                  <a:schemeClr val="bg1"/>
                </a:solidFill>
              </a:rPr>
              <a:t>Basado principalmente en el reconocimiento de cartas.</a:t>
            </a:r>
          </a:p>
        </p:txBody>
      </p:sp>
    </p:spTree>
    <p:extLst>
      <p:ext uri="{BB962C8B-B14F-4D97-AF65-F5344CB8AC3E}">
        <p14:creationId xmlns:p14="http://schemas.microsoft.com/office/powerpoint/2010/main" val="3255762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 name="Imagen 55">
            <a:extLst>
              <a:ext uri="{FF2B5EF4-FFF2-40B4-BE49-F238E27FC236}">
                <a16:creationId xmlns:a16="http://schemas.microsoft.com/office/drawing/2014/main" id="{89F9260C-F787-7346-8CAA-5837ABA18C71}"/>
              </a:ext>
            </a:extLst>
          </p:cNvPr>
          <p:cNvPicPr>
            <a:picLocks noChangeAspect="1"/>
          </p:cNvPicPr>
          <p:nvPr/>
        </p:nvPicPr>
        <p:blipFill>
          <a:blip r:embed="rId3"/>
          <a:stretch>
            <a:fillRect/>
          </a:stretch>
        </p:blipFill>
        <p:spPr>
          <a:xfrm>
            <a:off x="117261" y="1293011"/>
            <a:ext cx="3186793" cy="2604857"/>
          </a:xfrm>
          <a:prstGeom prst="rect">
            <a:avLst/>
          </a:prstGeom>
        </p:spPr>
      </p:pic>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47876"/>
            <a:ext cx="10515600" cy="1325563"/>
          </a:xfrm>
        </p:spPr>
        <p:txBody>
          <a:bodyPr/>
          <a:lstStyle/>
          <a:p>
            <a:pPr algn="ctr"/>
            <a:r>
              <a:rPr lang="es-CL" dirty="0"/>
              <a:t>¿QUÉ ES EL IPB Y CUÁL ES SU FUNCIÓN?</a:t>
            </a: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grpSp>
        <p:nvGrpSpPr>
          <p:cNvPr id="44" name="Grupo 43">
            <a:extLst>
              <a:ext uri="{FF2B5EF4-FFF2-40B4-BE49-F238E27FC236}">
                <a16:creationId xmlns:a16="http://schemas.microsoft.com/office/drawing/2014/main" id="{011264AC-1225-2641-A2C5-691504323D08}"/>
              </a:ext>
            </a:extLst>
          </p:cNvPr>
          <p:cNvGrpSpPr/>
          <p:nvPr/>
        </p:nvGrpSpPr>
        <p:grpSpPr>
          <a:xfrm>
            <a:off x="3270490" y="1221244"/>
            <a:ext cx="6096000" cy="4064000"/>
            <a:chOff x="251520" y="2276872"/>
            <a:chExt cx="6096000" cy="4064000"/>
          </a:xfrm>
        </p:grpSpPr>
        <p:graphicFrame>
          <p:nvGraphicFramePr>
            <p:cNvPr id="45" name="9 Gráfico">
              <a:extLst>
                <a:ext uri="{FF2B5EF4-FFF2-40B4-BE49-F238E27FC236}">
                  <a16:creationId xmlns:a16="http://schemas.microsoft.com/office/drawing/2014/main" id="{588229D9-92E0-DE4B-9309-B49E26809DF1}"/>
                </a:ext>
              </a:extLst>
            </p:cNvPr>
            <p:cNvGraphicFramePr/>
            <p:nvPr>
              <p:extLst>
                <p:ext uri="{D42A27DB-BD31-4B8C-83A1-F6EECF244321}">
                  <p14:modId xmlns:p14="http://schemas.microsoft.com/office/powerpoint/2010/main" val="2983330677"/>
                </p:ext>
              </p:extLst>
            </p:nvPr>
          </p:nvGraphicFramePr>
          <p:xfrm>
            <a:off x="251520" y="2276872"/>
            <a:ext cx="6096000" cy="4064000"/>
          </p:xfrm>
          <a:graphic>
            <a:graphicData uri="http://schemas.openxmlformats.org/drawingml/2006/chart">
              <c:chart xmlns:c="http://schemas.openxmlformats.org/drawingml/2006/chart" xmlns:r="http://schemas.openxmlformats.org/officeDocument/2006/relationships" r:id="rId5"/>
            </a:graphicData>
          </a:graphic>
        </p:graphicFrame>
        <p:sp>
          <p:nvSpPr>
            <p:cNvPr id="46" name="Rectangle 141">
              <a:extLst>
                <a:ext uri="{FF2B5EF4-FFF2-40B4-BE49-F238E27FC236}">
                  <a16:creationId xmlns:a16="http://schemas.microsoft.com/office/drawing/2014/main" id="{53DA64C7-2B4F-6942-A0FB-2BB6957B5A97}"/>
                </a:ext>
              </a:extLst>
            </p:cNvPr>
            <p:cNvSpPr>
              <a:spLocks noChangeArrowheads="1"/>
            </p:cNvSpPr>
            <p:nvPr/>
          </p:nvSpPr>
          <p:spPr bwMode="auto">
            <a:xfrm>
              <a:off x="611560" y="5013176"/>
              <a:ext cx="1368152" cy="646973"/>
            </a:xfrm>
            <a:prstGeom prst="rect">
              <a:avLst/>
            </a:prstGeom>
            <a:noFill/>
            <a:ln w="9525">
              <a:noFill/>
              <a:miter lim="800000"/>
              <a:headEnd/>
              <a:tailEnd/>
            </a:ln>
          </p:spPr>
          <p:txBody>
            <a:bodyPr wrap="square" lIns="92075" tIns="46038" rIns="92075" bIns="46038">
              <a:spAutoFit/>
            </a:bodyPr>
            <a:lstStyle/>
            <a:p>
              <a:pPr algn="ctr">
                <a:defRPr/>
              </a:pPr>
              <a:r>
                <a:rPr lang="es-CL" sz="1200" b="1" dirty="0">
                  <a:solidFill>
                    <a:srgbClr val="FFFF00"/>
                  </a:solidFill>
                </a:rPr>
                <a:t>DETERMINAR </a:t>
              </a:r>
            </a:p>
            <a:p>
              <a:pPr algn="ctr">
                <a:defRPr/>
              </a:pPr>
              <a:r>
                <a:rPr lang="es-CL" sz="1200" b="1" dirty="0">
                  <a:solidFill>
                    <a:srgbClr val="FFFF00"/>
                  </a:solidFill>
                </a:rPr>
                <a:t>LAS POSIBILIDADES</a:t>
              </a:r>
            </a:p>
          </p:txBody>
        </p:sp>
        <p:sp>
          <p:nvSpPr>
            <p:cNvPr id="47" name="Text Box 136">
              <a:extLst>
                <a:ext uri="{FF2B5EF4-FFF2-40B4-BE49-F238E27FC236}">
                  <a16:creationId xmlns:a16="http://schemas.microsoft.com/office/drawing/2014/main" id="{DBD60514-4F04-D640-9E65-A90A9BC4F73E}"/>
                </a:ext>
              </a:extLst>
            </p:cNvPr>
            <p:cNvSpPr txBox="1">
              <a:spLocks noChangeArrowheads="1"/>
            </p:cNvSpPr>
            <p:nvPr/>
          </p:nvSpPr>
          <p:spPr bwMode="auto">
            <a:xfrm>
              <a:off x="2267744" y="3501008"/>
              <a:ext cx="1246965" cy="830997"/>
            </a:xfrm>
            <a:prstGeom prst="rect">
              <a:avLst/>
            </a:prstGeom>
            <a:noFill/>
            <a:ln w="12700">
              <a:noFill/>
              <a:miter lim="800000"/>
              <a:headEnd type="none" w="sm" len="sm"/>
              <a:tailEnd type="none" w="sm" len="sm"/>
            </a:ln>
          </p:spPr>
          <p:txBody>
            <a:bodyPr>
              <a:spAutoFit/>
            </a:bodyPr>
            <a:lstStyle/>
            <a:p>
              <a:pPr algn="ctr">
                <a:defRPr/>
              </a:pPr>
              <a:r>
                <a:rPr lang="es-CL" sz="1200" b="1" dirty="0">
                  <a:solidFill>
                    <a:srgbClr val="FFFF00"/>
                  </a:solidFill>
                </a:rPr>
                <a:t>DESCRIBIR LOS EFECTOS DEL CAMPO DE BATALLA</a:t>
              </a:r>
            </a:p>
          </p:txBody>
        </p:sp>
        <p:sp>
          <p:nvSpPr>
            <p:cNvPr id="48" name="Rectangle 140">
              <a:extLst>
                <a:ext uri="{FF2B5EF4-FFF2-40B4-BE49-F238E27FC236}">
                  <a16:creationId xmlns:a16="http://schemas.microsoft.com/office/drawing/2014/main" id="{F42A4E9B-2077-FB4B-A135-A8BD20E81578}"/>
                </a:ext>
              </a:extLst>
            </p:cNvPr>
            <p:cNvSpPr>
              <a:spLocks noChangeArrowheads="1"/>
            </p:cNvSpPr>
            <p:nvPr/>
          </p:nvSpPr>
          <p:spPr bwMode="auto">
            <a:xfrm>
              <a:off x="2411760" y="5085184"/>
              <a:ext cx="1063514" cy="461665"/>
            </a:xfrm>
            <a:prstGeom prst="rect">
              <a:avLst/>
            </a:prstGeom>
            <a:noFill/>
            <a:ln w="12700">
              <a:noFill/>
              <a:miter lim="800000"/>
              <a:headEnd type="none" w="sm" len="sm"/>
              <a:tailEnd type="none" w="sm" len="sm"/>
            </a:ln>
          </p:spPr>
          <p:txBody>
            <a:bodyPr>
              <a:spAutoFit/>
            </a:bodyPr>
            <a:lstStyle/>
            <a:p>
              <a:pPr algn="ctr">
                <a:spcBef>
                  <a:spcPct val="50000"/>
                </a:spcBef>
                <a:defRPr/>
              </a:pPr>
              <a:r>
                <a:rPr lang="es-CL" sz="1200" b="1" dirty="0">
                  <a:solidFill>
                    <a:srgbClr val="FFFF00"/>
                  </a:solidFill>
                </a:rPr>
                <a:t>EVALUAR LA AMENAZA</a:t>
              </a:r>
            </a:p>
          </p:txBody>
        </p:sp>
        <p:sp>
          <p:nvSpPr>
            <p:cNvPr id="49" name="22 Elipse">
              <a:extLst>
                <a:ext uri="{FF2B5EF4-FFF2-40B4-BE49-F238E27FC236}">
                  <a16:creationId xmlns:a16="http://schemas.microsoft.com/office/drawing/2014/main" id="{4A3D00BB-78DE-914E-A8B6-A62DB84815A7}"/>
                </a:ext>
              </a:extLst>
            </p:cNvPr>
            <p:cNvSpPr/>
            <p:nvPr/>
          </p:nvSpPr>
          <p:spPr>
            <a:xfrm>
              <a:off x="1619672" y="4149080"/>
              <a:ext cx="914400" cy="91440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b="1" dirty="0">
                <a:solidFill>
                  <a:schemeClr val="tx1"/>
                </a:solidFill>
              </a:endParaRPr>
            </a:p>
            <a:p>
              <a:pPr algn="ctr"/>
              <a:r>
                <a:rPr lang="es-MX" sz="2000" b="1" dirty="0">
                  <a:solidFill>
                    <a:schemeClr val="tx1"/>
                  </a:solidFill>
                </a:rPr>
                <a:t>I.P.B</a:t>
              </a:r>
              <a:r>
                <a:rPr lang="es-MX" dirty="0"/>
                <a:t>.</a:t>
              </a:r>
              <a:endParaRPr lang="es-ES" dirty="0"/>
            </a:p>
          </p:txBody>
        </p:sp>
      </p:grpSp>
      <p:sp>
        <p:nvSpPr>
          <p:cNvPr id="50" name="15 Rectángulo redondeado">
            <a:extLst>
              <a:ext uri="{FF2B5EF4-FFF2-40B4-BE49-F238E27FC236}">
                <a16:creationId xmlns:a16="http://schemas.microsoft.com/office/drawing/2014/main" id="{424A7F58-7C23-3F46-8AAF-A90C9B2C70B6}"/>
              </a:ext>
            </a:extLst>
          </p:cNvPr>
          <p:cNvSpPr/>
          <p:nvPr/>
        </p:nvSpPr>
        <p:spPr bwMode="auto">
          <a:xfrm>
            <a:off x="7334044" y="1561703"/>
            <a:ext cx="4248472" cy="408623"/>
          </a:xfrm>
          <a:prstGeom prst="roundRect">
            <a:avLst/>
          </a:prstGeom>
          <a:solidFill>
            <a:schemeClr val="accent1"/>
          </a:solidFill>
          <a:ln w="9525" cap="flat" cmpd="sng" algn="ctr">
            <a:noFill/>
            <a:prstDash val="solid"/>
            <a:round/>
            <a:headEnd type="none" w="med" len="med"/>
            <a:tailEnd type="none" w="med" len="med"/>
          </a:ln>
          <a:effectLst>
            <a:prstShdw prst="shdw17" dist="17961" dir="2700000">
              <a:srgbClr val="0000FF">
                <a:gamma/>
                <a:shade val="60000"/>
                <a:invGamma/>
              </a:srgbClr>
            </a:prstShdw>
          </a:effectLst>
        </p:spPr>
        <p:txBody>
          <a:bodyPr vert="horz" wrap="square" lIns="91440" tIns="45720" rIns="91440" bIns="45720" numCol="1" rtlCol="0" anchor="t" anchorCtr="0" compatLnSpc="1">
            <a:prstTxWarp prst="textNoShape">
              <a:avLst/>
            </a:prstTxWarp>
            <a:spAutoFit/>
          </a:bodyPr>
          <a:lstStyle/>
          <a:p>
            <a:pPr algn="l"/>
            <a:r>
              <a:rPr lang="es-CL" sz="1800" dirty="0">
                <a:solidFill>
                  <a:schemeClr val="bg1"/>
                </a:solidFill>
              </a:rPr>
              <a:t>Situación actual</a:t>
            </a:r>
          </a:p>
        </p:txBody>
      </p:sp>
      <p:sp>
        <p:nvSpPr>
          <p:cNvPr id="51" name="16 Rectángulo redondeado">
            <a:extLst>
              <a:ext uri="{FF2B5EF4-FFF2-40B4-BE49-F238E27FC236}">
                <a16:creationId xmlns:a16="http://schemas.microsoft.com/office/drawing/2014/main" id="{D8F56469-FA6A-DD4B-8C09-E07623BB8F99}"/>
              </a:ext>
            </a:extLst>
          </p:cNvPr>
          <p:cNvSpPr/>
          <p:nvPr/>
        </p:nvSpPr>
        <p:spPr bwMode="auto">
          <a:xfrm>
            <a:off x="7334044" y="2047325"/>
            <a:ext cx="4248472" cy="715089"/>
          </a:xfrm>
          <a:prstGeom prst="roundRect">
            <a:avLst/>
          </a:prstGeom>
          <a:solidFill>
            <a:schemeClr val="accent1"/>
          </a:solidFill>
          <a:ln w="9525" cap="flat" cmpd="sng" algn="ctr">
            <a:noFill/>
            <a:prstDash val="solid"/>
            <a:round/>
            <a:headEnd type="none" w="med" len="med"/>
            <a:tailEnd type="none" w="med" len="med"/>
          </a:ln>
          <a:effectLst>
            <a:prstShdw prst="shdw17" dist="17961" dir="2700000">
              <a:srgbClr val="0000FF">
                <a:gamma/>
                <a:shade val="60000"/>
                <a:invGamma/>
              </a:srgbClr>
            </a:prstShdw>
          </a:effectLst>
        </p:spPr>
        <p:txBody>
          <a:bodyPr vert="horz" wrap="square" lIns="91440" tIns="45720" rIns="91440" bIns="45720" numCol="1" rtlCol="0" anchor="t" anchorCtr="0" compatLnSpc="1">
            <a:prstTxWarp prst="textNoShape">
              <a:avLst/>
            </a:prstTxWarp>
            <a:spAutoFit/>
          </a:bodyPr>
          <a:lstStyle/>
          <a:p>
            <a:pPr algn="l"/>
            <a:r>
              <a:rPr lang="es-CL" sz="1800" dirty="0">
                <a:solidFill>
                  <a:schemeClr val="bg1"/>
                </a:solidFill>
              </a:rPr>
              <a:t>Características importantes</a:t>
            </a:r>
          </a:p>
          <a:p>
            <a:pPr algn="l">
              <a:buFontTx/>
              <a:buNone/>
            </a:pPr>
            <a:r>
              <a:rPr lang="es-CL" sz="1800" dirty="0">
                <a:solidFill>
                  <a:schemeClr val="bg1"/>
                </a:solidFill>
              </a:rPr>
              <a:t>del ambiente.</a:t>
            </a:r>
          </a:p>
        </p:txBody>
      </p:sp>
      <p:sp>
        <p:nvSpPr>
          <p:cNvPr id="52" name="17 Rectángulo redondeado">
            <a:extLst>
              <a:ext uri="{FF2B5EF4-FFF2-40B4-BE49-F238E27FC236}">
                <a16:creationId xmlns:a16="http://schemas.microsoft.com/office/drawing/2014/main" id="{93BD4E0D-5C81-3B49-A9FE-25648DB3C051}"/>
              </a:ext>
            </a:extLst>
          </p:cNvPr>
          <p:cNvSpPr/>
          <p:nvPr/>
        </p:nvSpPr>
        <p:spPr bwMode="auto">
          <a:xfrm>
            <a:off x="7334044" y="2839413"/>
            <a:ext cx="4248472" cy="715089"/>
          </a:xfrm>
          <a:prstGeom prst="roundRect">
            <a:avLst/>
          </a:prstGeom>
          <a:solidFill>
            <a:schemeClr val="accent1"/>
          </a:solidFill>
          <a:ln w="9525" cap="flat" cmpd="sng" algn="ctr">
            <a:noFill/>
            <a:prstDash val="solid"/>
            <a:round/>
            <a:headEnd type="none" w="med" len="med"/>
            <a:tailEnd type="none" w="med" len="med"/>
          </a:ln>
          <a:effectLst>
            <a:prstShdw prst="shdw17" dist="17961" dir="2700000">
              <a:srgbClr val="0000FF">
                <a:gamma/>
                <a:shade val="60000"/>
                <a:invGamma/>
              </a:srgbClr>
            </a:prstShdw>
          </a:effectLst>
        </p:spPr>
        <p:txBody>
          <a:bodyPr vert="horz" wrap="square" lIns="91440" tIns="45720" rIns="91440" bIns="45720" numCol="1" rtlCol="0" anchor="t" anchorCtr="0" compatLnSpc="1">
            <a:prstTxWarp prst="textNoShape">
              <a:avLst/>
            </a:prstTxWarp>
            <a:spAutoFit/>
          </a:bodyPr>
          <a:lstStyle/>
          <a:p>
            <a:pPr algn="l"/>
            <a:r>
              <a:rPr lang="es-CL" sz="1800" dirty="0">
                <a:solidFill>
                  <a:schemeClr val="bg1"/>
                </a:solidFill>
              </a:rPr>
              <a:t>Identificar los limites del </a:t>
            </a:r>
            <a:r>
              <a:rPr lang="es-CL" dirty="0">
                <a:solidFill>
                  <a:schemeClr val="bg1"/>
                </a:solidFill>
              </a:rPr>
              <a:t>Á</a:t>
            </a:r>
            <a:r>
              <a:rPr lang="es-CL" sz="1800" dirty="0">
                <a:solidFill>
                  <a:schemeClr val="bg1"/>
                </a:solidFill>
              </a:rPr>
              <a:t>rea de </a:t>
            </a:r>
          </a:p>
          <a:p>
            <a:pPr algn="l">
              <a:buNone/>
            </a:pPr>
            <a:r>
              <a:rPr lang="es-CL" dirty="0">
                <a:solidFill>
                  <a:schemeClr val="bg1"/>
                </a:solidFill>
              </a:rPr>
              <a:t>O</a:t>
            </a:r>
            <a:r>
              <a:rPr lang="es-CL" sz="1800" dirty="0">
                <a:solidFill>
                  <a:schemeClr val="bg1"/>
                </a:solidFill>
              </a:rPr>
              <a:t>peraciones (AROP).</a:t>
            </a:r>
          </a:p>
        </p:txBody>
      </p:sp>
      <p:sp>
        <p:nvSpPr>
          <p:cNvPr id="53" name="18 Rectángulo redondeado">
            <a:extLst>
              <a:ext uri="{FF2B5EF4-FFF2-40B4-BE49-F238E27FC236}">
                <a16:creationId xmlns:a16="http://schemas.microsoft.com/office/drawing/2014/main" id="{68A064F3-B9D7-3048-AD2D-47BE761493D4}"/>
              </a:ext>
            </a:extLst>
          </p:cNvPr>
          <p:cNvSpPr/>
          <p:nvPr/>
        </p:nvSpPr>
        <p:spPr bwMode="auto">
          <a:xfrm>
            <a:off x="7334044" y="3613066"/>
            <a:ext cx="4248472" cy="710099"/>
          </a:xfrm>
          <a:prstGeom prst="roundRect">
            <a:avLst/>
          </a:prstGeom>
          <a:solidFill>
            <a:schemeClr val="accent1"/>
          </a:solidFill>
          <a:ln w="9525" cap="flat" cmpd="sng" algn="ctr">
            <a:noFill/>
            <a:prstDash val="solid"/>
            <a:round/>
            <a:headEnd type="none" w="med" len="med"/>
            <a:tailEnd type="none" w="med" len="med"/>
          </a:ln>
          <a:effectLst>
            <a:prstShdw prst="shdw17" dist="17961" dir="2700000">
              <a:srgbClr val="0000FF">
                <a:gamma/>
                <a:shade val="60000"/>
                <a:invGamma/>
              </a:srgbClr>
            </a:prstShdw>
          </a:effectLst>
        </p:spPr>
        <p:txBody>
          <a:bodyPr vert="horz" wrap="square" lIns="91440" tIns="45720" rIns="91440" bIns="45720" numCol="1" rtlCol="0" anchor="t" anchorCtr="0" compatLnSpc="1">
            <a:prstTxWarp prst="textNoShape">
              <a:avLst/>
            </a:prstTxWarp>
            <a:spAutoFit/>
          </a:bodyPr>
          <a:lstStyle/>
          <a:p>
            <a:pPr algn="l"/>
            <a:r>
              <a:rPr lang="es-CL" sz="1800" dirty="0">
                <a:solidFill>
                  <a:schemeClr val="bg1"/>
                </a:solidFill>
              </a:rPr>
              <a:t>Identificar los límites del Área de </a:t>
            </a:r>
          </a:p>
          <a:p>
            <a:pPr marL="0" indent="0" algn="l">
              <a:buNone/>
            </a:pPr>
            <a:r>
              <a:rPr lang="es-CL" sz="1800" dirty="0">
                <a:solidFill>
                  <a:schemeClr val="bg1"/>
                </a:solidFill>
              </a:rPr>
              <a:t>Responsabilidad de Inteligencia (AIR).</a:t>
            </a:r>
          </a:p>
        </p:txBody>
      </p:sp>
      <p:sp>
        <p:nvSpPr>
          <p:cNvPr id="54" name="19 Rectángulo redondeado">
            <a:extLst>
              <a:ext uri="{FF2B5EF4-FFF2-40B4-BE49-F238E27FC236}">
                <a16:creationId xmlns:a16="http://schemas.microsoft.com/office/drawing/2014/main" id="{2E65EFDF-951B-CC46-9B22-32F7F9898DBD}"/>
              </a:ext>
            </a:extLst>
          </p:cNvPr>
          <p:cNvSpPr/>
          <p:nvPr/>
        </p:nvSpPr>
        <p:spPr bwMode="auto">
          <a:xfrm>
            <a:off x="7334044" y="4395173"/>
            <a:ext cx="4248472" cy="715089"/>
          </a:xfrm>
          <a:prstGeom prst="roundRect">
            <a:avLst/>
          </a:prstGeom>
          <a:solidFill>
            <a:schemeClr val="accent1"/>
          </a:solidFill>
          <a:ln w="9525" cap="flat" cmpd="sng" algn="ctr">
            <a:noFill/>
            <a:prstDash val="solid"/>
            <a:round/>
            <a:headEnd type="none" w="med" len="med"/>
            <a:tailEnd type="none" w="med" len="med"/>
          </a:ln>
          <a:effectLst>
            <a:prstShdw prst="shdw17" dist="17961" dir="2700000">
              <a:srgbClr val="0000FF">
                <a:gamma/>
                <a:shade val="60000"/>
                <a:invGamma/>
              </a:srgbClr>
            </a:prstShdw>
          </a:effectLst>
        </p:spPr>
        <p:txBody>
          <a:bodyPr vert="horz" wrap="square" lIns="91440" tIns="45720" rIns="91440" bIns="45720" numCol="1" rtlCol="0" anchor="t" anchorCtr="0" compatLnSpc="1">
            <a:prstTxWarp prst="textNoShape">
              <a:avLst/>
            </a:prstTxWarp>
            <a:spAutoFit/>
          </a:bodyPr>
          <a:lstStyle/>
          <a:p>
            <a:pPr algn="l"/>
            <a:r>
              <a:rPr lang="es-CL" sz="1800" dirty="0">
                <a:solidFill>
                  <a:schemeClr val="bg1"/>
                </a:solidFill>
              </a:rPr>
              <a:t>Establecer los límites del Área de Interés de inteligencia (</a:t>
            </a:r>
            <a:r>
              <a:rPr lang="es-CL" sz="1800" dirty="0" err="1">
                <a:solidFill>
                  <a:schemeClr val="bg1"/>
                </a:solidFill>
              </a:rPr>
              <a:t>AII</a:t>
            </a:r>
            <a:r>
              <a:rPr lang="es-CL" sz="1800" dirty="0">
                <a:solidFill>
                  <a:schemeClr val="bg1"/>
                </a:solidFill>
              </a:rPr>
              <a:t>).</a:t>
            </a:r>
          </a:p>
        </p:txBody>
      </p:sp>
      <p:sp>
        <p:nvSpPr>
          <p:cNvPr id="55" name="20 Rectángulo redondeado">
            <a:extLst>
              <a:ext uri="{FF2B5EF4-FFF2-40B4-BE49-F238E27FC236}">
                <a16:creationId xmlns:a16="http://schemas.microsoft.com/office/drawing/2014/main" id="{80C10DE2-471E-9A4B-94AD-46CC8CE016D0}"/>
              </a:ext>
            </a:extLst>
          </p:cNvPr>
          <p:cNvSpPr/>
          <p:nvPr/>
        </p:nvSpPr>
        <p:spPr bwMode="auto">
          <a:xfrm>
            <a:off x="7334044" y="5187261"/>
            <a:ext cx="4248472" cy="408623"/>
          </a:xfrm>
          <a:prstGeom prst="roundRect">
            <a:avLst/>
          </a:prstGeom>
          <a:solidFill>
            <a:schemeClr val="accent1"/>
          </a:solidFill>
          <a:ln w="9525" cap="flat" cmpd="sng" algn="ctr">
            <a:noFill/>
            <a:prstDash val="solid"/>
            <a:round/>
            <a:headEnd type="none" w="med" len="med"/>
            <a:tailEnd type="none" w="med" len="med"/>
          </a:ln>
          <a:effectLst>
            <a:prstShdw prst="shdw17" dist="17961" dir="2700000">
              <a:srgbClr val="0000FF">
                <a:gamma/>
                <a:shade val="60000"/>
                <a:invGamma/>
              </a:srgbClr>
            </a:prstShdw>
          </a:effectLst>
        </p:spPr>
        <p:txBody>
          <a:bodyPr vert="horz" wrap="square" lIns="91440" tIns="45720" rIns="91440" bIns="45720" numCol="1" rtlCol="0" anchor="t" anchorCtr="0" compatLnSpc="1">
            <a:prstTxWarp prst="textNoShape">
              <a:avLst/>
            </a:prstTxWarp>
            <a:spAutoFit/>
          </a:bodyPr>
          <a:lstStyle/>
          <a:p>
            <a:r>
              <a:rPr lang="es-CL" sz="1800" dirty="0">
                <a:solidFill>
                  <a:schemeClr val="bg1"/>
                </a:solidFill>
              </a:rPr>
              <a:t>Productos (Anexo de Inteligencia).</a:t>
            </a:r>
          </a:p>
        </p:txBody>
      </p:sp>
      <p:pic>
        <p:nvPicPr>
          <p:cNvPr id="22" name="Picture 2" descr="http://webinterna.esnaval.cl/images/cabecera_EN.png"/>
          <p:cNvPicPr>
            <a:picLocks noChangeAspect="1" noChangeArrowheads="1"/>
          </p:cNvPicPr>
          <p:nvPr/>
        </p:nvPicPr>
        <p:blipFill rotWithShape="1">
          <a:blip r:embed="rId6">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3" name="Object 7"/>
          <p:cNvGraphicFramePr>
            <a:graphicFrameLocks noChangeAspect="1"/>
          </p:cNvGraphicFramePr>
          <p:nvPr>
            <p:extLst>
              <p:ext uri="{D42A27DB-BD31-4B8C-83A1-F6EECF244321}">
                <p14:modId xmlns:p14="http://schemas.microsoft.com/office/powerpoint/2010/main" val="3175692974"/>
              </p:ext>
            </p:extLst>
          </p:nvPr>
        </p:nvGraphicFramePr>
        <p:xfrm>
          <a:off x="229759" y="3888037"/>
          <a:ext cx="2928233" cy="2188320"/>
        </p:xfrm>
        <a:graphic>
          <a:graphicData uri="http://schemas.openxmlformats.org/presentationml/2006/ole">
            <mc:AlternateContent xmlns:mc="http://schemas.openxmlformats.org/markup-compatibility/2006">
              <mc:Choice xmlns:v="urn:schemas-microsoft-com:vml" Requires="v">
                <p:oleObj spid="_x0000_s1049" name="Diapositiva" r:id="rId7" imgW="4602492" imgH="3451776" progId="PowerPoint.Slide.8">
                  <p:embed/>
                </p:oleObj>
              </mc:Choice>
              <mc:Fallback>
                <p:oleObj name="Diapositiva" r:id="rId7" imgW="4602492" imgH="3451776" progId="PowerPoint.Slide.8">
                  <p:embed/>
                  <p:pic>
                    <p:nvPicPr>
                      <p:cNvPr id="12291" name="Object 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29759" y="3888037"/>
                        <a:ext cx="2928233" cy="2188320"/>
                      </a:xfrm>
                      <a:prstGeom prst="rect">
                        <a:avLst/>
                      </a:prstGeom>
                      <a:noFill/>
                      <a:ln>
                        <a:noFill/>
                      </a:ln>
                    </p:spPr>
                  </p:pic>
                </p:oleObj>
              </mc:Fallback>
            </mc:AlternateContent>
          </a:graphicData>
        </a:graphic>
      </p:graphicFrame>
    </p:spTree>
    <p:extLst>
      <p:ext uri="{BB962C8B-B14F-4D97-AF65-F5344CB8AC3E}">
        <p14:creationId xmlns:p14="http://schemas.microsoft.com/office/powerpoint/2010/main" val="3009271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51" grpId="0" animBg="1"/>
      <p:bldP spid="52" grpId="0" animBg="1"/>
      <p:bldP spid="53" grpId="0" animBg="1"/>
      <p:bldP spid="54" grpId="0" animBg="1"/>
      <p:bldP spid="5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 name="Imagen 55">
            <a:extLst>
              <a:ext uri="{FF2B5EF4-FFF2-40B4-BE49-F238E27FC236}">
                <a16:creationId xmlns:a16="http://schemas.microsoft.com/office/drawing/2014/main" id="{89F9260C-F787-7346-8CAA-5837ABA18C71}"/>
              </a:ext>
            </a:extLst>
          </p:cNvPr>
          <p:cNvPicPr>
            <a:picLocks noChangeAspect="1"/>
          </p:cNvPicPr>
          <p:nvPr/>
        </p:nvPicPr>
        <p:blipFill>
          <a:blip r:embed="rId2"/>
          <a:stretch>
            <a:fillRect/>
          </a:stretch>
        </p:blipFill>
        <p:spPr>
          <a:xfrm>
            <a:off x="45451" y="2303502"/>
            <a:ext cx="3186793" cy="2604857"/>
          </a:xfrm>
          <a:prstGeom prst="rect">
            <a:avLst/>
          </a:prstGeom>
        </p:spPr>
      </p:pic>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47876"/>
            <a:ext cx="10515600" cy="1325563"/>
          </a:xfrm>
        </p:spPr>
        <p:txBody>
          <a:bodyPr/>
          <a:lstStyle/>
          <a:p>
            <a:pPr algn="ctr"/>
            <a:r>
              <a:rPr lang="es-CL" dirty="0"/>
              <a:t>¿QUÉ ES EL IPB Y CUÁL ES SU FUNCIÓN?</a:t>
            </a: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grpSp>
        <p:nvGrpSpPr>
          <p:cNvPr id="22" name="Grupo 21">
            <a:extLst>
              <a:ext uri="{FF2B5EF4-FFF2-40B4-BE49-F238E27FC236}">
                <a16:creationId xmlns:a16="http://schemas.microsoft.com/office/drawing/2014/main" id="{8627C219-DF17-324E-94E7-90FFDE19E93B}"/>
              </a:ext>
            </a:extLst>
          </p:cNvPr>
          <p:cNvGrpSpPr/>
          <p:nvPr/>
        </p:nvGrpSpPr>
        <p:grpSpPr>
          <a:xfrm>
            <a:off x="3275196" y="1213912"/>
            <a:ext cx="6096000" cy="4064000"/>
            <a:chOff x="251520" y="2276872"/>
            <a:chExt cx="6096000" cy="4064000"/>
          </a:xfrm>
        </p:grpSpPr>
        <p:graphicFrame>
          <p:nvGraphicFramePr>
            <p:cNvPr id="23" name="9 Gráfico">
              <a:extLst>
                <a:ext uri="{FF2B5EF4-FFF2-40B4-BE49-F238E27FC236}">
                  <a16:creationId xmlns:a16="http://schemas.microsoft.com/office/drawing/2014/main" id="{DF58614F-FA91-CA48-BADE-873185FE4F9D}"/>
                </a:ext>
              </a:extLst>
            </p:cNvPr>
            <p:cNvGraphicFramePr/>
            <p:nvPr>
              <p:extLst>
                <p:ext uri="{D42A27DB-BD31-4B8C-83A1-F6EECF244321}">
                  <p14:modId xmlns:p14="http://schemas.microsoft.com/office/powerpoint/2010/main" val="759912746"/>
                </p:ext>
              </p:extLst>
            </p:nvPr>
          </p:nvGraphicFramePr>
          <p:xfrm>
            <a:off x="251520" y="2276872"/>
            <a:ext cx="6096000" cy="4064000"/>
          </p:xfrm>
          <a:graphic>
            <a:graphicData uri="http://schemas.openxmlformats.org/drawingml/2006/chart">
              <c:chart xmlns:c="http://schemas.openxmlformats.org/drawingml/2006/chart" xmlns:r="http://schemas.openxmlformats.org/officeDocument/2006/relationships" r:id="rId4"/>
            </a:graphicData>
          </a:graphic>
        </p:graphicFrame>
        <p:sp>
          <p:nvSpPr>
            <p:cNvPr id="24" name="Rectangle 141">
              <a:extLst>
                <a:ext uri="{FF2B5EF4-FFF2-40B4-BE49-F238E27FC236}">
                  <a16:creationId xmlns:a16="http://schemas.microsoft.com/office/drawing/2014/main" id="{F2B93BF3-90B2-C846-AEB9-1B42E4932E31}"/>
                </a:ext>
              </a:extLst>
            </p:cNvPr>
            <p:cNvSpPr>
              <a:spLocks noChangeArrowheads="1"/>
            </p:cNvSpPr>
            <p:nvPr/>
          </p:nvSpPr>
          <p:spPr bwMode="auto">
            <a:xfrm>
              <a:off x="611560" y="5014275"/>
              <a:ext cx="1368152" cy="646973"/>
            </a:xfrm>
            <a:prstGeom prst="rect">
              <a:avLst/>
            </a:prstGeom>
            <a:noFill/>
            <a:ln w="9525">
              <a:noFill/>
              <a:miter lim="800000"/>
              <a:headEnd/>
              <a:tailEnd/>
            </a:ln>
          </p:spPr>
          <p:txBody>
            <a:bodyPr wrap="square" lIns="92075" tIns="46038" rIns="92075" bIns="46038">
              <a:spAutoFit/>
            </a:bodyPr>
            <a:lstStyle/>
            <a:p>
              <a:pPr algn="ctr">
                <a:defRPr/>
              </a:pPr>
              <a:r>
                <a:rPr lang="es-CL" sz="1200" b="1" dirty="0">
                  <a:solidFill>
                    <a:srgbClr val="FFFF00"/>
                  </a:solidFill>
                </a:rPr>
                <a:t>DETERMINAR </a:t>
              </a:r>
            </a:p>
            <a:p>
              <a:pPr algn="ctr">
                <a:defRPr/>
              </a:pPr>
              <a:r>
                <a:rPr lang="es-CL" sz="1200" b="1" dirty="0">
                  <a:solidFill>
                    <a:srgbClr val="FFFF00"/>
                  </a:solidFill>
                </a:rPr>
                <a:t>LAS POSIBILIDADES</a:t>
              </a:r>
            </a:p>
          </p:txBody>
        </p:sp>
        <p:sp>
          <p:nvSpPr>
            <p:cNvPr id="25" name="Text Box 136">
              <a:extLst>
                <a:ext uri="{FF2B5EF4-FFF2-40B4-BE49-F238E27FC236}">
                  <a16:creationId xmlns:a16="http://schemas.microsoft.com/office/drawing/2014/main" id="{E14EAE89-BB0D-BE46-8F9A-7B5409A948F3}"/>
                </a:ext>
              </a:extLst>
            </p:cNvPr>
            <p:cNvSpPr txBox="1">
              <a:spLocks noChangeArrowheads="1"/>
            </p:cNvSpPr>
            <p:nvPr/>
          </p:nvSpPr>
          <p:spPr bwMode="auto">
            <a:xfrm>
              <a:off x="2267744" y="3429000"/>
              <a:ext cx="1246965" cy="830997"/>
            </a:xfrm>
            <a:prstGeom prst="rect">
              <a:avLst/>
            </a:prstGeom>
            <a:noFill/>
            <a:ln w="12700">
              <a:noFill/>
              <a:miter lim="800000"/>
              <a:headEnd type="none" w="sm" len="sm"/>
              <a:tailEnd type="none" w="sm" len="sm"/>
            </a:ln>
          </p:spPr>
          <p:txBody>
            <a:bodyPr>
              <a:spAutoFit/>
            </a:bodyPr>
            <a:lstStyle/>
            <a:p>
              <a:pPr algn="ctr">
                <a:defRPr/>
              </a:pPr>
              <a:r>
                <a:rPr lang="es-CL" sz="1200" b="1" dirty="0">
                  <a:solidFill>
                    <a:schemeClr val="bg1"/>
                  </a:solidFill>
                </a:rPr>
                <a:t>DESCRIBIR LOS EFECTOS DEL CAMPO DE BATALLA</a:t>
              </a:r>
            </a:p>
          </p:txBody>
        </p:sp>
        <p:sp>
          <p:nvSpPr>
            <p:cNvPr id="26" name="Rectangle 140">
              <a:extLst>
                <a:ext uri="{FF2B5EF4-FFF2-40B4-BE49-F238E27FC236}">
                  <a16:creationId xmlns:a16="http://schemas.microsoft.com/office/drawing/2014/main" id="{6452768D-845F-114A-9D98-2C1C0A8FACE9}"/>
                </a:ext>
              </a:extLst>
            </p:cNvPr>
            <p:cNvSpPr>
              <a:spLocks noChangeArrowheads="1"/>
            </p:cNvSpPr>
            <p:nvPr/>
          </p:nvSpPr>
          <p:spPr bwMode="auto">
            <a:xfrm>
              <a:off x="2411760" y="5157192"/>
              <a:ext cx="1063514" cy="461665"/>
            </a:xfrm>
            <a:prstGeom prst="rect">
              <a:avLst/>
            </a:prstGeom>
            <a:noFill/>
            <a:ln w="12700">
              <a:noFill/>
              <a:miter lim="800000"/>
              <a:headEnd type="none" w="sm" len="sm"/>
              <a:tailEnd type="none" w="sm" len="sm"/>
            </a:ln>
          </p:spPr>
          <p:txBody>
            <a:bodyPr>
              <a:spAutoFit/>
            </a:bodyPr>
            <a:lstStyle/>
            <a:p>
              <a:pPr algn="ctr">
                <a:spcBef>
                  <a:spcPct val="50000"/>
                </a:spcBef>
                <a:defRPr/>
              </a:pPr>
              <a:r>
                <a:rPr lang="es-CL" sz="1200" b="1" dirty="0">
                  <a:solidFill>
                    <a:srgbClr val="FFFF00"/>
                  </a:solidFill>
                </a:rPr>
                <a:t>EVALUAR LA AMENAZA</a:t>
              </a:r>
            </a:p>
          </p:txBody>
        </p:sp>
        <p:sp>
          <p:nvSpPr>
            <p:cNvPr id="27" name="26 Elipse">
              <a:extLst>
                <a:ext uri="{FF2B5EF4-FFF2-40B4-BE49-F238E27FC236}">
                  <a16:creationId xmlns:a16="http://schemas.microsoft.com/office/drawing/2014/main" id="{9B6EF190-C40D-5C4A-B72F-6D6A89055761}"/>
                </a:ext>
              </a:extLst>
            </p:cNvPr>
            <p:cNvSpPr/>
            <p:nvPr/>
          </p:nvSpPr>
          <p:spPr>
            <a:xfrm>
              <a:off x="1619672" y="4149080"/>
              <a:ext cx="914400" cy="91440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b="1" dirty="0">
                <a:solidFill>
                  <a:schemeClr val="tx1"/>
                </a:solidFill>
              </a:endParaRPr>
            </a:p>
            <a:p>
              <a:pPr algn="ctr"/>
              <a:r>
                <a:rPr lang="es-MX" b="1" dirty="0">
                  <a:solidFill>
                    <a:schemeClr val="tx1"/>
                  </a:solidFill>
                </a:rPr>
                <a:t>I.P.B</a:t>
              </a:r>
              <a:r>
                <a:rPr lang="es-MX" dirty="0"/>
                <a:t>.</a:t>
              </a:r>
              <a:endParaRPr lang="es-ES" dirty="0"/>
            </a:p>
          </p:txBody>
        </p:sp>
      </p:grpSp>
      <p:sp>
        <p:nvSpPr>
          <p:cNvPr id="28" name="21 Rectángulo redondeado">
            <a:extLst>
              <a:ext uri="{FF2B5EF4-FFF2-40B4-BE49-F238E27FC236}">
                <a16:creationId xmlns:a16="http://schemas.microsoft.com/office/drawing/2014/main" id="{40CC5126-506F-0841-9E22-02AE973B4C37}"/>
              </a:ext>
            </a:extLst>
          </p:cNvPr>
          <p:cNvSpPr/>
          <p:nvPr/>
        </p:nvSpPr>
        <p:spPr bwMode="auto">
          <a:xfrm>
            <a:off x="7678458" y="1150440"/>
            <a:ext cx="3708962" cy="408623"/>
          </a:xfrm>
          <a:prstGeom prst="roundRect">
            <a:avLst/>
          </a:prstGeom>
          <a:solidFill>
            <a:schemeClr val="accent1"/>
          </a:solidFill>
          <a:ln w="9525" cap="flat" cmpd="sng" algn="ctr">
            <a:noFill/>
            <a:prstDash val="solid"/>
            <a:round/>
            <a:headEnd type="none" w="med" len="med"/>
            <a:tailEnd type="none" w="med" len="med"/>
          </a:ln>
          <a:effectLst>
            <a:prstShdw prst="shdw17" dist="17961" dir="2700000">
              <a:srgbClr val="0000FF">
                <a:gamma/>
                <a:shade val="60000"/>
                <a:invGamma/>
              </a:srgbClr>
            </a:prstShdw>
          </a:effectLst>
        </p:spPr>
        <p:txBody>
          <a:bodyPr vert="horz" wrap="square" lIns="91440" tIns="45720" rIns="91440" bIns="45720" numCol="1" rtlCol="0" anchor="t" anchorCtr="0" compatLnSpc="1">
            <a:prstTxWarp prst="textNoShape">
              <a:avLst/>
            </a:prstTxWarp>
            <a:spAutoFit/>
          </a:bodyPr>
          <a:lstStyle/>
          <a:p>
            <a:pPr algn="l"/>
            <a:r>
              <a:rPr lang="es-CL" dirty="0">
                <a:solidFill>
                  <a:schemeClr val="bg1"/>
                </a:solidFill>
              </a:rPr>
              <a:t>Análisis del Tiempo atmosférico.</a:t>
            </a:r>
          </a:p>
        </p:txBody>
      </p:sp>
      <p:sp>
        <p:nvSpPr>
          <p:cNvPr id="29" name="22 Rectángulo redondeado">
            <a:extLst>
              <a:ext uri="{FF2B5EF4-FFF2-40B4-BE49-F238E27FC236}">
                <a16:creationId xmlns:a16="http://schemas.microsoft.com/office/drawing/2014/main" id="{8E207388-A41A-514B-A4CA-20670BEAE8D9}"/>
              </a:ext>
            </a:extLst>
          </p:cNvPr>
          <p:cNvSpPr/>
          <p:nvPr/>
        </p:nvSpPr>
        <p:spPr bwMode="auto">
          <a:xfrm>
            <a:off x="7678458" y="2702536"/>
            <a:ext cx="3708962" cy="408623"/>
          </a:xfrm>
          <a:prstGeom prst="roundRect">
            <a:avLst/>
          </a:prstGeom>
          <a:solidFill>
            <a:schemeClr val="accent1"/>
          </a:solidFill>
          <a:ln w="9525" cap="flat" cmpd="sng" algn="ctr">
            <a:noFill/>
            <a:prstDash val="solid"/>
            <a:round/>
            <a:headEnd type="none" w="med" len="med"/>
            <a:tailEnd type="none" w="med" len="med"/>
          </a:ln>
          <a:effectLst>
            <a:prstShdw prst="shdw17" dist="17961" dir="2700000">
              <a:srgbClr val="0000FF">
                <a:gamma/>
                <a:shade val="60000"/>
                <a:invGamma/>
              </a:srgbClr>
            </a:prstShdw>
          </a:effectLst>
        </p:spPr>
        <p:txBody>
          <a:bodyPr vert="horz" wrap="square" lIns="91440" tIns="45720" rIns="91440" bIns="45720" numCol="1" rtlCol="0" anchor="t" anchorCtr="0" compatLnSpc="1">
            <a:prstTxWarp prst="textNoShape">
              <a:avLst/>
            </a:prstTxWarp>
            <a:spAutoFit/>
          </a:bodyPr>
          <a:lstStyle/>
          <a:p>
            <a:pPr algn="l"/>
            <a:r>
              <a:rPr lang="es-CL" dirty="0">
                <a:solidFill>
                  <a:schemeClr val="bg1"/>
                </a:solidFill>
              </a:rPr>
              <a:t>Análisis del Terreno.</a:t>
            </a:r>
          </a:p>
        </p:txBody>
      </p:sp>
      <p:sp>
        <p:nvSpPr>
          <p:cNvPr id="30" name="23 Rectángulo redondeado">
            <a:extLst>
              <a:ext uri="{FF2B5EF4-FFF2-40B4-BE49-F238E27FC236}">
                <a16:creationId xmlns:a16="http://schemas.microsoft.com/office/drawing/2014/main" id="{DF54DCA5-CB09-B44D-AEDA-4340C1641716}"/>
              </a:ext>
            </a:extLst>
          </p:cNvPr>
          <p:cNvSpPr/>
          <p:nvPr/>
        </p:nvSpPr>
        <p:spPr bwMode="auto">
          <a:xfrm>
            <a:off x="7678458" y="3985523"/>
            <a:ext cx="3708962" cy="412160"/>
          </a:xfrm>
          <a:prstGeom prst="roundRect">
            <a:avLst/>
          </a:prstGeom>
          <a:solidFill>
            <a:schemeClr val="accent1"/>
          </a:solidFill>
          <a:ln w="9525" cap="flat" cmpd="sng" algn="ctr">
            <a:noFill/>
            <a:prstDash val="solid"/>
            <a:round/>
            <a:headEnd type="none" w="med" len="med"/>
            <a:tailEnd type="none" w="med" len="med"/>
          </a:ln>
          <a:effectLst>
            <a:prstShdw prst="shdw17" dist="17961" dir="2700000">
              <a:srgbClr val="0000FF">
                <a:gamma/>
                <a:shade val="60000"/>
                <a:invGamma/>
              </a:srgbClr>
            </a:prstShdw>
          </a:effectLst>
        </p:spPr>
        <p:txBody>
          <a:bodyPr vert="horz" wrap="square" lIns="91440" tIns="45720" rIns="91440" bIns="45720" numCol="1" rtlCol="0" anchor="t" anchorCtr="0" compatLnSpc="1">
            <a:prstTxWarp prst="textNoShape">
              <a:avLst/>
            </a:prstTxWarp>
            <a:spAutoFit/>
          </a:bodyPr>
          <a:lstStyle/>
          <a:p>
            <a:pPr algn="l"/>
            <a:r>
              <a:rPr lang="es-CL" dirty="0">
                <a:solidFill>
                  <a:schemeClr val="bg1"/>
                </a:solidFill>
              </a:rPr>
              <a:t>Otras Características.</a:t>
            </a:r>
          </a:p>
        </p:txBody>
      </p:sp>
      <p:pic>
        <p:nvPicPr>
          <p:cNvPr id="32" name="Imagen 31">
            <a:extLst>
              <a:ext uri="{FF2B5EF4-FFF2-40B4-BE49-F238E27FC236}">
                <a16:creationId xmlns:a16="http://schemas.microsoft.com/office/drawing/2014/main" id="{9D89AA3D-C97A-344A-99B1-9DA9E8A9AFC6}"/>
              </a:ext>
            </a:extLst>
          </p:cNvPr>
          <p:cNvPicPr>
            <a:picLocks noChangeAspect="1"/>
          </p:cNvPicPr>
          <p:nvPr/>
        </p:nvPicPr>
        <p:blipFill rotWithShape="1">
          <a:blip r:embed="rId5" cstate="print"/>
          <a:srcRect l="15632" t="63300" r="45448" b="16602"/>
          <a:stretch/>
        </p:blipFill>
        <p:spPr>
          <a:xfrm>
            <a:off x="8401013" y="3210077"/>
            <a:ext cx="2263852" cy="657248"/>
          </a:xfrm>
          <a:prstGeom prst="rect">
            <a:avLst/>
          </a:prstGeom>
          <a:ln w="44450">
            <a:solidFill>
              <a:schemeClr val="tx1"/>
            </a:solidFill>
          </a:ln>
        </p:spPr>
      </p:pic>
      <p:pic>
        <p:nvPicPr>
          <p:cNvPr id="37" name="Picture 7">
            <a:extLst>
              <a:ext uri="{FF2B5EF4-FFF2-40B4-BE49-F238E27FC236}">
                <a16:creationId xmlns:a16="http://schemas.microsoft.com/office/drawing/2014/main" id="{18536A56-CF71-1F4F-A556-2F021B379693}"/>
              </a:ext>
            </a:extLst>
          </p:cNvPr>
          <p:cNvPicPr>
            <a:picLocks noChangeAspect="1" noChangeArrowheads="1"/>
          </p:cNvPicPr>
          <p:nvPr/>
        </p:nvPicPr>
        <p:blipFill>
          <a:blip r:embed="rId6" cstate="print"/>
          <a:srcRect/>
          <a:stretch>
            <a:fillRect/>
          </a:stretch>
        </p:blipFill>
        <p:spPr bwMode="auto">
          <a:xfrm>
            <a:off x="8648897" y="1650872"/>
            <a:ext cx="1730411" cy="957211"/>
          </a:xfrm>
          <a:prstGeom prst="rect">
            <a:avLst/>
          </a:prstGeom>
          <a:ln w="44450">
            <a:solidFill>
              <a:schemeClr val="tx1"/>
            </a:solidFill>
          </a:ln>
        </p:spPr>
      </p:pic>
      <p:grpSp>
        <p:nvGrpSpPr>
          <p:cNvPr id="38" name="4 Grupo">
            <a:extLst>
              <a:ext uri="{FF2B5EF4-FFF2-40B4-BE49-F238E27FC236}">
                <a16:creationId xmlns:a16="http://schemas.microsoft.com/office/drawing/2014/main" id="{628A5D9F-49BD-DB46-92EB-0A60DA7A41B5}"/>
              </a:ext>
            </a:extLst>
          </p:cNvPr>
          <p:cNvGrpSpPr>
            <a:grpSpLocks/>
          </p:cNvGrpSpPr>
          <p:nvPr/>
        </p:nvGrpSpPr>
        <p:grpSpPr bwMode="auto">
          <a:xfrm>
            <a:off x="7678458" y="4476586"/>
            <a:ext cx="3723157" cy="1645710"/>
            <a:chOff x="1071563" y="1096963"/>
            <a:chExt cx="6500812" cy="5618162"/>
          </a:xfrm>
        </p:grpSpPr>
        <p:grpSp>
          <p:nvGrpSpPr>
            <p:cNvPr id="39" name="66 Grupo">
              <a:extLst>
                <a:ext uri="{FF2B5EF4-FFF2-40B4-BE49-F238E27FC236}">
                  <a16:creationId xmlns:a16="http://schemas.microsoft.com/office/drawing/2014/main" id="{3FF5063C-685E-E944-8BA2-C6E5E9AE8882}"/>
                </a:ext>
              </a:extLst>
            </p:cNvPr>
            <p:cNvGrpSpPr>
              <a:grpSpLocks/>
            </p:cNvGrpSpPr>
            <p:nvPr/>
          </p:nvGrpSpPr>
          <p:grpSpPr bwMode="auto">
            <a:xfrm>
              <a:off x="1071563" y="1096963"/>
              <a:ext cx="6427787" cy="5618162"/>
              <a:chOff x="1214474" y="668363"/>
              <a:chExt cx="6427788" cy="6332537"/>
            </a:xfrm>
          </p:grpSpPr>
          <p:grpSp>
            <p:nvGrpSpPr>
              <p:cNvPr id="68" name="40 Grupo">
                <a:extLst>
                  <a:ext uri="{FF2B5EF4-FFF2-40B4-BE49-F238E27FC236}">
                    <a16:creationId xmlns:a16="http://schemas.microsoft.com/office/drawing/2014/main" id="{72E8CF27-E1A4-C647-8748-E72EFB7E9B9F}"/>
                  </a:ext>
                </a:extLst>
              </p:cNvPr>
              <p:cNvGrpSpPr>
                <a:grpSpLocks/>
              </p:cNvGrpSpPr>
              <p:nvPr/>
            </p:nvGrpSpPr>
            <p:grpSpPr bwMode="auto">
              <a:xfrm>
                <a:off x="1214474" y="668363"/>
                <a:ext cx="6427788" cy="6332537"/>
                <a:chOff x="1357290" y="330655"/>
                <a:chExt cx="6429375" cy="6332672"/>
              </a:xfrm>
            </p:grpSpPr>
            <p:pic>
              <p:nvPicPr>
                <p:cNvPr id="72" name="27 Imagen" descr="1.JPG">
                  <a:extLst>
                    <a:ext uri="{FF2B5EF4-FFF2-40B4-BE49-F238E27FC236}">
                      <a16:creationId xmlns:a16="http://schemas.microsoft.com/office/drawing/2014/main" id="{FA99BAE7-F902-174A-9DEA-78795AAF66DE}"/>
                    </a:ext>
                  </a:extLst>
                </p:cNvPr>
                <p:cNvPicPr>
                  <a:picLocks noChangeAspect="1"/>
                </p:cNvPicPr>
                <p:nvPr/>
              </p:nvPicPr>
              <p:blipFill>
                <a:blip r:embed="rId7" cstate="print">
                  <a:clrChange>
                    <a:clrFrom>
                      <a:srgbClr val="A29197"/>
                    </a:clrFrom>
                    <a:clrTo>
                      <a:srgbClr val="A29197">
                        <a:alpha val="0"/>
                      </a:srgbClr>
                    </a:clrTo>
                  </a:clrChange>
                </a:blip>
                <a:stretch>
                  <a:fillRect/>
                </a:stretch>
              </p:blipFill>
              <p:spPr>
                <a:xfrm>
                  <a:off x="1357290" y="357166"/>
                  <a:ext cx="6429375" cy="6200775"/>
                </a:xfrm>
                <a:prstGeom prst="rect">
                  <a:avLst/>
                </a:prstGeom>
                <a:ln>
                  <a:solidFill>
                    <a:schemeClr val="tx1"/>
                  </a:solidFill>
                </a:ln>
                <a:effectLst>
                  <a:outerShdw blurRad="292100" dist="139700" dir="2700000" algn="tl" rotWithShape="0">
                    <a:srgbClr val="333333">
                      <a:alpha val="65000"/>
                    </a:srgbClr>
                  </a:outerShdw>
                </a:effectLst>
                <a:scene3d>
                  <a:camera prst="orthographicFront"/>
                  <a:lightRig rig="threePt" dir="t"/>
                </a:scene3d>
                <a:sp3d>
                  <a:bevelT prst="angle"/>
                </a:sp3d>
              </p:spPr>
            </p:pic>
            <p:grpSp>
              <p:nvGrpSpPr>
                <p:cNvPr id="73" name="13 Grupo">
                  <a:extLst>
                    <a:ext uri="{FF2B5EF4-FFF2-40B4-BE49-F238E27FC236}">
                      <a16:creationId xmlns:a16="http://schemas.microsoft.com/office/drawing/2014/main" id="{DA7F43C6-821A-4541-9FC3-62F5BC24F04D}"/>
                    </a:ext>
                  </a:extLst>
                </p:cNvPr>
                <p:cNvGrpSpPr>
                  <a:grpSpLocks/>
                </p:cNvGrpSpPr>
                <p:nvPr/>
              </p:nvGrpSpPr>
              <p:grpSpPr bwMode="auto">
                <a:xfrm>
                  <a:off x="1367606" y="330655"/>
                  <a:ext cx="6342872" cy="6332672"/>
                  <a:chOff x="1367606" y="330655"/>
                  <a:chExt cx="6342872" cy="6332672"/>
                </a:xfrm>
              </p:grpSpPr>
              <p:sp>
                <p:nvSpPr>
                  <p:cNvPr id="97" name="4 Forma libre">
                    <a:extLst>
                      <a:ext uri="{FF2B5EF4-FFF2-40B4-BE49-F238E27FC236}">
                        <a16:creationId xmlns:a16="http://schemas.microsoft.com/office/drawing/2014/main" id="{212F9CB2-E3DE-0146-974F-4E61219CD40A}"/>
                      </a:ext>
                    </a:extLst>
                  </p:cNvPr>
                  <p:cNvSpPr/>
                  <p:nvPr/>
                </p:nvSpPr>
                <p:spPr>
                  <a:xfrm>
                    <a:off x="3214678" y="428604"/>
                    <a:ext cx="4495800" cy="6099650"/>
                  </a:xfrm>
                  <a:custGeom>
                    <a:avLst/>
                    <a:gdLst>
                      <a:gd name="connsiteX0" fmla="*/ 2984500 w 4495800"/>
                      <a:gd name="connsiteY0" fmla="*/ 3650 h 6099650"/>
                      <a:gd name="connsiteX1" fmla="*/ 3022600 w 4495800"/>
                      <a:gd name="connsiteY1" fmla="*/ 41750 h 6099650"/>
                      <a:gd name="connsiteX2" fmla="*/ 3060700 w 4495800"/>
                      <a:gd name="connsiteY2" fmla="*/ 54450 h 6099650"/>
                      <a:gd name="connsiteX3" fmla="*/ 3086100 w 4495800"/>
                      <a:gd name="connsiteY3" fmla="*/ 92550 h 6099650"/>
                      <a:gd name="connsiteX4" fmla="*/ 3073400 w 4495800"/>
                      <a:gd name="connsiteY4" fmla="*/ 321150 h 6099650"/>
                      <a:gd name="connsiteX5" fmla="*/ 2870200 w 4495800"/>
                      <a:gd name="connsiteY5" fmla="*/ 384650 h 6099650"/>
                      <a:gd name="connsiteX6" fmla="*/ 2844800 w 4495800"/>
                      <a:gd name="connsiteY6" fmla="*/ 422750 h 6099650"/>
                      <a:gd name="connsiteX7" fmla="*/ 2768600 w 4495800"/>
                      <a:gd name="connsiteY7" fmla="*/ 460850 h 6099650"/>
                      <a:gd name="connsiteX8" fmla="*/ 1981200 w 4495800"/>
                      <a:gd name="connsiteY8" fmla="*/ 435450 h 6099650"/>
                      <a:gd name="connsiteX9" fmla="*/ 1943100 w 4495800"/>
                      <a:gd name="connsiteY9" fmla="*/ 422750 h 6099650"/>
                      <a:gd name="connsiteX10" fmla="*/ 1892300 w 4495800"/>
                      <a:gd name="connsiteY10" fmla="*/ 410050 h 6099650"/>
                      <a:gd name="connsiteX11" fmla="*/ 1866900 w 4495800"/>
                      <a:gd name="connsiteY11" fmla="*/ 371950 h 6099650"/>
                      <a:gd name="connsiteX12" fmla="*/ 1828800 w 4495800"/>
                      <a:gd name="connsiteY12" fmla="*/ 333850 h 6099650"/>
                      <a:gd name="connsiteX13" fmla="*/ 1765300 w 4495800"/>
                      <a:gd name="connsiteY13" fmla="*/ 244950 h 6099650"/>
                      <a:gd name="connsiteX14" fmla="*/ 1739900 w 4495800"/>
                      <a:gd name="connsiteY14" fmla="*/ 168750 h 6099650"/>
                      <a:gd name="connsiteX15" fmla="*/ 1689100 w 4495800"/>
                      <a:gd name="connsiteY15" fmla="*/ 3650 h 6099650"/>
                      <a:gd name="connsiteX16" fmla="*/ 1676400 w 4495800"/>
                      <a:gd name="connsiteY16" fmla="*/ 3650 h 6099650"/>
                      <a:gd name="connsiteX17" fmla="*/ 1244600 w 4495800"/>
                      <a:gd name="connsiteY17" fmla="*/ 16350 h 6099650"/>
                      <a:gd name="connsiteX18" fmla="*/ 1231900 w 4495800"/>
                      <a:gd name="connsiteY18" fmla="*/ 54450 h 6099650"/>
                      <a:gd name="connsiteX19" fmla="*/ 1193800 w 4495800"/>
                      <a:gd name="connsiteY19" fmla="*/ 92550 h 6099650"/>
                      <a:gd name="connsiteX20" fmla="*/ 1181100 w 4495800"/>
                      <a:gd name="connsiteY20" fmla="*/ 130650 h 6099650"/>
                      <a:gd name="connsiteX21" fmla="*/ 1155700 w 4495800"/>
                      <a:gd name="connsiteY21" fmla="*/ 168750 h 6099650"/>
                      <a:gd name="connsiteX22" fmla="*/ 1092200 w 4495800"/>
                      <a:gd name="connsiteY22" fmla="*/ 270350 h 6099650"/>
                      <a:gd name="connsiteX23" fmla="*/ 1092200 w 4495800"/>
                      <a:gd name="connsiteY23" fmla="*/ 397350 h 6099650"/>
                      <a:gd name="connsiteX24" fmla="*/ 1143000 w 4495800"/>
                      <a:gd name="connsiteY24" fmla="*/ 473550 h 6099650"/>
                      <a:gd name="connsiteX25" fmla="*/ 1066800 w 4495800"/>
                      <a:gd name="connsiteY25" fmla="*/ 625950 h 6099650"/>
                      <a:gd name="connsiteX26" fmla="*/ 1041400 w 4495800"/>
                      <a:gd name="connsiteY26" fmla="*/ 664050 h 6099650"/>
                      <a:gd name="connsiteX27" fmla="*/ 1016000 w 4495800"/>
                      <a:gd name="connsiteY27" fmla="*/ 702150 h 6099650"/>
                      <a:gd name="connsiteX28" fmla="*/ 901700 w 4495800"/>
                      <a:gd name="connsiteY28" fmla="*/ 765650 h 6099650"/>
                      <a:gd name="connsiteX29" fmla="*/ 825500 w 4495800"/>
                      <a:gd name="connsiteY29" fmla="*/ 689450 h 6099650"/>
                      <a:gd name="connsiteX30" fmla="*/ 800100 w 4495800"/>
                      <a:gd name="connsiteY30" fmla="*/ 651350 h 6099650"/>
                      <a:gd name="connsiteX31" fmla="*/ 685800 w 4495800"/>
                      <a:gd name="connsiteY31" fmla="*/ 587850 h 6099650"/>
                      <a:gd name="connsiteX32" fmla="*/ 622300 w 4495800"/>
                      <a:gd name="connsiteY32" fmla="*/ 575150 h 6099650"/>
                      <a:gd name="connsiteX33" fmla="*/ 495300 w 4495800"/>
                      <a:gd name="connsiteY33" fmla="*/ 587850 h 6099650"/>
                      <a:gd name="connsiteX34" fmla="*/ 406400 w 4495800"/>
                      <a:gd name="connsiteY34" fmla="*/ 600550 h 6099650"/>
                      <a:gd name="connsiteX35" fmla="*/ 292100 w 4495800"/>
                      <a:gd name="connsiteY35" fmla="*/ 613250 h 6099650"/>
                      <a:gd name="connsiteX36" fmla="*/ 177800 w 4495800"/>
                      <a:gd name="connsiteY36" fmla="*/ 676750 h 6099650"/>
                      <a:gd name="connsiteX37" fmla="*/ 76200 w 4495800"/>
                      <a:gd name="connsiteY37" fmla="*/ 791050 h 6099650"/>
                      <a:gd name="connsiteX38" fmla="*/ 101600 w 4495800"/>
                      <a:gd name="connsiteY38" fmla="*/ 981550 h 6099650"/>
                      <a:gd name="connsiteX39" fmla="*/ 127000 w 4495800"/>
                      <a:gd name="connsiteY39" fmla="*/ 1019650 h 6099650"/>
                      <a:gd name="connsiteX40" fmla="*/ 139700 w 4495800"/>
                      <a:gd name="connsiteY40" fmla="*/ 1159350 h 6099650"/>
                      <a:gd name="connsiteX41" fmla="*/ 139700 w 4495800"/>
                      <a:gd name="connsiteY41" fmla="*/ 1299050 h 6099650"/>
                      <a:gd name="connsiteX42" fmla="*/ 114300 w 4495800"/>
                      <a:gd name="connsiteY42" fmla="*/ 1375250 h 6099650"/>
                      <a:gd name="connsiteX43" fmla="*/ 76200 w 4495800"/>
                      <a:gd name="connsiteY43" fmla="*/ 1400650 h 6099650"/>
                      <a:gd name="connsiteX44" fmla="*/ 25400 w 4495800"/>
                      <a:gd name="connsiteY44" fmla="*/ 1476850 h 6099650"/>
                      <a:gd name="connsiteX45" fmla="*/ 0 w 4495800"/>
                      <a:gd name="connsiteY45" fmla="*/ 1514950 h 6099650"/>
                      <a:gd name="connsiteX46" fmla="*/ 38100 w 4495800"/>
                      <a:gd name="connsiteY46" fmla="*/ 1641950 h 6099650"/>
                      <a:gd name="connsiteX47" fmla="*/ 88900 w 4495800"/>
                      <a:gd name="connsiteY47" fmla="*/ 1730850 h 6099650"/>
                      <a:gd name="connsiteX48" fmla="*/ 190500 w 4495800"/>
                      <a:gd name="connsiteY48" fmla="*/ 1768950 h 6099650"/>
                      <a:gd name="connsiteX49" fmla="*/ 292100 w 4495800"/>
                      <a:gd name="connsiteY49" fmla="*/ 1781650 h 6099650"/>
                      <a:gd name="connsiteX50" fmla="*/ 330200 w 4495800"/>
                      <a:gd name="connsiteY50" fmla="*/ 1794350 h 6099650"/>
                      <a:gd name="connsiteX51" fmla="*/ 381000 w 4495800"/>
                      <a:gd name="connsiteY51" fmla="*/ 1870550 h 6099650"/>
                      <a:gd name="connsiteX52" fmla="*/ 419100 w 4495800"/>
                      <a:gd name="connsiteY52" fmla="*/ 1883250 h 6099650"/>
                      <a:gd name="connsiteX53" fmla="*/ 596900 w 4495800"/>
                      <a:gd name="connsiteY53" fmla="*/ 1908650 h 6099650"/>
                      <a:gd name="connsiteX54" fmla="*/ 711200 w 4495800"/>
                      <a:gd name="connsiteY54" fmla="*/ 1946750 h 6099650"/>
                      <a:gd name="connsiteX55" fmla="*/ 749300 w 4495800"/>
                      <a:gd name="connsiteY55" fmla="*/ 1959450 h 6099650"/>
                      <a:gd name="connsiteX56" fmla="*/ 787400 w 4495800"/>
                      <a:gd name="connsiteY56" fmla="*/ 2086450 h 6099650"/>
                      <a:gd name="connsiteX57" fmla="*/ 850900 w 4495800"/>
                      <a:gd name="connsiteY57" fmla="*/ 2099150 h 6099650"/>
                      <a:gd name="connsiteX58" fmla="*/ 889000 w 4495800"/>
                      <a:gd name="connsiteY58" fmla="*/ 2200750 h 6099650"/>
                      <a:gd name="connsiteX59" fmla="*/ 965200 w 4495800"/>
                      <a:gd name="connsiteY59" fmla="*/ 2226150 h 6099650"/>
                      <a:gd name="connsiteX60" fmla="*/ 1066800 w 4495800"/>
                      <a:gd name="connsiteY60" fmla="*/ 2251550 h 6099650"/>
                      <a:gd name="connsiteX61" fmla="*/ 1143000 w 4495800"/>
                      <a:gd name="connsiteY61" fmla="*/ 2315050 h 6099650"/>
                      <a:gd name="connsiteX62" fmla="*/ 1155700 w 4495800"/>
                      <a:gd name="connsiteY62" fmla="*/ 2353150 h 6099650"/>
                      <a:gd name="connsiteX63" fmla="*/ 1206500 w 4495800"/>
                      <a:gd name="connsiteY63" fmla="*/ 2429350 h 6099650"/>
                      <a:gd name="connsiteX64" fmla="*/ 1231900 w 4495800"/>
                      <a:gd name="connsiteY64" fmla="*/ 2480150 h 6099650"/>
                      <a:gd name="connsiteX65" fmla="*/ 1219200 w 4495800"/>
                      <a:gd name="connsiteY65" fmla="*/ 2543650 h 6099650"/>
                      <a:gd name="connsiteX66" fmla="*/ 1155700 w 4495800"/>
                      <a:gd name="connsiteY66" fmla="*/ 2619850 h 6099650"/>
                      <a:gd name="connsiteX67" fmla="*/ 1092200 w 4495800"/>
                      <a:gd name="connsiteY67" fmla="*/ 2734150 h 6099650"/>
                      <a:gd name="connsiteX68" fmla="*/ 1054100 w 4495800"/>
                      <a:gd name="connsiteY68" fmla="*/ 2911950 h 6099650"/>
                      <a:gd name="connsiteX69" fmla="*/ 977900 w 4495800"/>
                      <a:gd name="connsiteY69" fmla="*/ 2937350 h 6099650"/>
                      <a:gd name="connsiteX70" fmla="*/ 939800 w 4495800"/>
                      <a:gd name="connsiteY70" fmla="*/ 2950050 h 6099650"/>
                      <a:gd name="connsiteX71" fmla="*/ 901700 w 4495800"/>
                      <a:gd name="connsiteY71" fmla="*/ 2962750 h 6099650"/>
                      <a:gd name="connsiteX72" fmla="*/ 698500 w 4495800"/>
                      <a:gd name="connsiteY72" fmla="*/ 2950050 h 6099650"/>
                      <a:gd name="connsiteX73" fmla="*/ 673100 w 4495800"/>
                      <a:gd name="connsiteY73" fmla="*/ 2911950 h 6099650"/>
                      <a:gd name="connsiteX74" fmla="*/ 622300 w 4495800"/>
                      <a:gd name="connsiteY74" fmla="*/ 2886550 h 6099650"/>
                      <a:gd name="connsiteX75" fmla="*/ 596900 w 4495800"/>
                      <a:gd name="connsiteY75" fmla="*/ 2848450 h 6099650"/>
                      <a:gd name="connsiteX76" fmla="*/ 431800 w 4495800"/>
                      <a:gd name="connsiteY76" fmla="*/ 2835750 h 6099650"/>
                      <a:gd name="connsiteX77" fmla="*/ 393700 w 4495800"/>
                      <a:gd name="connsiteY77" fmla="*/ 2861150 h 6099650"/>
                      <a:gd name="connsiteX78" fmla="*/ 368300 w 4495800"/>
                      <a:gd name="connsiteY78" fmla="*/ 2899250 h 6099650"/>
                      <a:gd name="connsiteX79" fmla="*/ 330200 w 4495800"/>
                      <a:gd name="connsiteY79" fmla="*/ 2937350 h 6099650"/>
                      <a:gd name="connsiteX80" fmla="*/ 317500 w 4495800"/>
                      <a:gd name="connsiteY80" fmla="*/ 2975450 h 6099650"/>
                      <a:gd name="connsiteX81" fmla="*/ 266700 w 4495800"/>
                      <a:gd name="connsiteY81" fmla="*/ 3051650 h 6099650"/>
                      <a:gd name="connsiteX82" fmla="*/ 292100 w 4495800"/>
                      <a:gd name="connsiteY82" fmla="*/ 3140550 h 6099650"/>
                      <a:gd name="connsiteX83" fmla="*/ 368300 w 4495800"/>
                      <a:gd name="connsiteY83" fmla="*/ 3178650 h 6099650"/>
                      <a:gd name="connsiteX84" fmla="*/ 393700 w 4495800"/>
                      <a:gd name="connsiteY84" fmla="*/ 3216750 h 6099650"/>
                      <a:gd name="connsiteX85" fmla="*/ 520700 w 4495800"/>
                      <a:gd name="connsiteY85" fmla="*/ 3216750 h 6099650"/>
                      <a:gd name="connsiteX86" fmla="*/ 596900 w 4495800"/>
                      <a:gd name="connsiteY86" fmla="*/ 3153250 h 6099650"/>
                      <a:gd name="connsiteX87" fmla="*/ 647700 w 4495800"/>
                      <a:gd name="connsiteY87" fmla="*/ 3165950 h 6099650"/>
                      <a:gd name="connsiteX88" fmla="*/ 673100 w 4495800"/>
                      <a:gd name="connsiteY88" fmla="*/ 3242150 h 6099650"/>
                      <a:gd name="connsiteX89" fmla="*/ 698500 w 4495800"/>
                      <a:gd name="connsiteY89" fmla="*/ 3280250 h 6099650"/>
                      <a:gd name="connsiteX90" fmla="*/ 711200 w 4495800"/>
                      <a:gd name="connsiteY90" fmla="*/ 3318350 h 6099650"/>
                      <a:gd name="connsiteX91" fmla="*/ 787400 w 4495800"/>
                      <a:gd name="connsiteY91" fmla="*/ 3369150 h 6099650"/>
                      <a:gd name="connsiteX92" fmla="*/ 863600 w 4495800"/>
                      <a:gd name="connsiteY92" fmla="*/ 3432650 h 6099650"/>
                      <a:gd name="connsiteX93" fmla="*/ 901700 w 4495800"/>
                      <a:gd name="connsiteY93" fmla="*/ 3508850 h 6099650"/>
                      <a:gd name="connsiteX94" fmla="*/ 939800 w 4495800"/>
                      <a:gd name="connsiteY94" fmla="*/ 3534250 h 6099650"/>
                      <a:gd name="connsiteX95" fmla="*/ 1028700 w 4495800"/>
                      <a:gd name="connsiteY95" fmla="*/ 3585050 h 6099650"/>
                      <a:gd name="connsiteX96" fmla="*/ 1181100 w 4495800"/>
                      <a:gd name="connsiteY96" fmla="*/ 3521550 h 6099650"/>
                      <a:gd name="connsiteX97" fmla="*/ 1219200 w 4495800"/>
                      <a:gd name="connsiteY97" fmla="*/ 3496150 h 6099650"/>
                      <a:gd name="connsiteX98" fmla="*/ 1244600 w 4495800"/>
                      <a:gd name="connsiteY98" fmla="*/ 3458050 h 6099650"/>
                      <a:gd name="connsiteX99" fmla="*/ 1320800 w 4495800"/>
                      <a:gd name="connsiteY99" fmla="*/ 3432650 h 6099650"/>
                      <a:gd name="connsiteX100" fmla="*/ 1358900 w 4495800"/>
                      <a:gd name="connsiteY100" fmla="*/ 3445350 h 6099650"/>
                      <a:gd name="connsiteX101" fmla="*/ 1384300 w 4495800"/>
                      <a:gd name="connsiteY101" fmla="*/ 3521550 h 6099650"/>
                      <a:gd name="connsiteX102" fmla="*/ 1422400 w 4495800"/>
                      <a:gd name="connsiteY102" fmla="*/ 3597750 h 6099650"/>
                      <a:gd name="connsiteX103" fmla="*/ 1435100 w 4495800"/>
                      <a:gd name="connsiteY103" fmla="*/ 3635850 h 6099650"/>
                      <a:gd name="connsiteX104" fmla="*/ 1397000 w 4495800"/>
                      <a:gd name="connsiteY104" fmla="*/ 3712050 h 6099650"/>
                      <a:gd name="connsiteX105" fmla="*/ 1358900 w 4495800"/>
                      <a:gd name="connsiteY105" fmla="*/ 3724750 h 6099650"/>
                      <a:gd name="connsiteX106" fmla="*/ 1295400 w 4495800"/>
                      <a:gd name="connsiteY106" fmla="*/ 3839050 h 6099650"/>
                      <a:gd name="connsiteX107" fmla="*/ 1282700 w 4495800"/>
                      <a:gd name="connsiteY107" fmla="*/ 3927950 h 6099650"/>
                      <a:gd name="connsiteX108" fmla="*/ 1257300 w 4495800"/>
                      <a:gd name="connsiteY108" fmla="*/ 3966050 h 6099650"/>
                      <a:gd name="connsiteX109" fmla="*/ 1270000 w 4495800"/>
                      <a:gd name="connsiteY109" fmla="*/ 4207350 h 6099650"/>
                      <a:gd name="connsiteX110" fmla="*/ 1282700 w 4495800"/>
                      <a:gd name="connsiteY110" fmla="*/ 4308950 h 6099650"/>
                      <a:gd name="connsiteX111" fmla="*/ 1397000 w 4495800"/>
                      <a:gd name="connsiteY111" fmla="*/ 4321650 h 6099650"/>
                      <a:gd name="connsiteX112" fmla="*/ 1536700 w 4495800"/>
                      <a:gd name="connsiteY112" fmla="*/ 4334350 h 6099650"/>
                      <a:gd name="connsiteX113" fmla="*/ 1549400 w 4495800"/>
                      <a:gd name="connsiteY113" fmla="*/ 4334350 h 6099650"/>
                      <a:gd name="connsiteX114" fmla="*/ 1485900 w 4495800"/>
                      <a:gd name="connsiteY114" fmla="*/ 4397850 h 6099650"/>
                      <a:gd name="connsiteX115" fmla="*/ 1447800 w 4495800"/>
                      <a:gd name="connsiteY115" fmla="*/ 4423250 h 6099650"/>
                      <a:gd name="connsiteX116" fmla="*/ 1422400 w 4495800"/>
                      <a:gd name="connsiteY116" fmla="*/ 4461350 h 6099650"/>
                      <a:gd name="connsiteX117" fmla="*/ 1409700 w 4495800"/>
                      <a:gd name="connsiteY117" fmla="*/ 4550250 h 6099650"/>
                      <a:gd name="connsiteX118" fmla="*/ 1308100 w 4495800"/>
                      <a:gd name="connsiteY118" fmla="*/ 4562950 h 6099650"/>
                      <a:gd name="connsiteX119" fmla="*/ 1244600 w 4495800"/>
                      <a:gd name="connsiteY119" fmla="*/ 4575650 h 6099650"/>
                      <a:gd name="connsiteX120" fmla="*/ 1219200 w 4495800"/>
                      <a:gd name="connsiteY120" fmla="*/ 4677250 h 6099650"/>
                      <a:gd name="connsiteX121" fmla="*/ 1206500 w 4495800"/>
                      <a:gd name="connsiteY121" fmla="*/ 4715350 h 6099650"/>
                      <a:gd name="connsiteX122" fmla="*/ 1231900 w 4495800"/>
                      <a:gd name="connsiteY122" fmla="*/ 4816950 h 6099650"/>
                      <a:gd name="connsiteX123" fmla="*/ 1270000 w 4495800"/>
                      <a:gd name="connsiteY123" fmla="*/ 4842350 h 6099650"/>
                      <a:gd name="connsiteX124" fmla="*/ 1257300 w 4495800"/>
                      <a:gd name="connsiteY124" fmla="*/ 5007450 h 6099650"/>
                      <a:gd name="connsiteX125" fmla="*/ 1219200 w 4495800"/>
                      <a:gd name="connsiteY125" fmla="*/ 5083650 h 6099650"/>
                      <a:gd name="connsiteX126" fmla="*/ 1206500 w 4495800"/>
                      <a:gd name="connsiteY126" fmla="*/ 5121750 h 6099650"/>
                      <a:gd name="connsiteX127" fmla="*/ 1244600 w 4495800"/>
                      <a:gd name="connsiteY127" fmla="*/ 5147150 h 6099650"/>
                      <a:gd name="connsiteX128" fmla="*/ 1320800 w 4495800"/>
                      <a:gd name="connsiteY128" fmla="*/ 5172550 h 6099650"/>
                      <a:gd name="connsiteX129" fmla="*/ 1358900 w 4495800"/>
                      <a:gd name="connsiteY129" fmla="*/ 5197950 h 6099650"/>
                      <a:gd name="connsiteX130" fmla="*/ 1384300 w 4495800"/>
                      <a:gd name="connsiteY130" fmla="*/ 5236050 h 6099650"/>
                      <a:gd name="connsiteX131" fmla="*/ 1422400 w 4495800"/>
                      <a:gd name="connsiteY131" fmla="*/ 5248750 h 6099650"/>
                      <a:gd name="connsiteX132" fmla="*/ 1358900 w 4495800"/>
                      <a:gd name="connsiteY132" fmla="*/ 5299550 h 6099650"/>
                      <a:gd name="connsiteX133" fmla="*/ 1257300 w 4495800"/>
                      <a:gd name="connsiteY133" fmla="*/ 5286850 h 6099650"/>
                      <a:gd name="connsiteX134" fmla="*/ 1181100 w 4495800"/>
                      <a:gd name="connsiteY134" fmla="*/ 5223350 h 6099650"/>
                      <a:gd name="connsiteX135" fmla="*/ 1143000 w 4495800"/>
                      <a:gd name="connsiteY135" fmla="*/ 5197950 h 6099650"/>
                      <a:gd name="connsiteX136" fmla="*/ 1066800 w 4495800"/>
                      <a:gd name="connsiteY136" fmla="*/ 5147150 h 6099650"/>
                      <a:gd name="connsiteX137" fmla="*/ 1016000 w 4495800"/>
                      <a:gd name="connsiteY137" fmla="*/ 5210650 h 6099650"/>
                      <a:gd name="connsiteX138" fmla="*/ 939800 w 4495800"/>
                      <a:gd name="connsiteY138" fmla="*/ 5286850 h 6099650"/>
                      <a:gd name="connsiteX139" fmla="*/ 901700 w 4495800"/>
                      <a:gd name="connsiteY139" fmla="*/ 5324950 h 6099650"/>
                      <a:gd name="connsiteX140" fmla="*/ 914400 w 4495800"/>
                      <a:gd name="connsiteY140" fmla="*/ 5451950 h 6099650"/>
                      <a:gd name="connsiteX141" fmla="*/ 1003300 w 4495800"/>
                      <a:gd name="connsiteY141" fmla="*/ 5540850 h 6099650"/>
                      <a:gd name="connsiteX142" fmla="*/ 1028700 w 4495800"/>
                      <a:gd name="connsiteY142" fmla="*/ 5655150 h 6099650"/>
                      <a:gd name="connsiteX143" fmla="*/ 1016000 w 4495800"/>
                      <a:gd name="connsiteY143" fmla="*/ 5718650 h 6099650"/>
                      <a:gd name="connsiteX144" fmla="*/ 1003300 w 4495800"/>
                      <a:gd name="connsiteY144" fmla="*/ 5756750 h 6099650"/>
                      <a:gd name="connsiteX145" fmla="*/ 927100 w 4495800"/>
                      <a:gd name="connsiteY145" fmla="*/ 5807550 h 6099650"/>
                      <a:gd name="connsiteX146" fmla="*/ 889000 w 4495800"/>
                      <a:gd name="connsiteY146" fmla="*/ 5832950 h 6099650"/>
                      <a:gd name="connsiteX147" fmla="*/ 876300 w 4495800"/>
                      <a:gd name="connsiteY147" fmla="*/ 5934550 h 6099650"/>
                      <a:gd name="connsiteX148" fmla="*/ 812800 w 4495800"/>
                      <a:gd name="connsiteY148" fmla="*/ 5998050 h 6099650"/>
                      <a:gd name="connsiteX149" fmla="*/ 812800 w 4495800"/>
                      <a:gd name="connsiteY149" fmla="*/ 6099650 h 6099650"/>
                      <a:gd name="connsiteX150" fmla="*/ 4445000 w 4495800"/>
                      <a:gd name="connsiteY150" fmla="*/ 6086950 h 6099650"/>
                      <a:gd name="connsiteX151" fmla="*/ 4495800 w 4495800"/>
                      <a:gd name="connsiteY151" fmla="*/ 16350 h 6099650"/>
                      <a:gd name="connsiteX152" fmla="*/ 3035300 w 4495800"/>
                      <a:gd name="connsiteY152" fmla="*/ 29050 h 6099650"/>
                      <a:gd name="connsiteX153" fmla="*/ 3060700 w 4495800"/>
                      <a:gd name="connsiteY153" fmla="*/ 41750 h 6099650"/>
                      <a:gd name="connsiteX154" fmla="*/ 2984500 w 4495800"/>
                      <a:gd name="connsiteY154" fmla="*/ 3650 h 6099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Lst>
                    <a:rect l="l" t="t" r="r" b="b"/>
                    <a:pathLst>
                      <a:path w="4495800" h="6099650">
                        <a:moveTo>
                          <a:pt x="2984500" y="3650"/>
                        </a:moveTo>
                        <a:cubicBezTo>
                          <a:pt x="2997200" y="16350"/>
                          <a:pt x="3007656" y="31787"/>
                          <a:pt x="3022600" y="41750"/>
                        </a:cubicBezTo>
                        <a:cubicBezTo>
                          <a:pt x="3033739" y="49176"/>
                          <a:pt x="3050247" y="46087"/>
                          <a:pt x="3060700" y="54450"/>
                        </a:cubicBezTo>
                        <a:cubicBezTo>
                          <a:pt x="3072619" y="63985"/>
                          <a:pt x="3077633" y="79850"/>
                          <a:pt x="3086100" y="92550"/>
                        </a:cubicBezTo>
                        <a:cubicBezTo>
                          <a:pt x="3081867" y="168750"/>
                          <a:pt x="3096540" y="248425"/>
                          <a:pt x="3073400" y="321150"/>
                        </a:cubicBezTo>
                        <a:cubicBezTo>
                          <a:pt x="3052617" y="386468"/>
                          <a:pt x="2901008" y="381569"/>
                          <a:pt x="2870200" y="384650"/>
                        </a:cubicBezTo>
                        <a:cubicBezTo>
                          <a:pt x="2861733" y="397350"/>
                          <a:pt x="2855593" y="411957"/>
                          <a:pt x="2844800" y="422750"/>
                        </a:cubicBezTo>
                        <a:cubicBezTo>
                          <a:pt x="2820181" y="447369"/>
                          <a:pt x="2799588" y="450521"/>
                          <a:pt x="2768600" y="460850"/>
                        </a:cubicBezTo>
                        <a:cubicBezTo>
                          <a:pt x="2506133" y="452383"/>
                          <a:pt x="2230327" y="518492"/>
                          <a:pt x="1981200" y="435450"/>
                        </a:cubicBezTo>
                        <a:cubicBezTo>
                          <a:pt x="1968500" y="431217"/>
                          <a:pt x="1955972" y="426428"/>
                          <a:pt x="1943100" y="422750"/>
                        </a:cubicBezTo>
                        <a:cubicBezTo>
                          <a:pt x="1926317" y="417955"/>
                          <a:pt x="1909233" y="414283"/>
                          <a:pt x="1892300" y="410050"/>
                        </a:cubicBezTo>
                        <a:cubicBezTo>
                          <a:pt x="1883833" y="397350"/>
                          <a:pt x="1876671" y="383676"/>
                          <a:pt x="1866900" y="371950"/>
                        </a:cubicBezTo>
                        <a:cubicBezTo>
                          <a:pt x="1855402" y="358152"/>
                          <a:pt x="1840489" y="347487"/>
                          <a:pt x="1828800" y="333850"/>
                        </a:cubicBezTo>
                        <a:cubicBezTo>
                          <a:pt x="1824470" y="328798"/>
                          <a:pt x="1771485" y="258867"/>
                          <a:pt x="1765300" y="244950"/>
                        </a:cubicBezTo>
                        <a:cubicBezTo>
                          <a:pt x="1754426" y="220484"/>
                          <a:pt x="1739900" y="168750"/>
                          <a:pt x="1739900" y="168750"/>
                        </a:cubicBezTo>
                        <a:cubicBezTo>
                          <a:pt x="1729563" y="55038"/>
                          <a:pt x="1764883" y="41542"/>
                          <a:pt x="1689100" y="3650"/>
                        </a:cubicBezTo>
                        <a:cubicBezTo>
                          <a:pt x="1685314" y="1757"/>
                          <a:pt x="1680633" y="3650"/>
                          <a:pt x="1676400" y="3650"/>
                        </a:cubicBezTo>
                        <a:cubicBezTo>
                          <a:pt x="1532467" y="7883"/>
                          <a:pt x="1387664" y="0"/>
                          <a:pt x="1244600" y="16350"/>
                        </a:cubicBezTo>
                        <a:cubicBezTo>
                          <a:pt x="1231300" y="17870"/>
                          <a:pt x="1239326" y="43311"/>
                          <a:pt x="1231900" y="54450"/>
                        </a:cubicBezTo>
                        <a:cubicBezTo>
                          <a:pt x="1221937" y="69394"/>
                          <a:pt x="1206500" y="79850"/>
                          <a:pt x="1193800" y="92550"/>
                        </a:cubicBezTo>
                        <a:cubicBezTo>
                          <a:pt x="1189567" y="105250"/>
                          <a:pt x="1187087" y="118676"/>
                          <a:pt x="1181100" y="130650"/>
                        </a:cubicBezTo>
                        <a:cubicBezTo>
                          <a:pt x="1174274" y="144302"/>
                          <a:pt x="1161899" y="154802"/>
                          <a:pt x="1155700" y="168750"/>
                        </a:cubicBezTo>
                        <a:cubicBezTo>
                          <a:pt x="1111155" y="268976"/>
                          <a:pt x="1160740" y="224657"/>
                          <a:pt x="1092200" y="270350"/>
                        </a:cubicBezTo>
                        <a:cubicBezTo>
                          <a:pt x="1075162" y="321465"/>
                          <a:pt x="1066141" y="329596"/>
                          <a:pt x="1092200" y="397350"/>
                        </a:cubicBezTo>
                        <a:cubicBezTo>
                          <a:pt x="1103159" y="425842"/>
                          <a:pt x="1143000" y="473550"/>
                          <a:pt x="1143000" y="473550"/>
                        </a:cubicBezTo>
                        <a:cubicBezTo>
                          <a:pt x="1107947" y="578710"/>
                          <a:pt x="1132452" y="527473"/>
                          <a:pt x="1066800" y="625950"/>
                        </a:cubicBezTo>
                        <a:lnTo>
                          <a:pt x="1041400" y="664050"/>
                        </a:lnTo>
                        <a:cubicBezTo>
                          <a:pt x="1032933" y="676750"/>
                          <a:pt x="1028700" y="693683"/>
                          <a:pt x="1016000" y="702150"/>
                        </a:cubicBezTo>
                        <a:cubicBezTo>
                          <a:pt x="928661" y="760376"/>
                          <a:pt x="968760" y="743297"/>
                          <a:pt x="901700" y="765650"/>
                        </a:cubicBezTo>
                        <a:cubicBezTo>
                          <a:pt x="876300" y="740250"/>
                          <a:pt x="845425" y="719338"/>
                          <a:pt x="825500" y="689450"/>
                        </a:cubicBezTo>
                        <a:cubicBezTo>
                          <a:pt x="817033" y="676750"/>
                          <a:pt x="811587" y="661401"/>
                          <a:pt x="800100" y="651350"/>
                        </a:cubicBezTo>
                        <a:cubicBezTo>
                          <a:pt x="762264" y="618243"/>
                          <a:pt x="731152" y="599188"/>
                          <a:pt x="685800" y="587850"/>
                        </a:cubicBezTo>
                        <a:cubicBezTo>
                          <a:pt x="664859" y="582615"/>
                          <a:pt x="643467" y="579383"/>
                          <a:pt x="622300" y="575150"/>
                        </a:cubicBezTo>
                        <a:lnTo>
                          <a:pt x="495300" y="587850"/>
                        </a:lnTo>
                        <a:cubicBezTo>
                          <a:pt x="465571" y="591348"/>
                          <a:pt x="436103" y="596837"/>
                          <a:pt x="406400" y="600550"/>
                        </a:cubicBezTo>
                        <a:cubicBezTo>
                          <a:pt x="368362" y="605305"/>
                          <a:pt x="330200" y="609017"/>
                          <a:pt x="292100" y="613250"/>
                        </a:cubicBezTo>
                        <a:cubicBezTo>
                          <a:pt x="204761" y="671476"/>
                          <a:pt x="244860" y="654397"/>
                          <a:pt x="177800" y="676750"/>
                        </a:cubicBezTo>
                        <a:cubicBezTo>
                          <a:pt x="90807" y="763743"/>
                          <a:pt x="121525" y="723062"/>
                          <a:pt x="76200" y="791050"/>
                        </a:cubicBezTo>
                        <a:cubicBezTo>
                          <a:pt x="79037" y="825099"/>
                          <a:pt x="75662" y="929674"/>
                          <a:pt x="101600" y="981550"/>
                        </a:cubicBezTo>
                        <a:cubicBezTo>
                          <a:pt x="108426" y="995202"/>
                          <a:pt x="118533" y="1006950"/>
                          <a:pt x="127000" y="1019650"/>
                        </a:cubicBezTo>
                        <a:cubicBezTo>
                          <a:pt x="131233" y="1066217"/>
                          <a:pt x="134237" y="1112912"/>
                          <a:pt x="139700" y="1159350"/>
                        </a:cubicBezTo>
                        <a:cubicBezTo>
                          <a:pt x="150289" y="1249360"/>
                          <a:pt x="162194" y="1216572"/>
                          <a:pt x="139700" y="1299050"/>
                        </a:cubicBezTo>
                        <a:cubicBezTo>
                          <a:pt x="132655" y="1324881"/>
                          <a:pt x="136577" y="1360398"/>
                          <a:pt x="114300" y="1375250"/>
                        </a:cubicBezTo>
                        <a:lnTo>
                          <a:pt x="76200" y="1400650"/>
                        </a:lnTo>
                        <a:lnTo>
                          <a:pt x="25400" y="1476850"/>
                        </a:lnTo>
                        <a:lnTo>
                          <a:pt x="0" y="1514950"/>
                        </a:lnTo>
                        <a:cubicBezTo>
                          <a:pt x="19194" y="1591725"/>
                          <a:pt x="7180" y="1549191"/>
                          <a:pt x="38100" y="1641950"/>
                        </a:cubicBezTo>
                        <a:cubicBezTo>
                          <a:pt x="49929" y="1677438"/>
                          <a:pt x="54728" y="1705221"/>
                          <a:pt x="88900" y="1730850"/>
                        </a:cubicBezTo>
                        <a:cubicBezTo>
                          <a:pt x="90934" y="1732375"/>
                          <a:pt x="174166" y="1765980"/>
                          <a:pt x="190500" y="1768950"/>
                        </a:cubicBezTo>
                        <a:cubicBezTo>
                          <a:pt x="224080" y="1775055"/>
                          <a:pt x="258233" y="1777417"/>
                          <a:pt x="292100" y="1781650"/>
                        </a:cubicBezTo>
                        <a:cubicBezTo>
                          <a:pt x="304800" y="1785883"/>
                          <a:pt x="320734" y="1784884"/>
                          <a:pt x="330200" y="1794350"/>
                        </a:cubicBezTo>
                        <a:cubicBezTo>
                          <a:pt x="351786" y="1815936"/>
                          <a:pt x="352040" y="1860897"/>
                          <a:pt x="381000" y="1870550"/>
                        </a:cubicBezTo>
                        <a:cubicBezTo>
                          <a:pt x="393700" y="1874783"/>
                          <a:pt x="406113" y="1880003"/>
                          <a:pt x="419100" y="1883250"/>
                        </a:cubicBezTo>
                        <a:cubicBezTo>
                          <a:pt x="483798" y="1899424"/>
                          <a:pt x="525776" y="1900747"/>
                          <a:pt x="596900" y="1908650"/>
                        </a:cubicBezTo>
                        <a:lnTo>
                          <a:pt x="711200" y="1946750"/>
                        </a:lnTo>
                        <a:lnTo>
                          <a:pt x="749300" y="1959450"/>
                        </a:lnTo>
                        <a:cubicBezTo>
                          <a:pt x="752260" y="1980167"/>
                          <a:pt x="751463" y="2065914"/>
                          <a:pt x="787400" y="2086450"/>
                        </a:cubicBezTo>
                        <a:cubicBezTo>
                          <a:pt x="806142" y="2097160"/>
                          <a:pt x="829733" y="2094917"/>
                          <a:pt x="850900" y="2099150"/>
                        </a:cubicBezTo>
                        <a:cubicBezTo>
                          <a:pt x="856023" y="2124763"/>
                          <a:pt x="859101" y="2182063"/>
                          <a:pt x="889000" y="2200750"/>
                        </a:cubicBezTo>
                        <a:cubicBezTo>
                          <a:pt x="911704" y="2214940"/>
                          <a:pt x="939800" y="2217683"/>
                          <a:pt x="965200" y="2226150"/>
                        </a:cubicBezTo>
                        <a:cubicBezTo>
                          <a:pt x="1023778" y="2245676"/>
                          <a:pt x="990173" y="2236225"/>
                          <a:pt x="1066800" y="2251550"/>
                        </a:cubicBezTo>
                        <a:cubicBezTo>
                          <a:pt x="1094913" y="2270292"/>
                          <a:pt x="1123443" y="2285714"/>
                          <a:pt x="1143000" y="2315050"/>
                        </a:cubicBezTo>
                        <a:cubicBezTo>
                          <a:pt x="1150426" y="2326189"/>
                          <a:pt x="1149199" y="2341448"/>
                          <a:pt x="1155700" y="2353150"/>
                        </a:cubicBezTo>
                        <a:cubicBezTo>
                          <a:pt x="1170525" y="2379835"/>
                          <a:pt x="1192848" y="2402046"/>
                          <a:pt x="1206500" y="2429350"/>
                        </a:cubicBezTo>
                        <a:lnTo>
                          <a:pt x="1231900" y="2480150"/>
                        </a:lnTo>
                        <a:cubicBezTo>
                          <a:pt x="1227667" y="2501317"/>
                          <a:pt x="1226779" y="2523439"/>
                          <a:pt x="1219200" y="2543650"/>
                        </a:cubicBezTo>
                        <a:cubicBezTo>
                          <a:pt x="1205116" y="2581208"/>
                          <a:pt x="1179554" y="2589180"/>
                          <a:pt x="1155700" y="2619850"/>
                        </a:cubicBezTo>
                        <a:cubicBezTo>
                          <a:pt x="1104752" y="2685354"/>
                          <a:pt x="1111362" y="2676665"/>
                          <a:pt x="1092200" y="2734150"/>
                        </a:cubicBezTo>
                        <a:cubicBezTo>
                          <a:pt x="1091382" y="2743152"/>
                          <a:pt x="1101107" y="2882570"/>
                          <a:pt x="1054100" y="2911950"/>
                        </a:cubicBezTo>
                        <a:cubicBezTo>
                          <a:pt x="1031396" y="2926140"/>
                          <a:pt x="1003300" y="2928883"/>
                          <a:pt x="977900" y="2937350"/>
                        </a:cubicBezTo>
                        <a:lnTo>
                          <a:pt x="939800" y="2950050"/>
                        </a:lnTo>
                        <a:lnTo>
                          <a:pt x="901700" y="2962750"/>
                        </a:lnTo>
                        <a:cubicBezTo>
                          <a:pt x="833967" y="2958517"/>
                          <a:pt x="764749" y="2964772"/>
                          <a:pt x="698500" y="2950050"/>
                        </a:cubicBezTo>
                        <a:cubicBezTo>
                          <a:pt x="683600" y="2946739"/>
                          <a:pt x="684826" y="2921721"/>
                          <a:pt x="673100" y="2911950"/>
                        </a:cubicBezTo>
                        <a:cubicBezTo>
                          <a:pt x="658556" y="2899830"/>
                          <a:pt x="639233" y="2895017"/>
                          <a:pt x="622300" y="2886550"/>
                        </a:cubicBezTo>
                        <a:cubicBezTo>
                          <a:pt x="613833" y="2873850"/>
                          <a:pt x="607693" y="2859243"/>
                          <a:pt x="596900" y="2848450"/>
                        </a:cubicBezTo>
                        <a:cubicBezTo>
                          <a:pt x="545673" y="2797223"/>
                          <a:pt x="511907" y="2827739"/>
                          <a:pt x="431800" y="2835750"/>
                        </a:cubicBezTo>
                        <a:cubicBezTo>
                          <a:pt x="419100" y="2844217"/>
                          <a:pt x="404493" y="2850357"/>
                          <a:pt x="393700" y="2861150"/>
                        </a:cubicBezTo>
                        <a:cubicBezTo>
                          <a:pt x="382907" y="2871943"/>
                          <a:pt x="378071" y="2887524"/>
                          <a:pt x="368300" y="2899250"/>
                        </a:cubicBezTo>
                        <a:cubicBezTo>
                          <a:pt x="356802" y="2913048"/>
                          <a:pt x="342900" y="2924650"/>
                          <a:pt x="330200" y="2937350"/>
                        </a:cubicBezTo>
                        <a:cubicBezTo>
                          <a:pt x="325967" y="2950050"/>
                          <a:pt x="324001" y="2963748"/>
                          <a:pt x="317500" y="2975450"/>
                        </a:cubicBezTo>
                        <a:cubicBezTo>
                          <a:pt x="302675" y="3002135"/>
                          <a:pt x="266700" y="3051650"/>
                          <a:pt x="266700" y="3051650"/>
                        </a:cubicBezTo>
                        <a:cubicBezTo>
                          <a:pt x="267530" y="3054969"/>
                          <a:pt x="285475" y="3132268"/>
                          <a:pt x="292100" y="3140550"/>
                        </a:cubicBezTo>
                        <a:cubicBezTo>
                          <a:pt x="310005" y="3162931"/>
                          <a:pt x="343201" y="3170284"/>
                          <a:pt x="368300" y="3178650"/>
                        </a:cubicBezTo>
                        <a:cubicBezTo>
                          <a:pt x="376767" y="3191350"/>
                          <a:pt x="381781" y="3207215"/>
                          <a:pt x="393700" y="3216750"/>
                        </a:cubicBezTo>
                        <a:cubicBezTo>
                          <a:pt x="427285" y="3243618"/>
                          <a:pt x="492144" y="3220829"/>
                          <a:pt x="520700" y="3216750"/>
                        </a:cubicBezTo>
                        <a:cubicBezTo>
                          <a:pt x="531449" y="3206001"/>
                          <a:pt x="576272" y="3156197"/>
                          <a:pt x="596900" y="3153250"/>
                        </a:cubicBezTo>
                        <a:cubicBezTo>
                          <a:pt x="614179" y="3150782"/>
                          <a:pt x="630767" y="3161717"/>
                          <a:pt x="647700" y="3165950"/>
                        </a:cubicBezTo>
                        <a:cubicBezTo>
                          <a:pt x="656167" y="3191350"/>
                          <a:pt x="658248" y="3219873"/>
                          <a:pt x="673100" y="3242150"/>
                        </a:cubicBezTo>
                        <a:cubicBezTo>
                          <a:pt x="681567" y="3254850"/>
                          <a:pt x="691674" y="3266598"/>
                          <a:pt x="698500" y="3280250"/>
                        </a:cubicBezTo>
                        <a:cubicBezTo>
                          <a:pt x="704487" y="3292224"/>
                          <a:pt x="701734" y="3308884"/>
                          <a:pt x="711200" y="3318350"/>
                        </a:cubicBezTo>
                        <a:cubicBezTo>
                          <a:pt x="732786" y="3339936"/>
                          <a:pt x="765814" y="3347564"/>
                          <a:pt x="787400" y="3369150"/>
                        </a:cubicBezTo>
                        <a:cubicBezTo>
                          <a:pt x="836293" y="3418043"/>
                          <a:pt x="810556" y="3397287"/>
                          <a:pt x="863600" y="3432650"/>
                        </a:cubicBezTo>
                        <a:cubicBezTo>
                          <a:pt x="873929" y="3463638"/>
                          <a:pt x="877081" y="3484231"/>
                          <a:pt x="901700" y="3508850"/>
                        </a:cubicBezTo>
                        <a:cubicBezTo>
                          <a:pt x="912493" y="3519643"/>
                          <a:pt x="927380" y="3525378"/>
                          <a:pt x="939800" y="3534250"/>
                        </a:cubicBezTo>
                        <a:cubicBezTo>
                          <a:pt x="1007076" y="3582304"/>
                          <a:pt x="966872" y="3564441"/>
                          <a:pt x="1028700" y="3585050"/>
                        </a:cubicBezTo>
                        <a:cubicBezTo>
                          <a:pt x="1135012" y="3567331"/>
                          <a:pt x="1083474" y="3586634"/>
                          <a:pt x="1181100" y="3521550"/>
                        </a:cubicBezTo>
                        <a:lnTo>
                          <a:pt x="1219200" y="3496150"/>
                        </a:lnTo>
                        <a:cubicBezTo>
                          <a:pt x="1227667" y="3483450"/>
                          <a:pt x="1231657" y="3466140"/>
                          <a:pt x="1244600" y="3458050"/>
                        </a:cubicBezTo>
                        <a:cubicBezTo>
                          <a:pt x="1267304" y="3443860"/>
                          <a:pt x="1320800" y="3432650"/>
                          <a:pt x="1320800" y="3432650"/>
                        </a:cubicBezTo>
                        <a:cubicBezTo>
                          <a:pt x="1333500" y="3436883"/>
                          <a:pt x="1351119" y="3434457"/>
                          <a:pt x="1358900" y="3445350"/>
                        </a:cubicBezTo>
                        <a:cubicBezTo>
                          <a:pt x="1374462" y="3467137"/>
                          <a:pt x="1375833" y="3496150"/>
                          <a:pt x="1384300" y="3521550"/>
                        </a:cubicBezTo>
                        <a:cubicBezTo>
                          <a:pt x="1416222" y="3617315"/>
                          <a:pt x="1373161" y="3499273"/>
                          <a:pt x="1422400" y="3597750"/>
                        </a:cubicBezTo>
                        <a:cubicBezTo>
                          <a:pt x="1428387" y="3609724"/>
                          <a:pt x="1430867" y="3623150"/>
                          <a:pt x="1435100" y="3635850"/>
                        </a:cubicBezTo>
                        <a:cubicBezTo>
                          <a:pt x="1426734" y="3660949"/>
                          <a:pt x="1419381" y="3694145"/>
                          <a:pt x="1397000" y="3712050"/>
                        </a:cubicBezTo>
                        <a:cubicBezTo>
                          <a:pt x="1386547" y="3720413"/>
                          <a:pt x="1371600" y="3720517"/>
                          <a:pt x="1358900" y="3724750"/>
                        </a:cubicBezTo>
                        <a:cubicBezTo>
                          <a:pt x="1300674" y="3812089"/>
                          <a:pt x="1317753" y="3771990"/>
                          <a:pt x="1295400" y="3839050"/>
                        </a:cubicBezTo>
                        <a:cubicBezTo>
                          <a:pt x="1291167" y="3868683"/>
                          <a:pt x="1291302" y="3899278"/>
                          <a:pt x="1282700" y="3927950"/>
                        </a:cubicBezTo>
                        <a:cubicBezTo>
                          <a:pt x="1278314" y="3942570"/>
                          <a:pt x="1257993" y="3950802"/>
                          <a:pt x="1257300" y="3966050"/>
                        </a:cubicBezTo>
                        <a:cubicBezTo>
                          <a:pt x="1253643" y="4046512"/>
                          <a:pt x="1264050" y="4127025"/>
                          <a:pt x="1270000" y="4207350"/>
                        </a:cubicBezTo>
                        <a:cubicBezTo>
                          <a:pt x="1272521" y="4241387"/>
                          <a:pt x="1257331" y="4286118"/>
                          <a:pt x="1282700" y="4308950"/>
                        </a:cubicBezTo>
                        <a:cubicBezTo>
                          <a:pt x="1311194" y="4334594"/>
                          <a:pt x="1358856" y="4317836"/>
                          <a:pt x="1397000" y="4321650"/>
                        </a:cubicBezTo>
                        <a:lnTo>
                          <a:pt x="1536700" y="4334350"/>
                        </a:lnTo>
                        <a:cubicBezTo>
                          <a:pt x="1540919" y="4334702"/>
                          <a:pt x="1545167" y="4334350"/>
                          <a:pt x="1549400" y="4334350"/>
                        </a:cubicBezTo>
                        <a:cubicBezTo>
                          <a:pt x="1447800" y="4402083"/>
                          <a:pt x="1570567" y="4313183"/>
                          <a:pt x="1485900" y="4397850"/>
                        </a:cubicBezTo>
                        <a:cubicBezTo>
                          <a:pt x="1475107" y="4408643"/>
                          <a:pt x="1460500" y="4414783"/>
                          <a:pt x="1447800" y="4423250"/>
                        </a:cubicBezTo>
                        <a:cubicBezTo>
                          <a:pt x="1439333" y="4435950"/>
                          <a:pt x="1426786" y="4446730"/>
                          <a:pt x="1422400" y="4461350"/>
                        </a:cubicBezTo>
                        <a:cubicBezTo>
                          <a:pt x="1413798" y="4490022"/>
                          <a:pt x="1432073" y="4530363"/>
                          <a:pt x="1409700" y="4550250"/>
                        </a:cubicBezTo>
                        <a:cubicBezTo>
                          <a:pt x="1384191" y="4572925"/>
                          <a:pt x="1341833" y="4557760"/>
                          <a:pt x="1308100" y="4562950"/>
                        </a:cubicBezTo>
                        <a:cubicBezTo>
                          <a:pt x="1286765" y="4566232"/>
                          <a:pt x="1265767" y="4571417"/>
                          <a:pt x="1244600" y="4575650"/>
                        </a:cubicBezTo>
                        <a:cubicBezTo>
                          <a:pt x="1215570" y="4662741"/>
                          <a:pt x="1249851" y="4554647"/>
                          <a:pt x="1219200" y="4677250"/>
                        </a:cubicBezTo>
                        <a:cubicBezTo>
                          <a:pt x="1215953" y="4690237"/>
                          <a:pt x="1210733" y="4702650"/>
                          <a:pt x="1206500" y="4715350"/>
                        </a:cubicBezTo>
                        <a:cubicBezTo>
                          <a:pt x="1207132" y="4718512"/>
                          <a:pt x="1221486" y="4803933"/>
                          <a:pt x="1231900" y="4816950"/>
                        </a:cubicBezTo>
                        <a:cubicBezTo>
                          <a:pt x="1241435" y="4828869"/>
                          <a:pt x="1257300" y="4833883"/>
                          <a:pt x="1270000" y="4842350"/>
                        </a:cubicBezTo>
                        <a:cubicBezTo>
                          <a:pt x="1265767" y="4897383"/>
                          <a:pt x="1264146" y="4952680"/>
                          <a:pt x="1257300" y="5007450"/>
                        </a:cubicBezTo>
                        <a:cubicBezTo>
                          <a:pt x="1251980" y="5050012"/>
                          <a:pt x="1238108" y="5045833"/>
                          <a:pt x="1219200" y="5083650"/>
                        </a:cubicBezTo>
                        <a:cubicBezTo>
                          <a:pt x="1213213" y="5095624"/>
                          <a:pt x="1210733" y="5109050"/>
                          <a:pt x="1206500" y="5121750"/>
                        </a:cubicBezTo>
                        <a:cubicBezTo>
                          <a:pt x="1219200" y="5130217"/>
                          <a:pt x="1230652" y="5140951"/>
                          <a:pt x="1244600" y="5147150"/>
                        </a:cubicBezTo>
                        <a:cubicBezTo>
                          <a:pt x="1269066" y="5158024"/>
                          <a:pt x="1298523" y="5157698"/>
                          <a:pt x="1320800" y="5172550"/>
                        </a:cubicBezTo>
                        <a:lnTo>
                          <a:pt x="1358900" y="5197950"/>
                        </a:lnTo>
                        <a:cubicBezTo>
                          <a:pt x="1367367" y="5210650"/>
                          <a:pt x="1372381" y="5226515"/>
                          <a:pt x="1384300" y="5236050"/>
                        </a:cubicBezTo>
                        <a:cubicBezTo>
                          <a:pt x="1394753" y="5244413"/>
                          <a:pt x="1419153" y="5235763"/>
                          <a:pt x="1422400" y="5248750"/>
                        </a:cubicBezTo>
                        <a:cubicBezTo>
                          <a:pt x="1431238" y="5284101"/>
                          <a:pt x="1374939" y="5294204"/>
                          <a:pt x="1358900" y="5299550"/>
                        </a:cubicBezTo>
                        <a:cubicBezTo>
                          <a:pt x="1325033" y="5295317"/>
                          <a:pt x="1290228" y="5295830"/>
                          <a:pt x="1257300" y="5286850"/>
                        </a:cubicBezTo>
                        <a:cubicBezTo>
                          <a:pt x="1229177" y="5279180"/>
                          <a:pt x="1200668" y="5239657"/>
                          <a:pt x="1181100" y="5223350"/>
                        </a:cubicBezTo>
                        <a:cubicBezTo>
                          <a:pt x="1169374" y="5213579"/>
                          <a:pt x="1154726" y="5207721"/>
                          <a:pt x="1143000" y="5197950"/>
                        </a:cubicBezTo>
                        <a:cubicBezTo>
                          <a:pt x="1079579" y="5145099"/>
                          <a:pt x="1133757" y="5169469"/>
                          <a:pt x="1066800" y="5147150"/>
                        </a:cubicBezTo>
                        <a:cubicBezTo>
                          <a:pt x="962222" y="5216868"/>
                          <a:pt x="1082062" y="5125713"/>
                          <a:pt x="1016000" y="5210650"/>
                        </a:cubicBezTo>
                        <a:cubicBezTo>
                          <a:pt x="993947" y="5239004"/>
                          <a:pt x="965200" y="5261450"/>
                          <a:pt x="939800" y="5286850"/>
                        </a:cubicBezTo>
                        <a:lnTo>
                          <a:pt x="901700" y="5324950"/>
                        </a:lnTo>
                        <a:cubicBezTo>
                          <a:pt x="905933" y="5367283"/>
                          <a:pt x="896285" y="5413455"/>
                          <a:pt x="914400" y="5451950"/>
                        </a:cubicBezTo>
                        <a:cubicBezTo>
                          <a:pt x="932244" y="5489869"/>
                          <a:pt x="1003300" y="5540850"/>
                          <a:pt x="1003300" y="5540850"/>
                        </a:cubicBezTo>
                        <a:cubicBezTo>
                          <a:pt x="1016396" y="5580139"/>
                          <a:pt x="1028700" y="5610448"/>
                          <a:pt x="1028700" y="5655150"/>
                        </a:cubicBezTo>
                        <a:cubicBezTo>
                          <a:pt x="1028700" y="5676736"/>
                          <a:pt x="1021235" y="5697709"/>
                          <a:pt x="1016000" y="5718650"/>
                        </a:cubicBezTo>
                        <a:cubicBezTo>
                          <a:pt x="1012753" y="5731637"/>
                          <a:pt x="1012766" y="5747284"/>
                          <a:pt x="1003300" y="5756750"/>
                        </a:cubicBezTo>
                        <a:cubicBezTo>
                          <a:pt x="981714" y="5778336"/>
                          <a:pt x="952500" y="5790617"/>
                          <a:pt x="927100" y="5807550"/>
                        </a:cubicBezTo>
                        <a:lnTo>
                          <a:pt x="889000" y="5832950"/>
                        </a:lnTo>
                        <a:cubicBezTo>
                          <a:pt x="884767" y="5866817"/>
                          <a:pt x="888976" y="5902861"/>
                          <a:pt x="876300" y="5934550"/>
                        </a:cubicBezTo>
                        <a:cubicBezTo>
                          <a:pt x="839611" y="6026272"/>
                          <a:pt x="832556" y="5889394"/>
                          <a:pt x="812800" y="5998050"/>
                        </a:cubicBezTo>
                        <a:cubicBezTo>
                          <a:pt x="806742" y="6031370"/>
                          <a:pt x="812800" y="6065783"/>
                          <a:pt x="812800" y="6099650"/>
                        </a:cubicBezTo>
                        <a:lnTo>
                          <a:pt x="4445000" y="6086950"/>
                        </a:lnTo>
                        <a:lnTo>
                          <a:pt x="4495800" y="16350"/>
                        </a:lnTo>
                        <a:lnTo>
                          <a:pt x="3035300" y="29050"/>
                        </a:lnTo>
                        <a:lnTo>
                          <a:pt x="3060700" y="41750"/>
                        </a:lnTo>
                        <a:lnTo>
                          <a:pt x="2984500" y="3650"/>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98" name="5 Forma libre">
                    <a:extLst>
                      <a:ext uri="{FF2B5EF4-FFF2-40B4-BE49-F238E27FC236}">
                        <a16:creationId xmlns:a16="http://schemas.microsoft.com/office/drawing/2014/main" id="{F2290EFF-FA9A-324B-ACBC-11AC05097574}"/>
                      </a:ext>
                    </a:extLst>
                  </p:cNvPr>
                  <p:cNvSpPr/>
                  <p:nvPr/>
                </p:nvSpPr>
                <p:spPr>
                  <a:xfrm>
                    <a:off x="1367606" y="2959100"/>
                    <a:ext cx="1663310" cy="3704227"/>
                  </a:xfrm>
                  <a:custGeom>
                    <a:avLst/>
                    <a:gdLst>
                      <a:gd name="connsiteX0" fmla="*/ 105594 w 1663310"/>
                      <a:gd name="connsiteY0" fmla="*/ 279400 h 3704227"/>
                      <a:gd name="connsiteX1" fmla="*/ 245294 w 1663310"/>
                      <a:gd name="connsiteY1" fmla="*/ 292100 h 3704227"/>
                      <a:gd name="connsiteX2" fmla="*/ 283394 w 1663310"/>
                      <a:gd name="connsiteY2" fmla="*/ 304800 h 3704227"/>
                      <a:gd name="connsiteX3" fmla="*/ 372294 w 1663310"/>
                      <a:gd name="connsiteY3" fmla="*/ 292100 h 3704227"/>
                      <a:gd name="connsiteX4" fmla="*/ 423094 w 1663310"/>
                      <a:gd name="connsiteY4" fmla="*/ 101600 h 3704227"/>
                      <a:gd name="connsiteX5" fmla="*/ 448494 w 1663310"/>
                      <a:gd name="connsiteY5" fmla="*/ 63500 h 3704227"/>
                      <a:gd name="connsiteX6" fmla="*/ 461194 w 1663310"/>
                      <a:gd name="connsiteY6" fmla="*/ 25400 h 3704227"/>
                      <a:gd name="connsiteX7" fmla="*/ 537394 w 1663310"/>
                      <a:gd name="connsiteY7" fmla="*/ 0 h 3704227"/>
                      <a:gd name="connsiteX8" fmla="*/ 600894 w 1663310"/>
                      <a:gd name="connsiteY8" fmla="*/ 12700 h 3704227"/>
                      <a:gd name="connsiteX9" fmla="*/ 626294 w 1663310"/>
                      <a:gd name="connsiteY9" fmla="*/ 50800 h 3704227"/>
                      <a:gd name="connsiteX10" fmla="*/ 664394 w 1663310"/>
                      <a:gd name="connsiteY10" fmla="*/ 88900 h 3704227"/>
                      <a:gd name="connsiteX11" fmla="*/ 740594 w 1663310"/>
                      <a:gd name="connsiteY11" fmla="*/ 114300 h 3704227"/>
                      <a:gd name="connsiteX12" fmla="*/ 778694 w 1663310"/>
                      <a:gd name="connsiteY12" fmla="*/ 127000 h 3704227"/>
                      <a:gd name="connsiteX13" fmla="*/ 854894 w 1663310"/>
                      <a:gd name="connsiteY13" fmla="*/ 165100 h 3704227"/>
                      <a:gd name="connsiteX14" fmla="*/ 931094 w 1663310"/>
                      <a:gd name="connsiteY14" fmla="*/ 228600 h 3704227"/>
                      <a:gd name="connsiteX15" fmla="*/ 969194 w 1663310"/>
                      <a:gd name="connsiteY15" fmla="*/ 241300 h 3704227"/>
                      <a:gd name="connsiteX16" fmla="*/ 1032694 w 1663310"/>
                      <a:gd name="connsiteY16" fmla="*/ 317500 h 3704227"/>
                      <a:gd name="connsiteX17" fmla="*/ 1045394 w 1663310"/>
                      <a:gd name="connsiteY17" fmla="*/ 355600 h 3704227"/>
                      <a:gd name="connsiteX18" fmla="*/ 1134294 w 1663310"/>
                      <a:gd name="connsiteY18" fmla="*/ 457200 h 3704227"/>
                      <a:gd name="connsiteX19" fmla="*/ 1159694 w 1663310"/>
                      <a:gd name="connsiteY19" fmla="*/ 533400 h 3704227"/>
                      <a:gd name="connsiteX20" fmla="*/ 1172394 w 1663310"/>
                      <a:gd name="connsiteY20" fmla="*/ 571500 h 3704227"/>
                      <a:gd name="connsiteX21" fmla="*/ 1210494 w 1663310"/>
                      <a:gd name="connsiteY21" fmla="*/ 584200 h 3704227"/>
                      <a:gd name="connsiteX22" fmla="*/ 1248594 w 1663310"/>
                      <a:gd name="connsiteY22" fmla="*/ 609600 h 3704227"/>
                      <a:gd name="connsiteX23" fmla="*/ 1299394 w 1663310"/>
                      <a:gd name="connsiteY23" fmla="*/ 622300 h 3704227"/>
                      <a:gd name="connsiteX24" fmla="*/ 1337494 w 1663310"/>
                      <a:gd name="connsiteY24" fmla="*/ 635000 h 3704227"/>
                      <a:gd name="connsiteX25" fmla="*/ 1375594 w 1663310"/>
                      <a:gd name="connsiteY25" fmla="*/ 774700 h 3704227"/>
                      <a:gd name="connsiteX26" fmla="*/ 1413694 w 1663310"/>
                      <a:gd name="connsiteY26" fmla="*/ 787400 h 3704227"/>
                      <a:gd name="connsiteX27" fmla="*/ 1464494 w 1663310"/>
                      <a:gd name="connsiteY27" fmla="*/ 812800 h 3704227"/>
                      <a:gd name="connsiteX28" fmla="*/ 1527994 w 1663310"/>
                      <a:gd name="connsiteY28" fmla="*/ 825500 h 3704227"/>
                      <a:gd name="connsiteX29" fmla="*/ 1578794 w 1663310"/>
                      <a:gd name="connsiteY29" fmla="*/ 838200 h 3704227"/>
                      <a:gd name="connsiteX30" fmla="*/ 1604194 w 1663310"/>
                      <a:gd name="connsiteY30" fmla="*/ 876300 h 3704227"/>
                      <a:gd name="connsiteX31" fmla="*/ 1553394 w 1663310"/>
                      <a:gd name="connsiteY31" fmla="*/ 990600 h 3704227"/>
                      <a:gd name="connsiteX32" fmla="*/ 1553394 w 1663310"/>
                      <a:gd name="connsiteY32" fmla="*/ 1066800 h 3704227"/>
                      <a:gd name="connsiteX33" fmla="*/ 1566094 w 1663310"/>
                      <a:gd name="connsiteY33" fmla="*/ 1295400 h 3704227"/>
                      <a:gd name="connsiteX34" fmla="*/ 1515294 w 1663310"/>
                      <a:gd name="connsiteY34" fmla="*/ 1371600 h 3704227"/>
                      <a:gd name="connsiteX35" fmla="*/ 1464494 w 1663310"/>
                      <a:gd name="connsiteY35" fmla="*/ 1447800 h 3704227"/>
                      <a:gd name="connsiteX36" fmla="*/ 1439094 w 1663310"/>
                      <a:gd name="connsiteY36" fmla="*/ 1485900 h 3704227"/>
                      <a:gd name="connsiteX37" fmla="*/ 1426394 w 1663310"/>
                      <a:gd name="connsiteY37" fmla="*/ 1587500 h 3704227"/>
                      <a:gd name="connsiteX38" fmla="*/ 1362894 w 1663310"/>
                      <a:gd name="connsiteY38" fmla="*/ 1663700 h 3704227"/>
                      <a:gd name="connsiteX39" fmla="*/ 1337494 w 1663310"/>
                      <a:gd name="connsiteY39" fmla="*/ 1701800 h 3704227"/>
                      <a:gd name="connsiteX40" fmla="*/ 1362894 w 1663310"/>
                      <a:gd name="connsiteY40" fmla="*/ 1739900 h 3704227"/>
                      <a:gd name="connsiteX41" fmla="*/ 1439094 w 1663310"/>
                      <a:gd name="connsiteY41" fmla="*/ 1765300 h 3704227"/>
                      <a:gd name="connsiteX42" fmla="*/ 1477194 w 1663310"/>
                      <a:gd name="connsiteY42" fmla="*/ 1778000 h 3704227"/>
                      <a:gd name="connsiteX43" fmla="*/ 1553394 w 1663310"/>
                      <a:gd name="connsiteY43" fmla="*/ 1828800 h 3704227"/>
                      <a:gd name="connsiteX44" fmla="*/ 1591494 w 1663310"/>
                      <a:gd name="connsiteY44" fmla="*/ 1905000 h 3704227"/>
                      <a:gd name="connsiteX45" fmla="*/ 1616894 w 1663310"/>
                      <a:gd name="connsiteY45" fmla="*/ 1943100 h 3704227"/>
                      <a:gd name="connsiteX46" fmla="*/ 1642294 w 1663310"/>
                      <a:gd name="connsiteY46" fmla="*/ 2032000 h 3704227"/>
                      <a:gd name="connsiteX47" fmla="*/ 1654994 w 1663310"/>
                      <a:gd name="connsiteY47" fmla="*/ 2070100 h 3704227"/>
                      <a:gd name="connsiteX48" fmla="*/ 1642294 w 1663310"/>
                      <a:gd name="connsiteY48" fmla="*/ 2235200 h 3704227"/>
                      <a:gd name="connsiteX49" fmla="*/ 1566094 w 1663310"/>
                      <a:gd name="connsiteY49" fmla="*/ 2286000 h 3704227"/>
                      <a:gd name="connsiteX50" fmla="*/ 1489894 w 1663310"/>
                      <a:gd name="connsiteY50" fmla="*/ 2324100 h 3704227"/>
                      <a:gd name="connsiteX51" fmla="*/ 1324794 w 1663310"/>
                      <a:gd name="connsiteY51" fmla="*/ 2311400 h 3704227"/>
                      <a:gd name="connsiteX52" fmla="*/ 1261294 w 1663310"/>
                      <a:gd name="connsiteY52" fmla="*/ 2247900 h 3704227"/>
                      <a:gd name="connsiteX53" fmla="*/ 1223194 w 1663310"/>
                      <a:gd name="connsiteY53" fmla="*/ 2222500 h 3704227"/>
                      <a:gd name="connsiteX54" fmla="*/ 1197794 w 1663310"/>
                      <a:gd name="connsiteY54" fmla="*/ 2184400 h 3704227"/>
                      <a:gd name="connsiteX55" fmla="*/ 1146994 w 1663310"/>
                      <a:gd name="connsiteY55" fmla="*/ 2197100 h 3704227"/>
                      <a:gd name="connsiteX56" fmla="*/ 1185094 w 1663310"/>
                      <a:gd name="connsiteY56" fmla="*/ 2387600 h 3704227"/>
                      <a:gd name="connsiteX57" fmla="*/ 1197794 w 1663310"/>
                      <a:gd name="connsiteY57" fmla="*/ 2438400 h 3704227"/>
                      <a:gd name="connsiteX58" fmla="*/ 1261294 w 1663310"/>
                      <a:gd name="connsiteY58" fmla="*/ 2501900 h 3704227"/>
                      <a:gd name="connsiteX59" fmla="*/ 1299394 w 1663310"/>
                      <a:gd name="connsiteY59" fmla="*/ 2514600 h 3704227"/>
                      <a:gd name="connsiteX60" fmla="*/ 1337494 w 1663310"/>
                      <a:gd name="connsiteY60" fmla="*/ 2540000 h 3704227"/>
                      <a:gd name="connsiteX61" fmla="*/ 1134294 w 1663310"/>
                      <a:gd name="connsiteY61" fmla="*/ 2540000 h 3704227"/>
                      <a:gd name="connsiteX62" fmla="*/ 1108894 w 1663310"/>
                      <a:gd name="connsiteY62" fmla="*/ 2501900 h 3704227"/>
                      <a:gd name="connsiteX63" fmla="*/ 1045394 w 1663310"/>
                      <a:gd name="connsiteY63" fmla="*/ 2425700 h 3704227"/>
                      <a:gd name="connsiteX64" fmla="*/ 1032694 w 1663310"/>
                      <a:gd name="connsiteY64" fmla="*/ 2882900 h 3704227"/>
                      <a:gd name="connsiteX65" fmla="*/ 1019994 w 1663310"/>
                      <a:gd name="connsiteY65" fmla="*/ 2921000 h 3704227"/>
                      <a:gd name="connsiteX66" fmla="*/ 994594 w 1663310"/>
                      <a:gd name="connsiteY66" fmla="*/ 3111500 h 3704227"/>
                      <a:gd name="connsiteX67" fmla="*/ 981894 w 1663310"/>
                      <a:gd name="connsiteY67" fmla="*/ 3149600 h 3704227"/>
                      <a:gd name="connsiteX68" fmla="*/ 905694 w 1663310"/>
                      <a:gd name="connsiteY68" fmla="*/ 3200400 h 3704227"/>
                      <a:gd name="connsiteX69" fmla="*/ 854894 w 1663310"/>
                      <a:gd name="connsiteY69" fmla="*/ 3187700 h 3704227"/>
                      <a:gd name="connsiteX70" fmla="*/ 778694 w 1663310"/>
                      <a:gd name="connsiteY70" fmla="*/ 3124200 h 3704227"/>
                      <a:gd name="connsiteX71" fmla="*/ 753294 w 1663310"/>
                      <a:gd name="connsiteY71" fmla="*/ 3086100 h 3704227"/>
                      <a:gd name="connsiteX72" fmla="*/ 715194 w 1663310"/>
                      <a:gd name="connsiteY72" fmla="*/ 3048000 h 3704227"/>
                      <a:gd name="connsiteX73" fmla="*/ 651694 w 1663310"/>
                      <a:gd name="connsiteY73" fmla="*/ 2984500 h 3704227"/>
                      <a:gd name="connsiteX74" fmla="*/ 626294 w 1663310"/>
                      <a:gd name="connsiteY74" fmla="*/ 2946400 h 3704227"/>
                      <a:gd name="connsiteX75" fmla="*/ 550094 w 1663310"/>
                      <a:gd name="connsiteY75" fmla="*/ 2895600 h 3704227"/>
                      <a:gd name="connsiteX76" fmla="*/ 511994 w 1663310"/>
                      <a:gd name="connsiteY76" fmla="*/ 2921000 h 3704227"/>
                      <a:gd name="connsiteX77" fmla="*/ 486594 w 1663310"/>
                      <a:gd name="connsiteY77" fmla="*/ 3009900 h 3704227"/>
                      <a:gd name="connsiteX78" fmla="*/ 448494 w 1663310"/>
                      <a:gd name="connsiteY78" fmla="*/ 3048000 h 3704227"/>
                      <a:gd name="connsiteX79" fmla="*/ 461194 w 1663310"/>
                      <a:gd name="connsiteY79" fmla="*/ 3124200 h 3704227"/>
                      <a:gd name="connsiteX80" fmla="*/ 473894 w 1663310"/>
                      <a:gd name="connsiteY80" fmla="*/ 3162300 h 3704227"/>
                      <a:gd name="connsiteX81" fmla="*/ 448494 w 1663310"/>
                      <a:gd name="connsiteY81" fmla="*/ 3200400 h 3704227"/>
                      <a:gd name="connsiteX82" fmla="*/ 461194 w 1663310"/>
                      <a:gd name="connsiteY82" fmla="*/ 3251200 h 3704227"/>
                      <a:gd name="connsiteX83" fmla="*/ 486594 w 1663310"/>
                      <a:gd name="connsiteY83" fmla="*/ 3289300 h 3704227"/>
                      <a:gd name="connsiteX84" fmla="*/ 473894 w 1663310"/>
                      <a:gd name="connsiteY84" fmla="*/ 3505200 h 3704227"/>
                      <a:gd name="connsiteX85" fmla="*/ 486594 w 1663310"/>
                      <a:gd name="connsiteY85" fmla="*/ 3543300 h 3704227"/>
                      <a:gd name="connsiteX86" fmla="*/ 461194 w 1663310"/>
                      <a:gd name="connsiteY86" fmla="*/ 3581400 h 3704227"/>
                      <a:gd name="connsiteX87" fmla="*/ 461194 w 1663310"/>
                      <a:gd name="connsiteY87" fmla="*/ 3568700 h 3704227"/>
                      <a:gd name="connsiteX88" fmla="*/ 16694 w 1663310"/>
                      <a:gd name="connsiteY88" fmla="*/ 3543300 h 3704227"/>
                      <a:gd name="connsiteX89" fmla="*/ 29394 w 1663310"/>
                      <a:gd name="connsiteY89" fmla="*/ 279400 h 3704227"/>
                      <a:gd name="connsiteX90" fmla="*/ 105594 w 1663310"/>
                      <a:gd name="connsiteY90" fmla="*/ 254000 h 3704227"/>
                      <a:gd name="connsiteX91" fmla="*/ 105594 w 1663310"/>
                      <a:gd name="connsiteY91" fmla="*/ 279400 h 3704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1663310" h="3704227">
                        <a:moveTo>
                          <a:pt x="105594" y="279400"/>
                        </a:moveTo>
                        <a:cubicBezTo>
                          <a:pt x="128877" y="285750"/>
                          <a:pt x="199005" y="285487"/>
                          <a:pt x="245294" y="292100"/>
                        </a:cubicBezTo>
                        <a:cubicBezTo>
                          <a:pt x="258546" y="293993"/>
                          <a:pt x="270007" y="304800"/>
                          <a:pt x="283394" y="304800"/>
                        </a:cubicBezTo>
                        <a:cubicBezTo>
                          <a:pt x="313328" y="304800"/>
                          <a:pt x="342661" y="296333"/>
                          <a:pt x="372294" y="292100"/>
                        </a:cubicBezTo>
                        <a:cubicBezTo>
                          <a:pt x="455190" y="209204"/>
                          <a:pt x="384067" y="296734"/>
                          <a:pt x="423094" y="101600"/>
                        </a:cubicBezTo>
                        <a:cubicBezTo>
                          <a:pt x="426087" y="86633"/>
                          <a:pt x="441668" y="77152"/>
                          <a:pt x="448494" y="63500"/>
                        </a:cubicBezTo>
                        <a:cubicBezTo>
                          <a:pt x="454481" y="51526"/>
                          <a:pt x="450301" y="33181"/>
                          <a:pt x="461194" y="25400"/>
                        </a:cubicBezTo>
                        <a:cubicBezTo>
                          <a:pt x="482981" y="9838"/>
                          <a:pt x="537394" y="0"/>
                          <a:pt x="537394" y="0"/>
                        </a:cubicBezTo>
                        <a:cubicBezTo>
                          <a:pt x="558561" y="4233"/>
                          <a:pt x="582152" y="1990"/>
                          <a:pt x="600894" y="12700"/>
                        </a:cubicBezTo>
                        <a:cubicBezTo>
                          <a:pt x="614146" y="20273"/>
                          <a:pt x="616523" y="39074"/>
                          <a:pt x="626294" y="50800"/>
                        </a:cubicBezTo>
                        <a:cubicBezTo>
                          <a:pt x="637792" y="64598"/>
                          <a:pt x="648694" y="80178"/>
                          <a:pt x="664394" y="88900"/>
                        </a:cubicBezTo>
                        <a:cubicBezTo>
                          <a:pt x="687799" y="101903"/>
                          <a:pt x="715194" y="105833"/>
                          <a:pt x="740594" y="114300"/>
                        </a:cubicBezTo>
                        <a:cubicBezTo>
                          <a:pt x="753294" y="118533"/>
                          <a:pt x="767555" y="119574"/>
                          <a:pt x="778694" y="127000"/>
                        </a:cubicBezTo>
                        <a:cubicBezTo>
                          <a:pt x="827933" y="159826"/>
                          <a:pt x="802314" y="147573"/>
                          <a:pt x="854894" y="165100"/>
                        </a:cubicBezTo>
                        <a:cubicBezTo>
                          <a:pt x="882981" y="193187"/>
                          <a:pt x="895731" y="210919"/>
                          <a:pt x="931094" y="228600"/>
                        </a:cubicBezTo>
                        <a:cubicBezTo>
                          <a:pt x="943068" y="234587"/>
                          <a:pt x="956494" y="237067"/>
                          <a:pt x="969194" y="241300"/>
                        </a:cubicBezTo>
                        <a:cubicBezTo>
                          <a:pt x="997281" y="269387"/>
                          <a:pt x="1015013" y="282137"/>
                          <a:pt x="1032694" y="317500"/>
                        </a:cubicBezTo>
                        <a:cubicBezTo>
                          <a:pt x="1038681" y="329474"/>
                          <a:pt x="1038893" y="343898"/>
                          <a:pt x="1045394" y="355600"/>
                        </a:cubicBezTo>
                        <a:cubicBezTo>
                          <a:pt x="1088972" y="434041"/>
                          <a:pt x="1078638" y="420096"/>
                          <a:pt x="1134294" y="457200"/>
                        </a:cubicBezTo>
                        <a:lnTo>
                          <a:pt x="1159694" y="533400"/>
                        </a:lnTo>
                        <a:cubicBezTo>
                          <a:pt x="1163927" y="546100"/>
                          <a:pt x="1159694" y="567267"/>
                          <a:pt x="1172394" y="571500"/>
                        </a:cubicBezTo>
                        <a:cubicBezTo>
                          <a:pt x="1185094" y="575733"/>
                          <a:pt x="1198520" y="578213"/>
                          <a:pt x="1210494" y="584200"/>
                        </a:cubicBezTo>
                        <a:cubicBezTo>
                          <a:pt x="1224146" y="591026"/>
                          <a:pt x="1234565" y="603587"/>
                          <a:pt x="1248594" y="609600"/>
                        </a:cubicBezTo>
                        <a:cubicBezTo>
                          <a:pt x="1264637" y="616476"/>
                          <a:pt x="1282611" y="617505"/>
                          <a:pt x="1299394" y="622300"/>
                        </a:cubicBezTo>
                        <a:cubicBezTo>
                          <a:pt x="1312266" y="625978"/>
                          <a:pt x="1324794" y="630767"/>
                          <a:pt x="1337494" y="635000"/>
                        </a:cubicBezTo>
                        <a:cubicBezTo>
                          <a:pt x="1342650" y="671093"/>
                          <a:pt x="1343272" y="742378"/>
                          <a:pt x="1375594" y="774700"/>
                        </a:cubicBezTo>
                        <a:cubicBezTo>
                          <a:pt x="1385060" y="784166"/>
                          <a:pt x="1401389" y="782127"/>
                          <a:pt x="1413694" y="787400"/>
                        </a:cubicBezTo>
                        <a:cubicBezTo>
                          <a:pt x="1431095" y="794858"/>
                          <a:pt x="1446533" y="806813"/>
                          <a:pt x="1464494" y="812800"/>
                        </a:cubicBezTo>
                        <a:cubicBezTo>
                          <a:pt x="1484972" y="819626"/>
                          <a:pt x="1506922" y="820817"/>
                          <a:pt x="1527994" y="825500"/>
                        </a:cubicBezTo>
                        <a:cubicBezTo>
                          <a:pt x="1545033" y="829286"/>
                          <a:pt x="1561861" y="833967"/>
                          <a:pt x="1578794" y="838200"/>
                        </a:cubicBezTo>
                        <a:cubicBezTo>
                          <a:pt x="1587261" y="850900"/>
                          <a:pt x="1602508" y="861130"/>
                          <a:pt x="1604194" y="876300"/>
                        </a:cubicBezTo>
                        <a:cubicBezTo>
                          <a:pt x="1612020" y="946737"/>
                          <a:pt x="1593326" y="950668"/>
                          <a:pt x="1553394" y="990600"/>
                        </a:cubicBezTo>
                        <a:cubicBezTo>
                          <a:pt x="1527053" y="1069622"/>
                          <a:pt x="1545868" y="987778"/>
                          <a:pt x="1553394" y="1066800"/>
                        </a:cubicBezTo>
                        <a:cubicBezTo>
                          <a:pt x="1560630" y="1142774"/>
                          <a:pt x="1561861" y="1219200"/>
                          <a:pt x="1566094" y="1295400"/>
                        </a:cubicBezTo>
                        <a:cubicBezTo>
                          <a:pt x="1541805" y="1368266"/>
                          <a:pt x="1570788" y="1300251"/>
                          <a:pt x="1515294" y="1371600"/>
                        </a:cubicBezTo>
                        <a:cubicBezTo>
                          <a:pt x="1496552" y="1395697"/>
                          <a:pt x="1481427" y="1422400"/>
                          <a:pt x="1464494" y="1447800"/>
                        </a:cubicBezTo>
                        <a:lnTo>
                          <a:pt x="1439094" y="1485900"/>
                        </a:lnTo>
                        <a:cubicBezTo>
                          <a:pt x="1434861" y="1519767"/>
                          <a:pt x="1435374" y="1554572"/>
                          <a:pt x="1426394" y="1587500"/>
                        </a:cubicBezTo>
                        <a:cubicBezTo>
                          <a:pt x="1418724" y="1615623"/>
                          <a:pt x="1379201" y="1644132"/>
                          <a:pt x="1362894" y="1663700"/>
                        </a:cubicBezTo>
                        <a:cubicBezTo>
                          <a:pt x="1353123" y="1675426"/>
                          <a:pt x="1345961" y="1689100"/>
                          <a:pt x="1337494" y="1701800"/>
                        </a:cubicBezTo>
                        <a:cubicBezTo>
                          <a:pt x="1345961" y="1714500"/>
                          <a:pt x="1349951" y="1731810"/>
                          <a:pt x="1362894" y="1739900"/>
                        </a:cubicBezTo>
                        <a:cubicBezTo>
                          <a:pt x="1385598" y="1754090"/>
                          <a:pt x="1413694" y="1756833"/>
                          <a:pt x="1439094" y="1765300"/>
                        </a:cubicBezTo>
                        <a:cubicBezTo>
                          <a:pt x="1451794" y="1769533"/>
                          <a:pt x="1466055" y="1770574"/>
                          <a:pt x="1477194" y="1778000"/>
                        </a:cubicBezTo>
                        <a:lnTo>
                          <a:pt x="1553394" y="1828800"/>
                        </a:lnTo>
                        <a:cubicBezTo>
                          <a:pt x="1626187" y="1937989"/>
                          <a:pt x="1538914" y="1799840"/>
                          <a:pt x="1591494" y="1905000"/>
                        </a:cubicBezTo>
                        <a:cubicBezTo>
                          <a:pt x="1598320" y="1918652"/>
                          <a:pt x="1610068" y="1929448"/>
                          <a:pt x="1616894" y="1943100"/>
                        </a:cubicBezTo>
                        <a:cubicBezTo>
                          <a:pt x="1627044" y="1963400"/>
                          <a:pt x="1636869" y="2013011"/>
                          <a:pt x="1642294" y="2032000"/>
                        </a:cubicBezTo>
                        <a:cubicBezTo>
                          <a:pt x="1645972" y="2044872"/>
                          <a:pt x="1650761" y="2057400"/>
                          <a:pt x="1654994" y="2070100"/>
                        </a:cubicBezTo>
                        <a:cubicBezTo>
                          <a:pt x="1650761" y="2125133"/>
                          <a:pt x="1663310" y="2184162"/>
                          <a:pt x="1642294" y="2235200"/>
                        </a:cubicBezTo>
                        <a:cubicBezTo>
                          <a:pt x="1630671" y="2263428"/>
                          <a:pt x="1591494" y="2269067"/>
                          <a:pt x="1566094" y="2286000"/>
                        </a:cubicBezTo>
                        <a:cubicBezTo>
                          <a:pt x="1516855" y="2318826"/>
                          <a:pt x="1542474" y="2306573"/>
                          <a:pt x="1489894" y="2324100"/>
                        </a:cubicBezTo>
                        <a:cubicBezTo>
                          <a:pt x="1434861" y="2319867"/>
                          <a:pt x="1379045" y="2321572"/>
                          <a:pt x="1324794" y="2311400"/>
                        </a:cubicBezTo>
                        <a:cubicBezTo>
                          <a:pt x="1283112" y="2303585"/>
                          <a:pt x="1286043" y="2272649"/>
                          <a:pt x="1261294" y="2247900"/>
                        </a:cubicBezTo>
                        <a:cubicBezTo>
                          <a:pt x="1250501" y="2237107"/>
                          <a:pt x="1235894" y="2230967"/>
                          <a:pt x="1223194" y="2222500"/>
                        </a:cubicBezTo>
                        <a:cubicBezTo>
                          <a:pt x="1214727" y="2209800"/>
                          <a:pt x="1212274" y="2189227"/>
                          <a:pt x="1197794" y="2184400"/>
                        </a:cubicBezTo>
                        <a:cubicBezTo>
                          <a:pt x="1181235" y="2178880"/>
                          <a:pt x="1150919" y="2180093"/>
                          <a:pt x="1146994" y="2197100"/>
                        </a:cubicBezTo>
                        <a:cubicBezTo>
                          <a:pt x="1121852" y="2306047"/>
                          <a:pt x="1143128" y="2324651"/>
                          <a:pt x="1185094" y="2387600"/>
                        </a:cubicBezTo>
                        <a:cubicBezTo>
                          <a:pt x="1189327" y="2404533"/>
                          <a:pt x="1190918" y="2422357"/>
                          <a:pt x="1197794" y="2438400"/>
                        </a:cubicBezTo>
                        <a:cubicBezTo>
                          <a:pt x="1211649" y="2470727"/>
                          <a:pt x="1230506" y="2486506"/>
                          <a:pt x="1261294" y="2501900"/>
                        </a:cubicBezTo>
                        <a:cubicBezTo>
                          <a:pt x="1273268" y="2507887"/>
                          <a:pt x="1287420" y="2508613"/>
                          <a:pt x="1299394" y="2514600"/>
                        </a:cubicBezTo>
                        <a:cubicBezTo>
                          <a:pt x="1313046" y="2521426"/>
                          <a:pt x="1324794" y="2531533"/>
                          <a:pt x="1337494" y="2540000"/>
                        </a:cubicBezTo>
                        <a:cubicBezTo>
                          <a:pt x="1260717" y="2565592"/>
                          <a:pt x="1256309" y="2572537"/>
                          <a:pt x="1134294" y="2540000"/>
                        </a:cubicBezTo>
                        <a:cubicBezTo>
                          <a:pt x="1119546" y="2536067"/>
                          <a:pt x="1118665" y="2513626"/>
                          <a:pt x="1108894" y="2501900"/>
                        </a:cubicBezTo>
                        <a:cubicBezTo>
                          <a:pt x="1027406" y="2404114"/>
                          <a:pt x="1108457" y="2520295"/>
                          <a:pt x="1045394" y="2425700"/>
                        </a:cubicBezTo>
                        <a:cubicBezTo>
                          <a:pt x="1041161" y="2578100"/>
                          <a:pt x="1040502" y="2730641"/>
                          <a:pt x="1032694" y="2882900"/>
                        </a:cubicBezTo>
                        <a:cubicBezTo>
                          <a:pt x="1032008" y="2896269"/>
                          <a:pt x="1022898" y="2907932"/>
                          <a:pt x="1019994" y="2921000"/>
                        </a:cubicBezTo>
                        <a:cubicBezTo>
                          <a:pt x="999112" y="3014970"/>
                          <a:pt x="1012937" y="3001445"/>
                          <a:pt x="994594" y="3111500"/>
                        </a:cubicBezTo>
                        <a:cubicBezTo>
                          <a:pt x="992393" y="3124705"/>
                          <a:pt x="989320" y="3138461"/>
                          <a:pt x="981894" y="3149600"/>
                        </a:cubicBezTo>
                        <a:cubicBezTo>
                          <a:pt x="954713" y="3190371"/>
                          <a:pt x="945638" y="3187085"/>
                          <a:pt x="905694" y="3200400"/>
                        </a:cubicBezTo>
                        <a:cubicBezTo>
                          <a:pt x="888761" y="3196167"/>
                          <a:pt x="870937" y="3194576"/>
                          <a:pt x="854894" y="3187700"/>
                        </a:cubicBezTo>
                        <a:cubicBezTo>
                          <a:pt x="828994" y="3176600"/>
                          <a:pt x="795647" y="3144543"/>
                          <a:pt x="778694" y="3124200"/>
                        </a:cubicBezTo>
                        <a:cubicBezTo>
                          <a:pt x="768923" y="3112474"/>
                          <a:pt x="763065" y="3097826"/>
                          <a:pt x="753294" y="3086100"/>
                        </a:cubicBezTo>
                        <a:cubicBezTo>
                          <a:pt x="741796" y="3072302"/>
                          <a:pt x="726692" y="3061798"/>
                          <a:pt x="715194" y="3048000"/>
                        </a:cubicBezTo>
                        <a:cubicBezTo>
                          <a:pt x="662277" y="2984500"/>
                          <a:pt x="721544" y="3031067"/>
                          <a:pt x="651694" y="2984500"/>
                        </a:cubicBezTo>
                        <a:cubicBezTo>
                          <a:pt x="643227" y="2971800"/>
                          <a:pt x="637781" y="2956451"/>
                          <a:pt x="626294" y="2946400"/>
                        </a:cubicBezTo>
                        <a:cubicBezTo>
                          <a:pt x="603320" y="2926298"/>
                          <a:pt x="550094" y="2895600"/>
                          <a:pt x="550094" y="2895600"/>
                        </a:cubicBezTo>
                        <a:cubicBezTo>
                          <a:pt x="537394" y="2904067"/>
                          <a:pt x="521529" y="2909081"/>
                          <a:pt x="511994" y="2921000"/>
                        </a:cubicBezTo>
                        <a:cubicBezTo>
                          <a:pt x="502505" y="2932861"/>
                          <a:pt x="491157" y="3001914"/>
                          <a:pt x="486594" y="3009900"/>
                        </a:cubicBezTo>
                        <a:cubicBezTo>
                          <a:pt x="477683" y="3025494"/>
                          <a:pt x="461194" y="3035300"/>
                          <a:pt x="448494" y="3048000"/>
                        </a:cubicBezTo>
                        <a:cubicBezTo>
                          <a:pt x="452727" y="3073400"/>
                          <a:pt x="455608" y="3099063"/>
                          <a:pt x="461194" y="3124200"/>
                        </a:cubicBezTo>
                        <a:cubicBezTo>
                          <a:pt x="464098" y="3137268"/>
                          <a:pt x="476095" y="3149095"/>
                          <a:pt x="473894" y="3162300"/>
                        </a:cubicBezTo>
                        <a:cubicBezTo>
                          <a:pt x="471385" y="3177356"/>
                          <a:pt x="456961" y="3187700"/>
                          <a:pt x="448494" y="3200400"/>
                        </a:cubicBezTo>
                        <a:cubicBezTo>
                          <a:pt x="452727" y="3217333"/>
                          <a:pt x="454318" y="3235157"/>
                          <a:pt x="461194" y="3251200"/>
                        </a:cubicBezTo>
                        <a:cubicBezTo>
                          <a:pt x="467207" y="3265229"/>
                          <a:pt x="484330" y="3274205"/>
                          <a:pt x="486594" y="3289300"/>
                        </a:cubicBezTo>
                        <a:cubicBezTo>
                          <a:pt x="520247" y="3513652"/>
                          <a:pt x="568983" y="3505200"/>
                          <a:pt x="473894" y="3505200"/>
                        </a:cubicBezTo>
                        <a:cubicBezTo>
                          <a:pt x="478127" y="3517900"/>
                          <a:pt x="488795" y="3530095"/>
                          <a:pt x="486594" y="3543300"/>
                        </a:cubicBezTo>
                        <a:cubicBezTo>
                          <a:pt x="484085" y="3558356"/>
                          <a:pt x="471987" y="3570607"/>
                          <a:pt x="461194" y="3581400"/>
                        </a:cubicBezTo>
                        <a:lnTo>
                          <a:pt x="461194" y="3568700"/>
                        </a:lnTo>
                        <a:cubicBezTo>
                          <a:pt x="12462" y="3555879"/>
                          <a:pt x="16694" y="3704227"/>
                          <a:pt x="16694" y="3543300"/>
                        </a:cubicBezTo>
                        <a:cubicBezTo>
                          <a:pt x="20927" y="2455333"/>
                          <a:pt x="0" y="1366978"/>
                          <a:pt x="29394" y="279400"/>
                        </a:cubicBezTo>
                        <a:cubicBezTo>
                          <a:pt x="30117" y="252636"/>
                          <a:pt x="105594" y="254000"/>
                          <a:pt x="105594" y="254000"/>
                        </a:cubicBezTo>
                        <a:cubicBezTo>
                          <a:pt x="121287" y="301080"/>
                          <a:pt x="82311" y="273050"/>
                          <a:pt x="105594" y="27940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99" name="6 Forma libre">
                    <a:extLst>
                      <a:ext uri="{FF2B5EF4-FFF2-40B4-BE49-F238E27FC236}">
                        <a16:creationId xmlns:a16="http://schemas.microsoft.com/office/drawing/2014/main" id="{E5FAC34F-2054-954F-A60F-95850AFFC4B9}"/>
                      </a:ext>
                    </a:extLst>
                  </p:cNvPr>
                  <p:cNvSpPr/>
                  <p:nvPr/>
                </p:nvSpPr>
                <p:spPr>
                  <a:xfrm>
                    <a:off x="3124200" y="5067300"/>
                    <a:ext cx="836404" cy="397901"/>
                  </a:xfrm>
                  <a:custGeom>
                    <a:avLst/>
                    <a:gdLst>
                      <a:gd name="connsiteX0" fmla="*/ 0 w 836404"/>
                      <a:gd name="connsiteY0" fmla="*/ 50800 h 397901"/>
                      <a:gd name="connsiteX1" fmla="*/ 12700 w 836404"/>
                      <a:gd name="connsiteY1" fmla="*/ 139700 h 397901"/>
                      <a:gd name="connsiteX2" fmla="*/ 25400 w 836404"/>
                      <a:gd name="connsiteY2" fmla="*/ 177800 h 397901"/>
                      <a:gd name="connsiteX3" fmla="*/ 12700 w 836404"/>
                      <a:gd name="connsiteY3" fmla="*/ 215900 h 397901"/>
                      <a:gd name="connsiteX4" fmla="*/ 25400 w 836404"/>
                      <a:gd name="connsiteY4" fmla="*/ 266700 h 397901"/>
                      <a:gd name="connsiteX5" fmla="*/ 88900 w 836404"/>
                      <a:gd name="connsiteY5" fmla="*/ 330200 h 397901"/>
                      <a:gd name="connsiteX6" fmla="*/ 152400 w 836404"/>
                      <a:gd name="connsiteY6" fmla="*/ 342900 h 397901"/>
                      <a:gd name="connsiteX7" fmla="*/ 190500 w 836404"/>
                      <a:gd name="connsiteY7" fmla="*/ 368300 h 397901"/>
                      <a:gd name="connsiteX8" fmla="*/ 368300 w 836404"/>
                      <a:gd name="connsiteY8" fmla="*/ 368300 h 397901"/>
                      <a:gd name="connsiteX9" fmla="*/ 444500 w 836404"/>
                      <a:gd name="connsiteY9" fmla="*/ 330200 h 397901"/>
                      <a:gd name="connsiteX10" fmla="*/ 520700 w 836404"/>
                      <a:gd name="connsiteY10" fmla="*/ 342900 h 397901"/>
                      <a:gd name="connsiteX11" fmla="*/ 647700 w 836404"/>
                      <a:gd name="connsiteY11" fmla="*/ 330200 h 397901"/>
                      <a:gd name="connsiteX12" fmla="*/ 685800 w 836404"/>
                      <a:gd name="connsiteY12" fmla="*/ 317500 h 397901"/>
                      <a:gd name="connsiteX13" fmla="*/ 762000 w 836404"/>
                      <a:gd name="connsiteY13" fmla="*/ 342900 h 397901"/>
                      <a:gd name="connsiteX14" fmla="*/ 825500 w 836404"/>
                      <a:gd name="connsiteY14" fmla="*/ 330200 h 397901"/>
                      <a:gd name="connsiteX15" fmla="*/ 812800 w 836404"/>
                      <a:gd name="connsiteY15" fmla="*/ 279400 h 397901"/>
                      <a:gd name="connsiteX16" fmla="*/ 736600 w 836404"/>
                      <a:gd name="connsiteY16" fmla="*/ 228600 h 397901"/>
                      <a:gd name="connsiteX17" fmla="*/ 698500 w 836404"/>
                      <a:gd name="connsiteY17" fmla="*/ 190500 h 397901"/>
                      <a:gd name="connsiteX18" fmla="*/ 673100 w 836404"/>
                      <a:gd name="connsiteY18" fmla="*/ 152400 h 397901"/>
                      <a:gd name="connsiteX19" fmla="*/ 596900 w 836404"/>
                      <a:gd name="connsiteY19" fmla="*/ 101600 h 397901"/>
                      <a:gd name="connsiteX20" fmla="*/ 520700 w 836404"/>
                      <a:gd name="connsiteY20" fmla="*/ 63500 h 397901"/>
                      <a:gd name="connsiteX21" fmla="*/ 457200 w 836404"/>
                      <a:gd name="connsiteY21" fmla="*/ 76200 h 397901"/>
                      <a:gd name="connsiteX22" fmla="*/ 419100 w 836404"/>
                      <a:gd name="connsiteY22" fmla="*/ 88900 h 397901"/>
                      <a:gd name="connsiteX23" fmla="*/ 342900 w 836404"/>
                      <a:gd name="connsiteY23" fmla="*/ 50800 h 397901"/>
                      <a:gd name="connsiteX24" fmla="*/ 292100 w 836404"/>
                      <a:gd name="connsiteY24" fmla="*/ 38100 h 397901"/>
                      <a:gd name="connsiteX25" fmla="*/ 254000 w 836404"/>
                      <a:gd name="connsiteY25" fmla="*/ 25400 h 397901"/>
                      <a:gd name="connsiteX26" fmla="*/ 152400 w 836404"/>
                      <a:gd name="connsiteY26" fmla="*/ 12700 h 397901"/>
                      <a:gd name="connsiteX27" fmla="*/ 114300 w 836404"/>
                      <a:gd name="connsiteY27" fmla="*/ 0 h 397901"/>
                      <a:gd name="connsiteX28" fmla="*/ 25400 w 836404"/>
                      <a:gd name="connsiteY28" fmla="*/ 38100 h 397901"/>
                      <a:gd name="connsiteX29" fmla="*/ 12700 w 836404"/>
                      <a:gd name="connsiteY29" fmla="*/ 76200 h 397901"/>
                      <a:gd name="connsiteX30" fmla="*/ 0 w 836404"/>
                      <a:gd name="connsiteY30" fmla="*/ 50800 h 3979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36404" h="397901">
                        <a:moveTo>
                          <a:pt x="0" y="50800"/>
                        </a:moveTo>
                        <a:cubicBezTo>
                          <a:pt x="0" y="61383"/>
                          <a:pt x="6829" y="110347"/>
                          <a:pt x="12700" y="139700"/>
                        </a:cubicBezTo>
                        <a:cubicBezTo>
                          <a:pt x="15325" y="152827"/>
                          <a:pt x="25400" y="164413"/>
                          <a:pt x="25400" y="177800"/>
                        </a:cubicBezTo>
                        <a:cubicBezTo>
                          <a:pt x="25400" y="191187"/>
                          <a:pt x="16933" y="203200"/>
                          <a:pt x="12700" y="215900"/>
                        </a:cubicBezTo>
                        <a:cubicBezTo>
                          <a:pt x="16933" y="232833"/>
                          <a:pt x="18524" y="250657"/>
                          <a:pt x="25400" y="266700"/>
                        </a:cubicBezTo>
                        <a:cubicBezTo>
                          <a:pt x="37289" y="294442"/>
                          <a:pt x="60077" y="319391"/>
                          <a:pt x="88900" y="330200"/>
                        </a:cubicBezTo>
                        <a:cubicBezTo>
                          <a:pt x="109111" y="337779"/>
                          <a:pt x="131233" y="338667"/>
                          <a:pt x="152400" y="342900"/>
                        </a:cubicBezTo>
                        <a:cubicBezTo>
                          <a:pt x="165100" y="351367"/>
                          <a:pt x="176848" y="361474"/>
                          <a:pt x="190500" y="368300"/>
                        </a:cubicBezTo>
                        <a:cubicBezTo>
                          <a:pt x="249701" y="397901"/>
                          <a:pt x="296504" y="374827"/>
                          <a:pt x="368300" y="368300"/>
                        </a:cubicBezTo>
                        <a:cubicBezTo>
                          <a:pt x="387563" y="355458"/>
                          <a:pt x="418210" y="330200"/>
                          <a:pt x="444500" y="330200"/>
                        </a:cubicBezTo>
                        <a:cubicBezTo>
                          <a:pt x="470250" y="330200"/>
                          <a:pt x="495300" y="338667"/>
                          <a:pt x="520700" y="342900"/>
                        </a:cubicBezTo>
                        <a:cubicBezTo>
                          <a:pt x="563033" y="338667"/>
                          <a:pt x="605650" y="336669"/>
                          <a:pt x="647700" y="330200"/>
                        </a:cubicBezTo>
                        <a:cubicBezTo>
                          <a:pt x="660931" y="328164"/>
                          <a:pt x="672495" y="316022"/>
                          <a:pt x="685800" y="317500"/>
                        </a:cubicBezTo>
                        <a:cubicBezTo>
                          <a:pt x="712410" y="320457"/>
                          <a:pt x="762000" y="342900"/>
                          <a:pt x="762000" y="342900"/>
                        </a:cubicBezTo>
                        <a:cubicBezTo>
                          <a:pt x="783167" y="338667"/>
                          <a:pt x="812015" y="347056"/>
                          <a:pt x="825500" y="330200"/>
                        </a:cubicBezTo>
                        <a:cubicBezTo>
                          <a:pt x="836404" y="316570"/>
                          <a:pt x="821460" y="294555"/>
                          <a:pt x="812800" y="279400"/>
                        </a:cubicBezTo>
                        <a:cubicBezTo>
                          <a:pt x="790416" y="240228"/>
                          <a:pt x="772969" y="240723"/>
                          <a:pt x="736600" y="228600"/>
                        </a:cubicBezTo>
                        <a:cubicBezTo>
                          <a:pt x="723900" y="215900"/>
                          <a:pt x="709998" y="204298"/>
                          <a:pt x="698500" y="190500"/>
                        </a:cubicBezTo>
                        <a:cubicBezTo>
                          <a:pt x="688729" y="178774"/>
                          <a:pt x="684587" y="162451"/>
                          <a:pt x="673100" y="152400"/>
                        </a:cubicBezTo>
                        <a:cubicBezTo>
                          <a:pt x="650126" y="132298"/>
                          <a:pt x="622300" y="118533"/>
                          <a:pt x="596900" y="101600"/>
                        </a:cubicBezTo>
                        <a:cubicBezTo>
                          <a:pt x="547661" y="68774"/>
                          <a:pt x="573280" y="81027"/>
                          <a:pt x="520700" y="63500"/>
                        </a:cubicBezTo>
                        <a:cubicBezTo>
                          <a:pt x="499533" y="67733"/>
                          <a:pt x="478141" y="70965"/>
                          <a:pt x="457200" y="76200"/>
                        </a:cubicBezTo>
                        <a:cubicBezTo>
                          <a:pt x="444213" y="79447"/>
                          <a:pt x="432487" y="88900"/>
                          <a:pt x="419100" y="88900"/>
                        </a:cubicBezTo>
                        <a:cubicBezTo>
                          <a:pt x="383424" y="88900"/>
                          <a:pt x="372865" y="63642"/>
                          <a:pt x="342900" y="50800"/>
                        </a:cubicBezTo>
                        <a:cubicBezTo>
                          <a:pt x="326857" y="43924"/>
                          <a:pt x="308883" y="42895"/>
                          <a:pt x="292100" y="38100"/>
                        </a:cubicBezTo>
                        <a:cubicBezTo>
                          <a:pt x="279228" y="34422"/>
                          <a:pt x="266700" y="29633"/>
                          <a:pt x="254000" y="25400"/>
                        </a:cubicBezTo>
                        <a:cubicBezTo>
                          <a:pt x="119710" y="70163"/>
                          <a:pt x="217513" y="64790"/>
                          <a:pt x="152400" y="12700"/>
                        </a:cubicBezTo>
                        <a:cubicBezTo>
                          <a:pt x="141947" y="4337"/>
                          <a:pt x="127000" y="4233"/>
                          <a:pt x="114300" y="0"/>
                        </a:cubicBezTo>
                        <a:cubicBezTo>
                          <a:pt x="83795" y="7626"/>
                          <a:pt x="47326" y="10692"/>
                          <a:pt x="25400" y="38100"/>
                        </a:cubicBezTo>
                        <a:cubicBezTo>
                          <a:pt x="17037" y="48553"/>
                          <a:pt x="18687" y="64226"/>
                          <a:pt x="12700" y="76200"/>
                        </a:cubicBezTo>
                        <a:cubicBezTo>
                          <a:pt x="10023" y="81555"/>
                          <a:pt x="0" y="40217"/>
                          <a:pt x="0" y="5080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00" name="7 Forma libre">
                    <a:extLst>
                      <a:ext uri="{FF2B5EF4-FFF2-40B4-BE49-F238E27FC236}">
                        <a16:creationId xmlns:a16="http://schemas.microsoft.com/office/drawing/2014/main" id="{C577ACF2-AF1E-9F4F-ADF2-E581A7ACAC93}"/>
                      </a:ext>
                    </a:extLst>
                  </p:cNvPr>
                  <p:cNvSpPr/>
                  <p:nvPr/>
                </p:nvSpPr>
                <p:spPr>
                  <a:xfrm>
                    <a:off x="1443649" y="381000"/>
                    <a:ext cx="753451" cy="2294886"/>
                  </a:xfrm>
                  <a:custGeom>
                    <a:avLst/>
                    <a:gdLst>
                      <a:gd name="connsiteX0" fmla="*/ 753451 w 753451"/>
                      <a:gd name="connsiteY0" fmla="*/ 0 h 2294886"/>
                      <a:gd name="connsiteX1" fmla="*/ 728051 w 753451"/>
                      <a:gd name="connsiteY1" fmla="*/ 38100 h 2294886"/>
                      <a:gd name="connsiteX2" fmla="*/ 689951 w 753451"/>
                      <a:gd name="connsiteY2" fmla="*/ 76200 h 2294886"/>
                      <a:gd name="connsiteX3" fmla="*/ 664551 w 753451"/>
                      <a:gd name="connsiteY3" fmla="*/ 127000 h 2294886"/>
                      <a:gd name="connsiteX4" fmla="*/ 639151 w 753451"/>
                      <a:gd name="connsiteY4" fmla="*/ 165100 h 2294886"/>
                      <a:gd name="connsiteX5" fmla="*/ 651851 w 753451"/>
                      <a:gd name="connsiteY5" fmla="*/ 241300 h 2294886"/>
                      <a:gd name="connsiteX6" fmla="*/ 689951 w 753451"/>
                      <a:gd name="connsiteY6" fmla="*/ 279400 h 2294886"/>
                      <a:gd name="connsiteX7" fmla="*/ 702651 w 753451"/>
                      <a:gd name="connsiteY7" fmla="*/ 317500 h 2294886"/>
                      <a:gd name="connsiteX8" fmla="*/ 728051 w 753451"/>
                      <a:gd name="connsiteY8" fmla="*/ 355600 h 2294886"/>
                      <a:gd name="connsiteX9" fmla="*/ 715351 w 753451"/>
                      <a:gd name="connsiteY9" fmla="*/ 495300 h 2294886"/>
                      <a:gd name="connsiteX10" fmla="*/ 715351 w 753451"/>
                      <a:gd name="connsiteY10" fmla="*/ 723900 h 2294886"/>
                      <a:gd name="connsiteX11" fmla="*/ 702651 w 753451"/>
                      <a:gd name="connsiteY11" fmla="*/ 762000 h 2294886"/>
                      <a:gd name="connsiteX12" fmla="*/ 664551 w 753451"/>
                      <a:gd name="connsiteY12" fmla="*/ 774700 h 2294886"/>
                      <a:gd name="connsiteX13" fmla="*/ 626451 w 753451"/>
                      <a:gd name="connsiteY13" fmla="*/ 812800 h 2294886"/>
                      <a:gd name="connsiteX14" fmla="*/ 626451 w 753451"/>
                      <a:gd name="connsiteY14" fmla="*/ 889000 h 2294886"/>
                      <a:gd name="connsiteX15" fmla="*/ 664551 w 753451"/>
                      <a:gd name="connsiteY15" fmla="*/ 977900 h 2294886"/>
                      <a:gd name="connsiteX16" fmla="*/ 651851 w 753451"/>
                      <a:gd name="connsiteY16" fmla="*/ 1371600 h 2294886"/>
                      <a:gd name="connsiteX17" fmla="*/ 626451 w 753451"/>
                      <a:gd name="connsiteY17" fmla="*/ 1409700 h 2294886"/>
                      <a:gd name="connsiteX18" fmla="*/ 550251 w 753451"/>
                      <a:gd name="connsiteY18" fmla="*/ 1435100 h 2294886"/>
                      <a:gd name="connsiteX19" fmla="*/ 474051 w 753451"/>
                      <a:gd name="connsiteY19" fmla="*/ 1473200 h 2294886"/>
                      <a:gd name="connsiteX20" fmla="*/ 385151 w 753451"/>
                      <a:gd name="connsiteY20" fmla="*/ 1587500 h 2294886"/>
                      <a:gd name="connsiteX21" fmla="*/ 334351 w 753451"/>
                      <a:gd name="connsiteY21" fmla="*/ 1663700 h 2294886"/>
                      <a:gd name="connsiteX22" fmla="*/ 283551 w 753451"/>
                      <a:gd name="connsiteY22" fmla="*/ 1676400 h 2294886"/>
                      <a:gd name="connsiteX23" fmla="*/ 258151 w 753451"/>
                      <a:gd name="connsiteY23" fmla="*/ 1714500 h 2294886"/>
                      <a:gd name="connsiteX24" fmla="*/ 220051 w 753451"/>
                      <a:gd name="connsiteY24" fmla="*/ 1727200 h 2294886"/>
                      <a:gd name="connsiteX25" fmla="*/ 181951 w 753451"/>
                      <a:gd name="connsiteY25" fmla="*/ 1752600 h 2294886"/>
                      <a:gd name="connsiteX26" fmla="*/ 118451 w 753451"/>
                      <a:gd name="connsiteY26" fmla="*/ 1828800 h 2294886"/>
                      <a:gd name="connsiteX27" fmla="*/ 105751 w 753451"/>
                      <a:gd name="connsiteY27" fmla="*/ 1866900 h 2294886"/>
                      <a:gd name="connsiteX28" fmla="*/ 131151 w 753451"/>
                      <a:gd name="connsiteY28" fmla="*/ 2032000 h 2294886"/>
                      <a:gd name="connsiteX29" fmla="*/ 156551 w 753451"/>
                      <a:gd name="connsiteY29" fmla="*/ 2070100 h 2294886"/>
                      <a:gd name="connsiteX30" fmla="*/ 105751 w 753451"/>
                      <a:gd name="connsiteY30" fmla="*/ 2260600 h 2294886"/>
                      <a:gd name="connsiteX31" fmla="*/ 67651 w 753451"/>
                      <a:gd name="connsiteY31" fmla="*/ 2286000 h 2294886"/>
                      <a:gd name="connsiteX32" fmla="*/ 4151 w 753451"/>
                      <a:gd name="connsiteY32" fmla="*/ 2260600 h 2294886"/>
                      <a:gd name="connsiteX33" fmla="*/ 4151 w 753451"/>
                      <a:gd name="connsiteY33" fmla="*/ 12700 h 2294886"/>
                      <a:gd name="connsiteX34" fmla="*/ 753451 w 753451"/>
                      <a:gd name="connsiteY34" fmla="*/ 0 h 2294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53451" h="2294886">
                        <a:moveTo>
                          <a:pt x="753451" y="0"/>
                        </a:moveTo>
                        <a:cubicBezTo>
                          <a:pt x="744984" y="12700"/>
                          <a:pt x="737822" y="26374"/>
                          <a:pt x="728051" y="38100"/>
                        </a:cubicBezTo>
                        <a:cubicBezTo>
                          <a:pt x="716553" y="51898"/>
                          <a:pt x="700390" y="61585"/>
                          <a:pt x="689951" y="76200"/>
                        </a:cubicBezTo>
                        <a:cubicBezTo>
                          <a:pt x="678947" y="91606"/>
                          <a:pt x="673944" y="110562"/>
                          <a:pt x="664551" y="127000"/>
                        </a:cubicBezTo>
                        <a:cubicBezTo>
                          <a:pt x="656978" y="140252"/>
                          <a:pt x="647618" y="152400"/>
                          <a:pt x="639151" y="165100"/>
                        </a:cubicBezTo>
                        <a:cubicBezTo>
                          <a:pt x="643384" y="190500"/>
                          <a:pt x="641393" y="217769"/>
                          <a:pt x="651851" y="241300"/>
                        </a:cubicBezTo>
                        <a:cubicBezTo>
                          <a:pt x="659145" y="257713"/>
                          <a:pt x="679988" y="264456"/>
                          <a:pt x="689951" y="279400"/>
                        </a:cubicBezTo>
                        <a:cubicBezTo>
                          <a:pt x="697377" y="290539"/>
                          <a:pt x="696664" y="305526"/>
                          <a:pt x="702651" y="317500"/>
                        </a:cubicBezTo>
                        <a:cubicBezTo>
                          <a:pt x="709477" y="331152"/>
                          <a:pt x="719584" y="342900"/>
                          <a:pt x="728051" y="355600"/>
                        </a:cubicBezTo>
                        <a:cubicBezTo>
                          <a:pt x="723818" y="402167"/>
                          <a:pt x="715351" y="448541"/>
                          <a:pt x="715351" y="495300"/>
                        </a:cubicBezTo>
                        <a:cubicBezTo>
                          <a:pt x="715351" y="698500"/>
                          <a:pt x="749218" y="520700"/>
                          <a:pt x="715351" y="723900"/>
                        </a:cubicBezTo>
                        <a:cubicBezTo>
                          <a:pt x="713150" y="737105"/>
                          <a:pt x="712117" y="752534"/>
                          <a:pt x="702651" y="762000"/>
                        </a:cubicBezTo>
                        <a:cubicBezTo>
                          <a:pt x="693185" y="771466"/>
                          <a:pt x="677251" y="770467"/>
                          <a:pt x="664551" y="774700"/>
                        </a:cubicBezTo>
                        <a:cubicBezTo>
                          <a:pt x="651851" y="787400"/>
                          <a:pt x="636414" y="797856"/>
                          <a:pt x="626451" y="812800"/>
                        </a:cubicBezTo>
                        <a:cubicBezTo>
                          <a:pt x="602744" y="848360"/>
                          <a:pt x="616291" y="853440"/>
                          <a:pt x="626451" y="889000"/>
                        </a:cubicBezTo>
                        <a:cubicBezTo>
                          <a:pt x="646953" y="960758"/>
                          <a:pt x="625883" y="919898"/>
                          <a:pt x="664551" y="977900"/>
                        </a:cubicBezTo>
                        <a:cubicBezTo>
                          <a:pt x="660318" y="1109133"/>
                          <a:pt x="663392" y="1240807"/>
                          <a:pt x="651851" y="1371600"/>
                        </a:cubicBezTo>
                        <a:cubicBezTo>
                          <a:pt x="650509" y="1386804"/>
                          <a:pt x="639394" y="1401610"/>
                          <a:pt x="626451" y="1409700"/>
                        </a:cubicBezTo>
                        <a:cubicBezTo>
                          <a:pt x="603747" y="1423890"/>
                          <a:pt x="575651" y="1426633"/>
                          <a:pt x="550251" y="1435100"/>
                        </a:cubicBezTo>
                        <a:cubicBezTo>
                          <a:pt x="512066" y="1447828"/>
                          <a:pt x="506877" y="1445845"/>
                          <a:pt x="474051" y="1473200"/>
                        </a:cubicBezTo>
                        <a:cubicBezTo>
                          <a:pt x="443706" y="1498487"/>
                          <a:pt x="396044" y="1554822"/>
                          <a:pt x="385151" y="1587500"/>
                        </a:cubicBezTo>
                        <a:cubicBezTo>
                          <a:pt x="373028" y="1623869"/>
                          <a:pt x="373523" y="1641316"/>
                          <a:pt x="334351" y="1663700"/>
                        </a:cubicBezTo>
                        <a:cubicBezTo>
                          <a:pt x="319196" y="1672360"/>
                          <a:pt x="300484" y="1672167"/>
                          <a:pt x="283551" y="1676400"/>
                        </a:cubicBezTo>
                        <a:cubicBezTo>
                          <a:pt x="275084" y="1689100"/>
                          <a:pt x="270070" y="1704965"/>
                          <a:pt x="258151" y="1714500"/>
                        </a:cubicBezTo>
                        <a:cubicBezTo>
                          <a:pt x="247698" y="1722863"/>
                          <a:pt x="232025" y="1721213"/>
                          <a:pt x="220051" y="1727200"/>
                        </a:cubicBezTo>
                        <a:cubicBezTo>
                          <a:pt x="206399" y="1734026"/>
                          <a:pt x="193677" y="1742829"/>
                          <a:pt x="181951" y="1752600"/>
                        </a:cubicBezTo>
                        <a:cubicBezTo>
                          <a:pt x="157876" y="1772662"/>
                          <a:pt x="132722" y="1800257"/>
                          <a:pt x="118451" y="1828800"/>
                        </a:cubicBezTo>
                        <a:cubicBezTo>
                          <a:pt x="112464" y="1840774"/>
                          <a:pt x="109984" y="1854200"/>
                          <a:pt x="105751" y="1866900"/>
                        </a:cubicBezTo>
                        <a:cubicBezTo>
                          <a:pt x="109393" y="1903323"/>
                          <a:pt x="108266" y="1986231"/>
                          <a:pt x="131151" y="2032000"/>
                        </a:cubicBezTo>
                        <a:cubicBezTo>
                          <a:pt x="137977" y="2045652"/>
                          <a:pt x="148084" y="2057400"/>
                          <a:pt x="156551" y="2070100"/>
                        </a:cubicBezTo>
                        <a:cubicBezTo>
                          <a:pt x="145500" y="2202707"/>
                          <a:pt x="178790" y="2199734"/>
                          <a:pt x="105751" y="2260600"/>
                        </a:cubicBezTo>
                        <a:cubicBezTo>
                          <a:pt x="94025" y="2270371"/>
                          <a:pt x="80351" y="2277533"/>
                          <a:pt x="67651" y="2286000"/>
                        </a:cubicBezTo>
                        <a:cubicBezTo>
                          <a:pt x="0" y="2272470"/>
                          <a:pt x="4151" y="2294886"/>
                          <a:pt x="4151" y="2260600"/>
                        </a:cubicBezTo>
                        <a:lnTo>
                          <a:pt x="4151" y="12700"/>
                        </a:lnTo>
                        <a:lnTo>
                          <a:pt x="753451" y="0"/>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01" name="8 Forma libre">
                    <a:extLst>
                      <a:ext uri="{FF2B5EF4-FFF2-40B4-BE49-F238E27FC236}">
                        <a16:creationId xmlns:a16="http://schemas.microsoft.com/office/drawing/2014/main" id="{7AD4BFFB-C2A8-4C47-AB3D-46417C16C6FA}"/>
                      </a:ext>
                    </a:extLst>
                  </p:cNvPr>
                  <p:cNvSpPr/>
                  <p:nvPr/>
                </p:nvSpPr>
                <p:spPr>
                  <a:xfrm>
                    <a:off x="3226593" y="330655"/>
                    <a:ext cx="3130879" cy="850445"/>
                  </a:xfrm>
                  <a:custGeom>
                    <a:avLst/>
                    <a:gdLst>
                      <a:gd name="connsiteX0" fmla="*/ 456407 w 3130879"/>
                      <a:gd name="connsiteY0" fmla="*/ 50345 h 850445"/>
                      <a:gd name="connsiteX1" fmla="*/ 380207 w 3130879"/>
                      <a:gd name="connsiteY1" fmla="*/ 101145 h 850445"/>
                      <a:gd name="connsiteX2" fmla="*/ 354807 w 3130879"/>
                      <a:gd name="connsiteY2" fmla="*/ 139245 h 850445"/>
                      <a:gd name="connsiteX3" fmla="*/ 304007 w 3130879"/>
                      <a:gd name="connsiteY3" fmla="*/ 151945 h 850445"/>
                      <a:gd name="connsiteX4" fmla="*/ 265907 w 3130879"/>
                      <a:gd name="connsiteY4" fmla="*/ 190045 h 850445"/>
                      <a:gd name="connsiteX5" fmla="*/ 227807 w 3130879"/>
                      <a:gd name="connsiteY5" fmla="*/ 215445 h 850445"/>
                      <a:gd name="connsiteX6" fmla="*/ 202407 w 3130879"/>
                      <a:gd name="connsiteY6" fmla="*/ 253545 h 850445"/>
                      <a:gd name="connsiteX7" fmla="*/ 75407 w 3130879"/>
                      <a:gd name="connsiteY7" fmla="*/ 304345 h 850445"/>
                      <a:gd name="connsiteX8" fmla="*/ 24607 w 3130879"/>
                      <a:gd name="connsiteY8" fmla="*/ 329745 h 850445"/>
                      <a:gd name="connsiteX9" fmla="*/ 24607 w 3130879"/>
                      <a:gd name="connsiteY9" fmla="*/ 482145 h 850445"/>
                      <a:gd name="connsiteX10" fmla="*/ 75407 w 3130879"/>
                      <a:gd name="connsiteY10" fmla="*/ 621845 h 850445"/>
                      <a:gd name="connsiteX11" fmla="*/ 126207 w 3130879"/>
                      <a:gd name="connsiteY11" fmla="*/ 634545 h 850445"/>
                      <a:gd name="connsiteX12" fmla="*/ 202407 w 3130879"/>
                      <a:gd name="connsiteY12" fmla="*/ 621845 h 850445"/>
                      <a:gd name="connsiteX13" fmla="*/ 265907 w 3130879"/>
                      <a:gd name="connsiteY13" fmla="*/ 609145 h 850445"/>
                      <a:gd name="connsiteX14" fmla="*/ 621507 w 3130879"/>
                      <a:gd name="connsiteY14" fmla="*/ 621845 h 850445"/>
                      <a:gd name="connsiteX15" fmla="*/ 659607 w 3130879"/>
                      <a:gd name="connsiteY15" fmla="*/ 647245 h 850445"/>
                      <a:gd name="connsiteX16" fmla="*/ 710407 w 3130879"/>
                      <a:gd name="connsiteY16" fmla="*/ 723445 h 850445"/>
                      <a:gd name="connsiteX17" fmla="*/ 799307 w 3130879"/>
                      <a:gd name="connsiteY17" fmla="*/ 748845 h 850445"/>
                      <a:gd name="connsiteX18" fmla="*/ 862807 w 3130879"/>
                      <a:gd name="connsiteY18" fmla="*/ 825045 h 850445"/>
                      <a:gd name="connsiteX19" fmla="*/ 939007 w 3130879"/>
                      <a:gd name="connsiteY19" fmla="*/ 850445 h 850445"/>
                      <a:gd name="connsiteX20" fmla="*/ 977107 w 3130879"/>
                      <a:gd name="connsiteY20" fmla="*/ 837745 h 850445"/>
                      <a:gd name="connsiteX21" fmla="*/ 1053307 w 3130879"/>
                      <a:gd name="connsiteY21" fmla="*/ 774245 h 850445"/>
                      <a:gd name="connsiteX22" fmla="*/ 1066007 w 3130879"/>
                      <a:gd name="connsiteY22" fmla="*/ 736145 h 850445"/>
                      <a:gd name="connsiteX23" fmla="*/ 1091407 w 3130879"/>
                      <a:gd name="connsiteY23" fmla="*/ 469445 h 850445"/>
                      <a:gd name="connsiteX24" fmla="*/ 1116807 w 3130879"/>
                      <a:gd name="connsiteY24" fmla="*/ 393245 h 850445"/>
                      <a:gd name="connsiteX25" fmla="*/ 1129507 w 3130879"/>
                      <a:gd name="connsiteY25" fmla="*/ 342445 h 850445"/>
                      <a:gd name="connsiteX26" fmla="*/ 1142207 w 3130879"/>
                      <a:gd name="connsiteY26" fmla="*/ 304345 h 850445"/>
                      <a:gd name="connsiteX27" fmla="*/ 1154907 w 3130879"/>
                      <a:gd name="connsiteY27" fmla="*/ 228145 h 850445"/>
                      <a:gd name="connsiteX28" fmla="*/ 1193007 w 3130879"/>
                      <a:gd name="connsiteY28" fmla="*/ 215445 h 850445"/>
                      <a:gd name="connsiteX29" fmla="*/ 1269207 w 3130879"/>
                      <a:gd name="connsiteY29" fmla="*/ 164645 h 850445"/>
                      <a:gd name="connsiteX30" fmla="*/ 1574007 w 3130879"/>
                      <a:gd name="connsiteY30" fmla="*/ 101145 h 850445"/>
                      <a:gd name="connsiteX31" fmla="*/ 1612107 w 3130879"/>
                      <a:gd name="connsiteY31" fmla="*/ 151945 h 850445"/>
                      <a:gd name="connsiteX32" fmla="*/ 1650207 w 3130879"/>
                      <a:gd name="connsiteY32" fmla="*/ 177345 h 850445"/>
                      <a:gd name="connsiteX33" fmla="*/ 1701007 w 3130879"/>
                      <a:gd name="connsiteY33" fmla="*/ 266245 h 850445"/>
                      <a:gd name="connsiteX34" fmla="*/ 1739107 w 3130879"/>
                      <a:gd name="connsiteY34" fmla="*/ 304345 h 850445"/>
                      <a:gd name="connsiteX35" fmla="*/ 1764507 w 3130879"/>
                      <a:gd name="connsiteY35" fmla="*/ 380545 h 850445"/>
                      <a:gd name="connsiteX36" fmla="*/ 1777207 w 3130879"/>
                      <a:gd name="connsiteY36" fmla="*/ 418645 h 850445"/>
                      <a:gd name="connsiteX37" fmla="*/ 1789907 w 3130879"/>
                      <a:gd name="connsiteY37" fmla="*/ 469445 h 850445"/>
                      <a:gd name="connsiteX38" fmla="*/ 1866107 w 3130879"/>
                      <a:gd name="connsiteY38" fmla="*/ 494845 h 850445"/>
                      <a:gd name="connsiteX39" fmla="*/ 2107407 w 3130879"/>
                      <a:gd name="connsiteY39" fmla="*/ 507545 h 850445"/>
                      <a:gd name="connsiteX40" fmla="*/ 2170907 w 3130879"/>
                      <a:gd name="connsiteY40" fmla="*/ 558345 h 850445"/>
                      <a:gd name="connsiteX41" fmla="*/ 2310607 w 3130879"/>
                      <a:gd name="connsiteY41" fmla="*/ 596445 h 850445"/>
                      <a:gd name="connsiteX42" fmla="*/ 2907507 w 3130879"/>
                      <a:gd name="connsiteY42" fmla="*/ 583745 h 850445"/>
                      <a:gd name="connsiteX43" fmla="*/ 2945607 w 3130879"/>
                      <a:gd name="connsiteY43" fmla="*/ 571045 h 850445"/>
                      <a:gd name="connsiteX44" fmla="*/ 2983707 w 3130879"/>
                      <a:gd name="connsiteY44" fmla="*/ 545645 h 850445"/>
                      <a:gd name="connsiteX45" fmla="*/ 3072607 w 3130879"/>
                      <a:gd name="connsiteY45" fmla="*/ 456745 h 850445"/>
                      <a:gd name="connsiteX46" fmla="*/ 3098007 w 3130879"/>
                      <a:gd name="connsiteY46" fmla="*/ 329745 h 850445"/>
                      <a:gd name="connsiteX47" fmla="*/ 3110707 w 3130879"/>
                      <a:gd name="connsiteY47" fmla="*/ 215445 h 850445"/>
                      <a:gd name="connsiteX48" fmla="*/ 3123407 w 3130879"/>
                      <a:gd name="connsiteY48" fmla="*/ 37645 h 850445"/>
                      <a:gd name="connsiteX49" fmla="*/ 456407 w 3130879"/>
                      <a:gd name="connsiteY49" fmla="*/ 50345 h 850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3130879" h="850445">
                        <a:moveTo>
                          <a:pt x="456407" y="50345"/>
                        </a:moveTo>
                        <a:cubicBezTo>
                          <a:pt x="431007" y="67278"/>
                          <a:pt x="397140" y="75745"/>
                          <a:pt x="380207" y="101145"/>
                        </a:cubicBezTo>
                        <a:cubicBezTo>
                          <a:pt x="371740" y="113845"/>
                          <a:pt x="367507" y="130778"/>
                          <a:pt x="354807" y="139245"/>
                        </a:cubicBezTo>
                        <a:cubicBezTo>
                          <a:pt x="340284" y="148927"/>
                          <a:pt x="320940" y="147712"/>
                          <a:pt x="304007" y="151945"/>
                        </a:cubicBezTo>
                        <a:cubicBezTo>
                          <a:pt x="291307" y="164645"/>
                          <a:pt x="279705" y="178547"/>
                          <a:pt x="265907" y="190045"/>
                        </a:cubicBezTo>
                        <a:cubicBezTo>
                          <a:pt x="254181" y="199816"/>
                          <a:pt x="238600" y="204652"/>
                          <a:pt x="227807" y="215445"/>
                        </a:cubicBezTo>
                        <a:cubicBezTo>
                          <a:pt x="217014" y="226238"/>
                          <a:pt x="214618" y="244387"/>
                          <a:pt x="202407" y="253545"/>
                        </a:cubicBezTo>
                        <a:cubicBezTo>
                          <a:pt x="129312" y="308366"/>
                          <a:pt x="142253" y="279278"/>
                          <a:pt x="75407" y="304345"/>
                        </a:cubicBezTo>
                        <a:cubicBezTo>
                          <a:pt x="57680" y="310992"/>
                          <a:pt x="41540" y="321278"/>
                          <a:pt x="24607" y="329745"/>
                        </a:cubicBezTo>
                        <a:cubicBezTo>
                          <a:pt x="0" y="403566"/>
                          <a:pt x="9812" y="356389"/>
                          <a:pt x="24607" y="482145"/>
                        </a:cubicBezTo>
                        <a:cubicBezTo>
                          <a:pt x="32201" y="546692"/>
                          <a:pt x="17033" y="588488"/>
                          <a:pt x="75407" y="621845"/>
                        </a:cubicBezTo>
                        <a:cubicBezTo>
                          <a:pt x="90562" y="630505"/>
                          <a:pt x="109274" y="630312"/>
                          <a:pt x="126207" y="634545"/>
                        </a:cubicBezTo>
                        <a:lnTo>
                          <a:pt x="202407" y="621845"/>
                        </a:lnTo>
                        <a:cubicBezTo>
                          <a:pt x="223645" y="617984"/>
                          <a:pt x="244321" y="609145"/>
                          <a:pt x="265907" y="609145"/>
                        </a:cubicBezTo>
                        <a:cubicBezTo>
                          <a:pt x="384516" y="609145"/>
                          <a:pt x="502974" y="617612"/>
                          <a:pt x="621507" y="621845"/>
                        </a:cubicBezTo>
                        <a:cubicBezTo>
                          <a:pt x="634207" y="630312"/>
                          <a:pt x="650072" y="635326"/>
                          <a:pt x="659607" y="647245"/>
                        </a:cubicBezTo>
                        <a:cubicBezTo>
                          <a:pt x="712866" y="713819"/>
                          <a:pt x="616045" y="660537"/>
                          <a:pt x="710407" y="723445"/>
                        </a:cubicBezTo>
                        <a:cubicBezTo>
                          <a:pt x="721339" y="730733"/>
                          <a:pt x="792533" y="747151"/>
                          <a:pt x="799307" y="748845"/>
                        </a:cubicBezTo>
                        <a:cubicBezTo>
                          <a:pt x="815116" y="772559"/>
                          <a:pt x="836923" y="810665"/>
                          <a:pt x="862807" y="825045"/>
                        </a:cubicBezTo>
                        <a:cubicBezTo>
                          <a:pt x="886212" y="838048"/>
                          <a:pt x="939007" y="850445"/>
                          <a:pt x="939007" y="850445"/>
                        </a:cubicBezTo>
                        <a:cubicBezTo>
                          <a:pt x="951707" y="846212"/>
                          <a:pt x="965133" y="843732"/>
                          <a:pt x="977107" y="837745"/>
                        </a:cubicBezTo>
                        <a:cubicBezTo>
                          <a:pt x="1012470" y="820064"/>
                          <a:pt x="1025220" y="802332"/>
                          <a:pt x="1053307" y="774245"/>
                        </a:cubicBezTo>
                        <a:cubicBezTo>
                          <a:pt x="1057540" y="761545"/>
                          <a:pt x="1063382" y="749272"/>
                          <a:pt x="1066007" y="736145"/>
                        </a:cubicBezTo>
                        <a:cubicBezTo>
                          <a:pt x="1094666" y="592850"/>
                          <a:pt x="1061576" y="668318"/>
                          <a:pt x="1091407" y="469445"/>
                        </a:cubicBezTo>
                        <a:cubicBezTo>
                          <a:pt x="1095379" y="442967"/>
                          <a:pt x="1110313" y="419220"/>
                          <a:pt x="1116807" y="393245"/>
                        </a:cubicBezTo>
                        <a:cubicBezTo>
                          <a:pt x="1121040" y="376312"/>
                          <a:pt x="1124712" y="359228"/>
                          <a:pt x="1129507" y="342445"/>
                        </a:cubicBezTo>
                        <a:cubicBezTo>
                          <a:pt x="1133185" y="329573"/>
                          <a:pt x="1139303" y="317413"/>
                          <a:pt x="1142207" y="304345"/>
                        </a:cubicBezTo>
                        <a:cubicBezTo>
                          <a:pt x="1147793" y="279208"/>
                          <a:pt x="1142131" y="250503"/>
                          <a:pt x="1154907" y="228145"/>
                        </a:cubicBezTo>
                        <a:cubicBezTo>
                          <a:pt x="1161549" y="216522"/>
                          <a:pt x="1181305" y="221946"/>
                          <a:pt x="1193007" y="215445"/>
                        </a:cubicBezTo>
                        <a:cubicBezTo>
                          <a:pt x="1219692" y="200620"/>
                          <a:pt x="1269207" y="164645"/>
                          <a:pt x="1269207" y="164645"/>
                        </a:cubicBezTo>
                        <a:cubicBezTo>
                          <a:pt x="1324089" y="0"/>
                          <a:pt x="1267861" y="87229"/>
                          <a:pt x="1574007" y="101145"/>
                        </a:cubicBezTo>
                        <a:cubicBezTo>
                          <a:pt x="1586707" y="118078"/>
                          <a:pt x="1597140" y="136978"/>
                          <a:pt x="1612107" y="151945"/>
                        </a:cubicBezTo>
                        <a:cubicBezTo>
                          <a:pt x="1622900" y="162738"/>
                          <a:pt x="1643381" y="163693"/>
                          <a:pt x="1650207" y="177345"/>
                        </a:cubicBezTo>
                        <a:cubicBezTo>
                          <a:pt x="1700870" y="278670"/>
                          <a:pt x="1619886" y="239205"/>
                          <a:pt x="1701007" y="266245"/>
                        </a:cubicBezTo>
                        <a:cubicBezTo>
                          <a:pt x="1713707" y="278945"/>
                          <a:pt x="1730385" y="288645"/>
                          <a:pt x="1739107" y="304345"/>
                        </a:cubicBezTo>
                        <a:cubicBezTo>
                          <a:pt x="1752110" y="327750"/>
                          <a:pt x="1756040" y="355145"/>
                          <a:pt x="1764507" y="380545"/>
                        </a:cubicBezTo>
                        <a:cubicBezTo>
                          <a:pt x="1768740" y="393245"/>
                          <a:pt x="1773960" y="405658"/>
                          <a:pt x="1777207" y="418645"/>
                        </a:cubicBezTo>
                        <a:cubicBezTo>
                          <a:pt x="1781440" y="435578"/>
                          <a:pt x="1776655" y="458086"/>
                          <a:pt x="1789907" y="469445"/>
                        </a:cubicBezTo>
                        <a:cubicBezTo>
                          <a:pt x="1810235" y="486869"/>
                          <a:pt x="1839370" y="493438"/>
                          <a:pt x="1866107" y="494845"/>
                        </a:cubicBezTo>
                        <a:lnTo>
                          <a:pt x="2107407" y="507545"/>
                        </a:lnTo>
                        <a:cubicBezTo>
                          <a:pt x="2246358" y="553862"/>
                          <a:pt x="2039604" y="476281"/>
                          <a:pt x="2170907" y="558345"/>
                        </a:cubicBezTo>
                        <a:cubicBezTo>
                          <a:pt x="2201237" y="577301"/>
                          <a:pt x="2274344" y="589192"/>
                          <a:pt x="2310607" y="596445"/>
                        </a:cubicBezTo>
                        <a:lnTo>
                          <a:pt x="2907507" y="583745"/>
                        </a:lnTo>
                        <a:cubicBezTo>
                          <a:pt x="2920883" y="583210"/>
                          <a:pt x="2933633" y="577032"/>
                          <a:pt x="2945607" y="571045"/>
                        </a:cubicBezTo>
                        <a:cubicBezTo>
                          <a:pt x="2959259" y="564219"/>
                          <a:pt x="2971007" y="554112"/>
                          <a:pt x="2983707" y="545645"/>
                        </a:cubicBezTo>
                        <a:cubicBezTo>
                          <a:pt x="3041933" y="458306"/>
                          <a:pt x="3005547" y="479098"/>
                          <a:pt x="3072607" y="456745"/>
                        </a:cubicBezTo>
                        <a:cubicBezTo>
                          <a:pt x="3087029" y="399055"/>
                          <a:pt x="3089110" y="396471"/>
                          <a:pt x="3098007" y="329745"/>
                        </a:cubicBezTo>
                        <a:cubicBezTo>
                          <a:pt x="3103073" y="291747"/>
                          <a:pt x="3105286" y="253394"/>
                          <a:pt x="3110707" y="215445"/>
                        </a:cubicBezTo>
                        <a:cubicBezTo>
                          <a:pt x="3130879" y="74241"/>
                          <a:pt x="3123407" y="244740"/>
                          <a:pt x="3123407" y="37645"/>
                        </a:cubicBezTo>
                        <a:lnTo>
                          <a:pt x="456407" y="50345"/>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02" name="9 Forma libre">
                    <a:extLst>
                      <a:ext uri="{FF2B5EF4-FFF2-40B4-BE49-F238E27FC236}">
                        <a16:creationId xmlns:a16="http://schemas.microsoft.com/office/drawing/2014/main" id="{29635C3B-F058-C142-9F5C-F4B81D4CE5BB}"/>
                      </a:ext>
                    </a:extLst>
                  </p:cNvPr>
                  <p:cNvSpPr/>
                  <p:nvPr/>
                </p:nvSpPr>
                <p:spPr>
                  <a:xfrm>
                    <a:off x="3226870" y="2220383"/>
                    <a:ext cx="421120" cy="321139"/>
                  </a:xfrm>
                  <a:custGeom>
                    <a:avLst/>
                    <a:gdLst>
                      <a:gd name="connsiteX0" fmla="*/ 164030 w 421120"/>
                      <a:gd name="connsiteY0" fmla="*/ 2117 h 321139"/>
                      <a:gd name="connsiteX1" fmla="*/ 125930 w 421120"/>
                      <a:gd name="connsiteY1" fmla="*/ 27517 h 321139"/>
                      <a:gd name="connsiteX2" fmla="*/ 87830 w 421120"/>
                      <a:gd name="connsiteY2" fmla="*/ 40217 h 321139"/>
                      <a:gd name="connsiteX3" fmla="*/ 11630 w 421120"/>
                      <a:gd name="connsiteY3" fmla="*/ 91017 h 321139"/>
                      <a:gd name="connsiteX4" fmla="*/ 49730 w 421120"/>
                      <a:gd name="connsiteY4" fmla="*/ 281517 h 321139"/>
                      <a:gd name="connsiteX5" fmla="*/ 100530 w 421120"/>
                      <a:gd name="connsiteY5" fmla="*/ 294217 h 321139"/>
                      <a:gd name="connsiteX6" fmla="*/ 227530 w 421120"/>
                      <a:gd name="connsiteY6" fmla="*/ 319617 h 321139"/>
                      <a:gd name="connsiteX7" fmla="*/ 392630 w 421120"/>
                      <a:gd name="connsiteY7" fmla="*/ 306917 h 321139"/>
                      <a:gd name="connsiteX8" fmla="*/ 418030 w 421120"/>
                      <a:gd name="connsiteY8" fmla="*/ 268817 h 321139"/>
                      <a:gd name="connsiteX9" fmla="*/ 405330 w 421120"/>
                      <a:gd name="connsiteY9" fmla="*/ 167217 h 321139"/>
                      <a:gd name="connsiteX10" fmla="*/ 367230 w 421120"/>
                      <a:gd name="connsiteY10" fmla="*/ 141817 h 321139"/>
                      <a:gd name="connsiteX11" fmla="*/ 252930 w 421120"/>
                      <a:gd name="connsiteY11" fmla="*/ 91017 h 321139"/>
                      <a:gd name="connsiteX12" fmla="*/ 240230 w 421120"/>
                      <a:gd name="connsiteY12" fmla="*/ 52917 h 321139"/>
                      <a:gd name="connsiteX13" fmla="*/ 164030 w 421120"/>
                      <a:gd name="connsiteY13" fmla="*/ 14817 h 321139"/>
                      <a:gd name="connsiteX14" fmla="*/ 164030 w 421120"/>
                      <a:gd name="connsiteY14" fmla="*/ 2117 h 3211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21120" h="321139">
                        <a:moveTo>
                          <a:pt x="164030" y="2117"/>
                        </a:moveTo>
                        <a:cubicBezTo>
                          <a:pt x="157680" y="4234"/>
                          <a:pt x="139582" y="20691"/>
                          <a:pt x="125930" y="27517"/>
                        </a:cubicBezTo>
                        <a:cubicBezTo>
                          <a:pt x="113956" y="33504"/>
                          <a:pt x="99532" y="33716"/>
                          <a:pt x="87830" y="40217"/>
                        </a:cubicBezTo>
                        <a:cubicBezTo>
                          <a:pt x="61145" y="55042"/>
                          <a:pt x="11630" y="91017"/>
                          <a:pt x="11630" y="91017"/>
                        </a:cubicBezTo>
                        <a:cubicBezTo>
                          <a:pt x="12416" y="100453"/>
                          <a:pt x="0" y="248364"/>
                          <a:pt x="49730" y="281517"/>
                        </a:cubicBezTo>
                        <a:cubicBezTo>
                          <a:pt x="64253" y="291199"/>
                          <a:pt x="83463" y="290560"/>
                          <a:pt x="100530" y="294217"/>
                        </a:cubicBezTo>
                        <a:cubicBezTo>
                          <a:pt x="142743" y="303263"/>
                          <a:pt x="227530" y="319617"/>
                          <a:pt x="227530" y="319617"/>
                        </a:cubicBezTo>
                        <a:cubicBezTo>
                          <a:pt x="282563" y="315384"/>
                          <a:pt x="339298" y="321139"/>
                          <a:pt x="392630" y="306917"/>
                        </a:cubicBezTo>
                        <a:cubicBezTo>
                          <a:pt x="407378" y="302984"/>
                          <a:pt x="416648" y="284018"/>
                          <a:pt x="418030" y="268817"/>
                        </a:cubicBezTo>
                        <a:cubicBezTo>
                          <a:pt x="421120" y="234827"/>
                          <a:pt x="418006" y="198906"/>
                          <a:pt x="405330" y="167217"/>
                        </a:cubicBezTo>
                        <a:cubicBezTo>
                          <a:pt x="399661" y="153045"/>
                          <a:pt x="381178" y="148016"/>
                          <a:pt x="367230" y="141817"/>
                        </a:cubicBezTo>
                        <a:cubicBezTo>
                          <a:pt x="231210" y="81364"/>
                          <a:pt x="339155" y="148500"/>
                          <a:pt x="252930" y="91017"/>
                        </a:cubicBezTo>
                        <a:cubicBezTo>
                          <a:pt x="248697" y="78317"/>
                          <a:pt x="248593" y="63370"/>
                          <a:pt x="240230" y="52917"/>
                        </a:cubicBezTo>
                        <a:cubicBezTo>
                          <a:pt x="224710" y="33517"/>
                          <a:pt x="187037" y="20569"/>
                          <a:pt x="164030" y="14817"/>
                        </a:cubicBezTo>
                        <a:cubicBezTo>
                          <a:pt x="159923" y="13790"/>
                          <a:pt x="170380" y="0"/>
                          <a:pt x="164030" y="2117"/>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03" name="10 Forma libre">
                    <a:extLst>
                      <a:ext uri="{FF2B5EF4-FFF2-40B4-BE49-F238E27FC236}">
                        <a16:creationId xmlns:a16="http://schemas.microsoft.com/office/drawing/2014/main" id="{FDB0AE1F-741C-C54A-99AE-672CDEC02EBE}"/>
                      </a:ext>
                    </a:extLst>
                  </p:cNvPr>
                  <p:cNvSpPr/>
                  <p:nvPr/>
                </p:nvSpPr>
                <p:spPr>
                  <a:xfrm>
                    <a:off x="2651736" y="2413000"/>
                    <a:ext cx="252790" cy="177800"/>
                  </a:xfrm>
                  <a:custGeom>
                    <a:avLst/>
                    <a:gdLst>
                      <a:gd name="connsiteX0" fmla="*/ 142264 w 252790"/>
                      <a:gd name="connsiteY0" fmla="*/ 0 h 177800"/>
                      <a:gd name="connsiteX1" fmla="*/ 104164 w 252790"/>
                      <a:gd name="connsiteY1" fmla="*/ 25400 h 177800"/>
                      <a:gd name="connsiteX2" fmla="*/ 15264 w 252790"/>
                      <a:gd name="connsiteY2" fmla="*/ 38100 h 177800"/>
                      <a:gd name="connsiteX3" fmla="*/ 27964 w 252790"/>
                      <a:gd name="connsiteY3" fmla="*/ 101600 h 177800"/>
                      <a:gd name="connsiteX4" fmla="*/ 142264 w 252790"/>
                      <a:gd name="connsiteY4" fmla="*/ 165100 h 177800"/>
                      <a:gd name="connsiteX5" fmla="*/ 180364 w 252790"/>
                      <a:gd name="connsiteY5" fmla="*/ 177800 h 177800"/>
                      <a:gd name="connsiteX6" fmla="*/ 205764 w 252790"/>
                      <a:gd name="connsiteY6" fmla="*/ 38100 h 177800"/>
                      <a:gd name="connsiteX7" fmla="*/ 167664 w 252790"/>
                      <a:gd name="connsiteY7" fmla="*/ 25400 h 177800"/>
                      <a:gd name="connsiteX8" fmla="*/ 142264 w 252790"/>
                      <a:gd name="connsiteY8" fmla="*/ 0 h 17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2790" h="177800">
                        <a:moveTo>
                          <a:pt x="142264" y="0"/>
                        </a:moveTo>
                        <a:cubicBezTo>
                          <a:pt x="131681" y="0"/>
                          <a:pt x="118784" y="21014"/>
                          <a:pt x="104164" y="25400"/>
                        </a:cubicBezTo>
                        <a:cubicBezTo>
                          <a:pt x="75492" y="34002"/>
                          <a:pt x="36431" y="16933"/>
                          <a:pt x="15264" y="38100"/>
                        </a:cubicBezTo>
                        <a:cubicBezTo>
                          <a:pt x="0" y="53364"/>
                          <a:pt x="18311" y="82293"/>
                          <a:pt x="27964" y="101600"/>
                        </a:cubicBezTo>
                        <a:cubicBezTo>
                          <a:pt x="50777" y="147226"/>
                          <a:pt x="100036" y="151024"/>
                          <a:pt x="142264" y="165100"/>
                        </a:cubicBezTo>
                        <a:lnTo>
                          <a:pt x="180364" y="177800"/>
                        </a:lnTo>
                        <a:cubicBezTo>
                          <a:pt x="248443" y="155107"/>
                          <a:pt x="252790" y="167422"/>
                          <a:pt x="205764" y="38100"/>
                        </a:cubicBezTo>
                        <a:cubicBezTo>
                          <a:pt x="201189" y="25519"/>
                          <a:pt x="179638" y="31387"/>
                          <a:pt x="167664" y="25400"/>
                        </a:cubicBezTo>
                        <a:cubicBezTo>
                          <a:pt x="154012" y="18574"/>
                          <a:pt x="152847" y="0"/>
                          <a:pt x="142264" y="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04" name="11 Forma libre">
                    <a:extLst>
                      <a:ext uri="{FF2B5EF4-FFF2-40B4-BE49-F238E27FC236}">
                        <a16:creationId xmlns:a16="http://schemas.microsoft.com/office/drawing/2014/main" id="{472D0BA9-505C-5F4B-87D7-76E89A49CF81}"/>
                      </a:ext>
                    </a:extLst>
                  </p:cNvPr>
                  <p:cNvSpPr/>
                  <p:nvPr/>
                </p:nvSpPr>
                <p:spPr>
                  <a:xfrm>
                    <a:off x="3022600" y="4218196"/>
                    <a:ext cx="635000" cy="587468"/>
                  </a:xfrm>
                  <a:custGeom>
                    <a:avLst/>
                    <a:gdLst>
                      <a:gd name="connsiteX0" fmla="*/ 152400 w 635000"/>
                      <a:gd name="connsiteY0" fmla="*/ 36304 h 587468"/>
                      <a:gd name="connsiteX1" fmla="*/ 254000 w 635000"/>
                      <a:gd name="connsiteY1" fmla="*/ 125204 h 587468"/>
                      <a:gd name="connsiteX2" fmla="*/ 419100 w 635000"/>
                      <a:gd name="connsiteY2" fmla="*/ 112504 h 587468"/>
                      <a:gd name="connsiteX3" fmla="*/ 457200 w 635000"/>
                      <a:gd name="connsiteY3" fmla="*/ 99804 h 587468"/>
                      <a:gd name="connsiteX4" fmla="*/ 558800 w 635000"/>
                      <a:gd name="connsiteY4" fmla="*/ 112504 h 587468"/>
                      <a:gd name="connsiteX5" fmla="*/ 571500 w 635000"/>
                      <a:gd name="connsiteY5" fmla="*/ 214104 h 587468"/>
                      <a:gd name="connsiteX6" fmla="*/ 609600 w 635000"/>
                      <a:gd name="connsiteY6" fmla="*/ 239504 h 587468"/>
                      <a:gd name="connsiteX7" fmla="*/ 635000 w 635000"/>
                      <a:gd name="connsiteY7" fmla="*/ 290304 h 587468"/>
                      <a:gd name="connsiteX8" fmla="*/ 622300 w 635000"/>
                      <a:gd name="connsiteY8" fmla="*/ 379204 h 587468"/>
                      <a:gd name="connsiteX9" fmla="*/ 609600 w 635000"/>
                      <a:gd name="connsiteY9" fmla="*/ 417304 h 587468"/>
                      <a:gd name="connsiteX10" fmla="*/ 533400 w 635000"/>
                      <a:gd name="connsiteY10" fmla="*/ 468104 h 587468"/>
                      <a:gd name="connsiteX11" fmla="*/ 508000 w 635000"/>
                      <a:gd name="connsiteY11" fmla="*/ 506204 h 587468"/>
                      <a:gd name="connsiteX12" fmla="*/ 355600 w 635000"/>
                      <a:gd name="connsiteY12" fmla="*/ 531604 h 587468"/>
                      <a:gd name="connsiteX13" fmla="*/ 228600 w 635000"/>
                      <a:gd name="connsiteY13" fmla="*/ 468104 h 587468"/>
                      <a:gd name="connsiteX14" fmla="*/ 228600 w 635000"/>
                      <a:gd name="connsiteY14" fmla="*/ 468104 h 587468"/>
                      <a:gd name="connsiteX15" fmla="*/ 152400 w 635000"/>
                      <a:gd name="connsiteY15" fmla="*/ 442704 h 587468"/>
                      <a:gd name="connsiteX16" fmla="*/ 101600 w 635000"/>
                      <a:gd name="connsiteY16" fmla="*/ 366504 h 587468"/>
                      <a:gd name="connsiteX17" fmla="*/ 63500 w 635000"/>
                      <a:gd name="connsiteY17" fmla="*/ 328404 h 587468"/>
                      <a:gd name="connsiteX18" fmla="*/ 0 w 635000"/>
                      <a:gd name="connsiteY18" fmla="*/ 239504 h 587468"/>
                      <a:gd name="connsiteX19" fmla="*/ 38100 w 635000"/>
                      <a:gd name="connsiteY19" fmla="*/ 163304 h 587468"/>
                      <a:gd name="connsiteX20" fmla="*/ 76200 w 635000"/>
                      <a:gd name="connsiteY20" fmla="*/ 137904 h 587468"/>
                      <a:gd name="connsiteX21" fmla="*/ 76200 w 635000"/>
                      <a:gd name="connsiteY21" fmla="*/ 10904 h 587468"/>
                      <a:gd name="connsiteX22" fmla="*/ 127000 w 635000"/>
                      <a:gd name="connsiteY22" fmla="*/ 23604 h 587468"/>
                      <a:gd name="connsiteX23" fmla="*/ 152400 w 635000"/>
                      <a:gd name="connsiteY23" fmla="*/ 36304 h 587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635000" h="587468">
                        <a:moveTo>
                          <a:pt x="152400" y="36304"/>
                        </a:moveTo>
                        <a:cubicBezTo>
                          <a:pt x="173567" y="53237"/>
                          <a:pt x="211667" y="61704"/>
                          <a:pt x="254000" y="125204"/>
                        </a:cubicBezTo>
                        <a:cubicBezTo>
                          <a:pt x="309033" y="120971"/>
                          <a:pt x="364330" y="119350"/>
                          <a:pt x="419100" y="112504"/>
                        </a:cubicBezTo>
                        <a:cubicBezTo>
                          <a:pt x="432384" y="110844"/>
                          <a:pt x="443813" y="99804"/>
                          <a:pt x="457200" y="99804"/>
                        </a:cubicBezTo>
                        <a:cubicBezTo>
                          <a:pt x="491330" y="99804"/>
                          <a:pt x="524933" y="108271"/>
                          <a:pt x="558800" y="112504"/>
                        </a:cubicBezTo>
                        <a:cubicBezTo>
                          <a:pt x="563033" y="146371"/>
                          <a:pt x="558824" y="182415"/>
                          <a:pt x="571500" y="214104"/>
                        </a:cubicBezTo>
                        <a:cubicBezTo>
                          <a:pt x="577169" y="228276"/>
                          <a:pt x="599829" y="227778"/>
                          <a:pt x="609600" y="239504"/>
                        </a:cubicBezTo>
                        <a:cubicBezTo>
                          <a:pt x="621720" y="254048"/>
                          <a:pt x="626533" y="273371"/>
                          <a:pt x="635000" y="290304"/>
                        </a:cubicBezTo>
                        <a:cubicBezTo>
                          <a:pt x="630767" y="319937"/>
                          <a:pt x="628171" y="349851"/>
                          <a:pt x="622300" y="379204"/>
                        </a:cubicBezTo>
                        <a:cubicBezTo>
                          <a:pt x="619675" y="392331"/>
                          <a:pt x="619066" y="407838"/>
                          <a:pt x="609600" y="417304"/>
                        </a:cubicBezTo>
                        <a:cubicBezTo>
                          <a:pt x="588014" y="438890"/>
                          <a:pt x="533400" y="468104"/>
                          <a:pt x="533400" y="468104"/>
                        </a:cubicBezTo>
                        <a:cubicBezTo>
                          <a:pt x="524933" y="480804"/>
                          <a:pt x="514826" y="492552"/>
                          <a:pt x="508000" y="506204"/>
                        </a:cubicBezTo>
                        <a:cubicBezTo>
                          <a:pt x="467368" y="587468"/>
                          <a:pt x="554548" y="549690"/>
                          <a:pt x="355600" y="531604"/>
                        </a:cubicBezTo>
                        <a:cubicBezTo>
                          <a:pt x="275184" y="511500"/>
                          <a:pt x="319323" y="528586"/>
                          <a:pt x="228600" y="468104"/>
                        </a:cubicBezTo>
                        <a:lnTo>
                          <a:pt x="228600" y="468104"/>
                        </a:lnTo>
                        <a:lnTo>
                          <a:pt x="152400" y="442704"/>
                        </a:lnTo>
                        <a:cubicBezTo>
                          <a:pt x="135467" y="417304"/>
                          <a:pt x="123186" y="388090"/>
                          <a:pt x="101600" y="366504"/>
                        </a:cubicBezTo>
                        <a:cubicBezTo>
                          <a:pt x="88900" y="353804"/>
                          <a:pt x="75189" y="342041"/>
                          <a:pt x="63500" y="328404"/>
                        </a:cubicBezTo>
                        <a:cubicBezTo>
                          <a:pt x="39871" y="300837"/>
                          <a:pt x="20102" y="269657"/>
                          <a:pt x="0" y="239504"/>
                        </a:cubicBezTo>
                        <a:cubicBezTo>
                          <a:pt x="10329" y="208516"/>
                          <a:pt x="13481" y="187923"/>
                          <a:pt x="38100" y="163304"/>
                        </a:cubicBezTo>
                        <a:cubicBezTo>
                          <a:pt x="48893" y="152511"/>
                          <a:pt x="63500" y="146371"/>
                          <a:pt x="76200" y="137904"/>
                        </a:cubicBezTo>
                        <a:cubicBezTo>
                          <a:pt x="71529" y="114548"/>
                          <a:pt x="47005" y="34260"/>
                          <a:pt x="76200" y="10904"/>
                        </a:cubicBezTo>
                        <a:cubicBezTo>
                          <a:pt x="89830" y="0"/>
                          <a:pt x="109884" y="20181"/>
                          <a:pt x="127000" y="23604"/>
                        </a:cubicBezTo>
                        <a:cubicBezTo>
                          <a:pt x="131151" y="24434"/>
                          <a:pt x="131233" y="19371"/>
                          <a:pt x="152400" y="36304"/>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74" name="27 Grupo">
                  <a:extLst>
                    <a:ext uri="{FF2B5EF4-FFF2-40B4-BE49-F238E27FC236}">
                      <a16:creationId xmlns:a16="http://schemas.microsoft.com/office/drawing/2014/main" id="{A1F20E56-F8CF-9545-9697-E4E6C09DF947}"/>
                    </a:ext>
                  </a:extLst>
                </p:cNvPr>
                <p:cNvGrpSpPr>
                  <a:grpSpLocks/>
                </p:cNvGrpSpPr>
                <p:nvPr/>
              </p:nvGrpSpPr>
              <p:grpSpPr bwMode="auto">
                <a:xfrm>
                  <a:off x="1435100" y="368300"/>
                  <a:ext cx="2857500" cy="6159500"/>
                  <a:chOff x="1435100" y="368300"/>
                  <a:chExt cx="2857500" cy="6159500"/>
                </a:xfrm>
              </p:grpSpPr>
              <p:sp>
                <p:nvSpPr>
                  <p:cNvPr id="84" name="39 Forma libre">
                    <a:extLst>
                      <a:ext uri="{FF2B5EF4-FFF2-40B4-BE49-F238E27FC236}">
                        <a16:creationId xmlns:a16="http://schemas.microsoft.com/office/drawing/2014/main" id="{C4A8D150-5DAD-BB44-8F6B-193EE11C7F5A}"/>
                      </a:ext>
                    </a:extLst>
                  </p:cNvPr>
                  <p:cNvSpPr/>
                  <p:nvPr/>
                </p:nvSpPr>
                <p:spPr>
                  <a:xfrm>
                    <a:off x="2870200" y="368300"/>
                    <a:ext cx="1397000" cy="6159500"/>
                  </a:xfrm>
                  <a:custGeom>
                    <a:avLst/>
                    <a:gdLst>
                      <a:gd name="connsiteX0" fmla="*/ 152400 w 1397000"/>
                      <a:gd name="connsiteY0" fmla="*/ 0 h 6159500"/>
                      <a:gd name="connsiteX1" fmla="*/ 63500 w 1397000"/>
                      <a:gd name="connsiteY1" fmla="*/ 190500 h 6159500"/>
                      <a:gd name="connsiteX2" fmla="*/ 0 w 1397000"/>
                      <a:gd name="connsiteY2" fmla="*/ 558800 h 6159500"/>
                      <a:gd name="connsiteX3" fmla="*/ 12700 w 1397000"/>
                      <a:gd name="connsiteY3" fmla="*/ 584200 h 6159500"/>
                      <a:gd name="connsiteX4" fmla="*/ 63500 w 1397000"/>
                      <a:gd name="connsiteY4" fmla="*/ 825500 h 6159500"/>
                      <a:gd name="connsiteX5" fmla="*/ 25400 w 1397000"/>
                      <a:gd name="connsiteY5" fmla="*/ 1193800 h 6159500"/>
                      <a:gd name="connsiteX6" fmla="*/ 25400 w 1397000"/>
                      <a:gd name="connsiteY6" fmla="*/ 2057400 h 6159500"/>
                      <a:gd name="connsiteX7" fmla="*/ 38100 w 1397000"/>
                      <a:gd name="connsiteY7" fmla="*/ 2298700 h 6159500"/>
                      <a:gd name="connsiteX8" fmla="*/ 127000 w 1397000"/>
                      <a:gd name="connsiteY8" fmla="*/ 2959100 h 6159500"/>
                      <a:gd name="connsiteX9" fmla="*/ 1397000 w 1397000"/>
                      <a:gd name="connsiteY9" fmla="*/ 4838700 h 6159500"/>
                      <a:gd name="connsiteX10" fmla="*/ 1397000 w 1397000"/>
                      <a:gd name="connsiteY10" fmla="*/ 4927600 h 6159500"/>
                      <a:gd name="connsiteX11" fmla="*/ 1231900 w 1397000"/>
                      <a:gd name="connsiteY11" fmla="*/ 5130800 h 6159500"/>
                      <a:gd name="connsiteX12" fmla="*/ 622300 w 1397000"/>
                      <a:gd name="connsiteY12" fmla="*/ 5626100 h 6159500"/>
                      <a:gd name="connsiteX13" fmla="*/ 444500 w 1397000"/>
                      <a:gd name="connsiteY13" fmla="*/ 5905500 h 6159500"/>
                      <a:gd name="connsiteX14" fmla="*/ 254000 w 1397000"/>
                      <a:gd name="connsiteY14" fmla="*/ 6159500 h 6159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397000" h="6159500">
                        <a:moveTo>
                          <a:pt x="152400" y="0"/>
                        </a:moveTo>
                        <a:lnTo>
                          <a:pt x="63500" y="190500"/>
                        </a:lnTo>
                        <a:lnTo>
                          <a:pt x="0" y="558800"/>
                        </a:lnTo>
                        <a:lnTo>
                          <a:pt x="12700" y="584200"/>
                        </a:lnTo>
                        <a:lnTo>
                          <a:pt x="63500" y="825500"/>
                        </a:lnTo>
                        <a:lnTo>
                          <a:pt x="25400" y="1193800"/>
                        </a:lnTo>
                        <a:lnTo>
                          <a:pt x="25400" y="2057400"/>
                        </a:lnTo>
                        <a:lnTo>
                          <a:pt x="38100" y="2298700"/>
                        </a:lnTo>
                        <a:lnTo>
                          <a:pt x="127000" y="2959100"/>
                        </a:lnTo>
                        <a:lnTo>
                          <a:pt x="1397000" y="4838700"/>
                        </a:lnTo>
                        <a:lnTo>
                          <a:pt x="1397000" y="4927600"/>
                        </a:lnTo>
                        <a:lnTo>
                          <a:pt x="1231900" y="5130800"/>
                        </a:lnTo>
                        <a:lnTo>
                          <a:pt x="622300" y="5626100"/>
                        </a:lnTo>
                        <a:lnTo>
                          <a:pt x="444500" y="5905500"/>
                        </a:lnTo>
                        <a:lnTo>
                          <a:pt x="254000" y="6159500"/>
                        </a:lnTo>
                      </a:path>
                    </a:pathLst>
                  </a:custGeom>
                  <a:ln w="28575">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85" name="40 Forma libre">
                    <a:extLst>
                      <a:ext uri="{FF2B5EF4-FFF2-40B4-BE49-F238E27FC236}">
                        <a16:creationId xmlns:a16="http://schemas.microsoft.com/office/drawing/2014/main" id="{427775E4-79E2-A44A-86DB-D8739B33FAF6}"/>
                      </a:ext>
                    </a:extLst>
                  </p:cNvPr>
                  <p:cNvSpPr/>
                  <p:nvPr/>
                </p:nvSpPr>
                <p:spPr>
                  <a:xfrm>
                    <a:off x="1460500" y="952500"/>
                    <a:ext cx="1422400" cy="1917700"/>
                  </a:xfrm>
                  <a:custGeom>
                    <a:avLst/>
                    <a:gdLst>
                      <a:gd name="connsiteX0" fmla="*/ 1422400 w 1422400"/>
                      <a:gd name="connsiteY0" fmla="*/ 0 h 1917700"/>
                      <a:gd name="connsiteX1" fmla="*/ 1333500 w 1422400"/>
                      <a:gd name="connsiteY1" fmla="*/ 469900 h 1917700"/>
                      <a:gd name="connsiteX2" fmla="*/ 927100 w 1422400"/>
                      <a:gd name="connsiteY2" fmla="*/ 977900 h 1917700"/>
                      <a:gd name="connsiteX3" fmla="*/ 406400 w 1422400"/>
                      <a:gd name="connsiteY3" fmla="*/ 1358900 h 1917700"/>
                      <a:gd name="connsiteX4" fmla="*/ 215900 w 1422400"/>
                      <a:gd name="connsiteY4" fmla="*/ 1663700 h 1917700"/>
                      <a:gd name="connsiteX5" fmla="*/ 0 w 1422400"/>
                      <a:gd name="connsiteY5" fmla="*/ 1917700 h 1917700"/>
                      <a:gd name="connsiteX6" fmla="*/ 12700 w 1422400"/>
                      <a:gd name="connsiteY6" fmla="*/ 1917700 h 1917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2400" h="1917700">
                        <a:moveTo>
                          <a:pt x="1422400" y="0"/>
                        </a:moveTo>
                        <a:lnTo>
                          <a:pt x="1333500" y="469900"/>
                        </a:lnTo>
                        <a:lnTo>
                          <a:pt x="927100" y="977900"/>
                        </a:lnTo>
                        <a:lnTo>
                          <a:pt x="406400" y="1358900"/>
                        </a:lnTo>
                        <a:lnTo>
                          <a:pt x="215900" y="1663700"/>
                        </a:lnTo>
                        <a:lnTo>
                          <a:pt x="0" y="1917700"/>
                        </a:lnTo>
                        <a:lnTo>
                          <a:pt x="12700" y="1917700"/>
                        </a:lnTo>
                      </a:path>
                    </a:pathLst>
                  </a:custGeom>
                  <a:ln w="28575">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86" name="41 Forma libre">
                    <a:extLst>
                      <a:ext uri="{FF2B5EF4-FFF2-40B4-BE49-F238E27FC236}">
                        <a16:creationId xmlns:a16="http://schemas.microsoft.com/office/drawing/2014/main" id="{A1B998FB-1AE1-074F-B611-BB22699803B6}"/>
                      </a:ext>
                    </a:extLst>
                  </p:cNvPr>
                  <p:cNvSpPr/>
                  <p:nvPr/>
                </p:nvSpPr>
                <p:spPr>
                  <a:xfrm>
                    <a:off x="1435100" y="2870200"/>
                    <a:ext cx="2857500" cy="203200"/>
                  </a:xfrm>
                  <a:custGeom>
                    <a:avLst/>
                    <a:gdLst>
                      <a:gd name="connsiteX0" fmla="*/ 0 w 2857500"/>
                      <a:gd name="connsiteY0" fmla="*/ 165100 h 203200"/>
                      <a:gd name="connsiteX1" fmla="*/ 342900 w 2857500"/>
                      <a:gd name="connsiteY1" fmla="*/ 0 h 203200"/>
                      <a:gd name="connsiteX2" fmla="*/ 1460500 w 2857500"/>
                      <a:gd name="connsiteY2" fmla="*/ 114300 h 203200"/>
                      <a:gd name="connsiteX3" fmla="*/ 1549400 w 2857500"/>
                      <a:gd name="connsiteY3" fmla="*/ 76200 h 203200"/>
                      <a:gd name="connsiteX4" fmla="*/ 1778000 w 2857500"/>
                      <a:gd name="connsiteY4" fmla="*/ 76200 h 203200"/>
                      <a:gd name="connsiteX5" fmla="*/ 2057400 w 2857500"/>
                      <a:gd name="connsiteY5" fmla="*/ 12700 h 203200"/>
                      <a:gd name="connsiteX6" fmla="*/ 2184400 w 2857500"/>
                      <a:gd name="connsiteY6" fmla="*/ 38100 h 203200"/>
                      <a:gd name="connsiteX7" fmla="*/ 2324100 w 2857500"/>
                      <a:gd name="connsiteY7" fmla="*/ 88900 h 203200"/>
                      <a:gd name="connsiteX8" fmla="*/ 2374900 w 2857500"/>
                      <a:gd name="connsiteY8" fmla="*/ 127000 h 203200"/>
                      <a:gd name="connsiteX9" fmla="*/ 2438400 w 2857500"/>
                      <a:gd name="connsiteY9" fmla="*/ 152400 h 203200"/>
                      <a:gd name="connsiteX10" fmla="*/ 2514600 w 2857500"/>
                      <a:gd name="connsiteY10" fmla="*/ 177800 h 203200"/>
                      <a:gd name="connsiteX11" fmla="*/ 2514600 w 2857500"/>
                      <a:gd name="connsiteY11" fmla="*/ 177800 h 203200"/>
                      <a:gd name="connsiteX12" fmla="*/ 2705100 w 2857500"/>
                      <a:gd name="connsiteY12" fmla="*/ 203200 h 203200"/>
                      <a:gd name="connsiteX13" fmla="*/ 2806700 w 2857500"/>
                      <a:gd name="connsiteY13" fmla="*/ 203200 h 203200"/>
                      <a:gd name="connsiteX14" fmla="*/ 2857500 w 2857500"/>
                      <a:gd name="connsiteY14" fmla="*/ 203200 h 203200"/>
                      <a:gd name="connsiteX15" fmla="*/ 2857500 w 2857500"/>
                      <a:gd name="connsiteY15" fmla="*/ 203200 h 203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857500" h="203200">
                        <a:moveTo>
                          <a:pt x="0" y="165100"/>
                        </a:moveTo>
                        <a:lnTo>
                          <a:pt x="342900" y="0"/>
                        </a:lnTo>
                        <a:lnTo>
                          <a:pt x="1460500" y="114300"/>
                        </a:lnTo>
                        <a:cubicBezTo>
                          <a:pt x="1540486" y="74307"/>
                          <a:pt x="1508302" y="76200"/>
                          <a:pt x="1549400" y="76200"/>
                        </a:cubicBezTo>
                        <a:lnTo>
                          <a:pt x="1778000" y="76200"/>
                        </a:lnTo>
                        <a:lnTo>
                          <a:pt x="2057400" y="12700"/>
                        </a:lnTo>
                        <a:cubicBezTo>
                          <a:pt x="2175833" y="39018"/>
                          <a:pt x="2132671" y="38100"/>
                          <a:pt x="2184400" y="38100"/>
                        </a:cubicBezTo>
                        <a:cubicBezTo>
                          <a:pt x="2310389" y="66097"/>
                          <a:pt x="2271102" y="35902"/>
                          <a:pt x="2324100" y="88900"/>
                        </a:cubicBezTo>
                        <a:cubicBezTo>
                          <a:pt x="2371180" y="104593"/>
                          <a:pt x="2356213" y="89626"/>
                          <a:pt x="2374900" y="127000"/>
                        </a:cubicBezTo>
                        <a:cubicBezTo>
                          <a:pt x="2421980" y="142693"/>
                          <a:pt x="2401026" y="133713"/>
                          <a:pt x="2438400" y="152400"/>
                        </a:cubicBezTo>
                        <a:cubicBezTo>
                          <a:pt x="2496773" y="181586"/>
                          <a:pt x="2470268" y="177800"/>
                          <a:pt x="2514600" y="177800"/>
                        </a:cubicBezTo>
                        <a:lnTo>
                          <a:pt x="2514600" y="177800"/>
                        </a:lnTo>
                        <a:cubicBezTo>
                          <a:pt x="2689138" y="191226"/>
                          <a:pt x="2630331" y="165816"/>
                          <a:pt x="2705100" y="203200"/>
                        </a:cubicBezTo>
                        <a:lnTo>
                          <a:pt x="2806700" y="203200"/>
                        </a:lnTo>
                        <a:lnTo>
                          <a:pt x="2857500" y="203200"/>
                        </a:lnTo>
                        <a:lnTo>
                          <a:pt x="2857500" y="2032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87" name="42 Forma libre">
                    <a:extLst>
                      <a:ext uri="{FF2B5EF4-FFF2-40B4-BE49-F238E27FC236}">
                        <a16:creationId xmlns:a16="http://schemas.microsoft.com/office/drawing/2014/main" id="{AF42824B-7D79-1346-ACE0-88672A5781BC}"/>
                      </a:ext>
                    </a:extLst>
                  </p:cNvPr>
                  <p:cNvSpPr/>
                  <p:nvPr/>
                </p:nvSpPr>
                <p:spPr>
                  <a:xfrm>
                    <a:off x="1714500" y="2159000"/>
                    <a:ext cx="1168400" cy="279400"/>
                  </a:xfrm>
                  <a:custGeom>
                    <a:avLst/>
                    <a:gdLst>
                      <a:gd name="connsiteX0" fmla="*/ 0 w 1168400"/>
                      <a:gd name="connsiteY0" fmla="*/ 0 h 279400"/>
                      <a:gd name="connsiteX1" fmla="*/ 165100 w 1168400"/>
                      <a:gd name="connsiteY1" fmla="*/ 139700 h 279400"/>
                      <a:gd name="connsiteX2" fmla="*/ 1168400 w 1168400"/>
                      <a:gd name="connsiteY2" fmla="*/ 279400 h 279400"/>
                      <a:gd name="connsiteX3" fmla="*/ 1168400 w 1168400"/>
                      <a:gd name="connsiteY3" fmla="*/ 279400 h 279400"/>
                    </a:gdLst>
                    <a:ahLst/>
                    <a:cxnLst>
                      <a:cxn ang="0">
                        <a:pos x="connsiteX0" y="connsiteY0"/>
                      </a:cxn>
                      <a:cxn ang="0">
                        <a:pos x="connsiteX1" y="connsiteY1"/>
                      </a:cxn>
                      <a:cxn ang="0">
                        <a:pos x="connsiteX2" y="connsiteY2"/>
                      </a:cxn>
                      <a:cxn ang="0">
                        <a:pos x="connsiteX3" y="connsiteY3"/>
                      </a:cxn>
                    </a:cxnLst>
                    <a:rect l="l" t="t" r="r" b="b"/>
                    <a:pathLst>
                      <a:path w="1168400" h="279400">
                        <a:moveTo>
                          <a:pt x="0" y="0"/>
                        </a:moveTo>
                        <a:lnTo>
                          <a:pt x="165100" y="139700"/>
                        </a:lnTo>
                        <a:lnTo>
                          <a:pt x="1168400" y="279400"/>
                        </a:lnTo>
                        <a:lnTo>
                          <a:pt x="1168400" y="2794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88" name="18 Forma libre">
                    <a:extLst>
                      <a:ext uri="{FF2B5EF4-FFF2-40B4-BE49-F238E27FC236}">
                        <a16:creationId xmlns:a16="http://schemas.microsoft.com/office/drawing/2014/main" id="{0A629773-4663-4E46-9B0F-BBA7F00E36FA}"/>
                      </a:ext>
                    </a:extLst>
                  </p:cNvPr>
                  <p:cNvSpPr/>
                  <p:nvPr/>
                </p:nvSpPr>
                <p:spPr>
                  <a:xfrm>
                    <a:off x="2489200" y="381000"/>
                    <a:ext cx="406400" cy="419100"/>
                  </a:xfrm>
                  <a:custGeom>
                    <a:avLst/>
                    <a:gdLst>
                      <a:gd name="connsiteX0" fmla="*/ 0 w 406400"/>
                      <a:gd name="connsiteY0" fmla="*/ 0 h 419100"/>
                      <a:gd name="connsiteX1" fmla="*/ 279400 w 406400"/>
                      <a:gd name="connsiteY1" fmla="*/ 292100 h 419100"/>
                      <a:gd name="connsiteX2" fmla="*/ 393700 w 406400"/>
                      <a:gd name="connsiteY2" fmla="*/ 330200 h 419100"/>
                      <a:gd name="connsiteX3" fmla="*/ 406400 w 406400"/>
                      <a:gd name="connsiteY3" fmla="*/ 419100 h 419100"/>
                    </a:gdLst>
                    <a:ahLst/>
                    <a:cxnLst>
                      <a:cxn ang="0">
                        <a:pos x="connsiteX0" y="connsiteY0"/>
                      </a:cxn>
                      <a:cxn ang="0">
                        <a:pos x="connsiteX1" y="connsiteY1"/>
                      </a:cxn>
                      <a:cxn ang="0">
                        <a:pos x="connsiteX2" y="connsiteY2"/>
                      </a:cxn>
                      <a:cxn ang="0">
                        <a:pos x="connsiteX3" y="connsiteY3"/>
                      </a:cxn>
                    </a:cxnLst>
                    <a:rect l="l" t="t" r="r" b="b"/>
                    <a:pathLst>
                      <a:path w="406400" h="419100">
                        <a:moveTo>
                          <a:pt x="0" y="0"/>
                        </a:moveTo>
                        <a:lnTo>
                          <a:pt x="279400" y="292100"/>
                        </a:lnTo>
                        <a:lnTo>
                          <a:pt x="393700" y="330200"/>
                        </a:lnTo>
                        <a:lnTo>
                          <a:pt x="406400" y="4191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89" name="19 Forma libre">
                    <a:extLst>
                      <a:ext uri="{FF2B5EF4-FFF2-40B4-BE49-F238E27FC236}">
                        <a16:creationId xmlns:a16="http://schemas.microsoft.com/office/drawing/2014/main" id="{AC179C27-97A9-4B44-8C62-B87C7DEC53CF}"/>
                      </a:ext>
                    </a:extLst>
                  </p:cNvPr>
                  <p:cNvSpPr/>
                  <p:nvPr/>
                </p:nvSpPr>
                <p:spPr>
                  <a:xfrm>
                    <a:off x="3251200" y="5537200"/>
                    <a:ext cx="76200" cy="660400"/>
                  </a:xfrm>
                  <a:custGeom>
                    <a:avLst/>
                    <a:gdLst>
                      <a:gd name="connsiteX0" fmla="*/ 76200 w 76200"/>
                      <a:gd name="connsiteY0" fmla="*/ 0 h 660400"/>
                      <a:gd name="connsiteX1" fmla="*/ 63500 w 76200"/>
                      <a:gd name="connsiteY1" fmla="*/ 342900 h 660400"/>
                      <a:gd name="connsiteX2" fmla="*/ 0 w 76200"/>
                      <a:gd name="connsiteY2" fmla="*/ 660400 h 660400"/>
                    </a:gdLst>
                    <a:ahLst/>
                    <a:cxnLst>
                      <a:cxn ang="0">
                        <a:pos x="connsiteX0" y="connsiteY0"/>
                      </a:cxn>
                      <a:cxn ang="0">
                        <a:pos x="connsiteX1" y="connsiteY1"/>
                      </a:cxn>
                      <a:cxn ang="0">
                        <a:pos x="connsiteX2" y="connsiteY2"/>
                      </a:cxn>
                    </a:cxnLst>
                    <a:rect l="l" t="t" r="r" b="b"/>
                    <a:pathLst>
                      <a:path w="76200" h="660400">
                        <a:moveTo>
                          <a:pt x="76200" y="0"/>
                        </a:moveTo>
                        <a:lnTo>
                          <a:pt x="63500" y="342900"/>
                        </a:lnTo>
                        <a:lnTo>
                          <a:pt x="0" y="6604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90" name="45 Forma libre">
                    <a:extLst>
                      <a:ext uri="{FF2B5EF4-FFF2-40B4-BE49-F238E27FC236}">
                        <a16:creationId xmlns:a16="http://schemas.microsoft.com/office/drawing/2014/main" id="{FC23F135-8AF0-7948-9879-D29014B09AEA}"/>
                      </a:ext>
                    </a:extLst>
                  </p:cNvPr>
                  <p:cNvSpPr/>
                  <p:nvPr/>
                </p:nvSpPr>
                <p:spPr>
                  <a:xfrm>
                    <a:off x="3314700" y="5473700"/>
                    <a:ext cx="673100" cy="88900"/>
                  </a:xfrm>
                  <a:custGeom>
                    <a:avLst/>
                    <a:gdLst>
                      <a:gd name="connsiteX0" fmla="*/ 673100 w 673100"/>
                      <a:gd name="connsiteY0" fmla="*/ 88900 h 88900"/>
                      <a:gd name="connsiteX1" fmla="*/ 609600 w 673100"/>
                      <a:gd name="connsiteY1" fmla="*/ 88900 h 88900"/>
                      <a:gd name="connsiteX2" fmla="*/ 508000 w 673100"/>
                      <a:gd name="connsiteY2" fmla="*/ 0 h 88900"/>
                      <a:gd name="connsiteX3" fmla="*/ 0 w 673100"/>
                      <a:gd name="connsiteY3" fmla="*/ 88900 h 88900"/>
                      <a:gd name="connsiteX4" fmla="*/ 0 w 673100"/>
                      <a:gd name="connsiteY4" fmla="*/ 63500 h 88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3100" h="88900">
                        <a:moveTo>
                          <a:pt x="673100" y="88900"/>
                        </a:moveTo>
                        <a:lnTo>
                          <a:pt x="609600" y="88900"/>
                        </a:lnTo>
                        <a:lnTo>
                          <a:pt x="508000" y="0"/>
                        </a:lnTo>
                        <a:lnTo>
                          <a:pt x="0" y="88900"/>
                        </a:lnTo>
                        <a:lnTo>
                          <a:pt x="0" y="635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91" name="46 Forma libre">
                    <a:extLst>
                      <a:ext uri="{FF2B5EF4-FFF2-40B4-BE49-F238E27FC236}">
                        <a16:creationId xmlns:a16="http://schemas.microsoft.com/office/drawing/2014/main" id="{18BBD8B4-70CF-434D-97DD-5A15019753D9}"/>
                      </a:ext>
                    </a:extLst>
                  </p:cNvPr>
                  <p:cNvSpPr/>
                  <p:nvPr/>
                </p:nvSpPr>
                <p:spPr>
                  <a:xfrm>
                    <a:off x="2667000" y="3416300"/>
                    <a:ext cx="622300" cy="2628900"/>
                  </a:xfrm>
                  <a:custGeom>
                    <a:avLst/>
                    <a:gdLst>
                      <a:gd name="connsiteX0" fmla="*/ 368300 w 622300"/>
                      <a:gd name="connsiteY0" fmla="*/ 0 h 2628900"/>
                      <a:gd name="connsiteX1" fmla="*/ 469900 w 622300"/>
                      <a:gd name="connsiteY1" fmla="*/ 863600 h 2628900"/>
                      <a:gd name="connsiteX2" fmla="*/ 546100 w 622300"/>
                      <a:gd name="connsiteY2" fmla="*/ 1244600 h 2628900"/>
                      <a:gd name="connsiteX3" fmla="*/ 520700 w 622300"/>
                      <a:gd name="connsiteY3" fmla="*/ 1409700 h 2628900"/>
                      <a:gd name="connsiteX4" fmla="*/ 520700 w 622300"/>
                      <a:gd name="connsiteY4" fmla="*/ 1511300 h 2628900"/>
                      <a:gd name="connsiteX5" fmla="*/ 469900 w 622300"/>
                      <a:gd name="connsiteY5" fmla="*/ 1587500 h 2628900"/>
                      <a:gd name="connsiteX6" fmla="*/ 457200 w 622300"/>
                      <a:gd name="connsiteY6" fmla="*/ 1676400 h 2628900"/>
                      <a:gd name="connsiteX7" fmla="*/ 381000 w 622300"/>
                      <a:gd name="connsiteY7" fmla="*/ 1714500 h 2628900"/>
                      <a:gd name="connsiteX8" fmla="*/ 355600 w 622300"/>
                      <a:gd name="connsiteY8" fmla="*/ 1803400 h 2628900"/>
                      <a:gd name="connsiteX9" fmla="*/ 355600 w 622300"/>
                      <a:gd name="connsiteY9" fmla="*/ 1841500 h 2628900"/>
                      <a:gd name="connsiteX10" fmla="*/ 368300 w 622300"/>
                      <a:gd name="connsiteY10" fmla="*/ 1981200 h 2628900"/>
                      <a:gd name="connsiteX11" fmla="*/ 304800 w 622300"/>
                      <a:gd name="connsiteY11" fmla="*/ 2222500 h 2628900"/>
                      <a:gd name="connsiteX12" fmla="*/ 266700 w 622300"/>
                      <a:gd name="connsiteY12" fmla="*/ 2425700 h 2628900"/>
                      <a:gd name="connsiteX13" fmla="*/ 25400 w 622300"/>
                      <a:gd name="connsiteY13" fmla="*/ 2413000 h 2628900"/>
                      <a:gd name="connsiteX14" fmla="*/ 0 w 622300"/>
                      <a:gd name="connsiteY14" fmla="*/ 2501900 h 2628900"/>
                      <a:gd name="connsiteX15" fmla="*/ 622300 w 622300"/>
                      <a:gd name="connsiteY15" fmla="*/ 2628900 h 2628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22300" h="2628900">
                        <a:moveTo>
                          <a:pt x="368300" y="0"/>
                        </a:moveTo>
                        <a:lnTo>
                          <a:pt x="469900" y="863600"/>
                        </a:lnTo>
                        <a:lnTo>
                          <a:pt x="546100" y="1244600"/>
                        </a:lnTo>
                        <a:lnTo>
                          <a:pt x="520700" y="1409700"/>
                        </a:lnTo>
                        <a:lnTo>
                          <a:pt x="520700" y="1511300"/>
                        </a:lnTo>
                        <a:cubicBezTo>
                          <a:pt x="479520" y="1579934"/>
                          <a:pt x="500054" y="1557346"/>
                          <a:pt x="469900" y="1587500"/>
                        </a:cubicBezTo>
                        <a:cubicBezTo>
                          <a:pt x="456504" y="1667876"/>
                          <a:pt x="457200" y="1637950"/>
                          <a:pt x="457200" y="1676400"/>
                        </a:cubicBezTo>
                        <a:lnTo>
                          <a:pt x="381000" y="1714500"/>
                        </a:lnTo>
                        <a:cubicBezTo>
                          <a:pt x="349920" y="1776659"/>
                          <a:pt x="355600" y="1746368"/>
                          <a:pt x="355600" y="1803400"/>
                        </a:cubicBezTo>
                        <a:lnTo>
                          <a:pt x="355600" y="1841500"/>
                        </a:lnTo>
                        <a:lnTo>
                          <a:pt x="368300" y="1981200"/>
                        </a:lnTo>
                        <a:lnTo>
                          <a:pt x="304800" y="2222500"/>
                        </a:lnTo>
                        <a:lnTo>
                          <a:pt x="266700" y="2425700"/>
                        </a:lnTo>
                        <a:lnTo>
                          <a:pt x="25400" y="2413000"/>
                        </a:lnTo>
                        <a:lnTo>
                          <a:pt x="0" y="2501900"/>
                        </a:lnTo>
                        <a:lnTo>
                          <a:pt x="622300" y="26289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92" name="47 Forma libre">
                    <a:extLst>
                      <a:ext uri="{FF2B5EF4-FFF2-40B4-BE49-F238E27FC236}">
                        <a16:creationId xmlns:a16="http://schemas.microsoft.com/office/drawing/2014/main" id="{9ED94503-6A7A-D345-B08E-127682A6B373}"/>
                      </a:ext>
                    </a:extLst>
                  </p:cNvPr>
                  <p:cNvSpPr/>
                  <p:nvPr/>
                </p:nvSpPr>
                <p:spPr>
                  <a:xfrm>
                    <a:off x="2566988" y="6019800"/>
                    <a:ext cx="590550" cy="61913"/>
                  </a:xfrm>
                  <a:custGeom>
                    <a:avLst/>
                    <a:gdLst>
                      <a:gd name="connsiteX0" fmla="*/ 0 w 590550"/>
                      <a:gd name="connsiteY0" fmla="*/ 0 h 61913"/>
                      <a:gd name="connsiteX1" fmla="*/ 590550 w 590550"/>
                      <a:gd name="connsiteY1" fmla="*/ 61913 h 61913"/>
                      <a:gd name="connsiteX2" fmla="*/ 590550 w 590550"/>
                      <a:gd name="connsiteY2" fmla="*/ 57150 h 61913"/>
                    </a:gdLst>
                    <a:ahLst/>
                    <a:cxnLst>
                      <a:cxn ang="0">
                        <a:pos x="connsiteX0" y="connsiteY0"/>
                      </a:cxn>
                      <a:cxn ang="0">
                        <a:pos x="connsiteX1" y="connsiteY1"/>
                      </a:cxn>
                      <a:cxn ang="0">
                        <a:pos x="connsiteX2" y="connsiteY2"/>
                      </a:cxn>
                    </a:cxnLst>
                    <a:rect l="l" t="t" r="r" b="b"/>
                    <a:pathLst>
                      <a:path w="590550" h="61913">
                        <a:moveTo>
                          <a:pt x="0" y="0"/>
                        </a:moveTo>
                        <a:lnTo>
                          <a:pt x="590550" y="61913"/>
                        </a:lnTo>
                        <a:lnTo>
                          <a:pt x="590550" y="5715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93" name="23 Forma libre">
                    <a:extLst>
                      <a:ext uri="{FF2B5EF4-FFF2-40B4-BE49-F238E27FC236}">
                        <a16:creationId xmlns:a16="http://schemas.microsoft.com/office/drawing/2014/main" id="{E114FE36-B6E8-CE46-AEF7-AA4504DA3E89}"/>
                      </a:ext>
                    </a:extLst>
                  </p:cNvPr>
                  <p:cNvSpPr/>
                  <p:nvPr/>
                </p:nvSpPr>
                <p:spPr>
                  <a:xfrm>
                    <a:off x="2466975" y="5843588"/>
                    <a:ext cx="204788" cy="57150"/>
                  </a:xfrm>
                  <a:custGeom>
                    <a:avLst/>
                    <a:gdLst>
                      <a:gd name="connsiteX0" fmla="*/ 0 w 204788"/>
                      <a:gd name="connsiteY0" fmla="*/ 0 h 57150"/>
                      <a:gd name="connsiteX1" fmla="*/ 33338 w 204788"/>
                      <a:gd name="connsiteY1" fmla="*/ 4762 h 57150"/>
                      <a:gd name="connsiteX2" fmla="*/ 90488 w 204788"/>
                      <a:gd name="connsiteY2" fmla="*/ 23812 h 57150"/>
                      <a:gd name="connsiteX3" fmla="*/ 161925 w 204788"/>
                      <a:gd name="connsiteY3" fmla="*/ 47625 h 57150"/>
                      <a:gd name="connsiteX4" fmla="*/ 176213 w 204788"/>
                      <a:gd name="connsiteY4" fmla="*/ 52387 h 57150"/>
                      <a:gd name="connsiteX5" fmla="*/ 204788 w 204788"/>
                      <a:gd name="connsiteY5" fmla="*/ 57150 h 57150"/>
                      <a:gd name="connsiteX6" fmla="*/ 204788 w 204788"/>
                      <a:gd name="connsiteY6" fmla="*/ 47625 h 57150"/>
                      <a:gd name="connsiteX7" fmla="*/ 195263 w 204788"/>
                      <a:gd name="connsiteY7" fmla="*/ 57150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4788" h="57150">
                        <a:moveTo>
                          <a:pt x="0" y="0"/>
                        </a:moveTo>
                        <a:cubicBezTo>
                          <a:pt x="11113" y="1587"/>
                          <a:pt x="22609" y="1461"/>
                          <a:pt x="33338" y="4762"/>
                        </a:cubicBezTo>
                        <a:cubicBezTo>
                          <a:pt x="121293" y="31825"/>
                          <a:pt x="5397" y="9632"/>
                          <a:pt x="90488" y="23812"/>
                        </a:cubicBezTo>
                        <a:cubicBezTo>
                          <a:pt x="149763" y="46041"/>
                          <a:pt x="106724" y="31065"/>
                          <a:pt x="161925" y="47625"/>
                        </a:cubicBezTo>
                        <a:cubicBezTo>
                          <a:pt x="166734" y="49068"/>
                          <a:pt x="171312" y="51298"/>
                          <a:pt x="176213" y="52387"/>
                        </a:cubicBezTo>
                        <a:cubicBezTo>
                          <a:pt x="185639" y="54482"/>
                          <a:pt x="204788" y="57150"/>
                          <a:pt x="204788" y="57150"/>
                        </a:cubicBezTo>
                        <a:lnTo>
                          <a:pt x="204788" y="47625"/>
                        </a:lnTo>
                        <a:lnTo>
                          <a:pt x="195263" y="5715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94" name="24 Forma libre">
                    <a:extLst>
                      <a:ext uri="{FF2B5EF4-FFF2-40B4-BE49-F238E27FC236}">
                        <a16:creationId xmlns:a16="http://schemas.microsoft.com/office/drawing/2014/main" id="{FE65E7FB-5FD2-5D47-AD15-E31C0C7875C8}"/>
                      </a:ext>
                    </a:extLst>
                  </p:cNvPr>
                  <p:cNvSpPr/>
                  <p:nvPr/>
                </p:nvSpPr>
                <p:spPr>
                  <a:xfrm>
                    <a:off x="2547938" y="5876925"/>
                    <a:ext cx="709612" cy="300038"/>
                  </a:xfrm>
                  <a:custGeom>
                    <a:avLst/>
                    <a:gdLst>
                      <a:gd name="connsiteX0" fmla="*/ 47625 w 709612"/>
                      <a:gd name="connsiteY0" fmla="*/ 0 h 300038"/>
                      <a:gd name="connsiteX1" fmla="*/ 23812 w 709612"/>
                      <a:gd name="connsiteY1" fmla="*/ 161925 h 300038"/>
                      <a:gd name="connsiteX2" fmla="*/ 0 w 709612"/>
                      <a:gd name="connsiteY2" fmla="*/ 295275 h 300038"/>
                      <a:gd name="connsiteX3" fmla="*/ 285750 w 709612"/>
                      <a:gd name="connsiteY3" fmla="*/ 295275 h 300038"/>
                      <a:gd name="connsiteX4" fmla="*/ 457200 w 709612"/>
                      <a:gd name="connsiteY4" fmla="*/ 300038 h 300038"/>
                      <a:gd name="connsiteX5" fmla="*/ 709612 w 709612"/>
                      <a:gd name="connsiteY5" fmla="*/ 300038 h 300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09612" h="300038">
                        <a:moveTo>
                          <a:pt x="47625" y="0"/>
                        </a:moveTo>
                        <a:lnTo>
                          <a:pt x="23812" y="161925"/>
                        </a:lnTo>
                        <a:lnTo>
                          <a:pt x="0" y="295275"/>
                        </a:lnTo>
                        <a:lnTo>
                          <a:pt x="285750" y="295275"/>
                        </a:lnTo>
                        <a:lnTo>
                          <a:pt x="457200" y="300038"/>
                        </a:lnTo>
                        <a:lnTo>
                          <a:pt x="709612" y="300038"/>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95" name="25 Forma libre">
                    <a:extLst>
                      <a:ext uri="{FF2B5EF4-FFF2-40B4-BE49-F238E27FC236}">
                        <a16:creationId xmlns:a16="http://schemas.microsoft.com/office/drawing/2014/main" id="{152148D5-535E-3340-B36D-B1C7365F3FC5}"/>
                      </a:ext>
                    </a:extLst>
                  </p:cNvPr>
                  <p:cNvSpPr/>
                  <p:nvPr/>
                </p:nvSpPr>
                <p:spPr>
                  <a:xfrm>
                    <a:off x="2995613" y="5986463"/>
                    <a:ext cx="61912" cy="290512"/>
                  </a:xfrm>
                  <a:custGeom>
                    <a:avLst/>
                    <a:gdLst>
                      <a:gd name="connsiteX0" fmla="*/ 61912 w 61912"/>
                      <a:gd name="connsiteY0" fmla="*/ 0 h 290512"/>
                      <a:gd name="connsiteX1" fmla="*/ 38100 w 61912"/>
                      <a:gd name="connsiteY1" fmla="*/ 80962 h 290512"/>
                      <a:gd name="connsiteX2" fmla="*/ 0 w 61912"/>
                      <a:gd name="connsiteY2" fmla="*/ 180975 h 290512"/>
                      <a:gd name="connsiteX3" fmla="*/ 52387 w 61912"/>
                      <a:gd name="connsiteY3" fmla="*/ 290512 h 290512"/>
                    </a:gdLst>
                    <a:ahLst/>
                    <a:cxnLst>
                      <a:cxn ang="0">
                        <a:pos x="connsiteX0" y="connsiteY0"/>
                      </a:cxn>
                      <a:cxn ang="0">
                        <a:pos x="connsiteX1" y="connsiteY1"/>
                      </a:cxn>
                      <a:cxn ang="0">
                        <a:pos x="connsiteX2" y="connsiteY2"/>
                      </a:cxn>
                      <a:cxn ang="0">
                        <a:pos x="connsiteX3" y="connsiteY3"/>
                      </a:cxn>
                    </a:cxnLst>
                    <a:rect l="l" t="t" r="r" b="b"/>
                    <a:pathLst>
                      <a:path w="61912" h="290512">
                        <a:moveTo>
                          <a:pt x="61912" y="0"/>
                        </a:moveTo>
                        <a:lnTo>
                          <a:pt x="38100" y="80962"/>
                        </a:lnTo>
                        <a:lnTo>
                          <a:pt x="0" y="180975"/>
                        </a:lnTo>
                        <a:lnTo>
                          <a:pt x="52387" y="290512"/>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96" name="51 Forma libre">
                    <a:extLst>
                      <a:ext uri="{FF2B5EF4-FFF2-40B4-BE49-F238E27FC236}">
                        <a16:creationId xmlns:a16="http://schemas.microsoft.com/office/drawing/2014/main" id="{51FAFE31-67B6-9B45-BC82-3D70D1BC9598}"/>
                      </a:ext>
                    </a:extLst>
                  </p:cNvPr>
                  <p:cNvSpPr/>
                  <p:nvPr/>
                </p:nvSpPr>
                <p:spPr>
                  <a:xfrm>
                    <a:off x="2300288" y="6053138"/>
                    <a:ext cx="561975" cy="433387"/>
                  </a:xfrm>
                  <a:custGeom>
                    <a:avLst/>
                    <a:gdLst>
                      <a:gd name="connsiteX0" fmla="*/ 561975 w 561975"/>
                      <a:gd name="connsiteY0" fmla="*/ 0 h 433387"/>
                      <a:gd name="connsiteX1" fmla="*/ 500062 w 561975"/>
                      <a:gd name="connsiteY1" fmla="*/ 242887 h 433387"/>
                      <a:gd name="connsiteX2" fmla="*/ 485775 w 561975"/>
                      <a:gd name="connsiteY2" fmla="*/ 300037 h 433387"/>
                      <a:gd name="connsiteX3" fmla="*/ 538162 w 561975"/>
                      <a:gd name="connsiteY3" fmla="*/ 385762 h 433387"/>
                      <a:gd name="connsiteX4" fmla="*/ 4762 w 561975"/>
                      <a:gd name="connsiteY4" fmla="*/ 357187 h 433387"/>
                      <a:gd name="connsiteX5" fmla="*/ 0 w 561975"/>
                      <a:gd name="connsiteY5" fmla="*/ 433387 h 4333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1975" h="433387">
                        <a:moveTo>
                          <a:pt x="561975" y="0"/>
                        </a:moveTo>
                        <a:lnTo>
                          <a:pt x="500062" y="242887"/>
                        </a:lnTo>
                        <a:lnTo>
                          <a:pt x="485775" y="300037"/>
                        </a:lnTo>
                        <a:lnTo>
                          <a:pt x="538162" y="385762"/>
                        </a:lnTo>
                        <a:lnTo>
                          <a:pt x="4762" y="357187"/>
                        </a:lnTo>
                        <a:lnTo>
                          <a:pt x="0" y="433387"/>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grpSp>
              <p:nvGrpSpPr>
                <p:cNvPr id="75" name="33 Grupo">
                  <a:extLst>
                    <a:ext uri="{FF2B5EF4-FFF2-40B4-BE49-F238E27FC236}">
                      <a16:creationId xmlns:a16="http://schemas.microsoft.com/office/drawing/2014/main" id="{347066F3-E831-C94E-A366-C2E5C0DBFB9F}"/>
                    </a:ext>
                  </a:extLst>
                </p:cNvPr>
                <p:cNvGrpSpPr>
                  <a:grpSpLocks/>
                </p:cNvGrpSpPr>
                <p:nvPr/>
              </p:nvGrpSpPr>
              <p:grpSpPr bwMode="auto">
                <a:xfrm>
                  <a:off x="1414463" y="360003"/>
                  <a:ext cx="5457825" cy="6169385"/>
                  <a:chOff x="1414463" y="360003"/>
                  <a:chExt cx="5457825" cy="6169385"/>
                </a:xfrm>
              </p:grpSpPr>
              <p:sp>
                <p:nvSpPr>
                  <p:cNvPr id="80" name="35 Forma libre">
                    <a:extLst>
                      <a:ext uri="{FF2B5EF4-FFF2-40B4-BE49-F238E27FC236}">
                        <a16:creationId xmlns:a16="http://schemas.microsoft.com/office/drawing/2014/main" id="{A57910C4-90E2-8345-AD81-6368C2153D20}"/>
                      </a:ext>
                    </a:extLst>
                  </p:cNvPr>
                  <p:cNvSpPr/>
                  <p:nvPr/>
                </p:nvSpPr>
                <p:spPr>
                  <a:xfrm>
                    <a:off x="3486150" y="4953000"/>
                    <a:ext cx="3386138" cy="1576388"/>
                  </a:xfrm>
                  <a:custGeom>
                    <a:avLst/>
                    <a:gdLst>
                      <a:gd name="connsiteX0" fmla="*/ 3386138 w 3386138"/>
                      <a:gd name="connsiteY0" fmla="*/ 0 h 1576388"/>
                      <a:gd name="connsiteX1" fmla="*/ 3386138 w 3386138"/>
                      <a:gd name="connsiteY1" fmla="*/ 0 h 1576388"/>
                      <a:gd name="connsiteX2" fmla="*/ 3386138 w 3386138"/>
                      <a:gd name="connsiteY2" fmla="*/ 71438 h 1576388"/>
                      <a:gd name="connsiteX3" fmla="*/ 3362325 w 3386138"/>
                      <a:gd name="connsiteY3" fmla="*/ 123825 h 1576388"/>
                      <a:gd name="connsiteX4" fmla="*/ 3362325 w 3386138"/>
                      <a:gd name="connsiteY4" fmla="*/ 123825 h 1576388"/>
                      <a:gd name="connsiteX5" fmla="*/ 3333750 w 3386138"/>
                      <a:gd name="connsiteY5" fmla="*/ 176213 h 1576388"/>
                      <a:gd name="connsiteX6" fmla="*/ 3324225 w 3386138"/>
                      <a:gd name="connsiteY6" fmla="*/ 190500 h 1576388"/>
                      <a:gd name="connsiteX7" fmla="*/ 3328988 w 3386138"/>
                      <a:gd name="connsiteY7" fmla="*/ 228600 h 1576388"/>
                      <a:gd name="connsiteX8" fmla="*/ 3328988 w 3386138"/>
                      <a:gd name="connsiteY8" fmla="*/ 228600 h 1576388"/>
                      <a:gd name="connsiteX9" fmla="*/ 3348038 w 3386138"/>
                      <a:gd name="connsiteY9" fmla="*/ 300038 h 1576388"/>
                      <a:gd name="connsiteX10" fmla="*/ 3314700 w 3386138"/>
                      <a:gd name="connsiteY10" fmla="*/ 352425 h 1576388"/>
                      <a:gd name="connsiteX11" fmla="*/ 3290888 w 3386138"/>
                      <a:gd name="connsiteY11" fmla="*/ 385763 h 1576388"/>
                      <a:gd name="connsiteX12" fmla="*/ 3267075 w 3386138"/>
                      <a:gd name="connsiteY12" fmla="*/ 433388 h 1576388"/>
                      <a:gd name="connsiteX13" fmla="*/ 3195638 w 3386138"/>
                      <a:gd name="connsiteY13" fmla="*/ 442913 h 1576388"/>
                      <a:gd name="connsiteX14" fmla="*/ 3157538 w 3386138"/>
                      <a:gd name="connsiteY14" fmla="*/ 442913 h 1576388"/>
                      <a:gd name="connsiteX15" fmla="*/ 3119438 w 3386138"/>
                      <a:gd name="connsiteY15" fmla="*/ 452438 h 1576388"/>
                      <a:gd name="connsiteX16" fmla="*/ 3076575 w 3386138"/>
                      <a:gd name="connsiteY16" fmla="*/ 500063 h 1576388"/>
                      <a:gd name="connsiteX17" fmla="*/ 3048000 w 3386138"/>
                      <a:gd name="connsiteY17" fmla="*/ 528638 h 1576388"/>
                      <a:gd name="connsiteX18" fmla="*/ 3024188 w 3386138"/>
                      <a:gd name="connsiteY18" fmla="*/ 542925 h 1576388"/>
                      <a:gd name="connsiteX19" fmla="*/ 2976563 w 3386138"/>
                      <a:gd name="connsiteY19" fmla="*/ 566738 h 1576388"/>
                      <a:gd name="connsiteX20" fmla="*/ 2947988 w 3386138"/>
                      <a:gd name="connsiteY20" fmla="*/ 585788 h 1576388"/>
                      <a:gd name="connsiteX21" fmla="*/ 2905125 w 3386138"/>
                      <a:gd name="connsiteY21" fmla="*/ 604838 h 1576388"/>
                      <a:gd name="connsiteX22" fmla="*/ 2886075 w 3386138"/>
                      <a:gd name="connsiteY22" fmla="*/ 619125 h 1576388"/>
                      <a:gd name="connsiteX23" fmla="*/ 2871788 w 3386138"/>
                      <a:gd name="connsiteY23" fmla="*/ 623888 h 1576388"/>
                      <a:gd name="connsiteX24" fmla="*/ 2838450 w 3386138"/>
                      <a:gd name="connsiteY24" fmla="*/ 657225 h 1576388"/>
                      <a:gd name="connsiteX25" fmla="*/ 2805113 w 3386138"/>
                      <a:gd name="connsiteY25" fmla="*/ 695325 h 1576388"/>
                      <a:gd name="connsiteX26" fmla="*/ 2771775 w 3386138"/>
                      <a:gd name="connsiteY26" fmla="*/ 723900 h 1576388"/>
                      <a:gd name="connsiteX27" fmla="*/ 2728913 w 3386138"/>
                      <a:gd name="connsiteY27" fmla="*/ 757238 h 1576388"/>
                      <a:gd name="connsiteX28" fmla="*/ 2714625 w 3386138"/>
                      <a:gd name="connsiteY28" fmla="*/ 766763 h 1576388"/>
                      <a:gd name="connsiteX29" fmla="*/ 2700338 w 3386138"/>
                      <a:gd name="connsiteY29" fmla="*/ 766763 h 1576388"/>
                      <a:gd name="connsiteX30" fmla="*/ 2633663 w 3386138"/>
                      <a:gd name="connsiteY30" fmla="*/ 795338 h 1576388"/>
                      <a:gd name="connsiteX31" fmla="*/ 2628900 w 3386138"/>
                      <a:gd name="connsiteY31" fmla="*/ 800100 h 1576388"/>
                      <a:gd name="connsiteX32" fmla="*/ 2605088 w 3386138"/>
                      <a:gd name="connsiteY32" fmla="*/ 823913 h 1576388"/>
                      <a:gd name="connsiteX33" fmla="*/ 2581275 w 3386138"/>
                      <a:gd name="connsiteY33" fmla="*/ 842963 h 1576388"/>
                      <a:gd name="connsiteX34" fmla="*/ 2552700 w 3386138"/>
                      <a:gd name="connsiteY34" fmla="*/ 871538 h 1576388"/>
                      <a:gd name="connsiteX35" fmla="*/ 2533650 w 3386138"/>
                      <a:gd name="connsiteY35" fmla="*/ 881063 h 1576388"/>
                      <a:gd name="connsiteX36" fmla="*/ 2490788 w 3386138"/>
                      <a:gd name="connsiteY36" fmla="*/ 904875 h 1576388"/>
                      <a:gd name="connsiteX37" fmla="*/ 2462213 w 3386138"/>
                      <a:gd name="connsiteY37" fmla="*/ 923925 h 1576388"/>
                      <a:gd name="connsiteX38" fmla="*/ 2443163 w 3386138"/>
                      <a:gd name="connsiteY38" fmla="*/ 938213 h 1576388"/>
                      <a:gd name="connsiteX39" fmla="*/ 2424113 w 3386138"/>
                      <a:gd name="connsiteY39" fmla="*/ 952500 h 1576388"/>
                      <a:gd name="connsiteX40" fmla="*/ 2405063 w 3386138"/>
                      <a:gd name="connsiteY40" fmla="*/ 962025 h 1576388"/>
                      <a:gd name="connsiteX41" fmla="*/ 2395538 w 3386138"/>
                      <a:gd name="connsiteY41" fmla="*/ 976313 h 1576388"/>
                      <a:gd name="connsiteX42" fmla="*/ 2357438 w 3386138"/>
                      <a:gd name="connsiteY42" fmla="*/ 1009650 h 1576388"/>
                      <a:gd name="connsiteX43" fmla="*/ 2347913 w 3386138"/>
                      <a:gd name="connsiteY43" fmla="*/ 1023938 h 1576388"/>
                      <a:gd name="connsiteX44" fmla="*/ 2338388 w 3386138"/>
                      <a:gd name="connsiteY44" fmla="*/ 1033463 h 1576388"/>
                      <a:gd name="connsiteX45" fmla="*/ 2324100 w 3386138"/>
                      <a:gd name="connsiteY45" fmla="*/ 1052513 h 1576388"/>
                      <a:gd name="connsiteX46" fmla="*/ 2309813 w 3386138"/>
                      <a:gd name="connsiteY46" fmla="*/ 1066800 h 1576388"/>
                      <a:gd name="connsiteX47" fmla="*/ 2295525 w 3386138"/>
                      <a:gd name="connsiteY47" fmla="*/ 1081088 h 1576388"/>
                      <a:gd name="connsiteX48" fmla="*/ 2271713 w 3386138"/>
                      <a:gd name="connsiteY48" fmla="*/ 1104900 h 1576388"/>
                      <a:gd name="connsiteX49" fmla="*/ 2238375 w 3386138"/>
                      <a:gd name="connsiteY49" fmla="*/ 1138238 h 1576388"/>
                      <a:gd name="connsiteX50" fmla="*/ 2166938 w 3386138"/>
                      <a:gd name="connsiteY50" fmla="*/ 1204913 h 1576388"/>
                      <a:gd name="connsiteX51" fmla="*/ 2095500 w 3386138"/>
                      <a:gd name="connsiteY51" fmla="*/ 1209675 h 1576388"/>
                      <a:gd name="connsiteX52" fmla="*/ 2071688 w 3386138"/>
                      <a:gd name="connsiteY52" fmla="*/ 1214438 h 1576388"/>
                      <a:gd name="connsiteX53" fmla="*/ 1990725 w 3386138"/>
                      <a:gd name="connsiteY53" fmla="*/ 1214438 h 1576388"/>
                      <a:gd name="connsiteX54" fmla="*/ 1919288 w 3386138"/>
                      <a:gd name="connsiteY54" fmla="*/ 1181100 h 1576388"/>
                      <a:gd name="connsiteX55" fmla="*/ 1876425 w 3386138"/>
                      <a:gd name="connsiteY55" fmla="*/ 1147763 h 1576388"/>
                      <a:gd name="connsiteX56" fmla="*/ 1814513 w 3386138"/>
                      <a:gd name="connsiteY56" fmla="*/ 1114425 h 1576388"/>
                      <a:gd name="connsiteX57" fmla="*/ 1752600 w 3386138"/>
                      <a:gd name="connsiteY57" fmla="*/ 1071563 h 1576388"/>
                      <a:gd name="connsiteX58" fmla="*/ 1657350 w 3386138"/>
                      <a:gd name="connsiteY58" fmla="*/ 1023938 h 1576388"/>
                      <a:gd name="connsiteX59" fmla="*/ 1628775 w 3386138"/>
                      <a:gd name="connsiteY59" fmla="*/ 1014413 h 1576388"/>
                      <a:gd name="connsiteX60" fmla="*/ 1590675 w 3386138"/>
                      <a:gd name="connsiteY60" fmla="*/ 990600 h 1576388"/>
                      <a:gd name="connsiteX61" fmla="*/ 1533525 w 3386138"/>
                      <a:gd name="connsiteY61" fmla="*/ 947738 h 1576388"/>
                      <a:gd name="connsiteX62" fmla="*/ 1481138 w 3386138"/>
                      <a:gd name="connsiteY62" fmla="*/ 904875 h 1576388"/>
                      <a:gd name="connsiteX63" fmla="*/ 1457325 w 3386138"/>
                      <a:gd name="connsiteY63" fmla="*/ 885825 h 1576388"/>
                      <a:gd name="connsiteX64" fmla="*/ 1395413 w 3386138"/>
                      <a:gd name="connsiteY64" fmla="*/ 847725 h 1576388"/>
                      <a:gd name="connsiteX65" fmla="*/ 1376363 w 3386138"/>
                      <a:gd name="connsiteY65" fmla="*/ 842963 h 1576388"/>
                      <a:gd name="connsiteX66" fmla="*/ 1252538 w 3386138"/>
                      <a:gd name="connsiteY66" fmla="*/ 795338 h 1576388"/>
                      <a:gd name="connsiteX67" fmla="*/ 1157288 w 3386138"/>
                      <a:gd name="connsiteY67" fmla="*/ 757238 h 1576388"/>
                      <a:gd name="connsiteX68" fmla="*/ 1085850 w 3386138"/>
                      <a:gd name="connsiteY68" fmla="*/ 723900 h 1576388"/>
                      <a:gd name="connsiteX69" fmla="*/ 1014413 w 3386138"/>
                      <a:gd name="connsiteY69" fmla="*/ 685800 h 1576388"/>
                      <a:gd name="connsiteX70" fmla="*/ 1004888 w 3386138"/>
                      <a:gd name="connsiteY70" fmla="*/ 671513 h 1576388"/>
                      <a:gd name="connsiteX71" fmla="*/ 990600 w 3386138"/>
                      <a:gd name="connsiteY71" fmla="*/ 661988 h 1576388"/>
                      <a:gd name="connsiteX72" fmla="*/ 957263 w 3386138"/>
                      <a:gd name="connsiteY72" fmla="*/ 638175 h 1576388"/>
                      <a:gd name="connsiteX73" fmla="*/ 919163 w 3386138"/>
                      <a:gd name="connsiteY73" fmla="*/ 619125 h 1576388"/>
                      <a:gd name="connsiteX74" fmla="*/ 904875 w 3386138"/>
                      <a:gd name="connsiteY74" fmla="*/ 604838 h 1576388"/>
                      <a:gd name="connsiteX75" fmla="*/ 857250 w 3386138"/>
                      <a:gd name="connsiteY75" fmla="*/ 585788 h 1576388"/>
                      <a:gd name="connsiteX76" fmla="*/ 814388 w 3386138"/>
                      <a:gd name="connsiteY76" fmla="*/ 576263 h 1576388"/>
                      <a:gd name="connsiteX77" fmla="*/ 685800 w 3386138"/>
                      <a:gd name="connsiteY77" fmla="*/ 595313 h 1576388"/>
                      <a:gd name="connsiteX78" fmla="*/ 671513 w 3386138"/>
                      <a:gd name="connsiteY78" fmla="*/ 604838 h 1576388"/>
                      <a:gd name="connsiteX79" fmla="*/ 633413 w 3386138"/>
                      <a:gd name="connsiteY79" fmla="*/ 628650 h 1576388"/>
                      <a:gd name="connsiteX80" fmla="*/ 619125 w 3386138"/>
                      <a:gd name="connsiteY80" fmla="*/ 633413 h 1576388"/>
                      <a:gd name="connsiteX81" fmla="*/ 604838 w 3386138"/>
                      <a:gd name="connsiteY81" fmla="*/ 638175 h 1576388"/>
                      <a:gd name="connsiteX82" fmla="*/ 590550 w 3386138"/>
                      <a:gd name="connsiteY82" fmla="*/ 652463 h 1576388"/>
                      <a:gd name="connsiteX83" fmla="*/ 576263 w 3386138"/>
                      <a:gd name="connsiteY83" fmla="*/ 657225 h 1576388"/>
                      <a:gd name="connsiteX84" fmla="*/ 547688 w 3386138"/>
                      <a:gd name="connsiteY84" fmla="*/ 681038 h 1576388"/>
                      <a:gd name="connsiteX85" fmla="*/ 528638 w 3386138"/>
                      <a:gd name="connsiteY85" fmla="*/ 709613 h 1576388"/>
                      <a:gd name="connsiteX86" fmla="*/ 523875 w 3386138"/>
                      <a:gd name="connsiteY86" fmla="*/ 728663 h 1576388"/>
                      <a:gd name="connsiteX87" fmla="*/ 500063 w 3386138"/>
                      <a:gd name="connsiteY87" fmla="*/ 757238 h 1576388"/>
                      <a:gd name="connsiteX88" fmla="*/ 471488 w 3386138"/>
                      <a:gd name="connsiteY88" fmla="*/ 785813 h 1576388"/>
                      <a:gd name="connsiteX89" fmla="*/ 442913 w 3386138"/>
                      <a:gd name="connsiteY89" fmla="*/ 819150 h 1576388"/>
                      <a:gd name="connsiteX90" fmla="*/ 433388 w 3386138"/>
                      <a:gd name="connsiteY90" fmla="*/ 833438 h 1576388"/>
                      <a:gd name="connsiteX91" fmla="*/ 419100 w 3386138"/>
                      <a:gd name="connsiteY91" fmla="*/ 876300 h 1576388"/>
                      <a:gd name="connsiteX92" fmla="*/ 404813 w 3386138"/>
                      <a:gd name="connsiteY92" fmla="*/ 885825 h 1576388"/>
                      <a:gd name="connsiteX93" fmla="*/ 390525 w 3386138"/>
                      <a:gd name="connsiteY93" fmla="*/ 900113 h 1576388"/>
                      <a:gd name="connsiteX94" fmla="*/ 381000 w 3386138"/>
                      <a:gd name="connsiteY94" fmla="*/ 914400 h 1576388"/>
                      <a:gd name="connsiteX95" fmla="*/ 352425 w 3386138"/>
                      <a:gd name="connsiteY95" fmla="*/ 933450 h 1576388"/>
                      <a:gd name="connsiteX96" fmla="*/ 342900 w 3386138"/>
                      <a:gd name="connsiteY96" fmla="*/ 947738 h 1576388"/>
                      <a:gd name="connsiteX97" fmla="*/ 319088 w 3386138"/>
                      <a:gd name="connsiteY97" fmla="*/ 990600 h 1576388"/>
                      <a:gd name="connsiteX98" fmla="*/ 304800 w 3386138"/>
                      <a:gd name="connsiteY98" fmla="*/ 1004888 h 1576388"/>
                      <a:gd name="connsiteX99" fmla="*/ 276225 w 3386138"/>
                      <a:gd name="connsiteY99" fmla="*/ 1023938 h 1576388"/>
                      <a:gd name="connsiteX100" fmla="*/ 242888 w 3386138"/>
                      <a:gd name="connsiteY100" fmla="*/ 1042988 h 1576388"/>
                      <a:gd name="connsiteX101" fmla="*/ 219075 w 3386138"/>
                      <a:gd name="connsiteY101" fmla="*/ 1071563 h 1576388"/>
                      <a:gd name="connsiteX102" fmla="*/ 200025 w 3386138"/>
                      <a:gd name="connsiteY102" fmla="*/ 1100138 h 1576388"/>
                      <a:gd name="connsiteX103" fmla="*/ 190500 w 3386138"/>
                      <a:gd name="connsiteY103" fmla="*/ 1114425 h 1576388"/>
                      <a:gd name="connsiteX104" fmla="*/ 180975 w 3386138"/>
                      <a:gd name="connsiteY104" fmla="*/ 1147763 h 1576388"/>
                      <a:gd name="connsiteX105" fmla="*/ 176213 w 3386138"/>
                      <a:gd name="connsiteY105" fmla="*/ 1181100 h 1576388"/>
                      <a:gd name="connsiteX106" fmla="*/ 171450 w 3386138"/>
                      <a:gd name="connsiteY106" fmla="*/ 1257300 h 1576388"/>
                      <a:gd name="connsiteX107" fmla="*/ 147638 w 3386138"/>
                      <a:gd name="connsiteY107" fmla="*/ 1285875 h 1576388"/>
                      <a:gd name="connsiteX108" fmla="*/ 138113 w 3386138"/>
                      <a:gd name="connsiteY108" fmla="*/ 1300163 h 1576388"/>
                      <a:gd name="connsiteX109" fmla="*/ 123825 w 3386138"/>
                      <a:gd name="connsiteY109" fmla="*/ 1314450 h 1576388"/>
                      <a:gd name="connsiteX110" fmla="*/ 114300 w 3386138"/>
                      <a:gd name="connsiteY110" fmla="*/ 1328738 h 1576388"/>
                      <a:gd name="connsiteX111" fmla="*/ 85725 w 3386138"/>
                      <a:gd name="connsiteY111" fmla="*/ 1343025 h 1576388"/>
                      <a:gd name="connsiteX112" fmla="*/ 71438 w 3386138"/>
                      <a:gd name="connsiteY112" fmla="*/ 1352550 h 1576388"/>
                      <a:gd name="connsiteX113" fmla="*/ 61913 w 3386138"/>
                      <a:gd name="connsiteY113" fmla="*/ 1366838 h 1576388"/>
                      <a:gd name="connsiteX114" fmla="*/ 47625 w 3386138"/>
                      <a:gd name="connsiteY114" fmla="*/ 1404938 h 1576388"/>
                      <a:gd name="connsiteX115" fmla="*/ 38100 w 3386138"/>
                      <a:gd name="connsiteY115" fmla="*/ 1423988 h 1576388"/>
                      <a:gd name="connsiteX116" fmla="*/ 23813 w 3386138"/>
                      <a:gd name="connsiteY116" fmla="*/ 1452563 h 1576388"/>
                      <a:gd name="connsiteX117" fmla="*/ 14288 w 3386138"/>
                      <a:gd name="connsiteY117" fmla="*/ 1500188 h 1576388"/>
                      <a:gd name="connsiteX118" fmla="*/ 0 w 3386138"/>
                      <a:gd name="connsiteY118" fmla="*/ 1576388 h 1576388"/>
                      <a:gd name="connsiteX119" fmla="*/ 0 w 3386138"/>
                      <a:gd name="connsiteY119" fmla="*/ 1566863 h 1576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3386138" h="1576388">
                        <a:moveTo>
                          <a:pt x="3386138" y="0"/>
                        </a:moveTo>
                        <a:lnTo>
                          <a:pt x="3386138" y="0"/>
                        </a:lnTo>
                        <a:lnTo>
                          <a:pt x="3386138" y="71438"/>
                        </a:lnTo>
                        <a:cubicBezTo>
                          <a:pt x="3366254" y="121147"/>
                          <a:pt x="3379179" y="106974"/>
                          <a:pt x="3362325" y="123825"/>
                        </a:cubicBezTo>
                        <a:lnTo>
                          <a:pt x="3362325" y="123825"/>
                        </a:lnTo>
                        <a:cubicBezTo>
                          <a:pt x="3352800" y="141288"/>
                          <a:pt x="3343619" y="158942"/>
                          <a:pt x="3333750" y="176213"/>
                        </a:cubicBezTo>
                        <a:cubicBezTo>
                          <a:pt x="3330910" y="181183"/>
                          <a:pt x="3324225" y="190500"/>
                          <a:pt x="3324225" y="190500"/>
                        </a:cubicBezTo>
                        <a:lnTo>
                          <a:pt x="3328988" y="228600"/>
                        </a:lnTo>
                        <a:lnTo>
                          <a:pt x="3328988" y="228600"/>
                        </a:lnTo>
                        <a:cubicBezTo>
                          <a:pt x="3354074" y="293826"/>
                          <a:pt x="3362688" y="270736"/>
                          <a:pt x="3348038" y="300038"/>
                        </a:cubicBezTo>
                        <a:cubicBezTo>
                          <a:pt x="3322044" y="346825"/>
                          <a:pt x="3335782" y="331343"/>
                          <a:pt x="3314700" y="352425"/>
                        </a:cubicBezTo>
                        <a:cubicBezTo>
                          <a:pt x="3294405" y="382868"/>
                          <a:pt x="3303744" y="372904"/>
                          <a:pt x="3290888" y="385763"/>
                        </a:cubicBezTo>
                        <a:cubicBezTo>
                          <a:pt x="3275023" y="428067"/>
                          <a:pt x="3286191" y="414272"/>
                          <a:pt x="3267075" y="433388"/>
                        </a:cubicBezTo>
                        <a:cubicBezTo>
                          <a:pt x="3214915" y="444979"/>
                          <a:pt x="3238849" y="442913"/>
                          <a:pt x="3195638" y="442913"/>
                        </a:cubicBezTo>
                        <a:lnTo>
                          <a:pt x="3157538" y="442913"/>
                        </a:lnTo>
                        <a:cubicBezTo>
                          <a:pt x="3121977" y="447992"/>
                          <a:pt x="3132137" y="439737"/>
                          <a:pt x="3119438" y="452438"/>
                        </a:cubicBezTo>
                        <a:cubicBezTo>
                          <a:pt x="3083143" y="493917"/>
                          <a:pt x="3098033" y="478605"/>
                          <a:pt x="3076575" y="500063"/>
                        </a:cubicBezTo>
                        <a:cubicBezTo>
                          <a:pt x="3067050" y="509588"/>
                          <a:pt x="3058633" y="520368"/>
                          <a:pt x="3048000" y="528638"/>
                        </a:cubicBezTo>
                        <a:cubicBezTo>
                          <a:pt x="2992358" y="571915"/>
                          <a:pt x="3070443" y="496670"/>
                          <a:pt x="3024188" y="542925"/>
                        </a:cubicBezTo>
                        <a:cubicBezTo>
                          <a:pt x="3008313" y="550863"/>
                          <a:pt x="2992032" y="558036"/>
                          <a:pt x="2976563" y="566738"/>
                        </a:cubicBezTo>
                        <a:cubicBezTo>
                          <a:pt x="2966586" y="572350"/>
                          <a:pt x="2947988" y="585788"/>
                          <a:pt x="2947988" y="585788"/>
                        </a:cubicBezTo>
                        <a:cubicBezTo>
                          <a:pt x="2933700" y="592138"/>
                          <a:pt x="2918891" y="597425"/>
                          <a:pt x="2905125" y="604838"/>
                        </a:cubicBezTo>
                        <a:cubicBezTo>
                          <a:pt x="2898136" y="608601"/>
                          <a:pt x="2892967" y="615187"/>
                          <a:pt x="2886075" y="619125"/>
                        </a:cubicBezTo>
                        <a:cubicBezTo>
                          <a:pt x="2881716" y="621616"/>
                          <a:pt x="2871788" y="623888"/>
                          <a:pt x="2871788" y="623888"/>
                        </a:cubicBezTo>
                        <a:cubicBezTo>
                          <a:pt x="2812436" y="671369"/>
                          <a:pt x="2871108" y="620485"/>
                          <a:pt x="2838450" y="657225"/>
                        </a:cubicBezTo>
                        <a:cubicBezTo>
                          <a:pt x="2802926" y="697189"/>
                          <a:pt x="2817068" y="671412"/>
                          <a:pt x="2805113" y="695325"/>
                        </a:cubicBezTo>
                        <a:cubicBezTo>
                          <a:pt x="2777794" y="717180"/>
                          <a:pt x="2788488" y="707187"/>
                          <a:pt x="2771775" y="723900"/>
                        </a:cubicBezTo>
                        <a:cubicBezTo>
                          <a:pt x="2757488" y="735013"/>
                          <a:pt x="2743393" y="746378"/>
                          <a:pt x="2728913" y="757238"/>
                        </a:cubicBezTo>
                        <a:cubicBezTo>
                          <a:pt x="2724334" y="760672"/>
                          <a:pt x="2720055" y="764953"/>
                          <a:pt x="2714625" y="766763"/>
                        </a:cubicBezTo>
                        <a:cubicBezTo>
                          <a:pt x="2710107" y="768269"/>
                          <a:pt x="2705100" y="766763"/>
                          <a:pt x="2700338" y="766763"/>
                        </a:cubicBezTo>
                        <a:cubicBezTo>
                          <a:pt x="2663389" y="780199"/>
                          <a:pt x="2656998" y="777838"/>
                          <a:pt x="2633663" y="795338"/>
                        </a:cubicBezTo>
                        <a:cubicBezTo>
                          <a:pt x="2631867" y="796685"/>
                          <a:pt x="2630488" y="798513"/>
                          <a:pt x="2628900" y="800100"/>
                        </a:cubicBezTo>
                        <a:cubicBezTo>
                          <a:pt x="2620963" y="808038"/>
                          <a:pt x="2613536" y="816521"/>
                          <a:pt x="2605088" y="823913"/>
                        </a:cubicBezTo>
                        <a:cubicBezTo>
                          <a:pt x="2557015" y="865977"/>
                          <a:pt x="2618419" y="805819"/>
                          <a:pt x="2581275" y="842963"/>
                        </a:cubicBezTo>
                        <a:cubicBezTo>
                          <a:pt x="2571750" y="852488"/>
                          <a:pt x="2563333" y="863268"/>
                          <a:pt x="2552700" y="871538"/>
                        </a:cubicBezTo>
                        <a:cubicBezTo>
                          <a:pt x="2503448" y="909845"/>
                          <a:pt x="2556649" y="858064"/>
                          <a:pt x="2533650" y="881063"/>
                        </a:cubicBezTo>
                        <a:cubicBezTo>
                          <a:pt x="2521486" y="887145"/>
                          <a:pt x="2502363" y="895229"/>
                          <a:pt x="2490788" y="904875"/>
                        </a:cubicBezTo>
                        <a:cubicBezTo>
                          <a:pt x="2467006" y="924694"/>
                          <a:pt x="2487320" y="915556"/>
                          <a:pt x="2462213" y="923925"/>
                        </a:cubicBezTo>
                        <a:cubicBezTo>
                          <a:pt x="2455863" y="928688"/>
                          <a:pt x="2450055" y="934275"/>
                          <a:pt x="2443163" y="938213"/>
                        </a:cubicBezTo>
                        <a:cubicBezTo>
                          <a:pt x="2422565" y="949983"/>
                          <a:pt x="2433201" y="934323"/>
                          <a:pt x="2424113" y="952500"/>
                        </a:cubicBezTo>
                        <a:cubicBezTo>
                          <a:pt x="2417763" y="955675"/>
                          <a:pt x="2410517" y="957480"/>
                          <a:pt x="2405063" y="962025"/>
                        </a:cubicBezTo>
                        <a:cubicBezTo>
                          <a:pt x="2400666" y="965689"/>
                          <a:pt x="2395538" y="976313"/>
                          <a:pt x="2395538" y="976313"/>
                        </a:cubicBezTo>
                        <a:cubicBezTo>
                          <a:pt x="2382838" y="987425"/>
                          <a:pt x="2369371" y="997717"/>
                          <a:pt x="2357438" y="1009650"/>
                        </a:cubicBezTo>
                        <a:cubicBezTo>
                          <a:pt x="2353391" y="1013697"/>
                          <a:pt x="2351489" y="1019468"/>
                          <a:pt x="2347913" y="1023938"/>
                        </a:cubicBezTo>
                        <a:cubicBezTo>
                          <a:pt x="2345108" y="1027444"/>
                          <a:pt x="2341563" y="1030288"/>
                          <a:pt x="2338388" y="1033463"/>
                        </a:cubicBezTo>
                        <a:cubicBezTo>
                          <a:pt x="2333625" y="1039813"/>
                          <a:pt x="2329266" y="1046486"/>
                          <a:pt x="2324100" y="1052513"/>
                        </a:cubicBezTo>
                        <a:cubicBezTo>
                          <a:pt x="2319717" y="1057627"/>
                          <a:pt x="2314125" y="1061626"/>
                          <a:pt x="2309813" y="1066800"/>
                        </a:cubicBezTo>
                        <a:cubicBezTo>
                          <a:pt x="2296806" y="1082409"/>
                          <a:pt x="2306734" y="1081088"/>
                          <a:pt x="2295525" y="1081088"/>
                        </a:cubicBezTo>
                        <a:cubicBezTo>
                          <a:pt x="2266085" y="1100715"/>
                          <a:pt x="2294804" y="1078923"/>
                          <a:pt x="2271713" y="1104900"/>
                        </a:cubicBezTo>
                        <a:lnTo>
                          <a:pt x="2238375" y="1138238"/>
                        </a:lnTo>
                        <a:lnTo>
                          <a:pt x="2166938" y="1204913"/>
                        </a:lnTo>
                        <a:cubicBezTo>
                          <a:pt x="2143125" y="1206500"/>
                          <a:pt x="2119220" y="1207039"/>
                          <a:pt x="2095500" y="1209675"/>
                        </a:cubicBezTo>
                        <a:cubicBezTo>
                          <a:pt x="2043596" y="1215442"/>
                          <a:pt x="2108120" y="1214438"/>
                          <a:pt x="2071688" y="1214438"/>
                        </a:cubicBezTo>
                        <a:lnTo>
                          <a:pt x="1990725" y="1214438"/>
                        </a:lnTo>
                        <a:cubicBezTo>
                          <a:pt x="1922630" y="1180390"/>
                          <a:pt x="1948898" y="1181100"/>
                          <a:pt x="1919288" y="1181100"/>
                        </a:cubicBezTo>
                        <a:lnTo>
                          <a:pt x="1876425" y="1147763"/>
                        </a:lnTo>
                        <a:cubicBezTo>
                          <a:pt x="1817904" y="1113625"/>
                          <a:pt x="1841329" y="1114425"/>
                          <a:pt x="1814513" y="1114425"/>
                        </a:cubicBezTo>
                        <a:lnTo>
                          <a:pt x="1752600" y="1071563"/>
                        </a:lnTo>
                        <a:cubicBezTo>
                          <a:pt x="1720850" y="1055688"/>
                          <a:pt x="1690309" y="1037122"/>
                          <a:pt x="1657350" y="1023938"/>
                        </a:cubicBezTo>
                        <a:cubicBezTo>
                          <a:pt x="1632064" y="1013823"/>
                          <a:pt x="1642087" y="1014413"/>
                          <a:pt x="1628775" y="1014413"/>
                        </a:cubicBezTo>
                        <a:cubicBezTo>
                          <a:pt x="1597246" y="993394"/>
                          <a:pt x="1610439" y="1000483"/>
                          <a:pt x="1590675" y="990600"/>
                        </a:cubicBezTo>
                        <a:cubicBezTo>
                          <a:pt x="1540278" y="950283"/>
                          <a:pt x="1561234" y="961591"/>
                          <a:pt x="1533525" y="947738"/>
                        </a:cubicBezTo>
                        <a:cubicBezTo>
                          <a:pt x="1516063" y="933450"/>
                          <a:pt x="1498879" y="918815"/>
                          <a:pt x="1481138" y="904875"/>
                        </a:cubicBezTo>
                        <a:cubicBezTo>
                          <a:pt x="1453098" y="882843"/>
                          <a:pt x="1478755" y="907255"/>
                          <a:pt x="1457325" y="885825"/>
                        </a:cubicBezTo>
                        <a:cubicBezTo>
                          <a:pt x="1436688" y="873125"/>
                          <a:pt x="1416829" y="859063"/>
                          <a:pt x="1395413" y="847725"/>
                        </a:cubicBezTo>
                        <a:cubicBezTo>
                          <a:pt x="1389628" y="844663"/>
                          <a:pt x="1376363" y="842963"/>
                          <a:pt x="1376363" y="842963"/>
                        </a:cubicBezTo>
                        <a:cubicBezTo>
                          <a:pt x="1255826" y="794748"/>
                          <a:pt x="1300045" y="795338"/>
                          <a:pt x="1252538" y="795338"/>
                        </a:cubicBezTo>
                        <a:lnTo>
                          <a:pt x="1157288" y="757238"/>
                        </a:lnTo>
                        <a:cubicBezTo>
                          <a:pt x="1049483" y="721302"/>
                          <a:pt x="1168064" y="765007"/>
                          <a:pt x="1085850" y="723900"/>
                        </a:cubicBezTo>
                        <a:cubicBezTo>
                          <a:pt x="1023581" y="692765"/>
                          <a:pt x="1046421" y="707140"/>
                          <a:pt x="1014413" y="685800"/>
                        </a:cubicBezTo>
                        <a:cubicBezTo>
                          <a:pt x="1011238" y="681038"/>
                          <a:pt x="1008935" y="675560"/>
                          <a:pt x="1004888" y="671513"/>
                        </a:cubicBezTo>
                        <a:cubicBezTo>
                          <a:pt x="1000840" y="667466"/>
                          <a:pt x="995258" y="665315"/>
                          <a:pt x="990600" y="661988"/>
                        </a:cubicBezTo>
                        <a:cubicBezTo>
                          <a:pt x="982773" y="656398"/>
                          <a:pt x="966760" y="643355"/>
                          <a:pt x="957263" y="638175"/>
                        </a:cubicBezTo>
                        <a:cubicBezTo>
                          <a:pt x="944798" y="631376"/>
                          <a:pt x="929204" y="629165"/>
                          <a:pt x="919163" y="619125"/>
                        </a:cubicBezTo>
                        <a:cubicBezTo>
                          <a:pt x="914400" y="614363"/>
                          <a:pt x="910356" y="608753"/>
                          <a:pt x="904875" y="604838"/>
                        </a:cubicBezTo>
                        <a:cubicBezTo>
                          <a:pt x="892611" y="596078"/>
                          <a:pt x="870264" y="590126"/>
                          <a:pt x="857250" y="585788"/>
                        </a:cubicBezTo>
                        <a:cubicBezTo>
                          <a:pt x="833798" y="577970"/>
                          <a:pt x="847923" y="581852"/>
                          <a:pt x="814388" y="576263"/>
                        </a:cubicBezTo>
                        <a:cubicBezTo>
                          <a:pt x="644196" y="583354"/>
                          <a:pt x="735736" y="553699"/>
                          <a:pt x="685800" y="595313"/>
                        </a:cubicBezTo>
                        <a:cubicBezTo>
                          <a:pt x="681403" y="598977"/>
                          <a:pt x="676275" y="601663"/>
                          <a:pt x="671513" y="604838"/>
                        </a:cubicBezTo>
                        <a:cubicBezTo>
                          <a:pt x="656418" y="627479"/>
                          <a:pt x="667418" y="617315"/>
                          <a:pt x="633413" y="628650"/>
                        </a:cubicBezTo>
                        <a:lnTo>
                          <a:pt x="619125" y="633413"/>
                        </a:lnTo>
                        <a:lnTo>
                          <a:pt x="604838" y="638175"/>
                        </a:lnTo>
                        <a:cubicBezTo>
                          <a:pt x="600075" y="642938"/>
                          <a:pt x="596154" y="648727"/>
                          <a:pt x="590550" y="652463"/>
                        </a:cubicBezTo>
                        <a:cubicBezTo>
                          <a:pt x="586373" y="655248"/>
                          <a:pt x="580753" y="654980"/>
                          <a:pt x="576263" y="657225"/>
                        </a:cubicBezTo>
                        <a:cubicBezTo>
                          <a:pt x="566255" y="662229"/>
                          <a:pt x="554392" y="672418"/>
                          <a:pt x="547688" y="681038"/>
                        </a:cubicBezTo>
                        <a:cubicBezTo>
                          <a:pt x="540660" y="690074"/>
                          <a:pt x="528638" y="709613"/>
                          <a:pt x="528638" y="709613"/>
                        </a:cubicBezTo>
                        <a:cubicBezTo>
                          <a:pt x="527050" y="715963"/>
                          <a:pt x="526453" y="722647"/>
                          <a:pt x="523875" y="728663"/>
                        </a:cubicBezTo>
                        <a:cubicBezTo>
                          <a:pt x="517861" y="742695"/>
                          <a:pt x="509869" y="745797"/>
                          <a:pt x="500063" y="757238"/>
                        </a:cubicBezTo>
                        <a:cubicBezTo>
                          <a:pt x="476435" y="784804"/>
                          <a:pt x="496638" y="769046"/>
                          <a:pt x="471488" y="785813"/>
                        </a:cubicBezTo>
                        <a:cubicBezTo>
                          <a:pt x="449619" y="818616"/>
                          <a:pt x="477563" y="778725"/>
                          <a:pt x="442913" y="819150"/>
                        </a:cubicBezTo>
                        <a:cubicBezTo>
                          <a:pt x="439188" y="823496"/>
                          <a:pt x="436563" y="828675"/>
                          <a:pt x="433388" y="833438"/>
                        </a:cubicBezTo>
                        <a:cubicBezTo>
                          <a:pt x="430388" y="848435"/>
                          <a:pt x="429477" y="863847"/>
                          <a:pt x="419100" y="876300"/>
                        </a:cubicBezTo>
                        <a:cubicBezTo>
                          <a:pt x="415436" y="880697"/>
                          <a:pt x="409210" y="882161"/>
                          <a:pt x="404813" y="885825"/>
                        </a:cubicBezTo>
                        <a:cubicBezTo>
                          <a:pt x="399639" y="890137"/>
                          <a:pt x="394837" y="894939"/>
                          <a:pt x="390525" y="900113"/>
                        </a:cubicBezTo>
                        <a:cubicBezTo>
                          <a:pt x="386861" y="904510"/>
                          <a:pt x="385308" y="910631"/>
                          <a:pt x="381000" y="914400"/>
                        </a:cubicBezTo>
                        <a:cubicBezTo>
                          <a:pt x="372385" y="921938"/>
                          <a:pt x="352425" y="933450"/>
                          <a:pt x="352425" y="933450"/>
                        </a:cubicBezTo>
                        <a:cubicBezTo>
                          <a:pt x="349250" y="938213"/>
                          <a:pt x="345460" y="942618"/>
                          <a:pt x="342900" y="947738"/>
                        </a:cubicBezTo>
                        <a:cubicBezTo>
                          <a:pt x="330923" y="971693"/>
                          <a:pt x="349122" y="960566"/>
                          <a:pt x="319088" y="990600"/>
                        </a:cubicBezTo>
                        <a:cubicBezTo>
                          <a:pt x="314325" y="995363"/>
                          <a:pt x="310117" y="1000753"/>
                          <a:pt x="304800" y="1004888"/>
                        </a:cubicBezTo>
                        <a:cubicBezTo>
                          <a:pt x="295764" y="1011916"/>
                          <a:pt x="285750" y="1017588"/>
                          <a:pt x="276225" y="1023938"/>
                        </a:cubicBezTo>
                        <a:cubicBezTo>
                          <a:pt x="256029" y="1037402"/>
                          <a:pt x="267060" y="1030902"/>
                          <a:pt x="242888" y="1042988"/>
                        </a:cubicBezTo>
                        <a:cubicBezTo>
                          <a:pt x="208848" y="1094047"/>
                          <a:pt x="261862" y="1016551"/>
                          <a:pt x="219075" y="1071563"/>
                        </a:cubicBezTo>
                        <a:cubicBezTo>
                          <a:pt x="212047" y="1080599"/>
                          <a:pt x="206375" y="1090613"/>
                          <a:pt x="200025" y="1100138"/>
                        </a:cubicBezTo>
                        <a:lnTo>
                          <a:pt x="190500" y="1114425"/>
                        </a:lnTo>
                        <a:cubicBezTo>
                          <a:pt x="186422" y="1126661"/>
                          <a:pt x="183366" y="1134614"/>
                          <a:pt x="180975" y="1147763"/>
                        </a:cubicBezTo>
                        <a:cubicBezTo>
                          <a:pt x="178967" y="1158807"/>
                          <a:pt x="177800" y="1169988"/>
                          <a:pt x="176213" y="1181100"/>
                        </a:cubicBezTo>
                        <a:cubicBezTo>
                          <a:pt x="174625" y="1206500"/>
                          <a:pt x="175419" y="1232162"/>
                          <a:pt x="171450" y="1257300"/>
                        </a:cubicBezTo>
                        <a:cubicBezTo>
                          <a:pt x="170068" y="1266054"/>
                          <a:pt x="151996" y="1280645"/>
                          <a:pt x="147638" y="1285875"/>
                        </a:cubicBezTo>
                        <a:cubicBezTo>
                          <a:pt x="143974" y="1290272"/>
                          <a:pt x="141777" y="1295766"/>
                          <a:pt x="138113" y="1300163"/>
                        </a:cubicBezTo>
                        <a:cubicBezTo>
                          <a:pt x="133801" y="1305337"/>
                          <a:pt x="128137" y="1309276"/>
                          <a:pt x="123825" y="1314450"/>
                        </a:cubicBezTo>
                        <a:cubicBezTo>
                          <a:pt x="120161" y="1318847"/>
                          <a:pt x="118347" y="1324690"/>
                          <a:pt x="114300" y="1328738"/>
                        </a:cubicBezTo>
                        <a:cubicBezTo>
                          <a:pt x="105067" y="1337971"/>
                          <a:pt x="97346" y="1339152"/>
                          <a:pt x="85725" y="1343025"/>
                        </a:cubicBezTo>
                        <a:cubicBezTo>
                          <a:pt x="80963" y="1346200"/>
                          <a:pt x="75485" y="1348503"/>
                          <a:pt x="71438" y="1352550"/>
                        </a:cubicBezTo>
                        <a:cubicBezTo>
                          <a:pt x="67391" y="1356598"/>
                          <a:pt x="64473" y="1361718"/>
                          <a:pt x="61913" y="1366838"/>
                        </a:cubicBezTo>
                        <a:cubicBezTo>
                          <a:pt x="42182" y="1406299"/>
                          <a:pt x="59990" y="1376087"/>
                          <a:pt x="47625" y="1404938"/>
                        </a:cubicBezTo>
                        <a:cubicBezTo>
                          <a:pt x="44828" y="1411463"/>
                          <a:pt x="40897" y="1417462"/>
                          <a:pt x="38100" y="1423988"/>
                        </a:cubicBezTo>
                        <a:cubicBezTo>
                          <a:pt x="26269" y="1451594"/>
                          <a:pt x="42119" y="1425103"/>
                          <a:pt x="23813" y="1452563"/>
                        </a:cubicBezTo>
                        <a:cubicBezTo>
                          <a:pt x="19345" y="1470432"/>
                          <a:pt x="16235" y="1480719"/>
                          <a:pt x="14288" y="1500188"/>
                        </a:cubicBezTo>
                        <a:cubicBezTo>
                          <a:pt x="6947" y="1573600"/>
                          <a:pt x="25736" y="1550652"/>
                          <a:pt x="0" y="1576388"/>
                        </a:cubicBezTo>
                        <a:lnTo>
                          <a:pt x="0" y="1566863"/>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81" name="36 Forma libre">
                    <a:extLst>
                      <a:ext uri="{FF2B5EF4-FFF2-40B4-BE49-F238E27FC236}">
                        <a16:creationId xmlns:a16="http://schemas.microsoft.com/office/drawing/2014/main" id="{4B533ACB-4D13-2C4C-BE4B-FB1396B35AD8}"/>
                      </a:ext>
                    </a:extLst>
                  </p:cNvPr>
                  <p:cNvSpPr/>
                  <p:nvPr/>
                </p:nvSpPr>
                <p:spPr>
                  <a:xfrm>
                    <a:off x="1414463" y="2557463"/>
                    <a:ext cx="2952750" cy="299213"/>
                  </a:xfrm>
                  <a:custGeom>
                    <a:avLst/>
                    <a:gdLst>
                      <a:gd name="connsiteX0" fmla="*/ 2952750 w 2952750"/>
                      <a:gd name="connsiteY0" fmla="*/ 0 h 299213"/>
                      <a:gd name="connsiteX1" fmla="*/ 2947987 w 2952750"/>
                      <a:gd name="connsiteY1" fmla="*/ 47625 h 299213"/>
                      <a:gd name="connsiteX2" fmla="*/ 2943225 w 2952750"/>
                      <a:gd name="connsiteY2" fmla="*/ 100012 h 299213"/>
                      <a:gd name="connsiteX3" fmla="*/ 2928937 w 2952750"/>
                      <a:gd name="connsiteY3" fmla="*/ 109537 h 299213"/>
                      <a:gd name="connsiteX4" fmla="*/ 2900362 w 2952750"/>
                      <a:gd name="connsiteY4" fmla="*/ 119062 h 299213"/>
                      <a:gd name="connsiteX5" fmla="*/ 2876550 w 2952750"/>
                      <a:gd name="connsiteY5" fmla="*/ 147637 h 299213"/>
                      <a:gd name="connsiteX6" fmla="*/ 2857500 w 2952750"/>
                      <a:gd name="connsiteY6" fmla="*/ 171450 h 299213"/>
                      <a:gd name="connsiteX7" fmla="*/ 2605087 w 2952750"/>
                      <a:gd name="connsiteY7" fmla="*/ 180975 h 299213"/>
                      <a:gd name="connsiteX8" fmla="*/ 2576512 w 2952750"/>
                      <a:gd name="connsiteY8" fmla="*/ 204787 h 299213"/>
                      <a:gd name="connsiteX9" fmla="*/ 2566987 w 2952750"/>
                      <a:gd name="connsiteY9" fmla="*/ 219075 h 299213"/>
                      <a:gd name="connsiteX10" fmla="*/ 2543175 w 2952750"/>
                      <a:gd name="connsiteY10" fmla="*/ 261937 h 299213"/>
                      <a:gd name="connsiteX11" fmla="*/ 2524125 w 2952750"/>
                      <a:gd name="connsiteY11" fmla="*/ 266700 h 299213"/>
                      <a:gd name="connsiteX12" fmla="*/ 2476500 w 2952750"/>
                      <a:gd name="connsiteY12" fmla="*/ 252412 h 299213"/>
                      <a:gd name="connsiteX13" fmla="*/ 2443162 w 2952750"/>
                      <a:gd name="connsiteY13" fmla="*/ 242887 h 299213"/>
                      <a:gd name="connsiteX14" fmla="*/ 2314575 w 2952750"/>
                      <a:gd name="connsiteY14" fmla="*/ 238125 h 299213"/>
                      <a:gd name="connsiteX15" fmla="*/ 2257425 w 2952750"/>
                      <a:gd name="connsiteY15" fmla="*/ 219075 h 299213"/>
                      <a:gd name="connsiteX16" fmla="*/ 2243137 w 2952750"/>
                      <a:gd name="connsiteY16" fmla="*/ 214312 h 299213"/>
                      <a:gd name="connsiteX17" fmla="*/ 2214562 w 2952750"/>
                      <a:gd name="connsiteY17" fmla="*/ 195262 h 299213"/>
                      <a:gd name="connsiteX18" fmla="*/ 2176462 w 2952750"/>
                      <a:gd name="connsiteY18" fmla="*/ 161925 h 299213"/>
                      <a:gd name="connsiteX19" fmla="*/ 2147887 w 2952750"/>
                      <a:gd name="connsiteY19" fmla="*/ 138112 h 299213"/>
                      <a:gd name="connsiteX20" fmla="*/ 2133600 w 2952750"/>
                      <a:gd name="connsiteY20" fmla="*/ 133350 h 299213"/>
                      <a:gd name="connsiteX21" fmla="*/ 2119312 w 2952750"/>
                      <a:gd name="connsiteY21" fmla="*/ 123825 h 299213"/>
                      <a:gd name="connsiteX22" fmla="*/ 2052637 w 2952750"/>
                      <a:gd name="connsiteY22" fmla="*/ 114300 h 299213"/>
                      <a:gd name="connsiteX23" fmla="*/ 2033587 w 2952750"/>
                      <a:gd name="connsiteY23" fmla="*/ 109537 h 299213"/>
                      <a:gd name="connsiteX24" fmla="*/ 1990725 w 2952750"/>
                      <a:gd name="connsiteY24" fmla="*/ 95250 h 299213"/>
                      <a:gd name="connsiteX25" fmla="*/ 1933575 w 2952750"/>
                      <a:gd name="connsiteY25" fmla="*/ 85725 h 299213"/>
                      <a:gd name="connsiteX26" fmla="*/ 1871662 w 2952750"/>
                      <a:gd name="connsiteY26" fmla="*/ 76200 h 299213"/>
                      <a:gd name="connsiteX27" fmla="*/ 1852612 w 2952750"/>
                      <a:gd name="connsiteY27" fmla="*/ 71437 h 299213"/>
                      <a:gd name="connsiteX28" fmla="*/ 1738312 w 2952750"/>
                      <a:gd name="connsiteY28" fmla="*/ 66675 h 299213"/>
                      <a:gd name="connsiteX29" fmla="*/ 1724025 w 2952750"/>
                      <a:gd name="connsiteY29" fmla="*/ 71437 h 299213"/>
                      <a:gd name="connsiteX30" fmla="*/ 1600200 w 2952750"/>
                      <a:gd name="connsiteY30" fmla="*/ 66675 h 299213"/>
                      <a:gd name="connsiteX31" fmla="*/ 1585912 w 2952750"/>
                      <a:gd name="connsiteY31" fmla="*/ 61912 h 299213"/>
                      <a:gd name="connsiteX32" fmla="*/ 1562100 w 2952750"/>
                      <a:gd name="connsiteY32" fmla="*/ 57150 h 299213"/>
                      <a:gd name="connsiteX33" fmla="*/ 1543050 w 2952750"/>
                      <a:gd name="connsiteY33" fmla="*/ 52387 h 299213"/>
                      <a:gd name="connsiteX34" fmla="*/ 1471612 w 2952750"/>
                      <a:gd name="connsiteY34" fmla="*/ 66675 h 299213"/>
                      <a:gd name="connsiteX35" fmla="*/ 1462087 w 2952750"/>
                      <a:gd name="connsiteY35" fmla="*/ 80962 h 299213"/>
                      <a:gd name="connsiteX36" fmla="*/ 1433512 w 2952750"/>
                      <a:gd name="connsiteY36" fmla="*/ 100012 h 299213"/>
                      <a:gd name="connsiteX37" fmla="*/ 1343025 w 2952750"/>
                      <a:gd name="connsiteY37" fmla="*/ 95250 h 299213"/>
                      <a:gd name="connsiteX38" fmla="*/ 1328737 w 2952750"/>
                      <a:gd name="connsiteY38" fmla="*/ 90487 h 299213"/>
                      <a:gd name="connsiteX39" fmla="*/ 1285875 w 2952750"/>
                      <a:gd name="connsiteY39" fmla="*/ 57150 h 299213"/>
                      <a:gd name="connsiteX40" fmla="*/ 1257300 w 2952750"/>
                      <a:gd name="connsiteY40" fmla="*/ 38100 h 299213"/>
                      <a:gd name="connsiteX41" fmla="*/ 1133475 w 2952750"/>
                      <a:gd name="connsiteY41" fmla="*/ 33337 h 299213"/>
                      <a:gd name="connsiteX42" fmla="*/ 1062037 w 2952750"/>
                      <a:gd name="connsiteY42" fmla="*/ 42862 h 299213"/>
                      <a:gd name="connsiteX43" fmla="*/ 1047750 w 2952750"/>
                      <a:gd name="connsiteY43" fmla="*/ 52387 h 299213"/>
                      <a:gd name="connsiteX44" fmla="*/ 1023937 w 2952750"/>
                      <a:gd name="connsiteY44" fmla="*/ 47625 h 299213"/>
                      <a:gd name="connsiteX45" fmla="*/ 995362 w 2952750"/>
                      <a:gd name="connsiteY45" fmla="*/ 33337 h 299213"/>
                      <a:gd name="connsiteX46" fmla="*/ 933450 w 2952750"/>
                      <a:gd name="connsiteY46" fmla="*/ 28575 h 299213"/>
                      <a:gd name="connsiteX47" fmla="*/ 895350 w 2952750"/>
                      <a:gd name="connsiteY47" fmla="*/ 52387 h 299213"/>
                      <a:gd name="connsiteX48" fmla="*/ 866775 w 2952750"/>
                      <a:gd name="connsiteY48" fmla="*/ 66675 h 299213"/>
                      <a:gd name="connsiteX49" fmla="*/ 852487 w 2952750"/>
                      <a:gd name="connsiteY49" fmla="*/ 76200 h 299213"/>
                      <a:gd name="connsiteX50" fmla="*/ 842962 w 2952750"/>
                      <a:gd name="connsiteY50" fmla="*/ 90487 h 299213"/>
                      <a:gd name="connsiteX51" fmla="*/ 828675 w 2952750"/>
                      <a:gd name="connsiteY51" fmla="*/ 95250 h 299213"/>
                      <a:gd name="connsiteX52" fmla="*/ 800100 w 2952750"/>
                      <a:gd name="connsiteY52" fmla="*/ 109537 h 299213"/>
                      <a:gd name="connsiteX53" fmla="*/ 709612 w 2952750"/>
                      <a:gd name="connsiteY53" fmla="*/ 104775 h 299213"/>
                      <a:gd name="connsiteX54" fmla="*/ 690562 w 2952750"/>
                      <a:gd name="connsiteY54" fmla="*/ 95250 h 299213"/>
                      <a:gd name="connsiteX55" fmla="*/ 633412 w 2952750"/>
                      <a:gd name="connsiteY55" fmla="*/ 66675 h 299213"/>
                      <a:gd name="connsiteX56" fmla="*/ 433387 w 2952750"/>
                      <a:gd name="connsiteY56" fmla="*/ 61912 h 299213"/>
                      <a:gd name="connsiteX57" fmla="*/ 404812 w 2952750"/>
                      <a:gd name="connsiteY57" fmla="*/ 52387 h 299213"/>
                      <a:gd name="connsiteX58" fmla="*/ 376237 w 2952750"/>
                      <a:gd name="connsiteY58" fmla="*/ 38100 h 299213"/>
                      <a:gd name="connsiteX59" fmla="*/ 366712 w 2952750"/>
                      <a:gd name="connsiteY59" fmla="*/ 23812 h 299213"/>
                      <a:gd name="connsiteX60" fmla="*/ 352425 w 2952750"/>
                      <a:gd name="connsiteY60" fmla="*/ 19050 h 299213"/>
                      <a:gd name="connsiteX61" fmla="*/ 323850 w 2952750"/>
                      <a:gd name="connsiteY61" fmla="*/ 4762 h 299213"/>
                      <a:gd name="connsiteX62" fmla="*/ 223837 w 2952750"/>
                      <a:gd name="connsiteY62" fmla="*/ 9525 h 299213"/>
                      <a:gd name="connsiteX63" fmla="*/ 209550 w 2952750"/>
                      <a:gd name="connsiteY63" fmla="*/ 19050 h 299213"/>
                      <a:gd name="connsiteX64" fmla="*/ 185737 w 2952750"/>
                      <a:gd name="connsiteY64" fmla="*/ 47625 h 299213"/>
                      <a:gd name="connsiteX65" fmla="*/ 161925 w 2952750"/>
                      <a:gd name="connsiteY65" fmla="*/ 52387 h 299213"/>
                      <a:gd name="connsiteX66" fmla="*/ 128587 w 2952750"/>
                      <a:gd name="connsiteY66" fmla="*/ 66675 h 299213"/>
                      <a:gd name="connsiteX67" fmla="*/ 104775 w 2952750"/>
                      <a:gd name="connsiteY67" fmla="*/ 95250 h 299213"/>
                      <a:gd name="connsiteX68" fmla="*/ 90487 w 2952750"/>
                      <a:gd name="connsiteY68" fmla="*/ 109537 h 299213"/>
                      <a:gd name="connsiteX69" fmla="*/ 76200 w 2952750"/>
                      <a:gd name="connsiteY69" fmla="*/ 138112 h 299213"/>
                      <a:gd name="connsiteX70" fmla="*/ 66675 w 2952750"/>
                      <a:gd name="connsiteY70" fmla="*/ 166687 h 299213"/>
                      <a:gd name="connsiteX71" fmla="*/ 57150 w 2952750"/>
                      <a:gd name="connsiteY71" fmla="*/ 200025 h 299213"/>
                      <a:gd name="connsiteX72" fmla="*/ 47625 w 2952750"/>
                      <a:gd name="connsiteY72" fmla="*/ 257175 h 299213"/>
                      <a:gd name="connsiteX73" fmla="*/ 33337 w 2952750"/>
                      <a:gd name="connsiteY73" fmla="*/ 276225 h 299213"/>
                      <a:gd name="connsiteX74" fmla="*/ 14287 w 2952750"/>
                      <a:gd name="connsiteY74" fmla="*/ 295275 h 299213"/>
                      <a:gd name="connsiteX75" fmla="*/ 14287 w 2952750"/>
                      <a:gd name="connsiteY75" fmla="*/ 295275 h 299213"/>
                      <a:gd name="connsiteX76" fmla="*/ 0 w 2952750"/>
                      <a:gd name="connsiteY76" fmla="*/ 290512 h 299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2952750" h="299213">
                        <a:moveTo>
                          <a:pt x="2952750" y="0"/>
                        </a:moveTo>
                        <a:cubicBezTo>
                          <a:pt x="2934157" y="27888"/>
                          <a:pt x="2947987" y="264"/>
                          <a:pt x="2947987" y="47625"/>
                        </a:cubicBezTo>
                        <a:cubicBezTo>
                          <a:pt x="2947987" y="65159"/>
                          <a:pt x="2948382" y="83253"/>
                          <a:pt x="2943225" y="100012"/>
                        </a:cubicBezTo>
                        <a:cubicBezTo>
                          <a:pt x="2941542" y="105483"/>
                          <a:pt x="2934168" y="107212"/>
                          <a:pt x="2928937" y="109537"/>
                        </a:cubicBezTo>
                        <a:cubicBezTo>
                          <a:pt x="2919762" y="113615"/>
                          <a:pt x="2900362" y="119062"/>
                          <a:pt x="2900362" y="119062"/>
                        </a:cubicBezTo>
                        <a:cubicBezTo>
                          <a:pt x="2889831" y="129594"/>
                          <a:pt x="2883180" y="134378"/>
                          <a:pt x="2876550" y="147637"/>
                        </a:cubicBezTo>
                        <a:cubicBezTo>
                          <a:pt x="2871261" y="158214"/>
                          <a:pt x="2874500" y="169561"/>
                          <a:pt x="2857500" y="171450"/>
                        </a:cubicBezTo>
                        <a:cubicBezTo>
                          <a:pt x="2842485" y="173118"/>
                          <a:pt x="2605775" y="180951"/>
                          <a:pt x="2605087" y="180975"/>
                        </a:cubicBezTo>
                        <a:cubicBezTo>
                          <a:pt x="2591041" y="190339"/>
                          <a:pt x="2587969" y="191038"/>
                          <a:pt x="2576512" y="204787"/>
                        </a:cubicBezTo>
                        <a:cubicBezTo>
                          <a:pt x="2572848" y="209184"/>
                          <a:pt x="2570162" y="214312"/>
                          <a:pt x="2566987" y="219075"/>
                        </a:cubicBezTo>
                        <a:cubicBezTo>
                          <a:pt x="2562957" y="231166"/>
                          <a:pt x="2555086" y="258959"/>
                          <a:pt x="2543175" y="261937"/>
                        </a:cubicBezTo>
                        <a:lnTo>
                          <a:pt x="2524125" y="266700"/>
                        </a:lnTo>
                        <a:cubicBezTo>
                          <a:pt x="2456250" y="244075"/>
                          <a:pt x="2526863" y="266801"/>
                          <a:pt x="2476500" y="252412"/>
                        </a:cubicBezTo>
                        <a:cubicBezTo>
                          <a:pt x="2466980" y="249692"/>
                          <a:pt x="2452769" y="243507"/>
                          <a:pt x="2443162" y="242887"/>
                        </a:cubicBezTo>
                        <a:cubicBezTo>
                          <a:pt x="2400359" y="240126"/>
                          <a:pt x="2357437" y="239712"/>
                          <a:pt x="2314575" y="238125"/>
                        </a:cubicBezTo>
                        <a:lnTo>
                          <a:pt x="2257425" y="219075"/>
                        </a:lnTo>
                        <a:cubicBezTo>
                          <a:pt x="2252662" y="217487"/>
                          <a:pt x="2247314" y="217097"/>
                          <a:pt x="2243137" y="214312"/>
                        </a:cubicBezTo>
                        <a:lnTo>
                          <a:pt x="2214562" y="195262"/>
                        </a:lnTo>
                        <a:cubicBezTo>
                          <a:pt x="2187570" y="154775"/>
                          <a:pt x="2232034" y="217501"/>
                          <a:pt x="2176462" y="161925"/>
                        </a:cubicBezTo>
                        <a:cubicBezTo>
                          <a:pt x="2165928" y="151390"/>
                          <a:pt x="2161150" y="144743"/>
                          <a:pt x="2147887" y="138112"/>
                        </a:cubicBezTo>
                        <a:cubicBezTo>
                          <a:pt x="2143397" y="135867"/>
                          <a:pt x="2138362" y="134937"/>
                          <a:pt x="2133600" y="133350"/>
                        </a:cubicBezTo>
                        <a:cubicBezTo>
                          <a:pt x="2128837" y="130175"/>
                          <a:pt x="2124432" y="126385"/>
                          <a:pt x="2119312" y="123825"/>
                        </a:cubicBezTo>
                        <a:cubicBezTo>
                          <a:pt x="2100985" y="114661"/>
                          <a:pt x="2066032" y="115518"/>
                          <a:pt x="2052637" y="114300"/>
                        </a:cubicBezTo>
                        <a:cubicBezTo>
                          <a:pt x="2046287" y="112712"/>
                          <a:pt x="2039843" y="111462"/>
                          <a:pt x="2033587" y="109537"/>
                        </a:cubicBezTo>
                        <a:cubicBezTo>
                          <a:pt x="2019193" y="105108"/>
                          <a:pt x="2005580" y="97726"/>
                          <a:pt x="1990725" y="95250"/>
                        </a:cubicBezTo>
                        <a:cubicBezTo>
                          <a:pt x="1971675" y="92075"/>
                          <a:pt x="1952694" y="88456"/>
                          <a:pt x="1933575" y="85725"/>
                        </a:cubicBezTo>
                        <a:cubicBezTo>
                          <a:pt x="1917584" y="83440"/>
                          <a:pt x="1888165" y="79501"/>
                          <a:pt x="1871662" y="76200"/>
                        </a:cubicBezTo>
                        <a:cubicBezTo>
                          <a:pt x="1865244" y="74916"/>
                          <a:pt x="1892300" y="76993"/>
                          <a:pt x="1852612" y="71437"/>
                        </a:cubicBezTo>
                        <a:cubicBezTo>
                          <a:pt x="1773406" y="63516"/>
                          <a:pt x="1783690" y="53710"/>
                          <a:pt x="1738312" y="66675"/>
                        </a:cubicBezTo>
                        <a:cubicBezTo>
                          <a:pt x="1733485" y="68054"/>
                          <a:pt x="1728787" y="69850"/>
                          <a:pt x="1724025" y="71437"/>
                        </a:cubicBezTo>
                        <a:cubicBezTo>
                          <a:pt x="1682750" y="69850"/>
                          <a:pt x="1641408" y="69517"/>
                          <a:pt x="1600200" y="66675"/>
                        </a:cubicBezTo>
                        <a:cubicBezTo>
                          <a:pt x="1595192" y="66330"/>
                          <a:pt x="1590782" y="63130"/>
                          <a:pt x="1585912" y="61912"/>
                        </a:cubicBezTo>
                        <a:cubicBezTo>
                          <a:pt x="1578059" y="59949"/>
                          <a:pt x="1570002" y="58906"/>
                          <a:pt x="1562100" y="57150"/>
                        </a:cubicBezTo>
                        <a:cubicBezTo>
                          <a:pt x="1555710" y="55730"/>
                          <a:pt x="1549400" y="53975"/>
                          <a:pt x="1543050" y="52387"/>
                        </a:cubicBezTo>
                        <a:cubicBezTo>
                          <a:pt x="1516864" y="54569"/>
                          <a:pt x="1490826" y="47462"/>
                          <a:pt x="1471612" y="66675"/>
                        </a:cubicBezTo>
                        <a:cubicBezTo>
                          <a:pt x="1467565" y="70722"/>
                          <a:pt x="1466395" y="77193"/>
                          <a:pt x="1462087" y="80962"/>
                        </a:cubicBezTo>
                        <a:cubicBezTo>
                          <a:pt x="1453472" y="88500"/>
                          <a:pt x="1433512" y="100012"/>
                          <a:pt x="1433512" y="100012"/>
                        </a:cubicBezTo>
                        <a:cubicBezTo>
                          <a:pt x="1403350" y="98425"/>
                          <a:pt x="1373105" y="97985"/>
                          <a:pt x="1343025" y="95250"/>
                        </a:cubicBezTo>
                        <a:cubicBezTo>
                          <a:pt x="1338025" y="94795"/>
                          <a:pt x="1333126" y="92925"/>
                          <a:pt x="1328737" y="90487"/>
                        </a:cubicBezTo>
                        <a:cubicBezTo>
                          <a:pt x="1273603" y="59857"/>
                          <a:pt x="1320585" y="84147"/>
                          <a:pt x="1285875" y="57150"/>
                        </a:cubicBezTo>
                        <a:cubicBezTo>
                          <a:pt x="1276839" y="50122"/>
                          <a:pt x="1268739" y="38540"/>
                          <a:pt x="1257300" y="38100"/>
                        </a:cubicBezTo>
                        <a:lnTo>
                          <a:pt x="1133475" y="33337"/>
                        </a:lnTo>
                        <a:cubicBezTo>
                          <a:pt x="1120719" y="34400"/>
                          <a:pt x="1081488" y="33137"/>
                          <a:pt x="1062037" y="42862"/>
                        </a:cubicBezTo>
                        <a:cubicBezTo>
                          <a:pt x="1056918" y="45422"/>
                          <a:pt x="1052512" y="49212"/>
                          <a:pt x="1047750" y="52387"/>
                        </a:cubicBezTo>
                        <a:cubicBezTo>
                          <a:pt x="1039812" y="50800"/>
                          <a:pt x="1031516" y="50467"/>
                          <a:pt x="1023937" y="47625"/>
                        </a:cubicBezTo>
                        <a:cubicBezTo>
                          <a:pt x="1002664" y="39648"/>
                          <a:pt x="1017543" y="36110"/>
                          <a:pt x="995362" y="33337"/>
                        </a:cubicBezTo>
                        <a:cubicBezTo>
                          <a:pt x="974824" y="30770"/>
                          <a:pt x="954087" y="30162"/>
                          <a:pt x="933450" y="28575"/>
                        </a:cubicBezTo>
                        <a:cubicBezTo>
                          <a:pt x="901921" y="49594"/>
                          <a:pt x="915114" y="42506"/>
                          <a:pt x="895350" y="52387"/>
                        </a:cubicBezTo>
                        <a:cubicBezTo>
                          <a:pt x="854401" y="79685"/>
                          <a:pt x="906211" y="46956"/>
                          <a:pt x="866775" y="66675"/>
                        </a:cubicBezTo>
                        <a:cubicBezTo>
                          <a:pt x="861655" y="69235"/>
                          <a:pt x="857250" y="73025"/>
                          <a:pt x="852487" y="76200"/>
                        </a:cubicBezTo>
                        <a:cubicBezTo>
                          <a:pt x="849312" y="80962"/>
                          <a:pt x="847431" y="86911"/>
                          <a:pt x="842962" y="90487"/>
                        </a:cubicBezTo>
                        <a:cubicBezTo>
                          <a:pt x="839042" y="93623"/>
                          <a:pt x="833165" y="93005"/>
                          <a:pt x="828675" y="95250"/>
                        </a:cubicBezTo>
                        <a:cubicBezTo>
                          <a:pt x="791754" y="113711"/>
                          <a:pt x="836003" y="97570"/>
                          <a:pt x="800100" y="109537"/>
                        </a:cubicBezTo>
                        <a:cubicBezTo>
                          <a:pt x="769937" y="107950"/>
                          <a:pt x="739563" y="108681"/>
                          <a:pt x="709612" y="104775"/>
                        </a:cubicBezTo>
                        <a:cubicBezTo>
                          <a:pt x="702572" y="103857"/>
                          <a:pt x="696650" y="98903"/>
                          <a:pt x="690562" y="95250"/>
                        </a:cubicBezTo>
                        <a:cubicBezTo>
                          <a:pt x="673514" y="85021"/>
                          <a:pt x="655411" y="67199"/>
                          <a:pt x="633412" y="66675"/>
                        </a:cubicBezTo>
                        <a:lnTo>
                          <a:pt x="433387" y="61912"/>
                        </a:lnTo>
                        <a:cubicBezTo>
                          <a:pt x="423862" y="58737"/>
                          <a:pt x="413166" y="57956"/>
                          <a:pt x="404812" y="52387"/>
                        </a:cubicBezTo>
                        <a:cubicBezTo>
                          <a:pt x="386348" y="40077"/>
                          <a:pt x="395955" y="44672"/>
                          <a:pt x="376237" y="38100"/>
                        </a:cubicBezTo>
                        <a:cubicBezTo>
                          <a:pt x="373062" y="33337"/>
                          <a:pt x="371182" y="27388"/>
                          <a:pt x="366712" y="23812"/>
                        </a:cubicBezTo>
                        <a:cubicBezTo>
                          <a:pt x="362792" y="20676"/>
                          <a:pt x="356915" y="21295"/>
                          <a:pt x="352425" y="19050"/>
                        </a:cubicBezTo>
                        <a:cubicBezTo>
                          <a:pt x="315489" y="582"/>
                          <a:pt x="359767" y="16736"/>
                          <a:pt x="323850" y="4762"/>
                        </a:cubicBezTo>
                        <a:cubicBezTo>
                          <a:pt x="290512" y="6350"/>
                          <a:pt x="256955" y="5385"/>
                          <a:pt x="223837" y="9525"/>
                        </a:cubicBezTo>
                        <a:cubicBezTo>
                          <a:pt x="218158" y="10235"/>
                          <a:pt x="213597" y="15003"/>
                          <a:pt x="209550" y="19050"/>
                        </a:cubicBezTo>
                        <a:cubicBezTo>
                          <a:pt x="198610" y="29990"/>
                          <a:pt x="201341" y="39823"/>
                          <a:pt x="185737" y="47625"/>
                        </a:cubicBezTo>
                        <a:cubicBezTo>
                          <a:pt x="178497" y="51245"/>
                          <a:pt x="169778" y="50424"/>
                          <a:pt x="161925" y="52387"/>
                        </a:cubicBezTo>
                        <a:cubicBezTo>
                          <a:pt x="152359" y="54778"/>
                          <a:pt x="135925" y="61434"/>
                          <a:pt x="128587" y="66675"/>
                        </a:cubicBezTo>
                        <a:cubicBezTo>
                          <a:pt x="111398" y="78953"/>
                          <a:pt x="117062" y="80506"/>
                          <a:pt x="104775" y="95250"/>
                        </a:cubicBezTo>
                        <a:cubicBezTo>
                          <a:pt x="100463" y="100424"/>
                          <a:pt x="95250" y="104775"/>
                          <a:pt x="90487" y="109537"/>
                        </a:cubicBezTo>
                        <a:cubicBezTo>
                          <a:pt x="73124" y="161632"/>
                          <a:pt x="100813" y="82734"/>
                          <a:pt x="76200" y="138112"/>
                        </a:cubicBezTo>
                        <a:cubicBezTo>
                          <a:pt x="72122" y="147287"/>
                          <a:pt x="69850" y="157162"/>
                          <a:pt x="66675" y="166687"/>
                        </a:cubicBezTo>
                        <a:cubicBezTo>
                          <a:pt x="59841" y="187188"/>
                          <a:pt x="63131" y="176100"/>
                          <a:pt x="57150" y="200025"/>
                        </a:cubicBezTo>
                        <a:cubicBezTo>
                          <a:pt x="56430" y="206507"/>
                          <a:pt x="55327" y="243697"/>
                          <a:pt x="47625" y="257175"/>
                        </a:cubicBezTo>
                        <a:cubicBezTo>
                          <a:pt x="43687" y="264067"/>
                          <a:pt x="38950" y="270612"/>
                          <a:pt x="33337" y="276225"/>
                        </a:cubicBezTo>
                        <a:cubicBezTo>
                          <a:pt x="10349" y="299213"/>
                          <a:pt x="25175" y="273502"/>
                          <a:pt x="14287" y="295275"/>
                        </a:cubicBezTo>
                        <a:lnTo>
                          <a:pt x="14287" y="295275"/>
                        </a:lnTo>
                        <a:lnTo>
                          <a:pt x="0" y="290512"/>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82" name="37 Forma libre">
                    <a:extLst>
                      <a:ext uri="{FF2B5EF4-FFF2-40B4-BE49-F238E27FC236}">
                        <a16:creationId xmlns:a16="http://schemas.microsoft.com/office/drawing/2014/main" id="{3A2DEDD5-8F5F-2B47-ADB7-635A5ED09FFB}"/>
                      </a:ext>
                    </a:extLst>
                  </p:cNvPr>
                  <p:cNvSpPr/>
                  <p:nvPr/>
                </p:nvSpPr>
                <p:spPr>
                  <a:xfrm>
                    <a:off x="1647825" y="360003"/>
                    <a:ext cx="1336769" cy="2204864"/>
                  </a:xfrm>
                  <a:custGeom>
                    <a:avLst/>
                    <a:gdLst>
                      <a:gd name="connsiteX0" fmla="*/ 1319213 w 1336769"/>
                      <a:gd name="connsiteY0" fmla="*/ 25760 h 2204864"/>
                      <a:gd name="connsiteX1" fmla="*/ 1295400 w 1336769"/>
                      <a:gd name="connsiteY1" fmla="*/ 59097 h 2204864"/>
                      <a:gd name="connsiteX2" fmla="*/ 1276350 w 1336769"/>
                      <a:gd name="connsiteY2" fmla="*/ 87672 h 2204864"/>
                      <a:gd name="connsiteX3" fmla="*/ 1266825 w 1336769"/>
                      <a:gd name="connsiteY3" fmla="*/ 101960 h 2204864"/>
                      <a:gd name="connsiteX4" fmla="*/ 1247775 w 1336769"/>
                      <a:gd name="connsiteY4" fmla="*/ 116247 h 2204864"/>
                      <a:gd name="connsiteX5" fmla="*/ 1223963 w 1336769"/>
                      <a:gd name="connsiteY5" fmla="*/ 135297 h 2204864"/>
                      <a:gd name="connsiteX6" fmla="*/ 1181100 w 1336769"/>
                      <a:gd name="connsiteY6" fmla="*/ 173397 h 2204864"/>
                      <a:gd name="connsiteX7" fmla="*/ 1162050 w 1336769"/>
                      <a:gd name="connsiteY7" fmla="*/ 201972 h 2204864"/>
                      <a:gd name="connsiteX8" fmla="*/ 1138238 w 1336769"/>
                      <a:gd name="connsiteY8" fmla="*/ 244835 h 2204864"/>
                      <a:gd name="connsiteX9" fmla="*/ 1123950 w 1336769"/>
                      <a:gd name="connsiteY9" fmla="*/ 254360 h 2204864"/>
                      <a:gd name="connsiteX10" fmla="*/ 1114425 w 1336769"/>
                      <a:gd name="connsiteY10" fmla="*/ 268647 h 2204864"/>
                      <a:gd name="connsiteX11" fmla="*/ 1100138 w 1336769"/>
                      <a:gd name="connsiteY11" fmla="*/ 282935 h 2204864"/>
                      <a:gd name="connsiteX12" fmla="*/ 1085850 w 1336769"/>
                      <a:gd name="connsiteY12" fmla="*/ 316272 h 2204864"/>
                      <a:gd name="connsiteX13" fmla="*/ 1081088 w 1336769"/>
                      <a:gd name="connsiteY13" fmla="*/ 344847 h 2204864"/>
                      <a:gd name="connsiteX14" fmla="*/ 1066800 w 1336769"/>
                      <a:gd name="connsiteY14" fmla="*/ 354372 h 2204864"/>
                      <a:gd name="connsiteX15" fmla="*/ 1047750 w 1336769"/>
                      <a:gd name="connsiteY15" fmla="*/ 382947 h 2204864"/>
                      <a:gd name="connsiteX16" fmla="*/ 1014413 w 1336769"/>
                      <a:gd name="connsiteY16" fmla="*/ 411522 h 2204864"/>
                      <a:gd name="connsiteX17" fmla="*/ 1000125 w 1336769"/>
                      <a:gd name="connsiteY17" fmla="*/ 425810 h 2204864"/>
                      <a:gd name="connsiteX18" fmla="*/ 971550 w 1336769"/>
                      <a:gd name="connsiteY18" fmla="*/ 435335 h 2204864"/>
                      <a:gd name="connsiteX19" fmla="*/ 938213 w 1336769"/>
                      <a:gd name="connsiteY19" fmla="*/ 449622 h 2204864"/>
                      <a:gd name="connsiteX20" fmla="*/ 904875 w 1336769"/>
                      <a:gd name="connsiteY20" fmla="*/ 473435 h 2204864"/>
                      <a:gd name="connsiteX21" fmla="*/ 881063 w 1336769"/>
                      <a:gd name="connsiteY21" fmla="*/ 502010 h 2204864"/>
                      <a:gd name="connsiteX22" fmla="*/ 866775 w 1336769"/>
                      <a:gd name="connsiteY22" fmla="*/ 511535 h 2204864"/>
                      <a:gd name="connsiteX23" fmla="*/ 857250 w 1336769"/>
                      <a:gd name="connsiteY23" fmla="*/ 525822 h 2204864"/>
                      <a:gd name="connsiteX24" fmla="*/ 823913 w 1336769"/>
                      <a:gd name="connsiteY24" fmla="*/ 549635 h 2204864"/>
                      <a:gd name="connsiteX25" fmla="*/ 809625 w 1336769"/>
                      <a:gd name="connsiteY25" fmla="*/ 554397 h 2204864"/>
                      <a:gd name="connsiteX26" fmla="*/ 790575 w 1336769"/>
                      <a:gd name="connsiteY26" fmla="*/ 563922 h 2204864"/>
                      <a:gd name="connsiteX27" fmla="*/ 762000 w 1336769"/>
                      <a:gd name="connsiteY27" fmla="*/ 578210 h 2204864"/>
                      <a:gd name="connsiteX28" fmla="*/ 728663 w 1336769"/>
                      <a:gd name="connsiteY28" fmla="*/ 621072 h 2204864"/>
                      <a:gd name="connsiteX29" fmla="*/ 714375 w 1336769"/>
                      <a:gd name="connsiteY29" fmla="*/ 649647 h 2204864"/>
                      <a:gd name="connsiteX30" fmla="*/ 709613 w 1336769"/>
                      <a:gd name="connsiteY30" fmla="*/ 663935 h 2204864"/>
                      <a:gd name="connsiteX31" fmla="*/ 700088 w 1336769"/>
                      <a:gd name="connsiteY31" fmla="*/ 678222 h 2204864"/>
                      <a:gd name="connsiteX32" fmla="*/ 690563 w 1336769"/>
                      <a:gd name="connsiteY32" fmla="*/ 706797 h 2204864"/>
                      <a:gd name="connsiteX33" fmla="*/ 685800 w 1336769"/>
                      <a:gd name="connsiteY33" fmla="*/ 721085 h 2204864"/>
                      <a:gd name="connsiteX34" fmla="*/ 666750 w 1336769"/>
                      <a:gd name="connsiteY34" fmla="*/ 735372 h 2204864"/>
                      <a:gd name="connsiteX35" fmla="*/ 623888 w 1336769"/>
                      <a:gd name="connsiteY35" fmla="*/ 763947 h 2204864"/>
                      <a:gd name="connsiteX36" fmla="*/ 609600 w 1336769"/>
                      <a:gd name="connsiteY36" fmla="*/ 773472 h 2204864"/>
                      <a:gd name="connsiteX37" fmla="*/ 590550 w 1336769"/>
                      <a:gd name="connsiteY37" fmla="*/ 816335 h 2204864"/>
                      <a:gd name="connsiteX38" fmla="*/ 585788 w 1336769"/>
                      <a:gd name="connsiteY38" fmla="*/ 830622 h 2204864"/>
                      <a:gd name="connsiteX39" fmla="*/ 581025 w 1336769"/>
                      <a:gd name="connsiteY39" fmla="*/ 844910 h 2204864"/>
                      <a:gd name="connsiteX40" fmla="*/ 590550 w 1336769"/>
                      <a:gd name="connsiteY40" fmla="*/ 883010 h 2204864"/>
                      <a:gd name="connsiteX41" fmla="*/ 600075 w 1336769"/>
                      <a:gd name="connsiteY41" fmla="*/ 897297 h 2204864"/>
                      <a:gd name="connsiteX42" fmla="*/ 614363 w 1336769"/>
                      <a:gd name="connsiteY42" fmla="*/ 925872 h 2204864"/>
                      <a:gd name="connsiteX43" fmla="*/ 609600 w 1336769"/>
                      <a:gd name="connsiteY43" fmla="*/ 973497 h 2204864"/>
                      <a:gd name="connsiteX44" fmla="*/ 604838 w 1336769"/>
                      <a:gd name="connsiteY44" fmla="*/ 987785 h 2204864"/>
                      <a:gd name="connsiteX45" fmla="*/ 590550 w 1336769"/>
                      <a:gd name="connsiteY45" fmla="*/ 997310 h 2204864"/>
                      <a:gd name="connsiteX46" fmla="*/ 581025 w 1336769"/>
                      <a:gd name="connsiteY46" fmla="*/ 1016360 h 2204864"/>
                      <a:gd name="connsiteX47" fmla="*/ 571500 w 1336769"/>
                      <a:gd name="connsiteY47" fmla="*/ 1030647 h 2204864"/>
                      <a:gd name="connsiteX48" fmla="*/ 566738 w 1336769"/>
                      <a:gd name="connsiteY48" fmla="*/ 1044935 h 2204864"/>
                      <a:gd name="connsiteX49" fmla="*/ 571500 w 1336769"/>
                      <a:gd name="connsiteY49" fmla="*/ 1073510 h 2204864"/>
                      <a:gd name="connsiteX50" fmla="*/ 547688 w 1336769"/>
                      <a:gd name="connsiteY50" fmla="*/ 1121135 h 2204864"/>
                      <a:gd name="connsiteX51" fmla="*/ 528638 w 1336769"/>
                      <a:gd name="connsiteY51" fmla="*/ 1149710 h 2204864"/>
                      <a:gd name="connsiteX52" fmla="*/ 519113 w 1336769"/>
                      <a:gd name="connsiteY52" fmla="*/ 1163997 h 2204864"/>
                      <a:gd name="connsiteX53" fmla="*/ 514350 w 1336769"/>
                      <a:gd name="connsiteY53" fmla="*/ 1183047 h 2204864"/>
                      <a:gd name="connsiteX54" fmla="*/ 504825 w 1336769"/>
                      <a:gd name="connsiteY54" fmla="*/ 1216385 h 2204864"/>
                      <a:gd name="connsiteX55" fmla="*/ 490538 w 1336769"/>
                      <a:gd name="connsiteY55" fmla="*/ 1292585 h 2204864"/>
                      <a:gd name="connsiteX56" fmla="*/ 476250 w 1336769"/>
                      <a:gd name="connsiteY56" fmla="*/ 1311635 h 2204864"/>
                      <a:gd name="connsiteX57" fmla="*/ 457200 w 1336769"/>
                      <a:gd name="connsiteY57" fmla="*/ 1340210 h 2204864"/>
                      <a:gd name="connsiteX58" fmla="*/ 452438 w 1336769"/>
                      <a:gd name="connsiteY58" fmla="*/ 1354497 h 2204864"/>
                      <a:gd name="connsiteX59" fmla="*/ 438150 w 1336769"/>
                      <a:gd name="connsiteY59" fmla="*/ 1383072 h 2204864"/>
                      <a:gd name="connsiteX60" fmla="*/ 428625 w 1336769"/>
                      <a:gd name="connsiteY60" fmla="*/ 1430697 h 2204864"/>
                      <a:gd name="connsiteX61" fmla="*/ 414338 w 1336769"/>
                      <a:gd name="connsiteY61" fmla="*/ 1449747 h 2204864"/>
                      <a:gd name="connsiteX62" fmla="*/ 404813 w 1336769"/>
                      <a:gd name="connsiteY62" fmla="*/ 1464035 h 2204864"/>
                      <a:gd name="connsiteX63" fmla="*/ 376238 w 1336769"/>
                      <a:gd name="connsiteY63" fmla="*/ 1487847 h 2204864"/>
                      <a:gd name="connsiteX64" fmla="*/ 361950 w 1336769"/>
                      <a:gd name="connsiteY64" fmla="*/ 1516422 h 2204864"/>
                      <a:gd name="connsiteX65" fmla="*/ 352425 w 1336769"/>
                      <a:gd name="connsiteY65" fmla="*/ 1530710 h 2204864"/>
                      <a:gd name="connsiteX66" fmla="*/ 342900 w 1336769"/>
                      <a:gd name="connsiteY66" fmla="*/ 1554522 h 2204864"/>
                      <a:gd name="connsiteX67" fmla="*/ 323850 w 1336769"/>
                      <a:gd name="connsiteY67" fmla="*/ 1583097 h 2204864"/>
                      <a:gd name="connsiteX68" fmla="*/ 314325 w 1336769"/>
                      <a:gd name="connsiteY68" fmla="*/ 1597385 h 2204864"/>
                      <a:gd name="connsiteX69" fmla="*/ 309563 w 1336769"/>
                      <a:gd name="connsiteY69" fmla="*/ 1611672 h 2204864"/>
                      <a:gd name="connsiteX70" fmla="*/ 304800 w 1336769"/>
                      <a:gd name="connsiteY70" fmla="*/ 1645010 h 2204864"/>
                      <a:gd name="connsiteX71" fmla="*/ 276225 w 1336769"/>
                      <a:gd name="connsiteY71" fmla="*/ 1668822 h 2204864"/>
                      <a:gd name="connsiteX72" fmla="*/ 271463 w 1336769"/>
                      <a:gd name="connsiteY72" fmla="*/ 1721210 h 2204864"/>
                      <a:gd name="connsiteX73" fmla="*/ 257175 w 1336769"/>
                      <a:gd name="connsiteY73" fmla="*/ 1735497 h 2204864"/>
                      <a:gd name="connsiteX74" fmla="*/ 247650 w 1336769"/>
                      <a:gd name="connsiteY74" fmla="*/ 1749785 h 2204864"/>
                      <a:gd name="connsiteX75" fmla="*/ 233363 w 1336769"/>
                      <a:gd name="connsiteY75" fmla="*/ 1764072 h 2204864"/>
                      <a:gd name="connsiteX76" fmla="*/ 223838 w 1336769"/>
                      <a:gd name="connsiteY76" fmla="*/ 1778360 h 2204864"/>
                      <a:gd name="connsiteX77" fmla="*/ 209550 w 1336769"/>
                      <a:gd name="connsiteY77" fmla="*/ 1783122 h 2204864"/>
                      <a:gd name="connsiteX78" fmla="*/ 195263 w 1336769"/>
                      <a:gd name="connsiteY78" fmla="*/ 1797410 h 2204864"/>
                      <a:gd name="connsiteX79" fmla="*/ 185738 w 1336769"/>
                      <a:gd name="connsiteY79" fmla="*/ 1811697 h 2204864"/>
                      <a:gd name="connsiteX80" fmla="*/ 138113 w 1336769"/>
                      <a:gd name="connsiteY80" fmla="*/ 1854560 h 2204864"/>
                      <a:gd name="connsiteX81" fmla="*/ 119063 w 1336769"/>
                      <a:gd name="connsiteY81" fmla="*/ 1883135 h 2204864"/>
                      <a:gd name="connsiteX82" fmla="*/ 133350 w 1336769"/>
                      <a:gd name="connsiteY82" fmla="*/ 1959335 h 2204864"/>
                      <a:gd name="connsiteX83" fmla="*/ 119063 w 1336769"/>
                      <a:gd name="connsiteY83" fmla="*/ 2035535 h 2204864"/>
                      <a:gd name="connsiteX84" fmla="*/ 104775 w 1336769"/>
                      <a:gd name="connsiteY84" fmla="*/ 2049822 h 2204864"/>
                      <a:gd name="connsiteX85" fmla="*/ 95250 w 1336769"/>
                      <a:gd name="connsiteY85" fmla="*/ 2064110 h 2204864"/>
                      <a:gd name="connsiteX86" fmla="*/ 90488 w 1336769"/>
                      <a:gd name="connsiteY86" fmla="*/ 2078397 h 2204864"/>
                      <a:gd name="connsiteX87" fmla="*/ 76200 w 1336769"/>
                      <a:gd name="connsiteY87" fmla="*/ 2087922 h 2204864"/>
                      <a:gd name="connsiteX88" fmla="*/ 66675 w 1336769"/>
                      <a:gd name="connsiteY88" fmla="*/ 2102210 h 2204864"/>
                      <a:gd name="connsiteX89" fmla="*/ 71438 w 1336769"/>
                      <a:gd name="connsiteY89" fmla="*/ 2126022 h 2204864"/>
                      <a:gd name="connsiteX90" fmla="*/ 76200 w 1336769"/>
                      <a:gd name="connsiteY90" fmla="*/ 2145072 h 2204864"/>
                      <a:gd name="connsiteX91" fmla="*/ 33338 w 1336769"/>
                      <a:gd name="connsiteY91" fmla="*/ 2178410 h 2204864"/>
                      <a:gd name="connsiteX92" fmla="*/ 19050 w 1336769"/>
                      <a:gd name="connsiteY92" fmla="*/ 2187935 h 2204864"/>
                      <a:gd name="connsiteX93" fmla="*/ 0 w 1336769"/>
                      <a:gd name="connsiteY93" fmla="*/ 2202222 h 2204864"/>
                      <a:gd name="connsiteX94" fmla="*/ 4763 w 1336769"/>
                      <a:gd name="connsiteY94" fmla="*/ 2202222 h 22048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1336769" h="2204864">
                        <a:moveTo>
                          <a:pt x="1319213" y="25760"/>
                        </a:moveTo>
                        <a:cubicBezTo>
                          <a:pt x="1288234" y="72227"/>
                          <a:pt x="1336769" y="0"/>
                          <a:pt x="1295400" y="59097"/>
                        </a:cubicBezTo>
                        <a:cubicBezTo>
                          <a:pt x="1288835" y="68475"/>
                          <a:pt x="1282700" y="78147"/>
                          <a:pt x="1276350" y="87672"/>
                        </a:cubicBezTo>
                        <a:cubicBezTo>
                          <a:pt x="1273175" y="92435"/>
                          <a:pt x="1271404" y="98526"/>
                          <a:pt x="1266825" y="101960"/>
                        </a:cubicBezTo>
                        <a:lnTo>
                          <a:pt x="1247775" y="116247"/>
                        </a:lnTo>
                        <a:cubicBezTo>
                          <a:pt x="1231719" y="140333"/>
                          <a:pt x="1246966" y="123796"/>
                          <a:pt x="1223963" y="135297"/>
                        </a:cubicBezTo>
                        <a:cubicBezTo>
                          <a:pt x="1209647" y="142455"/>
                          <a:pt x="1187412" y="163929"/>
                          <a:pt x="1181100" y="173397"/>
                        </a:cubicBezTo>
                        <a:lnTo>
                          <a:pt x="1162050" y="201972"/>
                        </a:lnTo>
                        <a:cubicBezTo>
                          <a:pt x="1152848" y="229577"/>
                          <a:pt x="1157979" y="228384"/>
                          <a:pt x="1138238" y="244835"/>
                        </a:cubicBezTo>
                        <a:cubicBezTo>
                          <a:pt x="1133841" y="248499"/>
                          <a:pt x="1128713" y="251185"/>
                          <a:pt x="1123950" y="254360"/>
                        </a:cubicBezTo>
                        <a:cubicBezTo>
                          <a:pt x="1120775" y="259122"/>
                          <a:pt x="1118089" y="264250"/>
                          <a:pt x="1114425" y="268647"/>
                        </a:cubicBezTo>
                        <a:cubicBezTo>
                          <a:pt x="1110113" y="273821"/>
                          <a:pt x="1104053" y="277454"/>
                          <a:pt x="1100138" y="282935"/>
                        </a:cubicBezTo>
                        <a:cubicBezTo>
                          <a:pt x="1092783" y="293233"/>
                          <a:pt x="1089737" y="304613"/>
                          <a:pt x="1085850" y="316272"/>
                        </a:cubicBezTo>
                        <a:cubicBezTo>
                          <a:pt x="1084263" y="325797"/>
                          <a:pt x="1085406" y="336210"/>
                          <a:pt x="1081088" y="344847"/>
                        </a:cubicBezTo>
                        <a:cubicBezTo>
                          <a:pt x="1078528" y="349967"/>
                          <a:pt x="1070569" y="350064"/>
                          <a:pt x="1066800" y="354372"/>
                        </a:cubicBezTo>
                        <a:cubicBezTo>
                          <a:pt x="1059262" y="362987"/>
                          <a:pt x="1055845" y="374852"/>
                          <a:pt x="1047750" y="382947"/>
                        </a:cubicBezTo>
                        <a:cubicBezTo>
                          <a:pt x="990511" y="440186"/>
                          <a:pt x="1057932" y="375255"/>
                          <a:pt x="1014413" y="411522"/>
                        </a:cubicBezTo>
                        <a:cubicBezTo>
                          <a:pt x="1009239" y="415834"/>
                          <a:pt x="1006013" y="422539"/>
                          <a:pt x="1000125" y="425810"/>
                        </a:cubicBezTo>
                        <a:cubicBezTo>
                          <a:pt x="991348" y="430686"/>
                          <a:pt x="979904" y="429766"/>
                          <a:pt x="971550" y="435335"/>
                        </a:cubicBezTo>
                        <a:cubicBezTo>
                          <a:pt x="951817" y="448491"/>
                          <a:pt x="962816" y="443472"/>
                          <a:pt x="938213" y="449622"/>
                        </a:cubicBezTo>
                        <a:cubicBezTo>
                          <a:pt x="926902" y="457162"/>
                          <a:pt x="915217" y="464570"/>
                          <a:pt x="904875" y="473435"/>
                        </a:cubicBezTo>
                        <a:cubicBezTo>
                          <a:pt x="850254" y="520254"/>
                          <a:pt x="925163" y="457910"/>
                          <a:pt x="881063" y="502010"/>
                        </a:cubicBezTo>
                        <a:cubicBezTo>
                          <a:pt x="877016" y="506057"/>
                          <a:pt x="871538" y="508360"/>
                          <a:pt x="866775" y="511535"/>
                        </a:cubicBezTo>
                        <a:cubicBezTo>
                          <a:pt x="863600" y="516297"/>
                          <a:pt x="861297" y="521775"/>
                          <a:pt x="857250" y="525822"/>
                        </a:cubicBezTo>
                        <a:cubicBezTo>
                          <a:pt x="855093" y="527979"/>
                          <a:pt x="829321" y="546931"/>
                          <a:pt x="823913" y="549635"/>
                        </a:cubicBezTo>
                        <a:cubicBezTo>
                          <a:pt x="819423" y="551880"/>
                          <a:pt x="814239" y="552420"/>
                          <a:pt x="809625" y="554397"/>
                        </a:cubicBezTo>
                        <a:cubicBezTo>
                          <a:pt x="803099" y="557194"/>
                          <a:pt x="797100" y="561125"/>
                          <a:pt x="790575" y="563922"/>
                        </a:cubicBezTo>
                        <a:cubicBezTo>
                          <a:pt x="762972" y="575753"/>
                          <a:pt x="789457" y="559906"/>
                          <a:pt x="762000" y="578210"/>
                        </a:cubicBezTo>
                        <a:cubicBezTo>
                          <a:pt x="739214" y="612389"/>
                          <a:pt x="751045" y="598690"/>
                          <a:pt x="728663" y="621072"/>
                        </a:cubicBezTo>
                        <a:cubicBezTo>
                          <a:pt x="716688" y="656993"/>
                          <a:pt x="732843" y="612710"/>
                          <a:pt x="714375" y="649647"/>
                        </a:cubicBezTo>
                        <a:cubicBezTo>
                          <a:pt x="712130" y="654137"/>
                          <a:pt x="711858" y="659445"/>
                          <a:pt x="709613" y="663935"/>
                        </a:cubicBezTo>
                        <a:cubicBezTo>
                          <a:pt x="707053" y="669054"/>
                          <a:pt x="702413" y="672992"/>
                          <a:pt x="700088" y="678222"/>
                        </a:cubicBezTo>
                        <a:cubicBezTo>
                          <a:pt x="696010" y="687397"/>
                          <a:pt x="693738" y="697272"/>
                          <a:pt x="690563" y="706797"/>
                        </a:cubicBezTo>
                        <a:cubicBezTo>
                          <a:pt x="688975" y="711560"/>
                          <a:pt x="689816" y="718073"/>
                          <a:pt x="685800" y="721085"/>
                        </a:cubicBezTo>
                        <a:cubicBezTo>
                          <a:pt x="679450" y="725847"/>
                          <a:pt x="673253" y="730820"/>
                          <a:pt x="666750" y="735372"/>
                        </a:cubicBezTo>
                        <a:cubicBezTo>
                          <a:pt x="652683" y="745219"/>
                          <a:pt x="638175" y="754422"/>
                          <a:pt x="623888" y="763947"/>
                        </a:cubicBezTo>
                        <a:lnTo>
                          <a:pt x="609600" y="773472"/>
                        </a:lnTo>
                        <a:cubicBezTo>
                          <a:pt x="594506" y="796114"/>
                          <a:pt x="601885" y="782331"/>
                          <a:pt x="590550" y="816335"/>
                        </a:cubicBezTo>
                        <a:lnTo>
                          <a:pt x="585788" y="830622"/>
                        </a:lnTo>
                        <a:lnTo>
                          <a:pt x="581025" y="844910"/>
                        </a:lnTo>
                        <a:cubicBezTo>
                          <a:pt x="582835" y="853961"/>
                          <a:pt x="585670" y="873251"/>
                          <a:pt x="590550" y="883010"/>
                        </a:cubicBezTo>
                        <a:cubicBezTo>
                          <a:pt x="593110" y="888129"/>
                          <a:pt x="597515" y="892178"/>
                          <a:pt x="600075" y="897297"/>
                        </a:cubicBezTo>
                        <a:cubicBezTo>
                          <a:pt x="619793" y="936731"/>
                          <a:pt x="587067" y="884929"/>
                          <a:pt x="614363" y="925872"/>
                        </a:cubicBezTo>
                        <a:cubicBezTo>
                          <a:pt x="612775" y="941747"/>
                          <a:pt x="612026" y="957728"/>
                          <a:pt x="609600" y="973497"/>
                        </a:cubicBezTo>
                        <a:cubicBezTo>
                          <a:pt x="608837" y="978459"/>
                          <a:pt x="607974" y="983865"/>
                          <a:pt x="604838" y="987785"/>
                        </a:cubicBezTo>
                        <a:cubicBezTo>
                          <a:pt x="601262" y="992255"/>
                          <a:pt x="595313" y="994135"/>
                          <a:pt x="590550" y="997310"/>
                        </a:cubicBezTo>
                        <a:cubicBezTo>
                          <a:pt x="587375" y="1003660"/>
                          <a:pt x="584547" y="1010196"/>
                          <a:pt x="581025" y="1016360"/>
                        </a:cubicBezTo>
                        <a:cubicBezTo>
                          <a:pt x="578185" y="1021330"/>
                          <a:pt x="574060" y="1025528"/>
                          <a:pt x="571500" y="1030647"/>
                        </a:cubicBezTo>
                        <a:cubicBezTo>
                          <a:pt x="569255" y="1035137"/>
                          <a:pt x="568325" y="1040172"/>
                          <a:pt x="566738" y="1044935"/>
                        </a:cubicBezTo>
                        <a:cubicBezTo>
                          <a:pt x="568325" y="1054460"/>
                          <a:pt x="571500" y="1063854"/>
                          <a:pt x="571500" y="1073510"/>
                        </a:cubicBezTo>
                        <a:cubicBezTo>
                          <a:pt x="571500" y="1092359"/>
                          <a:pt x="557185" y="1106890"/>
                          <a:pt x="547688" y="1121135"/>
                        </a:cubicBezTo>
                        <a:lnTo>
                          <a:pt x="528638" y="1149710"/>
                        </a:lnTo>
                        <a:lnTo>
                          <a:pt x="519113" y="1163997"/>
                        </a:lnTo>
                        <a:cubicBezTo>
                          <a:pt x="517525" y="1170347"/>
                          <a:pt x="516148" y="1176753"/>
                          <a:pt x="514350" y="1183047"/>
                        </a:cubicBezTo>
                        <a:cubicBezTo>
                          <a:pt x="500685" y="1230874"/>
                          <a:pt x="519715" y="1156832"/>
                          <a:pt x="504825" y="1216385"/>
                        </a:cubicBezTo>
                        <a:cubicBezTo>
                          <a:pt x="500279" y="1275486"/>
                          <a:pt x="511363" y="1263430"/>
                          <a:pt x="490538" y="1292585"/>
                        </a:cubicBezTo>
                        <a:cubicBezTo>
                          <a:pt x="485924" y="1299044"/>
                          <a:pt x="480802" y="1305132"/>
                          <a:pt x="476250" y="1311635"/>
                        </a:cubicBezTo>
                        <a:cubicBezTo>
                          <a:pt x="469685" y="1321013"/>
                          <a:pt x="457200" y="1340210"/>
                          <a:pt x="457200" y="1340210"/>
                        </a:cubicBezTo>
                        <a:cubicBezTo>
                          <a:pt x="455613" y="1344972"/>
                          <a:pt x="454683" y="1350007"/>
                          <a:pt x="452438" y="1354497"/>
                        </a:cubicBezTo>
                        <a:cubicBezTo>
                          <a:pt x="441774" y="1375825"/>
                          <a:pt x="443280" y="1360844"/>
                          <a:pt x="438150" y="1383072"/>
                        </a:cubicBezTo>
                        <a:cubicBezTo>
                          <a:pt x="434510" y="1398847"/>
                          <a:pt x="434070" y="1415451"/>
                          <a:pt x="428625" y="1430697"/>
                        </a:cubicBezTo>
                        <a:cubicBezTo>
                          <a:pt x="425955" y="1438172"/>
                          <a:pt x="418951" y="1443288"/>
                          <a:pt x="414338" y="1449747"/>
                        </a:cubicBezTo>
                        <a:cubicBezTo>
                          <a:pt x="411011" y="1454405"/>
                          <a:pt x="408477" y="1459638"/>
                          <a:pt x="404813" y="1464035"/>
                        </a:cubicBezTo>
                        <a:cubicBezTo>
                          <a:pt x="393356" y="1477784"/>
                          <a:pt x="390284" y="1478483"/>
                          <a:pt x="376238" y="1487847"/>
                        </a:cubicBezTo>
                        <a:cubicBezTo>
                          <a:pt x="348940" y="1528796"/>
                          <a:pt x="381669" y="1476986"/>
                          <a:pt x="361950" y="1516422"/>
                        </a:cubicBezTo>
                        <a:cubicBezTo>
                          <a:pt x="359390" y="1521542"/>
                          <a:pt x="354985" y="1525590"/>
                          <a:pt x="352425" y="1530710"/>
                        </a:cubicBezTo>
                        <a:cubicBezTo>
                          <a:pt x="348602" y="1538356"/>
                          <a:pt x="346994" y="1547017"/>
                          <a:pt x="342900" y="1554522"/>
                        </a:cubicBezTo>
                        <a:cubicBezTo>
                          <a:pt x="337418" y="1564572"/>
                          <a:pt x="330200" y="1573572"/>
                          <a:pt x="323850" y="1583097"/>
                        </a:cubicBezTo>
                        <a:lnTo>
                          <a:pt x="314325" y="1597385"/>
                        </a:lnTo>
                        <a:cubicBezTo>
                          <a:pt x="312738" y="1602147"/>
                          <a:pt x="310547" y="1606750"/>
                          <a:pt x="309563" y="1611672"/>
                        </a:cubicBezTo>
                        <a:cubicBezTo>
                          <a:pt x="307361" y="1622680"/>
                          <a:pt x="308969" y="1634587"/>
                          <a:pt x="304800" y="1645010"/>
                        </a:cubicBezTo>
                        <a:cubicBezTo>
                          <a:pt x="301466" y="1653344"/>
                          <a:pt x="283368" y="1664060"/>
                          <a:pt x="276225" y="1668822"/>
                        </a:cubicBezTo>
                        <a:cubicBezTo>
                          <a:pt x="274638" y="1686285"/>
                          <a:pt x="276280" y="1704350"/>
                          <a:pt x="271463" y="1721210"/>
                        </a:cubicBezTo>
                        <a:cubicBezTo>
                          <a:pt x="269613" y="1727686"/>
                          <a:pt x="261487" y="1730323"/>
                          <a:pt x="257175" y="1735497"/>
                        </a:cubicBezTo>
                        <a:cubicBezTo>
                          <a:pt x="253511" y="1739894"/>
                          <a:pt x="251314" y="1745388"/>
                          <a:pt x="247650" y="1749785"/>
                        </a:cubicBezTo>
                        <a:cubicBezTo>
                          <a:pt x="243338" y="1754959"/>
                          <a:pt x="237675" y="1758898"/>
                          <a:pt x="233363" y="1764072"/>
                        </a:cubicBezTo>
                        <a:cubicBezTo>
                          <a:pt x="229699" y="1768469"/>
                          <a:pt x="228308" y="1774784"/>
                          <a:pt x="223838" y="1778360"/>
                        </a:cubicBezTo>
                        <a:cubicBezTo>
                          <a:pt x="219918" y="1781496"/>
                          <a:pt x="214313" y="1781535"/>
                          <a:pt x="209550" y="1783122"/>
                        </a:cubicBezTo>
                        <a:cubicBezTo>
                          <a:pt x="204788" y="1787885"/>
                          <a:pt x="199575" y="1792236"/>
                          <a:pt x="195263" y="1797410"/>
                        </a:cubicBezTo>
                        <a:cubicBezTo>
                          <a:pt x="191599" y="1801807"/>
                          <a:pt x="189785" y="1807650"/>
                          <a:pt x="185738" y="1811697"/>
                        </a:cubicBezTo>
                        <a:cubicBezTo>
                          <a:pt x="161146" y="1836289"/>
                          <a:pt x="163418" y="1816602"/>
                          <a:pt x="138113" y="1854560"/>
                        </a:cubicBezTo>
                        <a:lnTo>
                          <a:pt x="119063" y="1883135"/>
                        </a:lnTo>
                        <a:lnTo>
                          <a:pt x="133350" y="1959335"/>
                        </a:lnTo>
                        <a:cubicBezTo>
                          <a:pt x="128588" y="1984735"/>
                          <a:pt x="126845" y="2010892"/>
                          <a:pt x="119063" y="2035535"/>
                        </a:cubicBezTo>
                        <a:cubicBezTo>
                          <a:pt x="117035" y="2041958"/>
                          <a:pt x="109087" y="2044648"/>
                          <a:pt x="104775" y="2049822"/>
                        </a:cubicBezTo>
                        <a:cubicBezTo>
                          <a:pt x="101111" y="2054219"/>
                          <a:pt x="98425" y="2059347"/>
                          <a:pt x="95250" y="2064110"/>
                        </a:cubicBezTo>
                        <a:cubicBezTo>
                          <a:pt x="93663" y="2068872"/>
                          <a:pt x="93624" y="2074477"/>
                          <a:pt x="90488" y="2078397"/>
                        </a:cubicBezTo>
                        <a:cubicBezTo>
                          <a:pt x="86912" y="2082867"/>
                          <a:pt x="80247" y="2083875"/>
                          <a:pt x="76200" y="2087922"/>
                        </a:cubicBezTo>
                        <a:cubicBezTo>
                          <a:pt x="72153" y="2091969"/>
                          <a:pt x="69850" y="2097447"/>
                          <a:pt x="66675" y="2102210"/>
                        </a:cubicBezTo>
                        <a:cubicBezTo>
                          <a:pt x="68263" y="2110147"/>
                          <a:pt x="69682" y="2118120"/>
                          <a:pt x="71438" y="2126022"/>
                        </a:cubicBezTo>
                        <a:cubicBezTo>
                          <a:pt x="72858" y="2132412"/>
                          <a:pt x="77998" y="2138778"/>
                          <a:pt x="76200" y="2145072"/>
                        </a:cubicBezTo>
                        <a:cubicBezTo>
                          <a:pt x="73566" y="2154290"/>
                          <a:pt x="33952" y="2178001"/>
                          <a:pt x="33338" y="2178410"/>
                        </a:cubicBezTo>
                        <a:lnTo>
                          <a:pt x="19050" y="2187935"/>
                        </a:lnTo>
                        <a:cubicBezTo>
                          <a:pt x="7764" y="2204864"/>
                          <a:pt x="15249" y="2202222"/>
                          <a:pt x="0" y="2202222"/>
                        </a:cubicBezTo>
                        <a:lnTo>
                          <a:pt x="4763" y="2202222"/>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83" name="38 Forma libre">
                    <a:extLst>
                      <a:ext uri="{FF2B5EF4-FFF2-40B4-BE49-F238E27FC236}">
                        <a16:creationId xmlns:a16="http://schemas.microsoft.com/office/drawing/2014/main" id="{05D24AA6-BB63-6642-908F-2D17AB4D3F39}"/>
                      </a:ext>
                    </a:extLst>
                  </p:cNvPr>
                  <p:cNvSpPr/>
                  <p:nvPr/>
                </p:nvSpPr>
                <p:spPr>
                  <a:xfrm>
                    <a:off x="1766888" y="376238"/>
                    <a:ext cx="1833562" cy="2000250"/>
                  </a:xfrm>
                  <a:custGeom>
                    <a:avLst/>
                    <a:gdLst>
                      <a:gd name="connsiteX0" fmla="*/ 1833562 w 1833562"/>
                      <a:gd name="connsiteY0" fmla="*/ 0 h 2000250"/>
                      <a:gd name="connsiteX1" fmla="*/ 1795462 w 1833562"/>
                      <a:gd name="connsiteY1" fmla="*/ 47625 h 2000250"/>
                      <a:gd name="connsiteX2" fmla="*/ 1781175 w 1833562"/>
                      <a:gd name="connsiteY2" fmla="*/ 52387 h 2000250"/>
                      <a:gd name="connsiteX3" fmla="*/ 1752600 w 1833562"/>
                      <a:gd name="connsiteY3" fmla="*/ 71437 h 2000250"/>
                      <a:gd name="connsiteX4" fmla="*/ 1738312 w 1833562"/>
                      <a:gd name="connsiteY4" fmla="*/ 80962 h 2000250"/>
                      <a:gd name="connsiteX5" fmla="*/ 1724025 w 1833562"/>
                      <a:gd name="connsiteY5" fmla="*/ 85725 h 2000250"/>
                      <a:gd name="connsiteX6" fmla="*/ 1695450 w 1833562"/>
                      <a:gd name="connsiteY6" fmla="*/ 100012 h 2000250"/>
                      <a:gd name="connsiteX7" fmla="*/ 1690687 w 1833562"/>
                      <a:gd name="connsiteY7" fmla="*/ 114300 h 2000250"/>
                      <a:gd name="connsiteX8" fmla="*/ 1685925 w 1833562"/>
                      <a:gd name="connsiteY8" fmla="*/ 138112 h 2000250"/>
                      <a:gd name="connsiteX9" fmla="*/ 1643062 w 1833562"/>
                      <a:gd name="connsiteY9" fmla="*/ 171450 h 2000250"/>
                      <a:gd name="connsiteX10" fmla="*/ 1628775 w 1833562"/>
                      <a:gd name="connsiteY10" fmla="*/ 180975 h 2000250"/>
                      <a:gd name="connsiteX11" fmla="*/ 1614487 w 1833562"/>
                      <a:gd name="connsiteY11" fmla="*/ 190500 h 2000250"/>
                      <a:gd name="connsiteX12" fmla="*/ 1585912 w 1833562"/>
                      <a:gd name="connsiteY12" fmla="*/ 214312 h 2000250"/>
                      <a:gd name="connsiteX13" fmla="*/ 1571625 w 1833562"/>
                      <a:gd name="connsiteY13" fmla="*/ 219075 h 2000250"/>
                      <a:gd name="connsiteX14" fmla="*/ 1557337 w 1833562"/>
                      <a:gd name="connsiteY14" fmla="*/ 228600 h 2000250"/>
                      <a:gd name="connsiteX15" fmla="*/ 1533525 w 1833562"/>
                      <a:gd name="connsiteY15" fmla="*/ 233362 h 2000250"/>
                      <a:gd name="connsiteX16" fmla="*/ 1514475 w 1833562"/>
                      <a:gd name="connsiteY16" fmla="*/ 238125 h 2000250"/>
                      <a:gd name="connsiteX17" fmla="*/ 1485900 w 1833562"/>
                      <a:gd name="connsiteY17" fmla="*/ 261937 h 2000250"/>
                      <a:gd name="connsiteX18" fmla="*/ 1476375 w 1833562"/>
                      <a:gd name="connsiteY18" fmla="*/ 276225 h 2000250"/>
                      <a:gd name="connsiteX19" fmla="*/ 1462087 w 1833562"/>
                      <a:gd name="connsiteY19" fmla="*/ 285750 h 2000250"/>
                      <a:gd name="connsiteX20" fmla="*/ 1447800 w 1833562"/>
                      <a:gd name="connsiteY20" fmla="*/ 300037 h 2000250"/>
                      <a:gd name="connsiteX21" fmla="*/ 1438275 w 1833562"/>
                      <a:gd name="connsiteY21" fmla="*/ 361950 h 2000250"/>
                      <a:gd name="connsiteX22" fmla="*/ 1433512 w 1833562"/>
                      <a:gd name="connsiteY22" fmla="*/ 376237 h 2000250"/>
                      <a:gd name="connsiteX23" fmla="*/ 1428750 w 1833562"/>
                      <a:gd name="connsiteY23" fmla="*/ 395287 h 2000250"/>
                      <a:gd name="connsiteX24" fmla="*/ 1423987 w 1833562"/>
                      <a:gd name="connsiteY24" fmla="*/ 466725 h 2000250"/>
                      <a:gd name="connsiteX25" fmla="*/ 1404937 w 1833562"/>
                      <a:gd name="connsiteY25" fmla="*/ 500062 h 2000250"/>
                      <a:gd name="connsiteX26" fmla="*/ 1390650 w 1833562"/>
                      <a:gd name="connsiteY26" fmla="*/ 514350 h 2000250"/>
                      <a:gd name="connsiteX27" fmla="*/ 1371600 w 1833562"/>
                      <a:gd name="connsiteY27" fmla="*/ 538162 h 2000250"/>
                      <a:gd name="connsiteX28" fmla="*/ 1352550 w 1833562"/>
                      <a:gd name="connsiteY28" fmla="*/ 566737 h 2000250"/>
                      <a:gd name="connsiteX29" fmla="*/ 1333500 w 1833562"/>
                      <a:gd name="connsiteY29" fmla="*/ 595312 h 2000250"/>
                      <a:gd name="connsiteX30" fmla="*/ 1319212 w 1833562"/>
                      <a:gd name="connsiteY30" fmla="*/ 623887 h 2000250"/>
                      <a:gd name="connsiteX31" fmla="*/ 1285875 w 1833562"/>
                      <a:gd name="connsiteY31" fmla="*/ 652462 h 2000250"/>
                      <a:gd name="connsiteX32" fmla="*/ 1266825 w 1833562"/>
                      <a:gd name="connsiteY32" fmla="*/ 681037 h 2000250"/>
                      <a:gd name="connsiteX33" fmla="*/ 1257300 w 1833562"/>
                      <a:gd name="connsiteY33" fmla="*/ 695325 h 2000250"/>
                      <a:gd name="connsiteX34" fmla="*/ 1243012 w 1833562"/>
                      <a:gd name="connsiteY34" fmla="*/ 704850 h 2000250"/>
                      <a:gd name="connsiteX35" fmla="*/ 1233487 w 1833562"/>
                      <a:gd name="connsiteY35" fmla="*/ 733425 h 2000250"/>
                      <a:gd name="connsiteX36" fmla="*/ 1228725 w 1833562"/>
                      <a:gd name="connsiteY36" fmla="*/ 776287 h 2000250"/>
                      <a:gd name="connsiteX37" fmla="*/ 1223962 w 1833562"/>
                      <a:gd name="connsiteY37" fmla="*/ 790575 h 2000250"/>
                      <a:gd name="connsiteX38" fmla="*/ 1204912 w 1833562"/>
                      <a:gd name="connsiteY38" fmla="*/ 804862 h 2000250"/>
                      <a:gd name="connsiteX39" fmla="*/ 1176337 w 1833562"/>
                      <a:gd name="connsiteY39" fmla="*/ 833437 h 2000250"/>
                      <a:gd name="connsiteX40" fmla="*/ 1143000 w 1833562"/>
                      <a:gd name="connsiteY40" fmla="*/ 857250 h 2000250"/>
                      <a:gd name="connsiteX41" fmla="*/ 1128712 w 1833562"/>
                      <a:gd name="connsiteY41" fmla="*/ 866775 h 2000250"/>
                      <a:gd name="connsiteX42" fmla="*/ 1114425 w 1833562"/>
                      <a:gd name="connsiteY42" fmla="*/ 881062 h 2000250"/>
                      <a:gd name="connsiteX43" fmla="*/ 1085850 w 1833562"/>
                      <a:gd name="connsiteY43" fmla="*/ 890587 h 2000250"/>
                      <a:gd name="connsiteX44" fmla="*/ 1052512 w 1833562"/>
                      <a:gd name="connsiteY44" fmla="*/ 904875 h 2000250"/>
                      <a:gd name="connsiteX45" fmla="*/ 1042987 w 1833562"/>
                      <a:gd name="connsiteY45" fmla="*/ 919162 h 2000250"/>
                      <a:gd name="connsiteX46" fmla="*/ 1028700 w 1833562"/>
                      <a:gd name="connsiteY46" fmla="*/ 928687 h 2000250"/>
                      <a:gd name="connsiteX47" fmla="*/ 1009650 w 1833562"/>
                      <a:gd name="connsiteY47" fmla="*/ 947737 h 2000250"/>
                      <a:gd name="connsiteX48" fmla="*/ 962025 w 1833562"/>
                      <a:gd name="connsiteY48" fmla="*/ 981075 h 2000250"/>
                      <a:gd name="connsiteX49" fmla="*/ 933450 w 1833562"/>
                      <a:gd name="connsiteY49" fmla="*/ 1009650 h 2000250"/>
                      <a:gd name="connsiteX50" fmla="*/ 904875 w 1833562"/>
                      <a:gd name="connsiteY50" fmla="*/ 1038225 h 2000250"/>
                      <a:gd name="connsiteX51" fmla="*/ 890587 w 1833562"/>
                      <a:gd name="connsiteY51" fmla="*/ 1057275 h 2000250"/>
                      <a:gd name="connsiteX52" fmla="*/ 881062 w 1833562"/>
                      <a:gd name="connsiteY52" fmla="*/ 1071562 h 2000250"/>
                      <a:gd name="connsiteX53" fmla="*/ 866775 w 1833562"/>
                      <a:gd name="connsiteY53" fmla="*/ 1081087 h 2000250"/>
                      <a:gd name="connsiteX54" fmla="*/ 842962 w 1833562"/>
                      <a:gd name="connsiteY54" fmla="*/ 1104900 h 2000250"/>
                      <a:gd name="connsiteX55" fmla="*/ 833437 w 1833562"/>
                      <a:gd name="connsiteY55" fmla="*/ 1143000 h 2000250"/>
                      <a:gd name="connsiteX56" fmla="*/ 828675 w 1833562"/>
                      <a:gd name="connsiteY56" fmla="*/ 1166812 h 2000250"/>
                      <a:gd name="connsiteX57" fmla="*/ 819150 w 1833562"/>
                      <a:gd name="connsiteY57" fmla="*/ 1195387 h 2000250"/>
                      <a:gd name="connsiteX58" fmla="*/ 804862 w 1833562"/>
                      <a:gd name="connsiteY58" fmla="*/ 1209675 h 2000250"/>
                      <a:gd name="connsiteX59" fmla="*/ 776287 w 1833562"/>
                      <a:gd name="connsiteY59" fmla="*/ 1228725 h 2000250"/>
                      <a:gd name="connsiteX60" fmla="*/ 762000 w 1833562"/>
                      <a:gd name="connsiteY60" fmla="*/ 1238250 h 2000250"/>
                      <a:gd name="connsiteX61" fmla="*/ 747712 w 1833562"/>
                      <a:gd name="connsiteY61" fmla="*/ 1252537 h 2000250"/>
                      <a:gd name="connsiteX62" fmla="*/ 728662 w 1833562"/>
                      <a:gd name="connsiteY62" fmla="*/ 1304925 h 2000250"/>
                      <a:gd name="connsiteX63" fmla="*/ 714375 w 1833562"/>
                      <a:gd name="connsiteY63" fmla="*/ 1309687 h 2000250"/>
                      <a:gd name="connsiteX64" fmla="*/ 700087 w 1833562"/>
                      <a:gd name="connsiteY64" fmla="*/ 1323975 h 2000250"/>
                      <a:gd name="connsiteX65" fmla="*/ 690562 w 1833562"/>
                      <a:gd name="connsiteY65" fmla="*/ 1338262 h 2000250"/>
                      <a:gd name="connsiteX66" fmla="*/ 661987 w 1833562"/>
                      <a:gd name="connsiteY66" fmla="*/ 1362075 h 2000250"/>
                      <a:gd name="connsiteX67" fmla="*/ 652462 w 1833562"/>
                      <a:gd name="connsiteY67" fmla="*/ 1376362 h 2000250"/>
                      <a:gd name="connsiteX68" fmla="*/ 623887 w 1833562"/>
                      <a:gd name="connsiteY68" fmla="*/ 1400175 h 2000250"/>
                      <a:gd name="connsiteX69" fmla="*/ 619125 w 1833562"/>
                      <a:gd name="connsiteY69" fmla="*/ 1414462 h 2000250"/>
                      <a:gd name="connsiteX70" fmla="*/ 600075 w 1833562"/>
                      <a:gd name="connsiteY70" fmla="*/ 1443037 h 2000250"/>
                      <a:gd name="connsiteX71" fmla="*/ 595312 w 1833562"/>
                      <a:gd name="connsiteY71" fmla="*/ 1471612 h 2000250"/>
                      <a:gd name="connsiteX72" fmla="*/ 547687 w 1833562"/>
                      <a:gd name="connsiteY72" fmla="*/ 1514475 h 2000250"/>
                      <a:gd name="connsiteX73" fmla="*/ 533400 w 1833562"/>
                      <a:gd name="connsiteY73" fmla="*/ 1519237 h 2000250"/>
                      <a:gd name="connsiteX74" fmla="*/ 509587 w 1833562"/>
                      <a:gd name="connsiteY74" fmla="*/ 1543050 h 2000250"/>
                      <a:gd name="connsiteX75" fmla="*/ 485775 w 1833562"/>
                      <a:gd name="connsiteY75" fmla="*/ 1566862 h 2000250"/>
                      <a:gd name="connsiteX76" fmla="*/ 481012 w 1833562"/>
                      <a:gd name="connsiteY76" fmla="*/ 1585912 h 2000250"/>
                      <a:gd name="connsiteX77" fmla="*/ 457200 w 1833562"/>
                      <a:gd name="connsiteY77" fmla="*/ 1614487 h 2000250"/>
                      <a:gd name="connsiteX78" fmla="*/ 447675 w 1833562"/>
                      <a:gd name="connsiteY78" fmla="*/ 1628775 h 2000250"/>
                      <a:gd name="connsiteX79" fmla="*/ 433387 w 1833562"/>
                      <a:gd name="connsiteY79" fmla="*/ 1633537 h 2000250"/>
                      <a:gd name="connsiteX80" fmla="*/ 414337 w 1833562"/>
                      <a:gd name="connsiteY80" fmla="*/ 1647825 h 2000250"/>
                      <a:gd name="connsiteX81" fmla="*/ 395287 w 1833562"/>
                      <a:gd name="connsiteY81" fmla="*/ 1681162 h 2000250"/>
                      <a:gd name="connsiteX82" fmla="*/ 385762 w 1833562"/>
                      <a:gd name="connsiteY82" fmla="*/ 1695450 h 2000250"/>
                      <a:gd name="connsiteX83" fmla="*/ 371475 w 1833562"/>
                      <a:gd name="connsiteY83" fmla="*/ 1700212 h 2000250"/>
                      <a:gd name="connsiteX84" fmla="*/ 338137 w 1833562"/>
                      <a:gd name="connsiteY84" fmla="*/ 1704975 h 2000250"/>
                      <a:gd name="connsiteX85" fmla="*/ 323850 w 1833562"/>
                      <a:gd name="connsiteY85" fmla="*/ 1709737 h 2000250"/>
                      <a:gd name="connsiteX86" fmla="*/ 314325 w 1833562"/>
                      <a:gd name="connsiteY86" fmla="*/ 1724025 h 2000250"/>
                      <a:gd name="connsiteX87" fmla="*/ 300037 w 1833562"/>
                      <a:gd name="connsiteY87" fmla="*/ 1733550 h 2000250"/>
                      <a:gd name="connsiteX88" fmla="*/ 290512 w 1833562"/>
                      <a:gd name="connsiteY88" fmla="*/ 1747837 h 2000250"/>
                      <a:gd name="connsiteX89" fmla="*/ 276225 w 1833562"/>
                      <a:gd name="connsiteY89" fmla="*/ 1762125 h 2000250"/>
                      <a:gd name="connsiteX90" fmla="*/ 261937 w 1833562"/>
                      <a:gd name="connsiteY90" fmla="*/ 1766887 h 2000250"/>
                      <a:gd name="connsiteX91" fmla="*/ 252412 w 1833562"/>
                      <a:gd name="connsiteY91" fmla="*/ 1781175 h 2000250"/>
                      <a:gd name="connsiteX92" fmla="*/ 204787 w 1833562"/>
                      <a:gd name="connsiteY92" fmla="*/ 1804987 h 2000250"/>
                      <a:gd name="connsiteX93" fmla="*/ 185737 w 1833562"/>
                      <a:gd name="connsiteY93" fmla="*/ 1852612 h 2000250"/>
                      <a:gd name="connsiteX94" fmla="*/ 152400 w 1833562"/>
                      <a:gd name="connsiteY94" fmla="*/ 1862137 h 2000250"/>
                      <a:gd name="connsiteX95" fmla="*/ 138112 w 1833562"/>
                      <a:gd name="connsiteY95" fmla="*/ 1866900 h 2000250"/>
                      <a:gd name="connsiteX96" fmla="*/ 109537 w 1833562"/>
                      <a:gd name="connsiteY96" fmla="*/ 1890712 h 2000250"/>
                      <a:gd name="connsiteX97" fmla="*/ 104775 w 1833562"/>
                      <a:gd name="connsiteY97" fmla="*/ 1905000 h 2000250"/>
                      <a:gd name="connsiteX98" fmla="*/ 100012 w 1833562"/>
                      <a:gd name="connsiteY98" fmla="*/ 1933575 h 2000250"/>
                      <a:gd name="connsiteX99" fmla="*/ 85725 w 1833562"/>
                      <a:gd name="connsiteY99" fmla="*/ 1938337 h 2000250"/>
                      <a:gd name="connsiteX100" fmla="*/ 71437 w 1833562"/>
                      <a:gd name="connsiteY100" fmla="*/ 1952625 h 2000250"/>
                      <a:gd name="connsiteX101" fmla="*/ 66675 w 1833562"/>
                      <a:gd name="connsiteY101" fmla="*/ 1966912 h 2000250"/>
                      <a:gd name="connsiteX102" fmla="*/ 38100 w 1833562"/>
                      <a:gd name="connsiteY102" fmla="*/ 1985962 h 2000250"/>
                      <a:gd name="connsiteX103" fmla="*/ 0 w 1833562"/>
                      <a:gd name="connsiteY103" fmla="*/ 2000250 h 2000250"/>
                      <a:gd name="connsiteX104" fmla="*/ 0 w 1833562"/>
                      <a:gd name="connsiteY104" fmla="*/ 1995487 h 2000250"/>
                      <a:gd name="connsiteX105" fmla="*/ 0 w 1833562"/>
                      <a:gd name="connsiteY105" fmla="*/ 1995487 h 2000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1833562" h="2000250">
                        <a:moveTo>
                          <a:pt x="1833562" y="0"/>
                        </a:moveTo>
                        <a:cubicBezTo>
                          <a:pt x="1825095" y="16933"/>
                          <a:pt x="1815619" y="40907"/>
                          <a:pt x="1795462" y="47625"/>
                        </a:cubicBezTo>
                        <a:lnTo>
                          <a:pt x="1781175" y="52387"/>
                        </a:lnTo>
                        <a:lnTo>
                          <a:pt x="1752600" y="71437"/>
                        </a:lnTo>
                        <a:cubicBezTo>
                          <a:pt x="1747837" y="74612"/>
                          <a:pt x="1743742" y="79152"/>
                          <a:pt x="1738312" y="80962"/>
                        </a:cubicBezTo>
                        <a:cubicBezTo>
                          <a:pt x="1733550" y="82550"/>
                          <a:pt x="1728515" y="83480"/>
                          <a:pt x="1724025" y="85725"/>
                        </a:cubicBezTo>
                        <a:cubicBezTo>
                          <a:pt x="1687104" y="104186"/>
                          <a:pt x="1731353" y="88045"/>
                          <a:pt x="1695450" y="100012"/>
                        </a:cubicBezTo>
                        <a:cubicBezTo>
                          <a:pt x="1693862" y="104775"/>
                          <a:pt x="1691905" y="109430"/>
                          <a:pt x="1690687" y="114300"/>
                        </a:cubicBezTo>
                        <a:cubicBezTo>
                          <a:pt x="1688724" y="122153"/>
                          <a:pt x="1689545" y="130872"/>
                          <a:pt x="1685925" y="138112"/>
                        </a:cubicBezTo>
                        <a:cubicBezTo>
                          <a:pt x="1680329" y="149303"/>
                          <a:pt x="1648710" y="167685"/>
                          <a:pt x="1643062" y="171450"/>
                        </a:cubicBezTo>
                        <a:lnTo>
                          <a:pt x="1628775" y="180975"/>
                        </a:lnTo>
                        <a:cubicBezTo>
                          <a:pt x="1624012" y="184150"/>
                          <a:pt x="1618534" y="186453"/>
                          <a:pt x="1614487" y="190500"/>
                        </a:cubicBezTo>
                        <a:cubicBezTo>
                          <a:pt x="1603953" y="201034"/>
                          <a:pt x="1599175" y="207680"/>
                          <a:pt x="1585912" y="214312"/>
                        </a:cubicBezTo>
                        <a:cubicBezTo>
                          <a:pt x="1581422" y="216557"/>
                          <a:pt x="1576115" y="216830"/>
                          <a:pt x="1571625" y="219075"/>
                        </a:cubicBezTo>
                        <a:cubicBezTo>
                          <a:pt x="1566505" y="221635"/>
                          <a:pt x="1562697" y="226590"/>
                          <a:pt x="1557337" y="228600"/>
                        </a:cubicBezTo>
                        <a:cubicBezTo>
                          <a:pt x="1549758" y="231442"/>
                          <a:pt x="1541427" y="231606"/>
                          <a:pt x="1533525" y="233362"/>
                        </a:cubicBezTo>
                        <a:cubicBezTo>
                          <a:pt x="1527135" y="234782"/>
                          <a:pt x="1520825" y="236537"/>
                          <a:pt x="1514475" y="238125"/>
                        </a:cubicBezTo>
                        <a:cubicBezTo>
                          <a:pt x="1500427" y="247490"/>
                          <a:pt x="1497359" y="248186"/>
                          <a:pt x="1485900" y="261937"/>
                        </a:cubicBezTo>
                        <a:cubicBezTo>
                          <a:pt x="1482236" y="266334"/>
                          <a:pt x="1480422" y="272178"/>
                          <a:pt x="1476375" y="276225"/>
                        </a:cubicBezTo>
                        <a:cubicBezTo>
                          <a:pt x="1472328" y="280272"/>
                          <a:pt x="1466484" y="282086"/>
                          <a:pt x="1462087" y="285750"/>
                        </a:cubicBezTo>
                        <a:cubicBezTo>
                          <a:pt x="1456913" y="290062"/>
                          <a:pt x="1452562" y="295275"/>
                          <a:pt x="1447800" y="300037"/>
                        </a:cubicBezTo>
                        <a:cubicBezTo>
                          <a:pt x="1436335" y="334428"/>
                          <a:pt x="1448799" y="293542"/>
                          <a:pt x="1438275" y="361950"/>
                        </a:cubicBezTo>
                        <a:cubicBezTo>
                          <a:pt x="1437512" y="366912"/>
                          <a:pt x="1434891" y="371410"/>
                          <a:pt x="1433512" y="376237"/>
                        </a:cubicBezTo>
                        <a:cubicBezTo>
                          <a:pt x="1431714" y="382531"/>
                          <a:pt x="1430337" y="388937"/>
                          <a:pt x="1428750" y="395287"/>
                        </a:cubicBezTo>
                        <a:cubicBezTo>
                          <a:pt x="1427162" y="419100"/>
                          <a:pt x="1426623" y="443005"/>
                          <a:pt x="1423987" y="466725"/>
                        </a:cubicBezTo>
                        <a:cubicBezTo>
                          <a:pt x="1422518" y="479950"/>
                          <a:pt x="1413062" y="490583"/>
                          <a:pt x="1404937" y="500062"/>
                        </a:cubicBezTo>
                        <a:cubicBezTo>
                          <a:pt x="1400554" y="505176"/>
                          <a:pt x="1395085" y="509281"/>
                          <a:pt x="1390650" y="514350"/>
                        </a:cubicBezTo>
                        <a:cubicBezTo>
                          <a:pt x="1383956" y="522000"/>
                          <a:pt x="1377950" y="530225"/>
                          <a:pt x="1371600" y="538162"/>
                        </a:cubicBezTo>
                        <a:cubicBezTo>
                          <a:pt x="1362491" y="565488"/>
                          <a:pt x="1373360" y="539981"/>
                          <a:pt x="1352550" y="566737"/>
                        </a:cubicBezTo>
                        <a:cubicBezTo>
                          <a:pt x="1345522" y="575773"/>
                          <a:pt x="1337120" y="584452"/>
                          <a:pt x="1333500" y="595312"/>
                        </a:cubicBezTo>
                        <a:cubicBezTo>
                          <a:pt x="1328726" y="609632"/>
                          <a:pt x="1329470" y="611577"/>
                          <a:pt x="1319212" y="623887"/>
                        </a:cubicBezTo>
                        <a:cubicBezTo>
                          <a:pt x="1308154" y="637157"/>
                          <a:pt x="1299894" y="641948"/>
                          <a:pt x="1285875" y="652462"/>
                        </a:cubicBezTo>
                        <a:lnTo>
                          <a:pt x="1266825" y="681037"/>
                        </a:lnTo>
                        <a:cubicBezTo>
                          <a:pt x="1263650" y="685800"/>
                          <a:pt x="1262063" y="692150"/>
                          <a:pt x="1257300" y="695325"/>
                        </a:cubicBezTo>
                        <a:lnTo>
                          <a:pt x="1243012" y="704850"/>
                        </a:lnTo>
                        <a:cubicBezTo>
                          <a:pt x="1239837" y="714375"/>
                          <a:pt x="1234596" y="723446"/>
                          <a:pt x="1233487" y="733425"/>
                        </a:cubicBezTo>
                        <a:cubicBezTo>
                          <a:pt x="1231900" y="747712"/>
                          <a:pt x="1231088" y="762107"/>
                          <a:pt x="1228725" y="776287"/>
                        </a:cubicBezTo>
                        <a:cubicBezTo>
                          <a:pt x="1227900" y="781239"/>
                          <a:pt x="1227176" y="786718"/>
                          <a:pt x="1223962" y="790575"/>
                        </a:cubicBezTo>
                        <a:cubicBezTo>
                          <a:pt x="1218881" y="796673"/>
                          <a:pt x="1210812" y="799552"/>
                          <a:pt x="1204912" y="804862"/>
                        </a:cubicBezTo>
                        <a:cubicBezTo>
                          <a:pt x="1194899" y="813873"/>
                          <a:pt x="1187545" y="825965"/>
                          <a:pt x="1176337" y="833437"/>
                        </a:cubicBezTo>
                        <a:cubicBezTo>
                          <a:pt x="1142654" y="855893"/>
                          <a:pt x="1184369" y="827701"/>
                          <a:pt x="1143000" y="857250"/>
                        </a:cubicBezTo>
                        <a:cubicBezTo>
                          <a:pt x="1138342" y="860577"/>
                          <a:pt x="1133109" y="863111"/>
                          <a:pt x="1128712" y="866775"/>
                        </a:cubicBezTo>
                        <a:cubicBezTo>
                          <a:pt x="1123538" y="871087"/>
                          <a:pt x="1120312" y="877791"/>
                          <a:pt x="1114425" y="881062"/>
                        </a:cubicBezTo>
                        <a:cubicBezTo>
                          <a:pt x="1105648" y="885938"/>
                          <a:pt x="1094830" y="886097"/>
                          <a:pt x="1085850" y="890587"/>
                        </a:cubicBezTo>
                        <a:cubicBezTo>
                          <a:pt x="1062310" y="902357"/>
                          <a:pt x="1073535" y="897867"/>
                          <a:pt x="1052512" y="904875"/>
                        </a:cubicBezTo>
                        <a:cubicBezTo>
                          <a:pt x="1049337" y="909637"/>
                          <a:pt x="1047034" y="915115"/>
                          <a:pt x="1042987" y="919162"/>
                        </a:cubicBezTo>
                        <a:cubicBezTo>
                          <a:pt x="1038940" y="923209"/>
                          <a:pt x="1032276" y="924218"/>
                          <a:pt x="1028700" y="928687"/>
                        </a:cubicBezTo>
                        <a:cubicBezTo>
                          <a:pt x="1010228" y="951777"/>
                          <a:pt x="1040820" y="937348"/>
                          <a:pt x="1009650" y="947737"/>
                        </a:cubicBezTo>
                        <a:cubicBezTo>
                          <a:pt x="1000619" y="953758"/>
                          <a:pt x="972102" y="972006"/>
                          <a:pt x="962025" y="981075"/>
                        </a:cubicBezTo>
                        <a:cubicBezTo>
                          <a:pt x="952013" y="990086"/>
                          <a:pt x="942975" y="1000125"/>
                          <a:pt x="933450" y="1009650"/>
                        </a:cubicBezTo>
                        <a:lnTo>
                          <a:pt x="904875" y="1038225"/>
                        </a:lnTo>
                        <a:cubicBezTo>
                          <a:pt x="900112" y="1044575"/>
                          <a:pt x="895201" y="1050816"/>
                          <a:pt x="890587" y="1057275"/>
                        </a:cubicBezTo>
                        <a:cubicBezTo>
                          <a:pt x="887260" y="1061932"/>
                          <a:pt x="885109" y="1067515"/>
                          <a:pt x="881062" y="1071562"/>
                        </a:cubicBezTo>
                        <a:cubicBezTo>
                          <a:pt x="877015" y="1075609"/>
                          <a:pt x="871537" y="1077912"/>
                          <a:pt x="866775" y="1081087"/>
                        </a:cubicBezTo>
                        <a:cubicBezTo>
                          <a:pt x="841378" y="1119184"/>
                          <a:pt x="845343" y="1092994"/>
                          <a:pt x="842962" y="1104900"/>
                        </a:cubicBezTo>
                        <a:cubicBezTo>
                          <a:pt x="839787" y="1117600"/>
                          <a:pt x="836381" y="1130244"/>
                          <a:pt x="833437" y="1143000"/>
                        </a:cubicBezTo>
                        <a:cubicBezTo>
                          <a:pt x="831617" y="1150887"/>
                          <a:pt x="830805" y="1159003"/>
                          <a:pt x="828675" y="1166812"/>
                        </a:cubicBezTo>
                        <a:cubicBezTo>
                          <a:pt x="826033" y="1176498"/>
                          <a:pt x="826250" y="1188287"/>
                          <a:pt x="819150" y="1195387"/>
                        </a:cubicBezTo>
                        <a:cubicBezTo>
                          <a:pt x="814387" y="1200150"/>
                          <a:pt x="810179" y="1205540"/>
                          <a:pt x="804862" y="1209675"/>
                        </a:cubicBezTo>
                        <a:cubicBezTo>
                          <a:pt x="795826" y="1216703"/>
                          <a:pt x="785812" y="1222375"/>
                          <a:pt x="776287" y="1228725"/>
                        </a:cubicBezTo>
                        <a:cubicBezTo>
                          <a:pt x="771525" y="1231900"/>
                          <a:pt x="766047" y="1234203"/>
                          <a:pt x="762000" y="1238250"/>
                        </a:cubicBezTo>
                        <a:lnTo>
                          <a:pt x="747712" y="1252537"/>
                        </a:lnTo>
                        <a:cubicBezTo>
                          <a:pt x="743610" y="1289456"/>
                          <a:pt x="754397" y="1292058"/>
                          <a:pt x="728662" y="1304925"/>
                        </a:cubicBezTo>
                        <a:cubicBezTo>
                          <a:pt x="724172" y="1307170"/>
                          <a:pt x="719137" y="1308100"/>
                          <a:pt x="714375" y="1309687"/>
                        </a:cubicBezTo>
                        <a:cubicBezTo>
                          <a:pt x="709612" y="1314450"/>
                          <a:pt x="704399" y="1318801"/>
                          <a:pt x="700087" y="1323975"/>
                        </a:cubicBezTo>
                        <a:cubicBezTo>
                          <a:pt x="696423" y="1328372"/>
                          <a:pt x="694609" y="1334215"/>
                          <a:pt x="690562" y="1338262"/>
                        </a:cubicBezTo>
                        <a:cubicBezTo>
                          <a:pt x="653098" y="1375726"/>
                          <a:pt x="701001" y="1315259"/>
                          <a:pt x="661987" y="1362075"/>
                        </a:cubicBezTo>
                        <a:cubicBezTo>
                          <a:pt x="658323" y="1366472"/>
                          <a:pt x="656126" y="1371965"/>
                          <a:pt x="652462" y="1376362"/>
                        </a:cubicBezTo>
                        <a:cubicBezTo>
                          <a:pt x="641001" y="1390116"/>
                          <a:pt x="637938" y="1390808"/>
                          <a:pt x="623887" y="1400175"/>
                        </a:cubicBezTo>
                        <a:cubicBezTo>
                          <a:pt x="622300" y="1404937"/>
                          <a:pt x="621563" y="1410074"/>
                          <a:pt x="619125" y="1414462"/>
                        </a:cubicBezTo>
                        <a:cubicBezTo>
                          <a:pt x="613566" y="1424469"/>
                          <a:pt x="600075" y="1443037"/>
                          <a:pt x="600075" y="1443037"/>
                        </a:cubicBezTo>
                        <a:cubicBezTo>
                          <a:pt x="598487" y="1452562"/>
                          <a:pt x="600178" y="1463271"/>
                          <a:pt x="595312" y="1471612"/>
                        </a:cubicBezTo>
                        <a:cubicBezTo>
                          <a:pt x="590401" y="1480030"/>
                          <a:pt x="560261" y="1507290"/>
                          <a:pt x="547687" y="1514475"/>
                        </a:cubicBezTo>
                        <a:cubicBezTo>
                          <a:pt x="543329" y="1516966"/>
                          <a:pt x="538162" y="1517650"/>
                          <a:pt x="533400" y="1519237"/>
                        </a:cubicBezTo>
                        <a:cubicBezTo>
                          <a:pt x="508003" y="1557334"/>
                          <a:pt x="541335" y="1511303"/>
                          <a:pt x="509587" y="1543050"/>
                        </a:cubicBezTo>
                        <a:cubicBezTo>
                          <a:pt x="477834" y="1574802"/>
                          <a:pt x="523878" y="1541459"/>
                          <a:pt x="485775" y="1566862"/>
                        </a:cubicBezTo>
                        <a:cubicBezTo>
                          <a:pt x="475005" y="1583018"/>
                          <a:pt x="472203" y="1577103"/>
                          <a:pt x="481012" y="1585912"/>
                        </a:cubicBezTo>
                        <a:cubicBezTo>
                          <a:pt x="457363" y="1621387"/>
                          <a:pt x="487758" y="1577817"/>
                          <a:pt x="457200" y="1614487"/>
                        </a:cubicBezTo>
                        <a:cubicBezTo>
                          <a:pt x="453536" y="1618884"/>
                          <a:pt x="452145" y="1625199"/>
                          <a:pt x="447675" y="1628775"/>
                        </a:cubicBezTo>
                        <a:cubicBezTo>
                          <a:pt x="443755" y="1631911"/>
                          <a:pt x="438150" y="1631950"/>
                          <a:pt x="433387" y="1633537"/>
                        </a:cubicBezTo>
                        <a:cubicBezTo>
                          <a:pt x="427037" y="1638300"/>
                          <a:pt x="418544" y="1641094"/>
                          <a:pt x="414337" y="1647825"/>
                        </a:cubicBezTo>
                        <a:cubicBezTo>
                          <a:pt x="387015" y="1691541"/>
                          <a:pt x="431469" y="1657041"/>
                          <a:pt x="395287" y="1681162"/>
                        </a:cubicBezTo>
                        <a:cubicBezTo>
                          <a:pt x="392112" y="1685925"/>
                          <a:pt x="390232" y="1691874"/>
                          <a:pt x="385762" y="1695450"/>
                        </a:cubicBezTo>
                        <a:cubicBezTo>
                          <a:pt x="381842" y="1698586"/>
                          <a:pt x="376397" y="1699228"/>
                          <a:pt x="371475" y="1700212"/>
                        </a:cubicBezTo>
                        <a:cubicBezTo>
                          <a:pt x="360467" y="1702414"/>
                          <a:pt x="349250" y="1703387"/>
                          <a:pt x="338137" y="1704975"/>
                        </a:cubicBezTo>
                        <a:cubicBezTo>
                          <a:pt x="333375" y="1706562"/>
                          <a:pt x="327770" y="1706601"/>
                          <a:pt x="323850" y="1709737"/>
                        </a:cubicBezTo>
                        <a:cubicBezTo>
                          <a:pt x="319380" y="1713313"/>
                          <a:pt x="318372" y="1719978"/>
                          <a:pt x="314325" y="1724025"/>
                        </a:cubicBezTo>
                        <a:cubicBezTo>
                          <a:pt x="310278" y="1728072"/>
                          <a:pt x="304800" y="1730375"/>
                          <a:pt x="300037" y="1733550"/>
                        </a:cubicBezTo>
                        <a:cubicBezTo>
                          <a:pt x="296862" y="1738312"/>
                          <a:pt x="292099" y="1742281"/>
                          <a:pt x="290512" y="1747837"/>
                        </a:cubicBezTo>
                        <a:cubicBezTo>
                          <a:pt x="285750" y="1752600"/>
                          <a:pt x="281829" y="1758389"/>
                          <a:pt x="276225" y="1762125"/>
                        </a:cubicBezTo>
                        <a:cubicBezTo>
                          <a:pt x="272048" y="1764910"/>
                          <a:pt x="265857" y="1763751"/>
                          <a:pt x="261937" y="1766887"/>
                        </a:cubicBezTo>
                        <a:cubicBezTo>
                          <a:pt x="257467" y="1770463"/>
                          <a:pt x="256720" y="1777406"/>
                          <a:pt x="252412" y="1781175"/>
                        </a:cubicBezTo>
                        <a:cubicBezTo>
                          <a:pt x="229731" y="1801021"/>
                          <a:pt x="228459" y="1799070"/>
                          <a:pt x="204787" y="1804987"/>
                        </a:cubicBezTo>
                        <a:cubicBezTo>
                          <a:pt x="202927" y="1810567"/>
                          <a:pt x="192745" y="1845604"/>
                          <a:pt x="185737" y="1852612"/>
                        </a:cubicBezTo>
                        <a:cubicBezTo>
                          <a:pt x="183451" y="1854898"/>
                          <a:pt x="152576" y="1862087"/>
                          <a:pt x="152400" y="1862137"/>
                        </a:cubicBezTo>
                        <a:cubicBezTo>
                          <a:pt x="147573" y="1863516"/>
                          <a:pt x="142602" y="1864655"/>
                          <a:pt x="138112" y="1866900"/>
                        </a:cubicBezTo>
                        <a:cubicBezTo>
                          <a:pt x="124853" y="1873530"/>
                          <a:pt x="120069" y="1880181"/>
                          <a:pt x="109537" y="1890712"/>
                        </a:cubicBezTo>
                        <a:cubicBezTo>
                          <a:pt x="107950" y="1895475"/>
                          <a:pt x="105864" y="1900099"/>
                          <a:pt x="104775" y="1905000"/>
                        </a:cubicBezTo>
                        <a:cubicBezTo>
                          <a:pt x="102680" y="1914426"/>
                          <a:pt x="104803" y="1925191"/>
                          <a:pt x="100012" y="1933575"/>
                        </a:cubicBezTo>
                        <a:cubicBezTo>
                          <a:pt x="97521" y="1937933"/>
                          <a:pt x="90487" y="1936750"/>
                          <a:pt x="85725" y="1938337"/>
                        </a:cubicBezTo>
                        <a:cubicBezTo>
                          <a:pt x="80962" y="1943100"/>
                          <a:pt x="75173" y="1947021"/>
                          <a:pt x="71437" y="1952625"/>
                        </a:cubicBezTo>
                        <a:cubicBezTo>
                          <a:pt x="68652" y="1956802"/>
                          <a:pt x="70225" y="1963362"/>
                          <a:pt x="66675" y="1966912"/>
                        </a:cubicBezTo>
                        <a:cubicBezTo>
                          <a:pt x="58580" y="1975007"/>
                          <a:pt x="48960" y="1982342"/>
                          <a:pt x="38100" y="1985962"/>
                        </a:cubicBezTo>
                        <a:cubicBezTo>
                          <a:pt x="6157" y="1996610"/>
                          <a:pt x="18505" y="1990996"/>
                          <a:pt x="0" y="2000250"/>
                        </a:cubicBezTo>
                        <a:lnTo>
                          <a:pt x="0" y="1995487"/>
                        </a:lnTo>
                        <a:lnTo>
                          <a:pt x="0" y="1995487"/>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sp>
              <p:nvSpPr>
                <p:cNvPr id="76" name="31 Forma libre">
                  <a:extLst>
                    <a:ext uri="{FF2B5EF4-FFF2-40B4-BE49-F238E27FC236}">
                      <a16:creationId xmlns:a16="http://schemas.microsoft.com/office/drawing/2014/main" id="{55CA2494-3711-EE44-9817-8218E4AA0D3C}"/>
                    </a:ext>
                  </a:extLst>
                </p:cNvPr>
                <p:cNvSpPr/>
                <p:nvPr/>
              </p:nvSpPr>
              <p:spPr>
                <a:xfrm>
                  <a:off x="3534770" y="3575713"/>
                  <a:ext cx="1269242" cy="1453615"/>
                </a:xfrm>
                <a:custGeom>
                  <a:avLst/>
                  <a:gdLst>
                    <a:gd name="connsiteX0" fmla="*/ 1009934 w 1269242"/>
                    <a:gd name="connsiteY0" fmla="*/ 272956 h 1453615"/>
                    <a:gd name="connsiteX1" fmla="*/ 928048 w 1269242"/>
                    <a:gd name="connsiteY1" fmla="*/ 327547 h 1453615"/>
                    <a:gd name="connsiteX2" fmla="*/ 832514 w 1269242"/>
                    <a:gd name="connsiteY2" fmla="*/ 382138 h 1453615"/>
                    <a:gd name="connsiteX3" fmla="*/ 777923 w 1269242"/>
                    <a:gd name="connsiteY3" fmla="*/ 395786 h 1453615"/>
                    <a:gd name="connsiteX4" fmla="*/ 736979 w 1269242"/>
                    <a:gd name="connsiteY4" fmla="*/ 409433 h 1453615"/>
                    <a:gd name="connsiteX5" fmla="*/ 696036 w 1269242"/>
                    <a:gd name="connsiteY5" fmla="*/ 436729 h 1453615"/>
                    <a:gd name="connsiteX6" fmla="*/ 573206 w 1269242"/>
                    <a:gd name="connsiteY6" fmla="*/ 382138 h 1453615"/>
                    <a:gd name="connsiteX7" fmla="*/ 559558 w 1269242"/>
                    <a:gd name="connsiteY7" fmla="*/ 341194 h 1453615"/>
                    <a:gd name="connsiteX8" fmla="*/ 477672 w 1269242"/>
                    <a:gd name="connsiteY8" fmla="*/ 259308 h 1453615"/>
                    <a:gd name="connsiteX9" fmla="*/ 436729 w 1269242"/>
                    <a:gd name="connsiteY9" fmla="*/ 218365 h 1453615"/>
                    <a:gd name="connsiteX10" fmla="*/ 409433 w 1269242"/>
                    <a:gd name="connsiteY10" fmla="*/ 177421 h 1453615"/>
                    <a:gd name="connsiteX11" fmla="*/ 395785 w 1269242"/>
                    <a:gd name="connsiteY11" fmla="*/ 136478 h 1453615"/>
                    <a:gd name="connsiteX12" fmla="*/ 354842 w 1269242"/>
                    <a:gd name="connsiteY12" fmla="*/ 109183 h 1453615"/>
                    <a:gd name="connsiteX13" fmla="*/ 341194 w 1269242"/>
                    <a:gd name="connsiteY13" fmla="*/ 68239 h 1453615"/>
                    <a:gd name="connsiteX14" fmla="*/ 259308 w 1269242"/>
                    <a:gd name="connsiteY14" fmla="*/ 0 h 1453615"/>
                    <a:gd name="connsiteX15" fmla="*/ 245660 w 1269242"/>
                    <a:gd name="connsiteY15" fmla="*/ 81887 h 1453615"/>
                    <a:gd name="connsiteX16" fmla="*/ 204717 w 1269242"/>
                    <a:gd name="connsiteY16" fmla="*/ 95535 h 1453615"/>
                    <a:gd name="connsiteX17" fmla="*/ 109182 w 1269242"/>
                    <a:gd name="connsiteY17" fmla="*/ 81887 h 1453615"/>
                    <a:gd name="connsiteX18" fmla="*/ 13648 w 1269242"/>
                    <a:gd name="connsiteY18" fmla="*/ 68239 h 1453615"/>
                    <a:gd name="connsiteX19" fmla="*/ 0 w 1269242"/>
                    <a:gd name="connsiteY19" fmla="*/ 109183 h 1453615"/>
                    <a:gd name="connsiteX20" fmla="*/ 13648 w 1269242"/>
                    <a:gd name="connsiteY20" fmla="*/ 191069 h 1453615"/>
                    <a:gd name="connsiteX21" fmla="*/ 54591 w 1269242"/>
                    <a:gd name="connsiteY21" fmla="*/ 218365 h 1453615"/>
                    <a:gd name="connsiteX22" fmla="*/ 232012 w 1269242"/>
                    <a:gd name="connsiteY22" fmla="*/ 245660 h 1453615"/>
                    <a:gd name="connsiteX23" fmla="*/ 272955 w 1269242"/>
                    <a:gd name="connsiteY23" fmla="*/ 272956 h 1453615"/>
                    <a:gd name="connsiteX24" fmla="*/ 286603 w 1269242"/>
                    <a:gd name="connsiteY24" fmla="*/ 313899 h 1453615"/>
                    <a:gd name="connsiteX25" fmla="*/ 300251 w 1269242"/>
                    <a:gd name="connsiteY25" fmla="*/ 532263 h 1453615"/>
                    <a:gd name="connsiteX26" fmla="*/ 327546 w 1269242"/>
                    <a:gd name="connsiteY26" fmla="*/ 573206 h 1453615"/>
                    <a:gd name="connsiteX27" fmla="*/ 409433 w 1269242"/>
                    <a:gd name="connsiteY27" fmla="*/ 627797 h 1453615"/>
                    <a:gd name="connsiteX28" fmla="*/ 450376 w 1269242"/>
                    <a:gd name="connsiteY28" fmla="*/ 709684 h 1453615"/>
                    <a:gd name="connsiteX29" fmla="*/ 464024 w 1269242"/>
                    <a:gd name="connsiteY29" fmla="*/ 818866 h 1453615"/>
                    <a:gd name="connsiteX30" fmla="*/ 504967 w 1269242"/>
                    <a:gd name="connsiteY30" fmla="*/ 832514 h 1453615"/>
                    <a:gd name="connsiteX31" fmla="*/ 586854 w 1269242"/>
                    <a:gd name="connsiteY31" fmla="*/ 887105 h 1453615"/>
                    <a:gd name="connsiteX32" fmla="*/ 614149 w 1269242"/>
                    <a:gd name="connsiteY32" fmla="*/ 928048 h 1453615"/>
                    <a:gd name="connsiteX33" fmla="*/ 655093 w 1269242"/>
                    <a:gd name="connsiteY33" fmla="*/ 941696 h 1453615"/>
                    <a:gd name="connsiteX34" fmla="*/ 736979 w 1269242"/>
                    <a:gd name="connsiteY34" fmla="*/ 982639 h 1453615"/>
                    <a:gd name="connsiteX35" fmla="*/ 791570 w 1269242"/>
                    <a:gd name="connsiteY35" fmla="*/ 1064526 h 1453615"/>
                    <a:gd name="connsiteX36" fmla="*/ 805218 w 1269242"/>
                    <a:gd name="connsiteY36" fmla="*/ 1105469 h 1453615"/>
                    <a:gd name="connsiteX37" fmla="*/ 859809 w 1269242"/>
                    <a:gd name="connsiteY37" fmla="*/ 1187356 h 1453615"/>
                    <a:gd name="connsiteX38" fmla="*/ 887105 w 1269242"/>
                    <a:gd name="connsiteY38" fmla="*/ 1228299 h 1453615"/>
                    <a:gd name="connsiteX39" fmla="*/ 900752 w 1269242"/>
                    <a:gd name="connsiteY39" fmla="*/ 1405720 h 1453615"/>
                    <a:gd name="connsiteX40" fmla="*/ 941696 w 1269242"/>
                    <a:gd name="connsiteY40" fmla="*/ 1446663 h 1453615"/>
                    <a:gd name="connsiteX41" fmla="*/ 1078173 w 1269242"/>
                    <a:gd name="connsiteY41" fmla="*/ 1433015 h 1453615"/>
                    <a:gd name="connsiteX42" fmla="*/ 1119117 w 1269242"/>
                    <a:gd name="connsiteY42" fmla="*/ 1405720 h 1453615"/>
                    <a:gd name="connsiteX43" fmla="*/ 1146412 w 1269242"/>
                    <a:gd name="connsiteY43" fmla="*/ 1310186 h 1453615"/>
                    <a:gd name="connsiteX44" fmla="*/ 1228299 w 1269242"/>
                    <a:gd name="connsiteY44" fmla="*/ 1269242 h 1453615"/>
                    <a:gd name="connsiteX45" fmla="*/ 1269242 w 1269242"/>
                    <a:gd name="connsiteY45" fmla="*/ 1241947 h 1453615"/>
                    <a:gd name="connsiteX46" fmla="*/ 1255594 w 1269242"/>
                    <a:gd name="connsiteY46" fmla="*/ 1201003 h 1453615"/>
                    <a:gd name="connsiteX47" fmla="*/ 1214651 w 1269242"/>
                    <a:gd name="connsiteY47" fmla="*/ 1187356 h 1453615"/>
                    <a:gd name="connsiteX48" fmla="*/ 1050878 w 1269242"/>
                    <a:gd name="connsiteY48" fmla="*/ 1173708 h 1453615"/>
                    <a:gd name="connsiteX49" fmla="*/ 996287 w 1269242"/>
                    <a:gd name="connsiteY49" fmla="*/ 1160060 h 1453615"/>
                    <a:gd name="connsiteX50" fmla="*/ 941696 w 1269242"/>
                    <a:gd name="connsiteY50" fmla="*/ 1078174 h 1453615"/>
                    <a:gd name="connsiteX51" fmla="*/ 955343 w 1269242"/>
                    <a:gd name="connsiteY51" fmla="*/ 1009935 h 1453615"/>
                    <a:gd name="connsiteX52" fmla="*/ 982639 w 1269242"/>
                    <a:gd name="connsiteY52" fmla="*/ 723332 h 1453615"/>
                    <a:gd name="connsiteX53" fmla="*/ 1064526 w 1269242"/>
                    <a:gd name="connsiteY53" fmla="*/ 655093 h 1453615"/>
                    <a:gd name="connsiteX54" fmla="*/ 1091821 w 1269242"/>
                    <a:gd name="connsiteY54" fmla="*/ 614150 h 1453615"/>
                    <a:gd name="connsiteX55" fmla="*/ 1119117 w 1269242"/>
                    <a:gd name="connsiteY55" fmla="*/ 532263 h 1453615"/>
                    <a:gd name="connsiteX56" fmla="*/ 1105469 w 1269242"/>
                    <a:gd name="connsiteY56" fmla="*/ 395786 h 1453615"/>
                    <a:gd name="connsiteX57" fmla="*/ 1064526 w 1269242"/>
                    <a:gd name="connsiteY57" fmla="*/ 368490 h 1453615"/>
                    <a:gd name="connsiteX58" fmla="*/ 1009934 w 1269242"/>
                    <a:gd name="connsiteY58" fmla="*/ 272956 h 14536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1269242" h="1453615">
                      <a:moveTo>
                        <a:pt x="1009934" y="272956"/>
                      </a:moveTo>
                      <a:cubicBezTo>
                        <a:pt x="987188" y="266132"/>
                        <a:pt x="1007051" y="288045"/>
                        <a:pt x="928048" y="327547"/>
                      </a:cubicBezTo>
                      <a:cubicBezTo>
                        <a:pt x="848859" y="367142"/>
                        <a:pt x="928218" y="346248"/>
                        <a:pt x="832514" y="382138"/>
                      </a:cubicBezTo>
                      <a:cubicBezTo>
                        <a:pt x="814951" y="388724"/>
                        <a:pt x="795958" y="390633"/>
                        <a:pt x="777923" y="395786"/>
                      </a:cubicBezTo>
                      <a:cubicBezTo>
                        <a:pt x="764090" y="399738"/>
                        <a:pt x="750627" y="404884"/>
                        <a:pt x="736979" y="409433"/>
                      </a:cubicBezTo>
                      <a:cubicBezTo>
                        <a:pt x="723331" y="418532"/>
                        <a:pt x="712338" y="434918"/>
                        <a:pt x="696036" y="436729"/>
                      </a:cubicBezTo>
                      <a:cubicBezTo>
                        <a:pt x="620342" y="445140"/>
                        <a:pt x="616118" y="425050"/>
                        <a:pt x="573206" y="382138"/>
                      </a:cubicBezTo>
                      <a:cubicBezTo>
                        <a:pt x="568657" y="368490"/>
                        <a:pt x="568390" y="352550"/>
                        <a:pt x="559558" y="341194"/>
                      </a:cubicBezTo>
                      <a:cubicBezTo>
                        <a:pt x="535859" y="310724"/>
                        <a:pt x="504967" y="286603"/>
                        <a:pt x="477672" y="259308"/>
                      </a:cubicBezTo>
                      <a:cubicBezTo>
                        <a:pt x="464024" y="245660"/>
                        <a:pt x="447435" y="234424"/>
                        <a:pt x="436729" y="218365"/>
                      </a:cubicBezTo>
                      <a:cubicBezTo>
                        <a:pt x="427630" y="204717"/>
                        <a:pt x="416769" y="192092"/>
                        <a:pt x="409433" y="177421"/>
                      </a:cubicBezTo>
                      <a:cubicBezTo>
                        <a:pt x="402999" y="164554"/>
                        <a:pt x="404772" y="147711"/>
                        <a:pt x="395785" y="136478"/>
                      </a:cubicBezTo>
                      <a:cubicBezTo>
                        <a:pt x="385538" y="123670"/>
                        <a:pt x="368490" y="118281"/>
                        <a:pt x="354842" y="109183"/>
                      </a:cubicBezTo>
                      <a:cubicBezTo>
                        <a:pt x="350293" y="95535"/>
                        <a:pt x="349174" y="80209"/>
                        <a:pt x="341194" y="68239"/>
                      </a:cubicBezTo>
                      <a:cubicBezTo>
                        <a:pt x="320178" y="36715"/>
                        <a:pt x="289518" y="20141"/>
                        <a:pt x="259308" y="0"/>
                      </a:cubicBezTo>
                      <a:cubicBezTo>
                        <a:pt x="254759" y="27296"/>
                        <a:pt x="259389" y="57861"/>
                        <a:pt x="245660" y="81887"/>
                      </a:cubicBezTo>
                      <a:cubicBezTo>
                        <a:pt x="238523" y="94378"/>
                        <a:pt x="219103" y="95535"/>
                        <a:pt x="204717" y="95535"/>
                      </a:cubicBezTo>
                      <a:cubicBezTo>
                        <a:pt x="172549" y="95535"/>
                        <a:pt x="141027" y="86436"/>
                        <a:pt x="109182" y="81887"/>
                      </a:cubicBezTo>
                      <a:cubicBezTo>
                        <a:pt x="75752" y="59600"/>
                        <a:pt x="57713" y="32986"/>
                        <a:pt x="13648" y="68239"/>
                      </a:cubicBezTo>
                      <a:cubicBezTo>
                        <a:pt x="2414" y="77226"/>
                        <a:pt x="4549" y="95535"/>
                        <a:pt x="0" y="109183"/>
                      </a:cubicBezTo>
                      <a:cubicBezTo>
                        <a:pt x="4549" y="136478"/>
                        <a:pt x="1273" y="166319"/>
                        <a:pt x="13648" y="191069"/>
                      </a:cubicBezTo>
                      <a:cubicBezTo>
                        <a:pt x="20983" y="205740"/>
                        <a:pt x="39920" y="211030"/>
                        <a:pt x="54591" y="218365"/>
                      </a:cubicBezTo>
                      <a:cubicBezTo>
                        <a:pt x="103772" y="242956"/>
                        <a:pt x="192884" y="241747"/>
                        <a:pt x="232012" y="245660"/>
                      </a:cubicBezTo>
                      <a:cubicBezTo>
                        <a:pt x="245660" y="254759"/>
                        <a:pt x="262708" y="260148"/>
                        <a:pt x="272955" y="272956"/>
                      </a:cubicBezTo>
                      <a:cubicBezTo>
                        <a:pt x="281942" y="284190"/>
                        <a:pt x="285097" y="299592"/>
                        <a:pt x="286603" y="313899"/>
                      </a:cubicBezTo>
                      <a:cubicBezTo>
                        <a:pt x="294238" y="386428"/>
                        <a:pt x="288877" y="460225"/>
                        <a:pt x="300251" y="532263"/>
                      </a:cubicBezTo>
                      <a:cubicBezTo>
                        <a:pt x="302809" y="548465"/>
                        <a:pt x="317045" y="560605"/>
                        <a:pt x="327546" y="573206"/>
                      </a:cubicBezTo>
                      <a:cubicBezTo>
                        <a:pt x="366866" y="620391"/>
                        <a:pt x="358971" y="610977"/>
                        <a:pt x="409433" y="627797"/>
                      </a:cubicBezTo>
                      <a:cubicBezTo>
                        <a:pt x="431288" y="660579"/>
                        <a:pt x="443313" y="670836"/>
                        <a:pt x="450376" y="709684"/>
                      </a:cubicBezTo>
                      <a:cubicBezTo>
                        <a:pt x="456937" y="745770"/>
                        <a:pt x="449128" y="785350"/>
                        <a:pt x="464024" y="818866"/>
                      </a:cubicBezTo>
                      <a:cubicBezTo>
                        <a:pt x="469867" y="832012"/>
                        <a:pt x="492391" y="825528"/>
                        <a:pt x="504967" y="832514"/>
                      </a:cubicBezTo>
                      <a:cubicBezTo>
                        <a:pt x="533644" y="848446"/>
                        <a:pt x="586854" y="887105"/>
                        <a:pt x="586854" y="887105"/>
                      </a:cubicBezTo>
                      <a:cubicBezTo>
                        <a:pt x="595952" y="900753"/>
                        <a:pt x="601341" y="917802"/>
                        <a:pt x="614149" y="928048"/>
                      </a:cubicBezTo>
                      <a:cubicBezTo>
                        <a:pt x="625383" y="937035"/>
                        <a:pt x="642226" y="935262"/>
                        <a:pt x="655093" y="941696"/>
                      </a:cubicBezTo>
                      <a:cubicBezTo>
                        <a:pt x="760923" y="994610"/>
                        <a:pt x="634064" y="948333"/>
                        <a:pt x="736979" y="982639"/>
                      </a:cubicBezTo>
                      <a:cubicBezTo>
                        <a:pt x="755176" y="1009935"/>
                        <a:pt x="781196" y="1033404"/>
                        <a:pt x="791570" y="1064526"/>
                      </a:cubicBezTo>
                      <a:cubicBezTo>
                        <a:pt x="796119" y="1078174"/>
                        <a:pt x="798232" y="1092893"/>
                        <a:pt x="805218" y="1105469"/>
                      </a:cubicBezTo>
                      <a:cubicBezTo>
                        <a:pt x="821150" y="1134146"/>
                        <a:pt x="841612" y="1160060"/>
                        <a:pt x="859809" y="1187356"/>
                      </a:cubicBezTo>
                      <a:lnTo>
                        <a:pt x="887105" y="1228299"/>
                      </a:lnTo>
                      <a:cubicBezTo>
                        <a:pt x="891654" y="1287439"/>
                        <a:pt x="886366" y="1348176"/>
                        <a:pt x="900752" y="1405720"/>
                      </a:cubicBezTo>
                      <a:cubicBezTo>
                        <a:pt x="905433" y="1424445"/>
                        <a:pt x="922619" y="1443728"/>
                        <a:pt x="941696" y="1446663"/>
                      </a:cubicBezTo>
                      <a:cubicBezTo>
                        <a:pt x="986884" y="1453615"/>
                        <a:pt x="1032681" y="1437564"/>
                        <a:pt x="1078173" y="1433015"/>
                      </a:cubicBezTo>
                      <a:cubicBezTo>
                        <a:pt x="1091821" y="1423917"/>
                        <a:pt x="1108870" y="1418528"/>
                        <a:pt x="1119117" y="1405720"/>
                      </a:cubicBezTo>
                      <a:cubicBezTo>
                        <a:pt x="1133065" y="1388285"/>
                        <a:pt x="1136615" y="1324881"/>
                        <a:pt x="1146412" y="1310186"/>
                      </a:cubicBezTo>
                      <a:cubicBezTo>
                        <a:pt x="1165969" y="1280851"/>
                        <a:pt x="1201050" y="1282866"/>
                        <a:pt x="1228299" y="1269242"/>
                      </a:cubicBezTo>
                      <a:cubicBezTo>
                        <a:pt x="1242970" y="1261907"/>
                        <a:pt x="1255594" y="1251045"/>
                        <a:pt x="1269242" y="1241947"/>
                      </a:cubicBezTo>
                      <a:cubicBezTo>
                        <a:pt x="1264693" y="1228299"/>
                        <a:pt x="1265767" y="1211176"/>
                        <a:pt x="1255594" y="1201003"/>
                      </a:cubicBezTo>
                      <a:cubicBezTo>
                        <a:pt x="1245422" y="1190831"/>
                        <a:pt x="1228911" y="1189257"/>
                        <a:pt x="1214651" y="1187356"/>
                      </a:cubicBezTo>
                      <a:cubicBezTo>
                        <a:pt x="1160351" y="1180116"/>
                        <a:pt x="1105469" y="1178257"/>
                        <a:pt x="1050878" y="1173708"/>
                      </a:cubicBezTo>
                      <a:cubicBezTo>
                        <a:pt x="1032681" y="1169159"/>
                        <a:pt x="1010403" y="1172412"/>
                        <a:pt x="996287" y="1160060"/>
                      </a:cubicBezTo>
                      <a:cubicBezTo>
                        <a:pt x="971599" y="1138458"/>
                        <a:pt x="941696" y="1078174"/>
                        <a:pt x="941696" y="1078174"/>
                      </a:cubicBezTo>
                      <a:cubicBezTo>
                        <a:pt x="946245" y="1055428"/>
                        <a:pt x="952684" y="1032979"/>
                        <a:pt x="955343" y="1009935"/>
                      </a:cubicBezTo>
                      <a:cubicBezTo>
                        <a:pt x="966343" y="914601"/>
                        <a:pt x="914781" y="791191"/>
                        <a:pt x="982639" y="723332"/>
                      </a:cubicBezTo>
                      <a:cubicBezTo>
                        <a:pt x="1035180" y="670789"/>
                        <a:pt x="1007522" y="693094"/>
                        <a:pt x="1064526" y="655093"/>
                      </a:cubicBezTo>
                      <a:cubicBezTo>
                        <a:pt x="1073624" y="641445"/>
                        <a:pt x="1085159" y="629139"/>
                        <a:pt x="1091821" y="614150"/>
                      </a:cubicBezTo>
                      <a:cubicBezTo>
                        <a:pt x="1103506" y="587858"/>
                        <a:pt x="1119117" y="532263"/>
                        <a:pt x="1119117" y="532263"/>
                      </a:cubicBezTo>
                      <a:cubicBezTo>
                        <a:pt x="1114568" y="486771"/>
                        <a:pt x="1119927" y="439159"/>
                        <a:pt x="1105469" y="395786"/>
                      </a:cubicBezTo>
                      <a:cubicBezTo>
                        <a:pt x="1100282" y="380225"/>
                        <a:pt x="1075327" y="380834"/>
                        <a:pt x="1064526" y="368490"/>
                      </a:cubicBezTo>
                      <a:cubicBezTo>
                        <a:pt x="1007411" y="303215"/>
                        <a:pt x="1032680" y="279780"/>
                        <a:pt x="1009934" y="272956"/>
                      </a:cubicBezTo>
                      <a:close/>
                    </a:path>
                  </a:pathLst>
                </a:custGeom>
                <a:solidFill>
                  <a:srgbClr val="92D050">
                    <a:alpha val="45098"/>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nvGrpSpPr>
                <p:cNvPr id="77" name="39 Grupo">
                  <a:extLst>
                    <a:ext uri="{FF2B5EF4-FFF2-40B4-BE49-F238E27FC236}">
                      <a16:creationId xmlns:a16="http://schemas.microsoft.com/office/drawing/2014/main" id="{EAE47E6E-EF2E-214E-B9FD-245DAF5733E3}"/>
                    </a:ext>
                  </a:extLst>
                </p:cNvPr>
                <p:cNvGrpSpPr>
                  <a:grpSpLocks/>
                </p:cNvGrpSpPr>
                <p:nvPr/>
              </p:nvGrpSpPr>
              <p:grpSpPr bwMode="auto">
                <a:xfrm>
                  <a:off x="2096239" y="1021307"/>
                  <a:ext cx="1208952" cy="952043"/>
                  <a:chOff x="2096239" y="1021307"/>
                  <a:chExt cx="1208952" cy="952043"/>
                </a:xfrm>
              </p:grpSpPr>
              <p:sp>
                <p:nvSpPr>
                  <p:cNvPr id="78" name="33 Forma libre">
                    <a:extLst>
                      <a:ext uri="{FF2B5EF4-FFF2-40B4-BE49-F238E27FC236}">
                        <a16:creationId xmlns:a16="http://schemas.microsoft.com/office/drawing/2014/main" id="{940360AC-3AD5-C648-BBA7-4885A0927E4D}"/>
                      </a:ext>
                    </a:extLst>
                  </p:cNvPr>
                  <p:cNvSpPr/>
                  <p:nvPr/>
                </p:nvSpPr>
                <p:spPr>
                  <a:xfrm>
                    <a:off x="2934791" y="1021307"/>
                    <a:ext cx="370400" cy="461959"/>
                  </a:xfrm>
                  <a:custGeom>
                    <a:avLst/>
                    <a:gdLst>
                      <a:gd name="connsiteX0" fmla="*/ 272433 w 370400"/>
                      <a:gd name="connsiteY0" fmla="*/ 2275 h 461959"/>
                      <a:gd name="connsiteX1" fmla="*/ 135955 w 370400"/>
                      <a:gd name="connsiteY1" fmla="*/ 15923 h 461959"/>
                      <a:gd name="connsiteX2" fmla="*/ 95012 w 370400"/>
                      <a:gd name="connsiteY2" fmla="*/ 56866 h 461959"/>
                      <a:gd name="connsiteX3" fmla="*/ 26773 w 370400"/>
                      <a:gd name="connsiteY3" fmla="*/ 138753 h 461959"/>
                      <a:gd name="connsiteX4" fmla="*/ 26773 w 370400"/>
                      <a:gd name="connsiteY4" fmla="*/ 275230 h 461959"/>
                      <a:gd name="connsiteX5" fmla="*/ 40421 w 370400"/>
                      <a:gd name="connsiteY5" fmla="*/ 425356 h 461959"/>
                      <a:gd name="connsiteX6" fmla="*/ 81364 w 370400"/>
                      <a:gd name="connsiteY6" fmla="*/ 439003 h 461959"/>
                      <a:gd name="connsiteX7" fmla="*/ 340672 w 370400"/>
                      <a:gd name="connsiteY7" fmla="*/ 425356 h 461959"/>
                      <a:gd name="connsiteX8" fmla="*/ 286081 w 370400"/>
                      <a:gd name="connsiteY8" fmla="*/ 343469 h 461959"/>
                      <a:gd name="connsiteX9" fmla="*/ 258785 w 370400"/>
                      <a:gd name="connsiteY9" fmla="*/ 302526 h 461959"/>
                      <a:gd name="connsiteX10" fmla="*/ 272433 w 370400"/>
                      <a:gd name="connsiteY10" fmla="*/ 247935 h 461959"/>
                      <a:gd name="connsiteX11" fmla="*/ 286081 w 370400"/>
                      <a:gd name="connsiteY11" fmla="*/ 206992 h 461959"/>
                      <a:gd name="connsiteX12" fmla="*/ 258785 w 370400"/>
                      <a:gd name="connsiteY12" fmla="*/ 166048 h 461959"/>
                      <a:gd name="connsiteX13" fmla="*/ 245137 w 370400"/>
                      <a:gd name="connsiteY13" fmla="*/ 125105 h 461959"/>
                      <a:gd name="connsiteX14" fmla="*/ 258785 w 370400"/>
                      <a:gd name="connsiteY14" fmla="*/ 70514 h 461959"/>
                      <a:gd name="connsiteX15" fmla="*/ 272433 w 370400"/>
                      <a:gd name="connsiteY15" fmla="*/ 29571 h 461959"/>
                      <a:gd name="connsiteX16" fmla="*/ 272433 w 370400"/>
                      <a:gd name="connsiteY16" fmla="*/ 2275 h 461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70400" h="461959">
                        <a:moveTo>
                          <a:pt x="272433" y="2275"/>
                        </a:moveTo>
                        <a:cubicBezTo>
                          <a:pt x="249687" y="0"/>
                          <a:pt x="179653" y="2478"/>
                          <a:pt x="135955" y="15923"/>
                        </a:cubicBezTo>
                        <a:cubicBezTo>
                          <a:pt x="117508" y="21599"/>
                          <a:pt x="107368" y="42039"/>
                          <a:pt x="95012" y="56866"/>
                        </a:cubicBezTo>
                        <a:cubicBezTo>
                          <a:pt x="0" y="170879"/>
                          <a:pt x="146397" y="19126"/>
                          <a:pt x="26773" y="138753"/>
                        </a:cubicBezTo>
                        <a:cubicBezTo>
                          <a:pt x="1783" y="213720"/>
                          <a:pt x="13704" y="157613"/>
                          <a:pt x="26773" y="275230"/>
                        </a:cubicBezTo>
                        <a:cubicBezTo>
                          <a:pt x="32322" y="325171"/>
                          <a:pt x="24531" y="377686"/>
                          <a:pt x="40421" y="425356"/>
                        </a:cubicBezTo>
                        <a:cubicBezTo>
                          <a:pt x="44970" y="439004"/>
                          <a:pt x="67716" y="434454"/>
                          <a:pt x="81364" y="439003"/>
                        </a:cubicBezTo>
                        <a:cubicBezTo>
                          <a:pt x="167800" y="434454"/>
                          <a:pt x="262237" y="461959"/>
                          <a:pt x="340672" y="425356"/>
                        </a:cubicBezTo>
                        <a:cubicBezTo>
                          <a:pt x="370400" y="411483"/>
                          <a:pt x="304278" y="370765"/>
                          <a:pt x="286081" y="343469"/>
                        </a:cubicBezTo>
                        <a:lnTo>
                          <a:pt x="258785" y="302526"/>
                        </a:lnTo>
                        <a:cubicBezTo>
                          <a:pt x="263334" y="284329"/>
                          <a:pt x="267280" y="265970"/>
                          <a:pt x="272433" y="247935"/>
                        </a:cubicBezTo>
                        <a:cubicBezTo>
                          <a:pt x="276385" y="234103"/>
                          <a:pt x="288446" y="221182"/>
                          <a:pt x="286081" y="206992"/>
                        </a:cubicBezTo>
                        <a:cubicBezTo>
                          <a:pt x="283384" y="190812"/>
                          <a:pt x="266121" y="180719"/>
                          <a:pt x="258785" y="166048"/>
                        </a:cubicBezTo>
                        <a:cubicBezTo>
                          <a:pt x="252351" y="153181"/>
                          <a:pt x="249686" y="138753"/>
                          <a:pt x="245137" y="125105"/>
                        </a:cubicBezTo>
                        <a:cubicBezTo>
                          <a:pt x="249686" y="106908"/>
                          <a:pt x="253632" y="88549"/>
                          <a:pt x="258785" y="70514"/>
                        </a:cubicBezTo>
                        <a:cubicBezTo>
                          <a:pt x="262737" y="56682"/>
                          <a:pt x="272433" y="43957"/>
                          <a:pt x="272433" y="29571"/>
                        </a:cubicBezTo>
                        <a:cubicBezTo>
                          <a:pt x="272433" y="15185"/>
                          <a:pt x="295179" y="4550"/>
                          <a:pt x="272433" y="2275"/>
                        </a:cubicBezTo>
                        <a:close/>
                      </a:path>
                    </a:pathLst>
                  </a:custGeom>
                  <a:solidFill>
                    <a:srgbClr val="00B050">
                      <a:alpha val="56078"/>
                    </a:srgbClr>
                  </a:solidFill>
                  <a:ln>
                    <a:solidFill>
                      <a:srgbClr val="00B050">
                        <a:alpha val="56078"/>
                      </a:srgb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9" name="34 Forma libre">
                    <a:extLst>
                      <a:ext uri="{FF2B5EF4-FFF2-40B4-BE49-F238E27FC236}">
                        <a16:creationId xmlns:a16="http://schemas.microsoft.com/office/drawing/2014/main" id="{0F197A55-A084-994C-8D7B-4AACC21E8D2E}"/>
                      </a:ext>
                    </a:extLst>
                  </p:cNvPr>
                  <p:cNvSpPr/>
                  <p:nvPr/>
                </p:nvSpPr>
                <p:spPr>
                  <a:xfrm>
                    <a:off x="2096239" y="1132764"/>
                    <a:ext cx="455892" cy="840586"/>
                  </a:xfrm>
                  <a:custGeom>
                    <a:avLst/>
                    <a:gdLst>
                      <a:gd name="connsiteX0" fmla="*/ 196585 w 455892"/>
                      <a:gd name="connsiteY0" fmla="*/ 218364 h 840586"/>
                      <a:gd name="connsiteX1" fmla="*/ 182937 w 455892"/>
                      <a:gd name="connsiteY1" fmla="*/ 259308 h 840586"/>
                      <a:gd name="connsiteX2" fmla="*/ 169289 w 455892"/>
                      <a:gd name="connsiteY2" fmla="*/ 327546 h 840586"/>
                      <a:gd name="connsiteX3" fmla="*/ 141994 w 455892"/>
                      <a:gd name="connsiteY3" fmla="*/ 368490 h 840586"/>
                      <a:gd name="connsiteX4" fmla="*/ 87403 w 455892"/>
                      <a:gd name="connsiteY4" fmla="*/ 491320 h 840586"/>
                      <a:gd name="connsiteX5" fmla="*/ 46460 w 455892"/>
                      <a:gd name="connsiteY5" fmla="*/ 532263 h 840586"/>
                      <a:gd name="connsiteX6" fmla="*/ 46460 w 455892"/>
                      <a:gd name="connsiteY6" fmla="*/ 818866 h 840586"/>
                      <a:gd name="connsiteX7" fmla="*/ 114698 w 455892"/>
                      <a:gd name="connsiteY7" fmla="*/ 805218 h 840586"/>
                      <a:gd name="connsiteX8" fmla="*/ 182937 w 455892"/>
                      <a:gd name="connsiteY8" fmla="*/ 696036 h 840586"/>
                      <a:gd name="connsiteX9" fmla="*/ 210233 w 455892"/>
                      <a:gd name="connsiteY9" fmla="*/ 655093 h 840586"/>
                      <a:gd name="connsiteX10" fmla="*/ 223880 w 455892"/>
                      <a:gd name="connsiteY10" fmla="*/ 614149 h 840586"/>
                      <a:gd name="connsiteX11" fmla="*/ 346710 w 455892"/>
                      <a:gd name="connsiteY11" fmla="*/ 504967 h 840586"/>
                      <a:gd name="connsiteX12" fmla="*/ 414949 w 455892"/>
                      <a:gd name="connsiteY12" fmla="*/ 423081 h 840586"/>
                      <a:gd name="connsiteX13" fmla="*/ 455892 w 455892"/>
                      <a:gd name="connsiteY13" fmla="*/ 382137 h 840586"/>
                      <a:gd name="connsiteX14" fmla="*/ 428597 w 455892"/>
                      <a:gd name="connsiteY14" fmla="*/ 300251 h 840586"/>
                      <a:gd name="connsiteX15" fmla="*/ 414949 w 455892"/>
                      <a:gd name="connsiteY15" fmla="*/ 218364 h 840586"/>
                      <a:gd name="connsiteX16" fmla="*/ 387654 w 455892"/>
                      <a:gd name="connsiteY16" fmla="*/ 177421 h 840586"/>
                      <a:gd name="connsiteX17" fmla="*/ 374006 w 455892"/>
                      <a:gd name="connsiteY17" fmla="*/ 136478 h 840586"/>
                      <a:gd name="connsiteX18" fmla="*/ 374006 w 455892"/>
                      <a:gd name="connsiteY18" fmla="*/ 27296 h 840586"/>
                      <a:gd name="connsiteX19" fmla="*/ 333062 w 455892"/>
                      <a:gd name="connsiteY19" fmla="*/ 0 h 840586"/>
                      <a:gd name="connsiteX20" fmla="*/ 292119 w 455892"/>
                      <a:gd name="connsiteY20" fmla="*/ 13648 h 840586"/>
                      <a:gd name="connsiteX21" fmla="*/ 237528 w 455892"/>
                      <a:gd name="connsiteY21" fmla="*/ 27296 h 840586"/>
                      <a:gd name="connsiteX22" fmla="*/ 196585 w 455892"/>
                      <a:gd name="connsiteY22" fmla="*/ 54591 h 840586"/>
                      <a:gd name="connsiteX23" fmla="*/ 169289 w 455892"/>
                      <a:gd name="connsiteY23" fmla="*/ 95535 h 840586"/>
                      <a:gd name="connsiteX24" fmla="*/ 210233 w 455892"/>
                      <a:gd name="connsiteY24" fmla="*/ 177421 h 840586"/>
                      <a:gd name="connsiteX25" fmla="*/ 196585 w 455892"/>
                      <a:gd name="connsiteY25" fmla="*/ 218364 h 8405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55892" h="840586">
                        <a:moveTo>
                          <a:pt x="196585" y="218364"/>
                        </a:moveTo>
                        <a:cubicBezTo>
                          <a:pt x="192036" y="232012"/>
                          <a:pt x="186426" y="245351"/>
                          <a:pt x="182937" y="259308"/>
                        </a:cubicBezTo>
                        <a:cubicBezTo>
                          <a:pt x="177311" y="281812"/>
                          <a:pt x="177434" y="305826"/>
                          <a:pt x="169289" y="327546"/>
                        </a:cubicBezTo>
                        <a:cubicBezTo>
                          <a:pt x="163530" y="342904"/>
                          <a:pt x="148656" y="353501"/>
                          <a:pt x="141994" y="368490"/>
                        </a:cubicBezTo>
                        <a:cubicBezTo>
                          <a:pt x="107991" y="444996"/>
                          <a:pt x="131524" y="438374"/>
                          <a:pt x="87403" y="491320"/>
                        </a:cubicBezTo>
                        <a:cubicBezTo>
                          <a:pt x="75047" y="506147"/>
                          <a:pt x="60108" y="518615"/>
                          <a:pt x="46460" y="532263"/>
                        </a:cubicBezTo>
                        <a:cubicBezTo>
                          <a:pt x="21700" y="631301"/>
                          <a:pt x="0" y="694971"/>
                          <a:pt x="46460" y="818866"/>
                        </a:cubicBezTo>
                        <a:cubicBezTo>
                          <a:pt x="54605" y="840586"/>
                          <a:pt x="91952" y="809767"/>
                          <a:pt x="114698" y="805218"/>
                        </a:cubicBezTo>
                        <a:cubicBezTo>
                          <a:pt x="147181" y="707771"/>
                          <a:pt x="118055" y="739292"/>
                          <a:pt x="182937" y="696036"/>
                        </a:cubicBezTo>
                        <a:cubicBezTo>
                          <a:pt x="192036" y="682388"/>
                          <a:pt x="202898" y="669764"/>
                          <a:pt x="210233" y="655093"/>
                        </a:cubicBezTo>
                        <a:cubicBezTo>
                          <a:pt x="216667" y="642226"/>
                          <a:pt x="215048" y="625505"/>
                          <a:pt x="223880" y="614149"/>
                        </a:cubicBezTo>
                        <a:cubicBezTo>
                          <a:pt x="321658" y="488434"/>
                          <a:pt x="271825" y="567371"/>
                          <a:pt x="346710" y="504967"/>
                        </a:cubicBezTo>
                        <a:cubicBezTo>
                          <a:pt x="411958" y="450594"/>
                          <a:pt x="366150" y="481640"/>
                          <a:pt x="414949" y="423081"/>
                        </a:cubicBezTo>
                        <a:cubicBezTo>
                          <a:pt x="427305" y="408253"/>
                          <a:pt x="442244" y="395785"/>
                          <a:pt x="455892" y="382137"/>
                        </a:cubicBezTo>
                        <a:cubicBezTo>
                          <a:pt x="446794" y="354842"/>
                          <a:pt x="433327" y="328631"/>
                          <a:pt x="428597" y="300251"/>
                        </a:cubicBezTo>
                        <a:cubicBezTo>
                          <a:pt x="424048" y="272955"/>
                          <a:pt x="423700" y="244616"/>
                          <a:pt x="414949" y="218364"/>
                        </a:cubicBezTo>
                        <a:cubicBezTo>
                          <a:pt x="409762" y="202803"/>
                          <a:pt x="394989" y="192092"/>
                          <a:pt x="387654" y="177421"/>
                        </a:cubicBezTo>
                        <a:cubicBezTo>
                          <a:pt x="381220" y="164554"/>
                          <a:pt x="378555" y="150126"/>
                          <a:pt x="374006" y="136478"/>
                        </a:cubicBezTo>
                        <a:cubicBezTo>
                          <a:pt x="388001" y="94493"/>
                          <a:pt x="401744" y="75837"/>
                          <a:pt x="374006" y="27296"/>
                        </a:cubicBezTo>
                        <a:cubicBezTo>
                          <a:pt x="365868" y="13054"/>
                          <a:pt x="346710" y="9099"/>
                          <a:pt x="333062" y="0"/>
                        </a:cubicBezTo>
                        <a:cubicBezTo>
                          <a:pt x="319414" y="4549"/>
                          <a:pt x="305951" y="9696"/>
                          <a:pt x="292119" y="13648"/>
                        </a:cubicBezTo>
                        <a:cubicBezTo>
                          <a:pt x="274084" y="18801"/>
                          <a:pt x="254768" y="19907"/>
                          <a:pt x="237528" y="27296"/>
                        </a:cubicBezTo>
                        <a:cubicBezTo>
                          <a:pt x="222452" y="33757"/>
                          <a:pt x="210233" y="45493"/>
                          <a:pt x="196585" y="54591"/>
                        </a:cubicBezTo>
                        <a:cubicBezTo>
                          <a:pt x="187486" y="68239"/>
                          <a:pt x="171986" y="79355"/>
                          <a:pt x="169289" y="95535"/>
                        </a:cubicBezTo>
                        <a:cubicBezTo>
                          <a:pt x="165522" y="118137"/>
                          <a:pt x="200727" y="163163"/>
                          <a:pt x="210233" y="177421"/>
                        </a:cubicBezTo>
                        <a:lnTo>
                          <a:pt x="196585" y="218364"/>
                        </a:lnTo>
                        <a:close/>
                      </a:path>
                    </a:pathLst>
                  </a:custGeom>
                  <a:solidFill>
                    <a:srgbClr val="00B050">
                      <a:alpha val="56078"/>
                    </a:srgbClr>
                  </a:solidFill>
                  <a:ln>
                    <a:solidFill>
                      <a:srgbClr val="00B050">
                        <a:alpha val="56078"/>
                      </a:srgb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grpSp>
            <p:nvGrpSpPr>
              <p:cNvPr id="69" name="60 Grupo">
                <a:extLst>
                  <a:ext uri="{FF2B5EF4-FFF2-40B4-BE49-F238E27FC236}">
                    <a16:creationId xmlns:a16="http://schemas.microsoft.com/office/drawing/2014/main" id="{3FBFF29C-4732-9D40-8B27-E144BFB1C4A4}"/>
                  </a:ext>
                </a:extLst>
              </p:cNvPr>
              <p:cNvGrpSpPr>
                <a:grpSpLocks/>
              </p:cNvGrpSpPr>
              <p:nvPr/>
            </p:nvGrpSpPr>
            <p:grpSpPr bwMode="auto">
              <a:xfrm>
                <a:off x="1914562" y="2573363"/>
                <a:ext cx="1600200" cy="4264025"/>
                <a:chOff x="1271588" y="2236788"/>
                <a:chExt cx="1600200" cy="4264025"/>
              </a:xfrm>
            </p:grpSpPr>
            <p:sp>
              <p:nvSpPr>
                <p:cNvPr id="70" name="25 Forma libre">
                  <a:extLst>
                    <a:ext uri="{FF2B5EF4-FFF2-40B4-BE49-F238E27FC236}">
                      <a16:creationId xmlns:a16="http://schemas.microsoft.com/office/drawing/2014/main" id="{9B707DF1-D54A-4841-A79C-5BA4E30EF0E2}"/>
                    </a:ext>
                  </a:extLst>
                </p:cNvPr>
                <p:cNvSpPr/>
                <p:nvPr/>
              </p:nvSpPr>
              <p:spPr bwMode="auto">
                <a:xfrm>
                  <a:off x="2333687" y="5838601"/>
                  <a:ext cx="538101" cy="662212"/>
                </a:xfrm>
                <a:custGeom>
                  <a:avLst/>
                  <a:gdLst>
                    <a:gd name="connsiteX0" fmla="*/ 376237 w 538162"/>
                    <a:gd name="connsiteY0" fmla="*/ 0 h 661988"/>
                    <a:gd name="connsiteX1" fmla="*/ 314325 w 538162"/>
                    <a:gd name="connsiteY1" fmla="*/ 80963 h 661988"/>
                    <a:gd name="connsiteX2" fmla="*/ 228600 w 538162"/>
                    <a:gd name="connsiteY2" fmla="*/ 23813 h 661988"/>
                    <a:gd name="connsiteX3" fmla="*/ 223837 w 538162"/>
                    <a:gd name="connsiteY3" fmla="*/ 276225 h 661988"/>
                    <a:gd name="connsiteX4" fmla="*/ 142875 w 538162"/>
                    <a:gd name="connsiteY4" fmla="*/ 280988 h 661988"/>
                    <a:gd name="connsiteX5" fmla="*/ 100012 w 538162"/>
                    <a:gd name="connsiteY5" fmla="*/ 347663 h 661988"/>
                    <a:gd name="connsiteX6" fmla="*/ 57150 w 538162"/>
                    <a:gd name="connsiteY6" fmla="*/ 361950 h 661988"/>
                    <a:gd name="connsiteX7" fmla="*/ 14287 w 538162"/>
                    <a:gd name="connsiteY7" fmla="*/ 452438 h 661988"/>
                    <a:gd name="connsiteX8" fmla="*/ 0 w 538162"/>
                    <a:gd name="connsiteY8" fmla="*/ 538163 h 661988"/>
                    <a:gd name="connsiteX9" fmla="*/ 4762 w 538162"/>
                    <a:gd name="connsiteY9" fmla="*/ 604838 h 661988"/>
                    <a:gd name="connsiteX10" fmla="*/ 85725 w 538162"/>
                    <a:gd name="connsiteY10" fmla="*/ 576263 h 661988"/>
                    <a:gd name="connsiteX11" fmla="*/ 171450 w 538162"/>
                    <a:gd name="connsiteY11" fmla="*/ 661988 h 661988"/>
                    <a:gd name="connsiteX12" fmla="*/ 247650 w 538162"/>
                    <a:gd name="connsiteY12" fmla="*/ 661988 h 661988"/>
                    <a:gd name="connsiteX13" fmla="*/ 528637 w 538162"/>
                    <a:gd name="connsiteY13" fmla="*/ 276225 h 661988"/>
                    <a:gd name="connsiteX14" fmla="*/ 538162 w 538162"/>
                    <a:gd name="connsiteY14" fmla="*/ 219075 h 661988"/>
                    <a:gd name="connsiteX15" fmla="*/ 457200 w 538162"/>
                    <a:gd name="connsiteY15" fmla="*/ 214313 h 661988"/>
                    <a:gd name="connsiteX16" fmla="*/ 400050 w 538162"/>
                    <a:gd name="connsiteY16" fmla="*/ 285750 h 661988"/>
                    <a:gd name="connsiteX17" fmla="*/ 366712 w 538162"/>
                    <a:gd name="connsiteY17" fmla="*/ 300038 h 661988"/>
                    <a:gd name="connsiteX18" fmla="*/ 314325 w 538162"/>
                    <a:gd name="connsiteY18" fmla="*/ 276225 h 661988"/>
                    <a:gd name="connsiteX19" fmla="*/ 290512 w 538162"/>
                    <a:gd name="connsiteY19" fmla="*/ 247650 h 661988"/>
                    <a:gd name="connsiteX20" fmla="*/ 361950 w 538162"/>
                    <a:gd name="connsiteY20" fmla="*/ 161925 h 661988"/>
                    <a:gd name="connsiteX21" fmla="*/ 366712 w 538162"/>
                    <a:gd name="connsiteY21" fmla="*/ 104775 h 661988"/>
                    <a:gd name="connsiteX22" fmla="*/ 438150 w 538162"/>
                    <a:gd name="connsiteY22" fmla="*/ 19050 h 661988"/>
                    <a:gd name="connsiteX23" fmla="*/ 376237 w 538162"/>
                    <a:gd name="connsiteY23" fmla="*/ 0 h 661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38162" h="661988">
                      <a:moveTo>
                        <a:pt x="376237" y="0"/>
                      </a:moveTo>
                      <a:lnTo>
                        <a:pt x="314325" y="80963"/>
                      </a:lnTo>
                      <a:lnTo>
                        <a:pt x="228600" y="23813"/>
                      </a:lnTo>
                      <a:cubicBezTo>
                        <a:pt x="227012" y="107950"/>
                        <a:pt x="225425" y="192088"/>
                        <a:pt x="223837" y="276225"/>
                      </a:cubicBezTo>
                      <a:lnTo>
                        <a:pt x="142875" y="280988"/>
                      </a:lnTo>
                      <a:lnTo>
                        <a:pt x="100012" y="347663"/>
                      </a:lnTo>
                      <a:cubicBezTo>
                        <a:pt x="53994" y="352776"/>
                        <a:pt x="57150" y="338050"/>
                        <a:pt x="57150" y="361950"/>
                      </a:cubicBezTo>
                      <a:lnTo>
                        <a:pt x="14287" y="452438"/>
                      </a:lnTo>
                      <a:lnTo>
                        <a:pt x="0" y="538163"/>
                      </a:lnTo>
                      <a:lnTo>
                        <a:pt x="4762" y="604838"/>
                      </a:lnTo>
                      <a:lnTo>
                        <a:pt x="85725" y="576263"/>
                      </a:lnTo>
                      <a:lnTo>
                        <a:pt x="171450" y="661988"/>
                      </a:lnTo>
                      <a:lnTo>
                        <a:pt x="247650" y="661988"/>
                      </a:lnTo>
                      <a:lnTo>
                        <a:pt x="528637" y="276225"/>
                      </a:lnTo>
                      <a:lnTo>
                        <a:pt x="538162" y="219075"/>
                      </a:lnTo>
                      <a:lnTo>
                        <a:pt x="457200" y="214313"/>
                      </a:lnTo>
                      <a:lnTo>
                        <a:pt x="400050" y="285750"/>
                      </a:lnTo>
                      <a:lnTo>
                        <a:pt x="366712" y="300038"/>
                      </a:lnTo>
                      <a:lnTo>
                        <a:pt x="314325" y="276225"/>
                      </a:lnTo>
                      <a:lnTo>
                        <a:pt x="290512" y="247650"/>
                      </a:lnTo>
                      <a:lnTo>
                        <a:pt x="361950" y="161925"/>
                      </a:lnTo>
                      <a:lnTo>
                        <a:pt x="366712" y="104775"/>
                      </a:lnTo>
                      <a:lnTo>
                        <a:pt x="438150" y="19050"/>
                      </a:lnTo>
                      <a:lnTo>
                        <a:pt x="376237" y="0"/>
                      </a:lnTo>
                      <a:close/>
                    </a:path>
                  </a:pathLst>
                </a:custGeom>
                <a:solidFill>
                  <a:srgbClr val="FFFF00">
                    <a:alpha val="72157"/>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1" name="26 Forma libre">
                  <a:extLst>
                    <a:ext uri="{FF2B5EF4-FFF2-40B4-BE49-F238E27FC236}">
                      <a16:creationId xmlns:a16="http://schemas.microsoft.com/office/drawing/2014/main" id="{5D980F98-5415-1C47-8C54-103393B730CD}"/>
                    </a:ext>
                  </a:extLst>
                </p:cNvPr>
                <p:cNvSpPr/>
                <p:nvPr/>
              </p:nvSpPr>
              <p:spPr bwMode="auto">
                <a:xfrm>
                  <a:off x="1271588" y="2236788"/>
                  <a:ext cx="331101" cy="245743"/>
                </a:xfrm>
                <a:custGeom>
                  <a:avLst/>
                  <a:gdLst>
                    <a:gd name="connsiteX0" fmla="*/ 58183 w 331138"/>
                    <a:gd name="connsiteY0" fmla="*/ 81886 h 245660"/>
                    <a:gd name="connsiteX1" fmla="*/ 71831 w 331138"/>
                    <a:gd name="connsiteY1" fmla="*/ 177421 h 245660"/>
                    <a:gd name="connsiteX2" fmla="*/ 112774 w 331138"/>
                    <a:gd name="connsiteY2" fmla="*/ 177421 h 245660"/>
                    <a:gd name="connsiteX3" fmla="*/ 126422 w 331138"/>
                    <a:gd name="connsiteY3" fmla="*/ 232012 h 245660"/>
                    <a:gd name="connsiteX4" fmla="*/ 235604 w 331138"/>
                    <a:gd name="connsiteY4" fmla="*/ 245660 h 245660"/>
                    <a:gd name="connsiteX5" fmla="*/ 331138 w 331138"/>
                    <a:gd name="connsiteY5" fmla="*/ 136477 h 245660"/>
                    <a:gd name="connsiteX6" fmla="*/ 317490 w 331138"/>
                    <a:gd name="connsiteY6" fmla="*/ 27295 h 245660"/>
                    <a:gd name="connsiteX7" fmla="*/ 167365 w 331138"/>
                    <a:gd name="connsiteY7" fmla="*/ 0 h 245660"/>
                    <a:gd name="connsiteX8" fmla="*/ 58183 w 331138"/>
                    <a:gd name="connsiteY8" fmla="*/ 81886 h 245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138" h="245660">
                      <a:moveTo>
                        <a:pt x="58183" y="81886"/>
                      </a:moveTo>
                      <a:cubicBezTo>
                        <a:pt x="33521" y="155872"/>
                        <a:pt x="0" y="165449"/>
                        <a:pt x="71831" y="177421"/>
                      </a:cubicBezTo>
                      <a:cubicBezTo>
                        <a:pt x="85293" y="179665"/>
                        <a:pt x="99126" y="177421"/>
                        <a:pt x="112774" y="177421"/>
                      </a:cubicBezTo>
                      <a:lnTo>
                        <a:pt x="126422" y="232012"/>
                      </a:lnTo>
                      <a:lnTo>
                        <a:pt x="235604" y="245660"/>
                      </a:lnTo>
                      <a:lnTo>
                        <a:pt x="331138" y="136477"/>
                      </a:lnTo>
                      <a:lnTo>
                        <a:pt x="317490" y="27295"/>
                      </a:lnTo>
                      <a:lnTo>
                        <a:pt x="167365" y="0"/>
                      </a:lnTo>
                      <a:lnTo>
                        <a:pt x="58183" y="81886"/>
                      </a:lnTo>
                      <a:close/>
                    </a:path>
                  </a:pathLst>
                </a:custGeom>
                <a:solidFill>
                  <a:srgbClr val="FFFF00">
                    <a:alpha val="72157"/>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sp>
          <p:nvSpPr>
            <p:cNvPr id="41" name="9 Cubo">
              <a:extLst>
                <a:ext uri="{FF2B5EF4-FFF2-40B4-BE49-F238E27FC236}">
                  <a16:creationId xmlns:a16="http://schemas.microsoft.com/office/drawing/2014/main" id="{A7A6C25D-EA62-9B40-95C0-DCAA23CFF93D}"/>
                </a:ext>
              </a:extLst>
            </p:cNvPr>
            <p:cNvSpPr/>
            <p:nvPr/>
          </p:nvSpPr>
          <p:spPr>
            <a:xfrm>
              <a:off x="3785919" y="1193800"/>
              <a:ext cx="3785811" cy="642938"/>
            </a:xfrm>
            <a:prstGeom prst="cube">
              <a:avLst>
                <a:gd name="adj" fmla="val 69807"/>
              </a:avLst>
            </a:prstGeom>
            <a:solidFill>
              <a:schemeClr val="tx1">
                <a:lumMod val="50000"/>
                <a:lumOff val="50000"/>
                <a:alpha val="54000"/>
              </a:scheme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400" b="1" dirty="0">
                  <a:solidFill>
                    <a:schemeClr val="tx1"/>
                  </a:solidFill>
                  <a:effectLst>
                    <a:outerShdw blurRad="38100" dist="38100" dir="2700000" algn="tl">
                      <a:srgbClr val="000000">
                        <a:alpha val="43137"/>
                      </a:srgbClr>
                    </a:outerShdw>
                  </a:effectLst>
                </a:rPr>
                <a:t>RELIEVE</a:t>
              </a:r>
              <a:endParaRPr lang="es-ES" sz="2000" b="1" dirty="0">
                <a:solidFill>
                  <a:schemeClr val="tx1"/>
                </a:solidFill>
                <a:effectLst>
                  <a:outerShdw blurRad="38100" dist="38100" dir="2700000" algn="tl">
                    <a:srgbClr val="000000">
                      <a:alpha val="43137"/>
                    </a:srgbClr>
                  </a:outerShdw>
                </a:effectLst>
              </a:endParaRPr>
            </a:p>
          </p:txBody>
        </p:sp>
        <p:grpSp>
          <p:nvGrpSpPr>
            <p:cNvPr id="42" name="61 Grupo">
              <a:extLst>
                <a:ext uri="{FF2B5EF4-FFF2-40B4-BE49-F238E27FC236}">
                  <a16:creationId xmlns:a16="http://schemas.microsoft.com/office/drawing/2014/main" id="{1B6F04C6-95F0-B14C-980B-C55205E40E8C}"/>
                </a:ext>
              </a:extLst>
            </p:cNvPr>
            <p:cNvGrpSpPr>
              <a:grpSpLocks/>
            </p:cNvGrpSpPr>
            <p:nvPr/>
          </p:nvGrpSpPr>
          <p:grpSpPr bwMode="auto">
            <a:xfrm>
              <a:off x="3785917" y="1836737"/>
              <a:ext cx="3785812" cy="1038352"/>
              <a:chOff x="3320779" y="1500174"/>
              <a:chExt cx="3785813" cy="1038366"/>
            </a:xfrm>
          </p:grpSpPr>
          <p:sp>
            <p:nvSpPr>
              <p:cNvPr id="66" name="21 Cubo">
                <a:extLst>
                  <a:ext uri="{FF2B5EF4-FFF2-40B4-BE49-F238E27FC236}">
                    <a16:creationId xmlns:a16="http://schemas.microsoft.com/office/drawing/2014/main" id="{F3E1E28D-EABD-2541-8894-C029C9D3DB9E}"/>
                  </a:ext>
                </a:extLst>
              </p:cNvPr>
              <p:cNvSpPr/>
              <p:nvPr/>
            </p:nvSpPr>
            <p:spPr>
              <a:xfrm>
                <a:off x="3320779" y="1895596"/>
                <a:ext cx="3785813" cy="642944"/>
              </a:xfrm>
              <a:prstGeom prst="cube">
                <a:avLst>
                  <a:gd name="adj" fmla="val 69807"/>
                </a:avLst>
              </a:prstGeom>
              <a:solidFill>
                <a:srgbClr val="3333FF">
                  <a:alpha val="54000"/>
                </a:srgb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400" b="1" dirty="0">
                    <a:solidFill>
                      <a:schemeClr val="tx1"/>
                    </a:solidFill>
                    <a:effectLst>
                      <a:outerShdw blurRad="38100" dist="38100" dir="2700000" algn="tl">
                        <a:srgbClr val="000000">
                          <a:alpha val="43137"/>
                        </a:srgbClr>
                      </a:outerShdw>
                    </a:effectLst>
                  </a:rPr>
                  <a:t>HIDROGRAFÍA</a:t>
                </a:r>
                <a:endParaRPr lang="es-ES" b="1" dirty="0">
                  <a:solidFill>
                    <a:schemeClr val="tx1"/>
                  </a:solidFill>
                  <a:effectLst>
                    <a:outerShdw blurRad="38100" dist="38100" dir="2700000" algn="tl">
                      <a:srgbClr val="000000">
                        <a:alpha val="43137"/>
                      </a:srgbClr>
                    </a:outerShdw>
                  </a:effectLst>
                </a:endParaRPr>
              </a:p>
            </p:txBody>
          </p:sp>
          <p:sp>
            <p:nvSpPr>
              <p:cNvPr id="67" name="22 Cruz">
                <a:extLst>
                  <a:ext uri="{FF2B5EF4-FFF2-40B4-BE49-F238E27FC236}">
                    <a16:creationId xmlns:a16="http://schemas.microsoft.com/office/drawing/2014/main" id="{8E7F6E3A-D0B1-144C-BF69-8D0399AEBE43}"/>
                  </a:ext>
                </a:extLst>
              </p:cNvPr>
              <p:cNvSpPr/>
              <p:nvPr/>
            </p:nvSpPr>
            <p:spPr>
              <a:xfrm>
                <a:off x="5322099" y="1500174"/>
                <a:ext cx="357190" cy="357190"/>
              </a:xfrm>
              <a:prstGeom prst="plus">
                <a:avLst>
                  <a:gd name="adj" fmla="val 34330"/>
                </a:avLst>
              </a:prstGeom>
              <a:solidFill>
                <a:srgbClr val="FFC0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ES"/>
              </a:p>
            </p:txBody>
          </p:sp>
        </p:grpSp>
        <p:grpSp>
          <p:nvGrpSpPr>
            <p:cNvPr id="43" name="62 Grupo">
              <a:extLst>
                <a:ext uri="{FF2B5EF4-FFF2-40B4-BE49-F238E27FC236}">
                  <a16:creationId xmlns:a16="http://schemas.microsoft.com/office/drawing/2014/main" id="{C8EC44DF-83E1-854C-A715-9CEDECB69061}"/>
                </a:ext>
              </a:extLst>
            </p:cNvPr>
            <p:cNvGrpSpPr>
              <a:grpSpLocks/>
            </p:cNvGrpSpPr>
            <p:nvPr/>
          </p:nvGrpSpPr>
          <p:grpSpPr bwMode="auto">
            <a:xfrm>
              <a:off x="3786188" y="2908300"/>
              <a:ext cx="3786187" cy="1071563"/>
              <a:chOff x="3321050" y="2571744"/>
              <a:chExt cx="3786188" cy="1071569"/>
            </a:xfrm>
          </p:grpSpPr>
          <p:sp>
            <p:nvSpPr>
              <p:cNvPr id="64" name="19 Cubo">
                <a:extLst>
                  <a:ext uri="{FF2B5EF4-FFF2-40B4-BE49-F238E27FC236}">
                    <a16:creationId xmlns:a16="http://schemas.microsoft.com/office/drawing/2014/main" id="{B8BC7B77-823C-5C4A-8629-231F1BDC10A1}"/>
                  </a:ext>
                </a:extLst>
              </p:cNvPr>
              <p:cNvSpPr/>
              <p:nvPr/>
            </p:nvSpPr>
            <p:spPr>
              <a:xfrm>
                <a:off x="3320780" y="3000371"/>
                <a:ext cx="3785812" cy="642942"/>
              </a:xfrm>
              <a:prstGeom prst="cube">
                <a:avLst>
                  <a:gd name="adj" fmla="val 69807"/>
                </a:avLst>
              </a:prstGeom>
              <a:solidFill>
                <a:srgbClr val="92D050">
                  <a:alpha val="54000"/>
                </a:srgb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400" b="1" dirty="0">
                    <a:solidFill>
                      <a:schemeClr val="tx1"/>
                    </a:solidFill>
                    <a:effectLst>
                      <a:outerShdw blurRad="38100" dist="38100" dir="2700000" algn="tl">
                        <a:srgbClr val="000000">
                          <a:alpha val="43137"/>
                        </a:srgbClr>
                      </a:outerShdw>
                    </a:effectLst>
                  </a:rPr>
                  <a:t>VEGETACIÓN</a:t>
                </a:r>
                <a:endParaRPr lang="es-ES" b="1" dirty="0">
                  <a:solidFill>
                    <a:schemeClr val="tx1"/>
                  </a:solidFill>
                  <a:effectLst>
                    <a:outerShdw blurRad="38100" dist="38100" dir="2700000" algn="tl">
                      <a:srgbClr val="000000">
                        <a:alpha val="43137"/>
                      </a:srgbClr>
                    </a:outerShdw>
                  </a:effectLst>
                </a:endParaRPr>
              </a:p>
            </p:txBody>
          </p:sp>
          <p:sp>
            <p:nvSpPr>
              <p:cNvPr id="65" name="20 Cruz">
                <a:extLst>
                  <a:ext uri="{FF2B5EF4-FFF2-40B4-BE49-F238E27FC236}">
                    <a16:creationId xmlns:a16="http://schemas.microsoft.com/office/drawing/2014/main" id="{A569714D-6D7A-CB4B-9578-EB6082588DCB}"/>
                  </a:ext>
                </a:extLst>
              </p:cNvPr>
              <p:cNvSpPr/>
              <p:nvPr/>
            </p:nvSpPr>
            <p:spPr>
              <a:xfrm>
                <a:off x="5322099" y="2571744"/>
                <a:ext cx="357190" cy="357190"/>
              </a:xfrm>
              <a:prstGeom prst="plus">
                <a:avLst>
                  <a:gd name="adj" fmla="val 34330"/>
                </a:avLst>
              </a:prstGeom>
              <a:solidFill>
                <a:srgbClr val="FFC0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ES"/>
              </a:p>
            </p:txBody>
          </p:sp>
        </p:grpSp>
        <p:grpSp>
          <p:nvGrpSpPr>
            <p:cNvPr id="57" name="63 Grupo">
              <a:extLst>
                <a:ext uri="{FF2B5EF4-FFF2-40B4-BE49-F238E27FC236}">
                  <a16:creationId xmlns:a16="http://schemas.microsoft.com/office/drawing/2014/main" id="{617FD7D8-05B2-DD45-9463-CBAFD7DD8350}"/>
                </a:ext>
              </a:extLst>
            </p:cNvPr>
            <p:cNvGrpSpPr>
              <a:grpSpLocks/>
            </p:cNvGrpSpPr>
            <p:nvPr/>
          </p:nvGrpSpPr>
          <p:grpSpPr bwMode="auto">
            <a:xfrm>
              <a:off x="3786188" y="3979863"/>
              <a:ext cx="3786187" cy="1071562"/>
              <a:chOff x="3321050" y="3643314"/>
              <a:chExt cx="3786188" cy="1071561"/>
            </a:xfrm>
          </p:grpSpPr>
          <p:sp>
            <p:nvSpPr>
              <p:cNvPr id="62" name="17 Cubo">
                <a:extLst>
                  <a:ext uri="{FF2B5EF4-FFF2-40B4-BE49-F238E27FC236}">
                    <a16:creationId xmlns:a16="http://schemas.microsoft.com/office/drawing/2014/main" id="{C39A8124-BFB1-714E-90D7-21F1CB2C3CEB}"/>
                  </a:ext>
                </a:extLst>
              </p:cNvPr>
              <p:cNvSpPr/>
              <p:nvPr/>
            </p:nvSpPr>
            <p:spPr>
              <a:xfrm>
                <a:off x="3320780" y="4071939"/>
                <a:ext cx="3785812" cy="642936"/>
              </a:xfrm>
              <a:prstGeom prst="cube">
                <a:avLst>
                  <a:gd name="adj" fmla="val 69807"/>
                </a:avLst>
              </a:prstGeom>
              <a:solidFill>
                <a:srgbClr val="FF3300">
                  <a:alpha val="54000"/>
                </a:srgb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400" b="1" dirty="0">
                    <a:solidFill>
                      <a:schemeClr val="tx1"/>
                    </a:solidFill>
                    <a:effectLst>
                      <a:outerShdw blurRad="38100" dist="38100" dir="2700000" algn="tl">
                        <a:srgbClr val="000000">
                          <a:alpha val="43137"/>
                        </a:srgbClr>
                      </a:outerShdw>
                    </a:effectLst>
                  </a:rPr>
                  <a:t>VIAS DE COMUNICACIÓN</a:t>
                </a:r>
                <a:endParaRPr lang="es-ES" sz="2000" b="1" dirty="0">
                  <a:solidFill>
                    <a:schemeClr val="tx1"/>
                  </a:solidFill>
                  <a:effectLst>
                    <a:outerShdw blurRad="38100" dist="38100" dir="2700000" algn="tl">
                      <a:srgbClr val="000000">
                        <a:alpha val="43137"/>
                      </a:srgbClr>
                    </a:outerShdw>
                  </a:effectLst>
                </a:endParaRPr>
              </a:p>
            </p:txBody>
          </p:sp>
          <p:sp>
            <p:nvSpPr>
              <p:cNvPr id="63" name="18 Cruz">
                <a:extLst>
                  <a:ext uri="{FF2B5EF4-FFF2-40B4-BE49-F238E27FC236}">
                    <a16:creationId xmlns:a16="http://schemas.microsoft.com/office/drawing/2014/main" id="{714F2622-46F0-4047-B090-16132B78F7C9}"/>
                  </a:ext>
                </a:extLst>
              </p:cNvPr>
              <p:cNvSpPr/>
              <p:nvPr/>
            </p:nvSpPr>
            <p:spPr>
              <a:xfrm>
                <a:off x="5322099" y="3643314"/>
                <a:ext cx="357190" cy="357190"/>
              </a:xfrm>
              <a:prstGeom prst="plus">
                <a:avLst>
                  <a:gd name="adj" fmla="val 34330"/>
                </a:avLst>
              </a:prstGeom>
              <a:solidFill>
                <a:srgbClr val="FFC0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ES"/>
              </a:p>
            </p:txBody>
          </p:sp>
        </p:grpSp>
        <p:grpSp>
          <p:nvGrpSpPr>
            <p:cNvPr id="58" name="64 Grupo">
              <a:extLst>
                <a:ext uri="{FF2B5EF4-FFF2-40B4-BE49-F238E27FC236}">
                  <a16:creationId xmlns:a16="http://schemas.microsoft.com/office/drawing/2014/main" id="{CF998B15-F016-6440-AF74-640527D6A124}"/>
                </a:ext>
              </a:extLst>
            </p:cNvPr>
            <p:cNvGrpSpPr>
              <a:grpSpLocks/>
            </p:cNvGrpSpPr>
            <p:nvPr/>
          </p:nvGrpSpPr>
          <p:grpSpPr bwMode="auto">
            <a:xfrm>
              <a:off x="3786188" y="5051425"/>
              <a:ext cx="3786187" cy="1071563"/>
              <a:chOff x="3321050" y="4714884"/>
              <a:chExt cx="3786188" cy="1071554"/>
            </a:xfrm>
          </p:grpSpPr>
          <p:sp>
            <p:nvSpPr>
              <p:cNvPr id="60" name="15 Cubo">
                <a:extLst>
                  <a:ext uri="{FF2B5EF4-FFF2-40B4-BE49-F238E27FC236}">
                    <a16:creationId xmlns:a16="http://schemas.microsoft.com/office/drawing/2014/main" id="{1A9FE779-682E-904C-9AAD-78873B3CD713}"/>
                  </a:ext>
                </a:extLst>
              </p:cNvPr>
              <p:cNvSpPr/>
              <p:nvPr/>
            </p:nvSpPr>
            <p:spPr>
              <a:xfrm>
                <a:off x="3320780" y="5143505"/>
                <a:ext cx="3785812" cy="642933"/>
              </a:xfrm>
              <a:prstGeom prst="cube">
                <a:avLst>
                  <a:gd name="adj" fmla="val 69807"/>
                </a:avLst>
              </a:prstGeom>
              <a:solidFill>
                <a:srgbClr val="FFFF00">
                  <a:alpha val="54000"/>
                </a:srgbClr>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1400" b="1" dirty="0">
                    <a:solidFill>
                      <a:schemeClr val="tx1"/>
                    </a:solidFill>
                    <a:effectLst>
                      <a:outerShdw blurRad="38100" dist="38100" dir="2700000" algn="tl">
                        <a:srgbClr val="000000">
                          <a:alpha val="43137"/>
                        </a:srgbClr>
                      </a:outerShdw>
                    </a:effectLst>
                  </a:rPr>
                  <a:t>CENTROS</a:t>
                </a:r>
                <a:r>
                  <a:rPr lang="es-ES" sz="1800" b="1" dirty="0">
                    <a:solidFill>
                      <a:schemeClr val="tx1"/>
                    </a:solidFill>
                    <a:effectLst>
                      <a:outerShdw blurRad="38100" dist="38100" dir="2700000" algn="tl">
                        <a:srgbClr val="000000">
                          <a:alpha val="43137"/>
                        </a:srgbClr>
                      </a:outerShdw>
                    </a:effectLst>
                  </a:rPr>
                  <a:t> </a:t>
                </a:r>
                <a:r>
                  <a:rPr lang="es-ES" sz="1400" b="1" dirty="0">
                    <a:solidFill>
                      <a:schemeClr val="tx1"/>
                    </a:solidFill>
                    <a:effectLst>
                      <a:outerShdw blurRad="38100" dist="38100" dir="2700000" algn="tl">
                        <a:srgbClr val="000000">
                          <a:alpha val="43137"/>
                        </a:srgbClr>
                      </a:outerShdw>
                    </a:effectLst>
                  </a:rPr>
                  <a:t>POBLADOS</a:t>
                </a:r>
              </a:p>
            </p:txBody>
          </p:sp>
          <p:sp>
            <p:nvSpPr>
              <p:cNvPr id="61" name="16 Cruz">
                <a:extLst>
                  <a:ext uri="{FF2B5EF4-FFF2-40B4-BE49-F238E27FC236}">
                    <a16:creationId xmlns:a16="http://schemas.microsoft.com/office/drawing/2014/main" id="{85030ECD-1D40-044E-AB41-63D23ED3EC14}"/>
                  </a:ext>
                </a:extLst>
              </p:cNvPr>
              <p:cNvSpPr/>
              <p:nvPr/>
            </p:nvSpPr>
            <p:spPr>
              <a:xfrm>
                <a:off x="5322099" y="4714884"/>
                <a:ext cx="357190" cy="357190"/>
              </a:xfrm>
              <a:prstGeom prst="plus">
                <a:avLst>
                  <a:gd name="adj" fmla="val 34330"/>
                </a:avLst>
              </a:prstGeom>
              <a:solidFill>
                <a:srgbClr val="FFC0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ES"/>
              </a:p>
            </p:txBody>
          </p:sp>
        </p:grpSp>
      </p:grpSp>
      <p:pic>
        <p:nvPicPr>
          <p:cNvPr id="105" name="Picture 2" descr="http://webinterna.esnaval.cl/images/cabecera_EN.png"/>
          <p:cNvPicPr>
            <a:picLocks noChangeAspect="1" noChangeArrowheads="1"/>
          </p:cNvPicPr>
          <p:nvPr/>
        </p:nvPicPr>
        <p:blipFill rotWithShape="1">
          <a:blip r:embed="rId8">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7642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 name="Imagen 55">
            <a:extLst>
              <a:ext uri="{FF2B5EF4-FFF2-40B4-BE49-F238E27FC236}">
                <a16:creationId xmlns:a16="http://schemas.microsoft.com/office/drawing/2014/main" id="{89F9260C-F787-7346-8CAA-5837ABA18C71}"/>
              </a:ext>
            </a:extLst>
          </p:cNvPr>
          <p:cNvPicPr>
            <a:picLocks noChangeAspect="1"/>
          </p:cNvPicPr>
          <p:nvPr/>
        </p:nvPicPr>
        <p:blipFill>
          <a:blip r:embed="rId2"/>
          <a:stretch>
            <a:fillRect/>
          </a:stretch>
        </p:blipFill>
        <p:spPr>
          <a:xfrm>
            <a:off x="45451" y="2303502"/>
            <a:ext cx="3186793" cy="2604857"/>
          </a:xfrm>
          <a:prstGeom prst="rect">
            <a:avLst/>
          </a:prstGeom>
        </p:spPr>
      </p:pic>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47876"/>
            <a:ext cx="10515600" cy="1325563"/>
          </a:xfrm>
        </p:spPr>
        <p:txBody>
          <a:bodyPr/>
          <a:lstStyle/>
          <a:p>
            <a:pPr algn="ctr"/>
            <a:r>
              <a:rPr lang="es-CL" dirty="0"/>
              <a:t>¿QUÉ ES EL IPB Y CUÁL ES SU FUNCIÓN?</a:t>
            </a: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06" name="11 Marcador de contenido">
            <a:extLst>
              <a:ext uri="{FF2B5EF4-FFF2-40B4-BE49-F238E27FC236}">
                <a16:creationId xmlns:a16="http://schemas.microsoft.com/office/drawing/2014/main" id="{B05FD89B-0FE0-F440-89DB-ED530F207500}"/>
              </a:ext>
            </a:extLst>
          </p:cNvPr>
          <p:cNvSpPr txBox="1">
            <a:spLocks/>
          </p:cNvSpPr>
          <p:nvPr/>
        </p:nvSpPr>
        <p:spPr bwMode="auto">
          <a:xfrm>
            <a:off x="106844" y="1103965"/>
            <a:ext cx="5328592" cy="762640"/>
          </a:xfrm>
          <a:prstGeom prst="rect">
            <a:avLst/>
          </a:prstGeom>
          <a:solidFill>
            <a:srgbClr val="92D050">
              <a:alpha val="57000"/>
            </a:srgbClr>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a:lstStyle>
          <a:p>
            <a:pPr marL="15875" indent="-15875" algn="just">
              <a:buFontTx/>
              <a:buNone/>
            </a:pPr>
            <a:r>
              <a:rPr lang="es-CL" sz="1800" b="1" i="1" kern="0" dirty="0"/>
              <a:t>	</a:t>
            </a:r>
            <a:r>
              <a:rPr lang="es-CL" sz="1200" b="1" i="1" kern="0" dirty="0"/>
              <a:t>EN ESTE PASO SE DEBEN DETERMINAR LAS CAPACIDADES DE LA FUERZA ADVERSARIA Y LOS PRINCIPIOS DOCTRINALES, TÁCTICAS, TÉCNICAS Y PROCEDIMIENTOS QUE NORMALMENTE EMPLEAN EN EL CAMPO DE BATALLA</a:t>
            </a:r>
          </a:p>
        </p:txBody>
      </p:sp>
      <p:sp>
        <p:nvSpPr>
          <p:cNvPr id="107" name="11 Marcador de contenido">
            <a:extLst>
              <a:ext uri="{FF2B5EF4-FFF2-40B4-BE49-F238E27FC236}">
                <a16:creationId xmlns:a16="http://schemas.microsoft.com/office/drawing/2014/main" id="{C0AC8894-2439-324A-B888-34DCDC21EEC2}"/>
              </a:ext>
            </a:extLst>
          </p:cNvPr>
          <p:cNvSpPr txBox="1">
            <a:spLocks/>
          </p:cNvSpPr>
          <p:nvPr/>
        </p:nvSpPr>
        <p:spPr>
          <a:xfrm>
            <a:off x="106844" y="5339047"/>
            <a:ext cx="4752454" cy="792088"/>
          </a:xfrm>
          <a:prstGeom prst="rect">
            <a:avLst/>
          </a:prstGeom>
          <a:solidFill>
            <a:srgbClr val="FFFF00">
              <a:alpha val="85098"/>
            </a:srgbClr>
          </a:solidFill>
        </p:spPr>
        <p:txBody>
          <a:bodyPr vert="horz" lIns="91440" tIns="45720" rIns="91440" bIns="45720" rtlCol="0">
            <a:normAutofit fontScale="77500" lnSpcReduction="20000"/>
          </a:bodyPr>
          <a:lstStyle/>
          <a:p>
            <a:pPr marL="0" marR="0" lvl="0" indent="0" algn="just" defTabSz="914400" rtl="0" eaLnBrk="1" fontAlgn="auto" latinLnBrk="0" hangingPunct="1">
              <a:lnSpc>
                <a:spcPct val="150000"/>
              </a:lnSpc>
              <a:spcBef>
                <a:spcPct val="20000"/>
              </a:spcBef>
              <a:spcAft>
                <a:spcPts val="0"/>
              </a:spcAft>
              <a:buClrTx/>
              <a:buSzTx/>
              <a:buFont typeface="Arial" pitchFamily="34" charset="0"/>
              <a:buNone/>
              <a:tabLst/>
              <a:defRPr/>
            </a:pPr>
            <a:r>
              <a:rPr lang="es-CL" sz="2000" b="1" i="1" kern="0" dirty="0">
                <a:solidFill>
                  <a:srgbClr val="FF0000"/>
                </a:solidFill>
              </a:rPr>
              <a:t>“… ilustran la disposición y el modelo de despliegue preferido como táctica normal del adversario.”</a:t>
            </a:r>
          </a:p>
          <a:p>
            <a:pPr marL="0" marR="0" lvl="0" indent="0" algn="just" defTabSz="914400" rtl="0" eaLnBrk="1" fontAlgn="auto" latinLnBrk="0" hangingPunct="1">
              <a:lnSpc>
                <a:spcPct val="150000"/>
              </a:lnSpc>
              <a:spcBef>
                <a:spcPct val="20000"/>
              </a:spcBef>
              <a:spcAft>
                <a:spcPts val="0"/>
              </a:spcAft>
              <a:buClrTx/>
              <a:buSzTx/>
              <a:buFont typeface="Arial" pitchFamily="34" charset="0"/>
              <a:buNone/>
              <a:tabLst/>
              <a:defRPr/>
            </a:pPr>
            <a:endParaRPr kumimoji="0" lang="es-CL" sz="2400" b="1" i="0" u="none" strike="noStrike" kern="1200" cap="none" spc="0" normalizeH="0" baseline="0" noProof="0" dirty="0">
              <a:ln>
                <a:noFill/>
              </a:ln>
              <a:solidFill>
                <a:schemeClr val="tx1">
                  <a:tint val="75000"/>
                </a:schemeClr>
              </a:solidFill>
              <a:effectLst/>
              <a:uLnTx/>
              <a:uFillTx/>
            </a:endParaRPr>
          </a:p>
        </p:txBody>
      </p:sp>
      <p:sp>
        <p:nvSpPr>
          <p:cNvPr id="108" name="18 Rectángulo redondeado">
            <a:extLst>
              <a:ext uri="{FF2B5EF4-FFF2-40B4-BE49-F238E27FC236}">
                <a16:creationId xmlns:a16="http://schemas.microsoft.com/office/drawing/2014/main" id="{53CA0A16-9AEC-0649-8EAB-7B3A1F18448A}"/>
              </a:ext>
            </a:extLst>
          </p:cNvPr>
          <p:cNvSpPr/>
          <p:nvPr/>
        </p:nvSpPr>
        <p:spPr bwMode="auto">
          <a:xfrm>
            <a:off x="7181900" y="1373439"/>
            <a:ext cx="4464496" cy="561856"/>
          </a:xfrm>
          <a:prstGeom prst="roundRect">
            <a:avLst/>
          </a:prstGeom>
          <a:solidFill>
            <a:schemeClr val="accent1"/>
          </a:solidFill>
          <a:ln w="9525" cap="flat" cmpd="sng" algn="ctr">
            <a:noFill/>
            <a:prstDash val="solid"/>
            <a:round/>
            <a:headEnd type="none" w="med" len="med"/>
            <a:tailEnd type="none" w="med" len="med"/>
          </a:ln>
          <a:effectLst>
            <a:prstShdw prst="shdw17" dist="17961" dir="2700000">
              <a:srgbClr val="0000FF">
                <a:gamma/>
                <a:shade val="60000"/>
                <a:invGamma/>
              </a:srgbClr>
            </a:prstShdw>
          </a:effectLst>
        </p:spPr>
        <p:txBody>
          <a:bodyPr vert="horz" wrap="square" lIns="91440" tIns="45720" rIns="91440" bIns="45720" numCol="1" rtlCol="0" anchor="t" anchorCtr="0" compatLnSpc="1">
            <a:prstTxWarp prst="textNoShape">
              <a:avLst/>
            </a:prstTxWarp>
            <a:spAutoFit/>
          </a:bodyPr>
          <a:lstStyle/>
          <a:p>
            <a:pPr algn="just">
              <a:lnSpc>
                <a:spcPct val="150000"/>
              </a:lnSpc>
            </a:pPr>
            <a:r>
              <a:rPr lang="es-CL" dirty="0">
                <a:solidFill>
                  <a:schemeClr val="bg1"/>
                </a:solidFill>
              </a:rPr>
              <a:t>A escala y según información del LOB.</a:t>
            </a:r>
          </a:p>
        </p:txBody>
      </p:sp>
      <p:sp>
        <p:nvSpPr>
          <p:cNvPr id="109" name="19 Rectángulo redondeado">
            <a:extLst>
              <a:ext uri="{FF2B5EF4-FFF2-40B4-BE49-F238E27FC236}">
                <a16:creationId xmlns:a16="http://schemas.microsoft.com/office/drawing/2014/main" id="{29D92468-095D-0642-8E11-336CCFD16A86}"/>
              </a:ext>
            </a:extLst>
          </p:cNvPr>
          <p:cNvSpPr/>
          <p:nvPr/>
        </p:nvSpPr>
        <p:spPr bwMode="auto">
          <a:xfrm>
            <a:off x="7181900" y="2053827"/>
            <a:ext cx="4464496" cy="715089"/>
          </a:xfrm>
          <a:prstGeom prst="roundRect">
            <a:avLst/>
          </a:prstGeom>
          <a:solidFill>
            <a:schemeClr val="accent1"/>
          </a:solidFill>
          <a:ln w="9525" cap="flat" cmpd="sng" algn="ctr">
            <a:noFill/>
            <a:prstDash val="solid"/>
            <a:round/>
            <a:headEnd type="none" w="med" len="med"/>
            <a:tailEnd type="none" w="med" len="med"/>
          </a:ln>
          <a:effectLst>
            <a:prstShdw prst="shdw17" dist="17961" dir="2700000">
              <a:srgbClr val="0000FF">
                <a:gamma/>
                <a:shade val="60000"/>
                <a:invGamma/>
              </a:srgbClr>
            </a:prstShdw>
          </a:effectLst>
        </p:spPr>
        <p:txBody>
          <a:bodyPr vert="horz" wrap="square" lIns="91440" tIns="45720" rIns="91440" bIns="45720" numCol="1" rtlCol="0" anchor="t" anchorCtr="0" compatLnSpc="1">
            <a:prstTxWarp prst="textNoShape">
              <a:avLst/>
            </a:prstTxWarp>
            <a:spAutoFit/>
          </a:bodyPr>
          <a:lstStyle/>
          <a:p>
            <a:pPr algn="just"/>
            <a:r>
              <a:rPr lang="es-CL" dirty="0">
                <a:solidFill>
                  <a:schemeClr val="bg1"/>
                </a:solidFill>
              </a:rPr>
              <a:t>Una actividad o acción adversaria.</a:t>
            </a:r>
          </a:p>
          <a:p>
            <a:pPr algn="just"/>
            <a:r>
              <a:rPr lang="es-CL" dirty="0">
                <a:solidFill>
                  <a:schemeClr val="bg1"/>
                </a:solidFill>
              </a:rPr>
              <a:t>(Tácticas de Empleo)</a:t>
            </a:r>
          </a:p>
        </p:txBody>
      </p:sp>
      <p:sp>
        <p:nvSpPr>
          <p:cNvPr id="110" name="20 Rectángulo redondeado">
            <a:extLst>
              <a:ext uri="{FF2B5EF4-FFF2-40B4-BE49-F238E27FC236}">
                <a16:creationId xmlns:a16="http://schemas.microsoft.com/office/drawing/2014/main" id="{B54B0EEF-3D49-F94E-B70C-72034BAAFF04}"/>
              </a:ext>
            </a:extLst>
          </p:cNvPr>
          <p:cNvSpPr/>
          <p:nvPr/>
        </p:nvSpPr>
        <p:spPr bwMode="auto">
          <a:xfrm>
            <a:off x="7181900" y="2887448"/>
            <a:ext cx="4464496" cy="561856"/>
          </a:xfrm>
          <a:prstGeom prst="roundRect">
            <a:avLst/>
          </a:prstGeom>
          <a:solidFill>
            <a:schemeClr val="accent1"/>
          </a:solidFill>
          <a:ln w="9525" cap="flat" cmpd="sng" algn="ctr">
            <a:noFill/>
            <a:prstDash val="solid"/>
            <a:round/>
            <a:headEnd type="none" w="med" len="med"/>
            <a:tailEnd type="none" w="med" len="med"/>
          </a:ln>
          <a:effectLst>
            <a:prstShdw prst="shdw17" dist="17961" dir="2700000">
              <a:srgbClr val="0000FF">
                <a:gamma/>
                <a:shade val="60000"/>
                <a:invGamma/>
              </a:srgbClr>
            </a:prstShdw>
          </a:effectLst>
        </p:spPr>
        <p:txBody>
          <a:bodyPr vert="horz" wrap="square" lIns="91440" tIns="45720" rIns="91440" bIns="45720" numCol="1" rtlCol="0" anchor="t" anchorCtr="0" compatLnSpc="1">
            <a:prstTxWarp prst="textNoShape">
              <a:avLst/>
            </a:prstTxWarp>
            <a:spAutoFit/>
          </a:bodyPr>
          <a:lstStyle/>
          <a:p>
            <a:pPr algn="just">
              <a:lnSpc>
                <a:spcPct val="150000"/>
              </a:lnSpc>
            </a:pPr>
            <a:r>
              <a:rPr lang="es-CL" dirty="0">
                <a:solidFill>
                  <a:schemeClr val="bg1"/>
                </a:solidFill>
              </a:rPr>
              <a:t>Permiten deducir e identificar los (HVT).</a:t>
            </a:r>
          </a:p>
        </p:txBody>
      </p:sp>
      <p:pic>
        <p:nvPicPr>
          <p:cNvPr id="111" name="Picture 2">
            <a:extLst>
              <a:ext uri="{FF2B5EF4-FFF2-40B4-BE49-F238E27FC236}">
                <a16:creationId xmlns:a16="http://schemas.microsoft.com/office/drawing/2014/main" id="{32DA1776-730C-6947-A353-593BBD3DDF65}"/>
              </a:ext>
            </a:extLst>
          </p:cNvPr>
          <p:cNvPicPr>
            <a:picLocks noChangeAspect="1" noChangeArrowheads="1"/>
          </p:cNvPicPr>
          <p:nvPr/>
        </p:nvPicPr>
        <p:blipFill>
          <a:blip r:embed="rId4" cstate="print"/>
          <a:srcRect l="8929" r="8928"/>
          <a:stretch>
            <a:fillRect/>
          </a:stretch>
        </p:blipFill>
        <p:spPr bwMode="auto">
          <a:xfrm>
            <a:off x="7989419" y="3597102"/>
            <a:ext cx="2849457" cy="2345307"/>
          </a:xfrm>
          <a:prstGeom prst="rect">
            <a:avLst/>
          </a:prstGeom>
          <a:noFill/>
          <a:ln w="9525">
            <a:solidFill>
              <a:schemeClr val="tx1"/>
            </a:solidFill>
            <a:miter lim="800000"/>
            <a:headEnd/>
            <a:tailEnd/>
          </a:ln>
          <a:scene3d>
            <a:camera prst="orthographicFront"/>
            <a:lightRig rig="threePt" dir="t"/>
          </a:scene3d>
          <a:sp3d>
            <a:bevelT prst="relaxedInset"/>
          </a:sp3d>
        </p:spPr>
      </p:pic>
      <p:grpSp>
        <p:nvGrpSpPr>
          <p:cNvPr id="22" name="Grupo 21">
            <a:extLst>
              <a:ext uri="{FF2B5EF4-FFF2-40B4-BE49-F238E27FC236}">
                <a16:creationId xmlns:a16="http://schemas.microsoft.com/office/drawing/2014/main" id="{8627C219-DF17-324E-94E7-90FFDE19E93B}"/>
              </a:ext>
            </a:extLst>
          </p:cNvPr>
          <p:cNvGrpSpPr/>
          <p:nvPr/>
        </p:nvGrpSpPr>
        <p:grpSpPr>
          <a:xfrm>
            <a:off x="3275196" y="1213912"/>
            <a:ext cx="6096000" cy="4064000"/>
            <a:chOff x="251520" y="2276872"/>
            <a:chExt cx="6096000" cy="4064000"/>
          </a:xfrm>
        </p:grpSpPr>
        <p:graphicFrame>
          <p:nvGraphicFramePr>
            <p:cNvPr id="23" name="9 Gráfico">
              <a:extLst>
                <a:ext uri="{FF2B5EF4-FFF2-40B4-BE49-F238E27FC236}">
                  <a16:creationId xmlns:a16="http://schemas.microsoft.com/office/drawing/2014/main" id="{DF58614F-FA91-CA48-BADE-873185FE4F9D}"/>
                </a:ext>
              </a:extLst>
            </p:cNvPr>
            <p:cNvGraphicFramePr/>
            <p:nvPr>
              <p:extLst>
                <p:ext uri="{D42A27DB-BD31-4B8C-83A1-F6EECF244321}">
                  <p14:modId xmlns:p14="http://schemas.microsoft.com/office/powerpoint/2010/main" val="1908452155"/>
                </p:ext>
              </p:extLst>
            </p:nvPr>
          </p:nvGraphicFramePr>
          <p:xfrm>
            <a:off x="251520" y="2276872"/>
            <a:ext cx="6096000" cy="4064000"/>
          </p:xfrm>
          <a:graphic>
            <a:graphicData uri="http://schemas.openxmlformats.org/drawingml/2006/chart">
              <c:chart xmlns:c="http://schemas.openxmlformats.org/drawingml/2006/chart" xmlns:r="http://schemas.openxmlformats.org/officeDocument/2006/relationships" r:id="rId5"/>
            </a:graphicData>
          </a:graphic>
        </p:graphicFrame>
        <p:sp>
          <p:nvSpPr>
            <p:cNvPr id="24" name="Rectangle 141">
              <a:extLst>
                <a:ext uri="{FF2B5EF4-FFF2-40B4-BE49-F238E27FC236}">
                  <a16:creationId xmlns:a16="http://schemas.microsoft.com/office/drawing/2014/main" id="{F2B93BF3-90B2-C846-AEB9-1B42E4932E31}"/>
                </a:ext>
              </a:extLst>
            </p:cNvPr>
            <p:cNvSpPr>
              <a:spLocks noChangeArrowheads="1"/>
            </p:cNvSpPr>
            <p:nvPr/>
          </p:nvSpPr>
          <p:spPr bwMode="auto">
            <a:xfrm>
              <a:off x="611560" y="5014275"/>
              <a:ext cx="1368152" cy="646973"/>
            </a:xfrm>
            <a:prstGeom prst="rect">
              <a:avLst/>
            </a:prstGeom>
            <a:noFill/>
            <a:ln w="9525">
              <a:noFill/>
              <a:miter lim="800000"/>
              <a:headEnd/>
              <a:tailEnd/>
            </a:ln>
          </p:spPr>
          <p:txBody>
            <a:bodyPr wrap="square" lIns="92075" tIns="46038" rIns="92075" bIns="46038">
              <a:spAutoFit/>
            </a:bodyPr>
            <a:lstStyle/>
            <a:p>
              <a:pPr algn="ctr">
                <a:defRPr/>
              </a:pPr>
              <a:r>
                <a:rPr lang="es-CL" sz="1200" b="1" dirty="0">
                  <a:solidFill>
                    <a:srgbClr val="FFFF00"/>
                  </a:solidFill>
                </a:rPr>
                <a:t>DETERMINAR </a:t>
              </a:r>
            </a:p>
            <a:p>
              <a:pPr algn="ctr">
                <a:defRPr/>
              </a:pPr>
              <a:r>
                <a:rPr lang="es-CL" sz="1200" b="1" dirty="0">
                  <a:solidFill>
                    <a:srgbClr val="FFFF00"/>
                  </a:solidFill>
                </a:rPr>
                <a:t>LAS POSIBILIDADES</a:t>
              </a:r>
            </a:p>
          </p:txBody>
        </p:sp>
        <p:sp>
          <p:nvSpPr>
            <p:cNvPr id="25" name="Text Box 136">
              <a:extLst>
                <a:ext uri="{FF2B5EF4-FFF2-40B4-BE49-F238E27FC236}">
                  <a16:creationId xmlns:a16="http://schemas.microsoft.com/office/drawing/2014/main" id="{E14EAE89-BB0D-BE46-8F9A-7B5409A948F3}"/>
                </a:ext>
              </a:extLst>
            </p:cNvPr>
            <p:cNvSpPr txBox="1">
              <a:spLocks noChangeArrowheads="1"/>
            </p:cNvSpPr>
            <p:nvPr/>
          </p:nvSpPr>
          <p:spPr bwMode="auto">
            <a:xfrm>
              <a:off x="2267744" y="3429000"/>
              <a:ext cx="1246965" cy="830997"/>
            </a:xfrm>
            <a:prstGeom prst="rect">
              <a:avLst/>
            </a:prstGeom>
            <a:noFill/>
            <a:ln w="12700">
              <a:noFill/>
              <a:miter lim="800000"/>
              <a:headEnd type="none" w="sm" len="sm"/>
              <a:tailEnd type="none" w="sm" len="sm"/>
            </a:ln>
          </p:spPr>
          <p:txBody>
            <a:bodyPr>
              <a:spAutoFit/>
            </a:bodyPr>
            <a:lstStyle/>
            <a:p>
              <a:pPr algn="ctr">
                <a:defRPr/>
              </a:pPr>
              <a:r>
                <a:rPr lang="es-CL" sz="1200" b="1" dirty="0">
                  <a:solidFill>
                    <a:srgbClr val="FFFF00"/>
                  </a:solidFill>
                </a:rPr>
                <a:t>DESCRIBIR LOS EFECTOS DEL CAMPO DE BATALLA</a:t>
              </a:r>
            </a:p>
          </p:txBody>
        </p:sp>
        <p:sp>
          <p:nvSpPr>
            <p:cNvPr id="26" name="Rectangle 140">
              <a:extLst>
                <a:ext uri="{FF2B5EF4-FFF2-40B4-BE49-F238E27FC236}">
                  <a16:creationId xmlns:a16="http://schemas.microsoft.com/office/drawing/2014/main" id="{6452768D-845F-114A-9D98-2C1C0A8FACE9}"/>
                </a:ext>
              </a:extLst>
            </p:cNvPr>
            <p:cNvSpPr>
              <a:spLocks noChangeArrowheads="1"/>
            </p:cNvSpPr>
            <p:nvPr/>
          </p:nvSpPr>
          <p:spPr bwMode="auto">
            <a:xfrm>
              <a:off x="2411760" y="5157192"/>
              <a:ext cx="1063514" cy="461665"/>
            </a:xfrm>
            <a:prstGeom prst="rect">
              <a:avLst/>
            </a:prstGeom>
            <a:noFill/>
            <a:ln w="12700">
              <a:noFill/>
              <a:miter lim="800000"/>
              <a:headEnd type="none" w="sm" len="sm"/>
              <a:tailEnd type="none" w="sm" len="sm"/>
            </a:ln>
          </p:spPr>
          <p:txBody>
            <a:bodyPr>
              <a:spAutoFit/>
            </a:bodyPr>
            <a:lstStyle/>
            <a:p>
              <a:pPr algn="ctr">
                <a:spcBef>
                  <a:spcPct val="50000"/>
                </a:spcBef>
                <a:defRPr/>
              </a:pPr>
              <a:r>
                <a:rPr lang="es-CL" sz="1200" b="1" dirty="0">
                  <a:solidFill>
                    <a:schemeClr val="bg1"/>
                  </a:solidFill>
                </a:rPr>
                <a:t>EVALUAR LA AMENAZA</a:t>
              </a:r>
            </a:p>
          </p:txBody>
        </p:sp>
        <p:sp>
          <p:nvSpPr>
            <p:cNvPr id="27" name="26 Elipse">
              <a:extLst>
                <a:ext uri="{FF2B5EF4-FFF2-40B4-BE49-F238E27FC236}">
                  <a16:creationId xmlns:a16="http://schemas.microsoft.com/office/drawing/2014/main" id="{9B6EF190-C40D-5C4A-B72F-6D6A89055761}"/>
                </a:ext>
              </a:extLst>
            </p:cNvPr>
            <p:cNvSpPr/>
            <p:nvPr/>
          </p:nvSpPr>
          <p:spPr>
            <a:xfrm>
              <a:off x="1619672" y="4149080"/>
              <a:ext cx="914400" cy="91440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b="1" dirty="0">
                <a:solidFill>
                  <a:schemeClr val="tx1"/>
                </a:solidFill>
              </a:endParaRPr>
            </a:p>
            <a:p>
              <a:pPr algn="ctr"/>
              <a:r>
                <a:rPr lang="es-MX" b="1" dirty="0">
                  <a:solidFill>
                    <a:schemeClr val="tx1"/>
                  </a:solidFill>
                </a:rPr>
                <a:t>I.P.B</a:t>
              </a:r>
              <a:r>
                <a:rPr lang="es-MX" dirty="0"/>
                <a:t>.</a:t>
              </a:r>
              <a:endParaRPr lang="es-ES" dirty="0"/>
            </a:p>
          </p:txBody>
        </p:sp>
      </p:grpSp>
      <p:pic>
        <p:nvPicPr>
          <p:cNvPr id="28" name="Picture 2" descr="http://webinterna.esnaval.cl/images/cabecera_EN.png"/>
          <p:cNvPicPr>
            <a:picLocks noChangeAspect="1" noChangeArrowheads="1"/>
          </p:cNvPicPr>
          <p:nvPr/>
        </p:nvPicPr>
        <p:blipFill rotWithShape="1">
          <a:blip r:embed="rId6">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5222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 grpId="0" animBg="1"/>
      <p:bldP spid="107" grpId="0" animBg="1"/>
      <p:bldP spid="108" grpId="0" animBg="1"/>
      <p:bldP spid="109" grpId="0" animBg="1"/>
      <p:bldP spid="1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 name="Imagen 55">
            <a:extLst>
              <a:ext uri="{FF2B5EF4-FFF2-40B4-BE49-F238E27FC236}">
                <a16:creationId xmlns:a16="http://schemas.microsoft.com/office/drawing/2014/main" id="{89F9260C-F787-7346-8CAA-5837ABA18C71}"/>
              </a:ext>
            </a:extLst>
          </p:cNvPr>
          <p:cNvPicPr>
            <a:picLocks noChangeAspect="1"/>
          </p:cNvPicPr>
          <p:nvPr/>
        </p:nvPicPr>
        <p:blipFill>
          <a:blip r:embed="rId2"/>
          <a:stretch>
            <a:fillRect/>
          </a:stretch>
        </p:blipFill>
        <p:spPr>
          <a:xfrm>
            <a:off x="88403" y="2242637"/>
            <a:ext cx="3186793" cy="2604857"/>
          </a:xfrm>
          <a:prstGeom prst="rect">
            <a:avLst/>
          </a:prstGeom>
        </p:spPr>
      </p:pic>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47876"/>
            <a:ext cx="10515600" cy="1325563"/>
          </a:xfrm>
        </p:spPr>
        <p:txBody>
          <a:bodyPr/>
          <a:lstStyle/>
          <a:p>
            <a:pPr algn="ctr"/>
            <a:r>
              <a:rPr lang="es-CL" dirty="0"/>
              <a:t>¿QUÉ ES EL IPB Y CUÁL ES SU FUNCIÓN?</a:t>
            </a: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grpSp>
        <p:nvGrpSpPr>
          <p:cNvPr id="22" name="Grupo 21">
            <a:extLst>
              <a:ext uri="{FF2B5EF4-FFF2-40B4-BE49-F238E27FC236}">
                <a16:creationId xmlns:a16="http://schemas.microsoft.com/office/drawing/2014/main" id="{8627C219-DF17-324E-94E7-90FFDE19E93B}"/>
              </a:ext>
            </a:extLst>
          </p:cNvPr>
          <p:cNvGrpSpPr/>
          <p:nvPr/>
        </p:nvGrpSpPr>
        <p:grpSpPr>
          <a:xfrm>
            <a:off x="3275196" y="1213912"/>
            <a:ext cx="6096000" cy="4064000"/>
            <a:chOff x="251520" y="2276872"/>
            <a:chExt cx="6096000" cy="4064000"/>
          </a:xfrm>
        </p:grpSpPr>
        <p:graphicFrame>
          <p:nvGraphicFramePr>
            <p:cNvPr id="23" name="9 Gráfico">
              <a:extLst>
                <a:ext uri="{FF2B5EF4-FFF2-40B4-BE49-F238E27FC236}">
                  <a16:creationId xmlns:a16="http://schemas.microsoft.com/office/drawing/2014/main" id="{DF58614F-FA91-CA48-BADE-873185FE4F9D}"/>
                </a:ext>
              </a:extLst>
            </p:cNvPr>
            <p:cNvGraphicFramePr/>
            <p:nvPr>
              <p:extLst>
                <p:ext uri="{D42A27DB-BD31-4B8C-83A1-F6EECF244321}">
                  <p14:modId xmlns:p14="http://schemas.microsoft.com/office/powerpoint/2010/main" val="3729728093"/>
                </p:ext>
              </p:extLst>
            </p:nvPr>
          </p:nvGraphicFramePr>
          <p:xfrm>
            <a:off x="251520" y="2276872"/>
            <a:ext cx="6096000" cy="4064000"/>
          </p:xfrm>
          <a:graphic>
            <a:graphicData uri="http://schemas.openxmlformats.org/drawingml/2006/chart">
              <c:chart xmlns:c="http://schemas.openxmlformats.org/drawingml/2006/chart" xmlns:r="http://schemas.openxmlformats.org/officeDocument/2006/relationships" r:id="rId4"/>
            </a:graphicData>
          </a:graphic>
        </p:graphicFrame>
        <p:sp>
          <p:nvSpPr>
            <p:cNvPr id="24" name="Rectangle 141">
              <a:extLst>
                <a:ext uri="{FF2B5EF4-FFF2-40B4-BE49-F238E27FC236}">
                  <a16:creationId xmlns:a16="http://schemas.microsoft.com/office/drawing/2014/main" id="{F2B93BF3-90B2-C846-AEB9-1B42E4932E31}"/>
                </a:ext>
              </a:extLst>
            </p:cNvPr>
            <p:cNvSpPr>
              <a:spLocks noChangeArrowheads="1"/>
            </p:cNvSpPr>
            <p:nvPr/>
          </p:nvSpPr>
          <p:spPr bwMode="auto">
            <a:xfrm>
              <a:off x="611560" y="5014275"/>
              <a:ext cx="1368152" cy="646973"/>
            </a:xfrm>
            <a:prstGeom prst="rect">
              <a:avLst/>
            </a:prstGeom>
            <a:noFill/>
            <a:ln w="9525">
              <a:noFill/>
              <a:miter lim="800000"/>
              <a:headEnd/>
              <a:tailEnd/>
            </a:ln>
          </p:spPr>
          <p:txBody>
            <a:bodyPr wrap="square" lIns="92075" tIns="46038" rIns="92075" bIns="46038">
              <a:spAutoFit/>
            </a:bodyPr>
            <a:lstStyle/>
            <a:p>
              <a:pPr algn="ctr">
                <a:defRPr/>
              </a:pPr>
              <a:r>
                <a:rPr lang="es-CL" sz="1200" b="1" dirty="0">
                  <a:solidFill>
                    <a:schemeClr val="bg1"/>
                  </a:solidFill>
                </a:rPr>
                <a:t>DETERMINAR </a:t>
              </a:r>
            </a:p>
            <a:p>
              <a:pPr algn="ctr">
                <a:defRPr/>
              </a:pPr>
              <a:r>
                <a:rPr lang="es-CL" sz="1200" b="1" dirty="0">
                  <a:solidFill>
                    <a:schemeClr val="bg1"/>
                  </a:solidFill>
                </a:rPr>
                <a:t>LAS POSIBILIDADES</a:t>
              </a:r>
            </a:p>
          </p:txBody>
        </p:sp>
        <p:sp>
          <p:nvSpPr>
            <p:cNvPr id="25" name="Text Box 136">
              <a:extLst>
                <a:ext uri="{FF2B5EF4-FFF2-40B4-BE49-F238E27FC236}">
                  <a16:creationId xmlns:a16="http://schemas.microsoft.com/office/drawing/2014/main" id="{E14EAE89-BB0D-BE46-8F9A-7B5409A948F3}"/>
                </a:ext>
              </a:extLst>
            </p:cNvPr>
            <p:cNvSpPr txBox="1">
              <a:spLocks noChangeArrowheads="1"/>
            </p:cNvSpPr>
            <p:nvPr/>
          </p:nvSpPr>
          <p:spPr bwMode="auto">
            <a:xfrm>
              <a:off x="2267744" y="3429000"/>
              <a:ext cx="1246965" cy="830997"/>
            </a:xfrm>
            <a:prstGeom prst="rect">
              <a:avLst/>
            </a:prstGeom>
            <a:noFill/>
            <a:ln w="12700">
              <a:noFill/>
              <a:miter lim="800000"/>
              <a:headEnd type="none" w="sm" len="sm"/>
              <a:tailEnd type="none" w="sm" len="sm"/>
            </a:ln>
          </p:spPr>
          <p:txBody>
            <a:bodyPr>
              <a:spAutoFit/>
            </a:bodyPr>
            <a:lstStyle/>
            <a:p>
              <a:pPr algn="ctr">
                <a:defRPr/>
              </a:pPr>
              <a:r>
                <a:rPr lang="es-CL" sz="1200" b="1" dirty="0">
                  <a:solidFill>
                    <a:srgbClr val="FFFF00"/>
                  </a:solidFill>
                </a:rPr>
                <a:t>DESCRIBIR LOS EFECTOS DEL CAMPO DE BATALLA</a:t>
              </a:r>
            </a:p>
          </p:txBody>
        </p:sp>
        <p:sp>
          <p:nvSpPr>
            <p:cNvPr id="26" name="Rectangle 140">
              <a:extLst>
                <a:ext uri="{FF2B5EF4-FFF2-40B4-BE49-F238E27FC236}">
                  <a16:creationId xmlns:a16="http://schemas.microsoft.com/office/drawing/2014/main" id="{6452768D-845F-114A-9D98-2C1C0A8FACE9}"/>
                </a:ext>
              </a:extLst>
            </p:cNvPr>
            <p:cNvSpPr>
              <a:spLocks noChangeArrowheads="1"/>
            </p:cNvSpPr>
            <p:nvPr/>
          </p:nvSpPr>
          <p:spPr bwMode="auto">
            <a:xfrm>
              <a:off x="2411760" y="5157192"/>
              <a:ext cx="1063514" cy="461665"/>
            </a:xfrm>
            <a:prstGeom prst="rect">
              <a:avLst/>
            </a:prstGeom>
            <a:noFill/>
            <a:ln w="12700">
              <a:noFill/>
              <a:miter lim="800000"/>
              <a:headEnd type="none" w="sm" len="sm"/>
              <a:tailEnd type="none" w="sm" len="sm"/>
            </a:ln>
          </p:spPr>
          <p:txBody>
            <a:bodyPr>
              <a:spAutoFit/>
            </a:bodyPr>
            <a:lstStyle/>
            <a:p>
              <a:pPr algn="ctr">
                <a:spcBef>
                  <a:spcPct val="50000"/>
                </a:spcBef>
                <a:defRPr/>
              </a:pPr>
              <a:r>
                <a:rPr lang="es-CL" sz="1200" b="1" dirty="0">
                  <a:solidFill>
                    <a:srgbClr val="FFFF00"/>
                  </a:solidFill>
                </a:rPr>
                <a:t>EVALUAR LA AMENAZA</a:t>
              </a:r>
            </a:p>
          </p:txBody>
        </p:sp>
        <p:sp>
          <p:nvSpPr>
            <p:cNvPr id="27" name="26 Elipse">
              <a:extLst>
                <a:ext uri="{FF2B5EF4-FFF2-40B4-BE49-F238E27FC236}">
                  <a16:creationId xmlns:a16="http://schemas.microsoft.com/office/drawing/2014/main" id="{9B6EF190-C40D-5C4A-B72F-6D6A89055761}"/>
                </a:ext>
              </a:extLst>
            </p:cNvPr>
            <p:cNvSpPr/>
            <p:nvPr/>
          </p:nvSpPr>
          <p:spPr>
            <a:xfrm>
              <a:off x="1619672" y="4149080"/>
              <a:ext cx="914400" cy="91440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b="1" dirty="0">
                <a:solidFill>
                  <a:schemeClr val="tx1"/>
                </a:solidFill>
              </a:endParaRPr>
            </a:p>
            <a:p>
              <a:pPr algn="ctr"/>
              <a:r>
                <a:rPr lang="es-MX" b="1" dirty="0">
                  <a:solidFill>
                    <a:schemeClr val="tx1"/>
                  </a:solidFill>
                </a:rPr>
                <a:t>I.P.B</a:t>
              </a:r>
              <a:r>
                <a:rPr lang="es-MX" dirty="0"/>
                <a:t>.</a:t>
              </a:r>
              <a:endParaRPr lang="es-ES" dirty="0"/>
            </a:p>
          </p:txBody>
        </p:sp>
      </p:grpSp>
      <p:sp>
        <p:nvSpPr>
          <p:cNvPr id="28" name="16 Rectángulo redondeado">
            <a:extLst>
              <a:ext uri="{FF2B5EF4-FFF2-40B4-BE49-F238E27FC236}">
                <a16:creationId xmlns:a16="http://schemas.microsoft.com/office/drawing/2014/main" id="{E60FB08B-2667-4247-9883-4A3C2B2CBCA6}"/>
              </a:ext>
            </a:extLst>
          </p:cNvPr>
          <p:cNvSpPr/>
          <p:nvPr/>
        </p:nvSpPr>
        <p:spPr bwMode="auto">
          <a:xfrm>
            <a:off x="7033259" y="2034224"/>
            <a:ext cx="4826593" cy="459700"/>
          </a:xfrm>
          <a:prstGeom prst="roundRect">
            <a:avLst/>
          </a:prstGeom>
          <a:solidFill>
            <a:schemeClr val="accent1"/>
          </a:solidFill>
          <a:ln w="9525" cap="flat" cmpd="sng" algn="ctr">
            <a:noFill/>
            <a:prstDash val="solid"/>
            <a:round/>
            <a:headEnd type="none" w="med" len="med"/>
            <a:tailEnd type="none" w="med" len="med"/>
          </a:ln>
          <a:effectLst>
            <a:prstShdw prst="shdw17" dist="17961" dir="2700000">
              <a:srgbClr val="0000FF">
                <a:gamma/>
                <a:shade val="60000"/>
                <a:invGamma/>
              </a:srgbClr>
            </a:prstShdw>
          </a:effectLst>
        </p:spPr>
        <p:txBody>
          <a:bodyPr vert="horz" wrap="square" lIns="91440" tIns="45720" rIns="91440" bIns="45720" numCol="1" rtlCol="0" anchor="t" anchorCtr="0" compatLnSpc="1">
            <a:prstTxWarp prst="textNoShape">
              <a:avLst/>
            </a:prstTxWarp>
            <a:spAutoFit/>
          </a:bodyPr>
          <a:lstStyle/>
          <a:p>
            <a:pPr>
              <a:lnSpc>
                <a:spcPct val="150000"/>
              </a:lnSpc>
            </a:pPr>
            <a:r>
              <a:rPr lang="es-CL" sz="1400" dirty="0">
                <a:solidFill>
                  <a:schemeClr val="bg1"/>
                </a:solidFill>
              </a:rPr>
              <a:t>Identificar  todas las posibilidades.</a:t>
            </a:r>
          </a:p>
        </p:txBody>
      </p:sp>
      <p:sp>
        <p:nvSpPr>
          <p:cNvPr id="29" name="17 Rectángulo redondeado">
            <a:extLst>
              <a:ext uri="{FF2B5EF4-FFF2-40B4-BE49-F238E27FC236}">
                <a16:creationId xmlns:a16="http://schemas.microsoft.com/office/drawing/2014/main" id="{107DB9AA-20F0-2B43-96E4-6F545220745E}"/>
              </a:ext>
            </a:extLst>
          </p:cNvPr>
          <p:cNvSpPr/>
          <p:nvPr/>
        </p:nvSpPr>
        <p:spPr bwMode="auto">
          <a:xfrm>
            <a:off x="7033258" y="2589080"/>
            <a:ext cx="4826593" cy="340519"/>
          </a:xfrm>
          <a:prstGeom prst="roundRect">
            <a:avLst/>
          </a:prstGeom>
          <a:solidFill>
            <a:schemeClr val="accent1"/>
          </a:solidFill>
          <a:ln w="9525" cap="flat" cmpd="sng" algn="ctr">
            <a:noFill/>
            <a:prstDash val="solid"/>
            <a:round/>
            <a:headEnd type="none" w="med" len="med"/>
            <a:tailEnd type="none" w="med" len="med"/>
          </a:ln>
          <a:effectLst>
            <a:prstShdw prst="shdw17" dist="17961" dir="2700000">
              <a:srgbClr val="0000FF">
                <a:gamma/>
                <a:shade val="60000"/>
                <a:invGamma/>
              </a:srgbClr>
            </a:prstShdw>
          </a:effectLst>
        </p:spPr>
        <p:txBody>
          <a:bodyPr vert="horz" wrap="square" lIns="91440" tIns="45720" rIns="91440" bIns="45720" numCol="1" rtlCol="0" anchor="t" anchorCtr="0" compatLnSpc="1">
            <a:prstTxWarp prst="textNoShape">
              <a:avLst/>
            </a:prstTxWarp>
            <a:spAutoFit/>
          </a:bodyPr>
          <a:lstStyle/>
          <a:p>
            <a:pPr>
              <a:buNone/>
            </a:pPr>
            <a:r>
              <a:rPr lang="es-CL" sz="1400" dirty="0">
                <a:solidFill>
                  <a:schemeClr val="bg1"/>
                </a:solidFill>
              </a:rPr>
              <a:t>Evaluar y establecer prioridades para cada posibilidad.</a:t>
            </a:r>
          </a:p>
        </p:txBody>
      </p:sp>
      <p:sp>
        <p:nvSpPr>
          <p:cNvPr id="30" name="18 Rectángulo redondeado">
            <a:extLst>
              <a:ext uri="{FF2B5EF4-FFF2-40B4-BE49-F238E27FC236}">
                <a16:creationId xmlns:a16="http://schemas.microsoft.com/office/drawing/2014/main" id="{ACA59D20-D9DB-6448-99ED-8C9CF2221C6A}"/>
              </a:ext>
            </a:extLst>
          </p:cNvPr>
          <p:cNvSpPr/>
          <p:nvPr/>
        </p:nvSpPr>
        <p:spPr bwMode="auto">
          <a:xfrm>
            <a:off x="7035315" y="1360186"/>
            <a:ext cx="4824536" cy="578882"/>
          </a:xfrm>
          <a:prstGeom prst="roundRect">
            <a:avLst/>
          </a:prstGeom>
          <a:solidFill>
            <a:schemeClr val="accent1"/>
          </a:solidFill>
          <a:ln w="9525" cap="flat" cmpd="sng" algn="ctr">
            <a:noFill/>
            <a:prstDash val="solid"/>
            <a:round/>
            <a:headEnd type="none" w="med" len="med"/>
            <a:tailEnd type="none" w="med" len="med"/>
          </a:ln>
          <a:effectLst>
            <a:prstShdw prst="shdw17" dist="17961" dir="2700000">
              <a:srgbClr val="0000FF">
                <a:gamma/>
                <a:shade val="60000"/>
                <a:invGamma/>
              </a:srgbClr>
            </a:prstShdw>
          </a:effectLst>
        </p:spPr>
        <p:txBody>
          <a:bodyPr vert="horz" wrap="square" lIns="91440" tIns="45720" rIns="91440" bIns="45720" numCol="1" rtlCol="0" anchor="t" anchorCtr="0" compatLnSpc="1">
            <a:prstTxWarp prst="textNoShape">
              <a:avLst/>
            </a:prstTxWarp>
            <a:spAutoFit/>
          </a:bodyPr>
          <a:lstStyle/>
          <a:p>
            <a:pPr algn="l">
              <a:buNone/>
            </a:pPr>
            <a:r>
              <a:rPr lang="es-CL" sz="1400" dirty="0">
                <a:solidFill>
                  <a:schemeClr val="bg1"/>
                </a:solidFill>
              </a:rPr>
              <a:t>Identificar  los probables objetivos del adversario y el estado final deseado.</a:t>
            </a:r>
          </a:p>
        </p:txBody>
      </p:sp>
      <p:sp>
        <p:nvSpPr>
          <p:cNvPr id="31" name="19 Rectángulo redondeado">
            <a:extLst>
              <a:ext uri="{FF2B5EF4-FFF2-40B4-BE49-F238E27FC236}">
                <a16:creationId xmlns:a16="http://schemas.microsoft.com/office/drawing/2014/main" id="{EAB66D43-24A6-4B48-A8E2-F777E64E3763}"/>
              </a:ext>
            </a:extLst>
          </p:cNvPr>
          <p:cNvSpPr/>
          <p:nvPr/>
        </p:nvSpPr>
        <p:spPr bwMode="auto">
          <a:xfrm>
            <a:off x="7033259" y="3032027"/>
            <a:ext cx="4826593" cy="578882"/>
          </a:xfrm>
          <a:prstGeom prst="roundRect">
            <a:avLst/>
          </a:prstGeom>
          <a:solidFill>
            <a:schemeClr val="accent1"/>
          </a:solidFill>
          <a:ln w="9525" cap="flat" cmpd="sng" algn="ctr">
            <a:noFill/>
            <a:prstDash val="solid"/>
            <a:round/>
            <a:headEnd type="none" w="med" len="med"/>
            <a:tailEnd type="none" w="med" len="med"/>
          </a:ln>
          <a:effectLst>
            <a:prstShdw prst="shdw17" dist="17961" dir="2700000">
              <a:srgbClr val="0000FF">
                <a:gamma/>
                <a:shade val="60000"/>
                <a:invGamma/>
              </a:srgbClr>
            </a:prstShdw>
          </a:effectLst>
        </p:spPr>
        <p:txBody>
          <a:bodyPr vert="horz" wrap="square" lIns="91440" tIns="45720" rIns="91440" bIns="45720" numCol="1" rtlCol="0" anchor="t" anchorCtr="0" compatLnSpc="1">
            <a:prstTxWarp prst="textNoShape">
              <a:avLst/>
            </a:prstTxWarp>
            <a:spAutoFit/>
          </a:bodyPr>
          <a:lstStyle/>
          <a:p>
            <a:r>
              <a:rPr lang="es-CL" sz="1400" dirty="0">
                <a:solidFill>
                  <a:schemeClr val="bg1"/>
                </a:solidFill>
              </a:rPr>
              <a:t>Desarrollar cada posibilidad tan detalladamente como el tiempo lo permita.</a:t>
            </a:r>
          </a:p>
        </p:txBody>
      </p:sp>
      <p:sp>
        <p:nvSpPr>
          <p:cNvPr id="32" name="20 Rectángulo redondeado">
            <a:extLst>
              <a:ext uri="{FF2B5EF4-FFF2-40B4-BE49-F238E27FC236}">
                <a16:creationId xmlns:a16="http://schemas.microsoft.com/office/drawing/2014/main" id="{7EE21991-13D8-E842-A04F-CAEEEC8FE37A}"/>
              </a:ext>
            </a:extLst>
          </p:cNvPr>
          <p:cNvSpPr/>
          <p:nvPr/>
        </p:nvSpPr>
        <p:spPr bwMode="auto">
          <a:xfrm>
            <a:off x="7033259" y="3698434"/>
            <a:ext cx="4826593" cy="578882"/>
          </a:xfrm>
          <a:prstGeom prst="roundRect">
            <a:avLst/>
          </a:prstGeom>
          <a:solidFill>
            <a:schemeClr val="accent1"/>
          </a:solidFill>
          <a:ln w="9525" cap="flat" cmpd="sng" algn="ctr">
            <a:noFill/>
            <a:prstDash val="solid"/>
            <a:round/>
            <a:headEnd type="none" w="med" len="med"/>
            <a:tailEnd type="none" w="med" len="med"/>
          </a:ln>
          <a:effectLst>
            <a:prstShdw prst="shdw17" dist="17961" dir="2700000">
              <a:srgbClr val="0000FF">
                <a:gamma/>
                <a:shade val="60000"/>
                <a:invGamma/>
              </a:srgbClr>
            </a:prstShdw>
          </a:effectLst>
        </p:spPr>
        <p:txBody>
          <a:bodyPr vert="horz" wrap="square" lIns="91440" tIns="45720" rIns="91440" bIns="45720" numCol="1" rtlCol="0" anchor="t" anchorCtr="0" compatLnSpc="1">
            <a:prstTxWarp prst="textNoShape">
              <a:avLst/>
            </a:prstTxWarp>
            <a:spAutoFit/>
          </a:bodyPr>
          <a:lstStyle/>
          <a:p>
            <a:pPr>
              <a:buNone/>
            </a:pPr>
            <a:r>
              <a:rPr lang="es-CL" sz="1400" dirty="0">
                <a:solidFill>
                  <a:schemeClr val="bg1"/>
                </a:solidFill>
              </a:rPr>
              <a:t>Identificar las necesidades de obtención de información e inteligencia inicial.</a:t>
            </a:r>
          </a:p>
        </p:txBody>
      </p:sp>
      <p:sp>
        <p:nvSpPr>
          <p:cNvPr id="33" name="25 Rectángulo redondeado">
            <a:extLst>
              <a:ext uri="{FF2B5EF4-FFF2-40B4-BE49-F238E27FC236}">
                <a16:creationId xmlns:a16="http://schemas.microsoft.com/office/drawing/2014/main" id="{BD8D0065-28D4-AF44-B72D-359C9B1CB724}"/>
              </a:ext>
            </a:extLst>
          </p:cNvPr>
          <p:cNvSpPr/>
          <p:nvPr/>
        </p:nvSpPr>
        <p:spPr bwMode="auto">
          <a:xfrm>
            <a:off x="7035316" y="4379744"/>
            <a:ext cx="4824536" cy="578882"/>
          </a:xfrm>
          <a:prstGeom prst="roundRect">
            <a:avLst/>
          </a:prstGeom>
          <a:solidFill>
            <a:schemeClr val="accent1"/>
          </a:solidFill>
          <a:ln w="9525" cap="flat" cmpd="sng" algn="ctr">
            <a:noFill/>
            <a:prstDash val="solid"/>
            <a:round/>
            <a:headEnd type="none" w="med" len="med"/>
            <a:tailEnd type="none" w="med" len="med"/>
          </a:ln>
          <a:effectLst>
            <a:prstShdw prst="shdw17" dist="17961" dir="2700000">
              <a:srgbClr val="0000FF">
                <a:gamma/>
                <a:shade val="60000"/>
                <a:invGamma/>
              </a:srgbClr>
            </a:prstShdw>
          </a:effectLst>
        </p:spPr>
        <p:txBody>
          <a:bodyPr vert="horz" wrap="square" lIns="91440" tIns="45720" rIns="91440" bIns="45720" numCol="1" rtlCol="0" anchor="t" anchorCtr="0" compatLnSpc="1">
            <a:prstTxWarp prst="textNoShape">
              <a:avLst/>
            </a:prstTxWarp>
            <a:spAutoFit/>
          </a:bodyPr>
          <a:lstStyle/>
          <a:p>
            <a:pPr marL="0" marR="0" indent="0" algn="l" defTabSz="914400" rtl="0" eaLnBrk="0" fontAlgn="base" latinLnBrk="0" hangingPunct="0">
              <a:lnSpc>
                <a:spcPct val="100000"/>
              </a:lnSpc>
              <a:spcBef>
                <a:spcPct val="0"/>
              </a:spcBef>
              <a:spcAft>
                <a:spcPct val="0"/>
              </a:spcAft>
              <a:buClrTx/>
              <a:buSzTx/>
              <a:buFontTx/>
              <a:buNone/>
              <a:tabLst/>
            </a:pPr>
            <a:r>
              <a:rPr lang="es-MX" sz="1400" dirty="0">
                <a:solidFill>
                  <a:schemeClr val="bg1"/>
                </a:solidFill>
              </a:rPr>
              <a:t>Considerar a lo menos un nivel superior y hasta dos niveles inferior de la  propia fuerza.</a:t>
            </a:r>
            <a:endParaRPr lang="es-ES" sz="1400" dirty="0">
              <a:solidFill>
                <a:schemeClr val="bg1"/>
              </a:solidFill>
            </a:endParaRPr>
          </a:p>
        </p:txBody>
      </p:sp>
      <p:sp>
        <p:nvSpPr>
          <p:cNvPr id="34" name="26 Rectángulo redondeado">
            <a:extLst>
              <a:ext uri="{FF2B5EF4-FFF2-40B4-BE49-F238E27FC236}">
                <a16:creationId xmlns:a16="http://schemas.microsoft.com/office/drawing/2014/main" id="{4F1A1752-4C3F-0845-B48C-7D56EDAC6CDB}"/>
              </a:ext>
            </a:extLst>
          </p:cNvPr>
          <p:cNvSpPr/>
          <p:nvPr/>
        </p:nvSpPr>
        <p:spPr bwMode="auto">
          <a:xfrm>
            <a:off x="7035316" y="5075514"/>
            <a:ext cx="4824536" cy="578882"/>
          </a:xfrm>
          <a:prstGeom prst="roundRect">
            <a:avLst/>
          </a:prstGeom>
          <a:solidFill>
            <a:schemeClr val="accent1"/>
          </a:solidFill>
          <a:ln w="9525" cap="flat" cmpd="sng" algn="ctr">
            <a:noFill/>
            <a:prstDash val="solid"/>
            <a:round/>
            <a:headEnd type="none" w="med" len="med"/>
            <a:tailEnd type="none" w="med" len="med"/>
          </a:ln>
          <a:effectLst>
            <a:prstShdw prst="shdw17" dist="17961" dir="2700000">
              <a:srgbClr val="0000FF">
                <a:gamma/>
                <a:shade val="60000"/>
                <a:invGamma/>
              </a:srgbClr>
            </a:prstShdw>
          </a:effectLst>
        </p:spPr>
        <p:txBody>
          <a:bodyPr vert="horz" wrap="square" lIns="91440" tIns="45720" rIns="91440" bIns="45720" numCol="1" rtlCol="0" anchor="t" anchorCtr="0" compatLnSpc="1">
            <a:prstTxWarp prst="textNoShape">
              <a:avLst/>
            </a:prstTxWarp>
            <a:spAutoFit/>
          </a:bodyPr>
          <a:lstStyle/>
          <a:p>
            <a:pPr eaLnBrk="0" fontAlgn="base" hangingPunct="0">
              <a:spcBef>
                <a:spcPct val="0"/>
              </a:spcBef>
              <a:spcAft>
                <a:spcPct val="0"/>
              </a:spcAft>
            </a:pPr>
            <a:r>
              <a:rPr lang="es-MX" sz="1400" dirty="0">
                <a:solidFill>
                  <a:schemeClr val="bg1"/>
                </a:solidFill>
              </a:rPr>
              <a:t>Definir posibles  refuerzos, tipo de apoyo, factibilidad de empleo de vías de comunicación.</a:t>
            </a:r>
            <a:endParaRPr lang="es-ES" sz="1400" dirty="0">
              <a:solidFill>
                <a:schemeClr val="bg1"/>
              </a:solidFill>
            </a:endParaRPr>
          </a:p>
        </p:txBody>
      </p:sp>
      <p:sp>
        <p:nvSpPr>
          <p:cNvPr id="35" name="27 Rectángulo redondeado">
            <a:extLst>
              <a:ext uri="{FF2B5EF4-FFF2-40B4-BE49-F238E27FC236}">
                <a16:creationId xmlns:a16="http://schemas.microsoft.com/office/drawing/2014/main" id="{A2EC239D-1667-F64F-A3CE-6E053492B352}"/>
              </a:ext>
            </a:extLst>
          </p:cNvPr>
          <p:cNvSpPr/>
          <p:nvPr/>
        </p:nvSpPr>
        <p:spPr bwMode="auto">
          <a:xfrm>
            <a:off x="7035316" y="5764735"/>
            <a:ext cx="4824536" cy="340519"/>
          </a:xfrm>
          <a:prstGeom prst="roundRect">
            <a:avLst/>
          </a:prstGeom>
          <a:solidFill>
            <a:schemeClr val="accent1"/>
          </a:solidFill>
          <a:ln w="9525" cap="flat" cmpd="sng" algn="ctr">
            <a:noFill/>
            <a:prstDash val="solid"/>
            <a:round/>
            <a:headEnd type="none" w="med" len="med"/>
            <a:tailEnd type="none" w="med" len="med"/>
          </a:ln>
          <a:effectLst>
            <a:prstShdw prst="shdw17" dist="17961" dir="2700000">
              <a:srgbClr val="0000FF">
                <a:gamma/>
                <a:shade val="60000"/>
                <a:invGamma/>
              </a:srgbClr>
            </a:prstShdw>
          </a:effectLst>
        </p:spPr>
        <p:txBody>
          <a:bodyPr vert="horz" wrap="square" lIns="91440" tIns="45720" rIns="91440" bIns="45720" numCol="1" rtlCol="0" anchor="t" anchorCtr="0" compatLnSpc="1">
            <a:prstTxWarp prst="textNoShape">
              <a:avLst/>
            </a:prstTxWarp>
            <a:spAutoFit/>
          </a:bodyPr>
          <a:lstStyle/>
          <a:p>
            <a:pPr marR="0" indent="0" eaLnBrk="0" fontAlgn="base" hangingPunct="0">
              <a:lnSpc>
                <a:spcPct val="100000"/>
              </a:lnSpc>
              <a:spcBef>
                <a:spcPct val="0"/>
              </a:spcBef>
              <a:spcAft>
                <a:spcPct val="0"/>
              </a:spcAft>
              <a:buClrTx/>
              <a:buSzTx/>
              <a:buFontTx/>
              <a:buNone/>
              <a:tabLst/>
            </a:pPr>
            <a:r>
              <a:rPr lang="es-MX" sz="1400" dirty="0">
                <a:solidFill>
                  <a:schemeClr val="bg1"/>
                </a:solidFill>
              </a:rPr>
              <a:t>Se debe tener un conocimiento acabado de la amenaza.</a:t>
            </a:r>
            <a:endParaRPr lang="es-ES" sz="1400" dirty="0">
              <a:solidFill>
                <a:schemeClr val="bg1"/>
              </a:solidFill>
            </a:endParaRPr>
          </a:p>
        </p:txBody>
      </p:sp>
      <p:pic>
        <p:nvPicPr>
          <p:cNvPr id="36" name="Picture 2">
            <a:extLst>
              <a:ext uri="{FF2B5EF4-FFF2-40B4-BE49-F238E27FC236}">
                <a16:creationId xmlns:a16="http://schemas.microsoft.com/office/drawing/2014/main" id="{AB0A3A7B-2E1C-FB40-B5CB-1414F948A84C}"/>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7892" t="35589" r="8912" b="17226"/>
          <a:stretch/>
        </p:blipFill>
        <p:spPr bwMode="auto">
          <a:xfrm>
            <a:off x="171946" y="4922305"/>
            <a:ext cx="3262352" cy="1182949"/>
          </a:xfrm>
          <a:prstGeom prst="rect">
            <a:avLst/>
          </a:prstGeom>
          <a:ln w="44450">
            <a:solidFill>
              <a:schemeClr val="tx1"/>
            </a:solidFill>
          </a:ln>
          <a:extLst>
            <a:ext uri="{909E8E84-426E-40DD-AFC4-6F175D3DCCD1}">
              <a14:hiddenFill xmlns:a14="http://schemas.microsoft.com/office/drawing/2010/main">
                <a:solidFill>
                  <a:schemeClr val="accent1"/>
                </a:solidFill>
              </a14:hiddenFill>
            </a:ext>
          </a:extLst>
        </p:spPr>
      </p:pic>
      <p:pic>
        <p:nvPicPr>
          <p:cNvPr id="37" name="Picture 2" descr="http://webinterna.esnaval.cl/images/cabecera_EN.png"/>
          <p:cNvPicPr>
            <a:picLocks noChangeAspect="1" noChangeArrowheads="1"/>
          </p:cNvPicPr>
          <p:nvPr/>
        </p:nvPicPr>
        <p:blipFill rotWithShape="1">
          <a:blip r:embed="rId6">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7626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0" grpId="0" animBg="1"/>
      <p:bldP spid="31" grpId="0" animBg="1"/>
      <p:bldP spid="32" grpId="0" animBg="1"/>
      <p:bldP spid="33" grpId="0" animBg="1"/>
      <p:bldP spid="34" grpId="0" animBg="1"/>
      <p:bldP spid="3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40176964-98D8-3D46-BC95-3809188BA9BC}"/>
              </a:ext>
            </a:extLst>
          </p:cNvPr>
          <p:cNvSpPr/>
          <p:nvPr/>
        </p:nvSpPr>
        <p:spPr>
          <a:xfrm>
            <a:off x="1524000" y="0"/>
            <a:ext cx="9161463"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prstClr val="white"/>
              </a:solidFill>
            </a:endParaRPr>
          </a:p>
        </p:txBody>
      </p:sp>
      <p:sp>
        <p:nvSpPr>
          <p:cNvPr id="17" name="Rectángulo 11">
            <a:extLst>
              <a:ext uri="{FF2B5EF4-FFF2-40B4-BE49-F238E27FC236}">
                <a16:creationId xmlns:a16="http://schemas.microsoft.com/office/drawing/2014/main" id="{E30D9DD7-F538-CF4F-B5D1-8B66842E8C64}"/>
              </a:ext>
            </a:extLst>
          </p:cNvPr>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a:latin typeface="+mj-lt"/>
            </a:endParaRPr>
          </a:p>
        </p:txBody>
      </p:sp>
      <p:sp>
        <p:nvSpPr>
          <p:cNvPr id="5123" name="Marcador de número de diapositiva 3">
            <a:extLst>
              <a:ext uri="{FF2B5EF4-FFF2-40B4-BE49-F238E27FC236}">
                <a16:creationId xmlns:a16="http://schemas.microsoft.com/office/drawing/2014/main" id="{94FFD2A6-21D1-1C42-BA5E-6F69D7426881}"/>
              </a:ext>
            </a:extLst>
          </p:cNvPr>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DejaVu Sans" pitchFamily="34" charset="0"/>
                <a:cs typeface="DejaVu Sans"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pitchFamily="34" charset="0"/>
                <a:cs typeface="DejaVu Sans"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pitchFamily="34" charset="0"/>
                <a:cs typeface="DejaVu Sans"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pitchFamily="34" charset="0"/>
                <a:cs typeface="DejaVu Sans"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pitchFamily="34" charset="0"/>
                <a:cs typeface="DejaVu Sans"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pitchFamily="34" charset="0"/>
                <a:cs typeface="DejaVu Sans"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pitchFamily="34" charset="0"/>
                <a:cs typeface="DejaVu Sans"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pitchFamily="34" charset="0"/>
                <a:cs typeface="DejaVu Sans"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pitchFamily="34" charset="0"/>
                <a:cs typeface="DejaVu Sans" pitchFamily="34" charset="0"/>
              </a:defRPr>
            </a:lvl9pPr>
          </a:lstStyle>
          <a:p>
            <a:pPr algn="r" eaLnBrk="1" hangingPunct="1">
              <a:lnSpc>
                <a:spcPct val="100000"/>
              </a:lnSpc>
              <a:spcBef>
                <a:spcPct val="0"/>
              </a:spcBef>
              <a:buFontTx/>
              <a:buNone/>
            </a:pPr>
            <a:fld id="{48E15E3D-D34E-9A4A-ADF7-2D2EAB6D92A3}"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9</a:t>
            </a:fld>
            <a:endParaRPr lang="es-CL" altLang="es-CL" sz="1200" b="1">
              <a:solidFill>
                <a:srgbClr val="FFFF00"/>
              </a:solidFill>
              <a:latin typeface="Calibri" panose="020F0502020204030204" pitchFamily="34" charset="0"/>
            </a:endParaRPr>
          </a:p>
        </p:txBody>
      </p:sp>
      <p:sp>
        <p:nvSpPr>
          <p:cNvPr id="5125" name="Marcador de número de diapositiva 3">
            <a:extLst>
              <a:ext uri="{FF2B5EF4-FFF2-40B4-BE49-F238E27FC236}">
                <a16:creationId xmlns:a16="http://schemas.microsoft.com/office/drawing/2014/main" id="{863F75B8-3D6D-3E49-A36B-0B543AE75C01}"/>
              </a:ext>
            </a:extLst>
          </p:cNvPr>
          <p:cNvSpPr txBox="1">
            <a:spLocks/>
          </p:cNvSpPr>
          <p:nvPr/>
        </p:nvSpPr>
        <p:spPr bwMode="auto">
          <a:xfrm>
            <a:off x="11463338" y="6492875"/>
            <a:ext cx="70167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DejaVu Sans" pitchFamily="34" charset="0"/>
                <a:cs typeface="DejaVu Sans"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pitchFamily="34" charset="0"/>
                <a:cs typeface="DejaVu Sans"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pitchFamily="34" charset="0"/>
                <a:cs typeface="DejaVu Sans"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pitchFamily="34" charset="0"/>
                <a:cs typeface="DejaVu Sans"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pitchFamily="34" charset="0"/>
                <a:cs typeface="DejaVu Sans"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pitchFamily="34" charset="0"/>
                <a:cs typeface="DejaVu Sans"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pitchFamily="34" charset="0"/>
                <a:cs typeface="DejaVu Sans"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pitchFamily="34" charset="0"/>
                <a:cs typeface="DejaVu Sans"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pitchFamily="34" charset="0"/>
                <a:cs typeface="DejaVu Sans" pitchFamily="34" charset="0"/>
              </a:defRPr>
            </a:lvl9pPr>
          </a:lstStyle>
          <a:p>
            <a:pPr algn="r" eaLnBrk="1" hangingPunct="1">
              <a:lnSpc>
                <a:spcPct val="100000"/>
              </a:lnSpc>
              <a:spcBef>
                <a:spcPct val="0"/>
              </a:spcBef>
              <a:buFontTx/>
              <a:buNone/>
            </a:pPr>
            <a:fld id="{C3FEE570-FC80-B747-8924-50A4579A2D04}"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9</a:t>
            </a:fld>
            <a:endParaRPr lang="es-CL" altLang="es-CL" sz="1200" b="1">
              <a:solidFill>
                <a:srgbClr val="FFFF00"/>
              </a:solidFill>
              <a:latin typeface="Calibri" panose="020F0502020204030204" pitchFamily="34" charset="0"/>
            </a:endParaRPr>
          </a:p>
        </p:txBody>
      </p:sp>
      <p:graphicFrame>
        <p:nvGraphicFramePr>
          <p:cNvPr id="29" name="2 Tabla">
            <a:extLst>
              <a:ext uri="{FF2B5EF4-FFF2-40B4-BE49-F238E27FC236}">
                <a16:creationId xmlns:a16="http://schemas.microsoft.com/office/drawing/2014/main" id="{F64739B3-9069-4742-AC8C-3D86BC285A19}"/>
              </a:ext>
            </a:extLst>
          </p:cNvPr>
          <p:cNvGraphicFramePr>
            <a:graphicFrameLocks noGrp="1"/>
          </p:cNvGraphicFramePr>
          <p:nvPr/>
        </p:nvGraphicFramePr>
        <p:xfrm>
          <a:off x="38100" y="2825750"/>
          <a:ext cx="2403474" cy="1128712"/>
        </p:xfrm>
        <a:graphic>
          <a:graphicData uri="http://schemas.openxmlformats.org/drawingml/2006/table">
            <a:tbl>
              <a:tblPr firstRow="1" bandRow="1">
                <a:tableStyleId>{5940675A-B579-460E-94D1-54222C63F5DA}</a:tableStyleId>
              </a:tblPr>
              <a:tblGrid>
                <a:gridCol w="611985">
                  <a:extLst>
                    <a:ext uri="{9D8B030D-6E8A-4147-A177-3AD203B41FA5}">
                      <a16:colId xmlns:a16="http://schemas.microsoft.com/office/drawing/2014/main" val="20000"/>
                    </a:ext>
                  </a:extLst>
                </a:gridCol>
                <a:gridCol w="597163">
                  <a:extLst>
                    <a:ext uri="{9D8B030D-6E8A-4147-A177-3AD203B41FA5}">
                      <a16:colId xmlns:a16="http://schemas.microsoft.com/office/drawing/2014/main" val="20001"/>
                    </a:ext>
                  </a:extLst>
                </a:gridCol>
                <a:gridCol w="597163">
                  <a:extLst>
                    <a:ext uri="{9D8B030D-6E8A-4147-A177-3AD203B41FA5}">
                      <a16:colId xmlns:a16="http://schemas.microsoft.com/office/drawing/2014/main" val="20002"/>
                    </a:ext>
                  </a:extLst>
                </a:gridCol>
                <a:gridCol w="597163">
                  <a:extLst>
                    <a:ext uri="{9D8B030D-6E8A-4147-A177-3AD203B41FA5}">
                      <a16:colId xmlns:a16="http://schemas.microsoft.com/office/drawing/2014/main" val="20003"/>
                    </a:ext>
                  </a:extLst>
                </a:gridCol>
              </a:tblGrid>
              <a:tr h="335564">
                <a:tc>
                  <a:txBody>
                    <a:bodyPr/>
                    <a:lstStyle/>
                    <a:p>
                      <a:pPr algn="ctr"/>
                      <a:endParaRPr lang="es-CL" sz="700" b="1">
                        <a:solidFill>
                          <a:schemeClr val="tx1"/>
                        </a:solidFill>
                        <a:latin typeface="Arial" panose="020B0604020202020204" pitchFamily="34" charset="0"/>
                        <a:ea typeface="Tahoma" pitchFamily="34" charset="0"/>
                        <a:cs typeface="Arial" panose="020B0604020202020204" pitchFamily="34" charset="0"/>
                      </a:endParaRPr>
                    </a:p>
                  </a:txBody>
                  <a:tcPr marL="91426" marR="91426" marT="45759" marB="45759">
                    <a:noFill/>
                  </a:tcPr>
                </a:tc>
                <a:tc>
                  <a:txBody>
                    <a:bodyPr/>
                    <a:lstStyle/>
                    <a:p>
                      <a:pPr algn="ctr"/>
                      <a:r>
                        <a:rPr lang="es-CL" sz="800" b="1" baseline="0" dirty="0">
                          <a:solidFill>
                            <a:schemeClr val="tx1"/>
                          </a:solidFill>
                          <a:latin typeface="+mn-lt"/>
                          <a:ea typeface="Tahoma" pitchFamily="34" charset="0"/>
                          <a:cs typeface="Arial" panose="020B0604020202020204" pitchFamily="34" charset="0"/>
                        </a:rPr>
                        <a:t> FASE 1</a:t>
                      </a:r>
                      <a:endParaRPr lang="es-CL" sz="800" b="1" dirty="0">
                        <a:solidFill>
                          <a:schemeClr val="tx1"/>
                        </a:solidFill>
                        <a:latin typeface="+mn-lt"/>
                        <a:ea typeface="Tahoma" pitchFamily="34" charset="0"/>
                        <a:cs typeface="Arial" panose="020B0604020202020204" pitchFamily="34" charset="0"/>
                      </a:endParaRPr>
                    </a:p>
                  </a:txBody>
                  <a:tcPr marL="91426" marR="91426" marT="45759" marB="45759">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s-CL" sz="800" b="1" baseline="0" dirty="0">
                          <a:solidFill>
                            <a:schemeClr val="tx1"/>
                          </a:solidFill>
                          <a:latin typeface="+mn-lt"/>
                          <a:ea typeface="Tahoma" pitchFamily="34" charset="0"/>
                          <a:cs typeface="Arial" panose="020B0604020202020204" pitchFamily="34" charset="0"/>
                        </a:rPr>
                        <a:t> FASE 2</a:t>
                      </a:r>
                      <a:endParaRPr lang="es-CL" sz="800" b="1" dirty="0">
                        <a:solidFill>
                          <a:schemeClr val="tx1"/>
                        </a:solidFill>
                        <a:latin typeface="+mn-lt"/>
                        <a:ea typeface="Tahoma" pitchFamily="34" charset="0"/>
                        <a:cs typeface="Arial" panose="020B0604020202020204" pitchFamily="34" charset="0"/>
                      </a:endParaRPr>
                    </a:p>
                  </a:txBody>
                  <a:tcPr marL="91426" marR="91426" marT="45759" marB="45759">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s-CL" sz="800" b="1" baseline="0">
                          <a:solidFill>
                            <a:schemeClr val="tx1"/>
                          </a:solidFill>
                          <a:latin typeface="+mn-lt"/>
                          <a:ea typeface="Tahoma" pitchFamily="34" charset="0"/>
                          <a:cs typeface="Arial" panose="020B0604020202020204" pitchFamily="34" charset="0"/>
                        </a:rPr>
                        <a:t> FASE 3</a:t>
                      </a:r>
                      <a:endParaRPr lang="es-CL" sz="800" b="1">
                        <a:solidFill>
                          <a:schemeClr val="tx1"/>
                        </a:solidFill>
                        <a:latin typeface="+mn-lt"/>
                        <a:ea typeface="Tahoma" pitchFamily="34" charset="0"/>
                        <a:cs typeface="Arial" panose="020B0604020202020204" pitchFamily="34" charset="0"/>
                      </a:endParaRPr>
                    </a:p>
                  </a:txBody>
                  <a:tcPr marL="91426" marR="91426" marT="45759" marB="45759">
                    <a:noFill/>
                  </a:tcPr>
                </a:tc>
                <a:extLst>
                  <a:ext uri="{0D108BD9-81ED-4DB2-BD59-A6C34878D82A}">
                    <a16:rowId xmlns:a16="http://schemas.microsoft.com/office/drawing/2014/main" val="10000"/>
                  </a:ext>
                </a:extLst>
              </a:tr>
              <a:tr h="198287">
                <a:tc>
                  <a:txBody>
                    <a:bodyPr/>
                    <a:lstStyle/>
                    <a:p>
                      <a:pPr algn="ctr"/>
                      <a:r>
                        <a:rPr lang="es-CL" sz="700" b="1" dirty="0">
                          <a:solidFill>
                            <a:schemeClr val="tx1"/>
                          </a:solidFill>
                          <a:latin typeface="Arial" panose="020B0604020202020204" pitchFamily="34" charset="0"/>
                          <a:ea typeface="Tahoma" pitchFamily="34" charset="0"/>
                          <a:cs typeface="Arial" panose="020B0604020202020204" pitchFamily="34" charset="0"/>
                        </a:rPr>
                        <a:t>ADA/SAM</a:t>
                      </a:r>
                    </a:p>
                  </a:txBody>
                  <a:tcPr marL="91426" marR="91426" marT="45759" marB="45759">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s-CL" sz="700" b="0" dirty="0">
                          <a:solidFill>
                            <a:schemeClr val="tx1"/>
                          </a:solidFill>
                          <a:latin typeface="Arial" panose="020B0604020202020204" pitchFamily="34" charset="0"/>
                          <a:ea typeface="Tahoma" pitchFamily="34" charset="0"/>
                          <a:cs typeface="Arial" panose="020B0604020202020204" pitchFamily="34" charset="0"/>
                        </a:rPr>
                        <a:t>ACD 03H.</a:t>
                      </a:r>
                    </a:p>
                  </a:txBody>
                  <a:tcPr marL="91426" marR="91426" marT="45759" marB="45759">
                    <a:solidFill>
                      <a:srgbClr val="00B05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sz="700" b="0" dirty="0">
                          <a:solidFill>
                            <a:schemeClr val="tx1"/>
                          </a:solidFill>
                          <a:latin typeface="Arial" panose="020B0604020202020204" pitchFamily="34" charset="0"/>
                          <a:ea typeface="Tahoma" pitchFamily="34" charset="0"/>
                          <a:cs typeface="Arial" panose="020B0604020202020204" pitchFamily="34" charset="0"/>
                        </a:rPr>
                        <a:t>ECSO</a:t>
                      </a:r>
                    </a:p>
                  </a:txBody>
                  <a:tcPr marL="91426" marR="91426" marT="45759" marB="45759">
                    <a:solidFill>
                      <a:srgbClr val="00B05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sz="700" b="0" dirty="0">
                          <a:solidFill>
                            <a:schemeClr val="tx1"/>
                          </a:solidFill>
                          <a:latin typeface="Arial" panose="020B0604020202020204" pitchFamily="34" charset="0"/>
                          <a:ea typeface="Tahoma" pitchFamily="34" charset="0"/>
                          <a:cs typeface="Arial" panose="020B0604020202020204" pitchFamily="34" charset="0"/>
                        </a:rPr>
                        <a:t>ECSO</a:t>
                      </a:r>
                    </a:p>
                  </a:txBody>
                  <a:tcPr marL="91426" marR="91426" marT="45759" marB="45759">
                    <a:solidFill>
                      <a:srgbClr val="00B050"/>
                    </a:solidFill>
                  </a:tcPr>
                </a:tc>
                <a:extLst>
                  <a:ext uri="{0D108BD9-81ED-4DB2-BD59-A6C34878D82A}">
                    <a16:rowId xmlns:a16="http://schemas.microsoft.com/office/drawing/2014/main" val="10001"/>
                  </a:ext>
                </a:extLst>
              </a:tr>
              <a:tr h="198287">
                <a:tc>
                  <a:txBody>
                    <a:bodyPr/>
                    <a:lstStyle/>
                    <a:p>
                      <a:pPr algn="ctr"/>
                      <a:r>
                        <a:rPr lang="es-CL" sz="700" b="1" dirty="0">
                          <a:solidFill>
                            <a:schemeClr val="tx1"/>
                          </a:solidFill>
                          <a:latin typeface="Arial" panose="020B0604020202020204" pitchFamily="34" charset="0"/>
                          <a:ea typeface="Tahoma" pitchFamily="34" charset="0"/>
                          <a:cs typeface="Arial" panose="020B0604020202020204" pitchFamily="34" charset="0"/>
                        </a:rPr>
                        <a:t>M-120</a:t>
                      </a:r>
                    </a:p>
                  </a:txBody>
                  <a:tcPr marL="91426" marR="91426" marT="45759" marB="45759">
                    <a:noFill/>
                  </a:tcPr>
                </a:tc>
                <a:tc>
                  <a:txBody>
                    <a:bodyPr/>
                    <a:lstStyle/>
                    <a:p>
                      <a:pPr algn="l"/>
                      <a:r>
                        <a:rPr lang="es-CL" sz="700" b="1" kern="1200" dirty="0">
                          <a:solidFill>
                            <a:schemeClr val="tx1"/>
                          </a:solidFill>
                          <a:latin typeface="Arial" panose="020B0604020202020204" pitchFamily="34" charset="0"/>
                          <a:ea typeface="Tahoma" pitchFamily="34" charset="0"/>
                          <a:cs typeface="Arial" panose="020B0604020202020204" pitchFamily="34" charset="0"/>
                        </a:rPr>
                        <a:t>ECSO</a:t>
                      </a:r>
                    </a:p>
                  </a:txBody>
                  <a:tcPr marL="91426" marR="91426" marT="45759" marB="45759" anchor="ctr">
                    <a:solidFill>
                      <a:srgbClr val="00B050"/>
                    </a:solidFill>
                  </a:tcPr>
                </a:tc>
                <a:tc>
                  <a:txBody>
                    <a:bodyPr/>
                    <a:lstStyle/>
                    <a:p>
                      <a:r>
                        <a:rPr lang="es-CL" sz="700" dirty="0">
                          <a:latin typeface="Arial" panose="020B0604020202020204" pitchFamily="34" charset="0"/>
                          <a:cs typeface="Arial" panose="020B0604020202020204" pitchFamily="34" charset="0"/>
                        </a:rPr>
                        <a:t>ECSO</a:t>
                      </a:r>
                    </a:p>
                  </a:txBody>
                  <a:tcPr marL="91426" marR="91426" marT="45759" marB="45759" anchor="ctr">
                    <a:solidFill>
                      <a:srgbClr val="00B050"/>
                    </a:solidFill>
                  </a:tcPr>
                </a:tc>
                <a:tc>
                  <a:txBody>
                    <a:bodyPr/>
                    <a:lstStyle/>
                    <a:p>
                      <a:r>
                        <a:rPr lang="es-CL" sz="700" dirty="0">
                          <a:latin typeface="Arial" panose="020B0604020202020204" pitchFamily="34" charset="0"/>
                          <a:cs typeface="Arial" panose="020B0604020202020204" pitchFamily="34" charset="0"/>
                        </a:rPr>
                        <a:t>ECSO</a:t>
                      </a:r>
                    </a:p>
                  </a:txBody>
                  <a:tcPr marL="91426" marR="91426" marT="45759" marB="45759">
                    <a:solidFill>
                      <a:srgbClr val="00B050"/>
                    </a:solidFill>
                  </a:tcPr>
                </a:tc>
                <a:extLst>
                  <a:ext uri="{0D108BD9-81ED-4DB2-BD59-A6C34878D82A}">
                    <a16:rowId xmlns:a16="http://schemas.microsoft.com/office/drawing/2014/main" val="10002"/>
                  </a:ext>
                </a:extLst>
              </a:tr>
              <a:tr h="198287">
                <a:tc>
                  <a:txBody>
                    <a:bodyPr/>
                    <a:lstStyle/>
                    <a:p>
                      <a:pPr algn="ctr"/>
                      <a:endParaRPr lang="es-CL" sz="700" b="1" dirty="0">
                        <a:solidFill>
                          <a:schemeClr val="tx1"/>
                        </a:solidFill>
                        <a:latin typeface="Arial" panose="020B0604020202020204" pitchFamily="34" charset="0"/>
                        <a:ea typeface="Tahoma" pitchFamily="34" charset="0"/>
                        <a:cs typeface="Arial" panose="020B0604020202020204" pitchFamily="34" charset="0"/>
                      </a:endParaRPr>
                    </a:p>
                  </a:txBody>
                  <a:tcPr marL="91426" marR="91426" marT="45759" marB="45759">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s-CL" sz="700" b="0">
                        <a:solidFill>
                          <a:schemeClr val="tx1"/>
                        </a:solidFill>
                        <a:latin typeface="Arial" panose="020B0604020202020204" pitchFamily="34" charset="0"/>
                        <a:ea typeface="Tahoma" pitchFamily="34" charset="0"/>
                        <a:cs typeface="Arial" panose="020B0604020202020204" pitchFamily="34" charset="0"/>
                      </a:endParaRPr>
                    </a:p>
                  </a:txBody>
                  <a:tcPr marL="91426" marR="91426" marT="45759" marB="45759">
                    <a:noFill/>
                  </a:tcPr>
                </a:tc>
                <a:tc>
                  <a:txBody>
                    <a:bodyPr/>
                    <a:lstStyle/>
                    <a:p>
                      <a:endParaRPr lang="es-CL" sz="700"/>
                    </a:p>
                  </a:txBody>
                  <a:tcPr marL="91426" marR="91426" marT="45759" marB="45759">
                    <a:noFill/>
                  </a:tcPr>
                </a:tc>
                <a:tc>
                  <a:txBody>
                    <a:bodyPr/>
                    <a:lstStyle/>
                    <a:p>
                      <a:pPr algn="ctr"/>
                      <a:endParaRPr lang="es-CL" sz="700" b="0">
                        <a:solidFill>
                          <a:schemeClr val="tx1"/>
                        </a:solidFill>
                        <a:latin typeface="Arial" panose="020B0604020202020204" pitchFamily="34" charset="0"/>
                        <a:ea typeface="Tahoma" pitchFamily="34" charset="0"/>
                        <a:cs typeface="Arial" panose="020B0604020202020204" pitchFamily="34" charset="0"/>
                      </a:endParaRPr>
                    </a:p>
                  </a:txBody>
                  <a:tcPr marL="91426" marR="91426" marT="45759" marB="45759">
                    <a:noFill/>
                  </a:tcPr>
                </a:tc>
                <a:extLst>
                  <a:ext uri="{0D108BD9-81ED-4DB2-BD59-A6C34878D82A}">
                    <a16:rowId xmlns:a16="http://schemas.microsoft.com/office/drawing/2014/main" val="10003"/>
                  </a:ext>
                </a:extLst>
              </a:tr>
              <a:tr h="198287">
                <a:tc>
                  <a:txBody>
                    <a:bodyPr/>
                    <a:lstStyle/>
                    <a:p>
                      <a:pPr algn="ctr"/>
                      <a:endParaRPr lang="es-CL" sz="700" b="1">
                        <a:solidFill>
                          <a:schemeClr val="tx1"/>
                        </a:solidFill>
                        <a:latin typeface="Arial" panose="020B0604020202020204" pitchFamily="34" charset="0"/>
                        <a:ea typeface="Tahoma" pitchFamily="34" charset="0"/>
                        <a:cs typeface="Arial" panose="020B0604020202020204" pitchFamily="34" charset="0"/>
                      </a:endParaRPr>
                    </a:p>
                  </a:txBody>
                  <a:tcPr marL="91426" marR="91426" marT="45759" marB="45759">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s-CL" sz="700" b="0">
                        <a:solidFill>
                          <a:schemeClr val="tx1"/>
                        </a:solidFill>
                        <a:latin typeface="Arial" panose="020B0604020202020204" pitchFamily="34" charset="0"/>
                        <a:ea typeface="Tahoma" pitchFamily="34" charset="0"/>
                        <a:cs typeface="Arial" panose="020B0604020202020204" pitchFamily="34" charset="0"/>
                      </a:endParaRPr>
                    </a:p>
                  </a:txBody>
                  <a:tcPr marL="91426" marR="91426" marT="45759" marB="45759">
                    <a:noFill/>
                  </a:tcPr>
                </a:tc>
                <a:tc>
                  <a:txBody>
                    <a:bodyPr/>
                    <a:lstStyle/>
                    <a:p>
                      <a:endParaRPr lang="es-CL" sz="700" dirty="0"/>
                    </a:p>
                  </a:txBody>
                  <a:tcPr marL="91426" marR="91426" marT="45759" marB="45759">
                    <a:noFill/>
                  </a:tcPr>
                </a:tc>
                <a:tc>
                  <a:txBody>
                    <a:bodyPr/>
                    <a:lstStyle/>
                    <a:p>
                      <a:pPr algn="ctr"/>
                      <a:endParaRPr lang="es-CL" sz="700" b="0" dirty="0">
                        <a:solidFill>
                          <a:schemeClr val="tx1"/>
                        </a:solidFill>
                        <a:latin typeface="Arial" panose="020B0604020202020204" pitchFamily="34" charset="0"/>
                        <a:ea typeface="Tahoma" pitchFamily="34" charset="0"/>
                        <a:cs typeface="Arial" panose="020B0604020202020204" pitchFamily="34" charset="0"/>
                      </a:endParaRPr>
                    </a:p>
                  </a:txBody>
                  <a:tcPr marL="91426" marR="91426" marT="45759" marB="45759">
                    <a:noFill/>
                  </a:tcPr>
                </a:tc>
                <a:extLst>
                  <a:ext uri="{0D108BD9-81ED-4DB2-BD59-A6C34878D82A}">
                    <a16:rowId xmlns:a16="http://schemas.microsoft.com/office/drawing/2014/main" val="10004"/>
                  </a:ext>
                </a:extLst>
              </a:tr>
            </a:tbl>
          </a:graphicData>
        </a:graphic>
      </p:graphicFrame>
      <p:graphicFrame>
        <p:nvGraphicFramePr>
          <p:cNvPr id="30" name="194 Tabla">
            <a:extLst>
              <a:ext uri="{FF2B5EF4-FFF2-40B4-BE49-F238E27FC236}">
                <a16:creationId xmlns:a16="http://schemas.microsoft.com/office/drawing/2014/main" id="{85F1C649-B0E3-9645-8A59-0765386862E5}"/>
              </a:ext>
            </a:extLst>
          </p:cNvPr>
          <p:cNvGraphicFramePr>
            <a:graphicFrameLocks noGrp="1"/>
          </p:cNvGraphicFramePr>
          <p:nvPr/>
        </p:nvGraphicFramePr>
        <p:xfrm>
          <a:off x="10514013" y="42863"/>
          <a:ext cx="1657350" cy="2832098"/>
        </p:xfrm>
        <a:graphic>
          <a:graphicData uri="http://schemas.openxmlformats.org/drawingml/2006/table">
            <a:tbl>
              <a:tblPr firstRow="1" bandRow="1">
                <a:tableStyleId>{5C22544A-7EE6-4342-B048-85BDC9FD1C3A}</a:tableStyleId>
              </a:tblPr>
              <a:tblGrid>
                <a:gridCol w="810707">
                  <a:extLst>
                    <a:ext uri="{9D8B030D-6E8A-4147-A177-3AD203B41FA5}">
                      <a16:colId xmlns:a16="http://schemas.microsoft.com/office/drawing/2014/main" val="20000"/>
                    </a:ext>
                  </a:extLst>
                </a:gridCol>
                <a:gridCol w="846643">
                  <a:extLst>
                    <a:ext uri="{9D8B030D-6E8A-4147-A177-3AD203B41FA5}">
                      <a16:colId xmlns:a16="http://schemas.microsoft.com/office/drawing/2014/main" val="20001"/>
                    </a:ext>
                  </a:extLst>
                </a:gridCol>
              </a:tblGrid>
              <a:tr h="213385">
                <a:tc gridSpan="2">
                  <a:txBody>
                    <a:bodyPr/>
                    <a:lstStyle/>
                    <a:p>
                      <a:pPr algn="ctr"/>
                      <a:r>
                        <a:rPr lang="es-CL" sz="800">
                          <a:solidFill>
                            <a:schemeClr val="tx1"/>
                          </a:solidFill>
                        </a:rPr>
                        <a:t>PUNTOS</a:t>
                      </a:r>
                      <a:r>
                        <a:rPr lang="es-CL" sz="800" baseline="0">
                          <a:solidFill>
                            <a:schemeClr val="tx1"/>
                          </a:solidFill>
                        </a:rPr>
                        <a:t> DE DECISIÓN </a:t>
                      </a:r>
                      <a:endParaRPr lang="es-CL" sz="800">
                        <a:solidFill>
                          <a:schemeClr val="tx1"/>
                        </a:solidFill>
                      </a:endParaRPr>
                    </a:p>
                  </a:txBody>
                  <a:tcPr marL="91504" marR="91504" marT="45725" marB="457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26000"/>
                      </a:schemeClr>
                    </a:solidFill>
                  </a:tcPr>
                </a:tc>
                <a:tc hMerge="1">
                  <a:txBody>
                    <a:bodyPr/>
                    <a:lstStyle/>
                    <a:p>
                      <a:endParaRPr lang="es-CL"/>
                    </a:p>
                  </a:txBody>
                  <a:tcPr/>
                </a:tc>
                <a:extLst>
                  <a:ext uri="{0D108BD9-81ED-4DB2-BD59-A6C34878D82A}">
                    <a16:rowId xmlns:a16="http://schemas.microsoft.com/office/drawing/2014/main" val="10000"/>
                  </a:ext>
                </a:extLst>
              </a:tr>
              <a:tr h="264173">
                <a:tc>
                  <a:txBody>
                    <a:bodyPr/>
                    <a:lstStyle/>
                    <a:p>
                      <a:pPr algn="ctr"/>
                      <a:r>
                        <a:rPr lang="es-CL" sz="700" b="1">
                          <a:solidFill>
                            <a:schemeClr val="tx1"/>
                          </a:solidFill>
                        </a:rPr>
                        <a:t>PD</a:t>
                      </a:r>
                      <a:r>
                        <a:rPr lang="es-CL" sz="700" b="1" baseline="0">
                          <a:solidFill>
                            <a:schemeClr val="tx1"/>
                          </a:solidFill>
                        </a:rPr>
                        <a:t> 1</a:t>
                      </a:r>
                      <a:endParaRPr lang="es-CL" sz="700" b="1">
                        <a:solidFill>
                          <a:schemeClr val="tx1"/>
                        </a:solidFill>
                      </a:endParaRPr>
                    </a:p>
                  </a:txBody>
                  <a:tcPr marL="91504" marR="91504" marT="45725" marB="457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26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s-CL" sz="700" b="1" dirty="0">
                          <a:solidFill>
                            <a:schemeClr val="tx1"/>
                          </a:solidFill>
                        </a:rPr>
                        <a:t>5360 / 5440</a:t>
                      </a:r>
                    </a:p>
                  </a:txBody>
                  <a:tcPr marL="91504" marR="91504" marT="45725" marB="457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26000"/>
                      </a:schemeClr>
                    </a:solidFill>
                  </a:tcPr>
                </a:tc>
                <a:extLst>
                  <a:ext uri="{0D108BD9-81ED-4DB2-BD59-A6C34878D82A}">
                    <a16:rowId xmlns:a16="http://schemas.microsoft.com/office/drawing/2014/main" val="10001"/>
                  </a:ext>
                </a:extLst>
              </a:tr>
              <a:tr h="216109">
                <a:tc>
                  <a:txBody>
                    <a:bodyPr/>
                    <a:lstStyle/>
                    <a:p>
                      <a:pPr algn="ctr"/>
                      <a:r>
                        <a:rPr lang="es-CL" sz="700" b="1">
                          <a:solidFill>
                            <a:schemeClr val="tx1"/>
                          </a:solidFill>
                        </a:rPr>
                        <a:t>PD 2</a:t>
                      </a:r>
                    </a:p>
                  </a:txBody>
                  <a:tcPr marL="91504" marR="91504" marT="45725" marB="457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26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s-CL" sz="700" b="1" dirty="0">
                          <a:solidFill>
                            <a:schemeClr val="tx1"/>
                          </a:solidFill>
                        </a:rPr>
                        <a:t>5210 / 5280</a:t>
                      </a:r>
                    </a:p>
                  </a:txBody>
                  <a:tcPr marL="91504" marR="91504" marT="45725" marB="457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26000"/>
                      </a:schemeClr>
                    </a:solidFill>
                  </a:tcPr>
                </a:tc>
                <a:extLst>
                  <a:ext uri="{0D108BD9-81ED-4DB2-BD59-A6C34878D82A}">
                    <a16:rowId xmlns:a16="http://schemas.microsoft.com/office/drawing/2014/main" val="10002"/>
                  </a:ext>
                </a:extLst>
              </a:tr>
              <a:tr h="264173">
                <a:tc>
                  <a:txBody>
                    <a:bodyPr/>
                    <a:lstStyle/>
                    <a:p>
                      <a:pPr algn="ctr"/>
                      <a:r>
                        <a:rPr lang="es-CL" sz="700" b="1">
                          <a:solidFill>
                            <a:schemeClr val="tx1"/>
                          </a:solidFill>
                        </a:rPr>
                        <a:t>PD 3</a:t>
                      </a:r>
                    </a:p>
                  </a:txBody>
                  <a:tcPr marL="91504" marR="91504" marT="45725" marB="457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26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s-CL" sz="700" b="1" dirty="0">
                          <a:solidFill>
                            <a:schemeClr val="tx1"/>
                          </a:solidFill>
                        </a:rPr>
                        <a:t>5290 / 5080</a:t>
                      </a:r>
                    </a:p>
                  </a:txBody>
                  <a:tcPr marL="91504" marR="91504" marT="45725" marB="457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26000"/>
                      </a:schemeClr>
                    </a:solidFill>
                  </a:tcPr>
                </a:tc>
                <a:extLst>
                  <a:ext uri="{0D108BD9-81ED-4DB2-BD59-A6C34878D82A}">
                    <a16:rowId xmlns:a16="http://schemas.microsoft.com/office/drawing/2014/main" val="10003"/>
                  </a:ext>
                </a:extLst>
              </a:tr>
              <a:tr h="264173">
                <a:tc>
                  <a:txBody>
                    <a:bodyPr/>
                    <a:lstStyle/>
                    <a:p>
                      <a:pPr algn="ctr"/>
                      <a:r>
                        <a:rPr lang="es-CL" sz="700" b="1">
                          <a:solidFill>
                            <a:schemeClr val="tx1"/>
                          </a:solidFill>
                        </a:rPr>
                        <a:t>PD 4</a:t>
                      </a:r>
                    </a:p>
                  </a:txBody>
                  <a:tcPr marL="91504" marR="91504" marT="45725" marB="457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26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s-CL" sz="700" b="1" dirty="0">
                          <a:solidFill>
                            <a:schemeClr val="tx1"/>
                          </a:solidFill>
                        </a:rPr>
                        <a:t>5520 / 5090</a:t>
                      </a:r>
                    </a:p>
                  </a:txBody>
                  <a:tcPr marL="91504" marR="91504" marT="45725" marB="457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26000"/>
                      </a:schemeClr>
                    </a:solidFill>
                  </a:tcPr>
                </a:tc>
                <a:extLst>
                  <a:ext uri="{0D108BD9-81ED-4DB2-BD59-A6C34878D82A}">
                    <a16:rowId xmlns:a16="http://schemas.microsoft.com/office/drawing/2014/main" val="10004"/>
                  </a:ext>
                </a:extLst>
              </a:tr>
              <a:tr h="264173">
                <a:tc>
                  <a:txBody>
                    <a:bodyPr/>
                    <a:lstStyle/>
                    <a:p>
                      <a:pPr algn="ctr"/>
                      <a:r>
                        <a:rPr lang="es-CL" sz="700" b="1" dirty="0">
                          <a:solidFill>
                            <a:schemeClr val="tx1"/>
                          </a:solidFill>
                        </a:rPr>
                        <a:t>PD 5</a:t>
                      </a:r>
                    </a:p>
                  </a:txBody>
                  <a:tcPr marL="91504" marR="91504" marT="45725" marB="457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26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s-CL" sz="700" b="1" dirty="0">
                          <a:solidFill>
                            <a:schemeClr val="tx1"/>
                          </a:solidFill>
                        </a:rPr>
                        <a:t>5360 / 5270</a:t>
                      </a:r>
                    </a:p>
                  </a:txBody>
                  <a:tcPr marL="91504" marR="91504" marT="45725" marB="457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26000"/>
                      </a:schemeClr>
                    </a:solidFill>
                  </a:tcPr>
                </a:tc>
                <a:extLst>
                  <a:ext uri="{0D108BD9-81ED-4DB2-BD59-A6C34878D82A}">
                    <a16:rowId xmlns:a16="http://schemas.microsoft.com/office/drawing/2014/main" val="1979218568"/>
                  </a:ext>
                </a:extLst>
              </a:tr>
              <a:tr h="264173">
                <a:tc>
                  <a:txBody>
                    <a:bodyPr/>
                    <a:lstStyle/>
                    <a:p>
                      <a:pPr algn="ctr"/>
                      <a:r>
                        <a:rPr lang="es-CL" sz="700" b="1" dirty="0">
                          <a:solidFill>
                            <a:schemeClr val="tx1"/>
                          </a:solidFill>
                        </a:rPr>
                        <a:t>PD 6</a:t>
                      </a:r>
                    </a:p>
                  </a:txBody>
                  <a:tcPr marL="91504" marR="91504" marT="45725" marB="457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26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s-CL" sz="700" b="1" dirty="0">
                          <a:solidFill>
                            <a:schemeClr val="tx1"/>
                          </a:solidFill>
                        </a:rPr>
                        <a:t>5640 / 4850</a:t>
                      </a:r>
                    </a:p>
                  </a:txBody>
                  <a:tcPr marL="91504" marR="91504" marT="45725" marB="457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26000"/>
                      </a:schemeClr>
                    </a:solidFill>
                  </a:tcPr>
                </a:tc>
                <a:extLst>
                  <a:ext uri="{0D108BD9-81ED-4DB2-BD59-A6C34878D82A}">
                    <a16:rowId xmlns:a16="http://schemas.microsoft.com/office/drawing/2014/main" val="826787158"/>
                  </a:ext>
                </a:extLst>
              </a:tr>
              <a:tr h="237816">
                <a:tc gridSpan="2">
                  <a:txBody>
                    <a:bodyPr/>
                    <a:lstStyle/>
                    <a:p>
                      <a:pPr algn="ctr"/>
                      <a:r>
                        <a:rPr lang="es-CL" sz="800" b="1">
                          <a:solidFill>
                            <a:schemeClr val="tx1"/>
                          </a:solidFill>
                        </a:rPr>
                        <a:t>CENTROS DE GRAVEDAD</a:t>
                      </a:r>
                    </a:p>
                  </a:txBody>
                  <a:tcPr marL="91504" marR="91504" marT="45725" marB="457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26000"/>
                      </a:schemeClr>
                    </a:solidFill>
                  </a:tcPr>
                </a:tc>
                <a:tc hMerge="1">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s-CL" sz="700" b="1"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26000"/>
                      </a:schemeClr>
                    </a:solidFill>
                  </a:tcPr>
                </a:tc>
                <a:extLst>
                  <a:ext uri="{0D108BD9-81ED-4DB2-BD59-A6C34878D82A}">
                    <a16:rowId xmlns:a16="http://schemas.microsoft.com/office/drawing/2014/main" val="10005"/>
                  </a:ext>
                </a:extLst>
              </a:tr>
              <a:tr h="304837">
                <a:tc>
                  <a:txBody>
                    <a:bodyPr/>
                    <a:lstStyle/>
                    <a:p>
                      <a:pPr algn="ctr"/>
                      <a:r>
                        <a:rPr lang="es-CL" sz="700" b="1" dirty="0">
                          <a:solidFill>
                            <a:schemeClr val="tx1"/>
                          </a:solidFill>
                        </a:rPr>
                        <a:t>BTY MISILES</a:t>
                      </a:r>
                    </a:p>
                  </a:txBody>
                  <a:tcPr marL="91504" marR="91504" marT="45725" marB="457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26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s-CL" sz="700" b="1" dirty="0">
                          <a:solidFill>
                            <a:schemeClr val="tx1"/>
                          </a:solidFill>
                        </a:rPr>
                        <a:t>NR</a:t>
                      </a:r>
                    </a:p>
                  </a:txBody>
                  <a:tcPr marL="91504" marR="91504" marT="45725" marB="457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26000"/>
                      </a:schemeClr>
                    </a:solidFill>
                  </a:tcPr>
                </a:tc>
                <a:extLst>
                  <a:ext uri="{0D108BD9-81ED-4DB2-BD59-A6C34878D82A}">
                    <a16:rowId xmlns:a16="http://schemas.microsoft.com/office/drawing/2014/main" val="10006"/>
                  </a:ext>
                </a:extLst>
              </a:tr>
              <a:tr h="264173">
                <a:tc>
                  <a:txBody>
                    <a:bodyPr/>
                    <a:lstStyle/>
                    <a:p>
                      <a:pPr algn="ctr"/>
                      <a:r>
                        <a:rPr lang="es-CL" sz="700" b="1" dirty="0">
                          <a:solidFill>
                            <a:schemeClr val="tx1"/>
                          </a:solidFill>
                        </a:rPr>
                        <a:t>M-120 K1</a:t>
                      </a:r>
                    </a:p>
                  </a:txBody>
                  <a:tcPr marL="91504" marR="91504" marT="45725" marB="457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26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s-CL" sz="700" b="1" dirty="0">
                          <a:solidFill>
                            <a:schemeClr val="tx1"/>
                          </a:solidFill>
                        </a:rPr>
                        <a:t> 5280 / 5390</a:t>
                      </a:r>
                    </a:p>
                  </a:txBody>
                  <a:tcPr marL="91504" marR="91504" marT="45725" marB="457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26000"/>
                      </a:schemeClr>
                    </a:solidFill>
                  </a:tcPr>
                </a:tc>
                <a:extLst>
                  <a:ext uri="{0D108BD9-81ED-4DB2-BD59-A6C34878D82A}">
                    <a16:rowId xmlns:a16="http://schemas.microsoft.com/office/drawing/2014/main" val="10007"/>
                  </a:ext>
                </a:extLst>
              </a:tr>
              <a:tr h="274913">
                <a:tc>
                  <a:txBody>
                    <a:bodyPr/>
                    <a:lstStyle/>
                    <a:p>
                      <a:pPr algn="ctr"/>
                      <a:r>
                        <a:rPr lang="es-CL" sz="700" b="1" dirty="0">
                          <a:solidFill>
                            <a:schemeClr val="tx1"/>
                          </a:solidFill>
                        </a:rPr>
                        <a:t>M-120 K3 </a:t>
                      </a:r>
                    </a:p>
                  </a:txBody>
                  <a:tcPr marL="91504" marR="91504" marT="45725" marB="457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26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s-CL" sz="700" b="1" dirty="0">
                          <a:solidFill>
                            <a:schemeClr val="tx1"/>
                          </a:solidFill>
                        </a:rPr>
                        <a:t>5700 / 4590</a:t>
                      </a:r>
                    </a:p>
                  </a:txBody>
                  <a:tcPr marL="91504" marR="91504" marT="45725" marB="457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26000"/>
                      </a:schemeClr>
                    </a:solidFill>
                  </a:tcPr>
                </a:tc>
                <a:extLst>
                  <a:ext uri="{0D108BD9-81ED-4DB2-BD59-A6C34878D82A}">
                    <a16:rowId xmlns:a16="http://schemas.microsoft.com/office/drawing/2014/main" val="10008"/>
                  </a:ext>
                </a:extLst>
              </a:tr>
            </a:tbl>
          </a:graphicData>
        </a:graphic>
      </p:graphicFrame>
      <p:graphicFrame>
        <p:nvGraphicFramePr>
          <p:cNvPr id="31" name="199 Tabla">
            <a:extLst>
              <a:ext uri="{FF2B5EF4-FFF2-40B4-BE49-F238E27FC236}">
                <a16:creationId xmlns:a16="http://schemas.microsoft.com/office/drawing/2014/main" id="{A43B8C83-3C31-C24E-A2EC-BFF56609F017}"/>
              </a:ext>
            </a:extLst>
          </p:cNvPr>
          <p:cNvGraphicFramePr>
            <a:graphicFrameLocks noGrp="1"/>
          </p:cNvGraphicFramePr>
          <p:nvPr>
            <p:extLst>
              <p:ext uri="{D42A27DB-BD31-4B8C-83A1-F6EECF244321}">
                <p14:modId xmlns:p14="http://schemas.microsoft.com/office/powerpoint/2010/main" val="1074303787"/>
              </p:ext>
            </p:extLst>
          </p:nvPr>
        </p:nvGraphicFramePr>
        <p:xfrm>
          <a:off x="46038" y="4203700"/>
          <a:ext cx="12117387" cy="2576512"/>
        </p:xfrm>
        <a:graphic>
          <a:graphicData uri="http://schemas.openxmlformats.org/drawingml/2006/table">
            <a:tbl>
              <a:tblPr firstRow="1" bandRow="1">
                <a:tableStyleId>{5C22544A-7EE6-4342-B048-85BDC9FD1C3A}</a:tableStyleId>
              </a:tblPr>
              <a:tblGrid>
                <a:gridCol w="5410135">
                  <a:extLst>
                    <a:ext uri="{9D8B030D-6E8A-4147-A177-3AD203B41FA5}">
                      <a16:colId xmlns:a16="http://schemas.microsoft.com/office/drawing/2014/main" val="20000"/>
                    </a:ext>
                  </a:extLst>
                </a:gridCol>
                <a:gridCol w="6707252">
                  <a:extLst>
                    <a:ext uri="{9D8B030D-6E8A-4147-A177-3AD203B41FA5}">
                      <a16:colId xmlns:a16="http://schemas.microsoft.com/office/drawing/2014/main" val="20001"/>
                    </a:ext>
                  </a:extLst>
                </a:gridCol>
              </a:tblGrid>
              <a:tr h="349878">
                <a:tc>
                  <a:txBody>
                    <a:bodyPr/>
                    <a:lstStyle/>
                    <a:p>
                      <a:pPr algn="ctr"/>
                      <a:r>
                        <a:rPr lang="es-CL" sz="1200">
                          <a:solidFill>
                            <a:schemeClr val="tx1"/>
                          </a:solidFill>
                          <a:latin typeface="+mn-lt"/>
                          <a:cs typeface="Arial" panose="020B0604020202020204" pitchFamily="34" charset="0"/>
                        </a:rPr>
                        <a:t>POSIBILIDAD</a:t>
                      </a:r>
                      <a:r>
                        <a:rPr lang="es-CL" sz="1200" baseline="0">
                          <a:solidFill>
                            <a:schemeClr val="tx1"/>
                          </a:solidFill>
                          <a:latin typeface="+mn-lt"/>
                          <a:cs typeface="Arial" panose="020B0604020202020204" pitchFamily="34" charset="0"/>
                        </a:rPr>
                        <a:t> MAS PROBABLE</a:t>
                      </a:r>
                      <a:endParaRPr lang="es-CL" sz="1200">
                        <a:solidFill>
                          <a:schemeClr val="tx1"/>
                        </a:solidFill>
                        <a:latin typeface="+mn-lt"/>
                        <a:cs typeface="Arial" panose="020B0604020202020204" pitchFamily="34" charset="0"/>
                      </a:endParaRPr>
                    </a:p>
                  </a:txBody>
                  <a:tcPr marL="91454" marR="91454" marT="45709" marB="4570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s-CL" sz="1200">
                          <a:solidFill>
                            <a:schemeClr val="tx1"/>
                          </a:solidFill>
                          <a:latin typeface="+mn-lt"/>
                          <a:cs typeface="Arial" panose="020B0604020202020204" pitchFamily="34" charset="0"/>
                        </a:rPr>
                        <a:t>POSIBILIDAD</a:t>
                      </a:r>
                      <a:r>
                        <a:rPr lang="es-CL" sz="1200" baseline="0">
                          <a:solidFill>
                            <a:schemeClr val="tx1"/>
                          </a:solidFill>
                          <a:latin typeface="+mn-lt"/>
                          <a:cs typeface="Arial" panose="020B0604020202020204" pitchFamily="34" charset="0"/>
                        </a:rPr>
                        <a:t> MAS PELIGROSA</a:t>
                      </a:r>
                      <a:endParaRPr lang="es-CL" sz="1200">
                        <a:solidFill>
                          <a:schemeClr val="tx1"/>
                        </a:solidFill>
                        <a:latin typeface="+mn-lt"/>
                        <a:cs typeface="Arial" panose="020B0604020202020204" pitchFamily="34" charset="0"/>
                      </a:endParaRPr>
                    </a:p>
                  </a:txBody>
                  <a:tcPr marL="91454" marR="91454" marT="45709" marB="4570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226634">
                <a:tc>
                  <a:txBody>
                    <a:bodyPr/>
                    <a:lstStyle/>
                    <a:p>
                      <a:pPr algn="just"/>
                      <a:r>
                        <a:rPr lang="es-CL" sz="1200" b="1" dirty="0"/>
                        <a:t>MISION</a:t>
                      </a:r>
                      <a:r>
                        <a:rPr lang="es-CL" sz="1200" b="1" baseline="0" dirty="0"/>
                        <a:t>: </a:t>
                      </a:r>
                      <a:r>
                        <a:rPr lang="es-CL" sz="1200" b="0" baseline="0" dirty="0"/>
                        <a:t>BN (-) DE CALIFORNIA ESTABLECERÁ UNA </a:t>
                      </a:r>
                      <a:r>
                        <a:rPr lang="es-CL" sz="1200" b="0" baseline="0" dirty="0">
                          <a:solidFill>
                            <a:srgbClr val="FF0000"/>
                          </a:solidFill>
                        </a:rPr>
                        <a:t>DEFENSA TENAZ </a:t>
                      </a:r>
                      <a:r>
                        <a:rPr lang="es-CL" sz="1200" b="0" baseline="0" dirty="0">
                          <a:solidFill>
                            <a:schemeClr val="tx1"/>
                          </a:solidFill>
                        </a:rPr>
                        <a:t>EN KEY 1, A PARTIR DEL DIA “D” HORA “H”, REFORZANDO CON HASTA UNA COY MOTORIZADA (-) Y REPLEGANDO COY DE INF. (-) A PD 6 DONDE SE ESTABLECERA POSICIÓN DE BLOQUEO</a:t>
                      </a:r>
                      <a:r>
                        <a:rPr lang="es-CL" sz="1200" b="0" kern="1200" baseline="0" dirty="0">
                          <a:solidFill>
                            <a:schemeClr val="dk1"/>
                          </a:solidFill>
                          <a:effectLst/>
                          <a:latin typeface="+mn-lt"/>
                          <a:ea typeface="+mn-ea"/>
                          <a:cs typeface="+mn-cs"/>
                        </a:rPr>
                        <a:t>, LO ANGTERIOR CON APOYO DE M-120mm EN TODAS LAS FASES.</a:t>
                      </a:r>
                    </a:p>
                    <a:p>
                      <a:pPr algn="just"/>
                      <a:endParaRPr lang="es-CL" sz="1200" b="0" kern="1200" baseline="0" dirty="0">
                        <a:solidFill>
                          <a:schemeClr val="dk1"/>
                        </a:solidFill>
                        <a:effectLst/>
                        <a:latin typeface="+mn-lt"/>
                        <a:ea typeface="+mn-ea"/>
                        <a:cs typeface="+mn-cs"/>
                      </a:endParaRPr>
                    </a:p>
                    <a:p>
                      <a:pPr marL="0" marR="0" indent="0" algn="just" defTabSz="914400" rtl="0" eaLnBrk="1" fontAlgn="auto" latinLnBrk="0" hangingPunct="1">
                        <a:lnSpc>
                          <a:spcPct val="100000"/>
                        </a:lnSpc>
                        <a:spcBef>
                          <a:spcPts val="0"/>
                        </a:spcBef>
                        <a:spcAft>
                          <a:spcPts val="0"/>
                        </a:spcAft>
                        <a:buClrTx/>
                        <a:buSzTx/>
                        <a:buFontTx/>
                        <a:buNone/>
                        <a:tabLst/>
                        <a:defRPr/>
                      </a:pPr>
                      <a:r>
                        <a:rPr lang="es-CL" sz="1200" b="1" dirty="0"/>
                        <a:t>PROPOSITO: </a:t>
                      </a:r>
                      <a:r>
                        <a:rPr lang="es-CL" sz="1200" b="0" dirty="0"/>
                        <a:t>NEGAR KEY 1 A EGO, OBLIGANDOLO A COMPROMETER LA TOTALIDAD DE LAS FUERZAS</a:t>
                      </a:r>
                      <a:r>
                        <a:rPr lang="es-CL" sz="1200" b="0" baseline="0" dirty="0"/>
                        <a:t>.</a:t>
                      </a:r>
                      <a:endParaRPr lang="es-CL" sz="1200" b="0" dirty="0">
                        <a:solidFill>
                          <a:schemeClr val="tx1"/>
                        </a:solidFill>
                        <a:latin typeface="Arial" panose="020B0604020202020204" pitchFamily="34" charset="0"/>
                        <a:cs typeface="Arial" panose="020B0604020202020204" pitchFamily="34" charset="0"/>
                      </a:endParaRPr>
                    </a:p>
                  </a:txBody>
                  <a:tcPr marL="91454" marR="91454"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a:r>
                        <a:rPr lang="es-CL" sz="1200" b="1" dirty="0"/>
                        <a:t>MISION: </a:t>
                      </a:r>
                      <a:r>
                        <a:rPr lang="es-CL" sz="1200" b="0" dirty="0"/>
                        <a:t>UNA VEZ DETECTADO EL DESPLAZAMIENTO DE BUQUES, BTY DE MISILES DESARROLLARA FUEGO DE I</a:t>
                      </a:r>
                      <a:r>
                        <a:rPr lang="es-CL" sz="1200" b="0" dirty="0">
                          <a:solidFill>
                            <a:srgbClr val="FF0000"/>
                          </a:solidFill>
                        </a:rPr>
                        <a:t>NTERDICCIÓN</a:t>
                      </a:r>
                      <a:r>
                        <a:rPr lang="es-CL" sz="1200" b="0" dirty="0"/>
                        <a:t> SOBRE ESTOS NO ANTES DE 3 HORAS Y </a:t>
                      </a:r>
                      <a:r>
                        <a:rPr lang="es-CL" sz="1200" b="0" baseline="0" dirty="0"/>
                        <a:t>BN (-) DE CALIFORNIA ESTABLECERÁ UNA </a:t>
                      </a:r>
                      <a:r>
                        <a:rPr lang="es-CL" sz="1200" b="0" baseline="0" dirty="0">
                          <a:solidFill>
                            <a:srgbClr val="FF0000"/>
                          </a:solidFill>
                        </a:rPr>
                        <a:t>DEFENSA TENAZ </a:t>
                      </a:r>
                      <a:r>
                        <a:rPr lang="es-CL" sz="1200" b="0" baseline="0" dirty="0"/>
                        <a:t>EN KEY 1, A PARTIR DEL DÍA “D” HORA “H-3”, REFORZANDO CON HASTA UNA COY MOTORIZADA (-), REPLEGANDO COY DE INF. (-) A PD 6 DONDE SE ESTABLECERA POSICIÓN DE BLOQUEO EN NO MENOS DE 1 HORA, LO ANTERIOR CON APOYO DE M-120mm EN TODAS SUS FASES.</a:t>
                      </a:r>
                    </a:p>
                    <a:p>
                      <a:pPr algn="just"/>
                      <a:endParaRPr lang="es-CL" sz="1200" dirty="0"/>
                    </a:p>
                    <a:p>
                      <a:pPr marL="0" marR="0" indent="0" algn="just" defTabSz="914400" rtl="0" eaLnBrk="1" fontAlgn="auto" latinLnBrk="0" hangingPunct="1">
                        <a:lnSpc>
                          <a:spcPct val="100000"/>
                        </a:lnSpc>
                        <a:spcBef>
                          <a:spcPts val="0"/>
                        </a:spcBef>
                        <a:spcAft>
                          <a:spcPts val="0"/>
                        </a:spcAft>
                        <a:buClrTx/>
                        <a:buSzTx/>
                        <a:buFontTx/>
                        <a:buNone/>
                        <a:tabLst/>
                        <a:defRPr/>
                      </a:pPr>
                      <a:r>
                        <a:rPr lang="es-CL" sz="1200" b="1" dirty="0"/>
                        <a:t>PROPOSITO:  </a:t>
                      </a:r>
                      <a:r>
                        <a:rPr lang="es-CL" sz="1200" b="0" dirty="0"/>
                        <a:t>NEGAR EL DESEMBARCO</a:t>
                      </a:r>
                      <a:r>
                        <a:rPr lang="es-CL" sz="1200" b="0" baseline="0" dirty="0"/>
                        <a:t> ANFIBIO Y NEGAR KEY 1 A EGO, OBLIGANDOLO A COMPROMETER LA TOTALIDAD DE LAS FUERZAS YA DEGRADADAS.</a:t>
                      </a:r>
                      <a:endParaRPr lang="es-CL" sz="800" b="0" dirty="0">
                        <a:solidFill>
                          <a:schemeClr val="tx1"/>
                        </a:solidFill>
                        <a:latin typeface="Arial" panose="020B0604020202020204" pitchFamily="34" charset="0"/>
                        <a:cs typeface="Arial" panose="020B0604020202020204" pitchFamily="34" charset="0"/>
                      </a:endParaRPr>
                    </a:p>
                  </a:txBody>
                  <a:tcPr marL="91454" marR="91454" marT="45709" marB="4570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bl>
          </a:graphicData>
        </a:graphic>
      </p:graphicFrame>
      <p:graphicFrame>
        <p:nvGraphicFramePr>
          <p:cNvPr id="32" name="166 Tabla">
            <a:extLst>
              <a:ext uri="{FF2B5EF4-FFF2-40B4-BE49-F238E27FC236}">
                <a16:creationId xmlns:a16="http://schemas.microsoft.com/office/drawing/2014/main" id="{5AD3D305-F15D-A24E-9B43-6A9BC08830EB}"/>
              </a:ext>
            </a:extLst>
          </p:cNvPr>
          <p:cNvGraphicFramePr>
            <a:graphicFrameLocks noGrp="1"/>
          </p:cNvGraphicFramePr>
          <p:nvPr/>
        </p:nvGraphicFramePr>
        <p:xfrm>
          <a:off x="46038" y="84138"/>
          <a:ext cx="2393950" cy="2621256"/>
        </p:xfrm>
        <a:graphic>
          <a:graphicData uri="http://schemas.openxmlformats.org/drawingml/2006/table">
            <a:tbl>
              <a:tblPr/>
              <a:tblGrid>
                <a:gridCol w="2393950">
                  <a:extLst>
                    <a:ext uri="{9D8B030D-6E8A-4147-A177-3AD203B41FA5}">
                      <a16:colId xmlns:a16="http://schemas.microsoft.com/office/drawing/2014/main" val="299330863"/>
                    </a:ext>
                  </a:extLst>
                </a:gridCol>
              </a:tblGrid>
              <a:tr h="213334">
                <a:tc>
                  <a:txBody>
                    <a:bodyPr/>
                    <a:lstStyle>
                      <a:lvl1pPr>
                        <a:lnSpc>
                          <a:spcPct val="90000"/>
                        </a:lnSpc>
                        <a:spcBef>
                          <a:spcPts val="1000"/>
                        </a:spcBef>
                        <a:buFont typeface="Arial" panose="020B0604020202020204" pitchFamily="34" charset="0"/>
                        <a:defRPr sz="2400">
                          <a:solidFill>
                            <a:schemeClr val="tx1"/>
                          </a:solidFill>
                          <a:latin typeface="Arial" panose="020B0604020202020204" pitchFamily="34" charset="0"/>
                          <a:ea typeface="DejaVu Sans" pitchFamily="34" charset="0"/>
                          <a:cs typeface="DejaVu Sans" pitchFamily="34" charset="0"/>
                        </a:defRPr>
                      </a:lvl1pPr>
                      <a:lvl2pPr marL="742950" indent="-285750">
                        <a:lnSpc>
                          <a:spcPct val="90000"/>
                        </a:lnSpc>
                        <a:spcBef>
                          <a:spcPts val="500"/>
                        </a:spcBef>
                        <a:buFont typeface="Arial" panose="020B0604020202020204" pitchFamily="34" charset="0"/>
                        <a:defRPr sz="2000">
                          <a:solidFill>
                            <a:schemeClr val="tx1"/>
                          </a:solidFill>
                          <a:latin typeface="Arial" panose="020B0604020202020204" pitchFamily="34" charset="0"/>
                          <a:ea typeface="DejaVu Sans" pitchFamily="34" charset="0"/>
                          <a:cs typeface="DejaVu Sans" pitchFamily="34" charset="0"/>
                        </a:defRPr>
                      </a:lvl2pPr>
                      <a:lvl3pPr marL="1143000" indent="-228600">
                        <a:lnSpc>
                          <a:spcPct val="90000"/>
                        </a:lnSpc>
                        <a:spcBef>
                          <a:spcPts val="500"/>
                        </a:spcBef>
                        <a:buFont typeface="Arial" panose="020B0604020202020204" pitchFamily="34" charset="0"/>
                        <a:defRPr>
                          <a:solidFill>
                            <a:schemeClr val="tx1"/>
                          </a:solidFill>
                          <a:latin typeface="Arial" panose="020B0604020202020204" pitchFamily="34" charset="0"/>
                          <a:ea typeface="DejaVu Sans" pitchFamily="34" charset="0"/>
                          <a:cs typeface="DejaVu Sans" pitchFamily="34" charset="0"/>
                        </a:defRPr>
                      </a:lvl3pPr>
                      <a:lvl4pPr marL="1600200" indent="-228600">
                        <a:lnSpc>
                          <a:spcPct val="90000"/>
                        </a:lnSpc>
                        <a:spcBef>
                          <a:spcPts val="500"/>
                        </a:spcBef>
                        <a:buFont typeface="Arial" panose="020B0604020202020204" pitchFamily="34" charset="0"/>
                        <a:defRPr>
                          <a:solidFill>
                            <a:schemeClr val="tx1"/>
                          </a:solidFill>
                          <a:latin typeface="Arial" panose="020B0604020202020204" pitchFamily="34" charset="0"/>
                          <a:ea typeface="DejaVu Sans" pitchFamily="34" charset="0"/>
                          <a:cs typeface="DejaVu Sans" pitchFamily="34" charset="0"/>
                        </a:defRPr>
                      </a:lvl4pPr>
                      <a:lvl5pPr marL="2057400" indent="-228600">
                        <a:lnSpc>
                          <a:spcPct val="90000"/>
                        </a:lnSpc>
                        <a:spcBef>
                          <a:spcPts val="500"/>
                        </a:spcBef>
                        <a:buFont typeface="Arial" panose="020B0604020202020204" pitchFamily="34" charset="0"/>
                        <a:defRPr>
                          <a:solidFill>
                            <a:schemeClr val="tx1"/>
                          </a:solidFill>
                          <a:latin typeface="Arial" panose="020B0604020202020204" pitchFamily="34" charset="0"/>
                          <a:ea typeface="DejaVu Sans" pitchFamily="34" charset="0"/>
                          <a:cs typeface="DejaVu Sans"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a:solidFill>
                            <a:schemeClr val="tx1"/>
                          </a:solidFill>
                          <a:latin typeface="Arial" panose="020B0604020202020204" pitchFamily="34" charset="0"/>
                          <a:ea typeface="DejaVu Sans" pitchFamily="34" charset="0"/>
                          <a:cs typeface="DejaVu Sans"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a:solidFill>
                            <a:schemeClr val="tx1"/>
                          </a:solidFill>
                          <a:latin typeface="Arial" panose="020B0604020202020204" pitchFamily="34" charset="0"/>
                          <a:ea typeface="DejaVu Sans" pitchFamily="34" charset="0"/>
                          <a:cs typeface="DejaVu Sans"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a:solidFill>
                            <a:schemeClr val="tx1"/>
                          </a:solidFill>
                          <a:latin typeface="Arial" panose="020B0604020202020204" pitchFamily="34" charset="0"/>
                          <a:ea typeface="DejaVu Sans" pitchFamily="34" charset="0"/>
                          <a:cs typeface="DejaVu Sans"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a:solidFill>
                            <a:schemeClr val="tx1"/>
                          </a:solidFill>
                          <a:latin typeface="Arial" panose="020B0604020202020204" pitchFamily="34" charset="0"/>
                          <a:ea typeface="DejaVu Sans" pitchFamily="34" charset="0"/>
                          <a:cs typeface="DejaVu Sans"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CL" altLang="es-CL" sz="800" b="1" i="0" u="none" strike="noStrike" cap="none" normalizeH="0" baseline="0">
                          <a:ln>
                            <a:noFill/>
                          </a:ln>
                          <a:solidFill>
                            <a:schemeClr val="tx1"/>
                          </a:solidFill>
                          <a:effectLst/>
                          <a:latin typeface="Arial" panose="020B0604020202020204" pitchFamily="34" charset="0"/>
                          <a:ea typeface="DejaVu Sans" pitchFamily="34" charset="0"/>
                          <a:cs typeface="DejaVu Sans" pitchFamily="34" charset="0"/>
                        </a:rPr>
                        <a:t>ORGANIZACIÓN DEL ENEMIGO</a:t>
                      </a:r>
                    </a:p>
                  </a:txBody>
                  <a:tcPr marT="45714" marB="4571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alpha val="25882"/>
                      </a:schemeClr>
                    </a:solidFill>
                  </a:tcPr>
                </a:tc>
                <a:extLst>
                  <a:ext uri="{0D108BD9-81ED-4DB2-BD59-A6C34878D82A}">
                    <a16:rowId xmlns:a16="http://schemas.microsoft.com/office/drawing/2014/main" val="3539190328"/>
                  </a:ext>
                </a:extLst>
              </a:tr>
              <a:tr h="2407628">
                <a:tc>
                  <a:txBody>
                    <a:bodyPr/>
                    <a:lstStyle>
                      <a:lvl1pPr>
                        <a:lnSpc>
                          <a:spcPct val="90000"/>
                        </a:lnSpc>
                        <a:spcBef>
                          <a:spcPts val="1000"/>
                        </a:spcBef>
                        <a:buFont typeface="Arial" panose="020B0604020202020204" pitchFamily="34" charset="0"/>
                        <a:defRPr sz="2400">
                          <a:solidFill>
                            <a:schemeClr val="tx1"/>
                          </a:solidFill>
                          <a:latin typeface="Arial" panose="020B0604020202020204" pitchFamily="34" charset="0"/>
                          <a:ea typeface="DejaVu Sans" pitchFamily="34" charset="0"/>
                          <a:cs typeface="DejaVu Sans" pitchFamily="34" charset="0"/>
                        </a:defRPr>
                      </a:lvl1pPr>
                      <a:lvl2pPr marL="742950" indent="-285750">
                        <a:lnSpc>
                          <a:spcPct val="90000"/>
                        </a:lnSpc>
                        <a:spcBef>
                          <a:spcPts val="500"/>
                        </a:spcBef>
                        <a:buFont typeface="Arial" panose="020B0604020202020204" pitchFamily="34" charset="0"/>
                        <a:defRPr sz="2000">
                          <a:solidFill>
                            <a:schemeClr val="tx1"/>
                          </a:solidFill>
                          <a:latin typeface="Arial" panose="020B0604020202020204" pitchFamily="34" charset="0"/>
                          <a:ea typeface="DejaVu Sans" pitchFamily="34" charset="0"/>
                          <a:cs typeface="DejaVu Sans" pitchFamily="34" charset="0"/>
                        </a:defRPr>
                      </a:lvl2pPr>
                      <a:lvl3pPr marL="1143000" indent="-228600">
                        <a:lnSpc>
                          <a:spcPct val="90000"/>
                        </a:lnSpc>
                        <a:spcBef>
                          <a:spcPts val="500"/>
                        </a:spcBef>
                        <a:buFont typeface="Arial" panose="020B0604020202020204" pitchFamily="34" charset="0"/>
                        <a:defRPr>
                          <a:solidFill>
                            <a:schemeClr val="tx1"/>
                          </a:solidFill>
                          <a:latin typeface="Arial" panose="020B0604020202020204" pitchFamily="34" charset="0"/>
                          <a:ea typeface="DejaVu Sans" pitchFamily="34" charset="0"/>
                          <a:cs typeface="DejaVu Sans" pitchFamily="34" charset="0"/>
                        </a:defRPr>
                      </a:lvl3pPr>
                      <a:lvl4pPr marL="1600200" indent="-228600">
                        <a:lnSpc>
                          <a:spcPct val="90000"/>
                        </a:lnSpc>
                        <a:spcBef>
                          <a:spcPts val="500"/>
                        </a:spcBef>
                        <a:buFont typeface="Arial" panose="020B0604020202020204" pitchFamily="34" charset="0"/>
                        <a:defRPr>
                          <a:solidFill>
                            <a:schemeClr val="tx1"/>
                          </a:solidFill>
                          <a:latin typeface="Arial" panose="020B0604020202020204" pitchFamily="34" charset="0"/>
                          <a:ea typeface="DejaVu Sans" pitchFamily="34" charset="0"/>
                          <a:cs typeface="DejaVu Sans" pitchFamily="34" charset="0"/>
                        </a:defRPr>
                      </a:lvl4pPr>
                      <a:lvl5pPr marL="2057400" indent="-228600">
                        <a:lnSpc>
                          <a:spcPct val="90000"/>
                        </a:lnSpc>
                        <a:spcBef>
                          <a:spcPts val="500"/>
                        </a:spcBef>
                        <a:buFont typeface="Arial" panose="020B0604020202020204" pitchFamily="34" charset="0"/>
                        <a:defRPr>
                          <a:solidFill>
                            <a:schemeClr val="tx1"/>
                          </a:solidFill>
                          <a:latin typeface="Arial" panose="020B0604020202020204" pitchFamily="34" charset="0"/>
                          <a:ea typeface="DejaVu Sans" pitchFamily="34" charset="0"/>
                          <a:cs typeface="DejaVu Sans"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a:solidFill>
                            <a:schemeClr val="tx1"/>
                          </a:solidFill>
                          <a:latin typeface="Arial" panose="020B0604020202020204" pitchFamily="34" charset="0"/>
                          <a:ea typeface="DejaVu Sans" pitchFamily="34" charset="0"/>
                          <a:cs typeface="DejaVu Sans"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a:solidFill>
                            <a:schemeClr val="tx1"/>
                          </a:solidFill>
                          <a:latin typeface="Arial" panose="020B0604020202020204" pitchFamily="34" charset="0"/>
                          <a:ea typeface="DejaVu Sans" pitchFamily="34" charset="0"/>
                          <a:cs typeface="DejaVu Sans"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a:solidFill>
                            <a:schemeClr val="tx1"/>
                          </a:solidFill>
                          <a:latin typeface="Arial" panose="020B0604020202020204" pitchFamily="34" charset="0"/>
                          <a:ea typeface="DejaVu Sans" pitchFamily="34" charset="0"/>
                          <a:cs typeface="DejaVu Sans"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a:solidFill>
                            <a:schemeClr val="tx1"/>
                          </a:solidFill>
                          <a:latin typeface="Arial" panose="020B0604020202020204" pitchFamily="34" charset="0"/>
                          <a:ea typeface="DejaVu Sans" pitchFamily="34" charset="0"/>
                          <a:cs typeface="DejaVu Sans"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CL" altLang="es-CL" sz="800" b="0" i="0" u="none" strike="noStrike" cap="none" normalizeH="0" baseline="0" dirty="0">
                          <a:ln>
                            <a:noFill/>
                          </a:ln>
                          <a:solidFill>
                            <a:srgbClr val="000000"/>
                          </a:solidFill>
                          <a:effectLst/>
                          <a:latin typeface="Arial" panose="020B0604020202020204" pitchFamily="34" charset="0"/>
                          <a:ea typeface="DejaVu Sans" pitchFamily="34" charset="0"/>
                          <a:cs typeface="DejaVu Sans" pitchFamily="34" charset="0"/>
                        </a:rPr>
                        <a:t>EL BN EGO DE CALIFORNIA. </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s-CL" altLang="es-CL" sz="800" b="0" i="0" u="none" strike="noStrike" cap="none" normalizeH="0" baseline="0" dirty="0">
                        <a:ln>
                          <a:noFill/>
                        </a:ln>
                        <a:solidFill>
                          <a:srgbClr val="000000"/>
                        </a:solidFill>
                        <a:effectLst/>
                        <a:latin typeface="Arial" panose="020B0604020202020204" pitchFamily="34" charset="0"/>
                        <a:ea typeface="DejaVu Sans" pitchFamily="34" charset="0"/>
                        <a:cs typeface="DejaVu Sans" pitchFamily="34" charset="0"/>
                      </a:endParaRPr>
                    </a:p>
                    <a:p>
                      <a:pPr marL="228600" marR="0" lvl="0" indent="-228600" algn="just" defTabSz="914400" rtl="0" eaLnBrk="1" fontAlgn="base" latinLnBrk="0" hangingPunct="1">
                        <a:lnSpc>
                          <a:spcPct val="100000"/>
                        </a:lnSpc>
                        <a:spcBef>
                          <a:spcPct val="0"/>
                        </a:spcBef>
                        <a:spcAft>
                          <a:spcPct val="0"/>
                        </a:spcAft>
                        <a:buClrTx/>
                        <a:buSzTx/>
                        <a:buFont typeface="+mj-lt"/>
                        <a:buAutoNum type="alphaLcParenR"/>
                        <a:tabLst/>
                      </a:pPr>
                      <a:r>
                        <a:rPr kumimoji="0" lang="es-CL" altLang="es-CL" sz="800" b="0" i="0" u="none" strike="noStrike" cap="none" normalizeH="0" baseline="0" dirty="0">
                          <a:ln>
                            <a:noFill/>
                          </a:ln>
                          <a:solidFill>
                            <a:srgbClr val="000000"/>
                          </a:solidFill>
                          <a:effectLst/>
                          <a:latin typeface="Arial" panose="020B0604020202020204" pitchFamily="34" charset="0"/>
                          <a:ea typeface="DejaVu Sans" pitchFamily="34" charset="0"/>
                          <a:cs typeface="DejaVu Sans" pitchFamily="34" charset="0"/>
                        </a:rPr>
                        <a:t>01 COY INF. (-) EN KEY 1 (AEROPUERTO SCLI). </a:t>
                      </a:r>
                      <a:r>
                        <a:rPr kumimoji="0" lang="es-CL" altLang="es-CL" sz="800" b="0" i="0" u="none" strike="noStrike" cap="none" normalizeH="0" baseline="0" dirty="0">
                          <a:ln>
                            <a:noFill/>
                          </a:ln>
                          <a:solidFill>
                            <a:srgbClr val="C00000"/>
                          </a:solidFill>
                          <a:effectLst/>
                          <a:latin typeface="Arial" panose="020B0604020202020204" pitchFamily="34" charset="0"/>
                          <a:ea typeface="DejaVu Sans" pitchFamily="34" charset="0"/>
                          <a:cs typeface="DejaVu Sans" pitchFamily="34" charset="0"/>
                        </a:rPr>
                        <a:t>60%</a:t>
                      </a:r>
                    </a:p>
                    <a:p>
                      <a:pPr marL="228600" marR="0" lvl="0" indent="-228600" algn="just" defTabSz="914400" rtl="0" eaLnBrk="1" fontAlgn="base" latinLnBrk="0" hangingPunct="1">
                        <a:lnSpc>
                          <a:spcPct val="100000"/>
                        </a:lnSpc>
                        <a:spcBef>
                          <a:spcPct val="0"/>
                        </a:spcBef>
                        <a:spcAft>
                          <a:spcPct val="0"/>
                        </a:spcAft>
                        <a:buClrTx/>
                        <a:buSzTx/>
                        <a:buFont typeface="+mj-lt"/>
                        <a:buAutoNum type="alphaLcParenR"/>
                        <a:tabLst/>
                      </a:pPr>
                      <a:r>
                        <a:rPr kumimoji="0" lang="es-CL" altLang="es-CL" sz="800" b="0" i="0" u="none" strike="noStrike" cap="none" normalizeH="0" baseline="0" dirty="0">
                          <a:ln>
                            <a:noFill/>
                          </a:ln>
                          <a:solidFill>
                            <a:srgbClr val="000000"/>
                          </a:solidFill>
                          <a:effectLst/>
                          <a:latin typeface="Arial" panose="020B0604020202020204" pitchFamily="34" charset="0"/>
                          <a:ea typeface="DejaVu Sans" pitchFamily="34" charset="0"/>
                          <a:cs typeface="DejaVu Sans" pitchFamily="34" charset="0"/>
                        </a:rPr>
                        <a:t>01 COY INF. MOTORIZADA (-) EN KEY 2  (PUERTO SCI). </a:t>
                      </a:r>
                      <a:r>
                        <a:rPr kumimoji="0" lang="es-CL" altLang="es-CL" sz="800" b="0" i="0" u="none" strike="noStrike" cap="none" normalizeH="0" baseline="0" dirty="0">
                          <a:ln>
                            <a:noFill/>
                          </a:ln>
                          <a:solidFill>
                            <a:srgbClr val="C00000"/>
                          </a:solidFill>
                          <a:effectLst/>
                          <a:latin typeface="Arial" panose="020B0604020202020204" pitchFamily="34" charset="0"/>
                          <a:ea typeface="DejaVu Sans" pitchFamily="34" charset="0"/>
                          <a:cs typeface="DejaVu Sans" pitchFamily="34" charset="0"/>
                        </a:rPr>
                        <a:t>60%</a:t>
                      </a:r>
                    </a:p>
                    <a:p>
                      <a:pPr marL="228600" marR="0" lvl="0" indent="-228600" algn="just" defTabSz="914400" rtl="0" eaLnBrk="1" fontAlgn="base" latinLnBrk="0" hangingPunct="1">
                        <a:lnSpc>
                          <a:spcPct val="100000"/>
                        </a:lnSpc>
                        <a:spcBef>
                          <a:spcPct val="0"/>
                        </a:spcBef>
                        <a:spcAft>
                          <a:spcPct val="0"/>
                        </a:spcAft>
                        <a:buClrTx/>
                        <a:buSzTx/>
                        <a:buFont typeface="+mj-lt"/>
                        <a:buAutoNum type="alphaLcParenR"/>
                        <a:tabLst/>
                      </a:pPr>
                      <a:r>
                        <a:rPr kumimoji="0" lang="es-CL" altLang="es-CL" sz="800" b="0" i="0" u="none" strike="noStrike" cap="none" normalizeH="0" baseline="0" dirty="0">
                          <a:ln>
                            <a:noFill/>
                          </a:ln>
                          <a:solidFill>
                            <a:schemeClr val="tx1"/>
                          </a:solidFill>
                          <a:effectLst/>
                          <a:latin typeface="Arial" panose="020B0604020202020204" pitchFamily="34" charset="0"/>
                          <a:ea typeface="DejaVu Sans" pitchFamily="34" charset="0"/>
                          <a:cs typeface="DejaVu Sans" pitchFamily="34" charset="0"/>
                        </a:rPr>
                        <a:t>01 BTY MISILES EN KEY 2. </a:t>
                      </a:r>
                    </a:p>
                    <a:p>
                      <a:pPr marL="228600" marR="0" lvl="0" indent="-228600" algn="just" defTabSz="914400" rtl="0" eaLnBrk="1" fontAlgn="base" latinLnBrk="0" hangingPunct="1">
                        <a:lnSpc>
                          <a:spcPct val="100000"/>
                        </a:lnSpc>
                        <a:spcBef>
                          <a:spcPct val="0"/>
                        </a:spcBef>
                        <a:spcAft>
                          <a:spcPct val="0"/>
                        </a:spcAft>
                        <a:buClrTx/>
                        <a:buSzTx/>
                        <a:buFont typeface="+mj-lt"/>
                        <a:buAutoNum type="alphaLcParenR"/>
                        <a:tabLst/>
                      </a:pPr>
                      <a:r>
                        <a:rPr kumimoji="0" lang="es-CL" altLang="es-CL" sz="800" b="0" i="0" u="none" strike="noStrike" cap="none" normalizeH="0" baseline="0" dirty="0">
                          <a:ln>
                            <a:noFill/>
                          </a:ln>
                          <a:solidFill>
                            <a:srgbClr val="000000"/>
                          </a:solidFill>
                          <a:effectLst/>
                          <a:latin typeface="Arial" panose="020B0604020202020204" pitchFamily="34" charset="0"/>
                          <a:ea typeface="DejaVu Sans" pitchFamily="34" charset="0"/>
                          <a:cs typeface="DejaVu Sans" pitchFamily="34" charset="0"/>
                        </a:rPr>
                        <a:t>01 COY INF. (-) EN KEY 3 (AERÓDROMO SCLI). </a:t>
                      </a:r>
                      <a:r>
                        <a:rPr kumimoji="0" lang="es-CL" altLang="es-CL" sz="800" b="0" i="0" u="none" strike="noStrike" cap="none" normalizeH="0" baseline="0" dirty="0">
                          <a:ln>
                            <a:noFill/>
                          </a:ln>
                          <a:solidFill>
                            <a:srgbClr val="C00000"/>
                          </a:solidFill>
                          <a:effectLst/>
                          <a:latin typeface="Arial" panose="020B0604020202020204" pitchFamily="34" charset="0"/>
                          <a:ea typeface="DejaVu Sans" pitchFamily="34" charset="0"/>
                          <a:cs typeface="DejaVu Sans" pitchFamily="34" charset="0"/>
                        </a:rPr>
                        <a:t>60%</a:t>
                      </a:r>
                      <a:endParaRPr kumimoji="0" lang="es-CL" altLang="es-CL" sz="800" b="0" i="0" u="none" strike="noStrike" cap="none" normalizeH="0" baseline="0" dirty="0">
                        <a:ln>
                          <a:noFill/>
                        </a:ln>
                        <a:solidFill>
                          <a:srgbClr val="000000"/>
                        </a:solidFill>
                        <a:effectLst/>
                        <a:latin typeface="Arial" panose="020B0604020202020204" pitchFamily="34" charset="0"/>
                        <a:ea typeface="DejaVu Sans" pitchFamily="34" charset="0"/>
                        <a:cs typeface="DejaVu Sans"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s-CL" altLang="es-CL" sz="800" b="0" i="0" u="none" strike="noStrike" cap="none" normalizeH="0" baseline="0" dirty="0">
                        <a:ln>
                          <a:noFill/>
                        </a:ln>
                        <a:solidFill>
                          <a:srgbClr val="000000"/>
                        </a:solidFill>
                        <a:effectLst/>
                        <a:latin typeface="Arial" panose="020B0604020202020204" pitchFamily="34" charset="0"/>
                        <a:ea typeface="DejaVu Sans" pitchFamily="34" charset="0"/>
                        <a:cs typeface="DejaVu Sans"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es-CL" altLang="es-CL" sz="800" b="0" i="0" u="none" strike="noStrike" cap="none" normalizeH="0" baseline="0" dirty="0">
                          <a:ln>
                            <a:noFill/>
                          </a:ln>
                          <a:solidFill>
                            <a:srgbClr val="000000"/>
                          </a:solidFill>
                          <a:effectLst/>
                          <a:latin typeface="Arial" panose="020B0604020202020204" pitchFamily="34" charset="0"/>
                          <a:ea typeface="DejaVu Sans" pitchFamily="34" charset="0"/>
                          <a:cs typeface="DejaVu Sans" pitchFamily="34" charset="0"/>
                        </a:rPr>
                        <a:t>ELEMENTOS ISR INFORMO DE 04 POSICIONES DE FUEGO DE BTY DE MISILES.</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s-CL" altLang="es-CL" sz="800" b="0" i="0" u="none" strike="noStrike" cap="none" normalizeH="0" baseline="0" dirty="0">
                        <a:ln>
                          <a:noFill/>
                        </a:ln>
                        <a:solidFill>
                          <a:srgbClr val="000000"/>
                        </a:solidFill>
                        <a:effectLst/>
                        <a:latin typeface="Arial" panose="020B0604020202020204" pitchFamily="34" charset="0"/>
                        <a:ea typeface="DejaVu Sans" pitchFamily="34" charset="0"/>
                        <a:cs typeface="DejaVu Sans"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es-CL" altLang="es-CL" sz="800" b="0" i="0" u="none" strike="noStrike" cap="none" normalizeH="0" baseline="0" dirty="0">
                          <a:ln>
                            <a:noFill/>
                          </a:ln>
                          <a:solidFill>
                            <a:srgbClr val="000000"/>
                          </a:solidFill>
                          <a:effectLst/>
                          <a:latin typeface="Arial" panose="020B0604020202020204" pitchFamily="34" charset="0"/>
                          <a:ea typeface="DejaVu Sans" pitchFamily="34" charset="0"/>
                          <a:cs typeface="DejaVu Sans" pitchFamily="34" charset="0"/>
                        </a:rPr>
                        <a:t>LAS 03 COY DE INF. CUENTAN CON APOYO DE MORTEROS 120 mm.</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s-CL" altLang="es-CL" sz="800" b="0" i="0" u="none" strike="noStrike" cap="none" normalizeH="0" baseline="0" dirty="0">
                        <a:ln>
                          <a:noFill/>
                        </a:ln>
                        <a:solidFill>
                          <a:srgbClr val="000000"/>
                        </a:solidFill>
                        <a:effectLst/>
                        <a:latin typeface="Arial" panose="020B0604020202020204" pitchFamily="34" charset="0"/>
                        <a:ea typeface="DejaVu Sans" pitchFamily="34" charset="0"/>
                        <a:cs typeface="DejaVu Sans"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es-CL" altLang="es-CL" sz="800" b="0" i="0" u="none" strike="noStrike" cap="none" normalizeH="0" baseline="0" dirty="0">
                          <a:ln>
                            <a:noFill/>
                          </a:ln>
                          <a:solidFill>
                            <a:srgbClr val="000000"/>
                          </a:solidFill>
                          <a:effectLst/>
                          <a:latin typeface="Arial" panose="020B0604020202020204" pitchFamily="34" charset="0"/>
                          <a:ea typeface="DejaVu Sans" pitchFamily="34" charset="0"/>
                          <a:cs typeface="DejaVu Sans" pitchFamily="34" charset="0"/>
                        </a:rPr>
                        <a:t> </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s-CL" altLang="es-CL" sz="800" b="0" i="0" u="none" strike="noStrike" cap="none" normalizeH="0" baseline="0" dirty="0">
                        <a:ln>
                          <a:noFill/>
                        </a:ln>
                        <a:solidFill>
                          <a:srgbClr val="000000"/>
                        </a:solidFill>
                        <a:effectLst/>
                        <a:latin typeface="Arial" panose="020B0604020202020204" pitchFamily="34" charset="0"/>
                        <a:ea typeface="DejaVu Sans" pitchFamily="34" charset="0"/>
                        <a:cs typeface="DejaVu Sans" pitchFamily="34" charset="0"/>
                      </a:endParaRPr>
                    </a:p>
                  </a:txBody>
                  <a:tcPr marT="45714" marB="4571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alpha val="25882"/>
                      </a:schemeClr>
                    </a:solidFill>
                  </a:tcPr>
                </a:tc>
                <a:extLst>
                  <a:ext uri="{0D108BD9-81ED-4DB2-BD59-A6C34878D82A}">
                    <a16:rowId xmlns:a16="http://schemas.microsoft.com/office/drawing/2014/main" val="183025409"/>
                  </a:ext>
                </a:extLst>
              </a:tr>
            </a:tbl>
          </a:graphicData>
        </a:graphic>
      </p:graphicFrame>
      <p:graphicFrame>
        <p:nvGraphicFramePr>
          <p:cNvPr id="33" name="124 Tabla">
            <a:extLst>
              <a:ext uri="{FF2B5EF4-FFF2-40B4-BE49-F238E27FC236}">
                <a16:creationId xmlns:a16="http://schemas.microsoft.com/office/drawing/2014/main" id="{1EC725C0-32A6-9C4A-9512-9CDF1B3F8106}"/>
              </a:ext>
            </a:extLst>
          </p:cNvPr>
          <p:cNvGraphicFramePr>
            <a:graphicFrameLocks noGrp="1"/>
          </p:cNvGraphicFramePr>
          <p:nvPr/>
        </p:nvGraphicFramePr>
        <p:xfrm>
          <a:off x="10514013" y="2944813"/>
          <a:ext cx="1666876" cy="1087437"/>
        </p:xfrm>
        <a:graphic>
          <a:graphicData uri="http://schemas.openxmlformats.org/drawingml/2006/table">
            <a:tbl>
              <a:tblPr firstRow="1" bandRow="1">
                <a:tableStyleId>{5C22544A-7EE6-4342-B048-85BDC9FD1C3A}</a:tableStyleId>
              </a:tblPr>
              <a:tblGrid>
                <a:gridCol w="810460">
                  <a:extLst>
                    <a:ext uri="{9D8B030D-6E8A-4147-A177-3AD203B41FA5}">
                      <a16:colId xmlns:a16="http://schemas.microsoft.com/office/drawing/2014/main" val="20000"/>
                    </a:ext>
                  </a:extLst>
                </a:gridCol>
                <a:gridCol w="428208">
                  <a:extLst>
                    <a:ext uri="{9D8B030D-6E8A-4147-A177-3AD203B41FA5}">
                      <a16:colId xmlns:a16="http://schemas.microsoft.com/office/drawing/2014/main" val="20001"/>
                    </a:ext>
                  </a:extLst>
                </a:gridCol>
                <a:gridCol w="428208">
                  <a:extLst>
                    <a:ext uri="{9D8B030D-6E8A-4147-A177-3AD203B41FA5}">
                      <a16:colId xmlns:a16="http://schemas.microsoft.com/office/drawing/2014/main" val="20002"/>
                    </a:ext>
                  </a:extLst>
                </a:gridCol>
              </a:tblGrid>
              <a:tr h="213425">
                <a:tc gridSpan="3">
                  <a:txBody>
                    <a:bodyPr/>
                    <a:lstStyle/>
                    <a:p>
                      <a:pPr algn="ctr"/>
                      <a:r>
                        <a:rPr lang="es-CL" sz="800">
                          <a:solidFill>
                            <a:schemeClr val="tx1"/>
                          </a:solidFill>
                        </a:rPr>
                        <a:t>TIEMPO ATMOSFERICO</a:t>
                      </a:r>
                    </a:p>
                  </a:txBody>
                  <a:tcPr marL="91476" marR="91476" marT="45734" marB="4573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s-CL"/>
                    </a:p>
                  </a:txBody>
                  <a:tcPr/>
                </a:tc>
                <a:tc hMerge="1">
                  <a:txBody>
                    <a:bodyPr/>
                    <a:lstStyle/>
                    <a:p>
                      <a:endParaRPr lang="es-CL"/>
                    </a:p>
                  </a:txBody>
                  <a:tcPr/>
                </a:tc>
                <a:extLst>
                  <a:ext uri="{0D108BD9-81ED-4DB2-BD59-A6C34878D82A}">
                    <a16:rowId xmlns:a16="http://schemas.microsoft.com/office/drawing/2014/main" val="10000"/>
                  </a:ext>
                </a:extLst>
              </a:tr>
              <a:tr h="304893">
                <a:tc>
                  <a:txBody>
                    <a:bodyPr/>
                    <a:lstStyle/>
                    <a:p>
                      <a:pPr algn="ctr"/>
                      <a:r>
                        <a:rPr lang="es-CL" sz="700" b="1">
                          <a:solidFill>
                            <a:schemeClr val="tx1"/>
                          </a:solidFill>
                        </a:rPr>
                        <a:t>OP. TERRESTRE</a:t>
                      </a:r>
                    </a:p>
                  </a:txBody>
                  <a:tcPr marL="91476" marR="91476" marT="45734" marB="4573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s-CL" sz="700" b="1">
                        <a:solidFill>
                          <a:schemeClr val="tx1"/>
                        </a:solidFill>
                      </a:endParaRPr>
                    </a:p>
                  </a:txBody>
                  <a:tcPr marL="91476" marR="91476" marT="45734" marB="4573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s-CL" sz="700" b="1">
                        <a:solidFill>
                          <a:schemeClr val="tx1"/>
                        </a:solidFill>
                      </a:endParaRPr>
                    </a:p>
                  </a:txBody>
                  <a:tcPr marL="91476" marR="91476" marT="45734" marB="4573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extLst>
                  <a:ext uri="{0D108BD9-81ED-4DB2-BD59-A6C34878D82A}">
                    <a16:rowId xmlns:a16="http://schemas.microsoft.com/office/drawing/2014/main" val="10001"/>
                  </a:ext>
                </a:extLst>
              </a:tr>
              <a:tr h="264226">
                <a:tc>
                  <a:txBody>
                    <a:bodyPr/>
                    <a:lstStyle/>
                    <a:p>
                      <a:pPr algn="ctr"/>
                      <a:r>
                        <a:rPr lang="es-CL" sz="700" b="1">
                          <a:solidFill>
                            <a:schemeClr val="tx1"/>
                          </a:solidFill>
                        </a:rPr>
                        <a:t>OP.</a:t>
                      </a:r>
                      <a:r>
                        <a:rPr lang="es-CL" sz="700" b="1" baseline="0">
                          <a:solidFill>
                            <a:schemeClr val="tx1"/>
                          </a:solidFill>
                        </a:rPr>
                        <a:t> AEREAS</a:t>
                      </a:r>
                      <a:endParaRPr lang="es-CL" sz="700" b="1">
                        <a:solidFill>
                          <a:schemeClr val="tx1"/>
                        </a:solidFill>
                      </a:endParaRPr>
                    </a:p>
                  </a:txBody>
                  <a:tcPr marL="91476" marR="91476" marT="45734" marB="4573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s-CL" sz="700" b="1">
                        <a:solidFill>
                          <a:schemeClr val="tx1"/>
                        </a:solidFill>
                      </a:endParaRPr>
                    </a:p>
                  </a:txBody>
                  <a:tcPr marL="91476" marR="91476" marT="45734" marB="4573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s-CL" sz="700" b="1">
                        <a:solidFill>
                          <a:schemeClr val="tx1"/>
                        </a:solidFill>
                      </a:endParaRPr>
                    </a:p>
                  </a:txBody>
                  <a:tcPr marL="91476" marR="91476" marT="45734" marB="4573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extLst>
                  <a:ext uri="{0D108BD9-81ED-4DB2-BD59-A6C34878D82A}">
                    <a16:rowId xmlns:a16="http://schemas.microsoft.com/office/drawing/2014/main" val="10002"/>
                  </a:ext>
                </a:extLst>
              </a:tr>
              <a:tr h="304893">
                <a:tc>
                  <a:txBody>
                    <a:bodyPr/>
                    <a:lstStyle/>
                    <a:p>
                      <a:pPr algn="ctr"/>
                      <a:r>
                        <a:rPr lang="es-CL" sz="700" b="1">
                          <a:solidFill>
                            <a:schemeClr val="tx1"/>
                          </a:solidFill>
                        </a:rPr>
                        <a:t>OP</a:t>
                      </a:r>
                      <a:r>
                        <a:rPr lang="es-CL" sz="700" b="1" baseline="0">
                          <a:solidFill>
                            <a:schemeClr val="tx1"/>
                          </a:solidFill>
                        </a:rPr>
                        <a:t> MARITIMAS</a:t>
                      </a:r>
                      <a:endParaRPr lang="es-CL" sz="700" b="1">
                        <a:solidFill>
                          <a:schemeClr val="tx1"/>
                        </a:solidFill>
                      </a:endParaRPr>
                    </a:p>
                  </a:txBody>
                  <a:tcPr marL="91476" marR="91476" marT="45734" marB="4573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s-CL" sz="700" b="1">
                        <a:solidFill>
                          <a:schemeClr val="tx1"/>
                        </a:solidFill>
                      </a:endParaRPr>
                    </a:p>
                  </a:txBody>
                  <a:tcPr marL="91476" marR="91476" marT="45734" marB="4573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s-CL" sz="700" b="1" dirty="0">
                        <a:solidFill>
                          <a:schemeClr val="tx1"/>
                        </a:solidFill>
                      </a:endParaRPr>
                    </a:p>
                  </a:txBody>
                  <a:tcPr marL="91476" marR="91476" marT="45734" marB="4573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extLst>
                  <a:ext uri="{0D108BD9-81ED-4DB2-BD59-A6C34878D82A}">
                    <a16:rowId xmlns:a16="http://schemas.microsoft.com/office/drawing/2014/main" val="10003"/>
                  </a:ext>
                </a:extLst>
              </a:tr>
            </a:tbl>
          </a:graphicData>
        </a:graphic>
      </p:graphicFrame>
      <p:grpSp>
        <p:nvGrpSpPr>
          <p:cNvPr id="5234" name="Group 23">
            <a:extLst>
              <a:ext uri="{FF2B5EF4-FFF2-40B4-BE49-F238E27FC236}">
                <a16:creationId xmlns:a16="http://schemas.microsoft.com/office/drawing/2014/main" id="{37001BAF-5931-D245-921C-66403DEE01BB}"/>
              </a:ext>
            </a:extLst>
          </p:cNvPr>
          <p:cNvGrpSpPr>
            <a:grpSpLocks/>
          </p:cNvGrpSpPr>
          <p:nvPr/>
        </p:nvGrpSpPr>
        <p:grpSpPr bwMode="auto">
          <a:xfrm>
            <a:off x="2511425" y="104775"/>
            <a:ext cx="469900" cy="1271588"/>
            <a:chOff x="376" y="1344"/>
            <a:chExt cx="336" cy="1034"/>
          </a:xfrm>
        </p:grpSpPr>
        <p:sp>
          <p:nvSpPr>
            <p:cNvPr id="36" name="Line 6">
              <a:extLst>
                <a:ext uri="{FF2B5EF4-FFF2-40B4-BE49-F238E27FC236}">
                  <a16:creationId xmlns:a16="http://schemas.microsoft.com/office/drawing/2014/main" id="{F12A26CB-B11E-6C41-B67F-1E53695A741E}"/>
                </a:ext>
              </a:extLst>
            </p:cNvPr>
            <p:cNvSpPr>
              <a:spLocks noChangeShapeType="1"/>
            </p:cNvSpPr>
            <p:nvPr/>
          </p:nvSpPr>
          <p:spPr bwMode="auto">
            <a:xfrm flipV="1">
              <a:off x="480" y="1344"/>
              <a:ext cx="0" cy="720"/>
            </a:xfrm>
            <a:prstGeom prst="line">
              <a:avLst/>
            </a:prstGeom>
            <a:noFill/>
            <a:ln w="57150">
              <a:solidFill>
                <a:srgbClr val="FFFFFF"/>
              </a:solidFill>
              <a:round/>
              <a:headEnd/>
              <a:tailEnd type="triangle" w="med" len="med"/>
            </a:ln>
          </p:spPr>
          <p:txBody>
            <a:bodyPr/>
            <a:lstStyle/>
            <a:p>
              <a:pPr eaLnBrk="1" fontAlgn="auto" hangingPunct="1">
                <a:spcBef>
                  <a:spcPts val="0"/>
                </a:spcBef>
                <a:spcAft>
                  <a:spcPts val="0"/>
                </a:spcAft>
                <a:defRPr/>
              </a:pPr>
              <a:endParaRPr lang="en-US" kern="0">
                <a:solidFill>
                  <a:srgbClr val="000000"/>
                </a:solidFill>
                <a:ea typeface="+mn-ea"/>
                <a:cs typeface="DejaVu Sans"/>
              </a:endParaRPr>
            </a:p>
          </p:txBody>
        </p:sp>
        <p:sp>
          <p:nvSpPr>
            <p:cNvPr id="37" name="Text Box 7">
              <a:extLst>
                <a:ext uri="{FF2B5EF4-FFF2-40B4-BE49-F238E27FC236}">
                  <a16:creationId xmlns:a16="http://schemas.microsoft.com/office/drawing/2014/main" id="{6FACA41D-E233-354A-88A9-EBBB0A448224}"/>
                </a:ext>
              </a:extLst>
            </p:cNvPr>
            <p:cNvSpPr txBox="1">
              <a:spLocks noChangeArrowheads="1"/>
            </p:cNvSpPr>
            <p:nvPr/>
          </p:nvSpPr>
          <p:spPr bwMode="auto">
            <a:xfrm>
              <a:off x="376" y="2079"/>
              <a:ext cx="336" cy="299"/>
            </a:xfrm>
            <a:prstGeom prst="rect">
              <a:avLst/>
            </a:prstGeom>
            <a:noFill/>
            <a:ln w="9525">
              <a:noFill/>
              <a:miter lim="800000"/>
              <a:headEnd/>
              <a:tailEnd/>
            </a:ln>
          </p:spPr>
          <p:txBody>
            <a:bodyPr>
              <a:spAutoFit/>
            </a:bodyPr>
            <a:lstStyle/>
            <a:p>
              <a:pPr eaLnBrk="1" fontAlgn="auto" hangingPunct="1">
                <a:spcBef>
                  <a:spcPct val="50000"/>
                </a:spcBef>
                <a:spcAft>
                  <a:spcPts val="0"/>
                </a:spcAft>
                <a:defRPr/>
              </a:pPr>
              <a:r>
                <a:rPr lang="en-US" b="1" kern="0">
                  <a:solidFill>
                    <a:srgbClr val="FFFFFF"/>
                  </a:solidFill>
                  <a:ea typeface="+mn-ea"/>
                  <a:cs typeface="DejaVu Sans"/>
                </a:rPr>
                <a:t>N</a:t>
              </a:r>
            </a:p>
          </p:txBody>
        </p:sp>
      </p:grpSp>
      <p:pic>
        <p:nvPicPr>
          <p:cNvPr id="5235" name="Imagen 2">
            <a:extLst>
              <a:ext uri="{FF2B5EF4-FFF2-40B4-BE49-F238E27FC236}">
                <a16:creationId xmlns:a16="http://schemas.microsoft.com/office/drawing/2014/main" id="{DA522577-270A-8245-854B-0B4C2551188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78088" y="60325"/>
            <a:ext cx="6265862" cy="405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36" name="Imagen 5">
            <a:extLst>
              <a:ext uri="{FF2B5EF4-FFF2-40B4-BE49-F238E27FC236}">
                <a16:creationId xmlns:a16="http://schemas.microsoft.com/office/drawing/2014/main" id="{AF778044-6418-274C-B66E-584748C84B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39188" y="41275"/>
            <a:ext cx="1760537" cy="407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ángulo 6">
            <a:extLst>
              <a:ext uri="{FF2B5EF4-FFF2-40B4-BE49-F238E27FC236}">
                <a16:creationId xmlns:a16="http://schemas.microsoft.com/office/drawing/2014/main" id="{A4BB9B4D-80DF-D343-BDCD-C353A2FE6C90}"/>
              </a:ext>
            </a:extLst>
          </p:cNvPr>
          <p:cNvSpPr/>
          <p:nvPr/>
        </p:nvSpPr>
        <p:spPr>
          <a:xfrm>
            <a:off x="8777288" y="788988"/>
            <a:ext cx="712787" cy="42545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8" name="Flecha derecha 7">
            <a:extLst>
              <a:ext uri="{FF2B5EF4-FFF2-40B4-BE49-F238E27FC236}">
                <a16:creationId xmlns:a16="http://schemas.microsoft.com/office/drawing/2014/main" id="{28687BBA-D6BC-1645-8048-D2BEDDA3663C}"/>
              </a:ext>
            </a:extLst>
          </p:cNvPr>
          <p:cNvSpPr/>
          <p:nvPr/>
        </p:nvSpPr>
        <p:spPr>
          <a:xfrm rot="16200000">
            <a:off x="9695657" y="426243"/>
            <a:ext cx="1009650" cy="398463"/>
          </a:xfrm>
          <a:prstGeom prst="rightArrow">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5239" name="CuadroTexto 8">
            <a:extLst>
              <a:ext uri="{FF2B5EF4-FFF2-40B4-BE49-F238E27FC236}">
                <a16:creationId xmlns:a16="http://schemas.microsoft.com/office/drawing/2014/main" id="{1451803A-0305-D540-BFB0-62C36A7BCC9D}"/>
              </a:ext>
            </a:extLst>
          </p:cNvPr>
          <p:cNvSpPr txBox="1">
            <a:spLocks noChangeArrowheads="1"/>
          </p:cNvSpPr>
          <p:nvPr/>
        </p:nvSpPr>
        <p:spPr bwMode="auto">
          <a:xfrm>
            <a:off x="10023475" y="1231900"/>
            <a:ext cx="5556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DejaVu Sans" pitchFamily="34" charset="0"/>
                <a:cs typeface="DejaVu Sans" pitchFamily="34" charset="0"/>
              </a:defRPr>
            </a:lvl1pPr>
            <a:lvl2pPr marL="742950" indent="-285750">
              <a:defRPr>
                <a:solidFill>
                  <a:schemeClr val="tx1"/>
                </a:solidFill>
                <a:latin typeface="Arial" panose="020B0604020202020204" pitchFamily="34" charset="0"/>
                <a:ea typeface="DejaVu Sans" pitchFamily="34" charset="0"/>
                <a:cs typeface="DejaVu Sans" pitchFamily="34" charset="0"/>
              </a:defRPr>
            </a:lvl2pPr>
            <a:lvl3pPr marL="1143000" indent="-228600">
              <a:defRPr>
                <a:solidFill>
                  <a:schemeClr val="tx1"/>
                </a:solidFill>
                <a:latin typeface="Arial" panose="020B0604020202020204" pitchFamily="34" charset="0"/>
                <a:ea typeface="DejaVu Sans" pitchFamily="34" charset="0"/>
                <a:cs typeface="DejaVu Sans" pitchFamily="34" charset="0"/>
              </a:defRPr>
            </a:lvl3pPr>
            <a:lvl4pPr marL="1600200" indent="-228600">
              <a:defRPr>
                <a:solidFill>
                  <a:schemeClr val="tx1"/>
                </a:solidFill>
                <a:latin typeface="Arial" panose="020B0604020202020204" pitchFamily="34" charset="0"/>
                <a:ea typeface="DejaVu Sans" pitchFamily="34" charset="0"/>
                <a:cs typeface="DejaVu Sans" pitchFamily="34" charset="0"/>
              </a:defRPr>
            </a:lvl4pPr>
            <a:lvl5pPr marL="2057400" indent="-228600">
              <a:defRPr>
                <a:solidFill>
                  <a:schemeClr val="tx1"/>
                </a:solidFill>
                <a:latin typeface="Arial" panose="020B0604020202020204" pitchFamily="34" charset="0"/>
                <a:ea typeface="DejaVu Sans" pitchFamily="34" charset="0"/>
                <a:cs typeface="DejaVu Sans"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ea typeface="DejaVu Sans" pitchFamily="34" charset="0"/>
                <a:cs typeface="DejaVu Sans"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ea typeface="DejaVu Sans" pitchFamily="34" charset="0"/>
                <a:cs typeface="DejaVu Sans"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ea typeface="DejaVu Sans" pitchFamily="34" charset="0"/>
                <a:cs typeface="DejaVu Sans"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ea typeface="DejaVu Sans" pitchFamily="34" charset="0"/>
                <a:cs typeface="DejaVu Sans" pitchFamily="34" charset="0"/>
              </a:defRPr>
            </a:lvl9pPr>
          </a:lstStyle>
          <a:p>
            <a:r>
              <a:rPr lang="es-CL" altLang="es-CL" b="1">
                <a:solidFill>
                  <a:schemeClr val="bg1"/>
                </a:solidFill>
              </a:rPr>
              <a:t>N</a:t>
            </a:r>
          </a:p>
        </p:txBody>
      </p:sp>
      <p:sp>
        <p:nvSpPr>
          <p:cNvPr id="10" name="Rectángulo 9">
            <a:extLst>
              <a:ext uri="{FF2B5EF4-FFF2-40B4-BE49-F238E27FC236}">
                <a16:creationId xmlns:a16="http://schemas.microsoft.com/office/drawing/2014/main" id="{F8AA9D0B-7FA2-244E-8955-7FB03BB5E9FA}"/>
              </a:ext>
            </a:extLst>
          </p:cNvPr>
          <p:cNvSpPr/>
          <p:nvPr/>
        </p:nvSpPr>
        <p:spPr>
          <a:xfrm rot="2751229">
            <a:off x="4902994" y="942181"/>
            <a:ext cx="631825" cy="646113"/>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cxnSp>
        <p:nvCxnSpPr>
          <p:cNvPr id="12" name="Conector recto 11">
            <a:extLst>
              <a:ext uri="{FF2B5EF4-FFF2-40B4-BE49-F238E27FC236}">
                <a16:creationId xmlns:a16="http://schemas.microsoft.com/office/drawing/2014/main" id="{61C1ABB7-D8D6-3F49-A6A6-168F13F016C8}"/>
              </a:ext>
            </a:extLst>
          </p:cNvPr>
          <p:cNvCxnSpPr>
            <a:stCxn id="10" idx="0"/>
            <a:endCxn id="10" idx="2"/>
          </p:cNvCxnSpPr>
          <p:nvPr/>
        </p:nvCxnSpPr>
        <p:spPr>
          <a:xfrm flipH="1">
            <a:off x="4987925" y="1039813"/>
            <a:ext cx="461963" cy="449262"/>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 name="Conector recto 13">
            <a:extLst>
              <a:ext uri="{FF2B5EF4-FFF2-40B4-BE49-F238E27FC236}">
                <a16:creationId xmlns:a16="http://schemas.microsoft.com/office/drawing/2014/main" id="{11D7EC84-7099-DE4F-8CC0-409E72AB12CC}"/>
              </a:ext>
            </a:extLst>
          </p:cNvPr>
          <p:cNvCxnSpPr>
            <a:stCxn id="10" idx="1"/>
            <a:endCxn id="10" idx="3"/>
          </p:cNvCxnSpPr>
          <p:nvPr/>
        </p:nvCxnSpPr>
        <p:spPr>
          <a:xfrm>
            <a:off x="4999038" y="1038225"/>
            <a:ext cx="439737" cy="454025"/>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6" name="Conector recto 15">
            <a:extLst>
              <a:ext uri="{FF2B5EF4-FFF2-40B4-BE49-F238E27FC236}">
                <a16:creationId xmlns:a16="http://schemas.microsoft.com/office/drawing/2014/main" id="{AD0BC3F9-060F-A84C-9E2D-FC43F1410D28}"/>
              </a:ext>
            </a:extLst>
          </p:cNvPr>
          <p:cNvCxnSpPr>
            <a:cxnSpLocks/>
          </p:cNvCxnSpPr>
          <p:nvPr/>
        </p:nvCxnSpPr>
        <p:spPr>
          <a:xfrm>
            <a:off x="5240338" y="531813"/>
            <a:ext cx="0" cy="123825"/>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5244" name="CuadroTexto 18">
            <a:extLst>
              <a:ext uri="{FF2B5EF4-FFF2-40B4-BE49-F238E27FC236}">
                <a16:creationId xmlns:a16="http://schemas.microsoft.com/office/drawing/2014/main" id="{B5B1D388-A1EE-684B-A1E2-B49A2519C1C6}"/>
              </a:ext>
            </a:extLst>
          </p:cNvPr>
          <p:cNvSpPr txBox="1">
            <a:spLocks noChangeArrowheads="1"/>
          </p:cNvSpPr>
          <p:nvPr/>
        </p:nvSpPr>
        <p:spPr bwMode="auto">
          <a:xfrm>
            <a:off x="5637213" y="1089025"/>
            <a:ext cx="5175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DejaVu Sans" pitchFamily="34" charset="0"/>
                <a:cs typeface="DejaVu Sans" pitchFamily="34" charset="0"/>
              </a:defRPr>
            </a:lvl1pPr>
            <a:lvl2pPr marL="742950" indent="-285750">
              <a:defRPr>
                <a:solidFill>
                  <a:schemeClr val="tx1"/>
                </a:solidFill>
                <a:latin typeface="Arial" panose="020B0604020202020204" pitchFamily="34" charset="0"/>
                <a:ea typeface="DejaVu Sans" pitchFamily="34" charset="0"/>
                <a:cs typeface="DejaVu Sans" pitchFamily="34" charset="0"/>
              </a:defRPr>
            </a:lvl2pPr>
            <a:lvl3pPr marL="1143000" indent="-228600">
              <a:defRPr>
                <a:solidFill>
                  <a:schemeClr val="tx1"/>
                </a:solidFill>
                <a:latin typeface="Arial" panose="020B0604020202020204" pitchFamily="34" charset="0"/>
                <a:ea typeface="DejaVu Sans" pitchFamily="34" charset="0"/>
                <a:cs typeface="DejaVu Sans" pitchFamily="34" charset="0"/>
              </a:defRPr>
            </a:lvl3pPr>
            <a:lvl4pPr marL="1600200" indent="-228600">
              <a:defRPr>
                <a:solidFill>
                  <a:schemeClr val="tx1"/>
                </a:solidFill>
                <a:latin typeface="Arial" panose="020B0604020202020204" pitchFamily="34" charset="0"/>
                <a:ea typeface="DejaVu Sans" pitchFamily="34" charset="0"/>
                <a:cs typeface="DejaVu Sans" pitchFamily="34" charset="0"/>
              </a:defRPr>
            </a:lvl4pPr>
            <a:lvl5pPr marL="2057400" indent="-228600">
              <a:defRPr>
                <a:solidFill>
                  <a:schemeClr val="tx1"/>
                </a:solidFill>
                <a:latin typeface="Arial" panose="020B0604020202020204" pitchFamily="34" charset="0"/>
                <a:ea typeface="DejaVu Sans" pitchFamily="34" charset="0"/>
                <a:cs typeface="DejaVu Sans"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ea typeface="DejaVu Sans" pitchFamily="34" charset="0"/>
                <a:cs typeface="DejaVu Sans"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ea typeface="DejaVu Sans" pitchFamily="34" charset="0"/>
                <a:cs typeface="DejaVu Sans"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ea typeface="DejaVu Sans" pitchFamily="34" charset="0"/>
                <a:cs typeface="DejaVu Sans"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ea typeface="DejaVu Sans" pitchFamily="34" charset="0"/>
                <a:cs typeface="DejaVu Sans" pitchFamily="34" charset="0"/>
              </a:defRPr>
            </a:lvl9pPr>
          </a:lstStyle>
          <a:p>
            <a:r>
              <a:rPr lang="es-CL" altLang="es-CL" b="1">
                <a:solidFill>
                  <a:srgbClr val="FF0000"/>
                </a:solidFill>
              </a:rPr>
              <a:t>(-)</a:t>
            </a:r>
          </a:p>
        </p:txBody>
      </p:sp>
      <p:sp>
        <p:nvSpPr>
          <p:cNvPr id="35" name="Arco 34">
            <a:extLst>
              <a:ext uri="{FF2B5EF4-FFF2-40B4-BE49-F238E27FC236}">
                <a16:creationId xmlns:a16="http://schemas.microsoft.com/office/drawing/2014/main" id="{4B2F86E1-B51A-EA4C-B45A-591351D70F86}"/>
              </a:ext>
            </a:extLst>
          </p:cNvPr>
          <p:cNvSpPr/>
          <p:nvPr/>
        </p:nvSpPr>
        <p:spPr>
          <a:xfrm rot="241492">
            <a:off x="6564313" y="682625"/>
            <a:ext cx="366712" cy="930275"/>
          </a:xfrm>
          <a:prstGeom prst="arc">
            <a:avLst>
              <a:gd name="adj1" fmla="val 16200000"/>
              <a:gd name="adj2" fmla="val 3829793"/>
            </a:avLst>
          </a:prstGeom>
          <a:ln w="5715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grpSp>
        <p:nvGrpSpPr>
          <p:cNvPr id="5246" name="Grupo 47">
            <a:extLst>
              <a:ext uri="{FF2B5EF4-FFF2-40B4-BE49-F238E27FC236}">
                <a16:creationId xmlns:a16="http://schemas.microsoft.com/office/drawing/2014/main" id="{63F48734-462B-484B-9975-7725F0383082}"/>
              </a:ext>
            </a:extLst>
          </p:cNvPr>
          <p:cNvGrpSpPr>
            <a:grpSpLocks/>
          </p:cNvGrpSpPr>
          <p:nvPr/>
        </p:nvGrpSpPr>
        <p:grpSpPr bwMode="auto">
          <a:xfrm>
            <a:off x="3897313" y="866775"/>
            <a:ext cx="631825" cy="482600"/>
            <a:chOff x="3897856" y="866082"/>
            <a:chExt cx="630869" cy="483041"/>
          </a:xfrm>
        </p:grpSpPr>
        <p:sp>
          <p:nvSpPr>
            <p:cNvPr id="38" name="Arco 37">
              <a:extLst>
                <a:ext uri="{FF2B5EF4-FFF2-40B4-BE49-F238E27FC236}">
                  <a16:creationId xmlns:a16="http://schemas.microsoft.com/office/drawing/2014/main" id="{B2C549F7-60FE-F749-BC0D-C952C0F93AF8}"/>
                </a:ext>
              </a:extLst>
            </p:cNvPr>
            <p:cNvSpPr/>
            <p:nvPr/>
          </p:nvSpPr>
          <p:spPr>
            <a:xfrm rot="7155158">
              <a:off x="4086037" y="790442"/>
              <a:ext cx="367048" cy="518328"/>
            </a:xfrm>
            <a:prstGeom prst="arc">
              <a:avLst>
                <a:gd name="adj1" fmla="val 16200000"/>
                <a:gd name="adj2" fmla="val 5540744"/>
              </a:avLst>
            </a:prstGeom>
            <a:ln w="5715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cxnSp>
          <p:nvCxnSpPr>
            <p:cNvPr id="23" name="Conector recto 22">
              <a:extLst>
                <a:ext uri="{FF2B5EF4-FFF2-40B4-BE49-F238E27FC236}">
                  <a16:creationId xmlns:a16="http://schemas.microsoft.com/office/drawing/2014/main" id="{C76E1794-14A2-CE47-AC92-C23334C2C23A}"/>
                </a:ext>
              </a:extLst>
            </p:cNvPr>
            <p:cNvCxnSpPr/>
            <p:nvPr/>
          </p:nvCxnSpPr>
          <p:spPr>
            <a:xfrm flipH="1">
              <a:off x="3897856" y="1034511"/>
              <a:ext cx="107787" cy="36546"/>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9" name="Conector recto 38">
              <a:extLst>
                <a:ext uri="{FF2B5EF4-FFF2-40B4-BE49-F238E27FC236}">
                  <a16:creationId xmlns:a16="http://schemas.microsoft.com/office/drawing/2014/main" id="{5CF0BE6F-CCB7-EF45-92EB-30F174ACFEE3}"/>
                </a:ext>
              </a:extLst>
            </p:cNvPr>
            <p:cNvCxnSpPr>
              <a:cxnSpLocks/>
            </p:cNvCxnSpPr>
            <p:nvPr/>
          </p:nvCxnSpPr>
          <p:spPr>
            <a:xfrm flipH="1">
              <a:off x="4045270" y="1187050"/>
              <a:ext cx="112542" cy="85803"/>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0" name="Conector recto 39">
              <a:extLst>
                <a:ext uri="{FF2B5EF4-FFF2-40B4-BE49-F238E27FC236}">
                  <a16:creationId xmlns:a16="http://schemas.microsoft.com/office/drawing/2014/main" id="{36C6D96C-51F8-8C40-AB0F-283DBBA651E7}"/>
                </a:ext>
              </a:extLst>
            </p:cNvPr>
            <p:cNvCxnSpPr/>
            <p:nvPr/>
          </p:nvCxnSpPr>
          <p:spPr>
            <a:xfrm flipH="1">
              <a:off x="3956504" y="1107602"/>
              <a:ext cx="107787" cy="36546"/>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1" name="Conector recto 40">
              <a:extLst>
                <a:ext uri="{FF2B5EF4-FFF2-40B4-BE49-F238E27FC236}">
                  <a16:creationId xmlns:a16="http://schemas.microsoft.com/office/drawing/2014/main" id="{A069C3C0-FB25-2542-840D-2928F00CF4AE}"/>
                </a:ext>
              </a:extLst>
            </p:cNvPr>
            <p:cNvCxnSpPr>
              <a:cxnSpLocks/>
            </p:cNvCxnSpPr>
            <p:nvPr/>
          </p:nvCxnSpPr>
          <p:spPr>
            <a:xfrm flipH="1">
              <a:off x="4149886" y="1231541"/>
              <a:ext cx="50723" cy="112816"/>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2" name="Conector recto 41">
              <a:extLst>
                <a:ext uri="{FF2B5EF4-FFF2-40B4-BE49-F238E27FC236}">
                  <a16:creationId xmlns:a16="http://schemas.microsoft.com/office/drawing/2014/main" id="{1E5D40BD-9729-7A40-AD0F-AAEA93585E16}"/>
                </a:ext>
              </a:extLst>
            </p:cNvPr>
            <p:cNvCxnSpPr>
              <a:cxnSpLocks/>
            </p:cNvCxnSpPr>
            <p:nvPr/>
          </p:nvCxnSpPr>
          <p:spPr>
            <a:xfrm flipH="1">
              <a:off x="4270354" y="1260142"/>
              <a:ext cx="36458" cy="88981"/>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5" name="Conector recto 44">
              <a:extLst>
                <a:ext uri="{FF2B5EF4-FFF2-40B4-BE49-F238E27FC236}">
                  <a16:creationId xmlns:a16="http://schemas.microsoft.com/office/drawing/2014/main" id="{D73EB564-5FE2-AD49-978C-7E11994647B6}"/>
                </a:ext>
              </a:extLst>
            </p:cNvPr>
            <p:cNvCxnSpPr>
              <a:cxnSpLocks/>
            </p:cNvCxnSpPr>
            <p:nvPr/>
          </p:nvCxnSpPr>
          <p:spPr>
            <a:xfrm flipH="1">
              <a:off x="3992962" y="1134615"/>
              <a:ext cx="112541" cy="85803"/>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5247" name="Grupo 49">
            <a:extLst>
              <a:ext uri="{FF2B5EF4-FFF2-40B4-BE49-F238E27FC236}">
                <a16:creationId xmlns:a16="http://schemas.microsoft.com/office/drawing/2014/main" id="{22AA4F9B-2662-AF4B-B91C-708EA386ED6B}"/>
              </a:ext>
            </a:extLst>
          </p:cNvPr>
          <p:cNvGrpSpPr>
            <a:grpSpLocks/>
          </p:cNvGrpSpPr>
          <p:nvPr/>
        </p:nvGrpSpPr>
        <p:grpSpPr bwMode="auto">
          <a:xfrm>
            <a:off x="4151313" y="1384300"/>
            <a:ext cx="534987" cy="555625"/>
            <a:chOff x="4150622" y="1384715"/>
            <a:chExt cx="534977" cy="555854"/>
          </a:xfrm>
        </p:grpSpPr>
        <p:sp>
          <p:nvSpPr>
            <p:cNvPr id="34" name="Arco 33">
              <a:extLst>
                <a:ext uri="{FF2B5EF4-FFF2-40B4-BE49-F238E27FC236}">
                  <a16:creationId xmlns:a16="http://schemas.microsoft.com/office/drawing/2014/main" id="{D40EDD9B-F83D-0B46-9533-11FF973BDEE6}"/>
                </a:ext>
              </a:extLst>
            </p:cNvPr>
            <p:cNvSpPr/>
            <p:nvPr/>
          </p:nvSpPr>
          <p:spPr>
            <a:xfrm rot="12586383">
              <a:off x="4318894" y="1422831"/>
              <a:ext cx="366705" cy="517738"/>
            </a:xfrm>
            <a:prstGeom prst="arc">
              <a:avLst>
                <a:gd name="adj1" fmla="val 16200000"/>
                <a:gd name="adj2" fmla="val 5540744"/>
              </a:avLst>
            </a:prstGeom>
            <a:ln w="5715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cxnSp>
          <p:nvCxnSpPr>
            <p:cNvPr id="46" name="Conector recto 45">
              <a:extLst>
                <a:ext uri="{FF2B5EF4-FFF2-40B4-BE49-F238E27FC236}">
                  <a16:creationId xmlns:a16="http://schemas.microsoft.com/office/drawing/2014/main" id="{15BF02ED-956E-674C-A15E-539FFBE89C63}"/>
                </a:ext>
              </a:extLst>
            </p:cNvPr>
            <p:cNvCxnSpPr>
              <a:cxnSpLocks/>
            </p:cNvCxnSpPr>
            <p:nvPr/>
          </p:nvCxnSpPr>
          <p:spPr>
            <a:xfrm flipH="1">
              <a:off x="4171259" y="1811929"/>
              <a:ext cx="117473" cy="23822"/>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7" name="Conector recto 46">
              <a:extLst>
                <a:ext uri="{FF2B5EF4-FFF2-40B4-BE49-F238E27FC236}">
                  <a16:creationId xmlns:a16="http://schemas.microsoft.com/office/drawing/2014/main" id="{1E4938DA-C7BA-824D-ADF2-E4785C46086D}"/>
                </a:ext>
              </a:extLst>
            </p:cNvPr>
            <p:cNvCxnSpPr>
              <a:cxnSpLocks/>
            </p:cNvCxnSpPr>
            <p:nvPr/>
          </p:nvCxnSpPr>
          <p:spPr>
            <a:xfrm flipH="1">
              <a:off x="4150622" y="1716640"/>
              <a:ext cx="13176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9" name="Conector recto 48">
              <a:extLst>
                <a:ext uri="{FF2B5EF4-FFF2-40B4-BE49-F238E27FC236}">
                  <a16:creationId xmlns:a16="http://schemas.microsoft.com/office/drawing/2014/main" id="{AF3BB541-E033-0442-904A-BBC4FB9CFE0C}"/>
                </a:ext>
              </a:extLst>
            </p:cNvPr>
            <p:cNvCxnSpPr>
              <a:cxnSpLocks/>
            </p:cNvCxnSpPr>
            <p:nvPr/>
          </p:nvCxnSpPr>
          <p:spPr>
            <a:xfrm flipH="1" flipV="1">
              <a:off x="4199833" y="1559412"/>
              <a:ext cx="112711" cy="55586"/>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1" name="Conector recto 50">
              <a:extLst>
                <a:ext uri="{FF2B5EF4-FFF2-40B4-BE49-F238E27FC236}">
                  <a16:creationId xmlns:a16="http://schemas.microsoft.com/office/drawing/2014/main" id="{F88F868E-07B4-FE43-9B00-5278B514C457}"/>
                </a:ext>
              </a:extLst>
            </p:cNvPr>
            <p:cNvCxnSpPr>
              <a:cxnSpLocks/>
            </p:cNvCxnSpPr>
            <p:nvPr/>
          </p:nvCxnSpPr>
          <p:spPr>
            <a:xfrm flipH="1" flipV="1">
              <a:off x="4271270" y="1438712"/>
              <a:ext cx="111123" cy="55586"/>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2" name="Conector recto 51">
              <a:extLst>
                <a:ext uri="{FF2B5EF4-FFF2-40B4-BE49-F238E27FC236}">
                  <a16:creationId xmlns:a16="http://schemas.microsoft.com/office/drawing/2014/main" id="{7AB75B4D-C633-CC43-AE46-E7C3DD175270}"/>
                </a:ext>
              </a:extLst>
            </p:cNvPr>
            <p:cNvCxnSpPr>
              <a:cxnSpLocks/>
            </p:cNvCxnSpPr>
            <p:nvPr/>
          </p:nvCxnSpPr>
          <p:spPr>
            <a:xfrm flipH="1" flipV="1">
              <a:off x="4366518" y="1384715"/>
              <a:ext cx="111123" cy="55586"/>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grpSp>
      <p:cxnSp>
        <p:nvCxnSpPr>
          <p:cNvPr id="54" name="Conector recto 53">
            <a:extLst>
              <a:ext uri="{FF2B5EF4-FFF2-40B4-BE49-F238E27FC236}">
                <a16:creationId xmlns:a16="http://schemas.microsoft.com/office/drawing/2014/main" id="{55AD3E15-9632-9B4F-82CB-08331F308E14}"/>
              </a:ext>
            </a:extLst>
          </p:cNvPr>
          <p:cNvCxnSpPr/>
          <p:nvPr/>
        </p:nvCxnSpPr>
        <p:spPr>
          <a:xfrm>
            <a:off x="6883400" y="741363"/>
            <a:ext cx="79375"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9" name="Conector recto 58">
            <a:extLst>
              <a:ext uri="{FF2B5EF4-FFF2-40B4-BE49-F238E27FC236}">
                <a16:creationId xmlns:a16="http://schemas.microsoft.com/office/drawing/2014/main" id="{EF38305F-0D6B-8F46-A3FA-FC2CC57F5635}"/>
              </a:ext>
            </a:extLst>
          </p:cNvPr>
          <p:cNvCxnSpPr/>
          <p:nvPr/>
        </p:nvCxnSpPr>
        <p:spPr>
          <a:xfrm>
            <a:off x="6899275" y="893763"/>
            <a:ext cx="79375"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60" name="Conector recto 59">
            <a:extLst>
              <a:ext uri="{FF2B5EF4-FFF2-40B4-BE49-F238E27FC236}">
                <a16:creationId xmlns:a16="http://schemas.microsoft.com/office/drawing/2014/main" id="{9BFCD557-9A43-6544-9B00-5F5918F921F0}"/>
              </a:ext>
            </a:extLst>
          </p:cNvPr>
          <p:cNvCxnSpPr/>
          <p:nvPr/>
        </p:nvCxnSpPr>
        <p:spPr>
          <a:xfrm>
            <a:off x="6927850" y="974725"/>
            <a:ext cx="79375"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61" name="Conector recto 60">
            <a:extLst>
              <a:ext uri="{FF2B5EF4-FFF2-40B4-BE49-F238E27FC236}">
                <a16:creationId xmlns:a16="http://schemas.microsoft.com/office/drawing/2014/main" id="{F945CE59-862B-EF4F-AAE1-38FF09CD5CE5}"/>
              </a:ext>
            </a:extLst>
          </p:cNvPr>
          <p:cNvCxnSpPr/>
          <p:nvPr/>
        </p:nvCxnSpPr>
        <p:spPr>
          <a:xfrm>
            <a:off x="6927850" y="1042988"/>
            <a:ext cx="79375"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62" name="Conector recto 61">
            <a:extLst>
              <a:ext uri="{FF2B5EF4-FFF2-40B4-BE49-F238E27FC236}">
                <a16:creationId xmlns:a16="http://schemas.microsoft.com/office/drawing/2014/main" id="{312AA02C-657B-4F49-84EE-58815E383E3E}"/>
              </a:ext>
            </a:extLst>
          </p:cNvPr>
          <p:cNvCxnSpPr/>
          <p:nvPr/>
        </p:nvCxnSpPr>
        <p:spPr>
          <a:xfrm>
            <a:off x="6940550" y="1111250"/>
            <a:ext cx="79375"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63" name="Conector recto 62">
            <a:extLst>
              <a:ext uri="{FF2B5EF4-FFF2-40B4-BE49-F238E27FC236}">
                <a16:creationId xmlns:a16="http://schemas.microsoft.com/office/drawing/2014/main" id="{9A50A2A7-C35E-F64C-80F1-0B110E343B74}"/>
              </a:ext>
            </a:extLst>
          </p:cNvPr>
          <p:cNvCxnSpPr/>
          <p:nvPr/>
        </p:nvCxnSpPr>
        <p:spPr>
          <a:xfrm>
            <a:off x="6927850" y="1179513"/>
            <a:ext cx="79375"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64" name="Conector recto 63">
            <a:extLst>
              <a:ext uri="{FF2B5EF4-FFF2-40B4-BE49-F238E27FC236}">
                <a16:creationId xmlns:a16="http://schemas.microsoft.com/office/drawing/2014/main" id="{AB63E90C-2FAE-D741-8F3B-DA7A145EDDCC}"/>
              </a:ext>
            </a:extLst>
          </p:cNvPr>
          <p:cNvCxnSpPr/>
          <p:nvPr/>
        </p:nvCxnSpPr>
        <p:spPr>
          <a:xfrm>
            <a:off x="6913563" y="1274763"/>
            <a:ext cx="79375"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65" name="Conector recto 64">
            <a:extLst>
              <a:ext uri="{FF2B5EF4-FFF2-40B4-BE49-F238E27FC236}">
                <a16:creationId xmlns:a16="http://schemas.microsoft.com/office/drawing/2014/main" id="{B688AA0F-6B49-1846-B3FD-CC671800636D}"/>
              </a:ext>
            </a:extLst>
          </p:cNvPr>
          <p:cNvCxnSpPr/>
          <p:nvPr/>
        </p:nvCxnSpPr>
        <p:spPr>
          <a:xfrm>
            <a:off x="6899275" y="1371600"/>
            <a:ext cx="79375"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66" name="Conector recto 65">
            <a:extLst>
              <a:ext uri="{FF2B5EF4-FFF2-40B4-BE49-F238E27FC236}">
                <a16:creationId xmlns:a16="http://schemas.microsoft.com/office/drawing/2014/main" id="{D1DEBBBD-4CB1-4C4E-9036-CEF59AD0B85E}"/>
              </a:ext>
            </a:extLst>
          </p:cNvPr>
          <p:cNvCxnSpPr/>
          <p:nvPr/>
        </p:nvCxnSpPr>
        <p:spPr>
          <a:xfrm>
            <a:off x="6886575" y="825500"/>
            <a:ext cx="79375"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grpSp>
        <p:nvGrpSpPr>
          <p:cNvPr id="5257" name="Grupo 67">
            <a:extLst>
              <a:ext uri="{FF2B5EF4-FFF2-40B4-BE49-F238E27FC236}">
                <a16:creationId xmlns:a16="http://schemas.microsoft.com/office/drawing/2014/main" id="{95CCE27C-E98C-3440-B63D-0CCE857420F8}"/>
              </a:ext>
            </a:extLst>
          </p:cNvPr>
          <p:cNvGrpSpPr>
            <a:grpSpLocks/>
          </p:cNvGrpSpPr>
          <p:nvPr/>
        </p:nvGrpSpPr>
        <p:grpSpPr bwMode="auto">
          <a:xfrm>
            <a:off x="6342063" y="41275"/>
            <a:ext cx="995362" cy="560388"/>
            <a:chOff x="4896154" y="532263"/>
            <a:chExt cx="1890487" cy="1088608"/>
          </a:xfrm>
        </p:grpSpPr>
        <p:sp>
          <p:nvSpPr>
            <p:cNvPr id="69" name="Rectángulo 68">
              <a:extLst>
                <a:ext uri="{FF2B5EF4-FFF2-40B4-BE49-F238E27FC236}">
                  <a16:creationId xmlns:a16="http://schemas.microsoft.com/office/drawing/2014/main" id="{9BDF2206-1ED4-2A4C-A440-BB328F2CCB8D}"/>
                </a:ext>
              </a:extLst>
            </p:cNvPr>
            <p:cNvSpPr/>
            <p:nvPr/>
          </p:nvSpPr>
          <p:spPr>
            <a:xfrm rot="2751229">
              <a:off x="4902677" y="942064"/>
              <a:ext cx="632193" cy="64523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cxnSp>
          <p:nvCxnSpPr>
            <p:cNvPr id="70" name="Conector recto 69">
              <a:extLst>
                <a:ext uri="{FF2B5EF4-FFF2-40B4-BE49-F238E27FC236}">
                  <a16:creationId xmlns:a16="http://schemas.microsoft.com/office/drawing/2014/main" id="{FA22EBC6-722A-CB4A-A2E3-96CE5BDF8BA4}"/>
                </a:ext>
              </a:extLst>
            </p:cNvPr>
            <p:cNvCxnSpPr>
              <a:stCxn id="69" idx="0"/>
              <a:endCxn id="69" idx="2"/>
            </p:cNvCxnSpPr>
            <p:nvPr/>
          </p:nvCxnSpPr>
          <p:spPr>
            <a:xfrm flipH="1">
              <a:off x="4986608" y="1041103"/>
              <a:ext cx="464330" cy="447161"/>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1" name="Conector recto 70">
              <a:extLst>
                <a:ext uri="{FF2B5EF4-FFF2-40B4-BE49-F238E27FC236}">
                  <a16:creationId xmlns:a16="http://schemas.microsoft.com/office/drawing/2014/main" id="{F1CC77AD-E6BB-6C4B-98CD-DBE4636DF98B}"/>
                </a:ext>
              </a:extLst>
            </p:cNvPr>
            <p:cNvCxnSpPr>
              <a:stCxn id="69" idx="1"/>
              <a:endCxn id="69" idx="3"/>
            </p:cNvCxnSpPr>
            <p:nvPr/>
          </p:nvCxnSpPr>
          <p:spPr>
            <a:xfrm>
              <a:off x="4998668" y="1038018"/>
              <a:ext cx="440209" cy="45333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2" name="Conector recto 71">
              <a:extLst>
                <a:ext uri="{FF2B5EF4-FFF2-40B4-BE49-F238E27FC236}">
                  <a16:creationId xmlns:a16="http://schemas.microsoft.com/office/drawing/2014/main" id="{16C89D99-F02F-5A46-BF51-016021A83D71}"/>
                </a:ext>
              </a:extLst>
            </p:cNvPr>
            <p:cNvCxnSpPr>
              <a:cxnSpLocks/>
            </p:cNvCxnSpPr>
            <p:nvPr/>
          </p:nvCxnSpPr>
          <p:spPr>
            <a:xfrm>
              <a:off x="5239879" y="532263"/>
              <a:ext cx="0" cy="123355"/>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5263" name="CuadroTexto 72">
              <a:extLst>
                <a:ext uri="{FF2B5EF4-FFF2-40B4-BE49-F238E27FC236}">
                  <a16:creationId xmlns:a16="http://schemas.microsoft.com/office/drawing/2014/main" id="{DF3C5FF1-3C5E-DF4C-B744-9FF8E1FFBD60}"/>
                </a:ext>
              </a:extLst>
            </p:cNvPr>
            <p:cNvSpPr txBox="1">
              <a:spLocks noChangeArrowheads="1"/>
            </p:cNvSpPr>
            <p:nvPr/>
          </p:nvSpPr>
          <p:spPr bwMode="auto">
            <a:xfrm>
              <a:off x="5636521" y="902859"/>
              <a:ext cx="1150120" cy="71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DejaVu Sans" pitchFamily="34" charset="0"/>
                  <a:cs typeface="DejaVu Sans" pitchFamily="34" charset="0"/>
                </a:defRPr>
              </a:lvl1pPr>
              <a:lvl2pPr marL="742950" indent="-285750">
                <a:defRPr>
                  <a:solidFill>
                    <a:schemeClr val="tx1"/>
                  </a:solidFill>
                  <a:latin typeface="Arial" panose="020B0604020202020204" pitchFamily="34" charset="0"/>
                  <a:ea typeface="DejaVu Sans" pitchFamily="34" charset="0"/>
                  <a:cs typeface="DejaVu Sans" pitchFamily="34" charset="0"/>
                </a:defRPr>
              </a:lvl2pPr>
              <a:lvl3pPr marL="1143000" indent="-228600">
                <a:defRPr>
                  <a:solidFill>
                    <a:schemeClr val="tx1"/>
                  </a:solidFill>
                  <a:latin typeface="Arial" panose="020B0604020202020204" pitchFamily="34" charset="0"/>
                  <a:ea typeface="DejaVu Sans" pitchFamily="34" charset="0"/>
                  <a:cs typeface="DejaVu Sans" pitchFamily="34" charset="0"/>
                </a:defRPr>
              </a:lvl3pPr>
              <a:lvl4pPr marL="1600200" indent="-228600">
                <a:defRPr>
                  <a:solidFill>
                    <a:schemeClr val="tx1"/>
                  </a:solidFill>
                  <a:latin typeface="Arial" panose="020B0604020202020204" pitchFamily="34" charset="0"/>
                  <a:ea typeface="DejaVu Sans" pitchFamily="34" charset="0"/>
                  <a:cs typeface="DejaVu Sans" pitchFamily="34" charset="0"/>
                </a:defRPr>
              </a:lvl4pPr>
              <a:lvl5pPr marL="2057400" indent="-228600">
                <a:defRPr>
                  <a:solidFill>
                    <a:schemeClr val="tx1"/>
                  </a:solidFill>
                  <a:latin typeface="Arial" panose="020B0604020202020204" pitchFamily="34" charset="0"/>
                  <a:ea typeface="DejaVu Sans" pitchFamily="34" charset="0"/>
                  <a:cs typeface="DejaVu Sans"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ea typeface="DejaVu Sans" pitchFamily="34" charset="0"/>
                  <a:cs typeface="DejaVu Sans"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ea typeface="DejaVu Sans" pitchFamily="34" charset="0"/>
                  <a:cs typeface="DejaVu Sans"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ea typeface="DejaVu Sans" pitchFamily="34" charset="0"/>
                  <a:cs typeface="DejaVu Sans"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ea typeface="DejaVu Sans" pitchFamily="34" charset="0"/>
                  <a:cs typeface="DejaVu Sans" pitchFamily="34" charset="0"/>
                </a:defRPr>
              </a:lvl9pPr>
            </a:lstStyle>
            <a:p>
              <a:r>
                <a:rPr lang="es-CL" altLang="es-CL" b="1">
                  <a:solidFill>
                    <a:srgbClr val="FF0000"/>
                  </a:solidFill>
                </a:rPr>
                <a:t>(-)</a:t>
              </a:r>
            </a:p>
          </p:txBody>
        </p:sp>
      </p:grpSp>
      <p:sp>
        <p:nvSpPr>
          <p:cNvPr id="56" name="Flecha izquierda 55">
            <a:extLst>
              <a:ext uri="{FF2B5EF4-FFF2-40B4-BE49-F238E27FC236}">
                <a16:creationId xmlns:a16="http://schemas.microsoft.com/office/drawing/2014/main" id="{C39CA719-5FEE-FC4E-B484-DF8FA92DF970}"/>
              </a:ext>
            </a:extLst>
          </p:cNvPr>
          <p:cNvSpPr/>
          <p:nvPr/>
        </p:nvSpPr>
        <p:spPr>
          <a:xfrm rot="18899494">
            <a:off x="5615781" y="610394"/>
            <a:ext cx="712788" cy="304800"/>
          </a:xfrm>
          <a:prstGeom prst="leftArrow">
            <a:avLst/>
          </a:prstGeom>
          <a:noFill/>
          <a:ln>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Tree>
    <p:extLst>
      <p:ext uri="{BB962C8B-B14F-4D97-AF65-F5344CB8AC3E}">
        <p14:creationId xmlns:p14="http://schemas.microsoft.com/office/powerpoint/2010/main" val="4714954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45DC57AF-75A5-1A41-8B7C-D98F462C14B3}"/>
              </a:ext>
            </a:extLst>
          </p:cNvPr>
          <p:cNvSpPr>
            <a:spLocks noGrp="1"/>
          </p:cNvSpPr>
          <p:nvPr>
            <p:ph idx="1"/>
          </p:nvPr>
        </p:nvSpPr>
        <p:spPr>
          <a:xfrm>
            <a:off x="786538" y="1159473"/>
            <a:ext cx="10515600" cy="4351338"/>
          </a:xfrm>
        </p:spPr>
        <p:txBody>
          <a:bodyPr/>
          <a:lstStyle/>
          <a:p>
            <a:pPr marL="576263" lvl="1" indent="-576263">
              <a:buFont typeface="+mj-lt"/>
              <a:buAutoNum type="arabicPeriod"/>
            </a:pPr>
            <a:r>
              <a:rPr lang="es-CL" dirty="0"/>
              <a:t>¿Qué es el IPB y cuál es su función?</a:t>
            </a:r>
          </a:p>
          <a:p>
            <a:pPr marL="576263" lvl="1" indent="-576263">
              <a:buFont typeface="+mj-lt"/>
              <a:buAutoNum type="arabicPeriod"/>
            </a:pPr>
            <a:endParaRPr lang="es-CL" dirty="0"/>
          </a:p>
          <a:p>
            <a:pPr marL="576263" lvl="1" indent="-576263">
              <a:buFont typeface="+mj-lt"/>
              <a:buAutoNum type="arabicPeriod"/>
            </a:pPr>
            <a:r>
              <a:rPr lang="es-CL" b="1" dirty="0">
                <a:solidFill>
                  <a:srgbClr val="0070C0"/>
                </a:solidFill>
              </a:rPr>
              <a:t>¿Qué es un CCIR y cuál es su función?</a:t>
            </a:r>
          </a:p>
          <a:p>
            <a:pPr marL="576263" lvl="1" indent="-576263">
              <a:buFont typeface="+mj-lt"/>
              <a:buAutoNum type="arabicPeriod"/>
            </a:pPr>
            <a:endParaRPr lang="es-CL" dirty="0"/>
          </a:p>
          <a:p>
            <a:pPr marL="576263" lvl="1" indent="-576263">
              <a:buFont typeface="+mj-lt"/>
              <a:buAutoNum type="arabicPeriod"/>
            </a:pPr>
            <a:r>
              <a:rPr lang="es-CL" dirty="0"/>
              <a:t>¿Qué es un PIR y cuál es su función?</a:t>
            </a:r>
          </a:p>
          <a:p>
            <a:pPr marL="576263" lvl="1" indent="-576263">
              <a:buFont typeface="+mj-lt"/>
              <a:buAutoNum type="arabicPeriod"/>
            </a:pPr>
            <a:endParaRPr lang="es-CL" dirty="0"/>
          </a:p>
          <a:p>
            <a:pPr marL="576263" lvl="1" indent="-576263">
              <a:buFont typeface="+mj-lt"/>
              <a:buAutoNum type="arabicPeriod"/>
            </a:pPr>
            <a:r>
              <a:rPr lang="es-CL" dirty="0"/>
              <a:t>¿Qué es un SIR o RFI y cómo aplicarlo?</a:t>
            </a:r>
          </a:p>
          <a:p>
            <a:pPr marL="576263" lvl="1" indent="-576263">
              <a:buFont typeface="+mj-lt"/>
              <a:buAutoNum type="arabicPeriod"/>
            </a:pPr>
            <a:endParaRPr lang="es-CL" dirty="0"/>
          </a:p>
        </p:txBody>
      </p:sp>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47876"/>
            <a:ext cx="10515600" cy="1325563"/>
          </a:xfrm>
        </p:spPr>
        <p:txBody>
          <a:bodyPr/>
          <a:lstStyle/>
          <a:p>
            <a:pPr algn="ctr"/>
            <a:r>
              <a:rPr lang="es-CL" dirty="0"/>
              <a:t>TEMARIO</a:t>
            </a:r>
          </a:p>
        </p:txBody>
      </p:sp>
      <p:sp>
        <p:nvSpPr>
          <p:cNvPr id="10" name="Proceso alternativo 5">
            <a:extLst>
              <a:ext uri="{FF2B5EF4-FFF2-40B4-BE49-F238E27FC236}">
                <a16:creationId xmlns:a16="http://schemas.microsoft.com/office/drawing/2014/main" id="{78562406-F1B7-8541-929F-D750EC4CEAD3}"/>
              </a:ext>
            </a:extLst>
          </p:cNvPr>
          <p:cNvSpPr/>
          <p:nvPr/>
        </p:nvSpPr>
        <p:spPr>
          <a:xfrm>
            <a:off x="1467332" y="1015579"/>
            <a:ext cx="9154013"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2" name="Imagen 1">
            <a:extLst>
              <a:ext uri="{FF2B5EF4-FFF2-40B4-BE49-F238E27FC236}">
                <a16:creationId xmlns:a16="http://schemas.microsoft.com/office/drawing/2014/main" id="{0F63F6E8-A70C-CC4E-B842-FFE90C0355D3}"/>
              </a:ext>
            </a:extLst>
          </p:cNvPr>
          <p:cNvPicPr>
            <a:picLocks noChangeAspect="1"/>
          </p:cNvPicPr>
          <p:nvPr/>
        </p:nvPicPr>
        <p:blipFill>
          <a:blip r:embed="rId3"/>
          <a:stretch>
            <a:fillRect/>
          </a:stretch>
        </p:blipFill>
        <p:spPr>
          <a:xfrm>
            <a:off x="8348649" y="1159473"/>
            <a:ext cx="3186793" cy="2604857"/>
          </a:xfrm>
          <a:prstGeom prst="rect">
            <a:avLst/>
          </a:prstGeom>
        </p:spPr>
      </p:pic>
      <p:pic>
        <p:nvPicPr>
          <p:cNvPr id="11" name="Imagen 10">
            <a:extLst>
              <a:ext uri="{FF2B5EF4-FFF2-40B4-BE49-F238E27FC236}">
                <a16:creationId xmlns:a16="http://schemas.microsoft.com/office/drawing/2014/main" id="{68749DC9-7364-1443-B37A-115839C9A681}"/>
              </a:ext>
            </a:extLst>
          </p:cNvPr>
          <p:cNvPicPr>
            <a:picLocks noChangeAspect="1"/>
          </p:cNvPicPr>
          <p:nvPr/>
        </p:nvPicPr>
        <p:blipFill rotWithShape="1">
          <a:blip r:embed="rId4"/>
          <a:srcRect t="14557"/>
          <a:stretch/>
        </p:blipFill>
        <p:spPr>
          <a:xfrm>
            <a:off x="8297395" y="3926890"/>
            <a:ext cx="3289300" cy="2105140"/>
          </a:xfrm>
          <a:prstGeom prst="rect">
            <a:avLst/>
          </a:prstGeom>
        </p:spPr>
      </p:pic>
      <p:pic>
        <p:nvPicPr>
          <p:cNvPr id="15" name="Imagen 14">
            <a:extLst>
              <a:ext uri="{FF2B5EF4-FFF2-40B4-BE49-F238E27FC236}">
                <a16:creationId xmlns:a16="http://schemas.microsoft.com/office/drawing/2014/main" id="{AECFCBE7-1E24-AC49-BF56-AEEDE21151D7}"/>
              </a:ext>
            </a:extLst>
          </p:cNvPr>
          <p:cNvPicPr>
            <a:picLocks noChangeAspect="1"/>
          </p:cNvPicPr>
          <p:nvPr/>
        </p:nvPicPr>
        <p:blipFill>
          <a:blip r:embed="rId5"/>
          <a:stretch>
            <a:fillRect/>
          </a:stretch>
        </p:blipFill>
        <p:spPr>
          <a:xfrm>
            <a:off x="5825671" y="4026960"/>
            <a:ext cx="1905000" cy="1905000"/>
          </a:xfrm>
          <a:prstGeom prst="rect">
            <a:avLst/>
          </a:prstGeom>
          <a:ln>
            <a:noFill/>
          </a:ln>
          <a:effectLst>
            <a:softEdge rad="112500"/>
          </a:effectLst>
        </p:spPr>
      </p:pic>
      <p:pic>
        <p:nvPicPr>
          <p:cNvPr id="13" name="Picture 2" descr="http://webinterna.esnaval.cl/images/cabecera_EN.png"/>
          <p:cNvPicPr>
            <a:picLocks noChangeAspect="1" noChangeArrowheads="1"/>
          </p:cNvPicPr>
          <p:nvPr/>
        </p:nvPicPr>
        <p:blipFill rotWithShape="1">
          <a:blip r:embed="rId6">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243838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47876"/>
            <a:ext cx="10515600" cy="1325563"/>
          </a:xfrm>
        </p:spPr>
        <p:txBody>
          <a:bodyPr>
            <a:normAutofit/>
          </a:bodyPr>
          <a:lstStyle/>
          <a:p>
            <a:pPr algn="ctr"/>
            <a:r>
              <a:rPr lang="es-CL" dirty="0"/>
              <a:t>¿QUÉ ES UN CCIR Y CUÁL ES SU FUNCIÓN?</a:t>
            </a:r>
            <a:endParaRPr lang="es-CL" b="1" dirty="0"/>
          </a:p>
        </p:txBody>
      </p:sp>
      <p:sp>
        <p:nvSpPr>
          <p:cNvPr id="10" name="Proceso alternativo 5">
            <a:extLst>
              <a:ext uri="{FF2B5EF4-FFF2-40B4-BE49-F238E27FC236}">
                <a16:creationId xmlns:a16="http://schemas.microsoft.com/office/drawing/2014/main" id="{78562406-F1B7-8541-929F-D750EC4CEAD3}"/>
              </a:ext>
            </a:extLst>
          </p:cNvPr>
          <p:cNvSpPr/>
          <p:nvPr/>
        </p:nvSpPr>
        <p:spPr>
          <a:xfrm>
            <a:off x="1009631" y="1015579"/>
            <a:ext cx="10069414"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3" name="Imagen 12">
            <a:extLst>
              <a:ext uri="{FF2B5EF4-FFF2-40B4-BE49-F238E27FC236}">
                <a16:creationId xmlns:a16="http://schemas.microsoft.com/office/drawing/2014/main" id="{B9E3505F-146E-7941-A0E1-31D0D1CB6C7B}"/>
              </a:ext>
            </a:extLst>
          </p:cNvPr>
          <p:cNvPicPr>
            <a:picLocks noChangeAspect="1"/>
          </p:cNvPicPr>
          <p:nvPr/>
        </p:nvPicPr>
        <p:blipFill rotWithShape="1">
          <a:blip r:embed="rId3"/>
          <a:srcRect l="-76" t="11889" r="-207"/>
          <a:stretch/>
        </p:blipFill>
        <p:spPr>
          <a:xfrm>
            <a:off x="1410506" y="1255704"/>
            <a:ext cx="3298613" cy="2170876"/>
          </a:xfrm>
          <a:prstGeom prst="rect">
            <a:avLst/>
          </a:prstGeom>
          <a:ln>
            <a:noFill/>
          </a:ln>
          <a:effectLst>
            <a:outerShdw blurRad="292100" dist="139700" dir="2700000" algn="tl" rotWithShape="0">
              <a:srgbClr val="333333">
                <a:alpha val="65000"/>
              </a:srgbClr>
            </a:outerShdw>
          </a:effectLst>
        </p:spPr>
      </p:pic>
      <p:pic>
        <p:nvPicPr>
          <p:cNvPr id="15" name="Imagen 14">
            <a:extLst>
              <a:ext uri="{FF2B5EF4-FFF2-40B4-BE49-F238E27FC236}">
                <a16:creationId xmlns:a16="http://schemas.microsoft.com/office/drawing/2014/main" id="{9A21B031-999C-1543-ACCB-7D85E2796242}"/>
              </a:ext>
            </a:extLst>
          </p:cNvPr>
          <p:cNvPicPr>
            <a:picLocks noChangeAspect="1"/>
          </p:cNvPicPr>
          <p:nvPr/>
        </p:nvPicPr>
        <p:blipFill>
          <a:blip r:embed="rId4"/>
          <a:stretch>
            <a:fillRect/>
          </a:stretch>
        </p:blipFill>
        <p:spPr>
          <a:xfrm>
            <a:off x="6584469" y="1178040"/>
            <a:ext cx="4494576" cy="3061523"/>
          </a:xfrm>
          <a:prstGeom prst="rect">
            <a:avLst/>
          </a:prstGeom>
          <a:ln>
            <a:solidFill>
              <a:schemeClr val="tx1"/>
            </a:solidFill>
          </a:ln>
        </p:spPr>
      </p:pic>
      <p:pic>
        <p:nvPicPr>
          <p:cNvPr id="17" name="Imagen 16">
            <a:extLst>
              <a:ext uri="{FF2B5EF4-FFF2-40B4-BE49-F238E27FC236}">
                <a16:creationId xmlns:a16="http://schemas.microsoft.com/office/drawing/2014/main" id="{90F52833-450D-B840-8414-C13603648CB1}"/>
              </a:ext>
            </a:extLst>
          </p:cNvPr>
          <p:cNvPicPr>
            <a:picLocks noChangeAspect="1"/>
          </p:cNvPicPr>
          <p:nvPr/>
        </p:nvPicPr>
        <p:blipFill>
          <a:blip r:embed="rId5"/>
          <a:stretch>
            <a:fillRect/>
          </a:stretch>
        </p:blipFill>
        <p:spPr>
          <a:xfrm>
            <a:off x="5131553" y="4335418"/>
            <a:ext cx="2425600" cy="1817843"/>
          </a:xfrm>
          <a:prstGeom prst="rect">
            <a:avLst/>
          </a:prstGeom>
          <a:ln>
            <a:solidFill>
              <a:schemeClr val="tx1"/>
            </a:solidFill>
          </a:ln>
        </p:spPr>
      </p:pic>
      <p:pic>
        <p:nvPicPr>
          <p:cNvPr id="19" name="Imagen 18">
            <a:extLst>
              <a:ext uri="{FF2B5EF4-FFF2-40B4-BE49-F238E27FC236}">
                <a16:creationId xmlns:a16="http://schemas.microsoft.com/office/drawing/2014/main" id="{461AF8C1-AA7C-D145-9B62-654E024E9860}"/>
              </a:ext>
            </a:extLst>
          </p:cNvPr>
          <p:cNvPicPr>
            <a:picLocks noChangeAspect="1"/>
          </p:cNvPicPr>
          <p:nvPr/>
        </p:nvPicPr>
        <p:blipFill>
          <a:blip r:embed="rId6"/>
          <a:stretch>
            <a:fillRect/>
          </a:stretch>
        </p:blipFill>
        <p:spPr>
          <a:xfrm>
            <a:off x="305675" y="3653676"/>
            <a:ext cx="3160852" cy="2499585"/>
          </a:xfrm>
          <a:prstGeom prst="rect">
            <a:avLst/>
          </a:prstGeom>
        </p:spPr>
      </p:pic>
      <p:sp>
        <p:nvSpPr>
          <p:cNvPr id="20" name="Flecha derecha 19">
            <a:extLst>
              <a:ext uri="{FF2B5EF4-FFF2-40B4-BE49-F238E27FC236}">
                <a16:creationId xmlns:a16="http://schemas.microsoft.com/office/drawing/2014/main" id="{091ABE54-B783-BE4E-B2FF-551D49394054}"/>
              </a:ext>
            </a:extLst>
          </p:cNvPr>
          <p:cNvSpPr/>
          <p:nvPr/>
        </p:nvSpPr>
        <p:spPr>
          <a:xfrm>
            <a:off x="4940490" y="2063083"/>
            <a:ext cx="1296537" cy="473109"/>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21" name="Flecha curva 20">
            <a:extLst>
              <a:ext uri="{FF2B5EF4-FFF2-40B4-BE49-F238E27FC236}">
                <a16:creationId xmlns:a16="http://schemas.microsoft.com/office/drawing/2014/main" id="{677E2D31-8F80-7E45-9DBF-FCB43A508066}"/>
              </a:ext>
            </a:extLst>
          </p:cNvPr>
          <p:cNvSpPr/>
          <p:nvPr/>
        </p:nvSpPr>
        <p:spPr>
          <a:xfrm rot="10800000">
            <a:off x="7726283" y="4387135"/>
            <a:ext cx="1173708" cy="857204"/>
          </a:xfrm>
          <a:prstGeom prst="ben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solidFill>
                <a:schemeClr val="tx1"/>
              </a:solidFill>
            </a:endParaRPr>
          </a:p>
        </p:txBody>
      </p:sp>
      <p:sp>
        <p:nvSpPr>
          <p:cNvPr id="22" name="Flecha izquierda 21">
            <a:extLst>
              <a:ext uri="{FF2B5EF4-FFF2-40B4-BE49-F238E27FC236}">
                <a16:creationId xmlns:a16="http://schemas.microsoft.com/office/drawing/2014/main" id="{EE7633C5-4BFE-3244-8E5D-FEBD9FFA1A19}"/>
              </a:ext>
            </a:extLst>
          </p:cNvPr>
          <p:cNvSpPr/>
          <p:nvPr/>
        </p:nvSpPr>
        <p:spPr>
          <a:xfrm>
            <a:off x="3576351" y="4753779"/>
            <a:ext cx="1335219" cy="490560"/>
          </a:xfrm>
          <a:prstGeom prst="lef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pic>
        <p:nvPicPr>
          <p:cNvPr id="16" name="Picture 2" descr="http://webinterna.esnaval.cl/images/cabecera_EN.png"/>
          <p:cNvPicPr>
            <a:picLocks noChangeAspect="1" noChangeArrowheads="1"/>
          </p:cNvPicPr>
          <p:nvPr/>
        </p:nvPicPr>
        <p:blipFill rotWithShape="1">
          <a:blip r:embed="rId7">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805476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45DC57AF-75A5-1A41-8B7C-D98F462C14B3}"/>
              </a:ext>
            </a:extLst>
          </p:cNvPr>
          <p:cNvSpPr>
            <a:spLocks noGrp="1"/>
          </p:cNvSpPr>
          <p:nvPr>
            <p:ph idx="1"/>
          </p:nvPr>
        </p:nvSpPr>
        <p:spPr>
          <a:xfrm>
            <a:off x="786538" y="1159473"/>
            <a:ext cx="10515600" cy="4351338"/>
          </a:xfrm>
        </p:spPr>
        <p:txBody>
          <a:bodyPr/>
          <a:lstStyle/>
          <a:p>
            <a:pPr marL="576263" lvl="1" indent="-576263">
              <a:buFont typeface="+mj-lt"/>
              <a:buAutoNum type="arabicPeriod"/>
            </a:pPr>
            <a:r>
              <a:rPr lang="es-CL" dirty="0"/>
              <a:t>¿Qué es el IPB y cuál es su función?</a:t>
            </a:r>
          </a:p>
          <a:p>
            <a:pPr marL="576263" lvl="1" indent="-576263">
              <a:buFont typeface="+mj-lt"/>
              <a:buAutoNum type="arabicPeriod"/>
            </a:pPr>
            <a:endParaRPr lang="es-CL" dirty="0"/>
          </a:p>
          <a:p>
            <a:pPr marL="576263" lvl="1" indent="-576263">
              <a:buFont typeface="+mj-lt"/>
              <a:buAutoNum type="arabicPeriod"/>
            </a:pPr>
            <a:r>
              <a:rPr lang="es-CL" dirty="0"/>
              <a:t>¿Qué es un CCIR y cuál es su función?</a:t>
            </a:r>
          </a:p>
          <a:p>
            <a:pPr marL="576263" lvl="1" indent="-576263">
              <a:buFont typeface="+mj-lt"/>
              <a:buAutoNum type="arabicPeriod"/>
            </a:pPr>
            <a:endParaRPr lang="es-CL" dirty="0"/>
          </a:p>
          <a:p>
            <a:pPr marL="576263" lvl="1" indent="-576263">
              <a:buFont typeface="+mj-lt"/>
              <a:buAutoNum type="arabicPeriod"/>
            </a:pPr>
            <a:r>
              <a:rPr lang="es-CL" b="1" dirty="0">
                <a:solidFill>
                  <a:srgbClr val="0070C0"/>
                </a:solidFill>
              </a:rPr>
              <a:t>¿Qué es un PIR y cuál es su función?</a:t>
            </a:r>
          </a:p>
          <a:p>
            <a:pPr marL="576263" lvl="1" indent="-576263">
              <a:buFont typeface="+mj-lt"/>
              <a:buAutoNum type="arabicPeriod"/>
            </a:pPr>
            <a:endParaRPr lang="es-CL" dirty="0"/>
          </a:p>
          <a:p>
            <a:pPr marL="576263" lvl="1" indent="-576263">
              <a:buFont typeface="+mj-lt"/>
              <a:buAutoNum type="arabicPeriod"/>
            </a:pPr>
            <a:r>
              <a:rPr lang="es-CL" dirty="0"/>
              <a:t>¿Qué es un SIR o RFI y cómo aplicarlo?</a:t>
            </a:r>
          </a:p>
          <a:p>
            <a:pPr marL="576263" lvl="1" indent="-576263">
              <a:buFont typeface="+mj-lt"/>
              <a:buAutoNum type="arabicPeriod"/>
            </a:pPr>
            <a:endParaRPr lang="es-CL" dirty="0"/>
          </a:p>
          <a:p>
            <a:pPr marL="576263" lvl="1" indent="-576263">
              <a:buFont typeface="+mj-lt"/>
              <a:buAutoNum type="arabicPeriod"/>
            </a:pPr>
            <a:r>
              <a:rPr lang="es-CL" dirty="0"/>
              <a:t>Operación RED WINGS</a:t>
            </a:r>
            <a:r>
              <a:rPr lang="es-CL" b="1" dirty="0"/>
              <a:t> </a:t>
            </a:r>
            <a:endParaRPr lang="es-CL" dirty="0"/>
          </a:p>
        </p:txBody>
      </p:sp>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47876"/>
            <a:ext cx="10515600" cy="1325563"/>
          </a:xfrm>
        </p:spPr>
        <p:txBody>
          <a:bodyPr/>
          <a:lstStyle/>
          <a:p>
            <a:pPr algn="ctr"/>
            <a:r>
              <a:rPr lang="es-CL" dirty="0"/>
              <a:t>TEMARIO</a:t>
            </a:r>
          </a:p>
        </p:txBody>
      </p:sp>
      <p:sp>
        <p:nvSpPr>
          <p:cNvPr id="10" name="Proceso alternativo 5">
            <a:extLst>
              <a:ext uri="{FF2B5EF4-FFF2-40B4-BE49-F238E27FC236}">
                <a16:creationId xmlns:a16="http://schemas.microsoft.com/office/drawing/2014/main" id="{78562406-F1B7-8541-929F-D750EC4CEAD3}"/>
              </a:ext>
            </a:extLst>
          </p:cNvPr>
          <p:cNvSpPr/>
          <p:nvPr/>
        </p:nvSpPr>
        <p:spPr>
          <a:xfrm>
            <a:off x="1467332" y="1015579"/>
            <a:ext cx="9154013"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2" name="Imagen 1">
            <a:extLst>
              <a:ext uri="{FF2B5EF4-FFF2-40B4-BE49-F238E27FC236}">
                <a16:creationId xmlns:a16="http://schemas.microsoft.com/office/drawing/2014/main" id="{0F63F6E8-A70C-CC4E-B842-FFE90C0355D3}"/>
              </a:ext>
            </a:extLst>
          </p:cNvPr>
          <p:cNvPicPr>
            <a:picLocks noChangeAspect="1"/>
          </p:cNvPicPr>
          <p:nvPr/>
        </p:nvPicPr>
        <p:blipFill>
          <a:blip r:embed="rId3"/>
          <a:stretch>
            <a:fillRect/>
          </a:stretch>
        </p:blipFill>
        <p:spPr>
          <a:xfrm>
            <a:off x="8348649" y="1159473"/>
            <a:ext cx="3186793" cy="2604857"/>
          </a:xfrm>
          <a:prstGeom prst="rect">
            <a:avLst/>
          </a:prstGeom>
        </p:spPr>
      </p:pic>
      <p:pic>
        <p:nvPicPr>
          <p:cNvPr id="11" name="Imagen 10">
            <a:extLst>
              <a:ext uri="{FF2B5EF4-FFF2-40B4-BE49-F238E27FC236}">
                <a16:creationId xmlns:a16="http://schemas.microsoft.com/office/drawing/2014/main" id="{68749DC9-7364-1443-B37A-115839C9A681}"/>
              </a:ext>
            </a:extLst>
          </p:cNvPr>
          <p:cNvPicPr>
            <a:picLocks noChangeAspect="1"/>
          </p:cNvPicPr>
          <p:nvPr/>
        </p:nvPicPr>
        <p:blipFill rotWithShape="1">
          <a:blip r:embed="rId4"/>
          <a:srcRect t="14557"/>
          <a:stretch/>
        </p:blipFill>
        <p:spPr>
          <a:xfrm>
            <a:off x="8297395" y="3926890"/>
            <a:ext cx="3289300" cy="2105140"/>
          </a:xfrm>
          <a:prstGeom prst="rect">
            <a:avLst/>
          </a:prstGeom>
        </p:spPr>
      </p:pic>
      <p:pic>
        <p:nvPicPr>
          <p:cNvPr id="15" name="Imagen 14">
            <a:extLst>
              <a:ext uri="{FF2B5EF4-FFF2-40B4-BE49-F238E27FC236}">
                <a16:creationId xmlns:a16="http://schemas.microsoft.com/office/drawing/2014/main" id="{AECFCBE7-1E24-AC49-BF56-AEEDE21151D7}"/>
              </a:ext>
            </a:extLst>
          </p:cNvPr>
          <p:cNvPicPr>
            <a:picLocks noChangeAspect="1"/>
          </p:cNvPicPr>
          <p:nvPr/>
        </p:nvPicPr>
        <p:blipFill>
          <a:blip r:embed="rId5"/>
          <a:stretch>
            <a:fillRect/>
          </a:stretch>
        </p:blipFill>
        <p:spPr>
          <a:xfrm>
            <a:off x="5825671" y="4026960"/>
            <a:ext cx="1905000" cy="1905000"/>
          </a:xfrm>
          <a:prstGeom prst="rect">
            <a:avLst/>
          </a:prstGeom>
          <a:ln>
            <a:noFill/>
          </a:ln>
          <a:effectLst>
            <a:softEdge rad="112500"/>
          </a:effectLst>
        </p:spPr>
      </p:pic>
      <p:pic>
        <p:nvPicPr>
          <p:cNvPr id="13" name="Picture 2" descr="http://webinterna.esnaval.cl/images/cabecera_EN.png"/>
          <p:cNvPicPr>
            <a:picLocks noChangeAspect="1" noChangeArrowheads="1"/>
          </p:cNvPicPr>
          <p:nvPr/>
        </p:nvPicPr>
        <p:blipFill rotWithShape="1">
          <a:blip r:embed="rId6">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715798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47876"/>
            <a:ext cx="10515600" cy="1325563"/>
          </a:xfrm>
        </p:spPr>
        <p:txBody>
          <a:bodyPr>
            <a:normAutofit/>
          </a:bodyPr>
          <a:lstStyle/>
          <a:p>
            <a:pPr algn="ctr"/>
            <a:r>
              <a:rPr lang="es-CL" dirty="0"/>
              <a:t>¿QUÉ ES UN PIR Y CUÁL ES SU FUNCIÓN?</a:t>
            </a:r>
          </a:p>
        </p:txBody>
      </p:sp>
      <p:sp>
        <p:nvSpPr>
          <p:cNvPr id="10" name="Proceso alternativo 5">
            <a:extLst>
              <a:ext uri="{FF2B5EF4-FFF2-40B4-BE49-F238E27FC236}">
                <a16:creationId xmlns:a16="http://schemas.microsoft.com/office/drawing/2014/main" id="{78562406-F1B7-8541-929F-D750EC4CEAD3}"/>
              </a:ext>
            </a:extLst>
          </p:cNvPr>
          <p:cNvSpPr/>
          <p:nvPr/>
        </p:nvSpPr>
        <p:spPr>
          <a:xfrm>
            <a:off x="1009631" y="1015579"/>
            <a:ext cx="10069414"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2" name="CuadroTexto 1">
            <a:extLst>
              <a:ext uri="{FF2B5EF4-FFF2-40B4-BE49-F238E27FC236}">
                <a16:creationId xmlns:a16="http://schemas.microsoft.com/office/drawing/2014/main" id="{066C3157-D93F-CE46-8AB5-D4352B5047E9}"/>
              </a:ext>
            </a:extLst>
          </p:cNvPr>
          <p:cNvSpPr txBox="1"/>
          <p:nvPr/>
        </p:nvSpPr>
        <p:spPr>
          <a:xfrm>
            <a:off x="272955" y="1407917"/>
            <a:ext cx="4378763" cy="1200329"/>
          </a:xfrm>
          <a:prstGeom prst="rect">
            <a:avLst/>
          </a:prstGeom>
          <a:noFill/>
          <a:ln>
            <a:solidFill>
              <a:schemeClr val="tx1"/>
            </a:solidFill>
          </a:ln>
        </p:spPr>
        <p:txBody>
          <a:bodyPr wrap="none" rtlCol="0">
            <a:spAutoFit/>
          </a:bodyPr>
          <a:lstStyle/>
          <a:p>
            <a:r>
              <a:rPr lang="es-CL" dirty="0"/>
              <a:t>1.- Doctrina del Enemigo</a:t>
            </a:r>
          </a:p>
          <a:p>
            <a:r>
              <a:rPr lang="es-CL" dirty="0"/>
              <a:t>2.- HVT (Objetivos de Alto Valor)</a:t>
            </a:r>
          </a:p>
          <a:p>
            <a:r>
              <a:rPr lang="es-CL" dirty="0"/>
              <a:t>3.- Temporalidad de las acciones adversarias.</a:t>
            </a:r>
          </a:p>
          <a:p>
            <a:r>
              <a:rPr lang="es-CL" dirty="0"/>
              <a:t>4.- Matriz de sincronización de las acciones.</a:t>
            </a:r>
          </a:p>
        </p:txBody>
      </p:sp>
      <p:sp>
        <p:nvSpPr>
          <p:cNvPr id="3" name="CuadroTexto 2">
            <a:extLst>
              <a:ext uri="{FF2B5EF4-FFF2-40B4-BE49-F238E27FC236}">
                <a16:creationId xmlns:a16="http://schemas.microsoft.com/office/drawing/2014/main" id="{33520D72-CD4D-AF46-B1CD-6A47FFE9A685}"/>
              </a:ext>
            </a:extLst>
          </p:cNvPr>
          <p:cNvSpPr txBox="1"/>
          <p:nvPr/>
        </p:nvSpPr>
        <p:spPr>
          <a:xfrm>
            <a:off x="6455391" y="1407917"/>
            <a:ext cx="2932278" cy="646331"/>
          </a:xfrm>
          <a:prstGeom prst="rect">
            <a:avLst/>
          </a:prstGeom>
          <a:noFill/>
          <a:ln>
            <a:solidFill>
              <a:schemeClr val="tx1"/>
            </a:solidFill>
          </a:ln>
        </p:spPr>
        <p:txBody>
          <a:bodyPr wrap="none" rtlCol="0">
            <a:spAutoFit/>
          </a:bodyPr>
          <a:lstStyle/>
          <a:p>
            <a:pPr algn="ctr"/>
            <a:r>
              <a:rPr lang="es-CL" dirty="0"/>
              <a:t>Inteligencia sobre el Enemigo</a:t>
            </a:r>
          </a:p>
          <a:p>
            <a:pPr algn="ctr"/>
            <a:r>
              <a:rPr lang="es-CL" dirty="0"/>
              <a:t>¿Cuato se del enemigo?</a:t>
            </a:r>
          </a:p>
        </p:txBody>
      </p:sp>
      <p:sp>
        <p:nvSpPr>
          <p:cNvPr id="11" name="CuadroTexto 10">
            <a:extLst>
              <a:ext uri="{FF2B5EF4-FFF2-40B4-BE49-F238E27FC236}">
                <a16:creationId xmlns:a16="http://schemas.microsoft.com/office/drawing/2014/main" id="{80859773-7AC2-9E49-8FA2-E96544C89A08}"/>
              </a:ext>
            </a:extLst>
          </p:cNvPr>
          <p:cNvSpPr txBox="1"/>
          <p:nvPr/>
        </p:nvSpPr>
        <p:spPr>
          <a:xfrm>
            <a:off x="6144857" y="2588325"/>
            <a:ext cx="3553344" cy="646331"/>
          </a:xfrm>
          <a:prstGeom prst="rect">
            <a:avLst/>
          </a:prstGeom>
          <a:noFill/>
          <a:ln>
            <a:solidFill>
              <a:schemeClr val="tx1"/>
            </a:solidFill>
          </a:ln>
        </p:spPr>
        <p:txBody>
          <a:bodyPr wrap="none" rtlCol="0">
            <a:spAutoFit/>
          </a:bodyPr>
          <a:lstStyle/>
          <a:p>
            <a:pPr algn="ctr"/>
            <a:r>
              <a:rPr lang="es-CL" dirty="0"/>
              <a:t>Determino los vacios de inteligencia</a:t>
            </a:r>
          </a:p>
          <a:p>
            <a:pPr algn="ctr"/>
            <a:r>
              <a:rPr lang="es-CL" dirty="0"/>
              <a:t>IR`s</a:t>
            </a:r>
          </a:p>
        </p:txBody>
      </p:sp>
      <p:sp>
        <p:nvSpPr>
          <p:cNvPr id="12" name="CuadroTexto 11">
            <a:extLst>
              <a:ext uri="{FF2B5EF4-FFF2-40B4-BE49-F238E27FC236}">
                <a16:creationId xmlns:a16="http://schemas.microsoft.com/office/drawing/2014/main" id="{7FA62007-042D-C74E-B6B4-F88748CCF759}"/>
              </a:ext>
            </a:extLst>
          </p:cNvPr>
          <p:cNvSpPr txBox="1"/>
          <p:nvPr/>
        </p:nvSpPr>
        <p:spPr>
          <a:xfrm>
            <a:off x="6649918" y="3749477"/>
            <a:ext cx="2488630" cy="369332"/>
          </a:xfrm>
          <a:prstGeom prst="rect">
            <a:avLst/>
          </a:prstGeom>
          <a:noFill/>
          <a:ln>
            <a:solidFill>
              <a:schemeClr val="tx1"/>
            </a:solidFill>
          </a:ln>
        </p:spPr>
        <p:txBody>
          <a:bodyPr wrap="none" rtlCol="0">
            <a:spAutoFit/>
          </a:bodyPr>
          <a:lstStyle/>
          <a:p>
            <a:r>
              <a:rPr lang="es-CL" dirty="0"/>
              <a:t>Recomendación de PIR`s</a:t>
            </a:r>
          </a:p>
        </p:txBody>
      </p:sp>
      <p:pic>
        <p:nvPicPr>
          <p:cNvPr id="23" name="Picture 2" descr="Image result for filter clipart">
            <a:extLst>
              <a:ext uri="{FF2B5EF4-FFF2-40B4-BE49-F238E27FC236}">
                <a16:creationId xmlns:a16="http://schemas.microsoft.com/office/drawing/2014/main" id="{E65D1698-095B-CA4D-8E41-3088502F738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86122" y="4619570"/>
            <a:ext cx="1270813" cy="1195720"/>
          </a:xfrm>
          <a:prstGeom prst="rect">
            <a:avLst/>
          </a:prstGeom>
          <a:noFill/>
          <a:extLst>
            <a:ext uri="{909E8E84-426E-40DD-AFC4-6F175D3DCCD1}">
              <a14:hiddenFill xmlns:a14="http://schemas.microsoft.com/office/drawing/2010/main">
                <a:solidFill>
                  <a:srgbClr val="FFFFFF"/>
                </a:solidFill>
              </a14:hiddenFill>
            </a:ext>
          </a:extLst>
        </p:spPr>
      </p:pic>
      <p:grpSp>
        <p:nvGrpSpPr>
          <p:cNvPr id="26" name="Grupo 25">
            <a:extLst>
              <a:ext uri="{FF2B5EF4-FFF2-40B4-BE49-F238E27FC236}">
                <a16:creationId xmlns:a16="http://schemas.microsoft.com/office/drawing/2014/main" id="{36411358-42B0-A748-9B63-EF62B431CAEA}"/>
              </a:ext>
            </a:extLst>
          </p:cNvPr>
          <p:cNvGrpSpPr/>
          <p:nvPr/>
        </p:nvGrpSpPr>
        <p:grpSpPr>
          <a:xfrm>
            <a:off x="1883099" y="4585243"/>
            <a:ext cx="5247297" cy="984300"/>
            <a:chOff x="955039" y="4216752"/>
            <a:chExt cx="5247297" cy="984300"/>
          </a:xfrm>
        </p:grpSpPr>
        <p:sp>
          <p:nvSpPr>
            <p:cNvPr id="14" name="CuadroTexto 13">
              <a:extLst>
                <a:ext uri="{FF2B5EF4-FFF2-40B4-BE49-F238E27FC236}">
                  <a16:creationId xmlns:a16="http://schemas.microsoft.com/office/drawing/2014/main" id="{C09755AB-13CE-7847-9041-7E08F8273A56}"/>
                </a:ext>
              </a:extLst>
            </p:cNvPr>
            <p:cNvSpPr txBox="1"/>
            <p:nvPr/>
          </p:nvSpPr>
          <p:spPr>
            <a:xfrm>
              <a:off x="955039" y="4216752"/>
              <a:ext cx="4458272" cy="369332"/>
            </a:xfrm>
            <a:prstGeom prst="rect">
              <a:avLst/>
            </a:prstGeom>
            <a:noFill/>
            <a:ln>
              <a:noFill/>
            </a:ln>
          </p:spPr>
          <p:txBody>
            <a:bodyPr wrap="none" rtlCol="0">
              <a:spAutoFit/>
            </a:bodyPr>
            <a:lstStyle/>
            <a:p>
              <a:pPr algn="ctr"/>
              <a:r>
                <a:rPr lang="es-CL" b="1" dirty="0">
                  <a:latin typeface="Courier New" panose="02070309020205020404" pitchFamily="49" charset="0"/>
                  <a:cs typeface="Courier New" panose="02070309020205020404" pitchFamily="49" charset="0"/>
                </a:rPr>
                <a:t>FILTRO DEL COMANDANTE(decisión)</a:t>
              </a:r>
            </a:p>
          </p:txBody>
        </p:sp>
        <p:sp>
          <p:nvSpPr>
            <p:cNvPr id="16" name="CuadroTexto 15">
              <a:extLst>
                <a:ext uri="{FF2B5EF4-FFF2-40B4-BE49-F238E27FC236}">
                  <a16:creationId xmlns:a16="http://schemas.microsoft.com/office/drawing/2014/main" id="{89163995-C5CF-074B-A66E-084811C9BC27}"/>
                </a:ext>
              </a:extLst>
            </p:cNvPr>
            <p:cNvSpPr txBox="1"/>
            <p:nvPr/>
          </p:nvSpPr>
          <p:spPr>
            <a:xfrm>
              <a:off x="1031177" y="4554721"/>
              <a:ext cx="5171159" cy="646331"/>
            </a:xfrm>
            <a:prstGeom prst="rect">
              <a:avLst/>
            </a:prstGeom>
            <a:noFill/>
            <a:ln>
              <a:solidFill>
                <a:schemeClr val="tx1"/>
              </a:solidFill>
            </a:ln>
          </p:spPr>
          <p:txBody>
            <a:bodyPr wrap="none" rtlCol="0">
              <a:spAutoFit/>
            </a:bodyPr>
            <a:lstStyle/>
            <a:p>
              <a:r>
                <a:rPr lang="es-CL" dirty="0"/>
                <a:t>1.- ¿Son esensaliales para el cumplimiento de tareas?</a:t>
              </a:r>
            </a:p>
            <a:p>
              <a:r>
                <a:rPr lang="es-CL" dirty="0"/>
                <a:t>2.- ¿Contribuyen al éxito de la misión?</a:t>
              </a:r>
            </a:p>
          </p:txBody>
        </p:sp>
      </p:grpSp>
      <p:sp>
        <p:nvSpPr>
          <p:cNvPr id="18" name="Flecha derecha 17">
            <a:extLst>
              <a:ext uri="{FF2B5EF4-FFF2-40B4-BE49-F238E27FC236}">
                <a16:creationId xmlns:a16="http://schemas.microsoft.com/office/drawing/2014/main" id="{EAAC9622-1318-8447-8323-403633757CD6}"/>
              </a:ext>
            </a:extLst>
          </p:cNvPr>
          <p:cNvSpPr/>
          <p:nvPr/>
        </p:nvSpPr>
        <p:spPr>
          <a:xfrm>
            <a:off x="4926842" y="1542197"/>
            <a:ext cx="1392071" cy="327546"/>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24" name="Flecha abajo 23">
            <a:extLst>
              <a:ext uri="{FF2B5EF4-FFF2-40B4-BE49-F238E27FC236}">
                <a16:creationId xmlns:a16="http://schemas.microsoft.com/office/drawing/2014/main" id="{7A75BE76-5B2E-B244-A342-19AF7B349E9D}"/>
              </a:ext>
            </a:extLst>
          </p:cNvPr>
          <p:cNvSpPr/>
          <p:nvPr/>
        </p:nvSpPr>
        <p:spPr>
          <a:xfrm>
            <a:off x="7726903" y="2129798"/>
            <a:ext cx="313899" cy="415498"/>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25" name="Flecha abajo 24">
            <a:extLst>
              <a:ext uri="{FF2B5EF4-FFF2-40B4-BE49-F238E27FC236}">
                <a16:creationId xmlns:a16="http://schemas.microsoft.com/office/drawing/2014/main" id="{A5DAFF87-9AB5-7249-B64B-29FAC8AAB931}"/>
              </a:ext>
            </a:extLst>
          </p:cNvPr>
          <p:cNvSpPr/>
          <p:nvPr/>
        </p:nvSpPr>
        <p:spPr>
          <a:xfrm>
            <a:off x="7726905" y="3292560"/>
            <a:ext cx="313899" cy="415498"/>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27" name="CuadroTexto 26">
            <a:extLst>
              <a:ext uri="{FF2B5EF4-FFF2-40B4-BE49-F238E27FC236}">
                <a16:creationId xmlns:a16="http://schemas.microsoft.com/office/drawing/2014/main" id="{94D97798-37D1-7D43-88E5-25D3C201176B}"/>
              </a:ext>
            </a:extLst>
          </p:cNvPr>
          <p:cNvSpPr txBox="1"/>
          <p:nvPr/>
        </p:nvSpPr>
        <p:spPr>
          <a:xfrm>
            <a:off x="7515804" y="5772304"/>
            <a:ext cx="736099" cy="369332"/>
          </a:xfrm>
          <a:prstGeom prst="rect">
            <a:avLst/>
          </a:prstGeom>
          <a:noFill/>
          <a:ln>
            <a:solidFill>
              <a:srgbClr val="C00000"/>
            </a:solidFill>
          </a:ln>
        </p:spPr>
        <p:txBody>
          <a:bodyPr wrap="none" rtlCol="0">
            <a:spAutoFit/>
          </a:bodyPr>
          <a:lstStyle/>
          <a:p>
            <a:r>
              <a:rPr lang="es-CL" b="1" dirty="0">
                <a:latin typeface="Courier New" panose="02070309020205020404" pitchFamily="49" charset="0"/>
                <a:cs typeface="Courier New" panose="02070309020205020404" pitchFamily="49" charset="0"/>
              </a:rPr>
              <a:t>CCIR</a:t>
            </a:r>
          </a:p>
        </p:txBody>
      </p:sp>
      <p:sp>
        <p:nvSpPr>
          <p:cNvPr id="28" name="Flecha abajo 27">
            <a:extLst>
              <a:ext uri="{FF2B5EF4-FFF2-40B4-BE49-F238E27FC236}">
                <a16:creationId xmlns:a16="http://schemas.microsoft.com/office/drawing/2014/main" id="{B47960E1-71B3-274E-A531-211D615E9CAF}"/>
              </a:ext>
            </a:extLst>
          </p:cNvPr>
          <p:cNvSpPr/>
          <p:nvPr/>
        </p:nvSpPr>
        <p:spPr>
          <a:xfrm>
            <a:off x="7726902" y="4212311"/>
            <a:ext cx="313899" cy="415498"/>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pic>
        <p:nvPicPr>
          <p:cNvPr id="29" name="Picture 2">
            <a:extLst>
              <a:ext uri="{FF2B5EF4-FFF2-40B4-BE49-F238E27FC236}">
                <a16:creationId xmlns:a16="http://schemas.microsoft.com/office/drawing/2014/main" id="{3703FDE3-06C0-BC43-ABD2-EE7F216ED68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7892" t="35589" r="8912" b="17226"/>
          <a:stretch/>
        </p:blipFill>
        <p:spPr bwMode="auto">
          <a:xfrm>
            <a:off x="76547" y="2767400"/>
            <a:ext cx="4775139" cy="173149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Lst>
        </p:spPr>
      </p:pic>
      <p:sp>
        <p:nvSpPr>
          <p:cNvPr id="30" name="Flecha derecha 29">
            <a:extLst>
              <a:ext uri="{FF2B5EF4-FFF2-40B4-BE49-F238E27FC236}">
                <a16:creationId xmlns:a16="http://schemas.microsoft.com/office/drawing/2014/main" id="{9A446407-69EF-E943-A955-B0092C684A43}"/>
              </a:ext>
            </a:extLst>
          </p:cNvPr>
          <p:cNvSpPr/>
          <p:nvPr/>
        </p:nvSpPr>
        <p:spPr>
          <a:xfrm>
            <a:off x="8556935" y="5815290"/>
            <a:ext cx="830734" cy="326346"/>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31" name="CuadroTexto 30">
            <a:extLst>
              <a:ext uri="{FF2B5EF4-FFF2-40B4-BE49-F238E27FC236}">
                <a16:creationId xmlns:a16="http://schemas.microsoft.com/office/drawing/2014/main" id="{D419C2D2-4725-B14B-B866-136FC3AC5E16}"/>
              </a:ext>
            </a:extLst>
          </p:cNvPr>
          <p:cNvSpPr txBox="1"/>
          <p:nvPr/>
        </p:nvSpPr>
        <p:spPr>
          <a:xfrm>
            <a:off x="9692701" y="5815290"/>
            <a:ext cx="1425390" cy="369332"/>
          </a:xfrm>
          <a:prstGeom prst="rect">
            <a:avLst/>
          </a:prstGeom>
          <a:noFill/>
        </p:spPr>
        <p:txBody>
          <a:bodyPr wrap="none" rtlCol="0">
            <a:spAutoFit/>
          </a:bodyPr>
          <a:lstStyle/>
          <a:p>
            <a:r>
              <a:rPr lang="es-CL" b="1" dirty="0">
                <a:latin typeface="Courier New" panose="02070309020205020404" pitchFamily="49" charset="0"/>
                <a:cs typeface="Courier New" panose="02070309020205020404" pitchFamily="49" charset="0"/>
              </a:rPr>
              <a:t>SIR - RFI</a:t>
            </a:r>
          </a:p>
        </p:txBody>
      </p:sp>
      <p:pic>
        <p:nvPicPr>
          <p:cNvPr id="32"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821037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45DC57AF-75A5-1A41-8B7C-D98F462C14B3}"/>
              </a:ext>
            </a:extLst>
          </p:cNvPr>
          <p:cNvSpPr>
            <a:spLocks noGrp="1"/>
          </p:cNvSpPr>
          <p:nvPr>
            <p:ph idx="1"/>
          </p:nvPr>
        </p:nvSpPr>
        <p:spPr>
          <a:xfrm>
            <a:off x="786538" y="1159473"/>
            <a:ext cx="10515600" cy="4351338"/>
          </a:xfrm>
        </p:spPr>
        <p:txBody>
          <a:bodyPr/>
          <a:lstStyle/>
          <a:p>
            <a:pPr marL="576263" lvl="1" indent="-576263">
              <a:buFont typeface="+mj-lt"/>
              <a:buAutoNum type="arabicPeriod"/>
            </a:pPr>
            <a:r>
              <a:rPr lang="es-CL" dirty="0"/>
              <a:t>¿Qué es el IPB y cuál es su función?</a:t>
            </a:r>
          </a:p>
          <a:p>
            <a:pPr marL="576263" lvl="1" indent="-576263">
              <a:buFont typeface="+mj-lt"/>
              <a:buAutoNum type="arabicPeriod"/>
            </a:pPr>
            <a:endParaRPr lang="es-CL" dirty="0"/>
          </a:p>
          <a:p>
            <a:pPr marL="576263" lvl="1" indent="-576263">
              <a:buFont typeface="+mj-lt"/>
              <a:buAutoNum type="arabicPeriod"/>
            </a:pPr>
            <a:r>
              <a:rPr lang="es-CL" dirty="0"/>
              <a:t>¿Qué es un CCIR y cuál es su función?</a:t>
            </a:r>
          </a:p>
          <a:p>
            <a:pPr marL="576263" lvl="1" indent="-576263">
              <a:buFont typeface="+mj-lt"/>
              <a:buAutoNum type="arabicPeriod"/>
            </a:pPr>
            <a:endParaRPr lang="es-CL" dirty="0"/>
          </a:p>
          <a:p>
            <a:pPr marL="576263" lvl="1" indent="-576263">
              <a:buFont typeface="+mj-lt"/>
              <a:buAutoNum type="arabicPeriod"/>
            </a:pPr>
            <a:r>
              <a:rPr lang="es-CL" dirty="0"/>
              <a:t>¿Qué es un PIR y cuál es su función?</a:t>
            </a:r>
          </a:p>
          <a:p>
            <a:pPr marL="576263" lvl="1" indent="-576263">
              <a:buFont typeface="+mj-lt"/>
              <a:buAutoNum type="arabicPeriod"/>
            </a:pPr>
            <a:endParaRPr lang="es-CL" dirty="0"/>
          </a:p>
          <a:p>
            <a:pPr marL="576263" lvl="1" indent="-576263">
              <a:buFont typeface="+mj-lt"/>
              <a:buAutoNum type="arabicPeriod"/>
            </a:pPr>
            <a:r>
              <a:rPr lang="es-CL" b="1" dirty="0">
                <a:solidFill>
                  <a:srgbClr val="0070C0"/>
                </a:solidFill>
              </a:rPr>
              <a:t>¿Qué es un SIR o RFI y cómo aplicarlo?</a:t>
            </a:r>
          </a:p>
          <a:p>
            <a:pPr marL="0" lvl="1" indent="0">
              <a:buNone/>
            </a:pPr>
            <a:endParaRPr lang="es-CL" dirty="0"/>
          </a:p>
        </p:txBody>
      </p:sp>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47876"/>
            <a:ext cx="10515600" cy="1325563"/>
          </a:xfrm>
        </p:spPr>
        <p:txBody>
          <a:bodyPr/>
          <a:lstStyle/>
          <a:p>
            <a:pPr algn="ctr"/>
            <a:r>
              <a:rPr lang="es-CL" dirty="0"/>
              <a:t>TEMARIO</a:t>
            </a:r>
          </a:p>
        </p:txBody>
      </p:sp>
      <p:sp>
        <p:nvSpPr>
          <p:cNvPr id="10" name="Proceso alternativo 5">
            <a:extLst>
              <a:ext uri="{FF2B5EF4-FFF2-40B4-BE49-F238E27FC236}">
                <a16:creationId xmlns:a16="http://schemas.microsoft.com/office/drawing/2014/main" id="{78562406-F1B7-8541-929F-D750EC4CEAD3}"/>
              </a:ext>
            </a:extLst>
          </p:cNvPr>
          <p:cNvSpPr/>
          <p:nvPr/>
        </p:nvSpPr>
        <p:spPr>
          <a:xfrm>
            <a:off x="1467332" y="1015579"/>
            <a:ext cx="9154013"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2" name="Imagen 1">
            <a:extLst>
              <a:ext uri="{FF2B5EF4-FFF2-40B4-BE49-F238E27FC236}">
                <a16:creationId xmlns:a16="http://schemas.microsoft.com/office/drawing/2014/main" id="{0F63F6E8-A70C-CC4E-B842-FFE90C0355D3}"/>
              </a:ext>
            </a:extLst>
          </p:cNvPr>
          <p:cNvPicPr>
            <a:picLocks noChangeAspect="1"/>
          </p:cNvPicPr>
          <p:nvPr/>
        </p:nvPicPr>
        <p:blipFill>
          <a:blip r:embed="rId3"/>
          <a:stretch>
            <a:fillRect/>
          </a:stretch>
        </p:blipFill>
        <p:spPr>
          <a:xfrm>
            <a:off x="8348649" y="1159473"/>
            <a:ext cx="3186793" cy="2604857"/>
          </a:xfrm>
          <a:prstGeom prst="rect">
            <a:avLst/>
          </a:prstGeom>
        </p:spPr>
      </p:pic>
      <p:pic>
        <p:nvPicPr>
          <p:cNvPr id="11" name="Imagen 10">
            <a:extLst>
              <a:ext uri="{FF2B5EF4-FFF2-40B4-BE49-F238E27FC236}">
                <a16:creationId xmlns:a16="http://schemas.microsoft.com/office/drawing/2014/main" id="{68749DC9-7364-1443-B37A-115839C9A681}"/>
              </a:ext>
            </a:extLst>
          </p:cNvPr>
          <p:cNvPicPr>
            <a:picLocks noChangeAspect="1"/>
          </p:cNvPicPr>
          <p:nvPr/>
        </p:nvPicPr>
        <p:blipFill rotWithShape="1">
          <a:blip r:embed="rId4"/>
          <a:srcRect t="14557"/>
          <a:stretch/>
        </p:blipFill>
        <p:spPr>
          <a:xfrm>
            <a:off x="8297395" y="3926890"/>
            <a:ext cx="3289300" cy="2105140"/>
          </a:xfrm>
          <a:prstGeom prst="rect">
            <a:avLst/>
          </a:prstGeom>
        </p:spPr>
      </p:pic>
      <p:pic>
        <p:nvPicPr>
          <p:cNvPr id="15" name="Imagen 14">
            <a:extLst>
              <a:ext uri="{FF2B5EF4-FFF2-40B4-BE49-F238E27FC236}">
                <a16:creationId xmlns:a16="http://schemas.microsoft.com/office/drawing/2014/main" id="{AECFCBE7-1E24-AC49-BF56-AEEDE21151D7}"/>
              </a:ext>
            </a:extLst>
          </p:cNvPr>
          <p:cNvPicPr>
            <a:picLocks noChangeAspect="1"/>
          </p:cNvPicPr>
          <p:nvPr/>
        </p:nvPicPr>
        <p:blipFill>
          <a:blip r:embed="rId5"/>
          <a:stretch>
            <a:fillRect/>
          </a:stretch>
        </p:blipFill>
        <p:spPr>
          <a:xfrm>
            <a:off x="5825671" y="4026960"/>
            <a:ext cx="1905000" cy="1905000"/>
          </a:xfrm>
          <a:prstGeom prst="rect">
            <a:avLst/>
          </a:prstGeom>
          <a:ln>
            <a:noFill/>
          </a:ln>
          <a:effectLst>
            <a:softEdge rad="112500"/>
          </a:effectLst>
        </p:spPr>
      </p:pic>
      <p:pic>
        <p:nvPicPr>
          <p:cNvPr id="13" name="Picture 2" descr="http://webinterna.esnaval.cl/images/cabecera_EN.png"/>
          <p:cNvPicPr>
            <a:picLocks noChangeAspect="1" noChangeArrowheads="1"/>
          </p:cNvPicPr>
          <p:nvPr/>
        </p:nvPicPr>
        <p:blipFill rotWithShape="1">
          <a:blip r:embed="rId6">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578229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47876"/>
            <a:ext cx="10515600" cy="1325563"/>
          </a:xfrm>
        </p:spPr>
        <p:txBody>
          <a:bodyPr>
            <a:normAutofit/>
          </a:bodyPr>
          <a:lstStyle/>
          <a:p>
            <a:pPr algn="ctr"/>
            <a:r>
              <a:rPr lang="es-CL" dirty="0"/>
              <a:t>¿QUÉ ES UN SIR Ó RFI Y CÓMO APLICARLO?</a:t>
            </a:r>
          </a:p>
        </p:txBody>
      </p:sp>
      <p:sp>
        <p:nvSpPr>
          <p:cNvPr id="10" name="Proceso alternativo 5">
            <a:extLst>
              <a:ext uri="{FF2B5EF4-FFF2-40B4-BE49-F238E27FC236}">
                <a16:creationId xmlns:a16="http://schemas.microsoft.com/office/drawing/2014/main" id="{78562406-F1B7-8541-929F-D750EC4CEAD3}"/>
              </a:ext>
            </a:extLst>
          </p:cNvPr>
          <p:cNvSpPr/>
          <p:nvPr/>
        </p:nvSpPr>
        <p:spPr>
          <a:xfrm>
            <a:off x="1009631" y="1015579"/>
            <a:ext cx="10069414"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4" name="CuadroTexto 13">
            <a:extLst>
              <a:ext uri="{FF2B5EF4-FFF2-40B4-BE49-F238E27FC236}">
                <a16:creationId xmlns:a16="http://schemas.microsoft.com/office/drawing/2014/main" id="{C09755AB-13CE-7847-9041-7E08F8273A56}"/>
              </a:ext>
            </a:extLst>
          </p:cNvPr>
          <p:cNvSpPr txBox="1"/>
          <p:nvPr/>
        </p:nvSpPr>
        <p:spPr>
          <a:xfrm>
            <a:off x="1009631" y="1252866"/>
            <a:ext cx="3768980" cy="369332"/>
          </a:xfrm>
          <a:prstGeom prst="rect">
            <a:avLst/>
          </a:prstGeom>
          <a:noFill/>
          <a:ln>
            <a:noFill/>
          </a:ln>
        </p:spPr>
        <p:txBody>
          <a:bodyPr wrap="none" rtlCol="0">
            <a:spAutoFit/>
          </a:bodyPr>
          <a:lstStyle/>
          <a:p>
            <a:pPr algn="ctr"/>
            <a:r>
              <a:rPr lang="es-CL" b="1" dirty="0">
                <a:latin typeface="Courier New" panose="02070309020205020404" pitchFamily="49" charset="0"/>
                <a:cs typeface="Courier New" panose="02070309020205020404" pitchFamily="49" charset="0"/>
              </a:rPr>
              <a:t>RECAPITULANDO LO APRENDIDO</a:t>
            </a:r>
          </a:p>
        </p:txBody>
      </p:sp>
      <p:sp>
        <p:nvSpPr>
          <p:cNvPr id="27" name="CuadroTexto 26">
            <a:extLst>
              <a:ext uri="{FF2B5EF4-FFF2-40B4-BE49-F238E27FC236}">
                <a16:creationId xmlns:a16="http://schemas.microsoft.com/office/drawing/2014/main" id="{94D97798-37D1-7D43-88E5-25D3C201176B}"/>
              </a:ext>
            </a:extLst>
          </p:cNvPr>
          <p:cNvSpPr txBox="1"/>
          <p:nvPr/>
        </p:nvSpPr>
        <p:spPr>
          <a:xfrm>
            <a:off x="4432017" y="1755142"/>
            <a:ext cx="1011815" cy="369332"/>
          </a:xfrm>
          <a:prstGeom prst="rect">
            <a:avLst/>
          </a:prstGeom>
          <a:noFill/>
          <a:ln>
            <a:solidFill>
              <a:srgbClr val="C00000"/>
            </a:solidFill>
          </a:ln>
        </p:spPr>
        <p:txBody>
          <a:bodyPr wrap="none" rtlCol="0">
            <a:spAutoFit/>
          </a:bodyPr>
          <a:lstStyle/>
          <a:p>
            <a:pPr algn="ctr"/>
            <a:r>
              <a:rPr lang="es-CL" b="1" dirty="0">
                <a:latin typeface="Courier New" panose="02070309020205020404" pitchFamily="49" charset="0"/>
                <a:cs typeface="Courier New" panose="02070309020205020404" pitchFamily="49" charset="0"/>
              </a:rPr>
              <a:t>I.P.B.</a:t>
            </a:r>
          </a:p>
        </p:txBody>
      </p:sp>
      <p:sp>
        <p:nvSpPr>
          <p:cNvPr id="13" name="CuadroTexto 12">
            <a:extLst>
              <a:ext uri="{FF2B5EF4-FFF2-40B4-BE49-F238E27FC236}">
                <a16:creationId xmlns:a16="http://schemas.microsoft.com/office/drawing/2014/main" id="{F1B5B326-762E-1C4A-A709-EF8AC0A613BB}"/>
              </a:ext>
            </a:extLst>
          </p:cNvPr>
          <p:cNvSpPr txBox="1"/>
          <p:nvPr/>
        </p:nvSpPr>
        <p:spPr>
          <a:xfrm>
            <a:off x="3710153" y="2544147"/>
            <a:ext cx="2455544" cy="369332"/>
          </a:xfrm>
          <a:prstGeom prst="rect">
            <a:avLst/>
          </a:prstGeom>
          <a:noFill/>
          <a:ln>
            <a:solidFill>
              <a:schemeClr val="tx1"/>
            </a:solidFill>
          </a:ln>
        </p:spPr>
        <p:txBody>
          <a:bodyPr wrap="none" rtlCol="0">
            <a:spAutoFit/>
          </a:bodyPr>
          <a:lstStyle/>
          <a:p>
            <a:r>
              <a:rPr lang="es-CL" dirty="0"/>
              <a:t>PRODUCTOS POR CAPAS</a:t>
            </a:r>
          </a:p>
        </p:txBody>
      </p:sp>
      <p:sp>
        <p:nvSpPr>
          <p:cNvPr id="15" name="CuadroTexto 14">
            <a:extLst>
              <a:ext uri="{FF2B5EF4-FFF2-40B4-BE49-F238E27FC236}">
                <a16:creationId xmlns:a16="http://schemas.microsoft.com/office/drawing/2014/main" id="{F47F1931-FAB4-8543-B366-E138317B5481}"/>
              </a:ext>
            </a:extLst>
          </p:cNvPr>
          <p:cNvSpPr txBox="1"/>
          <p:nvPr/>
        </p:nvSpPr>
        <p:spPr>
          <a:xfrm>
            <a:off x="3679269" y="3336860"/>
            <a:ext cx="2544607" cy="646331"/>
          </a:xfrm>
          <a:prstGeom prst="rect">
            <a:avLst/>
          </a:prstGeom>
          <a:noFill/>
          <a:ln>
            <a:solidFill>
              <a:schemeClr val="tx1"/>
            </a:solidFill>
          </a:ln>
        </p:spPr>
        <p:txBody>
          <a:bodyPr wrap="none" rtlCol="0">
            <a:spAutoFit/>
          </a:bodyPr>
          <a:lstStyle/>
          <a:p>
            <a:r>
              <a:rPr lang="es-CL" dirty="0"/>
              <a:t>VACIOS DE INTELIGENCIA</a:t>
            </a:r>
          </a:p>
          <a:p>
            <a:pPr algn="ctr"/>
            <a:r>
              <a:rPr lang="es-CL" dirty="0"/>
              <a:t>IR`s</a:t>
            </a:r>
          </a:p>
        </p:txBody>
      </p:sp>
      <p:sp>
        <p:nvSpPr>
          <p:cNvPr id="17" name="CuadroTexto 16">
            <a:extLst>
              <a:ext uri="{FF2B5EF4-FFF2-40B4-BE49-F238E27FC236}">
                <a16:creationId xmlns:a16="http://schemas.microsoft.com/office/drawing/2014/main" id="{FB63D307-DD92-9C40-84C3-3E4579AE2B9E}"/>
              </a:ext>
            </a:extLst>
          </p:cNvPr>
          <p:cNvSpPr txBox="1"/>
          <p:nvPr/>
        </p:nvSpPr>
        <p:spPr>
          <a:xfrm>
            <a:off x="3885424" y="4365533"/>
            <a:ext cx="2105000" cy="369332"/>
          </a:xfrm>
          <a:prstGeom prst="rect">
            <a:avLst/>
          </a:prstGeom>
          <a:noFill/>
          <a:ln>
            <a:solidFill>
              <a:schemeClr val="tx1"/>
            </a:solidFill>
          </a:ln>
        </p:spPr>
        <p:txBody>
          <a:bodyPr wrap="none" rtlCol="0">
            <a:spAutoFit/>
          </a:bodyPr>
          <a:lstStyle/>
          <a:p>
            <a:r>
              <a:rPr lang="es-CL" dirty="0"/>
              <a:t>PROPUESTA DE PIR`s</a:t>
            </a:r>
          </a:p>
        </p:txBody>
      </p:sp>
      <p:pic>
        <p:nvPicPr>
          <p:cNvPr id="32" name="Picture 2" descr="Image result for filter clipart">
            <a:extLst>
              <a:ext uri="{FF2B5EF4-FFF2-40B4-BE49-F238E27FC236}">
                <a16:creationId xmlns:a16="http://schemas.microsoft.com/office/drawing/2014/main" id="{E503EF47-4D62-5C49-9A8F-D840B69638F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29813" y="4742918"/>
            <a:ext cx="1270813" cy="1195720"/>
          </a:xfrm>
          <a:prstGeom prst="rect">
            <a:avLst/>
          </a:prstGeom>
          <a:noFill/>
          <a:extLst>
            <a:ext uri="{909E8E84-426E-40DD-AFC4-6F175D3DCCD1}">
              <a14:hiddenFill xmlns:a14="http://schemas.microsoft.com/office/drawing/2010/main">
                <a:solidFill>
                  <a:srgbClr val="FFFFFF"/>
                </a:solidFill>
              </a14:hiddenFill>
            </a:ext>
          </a:extLst>
        </p:spPr>
      </p:pic>
      <p:sp>
        <p:nvSpPr>
          <p:cNvPr id="33" name="CuadroTexto 32">
            <a:extLst>
              <a:ext uri="{FF2B5EF4-FFF2-40B4-BE49-F238E27FC236}">
                <a16:creationId xmlns:a16="http://schemas.microsoft.com/office/drawing/2014/main" id="{7FC93C6E-E721-8F46-8661-4B416F224CF8}"/>
              </a:ext>
            </a:extLst>
          </p:cNvPr>
          <p:cNvSpPr txBox="1"/>
          <p:nvPr/>
        </p:nvSpPr>
        <p:spPr>
          <a:xfrm>
            <a:off x="91776" y="5212933"/>
            <a:ext cx="4458272" cy="369332"/>
          </a:xfrm>
          <a:prstGeom prst="rect">
            <a:avLst/>
          </a:prstGeom>
          <a:noFill/>
          <a:ln>
            <a:noFill/>
          </a:ln>
        </p:spPr>
        <p:txBody>
          <a:bodyPr wrap="none" rtlCol="0">
            <a:spAutoFit/>
          </a:bodyPr>
          <a:lstStyle/>
          <a:p>
            <a:pPr algn="ctr"/>
            <a:r>
              <a:rPr lang="es-CL" b="1" dirty="0">
                <a:latin typeface="Courier New" panose="02070309020205020404" pitchFamily="49" charset="0"/>
                <a:cs typeface="Courier New" panose="02070309020205020404" pitchFamily="49" charset="0"/>
              </a:rPr>
              <a:t>FILTRO DEL COMANDANTE(decisión)</a:t>
            </a:r>
          </a:p>
        </p:txBody>
      </p:sp>
      <p:sp>
        <p:nvSpPr>
          <p:cNvPr id="19" name="CuadroTexto 18">
            <a:extLst>
              <a:ext uri="{FF2B5EF4-FFF2-40B4-BE49-F238E27FC236}">
                <a16:creationId xmlns:a16="http://schemas.microsoft.com/office/drawing/2014/main" id="{366F0F65-6923-D849-82CE-269A6AC17EF4}"/>
              </a:ext>
            </a:extLst>
          </p:cNvPr>
          <p:cNvSpPr txBox="1"/>
          <p:nvPr/>
        </p:nvSpPr>
        <p:spPr>
          <a:xfrm>
            <a:off x="5685419" y="5193201"/>
            <a:ext cx="614271" cy="369332"/>
          </a:xfrm>
          <a:prstGeom prst="rect">
            <a:avLst/>
          </a:prstGeom>
          <a:noFill/>
          <a:ln>
            <a:solidFill>
              <a:srgbClr val="C00000"/>
            </a:solidFill>
          </a:ln>
        </p:spPr>
        <p:txBody>
          <a:bodyPr wrap="none" rtlCol="0">
            <a:spAutoFit/>
          </a:bodyPr>
          <a:lstStyle/>
          <a:p>
            <a:r>
              <a:rPr lang="es-CL" dirty="0"/>
              <a:t>CCIR</a:t>
            </a:r>
          </a:p>
        </p:txBody>
      </p:sp>
      <p:sp>
        <p:nvSpPr>
          <p:cNvPr id="20" name="CuadroTexto 19">
            <a:extLst>
              <a:ext uri="{FF2B5EF4-FFF2-40B4-BE49-F238E27FC236}">
                <a16:creationId xmlns:a16="http://schemas.microsoft.com/office/drawing/2014/main" id="{58D7C26E-B672-144A-A74C-0A1BC7B48794}"/>
              </a:ext>
            </a:extLst>
          </p:cNvPr>
          <p:cNvSpPr txBox="1"/>
          <p:nvPr/>
        </p:nvSpPr>
        <p:spPr>
          <a:xfrm>
            <a:off x="6876335" y="4730476"/>
            <a:ext cx="486030" cy="369332"/>
          </a:xfrm>
          <a:prstGeom prst="rect">
            <a:avLst/>
          </a:prstGeom>
          <a:noFill/>
          <a:ln>
            <a:solidFill>
              <a:srgbClr val="C00000"/>
            </a:solidFill>
          </a:ln>
        </p:spPr>
        <p:txBody>
          <a:bodyPr wrap="none" rtlCol="0">
            <a:spAutoFit/>
          </a:bodyPr>
          <a:lstStyle/>
          <a:p>
            <a:pPr algn="ctr"/>
            <a:r>
              <a:rPr lang="es-CL" dirty="0"/>
              <a:t>PIR</a:t>
            </a:r>
          </a:p>
        </p:txBody>
      </p:sp>
      <p:sp>
        <p:nvSpPr>
          <p:cNvPr id="21" name="CuadroTexto 20">
            <a:extLst>
              <a:ext uri="{FF2B5EF4-FFF2-40B4-BE49-F238E27FC236}">
                <a16:creationId xmlns:a16="http://schemas.microsoft.com/office/drawing/2014/main" id="{44C6E0E0-06AD-1A40-B426-6412BA32B3A4}"/>
              </a:ext>
            </a:extLst>
          </p:cNvPr>
          <p:cNvSpPr txBox="1"/>
          <p:nvPr/>
        </p:nvSpPr>
        <p:spPr>
          <a:xfrm>
            <a:off x="6798152" y="5215759"/>
            <a:ext cx="660758" cy="369332"/>
          </a:xfrm>
          <a:prstGeom prst="rect">
            <a:avLst/>
          </a:prstGeom>
          <a:noFill/>
          <a:ln>
            <a:solidFill>
              <a:schemeClr val="tx1"/>
            </a:solidFill>
          </a:ln>
        </p:spPr>
        <p:txBody>
          <a:bodyPr wrap="none" rtlCol="0">
            <a:spAutoFit/>
          </a:bodyPr>
          <a:lstStyle/>
          <a:p>
            <a:pPr algn="ctr"/>
            <a:r>
              <a:rPr lang="es-CL" dirty="0"/>
              <a:t>HNIR</a:t>
            </a:r>
          </a:p>
        </p:txBody>
      </p:sp>
      <p:sp>
        <p:nvSpPr>
          <p:cNvPr id="22" name="CuadroTexto 21">
            <a:extLst>
              <a:ext uri="{FF2B5EF4-FFF2-40B4-BE49-F238E27FC236}">
                <a16:creationId xmlns:a16="http://schemas.microsoft.com/office/drawing/2014/main" id="{0885D2D1-3D4E-C64B-AB53-97F4EBD0C39F}"/>
              </a:ext>
            </a:extLst>
          </p:cNvPr>
          <p:cNvSpPr txBox="1"/>
          <p:nvPr/>
        </p:nvSpPr>
        <p:spPr>
          <a:xfrm>
            <a:off x="6836227" y="5709308"/>
            <a:ext cx="579005" cy="369332"/>
          </a:xfrm>
          <a:prstGeom prst="rect">
            <a:avLst/>
          </a:prstGeom>
          <a:noFill/>
          <a:ln>
            <a:solidFill>
              <a:schemeClr val="tx1"/>
            </a:solidFill>
          </a:ln>
        </p:spPr>
        <p:txBody>
          <a:bodyPr wrap="none" rtlCol="0">
            <a:spAutoFit/>
          </a:bodyPr>
          <a:lstStyle/>
          <a:p>
            <a:pPr algn="ctr"/>
            <a:r>
              <a:rPr lang="es-CL" dirty="0"/>
              <a:t>FFIR</a:t>
            </a:r>
          </a:p>
        </p:txBody>
      </p:sp>
      <p:sp>
        <p:nvSpPr>
          <p:cNvPr id="34" name="CuadroTexto 33">
            <a:extLst>
              <a:ext uri="{FF2B5EF4-FFF2-40B4-BE49-F238E27FC236}">
                <a16:creationId xmlns:a16="http://schemas.microsoft.com/office/drawing/2014/main" id="{0D262129-4D75-5546-A0CA-80D8047BE18E}"/>
              </a:ext>
            </a:extLst>
          </p:cNvPr>
          <p:cNvSpPr txBox="1"/>
          <p:nvPr/>
        </p:nvSpPr>
        <p:spPr>
          <a:xfrm>
            <a:off x="8020174" y="4781722"/>
            <a:ext cx="473206" cy="369332"/>
          </a:xfrm>
          <a:prstGeom prst="rect">
            <a:avLst/>
          </a:prstGeom>
          <a:noFill/>
          <a:ln>
            <a:solidFill>
              <a:schemeClr val="tx1"/>
            </a:solidFill>
          </a:ln>
        </p:spPr>
        <p:txBody>
          <a:bodyPr wrap="none" rtlCol="0">
            <a:spAutoFit/>
          </a:bodyPr>
          <a:lstStyle/>
          <a:p>
            <a:r>
              <a:rPr lang="es-CL" dirty="0"/>
              <a:t>SIR</a:t>
            </a:r>
          </a:p>
        </p:txBody>
      </p:sp>
      <p:sp>
        <p:nvSpPr>
          <p:cNvPr id="35" name="CuadroTexto 34">
            <a:extLst>
              <a:ext uri="{FF2B5EF4-FFF2-40B4-BE49-F238E27FC236}">
                <a16:creationId xmlns:a16="http://schemas.microsoft.com/office/drawing/2014/main" id="{78221599-85BA-FA47-9BCD-2AEA8F09B440}"/>
              </a:ext>
            </a:extLst>
          </p:cNvPr>
          <p:cNvSpPr txBox="1"/>
          <p:nvPr/>
        </p:nvSpPr>
        <p:spPr>
          <a:xfrm>
            <a:off x="8020174" y="5656934"/>
            <a:ext cx="473206" cy="369332"/>
          </a:xfrm>
          <a:prstGeom prst="rect">
            <a:avLst/>
          </a:prstGeom>
          <a:noFill/>
          <a:ln>
            <a:solidFill>
              <a:schemeClr val="tx1"/>
            </a:solidFill>
          </a:ln>
        </p:spPr>
        <p:txBody>
          <a:bodyPr wrap="none" rtlCol="0">
            <a:spAutoFit/>
          </a:bodyPr>
          <a:lstStyle/>
          <a:p>
            <a:r>
              <a:rPr lang="es-CL" dirty="0"/>
              <a:t>RFI</a:t>
            </a:r>
          </a:p>
        </p:txBody>
      </p:sp>
      <p:sp>
        <p:nvSpPr>
          <p:cNvPr id="37" name="CuadroTexto 36">
            <a:extLst>
              <a:ext uri="{FF2B5EF4-FFF2-40B4-BE49-F238E27FC236}">
                <a16:creationId xmlns:a16="http://schemas.microsoft.com/office/drawing/2014/main" id="{267E8D15-0321-A841-B916-6A9FDCCC7822}"/>
              </a:ext>
            </a:extLst>
          </p:cNvPr>
          <p:cNvSpPr txBox="1"/>
          <p:nvPr/>
        </p:nvSpPr>
        <p:spPr>
          <a:xfrm>
            <a:off x="9177562" y="4770022"/>
            <a:ext cx="1901483" cy="369332"/>
          </a:xfrm>
          <a:prstGeom prst="rect">
            <a:avLst/>
          </a:prstGeom>
          <a:noFill/>
        </p:spPr>
        <p:txBody>
          <a:bodyPr wrap="none" rtlCol="0">
            <a:spAutoFit/>
          </a:bodyPr>
          <a:lstStyle/>
          <a:p>
            <a:r>
              <a:rPr lang="es-CL" dirty="0"/>
              <a:t>AL SUBORDINADO</a:t>
            </a:r>
          </a:p>
        </p:txBody>
      </p:sp>
      <p:sp>
        <p:nvSpPr>
          <p:cNvPr id="38" name="CuadroTexto 37">
            <a:extLst>
              <a:ext uri="{FF2B5EF4-FFF2-40B4-BE49-F238E27FC236}">
                <a16:creationId xmlns:a16="http://schemas.microsoft.com/office/drawing/2014/main" id="{D3B3D106-CB44-BF4E-9AC8-3DF7F554BC7A}"/>
              </a:ext>
            </a:extLst>
          </p:cNvPr>
          <p:cNvSpPr txBox="1"/>
          <p:nvPr/>
        </p:nvSpPr>
        <p:spPr>
          <a:xfrm>
            <a:off x="9177562" y="5654179"/>
            <a:ext cx="1242648" cy="369332"/>
          </a:xfrm>
          <a:prstGeom prst="rect">
            <a:avLst/>
          </a:prstGeom>
          <a:noFill/>
        </p:spPr>
        <p:txBody>
          <a:bodyPr wrap="none" rtlCol="0">
            <a:spAutoFit/>
          </a:bodyPr>
          <a:lstStyle/>
          <a:p>
            <a:r>
              <a:rPr lang="es-CL" dirty="0"/>
              <a:t>AL MANDO</a:t>
            </a:r>
          </a:p>
        </p:txBody>
      </p:sp>
      <p:sp>
        <p:nvSpPr>
          <p:cNvPr id="39" name="Abrir llave 38">
            <a:extLst>
              <a:ext uri="{FF2B5EF4-FFF2-40B4-BE49-F238E27FC236}">
                <a16:creationId xmlns:a16="http://schemas.microsoft.com/office/drawing/2014/main" id="{5DCED891-28E9-0F40-B998-C7D68021B350}"/>
              </a:ext>
            </a:extLst>
          </p:cNvPr>
          <p:cNvSpPr/>
          <p:nvPr/>
        </p:nvSpPr>
        <p:spPr>
          <a:xfrm rot="10800000">
            <a:off x="7496329" y="4660101"/>
            <a:ext cx="348984" cy="1435532"/>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sp>
        <p:nvSpPr>
          <p:cNvPr id="40" name="Flecha abajo 39">
            <a:extLst>
              <a:ext uri="{FF2B5EF4-FFF2-40B4-BE49-F238E27FC236}">
                <a16:creationId xmlns:a16="http://schemas.microsoft.com/office/drawing/2014/main" id="{2FF59AEE-9DE3-544A-BEBE-7AF50D24B410}"/>
              </a:ext>
            </a:extLst>
          </p:cNvPr>
          <p:cNvSpPr/>
          <p:nvPr/>
        </p:nvSpPr>
        <p:spPr>
          <a:xfrm>
            <a:off x="4828023" y="2184491"/>
            <a:ext cx="219804" cy="324070"/>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41" name="Flecha abajo 40">
            <a:extLst>
              <a:ext uri="{FF2B5EF4-FFF2-40B4-BE49-F238E27FC236}">
                <a16:creationId xmlns:a16="http://schemas.microsoft.com/office/drawing/2014/main" id="{99F3BC59-4015-F846-A956-77F0B8F06E91}"/>
              </a:ext>
            </a:extLst>
          </p:cNvPr>
          <p:cNvSpPr/>
          <p:nvPr/>
        </p:nvSpPr>
        <p:spPr>
          <a:xfrm>
            <a:off x="4828023" y="2949065"/>
            <a:ext cx="219804" cy="324070"/>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42" name="Flecha abajo 41">
            <a:extLst>
              <a:ext uri="{FF2B5EF4-FFF2-40B4-BE49-F238E27FC236}">
                <a16:creationId xmlns:a16="http://schemas.microsoft.com/office/drawing/2014/main" id="{52005774-53AB-6841-B243-D0373DB893BF}"/>
              </a:ext>
            </a:extLst>
          </p:cNvPr>
          <p:cNvSpPr/>
          <p:nvPr/>
        </p:nvSpPr>
        <p:spPr>
          <a:xfrm>
            <a:off x="4828023" y="4016020"/>
            <a:ext cx="219804" cy="324070"/>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43" name="Flecha abajo 42">
            <a:extLst>
              <a:ext uri="{FF2B5EF4-FFF2-40B4-BE49-F238E27FC236}">
                <a16:creationId xmlns:a16="http://schemas.microsoft.com/office/drawing/2014/main" id="{6397C4D5-6755-754D-B6F1-A5575FBE0CDB}"/>
              </a:ext>
            </a:extLst>
          </p:cNvPr>
          <p:cNvSpPr/>
          <p:nvPr/>
        </p:nvSpPr>
        <p:spPr>
          <a:xfrm rot="16200000">
            <a:off x="5365998" y="5215832"/>
            <a:ext cx="219804" cy="324070"/>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44" name="Abrir llave 43">
            <a:extLst>
              <a:ext uri="{FF2B5EF4-FFF2-40B4-BE49-F238E27FC236}">
                <a16:creationId xmlns:a16="http://schemas.microsoft.com/office/drawing/2014/main" id="{4051726F-723A-2944-B8D4-FFFD19E8E2E9}"/>
              </a:ext>
            </a:extLst>
          </p:cNvPr>
          <p:cNvSpPr/>
          <p:nvPr/>
        </p:nvSpPr>
        <p:spPr>
          <a:xfrm>
            <a:off x="6393127" y="4662374"/>
            <a:ext cx="348984" cy="1435532"/>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sp>
        <p:nvSpPr>
          <p:cNvPr id="45" name="Flecha abajo 44">
            <a:extLst>
              <a:ext uri="{FF2B5EF4-FFF2-40B4-BE49-F238E27FC236}">
                <a16:creationId xmlns:a16="http://schemas.microsoft.com/office/drawing/2014/main" id="{CE26CC29-52FD-7445-8559-67B668891F88}"/>
              </a:ext>
            </a:extLst>
          </p:cNvPr>
          <p:cNvSpPr/>
          <p:nvPr/>
        </p:nvSpPr>
        <p:spPr>
          <a:xfrm rot="16200000">
            <a:off x="8758367" y="4798783"/>
            <a:ext cx="219804" cy="324070"/>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46" name="Flecha abajo 45">
            <a:extLst>
              <a:ext uri="{FF2B5EF4-FFF2-40B4-BE49-F238E27FC236}">
                <a16:creationId xmlns:a16="http://schemas.microsoft.com/office/drawing/2014/main" id="{DA0F8490-958C-A048-80E1-0737DC2EAA2C}"/>
              </a:ext>
            </a:extLst>
          </p:cNvPr>
          <p:cNvSpPr/>
          <p:nvPr/>
        </p:nvSpPr>
        <p:spPr>
          <a:xfrm rot="16200000">
            <a:off x="8758367" y="5676810"/>
            <a:ext cx="219804" cy="324070"/>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47" name="Rectángulo 46">
            <a:extLst>
              <a:ext uri="{FF2B5EF4-FFF2-40B4-BE49-F238E27FC236}">
                <a16:creationId xmlns:a16="http://schemas.microsoft.com/office/drawing/2014/main" id="{6CD34A05-04E8-EB48-9195-8D9CE5055819}"/>
              </a:ext>
            </a:extLst>
          </p:cNvPr>
          <p:cNvSpPr/>
          <p:nvPr/>
        </p:nvSpPr>
        <p:spPr>
          <a:xfrm>
            <a:off x="7926409" y="4623498"/>
            <a:ext cx="3325360" cy="1511533"/>
          </a:xfrm>
          <a:prstGeom prst="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49" name="Flecha abajo 48">
            <a:extLst>
              <a:ext uri="{FF2B5EF4-FFF2-40B4-BE49-F238E27FC236}">
                <a16:creationId xmlns:a16="http://schemas.microsoft.com/office/drawing/2014/main" id="{A4CFC381-5652-FC45-9B0B-5A515BEF6DA3}"/>
              </a:ext>
            </a:extLst>
          </p:cNvPr>
          <p:cNvSpPr/>
          <p:nvPr/>
        </p:nvSpPr>
        <p:spPr>
          <a:xfrm rot="10800000">
            <a:off x="9398332" y="3993774"/>
            <a:ext cx="376836" cy="534224"/>
          </a:xfrm>
          <a:prstGeom prst="down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grpSp>
        <p:nvGrpSpPr>
          <p:cNvPr id="51" name="Grupo 50">
            <a:extLst>
              <a:ext uri="{FF2B5EF4-FFF2-40B4-BE49-F238E27FC236}">
                <a16:creationId xmlns:a16="http://schemas.microsoft.com/office/drawing/2014/main" id="{7245257F-2263-A042-9BAF-946656939AF7}"/>
              </a:ext>
            </a:extLst>
          </p:cNvPr>
          <p:cNvGrpSpPr/>
          <p:nvPr/>
        </p:nvGrpSpPr>
        <p:grpSpPr>
          <a:xfrm>
            <a:off x="7601059" y="1335501"/>
            <a:ext cx="3971382" cy="2598713"/>
            <a:chOff x="7601059" y="1335501"/>
            <a:chExt cx="3971382" cy="2598713"/>
          </a:xfrm>
        </p:grpSpPr>
        <p:pic>
          <p:nvPicPr>
            <p:cNvPr id="48" name="Imagen 47">
              <a:extLst>
                <a:ext uri="{FF2B5EF4-FFF2-40B4-BE49-F238E27FC236}">
                  <a16:creationId xmlns:a16="http://schemas.microsoft.com/office/drawing/2014/main" id="{FBF45508-A5E5-514B-B31B-4388FFBF0872}"/>
                </a:ext>
              </a:extLst>
            </p:cNvPr>
            <p:cNvPicPr>
              <a:picLocks noChangeAspect="1"/>
            </p:cNvPicPr>
            <p:nvPr/>
          </p:nvPicPr>
          <p:blipFill rotWithShape="1">
            <a:blip r:embed="rId4"/>
            <a:srcRect l="23700" t="26060" r="17451" b="14255"/>
            <a:stretch/>
          </p:blipFill>
          <p:spPr>
            <a:xfrm>
              <a:off x="7601059" y="1668574"/>
              <a:ext cx="3971382" cy="2265640"/>
            </a:xfrm>
            <a:prstGeom prst="rect">
              <a:avLst/>
            </a:prstGeom>
          </p:spPr>
        </p:pic>
        <p:sp>
          <p:nvSpPr>
            <p:cNvPr id="50" name="CuadroTexto 49">
              <a:extLst>
                <a:ext uri="{FF2B5EF4-FFF2-40B4-BE49-F238E27FC236}">
                  <a16:creationId xmlns:a16="http://schemas.microsoft.com/office/drawing/2014/main" id="{778DD708-2002-9948-980D-5314D81BD2F7}"/>
                </a:ext>
              </a:extLst>
            </p:cNvPr>
            <p:cNvSpPr txBox="1"/>
            <p:nvPr/>
          </p:nvSpPr>
          <p:spPr>
            <a:xfrm>
              <a:off x="7775998" y="1335501"/>
              <a:ext cx="3621504" cy="307777"/>
            </a:xfrm>
            <a:prstGeom prst="rect">
              <a:avLst/>
            </a:prstGeom>
            <a:noFill/>
          </p:spPr>
          <p:txBody>
            <a:bodyPr wrap="none" rtlCol="0">
              <a:spAutoFit/>
            </a:bodyPr>
            <a:lstStyle/>
            <a:p>
              <a:r>
                <a:rPr lang="es-CL" sz="1400" b="1" dirty="0">
                  <a:latin typeface="Courier New" panose="02070309020205020404" pitchFamily="49" charset="0"/>
                  <a:cs typeface="Courier New" panose="02070309020205020404" pitchFamily="49" charset="0"/>
                </a:rPr>
                <a:t>PLAN DE OBTENCIÓN DE INFORMACIÓN</a:t>
              </a:r>
            </a:p>
          </p:txBody>
        </p:sp>
      </p:grpSp>
      <p:pic>
        <p:nvPicPr>
          <p:cNvPr id="52"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890290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1"/>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2"/>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2"/>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3"/>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9"/>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44"/>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0"/>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21"/>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22"/>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9"/>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47"/>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34"/>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35"/>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45"/>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37"/>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46"/>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38"/>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49"/>
                                        </p:tgtEl>
                                        <p:attrNameLst>
                                          <p:attrName>style.visibility</p:attrName>
                                        </p:attrNameLst>
                                      </p:cBhvr>
                                      <p:to>
                                        <p:strVal val="visible"/>
                                      </p:to>
                                    </p:set>
                                  </p:childTnLst>
                                </p:cTn>
                              </p:par>
                              <p:par>
                                <p:cTn id="67" presetID="1" presetClass="entr" presetSubtype="0" fill="hold" nodeType="withEffect">
                                  <p:stCondLst>
                                    <p:cond delay="0"/>
                                  </p:stCondLst>
                                  <p:childTnLst>
                                    <p:set>
                                      <p:cBhvr>
                                        <p:cTn id="68" dur="1" fill="hold">
                                          <p:stCondLst>
                                            <p:cond delay="0"/>
                                          </p:stCondLst>
                                        </p:cTn>
                                        <p:tgtEl>
                                          <p:spTgt spid="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7" grpId="0" animBg="1"/>
      <p:bldP spid="33" grpId="0"/>
      <p:bldP spid="19" grpId="0" animBg="1"/>
      <p:bldP spid="20" grpId="0" animBg="1"/>
      <p:bldP spid="21" grpId="0" animBg="1"/>
      <p:bldP spid="22" grpId="0" animBg="1"/>
      <p:bldP spid="34" grpId="0" animBg="1"/>
      <p:bldP spid="35" grpId="0" animBg="1"/>
      <p:bldP spid="37" grpId="0"/>
      <p:bldP spid="38" grpId="0"/>
      <p:bldP spid="39" grpId="0" animBg="1"/>
      <p:bldP spid="40" grpId="0" animBg="1"/>
      <p:bldP spid="41" grpId="0" animBg="1"/>
      <p:bldP spid="42" grpId="0" animBg="1"/>
      <p:bldP spid="43" grpId="0" animBg="1"/>
      <p:bldP spid="44" grpId="0" animBg="1"/>
      <p:bldP spid="45" grpId="0" animBg="1"/>
      <p:bldP spid="46" grpId="0" animBg="1"/>
      <p:bldP spid="47" grpId="0" animBg="1"/>
      <p:bldP spid="49" grpId="0" animBg="1"/>
    </p:bld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47876"/>
            <a:ext cx="10515600" cy="1325563"/>
          </a:xfrm>
        </p:spPr>
        <p:txBody>
          <a:bodyPr>
            <a:normAutofit/>
          </a:bodyPr>
          <a:lstStyle/>
          <a:p>
            <a:pPr algn="ctr"/>
            <a:r>
              <a:rPr lang="es-CL" dirty="0"/>
              <a:t>¿QUÉ ES UN SIR Ó RFI Y CÓMO APLICARLO?</a:t>
            </a:r>
          </a:p>
        </p:txBody>
      </p:sp>
      <p:sp>
        <p:nvSpPr>
          <p:cNvPr id="10" name="Proceso alternativo 5">
            <a:extLst>
              <a:ext uri="{FF2B5EF4-FFF2-40B4-BE49-F238E27FC236}">
                <a16:creationId xmlns:a16="http://schemas.microsoft.com/office/drawing/2014/main" id="{78562406-F1B7-8541-929F-D750EC4CEAD3}"/>
              </a:ext>
            </a:extLst>
          </p:cNvPr>
          <p:cNvSpPr/>
          <p:nvPr/>
        </p:nvSpPr>
        <p:spPr>
          <a:xfrm>
            <a:off x="1009631" y="1015579"/>
            <a:ext cx="10069414"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grpSp>
        <p:nvGrpSpPr>
          <p:cNvPr id="51" name="Grupo 50">
            <a:extLst>
              <a:ext uri="{FF2B5EF4-FFF2-40B4-BE49-F238E27FC236}">
                <a16:creationId xmlns:a16="http://schemas.microsoft.com/office/drawing/2014/main" id="{7245257F-2263-A042-9BAF-946656939AF7}"/>
              </a:ext>
            </a:extLst>
          </p:cNvPr>
          <p:cNvGrpSpPr/>
          <p:nvPr/>
        </p:nvGrpSpPr>
        <p:grpSpPr>
          <a:xfrm>
            <a:off x="264509" y="1129637"/>
            <a:ext cx="11559653" cy="4908646"/>
            <a:chOff x="6532197" y="1234374"/>
            <a:chExt cx="6109103" cy="2882304"/>
          </a:xfrm>
        </p:grpSpPr>
        <p:pic>
          <p:nvPicPr>
            <p:cNvPr id="48" name="Imagen 47">
              <a:extLst>
                <a:ext uri="{FF2B5EF4-FFF2-40B4-BE49-F238E27FC236}">
                  <a16:creationId xmlns:a16="http://schemas.microsoft.com/office/drawing/2014/main" id="{FBF45508-A5E5-514B-B31B-4388FFBF0872}"/>
                </a:ext>
              </a:extLst>
            </p:cNvPr>
            <p:cNvPicPr>
              <a:picLocks noChangeAspect="1"/>
            </p:cNvPicPr>
            <p:nvPr/>
          </p:nvPicPr>
          <p:blipFill rotWithShape="1">
            <a:blip r:embed="rId3"/>
            <a:srcRect l="23700" t="26060" r="17451" b="14255"/>
            <a:stretch/>
          </p:blipFill>
          <p:spPr>
            <a:xfrm>
              <a:off x="6532197" y="1465913"/>
              <a:ext cx="6109103" cy="2650765"/>
            </a:xfrm>
            <a:prstGeom prst="rect">
              <a:avLst/>
            </a:prstGeom>
          </p:spPr>
        </p:pic>
        <p:sp>
          <p:nvSpPr>
            <p:cNvPr id="50" name="CuadroTexto 49">
              <a:extLst>
                <a:ext uri="{FF2B5EF4-FFF2-40B4-BE49-F238E27FC236}">
                  <a16:creationId xmlns:a16="http://schemas.microsoft.com/office/drawing/2014/main" id="{778DD708-2002-9948-980D-5314D81BD2F7}"/>
                </a:ext>
              </a:extLst>
            </p:cNvPr>
            <p:cNvSpPr txBox="1"/>
            <p:nvPr/>
          </p:nvSpPr>
          <p:spPr>
            <a:xfrm>
              <a:off x="8236710" y="1234374"/>
              <a:ext cx="2700078" cy="234940"/>
            </a:xfrm>
            <a:prstGeom prst="rect">
              <a:avLst/>
            </a:prstGeom>
            <a:noFill/>
          </p:spPr>
          <p:txBody>
            <a:bodyPr wrap="none" rtlCol="0">
              <a:spAutoFit/>
            </a:bodyPr>
            <a:lstStyle/>
            <a:p>
              <a:pPr algn="ctr"/>
              <a:r>
                <a:rPr lang="es-CL" sz="2000" b="1" dirty="0">
                  <a:latin typeface="Courier New" panose="02070309020205020404" pitchFamily="49" charset="0"/>
                  <a:cs typeface="Courier New" panose="02070309020205020404" pitchFamily="49" charset="0"/>
                </a:rPr>
                <a:t>PLAN DE OBTENCIÓN DE INFORMACIÓN</a:t>
              </a:r>
            </a:p>
          </p:txBody>
        </p:sp>
      </p:grpSp>
      <p:pic>
        <p:nvPicPr>
          <p:cNvPr id="12" name="Picture 2" descr="http://webinterna.esnaval.cl/images/cabecera_EN.png"/>
          <p:cNvPicPr>
            <a:picLocks noChangeAspect="1" noChangeArrowheads="1"/>
          </p:cNvPicPr>
          <p:nvPr/>
        </p:nvPicPr>
        <p:blipFill rotWithShape="1">
          <a:blip r:embed="rId4">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200631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5"/>
          <p:cNvSpPr txBox="1">
            <a:spLocks noChangeArrowheads="1"/>
          </p:cNvSpPr>
          <p:nvPr/>
        </p:nvSpPr>
        <p:spPr bwMode="auto">
          <a:xfrm>
            <a:off x="949746" y="3318986"/>
            <a:ext cx="5217692" cy="1477328"/>
          </a:xfrm>
          <a:prstGeom prst="rect">
            <a:avLst/>
          </a:prstGeom>
          <a:noFill/>
          <a:ln w="9525">
            <a:solidFill>
              <a:srgbClr val="00206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CO"/>
              <a:t>Establecimiento de Áreas del Campo de Batalla:</a:t>
            </a:r>
          </a:p>
          <a:p>
            <a:pPr algn="just" eaLnBrk="1" hangingPunct="1"/>
            <a:endParaRPr lang="es-ES" altLang="es-CO"/>
          </a:p>
          <a:p>
            <a:pPr algn="just" eaLnBrk="1" hangingPunct="1">
              <a:buFontTx/>
              <a:buChar char="•"/>
            </a:pPr>
            <a:r>
              <a:rPr lang="es-ES" altLang="es-CO"/>
              <a:t> Área de Operaciones.</a:t>
            </a:r>
          </a:p>
          <a:p>
            <a:pPr algn="just" eaLnBrk="1" hangingPunct="1">
              <a:buFontTx/>
              <a:buChar char="•"/>
            </a:pPr>
            <a:r>
              <a:rPr lang="es-ES" altLang="es-CO"/>
              <a:t> Área de Influencia.</a:t>
            </a:r>
          </a:p>
          <a:p>
            <a:pPr algn="just" eaLnBrk="1" hangingPunct="1">
              <a:buFontTx/>
              <a:buChar char="•"/>
            </a:pPr>
            <a:r>
              <a:rPr lang="es-ES" altLang="es-CO"/>
              <a:t> Área de Interés (de Inteligencia).</a:t>
            </a:r>
          </a:p>
        </p:txBody>
      </p:sp>
      <p:graphicFrame>
        <p:nvGraphicFramePr>
          <p:cNvPr id="12291" name="Object 7"/>
          <p:cNvGraphicFramePr>
            <a:graphicFrameLocks noChangeAspect="1"/>
          </p:cNvGraphicFramePr>
          <p:nvPr>
            <p:extLst>
              <p:ext uri="{D42A27DB-BD31-4B8C-83A1-F6EECF244321}">
                <p14:modId xmlns:p14="http://schemas.microsoft.com/office/powerpoint/2010/main" val="4165466010"/>
              </p:ext>
            </p:extLst>
          </p:nvPr>
        </p:nvGraphicFramePr>
        <p:xfrm>
          <a:off x="6535928" y="2464069"/>
          <a:ext cx="4291012" cy="3206750"/>
        </p:xfrm>
        <a:graphic>
          <a:graphicData uri="http://schemas.openxmlformats.org/presentationml/2006/ole">
            <mc:AlternateContent xmlns:mc="http://schemas.openxmlformats.org/markup-compatibility/2006">
              <mc:Choice xmlns:v="urn:schemas-microsoft-com:vml" Requires="v">
                <p:oleObj spid="_x0000_s2072" name="Diapositiva" r:id="rId3" imgW="4602492" imgH="3451776" progId="PowerPoint.Slide.8">
                  <p:embed/>
                </p:oleObj>
              </mc:Choice>
              <mc:Fallback>
                <p:oleObj name="Diapositiva" r:id="rId3" imgW="4602492" imgH="3451776" progId="PowerPoint.Slide.8">
                  <p:embed/>
                  <p:pic>
                    <p:nvPicPr>
                      <p:cNvPr id="12291" name="Object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35928" y="2464069"/>
                        <a:ext cx="4291012" cy="320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accent2"/>
                            </a:solidFill>
                            <a:miter lim="800000"/>
                            <a:headEnd/>
                            <a:tailEnd/>
                          </a14:hiddenLine>
                        </a:ext>
                      </a:extLst>
                    </p:spPr>
                  </p:pic>
                </p:oleObj>
              </mc:Fallback>
            </mc:AlternateContent>
          </a:graphicData>
        </a:graphic>
      </p:graphicFrame>
      <p:sp>
        <p:nvSpPr>
          <p:cNvPr id="12292" name="Text Box 9"/>
          <p:cNvSpPr txBox="1">
            <a:spLocks noChangeArrowheads="1"/>
          </p:cNvSpPr>
          <p:nvPr/>
        </p:nvSpPr>
        <p:spPr bwMode="auto">
          <a:xfrm>
            <a:off x="949746" y="320223"/>
            <a:ext cx="10292507" cy="461665"/>
          </a:xfrm>
          <a:prstGeom prst="rect">
            <a:avLst/>
          </a:prstGeom>
          <a:noFill/>
          <a:ln w="190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ES" altLang="es-CO" sz="2400" dirty="0"/>
              <a:t>FASE I “DETERMINACIÓN Y EVALUACIÓN DEL CAMPO DE BATALLA”</a:t>
            </a:r>
          </a:p>
        </p:txBody>
      </p:sp>
      <p:sp>
        <p:nvSpPr>
          <p:cNvPr id="12294" name="Text Box 5"/>
          <p:cNvSpPr txBox="1">
            <a:spLocks noChangeArrowheads="1"/>
          </p:cNvSpPr>
          <p:nvPr/>
        </p:nvSpPr>
        <p:spPr bwMode="auto">
          <a:xfrm>
            <a:off x="949746" y="1607130"/>
            <a:ext cx="8208963" cy="1062037"/>
          </a:xfrm>
          <a:prstGeom prst="rect">
            <a:avLst/>
          </a:prstGeom>
          <a:noFill/>
          <a:ln w="9525">
            <a:solidFill>
              <a:srgbClr val="00206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265113" indent="-265113"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s-ES" altLang="es-CO" b="1" dirty="0"/>
              <a:t>EL CAMPO DE BATALLA</a:t>
            </a:r>
          </a:p>
          <a:p>
            <a:pPr marL="0" indent="0" eaLnBrk="1" hangingPunct="1">
              <a:spcBef>
                <a:spcPct val="50000"/>
              </a:spcBef>
            </a:pPr>
            <a:r>
              <a:rPr lang="es-ES" altLang="es-CO" dirty="0"/>
              <a:t>En forma genérica es el espacio físico donde podrían desarrollarse las acciones tácticas.</a:t>
            </a:r>
            <a:endParaRPr lang="es-ES" altLang="es-CO" sz="1600" dirty="0"/>
          </a:p>
        </p:txBody>
      </p:sp>
      <p:grpSp>
        <p:nvGrpSpPr>
          <p:cNvPr id="7" name="Grupo 6">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8"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9"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11" name="Título 1">
            <a:extLst>
              <a:ext uri="{FF2B5EF4-FFF2-40B4-BE49-F238E27FC236}">
                <a16:creationId xmlns:a16="http://schemas.microsoft.com/office/drawing/2014/main" id="{FFA12936-98AD-7246-B82E-71E1481D10D1}"/>
              </a:ext>
            </a:extLst>
          </p:cNvPr>
          <p:cNvSpPr txBox="1">
            <a:spLocks/>
          </p:cNvSpPr>
          <p:nvPr/>
        </p:nvSpPr>
        <p:spPr>
          <a:xfrm>
            <a:off x="786539" y="47876"/>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s-CL" dirty="0"/>
          </a:p>
        </p:txBody>
      </p:sp>
      <p:sp>
        <p:nvSpPr>
          <p:cNvPr id="12" name="Proceso alternativo 5">
            <a:extLst>
              <a:ext uri="{FF2B5EF4-FFF2-40B4-BE49-F238E27FC236}">
                <a16:creationId xmlns:a16="http://schemas.microsoft.com/office/drawing/2014/main" id="{78562406-F1B7-8541-929F-D750EC4CEAD3}"/>
              </a:ext>
            </a:extLst>
          </p:cNvPr>
          <p:cNvSpPr/>
          <p:nvPr/>
        </p:nvSpPr>
        <p:spPr>
          <a:xfrm>
            <a:off x="1009631" y="1015579"/>
            <a:ext cx="10069414"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3" name="Picture 2" descr="http://webinterna.esnaval.cl/images/cabecera_EN.png"/>
          <p:cNvPicPr>
            <a:picLocks noChangeAspect="1" noChangeArrowheads="1"/>
          </p:cNvPicPr>
          <p:nvPr/>
        </p:nvPicPr>
        <p:blipFill rotWithShape="1">
          <a:blip r:embed="rId6">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28512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Text Box 4"/>
          <p:cNvSpPr txBox="1">
            <a:spLocks noChangeArrowheads="1"/>
          </p:cNvSpPr>
          <p:nvPr/>
        </p:nvSpPr>
        <p:spPr bwMode="auto">
          <a:xfrm>
            <a:off x="949746" y="1231932"/>
            <a:ext cx="10232621" cy="4662815"/>
          </a:xfrm>
          <a:prstGeom prst="rect">
            <a:avLst/>
          </a:prstGeom>
          <a:noFill/>
          <a:ln w="9525">
            <a:solidFill>
              <a:srgbClr val="00206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es-ES" altLang="es-CO" b="1" dirty="0"/>
              <a:t>Área de Operaciones: </a:t>
            </a:r>
            <a:endParaRPr lang="es-ES_tradnl" altLang="es-CO" dirty="0"/>
          </a:p>
          <a:p>
            <a:pPr marL="285750" indent="-285750" algn="just" eaLnBrk="1" hangingPunct="1">
              <a:spcBef>
                <a:spcPct val="50000"/>
              </a:spcBef>
              <a:buFont typeface="Wingdings" panose="05000000000000000000" pitchFamily="2" charset="2"/>
              <a:buChar char="Ø"/>
            </a:pPr>
            <a:r>
              <a:rPr lang="es-ES_tradnl" altLang="es-CO" dirty="0"/>
              <a:t>área geográfica, </a:t>
            </a:r>
            <a:r>
              <a:rPr lang="es-ES" altLang="es-CO" dirty="0"/>
              <a:t>asignada </a:t>
            </a:r>
            <a:r>
              <a:rPr lang="es-ES_tradnl" altLang="es-CO" dirty="0"/>
              <a:t>a una unidad por el escalón superior, para el desarrollo de operaciones y sus respectivos apoyos logísticos y administrativos, tiene límites bien definidos en su frente, retaguardia y flancos; es donde se debe dar cumplimiento a la misión. </a:t>
            </a:r>
          </a:p>
          <a:p>
            <a:pPr marL="285750" indent="-285750" algn="just" eaLnBrk="1" hangingPunct="1">
              <a:spcBef>
                <a:spcPct val="50000"/>
              </a:spcBef>
              <a:buFont typeface="Wingdings" panose="05000000000000000000" pitchFamily="2" charset="2"/>
              <a:buChar char="Ø"/>
            </a:pPr>
            <a:r>
              <a:rPr lang="es-ES_tradnl" altLang="es-CO" dirty="0"/>
              <a:t>La unidad no tiene obligación de actuar en toda ella, pero es un área de responsabilidad donde se debe ejercer el mando, el apoyo logístico y administrativo. </a:t>
            </a:r>
          </a:p>
          <a:p>
            <a:pPr marL="285750" indent="-285750" algn="just" eaLnBrk="1" hangingPunct="1">
              <a:spcBef>
                <a:spcPct val="50000"/>
              </a:spcBef>
              <a:buFont typeface="Wingdings" panose="05000000000000000000" pitchFamily="2" charset="2"/>
              <a:buChar char="Ø"/>
            </a:pPr>
            <a:r>
              <a:rPr lang="es-ES_tradnl" altLang="es-CO" dirty="0"/>
              <a:t>Ninguna otra unidad podrá penetrar o ejercer acción alguna sobre la misma, sin autorización y coordinaciones previas. </a:t>
            </a:r>
          </a:p>
          <a:p>
            <a:pPr marL="285750" indent="-285750" algn="just" eaLnBrk="1" hangingPunct="1">
              <a:spcBef>
                <a:spcPct val="50000"/>
              </a:spcBef>
              <a:buFont typeface="Wingdings" panose="05000000000000000000" pitchFamily="2" charset="2"/>
              <a:buChar char="Ø"/>
            </a:pPr>
            <a:r>
              <a:rPr lang="es-ES_tradnl" altLang="es-CO" dirty="0"/>
              <a:t>Dependiendo del nivel de la conducción que se trate, esta área será denominada </a:t>
            </a:r>
            <a:r>
              <a:rPr lang="es-ES_tradnl" altLang="es-CO" i="1" dirty="0"/>
              <a:t>teatro de operaciones, zona de operaciones o área de operaciones</a:t>
            </a:r>
            <a:r>
              <a:rPr lang="es-ES_tradnl" altLang="es-CO" dirty="0"/>
              <a:t> y, dentro de ella el Comandante deberá ser capaz de influir directamente en el desarrollo de las acciones u operaciones, mediante el empleo de los medios disponibles. </a:t>
            </a:r>
          </a:p>
          <a:p>
            <a:pPr marL="285750" indent="-285750" algn="just" eaLnBrk="1" hangingPunct="1">
              <a:spcBef>
                <a:spcPct val="50000"/>
              </a:spcBef>
              <a:buFont typeface="Wingdings" panose="05000000000000000000" pitchFamily="2" charset="2"/>
              <a:buChar char="Ø"/>
            </a:pPr>
            <a:r>
              <a:rPr lang="es-ES_tradnl" altLang="es-CO" dirty="0"/>
              <a:t>Desde el punto de vista de Inteligencia, el Comandante responde de la producción de inteligencia con sus propios medios.</a:t>
            </a:r>
            <a:endParaRPr lang="es-ES" altLang="es-CO" dirty="0"/>
          </a:p>
        </p:txBody>
      </p:sp>
      <p:sp>
        <p:nvSpPr>
          <p:cNvPr id="26" name="Text Box 9"/>
          <p:cNvSpPr txBox="1">
            <a:spLocks noChangeArrowheads="1"/>
          </p:cNvSpPr>
          <p:nvPr/>
        </p:nvSpPr>
        <p:spPr bwMode="auto">
          <a:xfrm>
            <a:off x="949746" y="320223"/>
            <a:ext cx="10292507" cy="461665"/>
          </a:xfrm>
          <a:prstGeom prst="rect">
            <a:avLst/>
          </a:prstGeom>
          <a:noFill/>
          <a:ln w="190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ES" altLang="es-CO" sz="2400" dirty="0"/>
              <a:t>FASE I “DETERMINACIÓN Y EVALUACIÓN DEL CAMPO DE BATALLA”</a:t>
            </a:r>
          </a:p>
        </p:txBody>
      </p:sp>
      <p:grpSp>
        <p:nvGrpSpPr>
          <p:cNvPr id="27" name="Grupo 26">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28"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29"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31" name="Proceso alternativo 5">
            <a:extLst>
              <a:ext uri="{FF2B5EF4-FFF2-40B4-BE49-F238E27FC236}">
                <a16:creationId xmlns:a16="http://schemas.microsoft.com/office/drawing/2014/main" id="{78562406-F1B7-8541-929F-D750EC4CEAD3}"/>
              </a:ext>
            </a:extLst>
          </p:cNvPr>
          <p:cNvSpPr/>
          <p:nvPr/>
        </p:nvSpPr>
        <p:spPr>
          <a:xfrm>
            <a:off x="1009631" y="1015579"/>
            <a:ext cx="10069414"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32"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61435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4"/>
          <p:cNvSpPr txBox="1">
            <a:spLocks noChangeArrowheads="1"/>
          </p:cNvSpPr>
          <p:nvPr/>
        </p:nvSpPr>
        <p:spPr bwMode="auto">
          <a:xfrm>
            <a:off x="949744" y="1237620"/>
            <a:ext cx="10117399" cy="1754326"/>
          </a:xfrm>
          <a:prstGeom prst="rect">
            <a:avLst/>
          </a:prstGeom>
          <a:noFill/>
          <a:ln w="9525">
            <a:solidFill>
              <a:srgbClr val="00206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es-ES" altLang="es-CO" b="1" dirty="0"/>
              <a:t>Área de Influencia:</a:t>
            </a:r>
          </a:p>
          <a:p>
            <a:pPr marL="285750" indent="-285750" algn="just" eaLnBrk="1" hangingPunct="1">
              <a:spcBef>
                <a:spcPct val="50000"/>
              </a:spcBef>
              <a:buFont typeface="Wingdings" panose="05000000000000000000" pitchFamily="2" charset="2"/>
              <a:buChar char="Ø"/>
            </a:pPr>
            <a:r>
              <a:rPr lang="es-ES" altLang="es-CO" dirty="0"/>
              <a:t>Área geográfica, donde un Comandante es directamente capaz de influenciar o donde podría accionar o ser afectado, por las operaciones, el apoyo de fuego y logística propia o enemiga. </a:t>
            </a:r>
          </a:p>
          <a:p>
            <a:pPr marL="285750" indent="-285750" algn="just" eaLnBrk="1" hangingPunct="1">
              <a:spcBef>
                <a:spcPct val="50000"/>
              </a:spcBef>
              <a:buFont typeface="Wingdings" panose="05000000000000000000" pitchFamily="2" charset="2"/>
              <a:buChar char="Ø"/>
            </a:pPr>
            <a:r>
              <a:rPr lang="es-ES" altLang="es-CO" dirty="0"/>
              <a:t>Si es necesario accionar en contra de objetivos ubicados en esta área, se deberá pedir autorización al Comandante Superior, con el propósito de evitar interferencias mutuas.</a:t>
            </a:r>
          </a:p>
        </p:txBody>
      </p:sp>
      <p:sp>
        <p:nvSpPr>
          <p:cNvPr id="6" name="Text Box 9"/>
          <p:cNvSpPr txBox="1">
            <a:spLocks noChangeArrowheads="1"/>
          </p:cNvSpPr>
          <p:nvPr/>
        </p:nvSpPr>
        <p:spPr bwMode="auto">
          <a:xfrm>
            <a:off x="949746" y="320223"/>
            <a:ext cx="10292507" cy="461665"/>
          </a:xfrm>
          <a:prstGeom prst="rect">
            <a:avLst/>
          </a:prstGeom>
          <a:noFill/>
          <a:ln w="190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ES" altLang="es-CO" sz="2400" dirty="0"/>
              <a:t>FASE I “DETERMINACIÓN Y EVALUACIÓN DEL CAMPO DE BATALLA”</a:t>
            </a:r>
          </a:p>
        </p:txBody>
      </p:sp>
      <p:grpSp>
        <p:nvGrpSpPr>
          <p:cNvPr id="7" name="Grupo 6">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8"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9"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11" name="Proceso alternativo 5">
            <a:extLst>
              <a:ext uri="{FF2B5EF4-FFF2-40B4-BE49-F238E27FC236}">
                <a16:creationId xmlns:a16="http://schemas.microsoft.com/office/drawing/2014/main" id="{78562406-F1B7-8541-929F-D750EC4CEAD3}"/>
              </a:ext>
            </a:extLst>
          </p:cNvPr>
          <p:cNvSpPr/>
          <p:nvPr/>
        </p:nvSpPr>
        <p:spPr>
          <a:xfrm>
            <a:off x="1009631" y="1015579"/>
            <a:ext cx="10069414"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2"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3" name="Text Box 5"/>
          <p:cNvSpPr txBox="1">
            <a:spLocks noChangeArrowheads="1"/>
          </p:cNvSpPr>
          <p:nvPr/>
        </p:nvSpPr>
        <p:spPr bwMode="auto">
          <a:xfrm>
            <a:off x="949745" y="3135071"/>
            <a:ext cx="10117398" cy="3139321"/>
          </a:xfrm>
          <a:prstGeom prst="rect">
            <a:avLst/>
          </a:prstGeom>
          <a:noFill/>
          <a:ln w="9525">
            <a:solidFill>
              <a:srgbClr val="00206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es-ES" altLang="es-CO" b="1" dirty="0"/>
              <a:t>Área de Interés: </a:t>
            </a:r>
            <a:endParaRPr lang="es-ES" altLang="es-CO" dirty="0"/>
          </a:p>
          <a:p>
            <a:pPr marL="285750" indent="-285750" algn="just" eaLnBrk="1" hangingPunct="1">
              <a:spcBef>
                <a:spcPct val="50000"/>
              </a:spcBef>
              <a:buFont typeface="Wingdings" panose="05000000000000000000" pitchFamily="2" charset="2"/>
              <a:buChar char="Ø"/>
            </a:pPr>
            <a:r>
              <a:rPr lang="es-ES" altLang="es-CO" dirty="0"/>
              <a:t>Área donde el Comandante está interesado en obtener información. Incluye el área de responsabilidad táctica y de influencia, las áreas adyacentes y puede extenderse en territorio enemigo. </a:t>
            </a:r>
          </a:p>
          <a:p>
            <a:pPr marL="285750" indent="-285750" algn="just" eaLnBrk="1" hangingPunct="1">
              <a:spcBef>
                <a:spcPct val="50000"/>
              </a:spcBef>
              <a:buFont typeface="Wingdings" panose="05000000000000000000" pitchFamily="2" charset="2"/>
              <a:buChar char="Ø"/>
            </a:pPr>
            <a:r>
              <a:rPr lang="es-ES" altLang="es-CO" dirty="0"/>
              <a:t>Esta área también incluye zonas que contienen los objetivos, terrenos críticos y zonas ocupadas por las fuerzas enemigas que podrían amenazar el cumplimiento de la misión. Incluye toda área que pueda repercutir</a:t>
            </a:r>
            <a:r>
              <a:rPr lang="es-ES_tradnl" altLang="es-CO" dirty="0"/>
              <a:t> en el resultado o afectar las acciones u operaciones actuales o futuras. El área de interés no representa un área específica, con límites definidos a partir de la teoría y debe ser evaluada continuamente de acuerdo a los avances de la situación de combate. </a:t>
            </a:r>
            <a:endParaRPr lang="es-ES" altLang="es-CO" dirty="0"/>
          </a:p>
        </p:txBody>
      </p:sp>
    </p:spTree>
    <p:extLst>
      <p:ext uri="{BB962C8B-B14F-4D97-AF65-F5344CB8AC3E}">
        <p14:creationId xmlns:p14="http://schemas.microsoft.com/office/powerpoint/2010/main" val="40114564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5"/>
          <p:cNvSpPr txBox="1">
            <a:spLocks noChangeArrowheads="1"/>
          </p:cNvSpPr>
          <p:nvPr/>
        </p:nvSpPr>
        <p:spPr bwMode="auto">
          <a:xfrm>
            <a:off x="949746" y="1409618"/>
            <a:ext cx="8208963" cy="4524375"/>
          </a:xfrm>
          <a:prstGeom prst="rect">
            <a:avLst/>
          </a:prstGeom>
          <a:noFill/>
          <a:ln w="9525">
            <a:solidFill>
              <a:srgbClr val="00206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265113" indent="-265113"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s-ES" altLang="es-CO" dirty="0"/>
              <a:t>Consideraciones significativas para determinar el </a:t>
            </a:r>
            <a:r>
              <a:rPr lang="es-ES" altLang="es-CO" b="1" dirty="0"/>
              <a:t>Área de Interés</a:t>
            </a:r>
          </a:p>
          <a:p>
            <a:pPr marL="285750" indent="-285750" algn="just" eaLnBrk="1" hangingPunct="1">
              <a:spcBef>
                <a:spcPct val="50000"/>
              </a:spcBef>
              <a:buFont typeface="Wingdings" panose="05000000000000000000" pitchFamily="2" charset="2"/>
              <a:buChar char="Ø"/>
            </a:pPr>
            <a:r>
              <a:rPr lang="es-ES" altLang="es-CO" dirty="0"/>
              <a:t>Geografía, terreno y clima. </a:t>
            </a:r>
          </a:p>
          <a:p>
            <a:pPr marL="285750" indent="-285750" algn="just" eaLnBrk="1" hangingPunct="1">
              <a:spcBef>
                <a:spcPct val="50000"/>
              </a:spcBef>
              <a:buFont typeface="Wingdings" panose="05000000000000000000" pitchFamily="2" charset="2"/>
              <a:buChar char="Ø"/>
            </a:pPr>
            <a:r>
              <a:rPr lang="es-ES" altLang="es-CO" dirty="0"/>
              <a:t>Demografía.</a:t>
            </a:r>
          </a:p>
          <a:p>
            <a:pPr marL="285750" indent="-285750" algn="just" eaLnBrk="1" hangingPunct="1">
              <a:spcBef>
                <a:spcPct val="50000"/>
              </a:spcBef>
              <a:buFont typeface="Wingdings" panose="05000000000000000000" pitchFamily="2" charset="2"/>
              <a:buChar char="Ø"/>
            </a:pPr>
            <a:r>
              <a:rPr lang="es-ES" altLang="es-CO" dirty="0"/>
              <a:t>Factores políticos o socio – económicos.</a:t>
            </a:r>
          </a:p>
          <a:p>
            <a:pPr marL="285750" indent="-285750" algn="just" eaLnBrk="1" hangingPunct="1">
              <a:spcBef>
                <a:spcPct val="50000"/>
              </a:spcBef>
              <a:buFont typeface="Wingdings" panose="05000000000000000000" pitchFamily="2" charset="2"/>
              <a:buChar char="Ø"/>
            </a:pPr>
            <a:r>
              <a:rPr lang="es-ES" altLang="es-CO" dirty="0"/>
              <a:t>Infraestructura.</a:t>
            </a:r>
          </a:p>
          <a:p>
            <a:pPr marL="285750" indent="-285750" algn="just" eaLnBrk="1" hangingPunct="1">
              <a:spcBef>
                <a:spcPct val="50000"/>
              </a:spcBef>
              <a:buFont typeface="Wingdings" panose="05000000000000000000" pitchFamily="2" charset="2"/>
              <a:buChar char="Ø"/>
            </a:pPr>
            <a:r>
              <a:rPr lang="es-ES" altLang="es-CO" dirty="0"/>
              <a:t>Aspectos críticos</a:t>
            </a:r>
          </a:p>
          <a:p>
            <a:pPr marL="285750" indent="-285750" algn="just" eaLnBrk="1" hangingPunct="1">
              <a:spcBef>
                <a:spcPct val="50000"/>
              </a:spcBef>
              <a:buFont typeface="Wingdings" panose="05000000000000000000" pitchFamily="2" charset="2"/>
              <a:buChar char="Ø"/>
            </a:pPr>
            <a:r>
              <a:rPr lang="es-ES" altLang="es-CO" dirty="0"/>
              <a:t>Vías de comunicación</a:t>
            </a:r>
          </a:p>
          <a:p>
            <a:pPr marL="285750" indent="-285750" algn="just" eaLnBrk="1" hangingPunct="1">
              <a:spcBef>
                <a:spcPct val="50000"/>
              </a:spcBef>
              <a:buFont typeface="Wingdings" panose="05000000000000000000" pitchFamily="2" charset="2"/>
              <a:buChar char="Ø"/>
            </a:pPr>
            <a:r>
              <a:rPr lang="es-ES" altLang="es-CO" dirty="0"/>
              <a:t>Reglas de Enfrentamiento (ROE)</a:t>
            </a:r>
          </a:p>
          <a:p>
            <a:pPr marL="285750" indent="-285750" algn="just" eaLnBrk="1" hangingPunct="1">
              <a:spcBef>
                <a:spcPct val="50000"/>
              </a:spcBef>
              <a:buFont typeface="Wingdings" panose="05000000000000000000" pitchFamily="2" charset="2"/>
              <a:buChar char="Ø"/>
            </a:pPr>
            <a:r>
              <a:rPr lang="es-ES" altLang="es-CO" dirty="0"/>
              <a:t>Posibles objetivos</a:t>
            </a:r>
          </a:p>
          <a:p>
            <a:pPr marL="285750" indent="-285750" algn="just" eaLnBrk="1" hangingPunct="1">
              <a:spcBef>
                <a:spcPct val="50000"/>
              </a:spcBef>
              <a:buFont typeface="Wingdings" panose="05000000000000000000" pitchFamily="2" charset="2"/>
              <a:buChar char="Ø"/>
            </a:pPr>
            <a:r>
              <a:rPr lang="es-ES" altLang="es-CO" dirty="0"/>
              <a:t>Objetivos asignados</a:t>
            </a:r>
          </a:p>
          <a:p>
            <a:pPr marL="285750" indent="-285750" algn="just" eaLnBrk="1" hangingPunct="1">
              <a:spcBef>
                <a:spcPct val="50000"/>
              </a:spcBef>
              <a:buFont typeface="Wingdings" panose="05000000000000000000" pitchFamily="2" charset="2"/>
              <a:buChar char="Ø"/>
            </a:pPr>
            <a:r>
              <a:rPr lang="es-ES" altLang="es-CO" dirty="0"/>
              <a:t>Fuerzas enemigas.</a:t>
            </a:r>
          </a:p>
        </p:txBody>
      </p:sp>
      <p:pic>
        <p:nvPicPr>
          <p:cNvPr id="16389" name="Picture 8" descr="Bellos Paisaj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65783" y="2292515"/>
            <a:ext cx="4513262" cy="338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Box 9"/>
          <p:cNvSpPr txBox="1">
            <a:spLocks noChangeArrowheads="1"/>
          </p:cNvSpPr>
          <p:nvPr/>
        </p:nvSpPr>
        <p:spPr bwMode="auto">
          <a:xfrm>
            <a:off x="949746" y="320223"/>
            <a:ext cx="10292507" cy="461665"/>
          </a:xfrm>
          <a:prstGeom prst="rect">
            <a:avLst/>
          </a:prstGeom>
          <a:noFill/>
          <a:ln w="190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ES" altLang="es-CO" sz="2400" dirty="0"/>
              <a:t>FASE I “DETERMINACIÓN Y EVALUACIÓN DEL CAMPO DE BATALLA”</a:t>
            </a:r>
          </a:p>
        </p:txBody>
      </p:sp>
      <p:grpSp>
        <p:nvGrpSpPr>
          <p:cNvPr id="7" name="Grupo 6">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8"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9"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11" name="Proceso alternativo 5">
            <a:extLst>
              <a:ext uri="{FF2B5EF4-FFF2-40B4-BE49-F238E27FC236}">
                <a16:creationId xmlns:a16="http://schemas.microsoft.com/office/drawing/2014/main" id="{78562406-F1B7-8541-929F-D750EC4CEAD3}"/>
              </a:ext>
            </a:extLst>
          </p:cNvPr>
          <p:cNvSpPr/>
          <p:nvPr/>
        </p:nvSpPr>
        <p:spPr>
          <a:xfrm>
            <a:off x="1009631" y="1015579"/>
            <a:ext cx="10069414"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2" name="Picture 2" descr="http://webinterna.esnaval.cl/images/cabecera_EN.png"/>
          <p:cNvPicPr>
            <a:picLocks noChangeAspect="1" noChangeArrowheads="1"/>
          </p:cNvPicPr>
          <p:nvPr/>
        </p:nvPicPr>
        <p:blipFill rotWithShape="1">
          <a:blip r:embed="rId4">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27713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22" name="Text Box 5"/>
          <p:cNvSpPr txBox="1">
            <a:spLocks noChangeArrowheads="1"/>
          </p:cNvSpPr>
          <p:nvPr/>
        </p:nvSpPr>
        <p:spPr bwMode="auto">
          <a:xfrm>
            <a:off x="949747" y="1125539"/>
            <a:ext cx="4425530" cy="2723823"/>
          </a:xfrm>
          <a:prstGeom prst="rect">
            <a:avLst/>
          </a:prstGeom>
          <a:noFill/>
          <a:ln w="9525">
            <a:solidFill>
              <a:srgbClr val="00206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es-ES" altLang="es-CO" dirty="0"/>
              <a:t>Se trata de establecer el Área de Interés de Inteligencia.</a:t>
            </a:r>
          </a:p>
          <a:p>
            <a:pPr algn="just" eaLnBrk="1" hangingPunct="1">
              <a:spcBef>
                <a:spcPct val="50000"/>
              </a:spcBef>
            </a:pPr>
            <a:endParaRPr lang="es-ES" altLang="es-CO" dirty="0"/>
          </a:p>
          <a:p>
            <a:pPr algn="just" eaLnBrk="1" hangingPunct="1">
              <a:spcBef>
                <a:spcPct val="50000"/>
              </a:spcBef>
            </a:pPr>
            <a:r>
              <a:rPr lang="es-ES" altLang="es-CO" b="1" dirty="0"/>
              <a:t>Se requiere identificar</a:t>
            </a:r>
            <a:r>
              <a:rPr lang="es-ES" altLang="es-CO" dirty="0"/>
              <a:t>:</a:t>
            </a:r>
          </a:p>
          <a:p>
            <a:pPr algn="just" eaLnBrk="1" hangingPunct="1">
              <a:spcBef>
                <a:spcPct val="50000"/>
              </a:spcBef>
            </a:pPr>
            <a:r>
              <a:rPr lang="es-ES" altLang="es-CO" dirty="0"/>
              <a:t>Características importantes del AROP.</a:t>
            </a:r>
          </a:p>
          <a:p>
            <a:pPr algn="just" eaLnBrk="1" hangingPunct="1">
              <a:spcBef>
                <a:spcPct val="50000"/>
              </a:spcBef>
            </a:pPr>
            <a:r>
              <a:rPr lang="es-ES" altLang="es-CO" dirty="0"/>
              <a:t>Límites</a:t>
            </a:r>
          </a:p>
          <a:p>
            <a:pPr algn="just" eaLnBrk="1" hangingPunct="1">
              <a:spcBef>
                <a:spcPct val="50000"/>
              </a:spcBef>
            </a:pPr>
            <a:r>
              <a:rPr lang="es-ES" altLang="es-CO" dirty="0"/>
              <a:t>Espacios vacíos de Inteligencia</a:t>
            </a:r>
          </a:p>
        </p:txBody>
      </p:sp>
      <p:grpSp>
        <p:nvGrpSpPr>
          <p:cNvPr id="2" name="Grupo 1">
            <a:extLst>
              <a:ext uri="{FF2B5EF4-FFF2-40B4-BE49-F238E27FC236}">
                <a16:creationId xmlns:a16="http://schemas.microsoft.com/office/drawing/2014/main" id="{2FDC0BD2-64C0-441E-A6A2-88F399D55F28}"/>
              </a:ext>
            </a:extLst>
          </p:cNvPr>
          <p:cNvGrpSpPr/>
          <p:nvPr/>
        </p:nvGrpSpPr>
        <p:grpSpPr>
          <a:xfrm>
            <a:off x="5785530" y="1159473"/>
            <a:ext cx="4884059" cy="4451510"/>
            <a:chOff x="5595938" y="1898650"/>
            <a:chExt cx="4654550" cy="3887788"/>
          </a:xfrm>
        </p:grpSpPr>
        <p:sp>
          <p:nvSpPr>
            <p:cNvPr id="17410" name="129 CuadroTexto"/>
            <p:cNvSpPr txBox="1">
              <a:spLocks noChangeArrowheads="1"/>
            </p:cNvSpPr>
            <p:nvPr/>
          </p:nvSpPr>
          <p:spPr bwMode="auto">
            <a:xfrm rot="19980605">
              <a:off x="7867651" y="4452939"/>
              <a:ext cx="436563" cy="223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906" tIns="41453" rIns="82906" bIns="41453">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ES" altLang="es-CO" sz="900" b="1">
                  <a:cs typeface="Arial" panose="020B0604020202020204" pitchFamily="34" charset="0"/>
                </a:rPr>
                <a:t>III</a:t>
              </a:r>
              <a:endParaRPr lang="es-CL" altLang="es-CO" sz="900" b="1">
                <a:cs typeface="Arial" panose="020B0604020202020204" pitchFamily="34" charset="0"/>
              </a:endParaRPr>
            </a:p>
          </p:txBody>
        </p:sp>
        <p:grpSp>
          <p:nvGrpSpPr>
            <p:cNvPr id="17412" name="160 Grupo"/>
            <p:cNvGrpSpPr>
              <a:grpSpLocks/>
            </p:cNvGrpSpPr>
            <p:nvPr/>
          </p:nvGrpSpPr>
          <p:grpSpPr bwMode="auto">
            <a:xfrm>
              <a:off x="5595938" y="1898650"/>
              <a:ext cx="4654550" cy="3887788"/>
              <a:chOff x="3494879" y="2897172"/>
              <a:chExt cx="3847312" cy="5715040"/>
            </a:xfrm>
          </p:grpSpPr>
          <p:pic>
            <p:nvPicPr>
              <p:cNvPr id="116" name="115 Imagen" descr="AOR 50.000.jpg"/>
              <p:cNvPicPr>
                <a:picLocks noChangeAspect="1"/>
              </p:cNvPicPr>
              <p:nvPr/>
            </p:nvPicPr>
            <p:blipFill>
              <a:blip r:embed="rId3" cstate="print"/>
              <a:stretch>
                <a:fillRect/>
              </a:stretch>
            </p:blipFill>
            <p:spPr>
              <a:xfrm>
                <a:off x="3494879" y="2897172"/>
                <a:ext cx="3847312" cy="571504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17" name="116 Elipse"/>
              <p:cNvSpPr/>
              <p:nvPr/>
            </p:nvSpPr>
            <p:spPr>
              <a:xfrm>
                <a:off x="5900105" y="3450241"/>
                <a:ext cx="60360" cy="65341"/>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18" name="117 Elipse"/>
              <p:cNvSpPr/>
              <p:nvPr/>
            </p:nvSpPr>
            <p:spPr>
              <a:xfrm>
                <a:off x="5838433" y="5198123"/>
                <a:ext cx="61672" cy="63009"/>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19" name="118 Elipse"/>
              <p:cNvSpPr/>
              <p:nvPr/>
            </p:nvSpPr>
            <p:spPr>
              <a:xfrm>
                <a:off x="6741213" y="6946006"/>
                <a:ext cx="59048" cy="65341"/>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20" name="119 Elipse"/>
              <p:cNvSpPr/>
              <p:nvPr/>
            </p:nvSpPr>
            <p:spPr>
              <a:xfrm>
                <a:off x="6501083" y="8304174"/>
                <a:ext cx="60360" cy="6767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21" name="120 Elipse"/>
              <p:cNvSpPr/>
              <p:nvPr/>
            </p:nvSpPr>
            <p:spPr>
              <a:xfrm>
                <a:off x="4396346" y="8304174"/>
                <a:ext cx="60360" cy="6767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22" name="121 Elipse"/>
              <p:cNvSpPr/>
              <p:nvPr/>
            </p:nvSpPr>
            <p:spPr>
              <a:xfrm>
                <a:off x="4095857" y="5391814"/>
                <a:ext cx="60360" cy="6767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23" name="122 Elipse"/>
              <p:cNvSpPr/>
              <p:nvPr/>
            </p:nvSpPr>
            <p:spPr>
              <a:xfrm>
                <a:off x="3855728" y="3580924"/>
                <a:ext cx="59049" cy="6067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cxnSp>
            <p:nvCxnSpPr>
              <p:cNvPr id="124" name="123 Conector recto"/>
              <p:cNvCxnSpPr>
                <a:stCxn id="117" idx="4"/>
                <a:endCxn id="118" idx="0"/>
              </p:cNvCxnSpPr>
              <p:nvPr/>
            </p:nvCxnSpPr>
            <p:spPr>
              <a:xfrm rot="5400000">
                <a:off x="5058179" y="4327329"/>
                <a:ext cx="1682540" cy="5904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5" name="124 Conector recto"/>
              <p:cNvCxnSpPr>
                <a:stCxn id="118" idx="5"/>
                <a:endCxn id="119" idx="0"/>
              </p:cNvCxnSpPr>
              <p:nvPr/>
            </p:nvCxnSpPr>
            <p:spPr>
              <a:xfrm rot="16200000" flipH="1">
                <a:off x="5484562" y="5659175"/>
                <a:ext cx="1691876" cy="88178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6" name="125 Conector recto"/>
              <p:cNvCxnSpPr>
                <a:stCxn id="119" idx="4"/>
                <a:endCxn id="120" idx="0"/>
              </p:cNvCxnSpPr>
              <p:nvPr/>
            </p:nvCxnSpPr>
            <p:spPr>
              <a:xfrm rot="5400000">
                <a:off x="6004914" y="7537697"/>
                <a:ext cx="1292826" cy="24012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7" name="126 Conector recto"/>
              <p:cNvCxnSpPr>
                <a:stCxn id="121" idx="6"/>
                <a:endCxn id="120" idx="2"/>
              </p:cNvCxnSpPr>
              <p:nvPr/>
            </p:nvCxnSpPr>
            <p:spPr>
              <a:xfrm>
                <a:off x="4456707" y="8339178"/>
                <a:ext cx="2044377" cy="233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0" name="129 Conector recto"/>
              <p:cNvCxnSpPr>
                <a:stCxn id="122" idx="4"/>
                <a:endCxn id="121" idx="0"/>
              </p:cNvCxnSpPr>
              <p:nvPr/>
            </p:nvCxnSpPr>
            <p:spPr>
              <a:xfrm rot="16200000" flipH="1">
                <a:off x="2854595" y="6732243"/>
                <a:ext cx="2844685" cy="29917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1" name="130 Conector recto"/>
              <p:cNvCxnSpPr>
                <a:stCxn id="123" idx="4"/>
                <a:endCxn id="122" idx="1"/>
              </p:cNvCxnSpPr>
              <p:nvPr/>
            </p:nvCxnSpPr>
            <p:spPr>
              <a:xfrm rot="16200000" flipH="1">
                <a:off x="3115044" y="4412462"/>
                <a:ext cx="1759551" cy="21782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47" name="146 Forma libre"/>
            <p:cNvSpPr/>
            <p:nvPr/>
          </p:nvSpPr>
          <p:spPr>
            <a:xfrm>
              <a:off x="7686227" y="2665151"/>
              <a:ext cx="399705" cy="338400"/>
            </a:xfrm>
            <a:custGeom>
              <a:avLst/>
              <a:gdLst>
                <a:gd name="connsiteX0" fmla="*/ 188831 w 330520"/>
                <a:gd name="connsiteY0" fmla="*/ 27517 h 497417"/>
                <a:gd name="connsiteX1" fmla="*/ 214231 w 330520"/>
                <a:gd name="connsiteY1" fmla="*/ 179917 h 497417"/>
                <a:gd name="connsiteX2" fmla="*/ 239631 w 330520"/>
                <a:gd name="connsiteY2" fmla="*/ 218017 h 497417"/>
                <a:gd name="connsiteX3" fmla="*/ 277731 w 330520"/>
                <a:gd name="connsiteY3" fmla="*/ 256117 h 497417"/>
                <a:gd name="connsiteX4" fmla="*/ 315831 w 330520"/>
                <a:gd name="connsiteY4" fmla="*/ 332317 h 497417"/>
                <a:gd name="connsiteX5" fmla="*/ 328531 w 330520"/>
                <a:gd name="connsiteY5" fmla="*/ 370417 h 497417"/>
                <a:gd name="connsiteX6" fmla="*/ 277731 w 330520"/>
                <a:gd name="connsiteY6" fmla="*/ 484717 h 497417"/>
                <a:gd name="connsiteX7" fmla="*/ 239631 w 330520"/>
                <a:gd name="connsiteY7" fmla="*/ 497417 h 497417"/>
                <a:gd name="connsiteX8" fmla="*/ 112631 w 330520"/>
                <a:gd name="connsiteY8" fmla="*/ 472017 h 497417"/>
                <a:gd name="connsiteX9" fmla="*/ 74531 w 330520"/>
                <a:gd name="connsiteY9" fmla="*/ 446617 h 497417"/>
                <a:gd name="connsiteX10" fmla="*/ 61831 w 330520"/>
                <a:gd name="connsiteY10" fmla="*/ 408517 h 497417"/>
                <a:gd name="connsiteX11" fmla="*/ 11031 w 330520"/>
                <a:gd name="connsiteY11" fmla="*/ 332317 h 497417"/>
                <a:gd name="connsiteX12" fmla="*/ 23731 w 330520"/>
                <a:gd name="connsiteY12" fmla="*/ 27517 h 497417"/>
                <a:gd name="connsiteX13" fmla="*/ 87231 w 330520"/>
                <a:gd name="connsiteY13" fmla="*/ 14817 h 497417"/>
                <a:gd name="connsiteX14" fmla="*/ 188831 w 330520"/>
                <a:gd name="connsiteY14" fmla="*/ 27517 h 497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30520" h="497417">
                  <a:moveTo>
                    <a:pt x="188831" y="27517"/>
                  </a:moveTo>
                  <a:cubicBezTo>
                    <a:pt x="209998" y="55034"/>
                    <a:pt x="192955" y="137364"/>
                    <a:pt x="214231" y="179917"/>
                  </a:cubicBezTo>
                  <a:cubicBezTo>
                    <a:pt x="221057" y="193569"/>
                    <a:pt x="229860" y="206291"/>
                    <a:pt x="239631" y="218017"/>
                  </a:cubicBezTo>
                  <a:cubicBezTo>
                    <a:pt x="251129" y="231815"/>
                    <a:pt x="265031" y="243417"/>
                    <a:pt x="277731" y="256117"/>
                  </a:cubicBezTo>
                  <a:cubicBezTo>
                    <a:pt x="309653" y="351882"/>
                    <a:pt x="266592" y="233840"/>
                    <a:pt x="315831" y="332317"/>
                  </a:cubicBezTo>
                  <a:cubicBezTo>
                    <a:pt x="321818" y="344291"/>
                    <a:pt x="324298" y="357717"/>
                    <a:pt x="328531" y="370417"/>
                  </a:cubicBezTo>
                  <a:cubicBezTo>
                    <a:pt x="317924" y="434059"/>
                    <a:pt x="330520" y="449524"/>
                    <a:pt x="277731" y="484717"/>
                  </a:cubicBezTo>
                  <a:cubicBezTo>
                    <a:pt x="266592" y="492143"/>
                    <a:pt x="252331" y="493184"/>
                    <a:pt x="239631" y="497417"/>
                  </a:cubicBezTo>
                  <a:cubicBezTo>
                    <a:pt x="206869" y="492737"/>
                    <a:pt x="148097" y="489750"/>
                    <a:pt x="112631" y="472017"/>
                  </a:cubicBezTo>
                  <a:cubicBezTo>
                    <a:pt x="98979" y="465191"/>
                    <a:pt x="87231" y="455084"/>
                    <a:pt x="74531" y="446617"/>
                  </a:cubicBezTo>
                  <a:cubicBezTo>
                    <a:pt x="70298" y="433917"/>
                    <a:pt x="68332" y="420219"/>
                    <a:pt x="61831" y="408517"/>
                  </a:cubicBezTo>
                  <a:cubicBezTo>
                    <a:pt x="47006" y="381832"/>
                    <a:pt x="11031" y="332317"/>
                    <a:pt x="11031" y="332317"/>
                  </a:cubicBezTo>
                  <a:cubicBezTo>
                    <a:pt x="15264" y="230717"/>
                    <a:pt x="0" y="126397"/>
                    <a:pt x="23731" y="27517"/>
                  </a:cubicBezTo>
                  <a:cubicBezTo>
                    <a:pt x="28769" y="6527"/>
                    <a:pt x="65645" y="14817"/>
                    <a:pt x="87231" y="14817"/>
                  </a:cubicBezTo>
                  <a:cubicBezTo>
                    <a:pt x="152735" y="14817"/>
                    <a:pt x="167664" y="0"/>
                    <a:pt x="188831" y="27517"/>
                  </a:cubicBezTo>
                  <a:close/>
                </a:path>
              </a:pathLst>
            </a:custGeom>
            <a:solidFill>
              <a:srgbClr val="7030A0">
                <a:alpha val="50196"/>
              </a:srgbClr>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32" name="131 Forma libre"/>
            <p:cNvSpPr/>
            <p:nvPr/>
          </p:nvSpPr>
          <p:spPr>
            <a:xfrm>
              <a:off x="6108701" y="2252654"/>
              <a:ext cx="3455661" cy="3353424"/>
            </a:xfrm>
            <a:custGeom>
              <a:avLst/>
              <a:gdLst>
                <a:gd name="connsiteX0" fmla="*/ 0 w 2857500"/>
                <a:gd name="connsiteY0" fmla="*/ 152400 h 4514850"/>
                <a:gd name="connsiteX1" fmla="*/ 228600 w 2857500"/>
                <a:gd name="connsiteY1" fmla="*/ 1828800 h 4514850"/>
                <a:gd name="connsiteX2" fmla="*/ 514350 w 2857500"/>
                <a:gd name="connsiteY2" fmla="*/ 4514850 h 4514850"/>
                <a:gd name="connsiteX3" fmla="*/ 2590800 w 2857500"/>
                <a:gd name="connsiteY3" fmla="*/ 4514850 h 4514850"/>
                <a:gd name="connsiteX4" fmla="*/ 2857500 w 2857500"/>
                <a:gd name="connsiteY4" fmla="*/ 3238500 h 4514850"/>
                <a:gd name="connsiteX5" fmla="*/ 1943100 w 2857500"/>
                <a:gd name="connsiteY5" fmla="*/ 1619250 h 4514850"/>
                <a:gd name="connsiteX6" fmla="*/ 2019300 w 2857500"/>
                <a:gd name="connsiteY6" fmla="*/ 0 h 4514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57500" h="4514850">
                  <a:moveTo>
                    <a:pt x="0" y="152400"/>
                  </a:moveTo>
                  <a:lnTo>
                    <a:pt x="228600" y="1828800"/>
                  </a:lnTo>
                  <a:lnTo>
                    <a:pt x="514350" y="4514850"/>
                  </a:lnTo>
                  <a:lnTo>
                    <a:pt x="2590800" y="4514850"/>
                  </a:lnTo>
                  <a:lnTo>
                    <a:pt x="2857500" y="3238500"/>
                  </a:lnTo>
                  <a:lnTo>
                    <a:pt x="1943100" y="1619250"/>
                  </a:lnTo>
                  <a:lnTo>
                    <a:pt x="2019300" y="0"/>
                  </a:lnTo>
                </a:path>
              </a:pathLst>
            </a:custGeom>
            <a:solidFill>
              <a:srgbClr val="FF3300">
                <a:alpha val="40000"/>
              </a:srgbClr>
            </a:solidFill>
            <a:ln>
              <a:noFill/>
            </a:ln>
            <a:effectLst/>
            <a:scene3d>
              <a:camera prst="orthographicFront">
                <a:rot lat="0" lon="0" rev="0"/>
              </a:camera>
              <a:lightRig rig="contrasting" dir="t">
                <a:rot lat="0" lon="0" rev="7800000"/>
              </a:lightRig>
            </a:scene3d>
            <a:sp3d>
              <a:bevelT w="139700" h="139700"/>
            </a:sp3d>
          </p:spPr>
          <p:style>
            <a:lnRef idx="1">
              <a:schemeClr val="accent1"/>
            </a:lnRef>
            <a:fillRef idx="0">
              <a:schemeClr val="accent1"/>
            </a:fillRef>
            <a:effectRef idx="0">
              <a:schemeClr val="accent1"/>
            </a:effectRef>
            <a:fontRef idx="minor">
              <a:schemeClr val="tx1"/>
            </a:fontRef>
          </p:style>
          <p:txBody>
            <a:bodyPr lIns="82906" tIns="41453" rIns="82906" bIns="41453" anchor="ctr"/>
            <a:lstStyle/>
            <a:p>
              <a:pPr>
                <a:defRPr/>
              </a:pPr>
              <a:endParaRPr lang="es-CL" sz="1600" dirty="0"/>
            </a:p>
          </p:txBody>
        </p:sp>
        <p:grpSp>
          <p:nvGrpSpPr>
            <p:cNvPr id="17423" name="Group 11"/>
            <p:cNvGrpSpPr>
              <a:grpSpLocks/>
            </p:cNvGrpSpPr>
            <p:nvPr/>
          </p:nvGrpSpPr>
          <p:grpSpPr bwMode="auto">
            <a:xfrm>
              <a:off x="6816726" y="3429001"/>
              <a:ext cx="2016125" cy="2232025"/>
              <a:chOff x="5292080" y="3429000"/>
              <a:chExt cx="2016224" cy="2232248"/>
            </a:xfrm>
          </p:grpSpPr>
          <p:cxnSp>
            <p:nvCxnSpPr>
              <p:cNvPr id="3" name="Straight Connector 2"/>
              <p:cNvCxnSpPr/>
              <p:nvPr/>
            </p:nvCxnSpPr>
            <p:spPr>
              <a:xfrm>
                <a:off x="5363522" y="3629045"/>
                <a:ext cx="215911" cy="879563"/>
              </a:xfrm>
              <a:prstGeom prst="line">
                <a:avLst/>
              </a:prstGeom>
              <a:ln>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6947924" y="4564176"/>
                <a:ext cx="215911" cy="881150"/>
              </a:xfrm>
              <a:prstGeom prst="line">
                <a:avLst/>
              </a:prstGeom>
              <a:ln>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5668336" y="4780098"/>
                <a:ext cx="215911" cy="881150"/>
              </a:xfrm>
              <a:prstGeom prst="line">
                <a:avLst/>
              </a:prstGeom>
              <a:ln>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6660572" y="3429000"/>
                <a:ext cx="215911" cy="881151"/>
              </a:xfrm>
              <a:prstGeom prst="line">
                <a:avLst/>
              </a:prstGeom>
              <a:ln>
                <a:solidFill>
                  <a:srgbClr val="00B0F0"/>
                </a:solidFill>
              </a:ln>
            </p:spPr>
            <p:style>
              <a:lnRef idx="1">
                <a:schemeClr val="accent1"/>
              </a:lnRef>
              <a:fillRef idx="0">
                <a:schemeClr val="accent1"/>
              </a:fillRef>
              <a:effectRef idx="0">
                <a:schemeClr val="accent1"/>
              </a:effectRef>
              <a:fontRef idx="minor">
                <a:schemeClr val="tx1"/>
              </a:fontRef>
            </p:style>
          </p:cxnSp>
          <p:sp>
            <p:nvSpPr>
              <p:cNvPr id="17432" name="TextBox 3"/>
              <p:cNvSpPr txBox="1">
                <a:spLocks noChangeArrowheads="1"/>
              </p:cNvSpPr>
              <p:nvPr/>
            </p:nvSpPr>
            <p:spPr bwMode="auto">
              <a:xfrm>
                <a:off x="5292080" y="4509120"/>
                <a:ext cx="72008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CO" sz="1200" b="1"/>
                  <a:t>3   :    1</a:t>
                </a:r>
              </a:p>
            </p:txBody>
          </p:sp>
          <p:sp>
            <p:nvSpPr>
              <p:cNvPr id="17433" name="TextBox 29"/>
              <p:cNvSpPr txBox="1">
                <a:spLocks noChangeArrowheads="1"/>
              </p:cNvSpPr>
              <p:nvPr/>
            </p:nvSpPr>
            <p:spPr bwMode="auto">
              <a:xfrm>
                <a:off x="6588224" y="4293096"/>
                <a:ext cx="72008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s-CO" sz="1200" b="1"/>
                  <a:t>1   :    2</a:t>
                </a:r>
              </a:p>
            </p:txBody>
          </p:sp>
        </p:grpSp>
      </p:grpSp>
      <p:sp>
        <p:nvSpPr>
          <p:cNvPr id="17424" name="Text Box 5"/>
          <p:cNvSpPr txBox="1">
            <a:spLocks noChangeArrowheads="1"/>
          </p:cNvSpPr>
          <p:nvPr/>
        </p:nvSpPr>
        <p:spPr bwMode="auto">
          <a:xfrm>
            <a:off x="941387" y="4044791"/>
            <a:ext cx="4400552" cy="1749425"/>
          </a:xfrm>
          <a:prstGeom prst="rect">
            <a:avLst/>
          </a:prstGeom>
          <a:noFill/>
          <a:ln w="9525">
            <a:solidFill>
              <a:srgbClr val="00206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CO" dirty="0"/>
              <a:t>Establecimiento de Áreas del Campo de Batalla:</a:t>
            </a:r>
          </a:p>
          <a:p>
            <a:pPr algn="just" eaLnBrk="1" hangingPunct="1"/>
            <a:endParaRPr lang="es-ES" altLang="es-CO" dirty="0"/>
          </a:p>
          <a:p>
            <a:pPr algn="just" eaLnBrk="1" hangingPunct="1">
              <a:buFontTx/>
              <a:buChar char="•"/>
            </a:pPr>
            <a:r>
              <a:rPr lang="es-ES" altLang="es-CO" dirty="0"/>
              <a:t> Área de Operaciones.</a:t>
            </a:r>
          </a:p>
          <a:p>
            <a:pPr algn="just" eaLnBrk="1" hangingPunct="1">
              <a:buFontTx/>
              <a:buChar char="•"/>
            </a:pPr>
            <a:r>
              <a:rPr lang="es-ES" altLang="es-CO" dirty="0"/>
              <a:t> Área de Influencia.</a:t>
            </a:r>
          </a:p>
          <a:p>
            <a:pPr algn="just" eaLnBrk="1" hangingPunct="1">
              <a:buFontTx/>
              <a:buChar char="•"/>
            </a:pPr>
            <a:r>
              <a:rPr lang="es-ES" altLang="es-CO" dirty="0"/>
              <a:t> Área de Interés (de Inteligencia).</a:t>
            </a:r>
          </a:p>
        </p:txBody>
      </p:sp>
      <p:cxnSp>
        <p:nvCxnSpPr>
          <p:cNvPr id="9" name="Straight Arrow Connector 8"/>
          <p:cNvCxnSpPr/>
          <p:nvPr/>
        </p:nvCxnSpPr>
        <p:spPr>
          <a:xfrm flipV="1">
            <a:off x="3649376" y="3909356"/>
            <a:ext cx="3606800" cy="1135062"/>
          </a:xfrm>
          <a:prstGeom prst="straightConnector1">
            <a:avLst/>
          </a:prstGeom>
          <a:ln>
            <a:solidFill>
              <a:srgbClr val="002060"/>
            </a:solidFill>
            <a:tailEnd type="arrow"/>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p:nvCxnSpPr>
        <p:spPr>
          <a:xfrm flipV="1">
            <a:off x="3649376" y="4594411"/>
            <a:ext cx="3203575" cy="566738"/>
          </a:xfrm>
          <a:prstGeom prst="straightConnector1">
            <a:avLst/>
          </a:prstGeom>
          <a:ln>
            <a:solidFill>
              <a:srgbClr val="002060"/>
            </a:solidFill>
            <a:tailEnd type="arrow"/>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a:cxnSpLocks/>
          </p:cNvCxnSpPr>
          <p:nvPr/>
        </p:nvCxnSpPr>
        <p:spPr>
          <a:xfrm flipV="1">
            <a:off x="4548868" y="4985073"/>
            <a:ext cx="2016626" cy="650215"/>
          </a:xfrm>
          <a:prstGeom prst="straightConnector1">
            <a:avLst/>
          </a:prstGeom>
          <a:ln>
            <a:solidFill>
              <a:srgbClr val="002060"/>
            </a:solidFill>
            <a:tailEnd type="arrow"/>
          </a:ln>
        </p:spPr>
        <p:style>
          <a:lnRef idx="1">
            <a:schemeClr val="accent1"/>
          </a:lnRef>
          <a:fillRef idx="0">
            <a:schemeClr val="accent1"/>
          </a:fillRef>
          <a:effectRef idx="0">
            <a:schemeClr val="accent1"/>
          </a:effectRef>
          <a:fontRef idx="minor">
            <a:schemeClr val="tx1"/>
          </a:fontRef>
        </p:style>
      </p:cxnSp>
      <p:sp>
        <p:nvSpPr>
          <p:cNvPr id="34" name="Text Box 9"/>
          <p:cNvSpPr txBox="1">
            <a:spLocks noChangeArrowheads="1"/>
          </p:cNvSpPr>
          <p:nvPr/>
        </p:nvSpPr>
        <p:spPr bwMode="auto">
          <a:xfrm>
            <a:off x="949746" y="320223"/>
            <a:ext cx="10292507" cy="461665"/>
          </a:xfrm>
          <a:prstGeom prst="rect">
            <a:avLst/>
          </a:prstGeom>
          <a:noFill/>
          <a:ln w="190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ES" altLang="es-CO" sz="2400" dirty="0"/>
              <a:t>FASE I “DETERMINACIÓN Y EVALUACIÓN DEL CAMPO DE BATALLA”</a:t>
            </a:r>
          </a:p>
        </p:txBody>
      </p:sp>
      <p:grpSp>
        <p:nvGrpSpPr>
          <p:cNvPr id="35" name="Grupo 34">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36"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39"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41" name="Proceso alternativo 5">
            <a:extLst>
              <a:ext uri="{FF2B5EF4-FFF2-40B4-BE49-F238E27FC236}">
                <a16:creationId xmlns:a16="http://schemas.microsoft.com/office/drawing/2014/main" id="{78562406-F1B7-8541-929F-D750EC4CEAD3}"/>
              </a:ext>
            </a:extLst>
          </p:cNvPr>
          <p:cNvSpPr/>
          <p:nvPr/>
        </p:nvSpPr>
        <p:spPr>
          <a:xfrm>
            <a:off x="1009631" y="1015579"/>
            <a:ext cx="10069414"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42"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33" name="132 Forma libre"/>
          <p:cNvSpPr/>
          <p:nvPr/>
        </p:nvSpPr>
        <p:spPr>
          <a:xfrm>
            <a:off x="6138863" y="1247017"/>
            <a:ext cx="4321569" cy="4238633"/>
          </a:xfrm>
          <a:custGeom>
            <a:avLst/>
            <a:gdLst>
              <a:gd name="connsiteX0" fmla="*/ 99407 w 4089675"/>
              <a:gd name="connsiteY0" fmla="*/ 330200 h 3848100"/>
              <a:gd name="connsiteX1" fmla="*/ 74007 w 4089675"/>
              <a:gd name="connsiteY1" fmla="*/ 381000 h 3848100"/>
              <a:gd name="connsiteX2" fmla="*/ 35907 w 4089675"/>
              <a:gd name="connsiteY2" fmla="*/ 647700 h 3848100"/>
              <a:gd name="connsiteX3" fmla="*/ 23207 w 4089675"/>
              <a:gd name="connsiteY3" fmla="*/ 711200 h 3848100"/>
              <a:gd name="connsiteX4" fmla="*/ 23207 w 4089675"/>
              <a:gd name="connsiteY4" fmla="*/ 1206500 h 3848100"/>
              <a:gd name="connsiteX5" fmla="*/ 48607 w 4089675"/>
              <a:gd name="connsiteY5" fmla="*/ 1320800 h 3848100"/>
              <a:gd name="connsiteX6" fmla="*/ 86707 w 4089675"/>
              <a:gd name="connsiteY6" fmla="*/ 1435100 h 3848100"/>
              <a:gd name="connsiteX7" fmla="*/ 124807 w 4089675"/>
              <a:gd name="connsiteY7" fmla="*/ 1536700 h 3848100"/>
              <a:gd name="connsiteX8" fmla="*/ 137507 w 4089675"/>
              <a:gd name="connsiteY8" fmla="*/ 2489200 h 3848100"/>
              <a:gd name="connsiteX9" fmla="*/ 213707 w 4089675"/>
              <a:gd name="connsiteY9" fmla="*/ 2628900 h 3848100"/>
              <a:gd name="connsiteX10" fmla="*/ 251807 w 4089675"/>
              <a:gd name="connsiteY10" fmla="*/ 2692400 h 3848100"/>
              <a:gd name="connsiteX11" fmla="*/ 277207 w 4089675"/>
              <a:gd name="connsiteY11" fmla="*/ 2730500 h 3848100"/>
              <a:gd name="connsiteX12" fmla="*/ 302607 w 4089675"/>
              <a:gd name="connsiteY12" fmla="*/ 2806700 h 3848100"/>
              <a:gd name="connsiteX13" fmla="*/ 340707 w 4089675"/>
              <a:gd name="connsiteY13" fmla="*/ 3187700 h 3848100"/>
              <a:gd name="connsiteX14" fmla="*/ 378807 w 4089675"/>
              <a:gd name="connsiteY14" fmla="*/ 3213100 h 3848100"/>
              <a:gd name="connsiteX15" fmla="*/ 467707 w 4089675"/>
              <a:gd name="connsiteY15" fmla="*/ 3340100 h 3848100"/>
              <a:gd name="connsiteX16" fmla="*/ 569307 w 4089675"/>
              <a:gd name="connsiteY16" fmla="*/ 3454400 h 3848100"/>
              <a:gd name="connsiteX17" fmla="*/ 620107 w 4089675"/>
              <a:gd name="connsiteY17" fmla="*/ 3492500 h 3848100"/>
              <a:gd name="connsiteX18" fmla="*/ 709007 w 4089675"/>
              <a:gd name="connsiteY18" fmla="*/ 3517900 h 3848100"/>
              <a:gd name="connsiteX19" fmla="*/ 772507 w 4089675"/>
              <a:gd name="connsiteY19" fmla="*/ 3606800 h 3848100"/>
              <a:gd name="connsiteX20" fmla="*/ 797907 w 4089675"/>
              <a:gd name="connsiteY20" fmla="*/ 3644900 h 3848100"/>
              <a:gd name="connsiteX21" fmla="*/ 836007 w 4089675"/>
              <a:gd name="connsiteY21" fmla="*/ 3683000 h 3848100"/>
              <a:gd name="connsiteX22" fmla="*/ 861407 w 4089675"/>
              <a:gd name="connsiteY22" fmla="*/ 3721100 h 3848100"/>
              <a:gd name="connsiteX23" fmla="*/ 899507 w 4089675"/>
              <a:gd name="connsiteY23" fmla="*/ 3746500 h 3848100"/>
              <a:gd name="connsiteX24" fmla="*/ 937607 w 4089675"/>
              <a:gd name="connsiteY24" fmla="*/ 3797300 h 3848100"/>
              <a:gd name="connsiteX25" fmla="*/ 975707 w 4089675"/>
              <a:gd name="connsiteY25" fmla="*/ 3810000 h 3848100"/>
              <a:gd name="connsiteX26" fmla="*/ 1039207 w 4089675"/>
              <a:gd name="connsiteY26" fmla="*/ 3835400 h 3848100"/>
              <a:gd name="connsiteX27" fmla="*/ 1763107 w 4089675"/>
              <a:gd name="connsiteY27" fmla="*/ 3848100 h 3848100"/>
              <a:gd name="connsiteX28" fmla="*/ 2626707 w 4089675"/>
              <a:gd name="connsiteY28" fmla="*/ 3835400 h 3848100"/>
              <a:gd name="connsiteX29" fmla="*/ 2664807 w 4089675"/>
              <a:gd name="connsiteY29" fmla="*/ 3822700 h 3848100"/>
              <a:gd name="connsiteX30" fmla="*/ 2893407 w 4089675"/>
              <a:gd name="connsiteY30" fmla="*/ 3797300 h 3848100"/>
              <a:gd name="connsiteX31" fmla="*/ 2944207 w 4089675"/>
              <a:gd name="connsiteY31" fmla="*/ 3784600 h 3848100"/>
              <a:gd name="connsiteX32" fmla="*/ 3045807 w 4089675"/>
              <a:gd name="connsiteY32" fmla="*/ 3733800 h 3848100"/>
              <a:gd name="connsiteX33" fmla="*/ 3096607 w 4089675"/>
              <a:gd name="connsiteY33" fmla="*/ 3721100 h 3848100"/>
              <a:gd name="connsiteX34" fmla="*/ 3630007 w 4089675"/>
              <a:gd name="connsiteY34" fmla="*/ 3721100 h 3848100"/>
              <a:gd name="connsiteX35" fmla="*/ 3693507 w 4089675"/>
              <a:gd name="connsiteY35" fmla="*/ 3708400 h 3848100"/>
              <a:gd name="connsiteX36" fmla="*/ 3820507 w 4089675"/>
              <a:gd name="connsiteY36" fmla="*/ 3695700 h 3848100"/>
              <a:gd name="connsiteX37" fmla="*/ 3884007 w 4089675"/>
              <a:gd name="connsiteY37" fmla="*/ 3644900 h 3848100"/>
              <a:gd name="connsiteX38" fmla="*/ 3922107 w 4089675"/>
              <a:gd name="connsiteY38" fmla="*/ 3505200 h 3848100"/>
              <a:gd name="connsiteX39" fmla="*/ 3934807 w 4089675"/>
              <a:gd name="connsiteY39" fmla="*/ 3467100 h 3848100"/>
              <a:gd name="connsiteX40" fmla="*/ 3922107 w 4089675"/>
              <a:gd name="connsiteY40" fmla="*/ 3263900 h 3848100"/>
              <a:gd name="connsiteX41" fmla="*/ 4074507 w 4089675"/>
              <a:gd name="connsiteY41" fmla="*/ 3200400 h 3848100"/>
              <a:gd name="connsiteX42" fmla="*/ 4087207 w 4089675"/>
              <a:gd name="connsiteY42" fmla="*/ 3149600 h 3848100"/>
              <a:gd name="connsiteX43" fmla="*/ 4061807 w 4089675"/>
              <a:gd name="connsiteY43" fmla="*/ 3111500 h 3848100"/>
              <a:gd name="connsiteX44" fmla="*/ 4049107 w 4089675"/>
              <a:gd name="connsiteY44" fmla="*/ 3060700 h 3848100"/>
              <a:gd name="connsiteX45" fmla="*/ 4036407 w 4089675"/>
              <a:gd name="connsiteY45" fmla="*/ 2946400 h 3848100"/>
              <a:gd name="connsiteX46" fmla="*/ 4011007 w 4089675"/>
              <a:gd name="connsiteY46" fmla="*/ 2857500 h 3848100"/>
              <a:gd name="connsiteX47" fmla="*/ 3985607 w 4089675"/>
              <a:gd name="connsiteY47" fmla="*/ 2489200 h 3848100"/>
              <a:gd name="connsiteX48" fmla="*/ 3947507 w 4089675"/>
              <a:gd name="connsiteY48" fmla="*/ 2451100 h 3848100"/>
              <a:gd name="connsiteX49" fmla="*/ 3922107 w 4089675"/>
              <a:gd name="connsiteY49" fmla="*/ 2413000 h 3848100"/>
              <a:gd name="connsiteX50" fmla="*/ 3884007 w 4089675"/>
              <a:gd name="connsiteY50" fmla="*/ 2387600 h 3848100"/>
              <a:gd name="connsiteX51" fmla="*/ 3795107 w 4089675"/>
              <a:gd name="connsiteY51" fmla="*/ 2324100 h 3848100"/>
              <a:gd name="connsiteX52" fmla="*/ 3807807 w 4089675"/>
              <a:gd name="connsiteY52" fmla="*/ 2235200 h 3848100"/>
              <a:gd name="connsiteX53" fmla="*/ 3782407 w 4089675"/>
              <a:gd name="connsiteY53" fmla="*/ 2197100 h 3848100"/>
              <a:gd name="connsiteX54" fmla="*/ 3718907 w 4089675"/>
              <a:gd name="connsiteY54" fmla="*/ 2171700 h 3848100"/>
              <a:gd name="connsiteX55" fmla="*/ 3668107 w 4089675"/>
              <a:gd name="connsiteY55" fmla="*/ 2146300 h 3848100"/>
              <a:gd name="connsiteX56" fmla="*/ 3630007 w 4089675"/>
              <a:gd name="connsiteY56" fmla="*/ 2108200 h 3848100"/>
              <a:gd name="connsiteX57" fmla="*/ 3591907 w 4089675"/>
              <a:gd name="connsiteY57" fmla="*/ 2082800 h 3848100"/>
              <a:gd name="connsiteX58" fmla="*/ 3541107 w 4089675"/>
              <a:gd name="connsiteY58" fmla="*/ 2019300 h 3848100"/>
              <a:gd name="connsiteX59" fmla="*/ 3503007 w 4089675"/>
              <a:gd name="connsiteY59" fmla="*/ 1993900 h 3848100"/>
              <a:gd name="connsiteX60" fmla="*/ 3464907 w 4089675"/>
              <a:gd name="connsiteY60" fmla="*/ 1943100 h 3848100"/>
              <a:gd name="connsiteX61" fmla="*/ 3426807 w 4089675"/>
              <a:gd name="connsiteY61" fmla="*/ 1905000 h 3848100"/>
              <a:gd name="connsiteX62" fmla="*/ 3401407 w 4089675"/>
              <a:gd name="connsiteY62" fmla="*/ 1828800 h 3848100"/>
              <a:gd name="connsiteX63" fmla="*/ 3337907 w 4089675"/>
              <a:gd name="connsiteY63" fmla="*/ 1689100 h 3848100"/>
              <a:gd name="connsiteX64" fmla="*/ 3312507 w 4089675"/>
              <a:gd name="connsiteY64" fmla="*/ 1651000 h 3848100"/>
              <a:gd name="connsiteX65" fmla="*/ 3274407 w 4089675"/>
              <a:gd name="connsiteY65" fmla="*/ 1625600 h 3848100"/>
              <a:gd name="connsiteX66" fmla="*/ 3249007 w 4089675"/>
              <a:gd name="connsiteY66" fmla="*/ 1587500 h 3848100"/>
              <a:gd name="connsiteX67" fmla="*/ 3210907 w 4089675"/>
              <a:gd name="connsiteY67" fmla="*/ 1562100 h 3848100"/>
              <a:gd name="connsiteX68" fmla="*/ 3172807 w 4089675"/>
              <a:gd name="connsiteY68" fmla="*/ 1524000 h 3848100"/>
              <a:gd name="connsiteX69" fmla="*/ 3185507 w 4089675"/>
              <a:gd name="connsiteY69" fmla="*/ 1435100 h 3848100"/>
              <a:gd name="connsiteX70" fmla="*/ 3287107 w 4089675"/>
              <a:gd name="connsiteY70" fmla="*/ 1320800 h 3848100"/>
              <a:gd name="connsiteX71" fmla="*/ 3350607 w 4089675"/>
              <a:gd name="connsiteY71" fmla="*/ 1244600 h 3848100"/>
              <a:gd name="connsiteX72" fmla="*/ 3337907 w 4089675"/>
              <a:gd name="connsiteY72" fmla="*/ 1143000 h 3848100"/>
              <a:gd name="connsiteX73" fmla="*/ 3350607 w 4089675"/>
              <a:gd name="connsiteY73" fmla="*/ 1054100 h 3848100"/>
              <a:gd name="connsiteX74" fmla="*/ 3388707 w 4089675"/>
              <a:gd name="connsiteY74" fmla="*/ 1041400 h 3848100"/>
              <a:gd name="connsiteX75" fmla="*/ 3566507 w 4089675"/>
              <a:gd name="connsiteY75" fmla="*/ 1003300 h 3848100"/>
              <a:gd name="connsiteX76" fmla="*/ 3630007 w 4089675"/>
              <a:gd name="connsiteY76" fmla="*/ 939800 h 3848100"/>
              <a:gd name="connsiteX77" fmla="*/ 3668107 w 4089675"/>
              <a:gd name="connsiteY77" fmla="*/ 914400 h 3848100"/>
              <a:gd name="connsiteX78" fmla="*/ 3693507 w 4089675"/>
              <a:gd name="connsiteY78" fmla="*/ 838200 h 3848100"/>
              <a:gd name="connsiteX79" fmla="*/ 3769707 w 4089675"/>
              <a:gd name="connsiteY79" fmla="*/ 787400 h 3848100"/>
              <a:gd name="connsiteX80" fmla="*/ 3769707 w 4089675"/>
              <a:gd name="connsiteY80" fmla="*/ 647700 h 3848100"/>
              <a:gd name="connsiteX81" fmla="*/ 3757007 w 4089675"/>
              <a:gd name="connsiteY81" fmla="*/ 419100 h 3848100"/>
              <a:gd name="connsiteX82" fmla="*/ 3680807 w 4089675"/>
              <a:gd name="connsiteY82" fmla="*/ 304800 h 3848100"/>
              <a:gd name="connsiteX83" fmla="*/ 3541107 w 4089675"/>
              <a:gd name="connsiteY83" fmla="*/ 215900 h 3848100"/>
              <a:gd name="connsiteX84" fmla="*/ 3464907 w 4089675"/>
              <a:gd name="connsiteY84" fmla="*/ 190500 h 3848100"/>
              <a:gd name="connsiteX85" fmla="*/ 3414107 w 4089675"/>
              <a:gd name="connsiteY85" fmla="*/ 165100 h 3848100"/>
              <a:gd name="connsiteX86" fmla="*/ 3249007 w 4089675"/>
              <a:gd name="connsiteY86" fmla="*/ 139700 h 3848100"/>
              <a:gd name="connsiteX87" fmla="*/ 3185507 w 4089675"/>
              <a:gd name="connsiteY87" fmla="*/ 63500 h 3848100"/>
              <a:gd name="connsiteX88" fmla="*/ 3109307 w 4089675"/>
              <a:gd name="connsiteY88" fmla="*/ 38100 h 3848100"/>
              <a:gd name="connsiteX89" fmla="*/ 2906107 w 4089675"/>
              <a:gd name="connsiteY89" fmla="*/ 12700 h 3848100"/>
              <a:gd name="connsiteX90" fmla="*/ 2868007 w 4089675"/>
              <a:gd name="connsiteY90" fmla="*/ 0 h 3848100"/>
              <a:gd name="connsiteX91" fmla="*/ 2639407 w 4089675"/>
              <a:gd name="connsiteY91" fmla="*/ 25400 h 3848100"/>
              <a:gd name="connsiteX92" fmla="*/ 2372707 w 4089675"/>
              <a:gd name="connsiteY92" fmla="*/ 12700 h 3848100"/>
              <a:gd name="connsiteX93" fmla="*/ 2283807 w 4089675"/>
              <a:gd name="connsiteY93" fmla="*/ 25400 h 3848100"/>
              <a:gd name="connsiteX94" fmla="*/ 1940907 w 4089675"/>
              <a:gd name="connsiteY94" fmla="*/ 12700 h 3848100"/>
              <a:gd name="connsiteX95" fmla="*/ 1877407 w 4089675"/>
              <a:gd name="connsiteY95" fmla="*/ 0 h 3848100"/>
              <a:gd name="connsiteX96" fmla="*/ 1661507 w 4089675"/>
              <a:gd name="connsiteY96" fmla="*/ 25400 h 3848100"/>
              <a:gd name="connsiteX97" fmla="*/ 1623407 w 4089675"/>
              <a:gd name="connsiteY97" fmla="*/ 50800 h 3848100"/>
              <a:gd name="connsiteX98" fmla="*/ 1521807 w 4089675"/>
              <a:gd name="connsiteY98" fmla="*/ 76200 h 3848100"/>
              <a:gd name="connsiteX99" fmla="*/ 1191607 w 4089675"/>
              <a:gd name="connsiteY99" fmla="*/ 50800 h 3848100"/>
              <a:gd name="connsiteX100" fmla="*/ 1140807 w 4089675"/>
              <a:gd name="connsiteY100" fmla="*/ 38100 h 3848100"/>
              <a:gd name="connsiteX101" fmla="*/ 1077307 w 4089675"/>
              <a:gd name="connsiteY101" fmla="*/ 25400 h 3848100"/>
              <a:gd name="connsiteX102" fmla="*/ 937607 w 4089675"/>
              <a:gd name="connsiteY102" fmla="*/ 38100 h 3848100"/>
              <a:gd name="connsiteX103" fmla="*/ 861407 w 4089675"/>
              <a:gd name="connsiteY103" fmla="*/ 63500 h 3848100"/>
              <a:gd name="connsiteX104" fmla="*/ 810607 w 4089675"/>
              <a:gd name="connsiteY104" fmla="*/ 76200 h 3848100"/>
              <a:gd name="connsiteX105" fmla="*/ 620107 w 4089675"/>
              <a:gd name="connsiteY105" fmla="*/ 63500 h 3848100"/>
              <a:gd name="connsiteX106" fmla="*/ 582007 w 4089675"/>
              <a:gd name="connsiteY106" fmla="*/ 38100 h 3848100"/>
              <a:gd name="connsiteX107" fmla="*/ 543907 w 4089675"/>
              <a:gd name="connsiteY107" fmla="*/ 25400 h 3848100"/>
              <a:gd name="connsiteX108" fmla="*/ 455007 w 4089675"/>
              <a:gd name="connsiteY108" fmla="*/ 50800 h 3848100"/>
              <a:gd name="connsiteX109" fmla="*/ 416907 w 4089675"/>
              <a:gd name="connsiteY109" fmla="*/ 76200 h 3848100"/>
              <a:gd name="connsiteX110" fmla="*/ 239107 w 4089675"/>
              <a:gd name="connsiteY110" fmla="*/ 101600 h 3848100"/>
              <a:gd name="connsiteX111" fmla="*/ 188307 w 4089675"/>
              <a:gd name="connsiteY111" fmla="*/ 114300 h 3848100"/>
              <a:gd name="connsiteX112" fmla="*/ 112107 w 4089675"/>
              <a:gd name="connsiteY112" fmla="*/ 177800 h 3848100"/>
              <a:gd name="connsiteX113" fmla="*/ 74007 w 4089675"/>
              <a:gd name="connsiteY113" fmla="*/ 279400 h 3848100"/>
              <a:gd name="connsiteX114" fmla="*/ 35907 w 4089675"/>
              <a:gd name="connsiteY114" fmla="*/ 304800 h 3848100"/>
              <a:gd name="connsiteX115" fmla="*/ 99407 w 4089675"/>
              <a:gd name="connsiteY115" fmla="*/ 330200 h 384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Lst>
            <a:rect l="l" t="t" r="r" b="b"/>
            <a:pathLst>
              <a:path w="4089675" h="3848100">
                <a:moveTo>
                  <a:pt x="99407" y="330200"/>
                </a:moveTo>
                <a:cubicBezTo>
                  <a:pt x="105757" y="342900"/>
                  <a:pt x="77720" y="362436"/>
                  <a:pt x="74007" y="381000"/>
                </a:cubicBezTo>
                <a:cubicBezTo>
                  <a:pt x="56395" y="469059"/>
                  <a:pt x="49562" y="558942"/>
                  <a:pt x="35907" y="647700"/>
                </a:cubicBezTo>
                <a:cubicBezTo>
                  <a:pt x="32625" y="669035"/>
                  <a:pt x="27440" y="690033"/>
                  <a:pt x="23207" y="711200"/>
                </a:cubicBezTo>
                <a:cubicBezTo>
                  <a:pt x="7523" y="930779"/>
                  <a:pt x="0" y="943484"/>
                  <a:pt x="23207" y="1206500"/>
                </a:cubicBezTo>
                <a:cubicBezTo>
                  <a:pt x="26637" y="1245378"/>
                  <a:pt x="38161" y="1283194"/>
                  <a:pt x="48607" y="1320800"/>
                </a:cubicBezTo>
                <a:cubicBezTo>
                  <a:pt x="59356" y="1359496"/>
                  <a:pt x="74007" y="1397000"/>
                  <a:pt x="86707" y="1435100"/>
                </a:cubicBezTo>
                <a:cubicBezTo>
                  <a:pt x="106616" y="1494827"/>
                  <a:pt x="94435" y="1460771"/>
                  <a:pt x="124807" y="1536700"/>
                </a:cubicBezTo>
                <a:cubicBezTo>
                  <a:pt x="116477" y="1928195"/>
                  <a:pt x="93809" y="2128691"/>
                  <a:pt x="137507" y="2489200"/>
                </a:cubicBezTo>
                <a:cubicBezTo>
                  <a:pt x="143122" y="2535521"/>
                  <a:pt x="191937" y="2594690"/>
                  <a:pt x="213707" y="2628900"/>
                </a:cubicBezTo>
                <a:cubicBezTo>
                  <a:pt x="226959" y="2649725"/>
                  <a:pt x="238724" y="2671468"/>
                  <a:pt x="251807" y="2692400"/>
                </a:cubicBezTo>
                <a:cubicBezTo>
                  <a:pt x="259897" y="2705343"/>
                  <a:pt x="271008" y="2716552"/>
                  <a:pt x="277207" y="2730500"/>
                </a:cubicBezTo>
                <a:cubicBezTo>
                  <a:pt x="288081" y="2754966"/>
                  <a:pt x="294140" y="2781300"/>
                  <a:pt x="302607" y="2806700"/>
                </a:cubicBezTo>
                <a:cubicBezTo>
                  <a:pt x="315307" y="2933700"/>
                  <a:pt x="317186" y="3062253"/>
                  <a:pt x="340707" y="3187700"/>
                </a:cubicBezTo>
                <a:cubicBezTo>
                  <a:pt x="343520" y="3202702"/>
                  <a:pt x="369036" y="3201374"/>
                  <a:pt x="378807" y="3213100"/>
                </a:cubicBezTo>
                <a:cubicBezTo>
                  <a:pt x="411888" y="3252797"/>
                  <a:pt x="434626" y="3300403"/>
                  <a:pt x="467707" y="3340100"/>
                </a:cubicBezTo>
                <a:cubicBezTo>
                  <a:pt x="495548" y="3373509"/>
                  <a:pt x="533444" y="3423660"/>
                  <a:pt x="569307" y="3454400"/>
                </a:cubicBezTo>
                <a:cubicBezTo>
                  <a:pt x="585378" y="3468175"/>
                  <a:pt x="601729" y="3481998"/>
                  <a:pt x="620107" y="3492500"/>
                </a:cubicBezTo>
                <a:cubicBezTo>
                  <a:pt x="634278" y="3500598"/>
                  <a:pt x="698010" y="3515151"/>
                  <a:pt x="709007" y="3517900"/>
                </a:cubicBezTo>
                <a:cubicBezTo>
                  <a:pt x="768867" y="3607690"/>
                  <a:pt x="693743" y="3496531"/>
                  <a:pt x="772507" y="3606800"/>
                </a:cubicBezTo>
                <a:cubicBezTo>
                  <a:pt x="781379" y="3619220"/>
                  <a:pt x="788136" y="3633174"/>
                  <a:pt x="797907" y="3644900"/>
                </a:cubicBezTo>
                <a:cubicBezTo>
                  <a:pt x="809405" y="3658698"/>
                  <a:pt x="824509" y="3669202"/>
                  <a:pt x="836007" y="3683000"/>
                </a:cubicBezTo>
                <a:cubicBezTo>
                  <a:pt x="845778" y="3694726"/>
                  <a:pt x="850614" y="3710307"/>
                  <a:pt x="861407" y="3721100"/>
                </a:cubicBezTo>
                <a:cubicBezTo>
                  <a:pt x="872200" y="3731893"/>
                  <a:pt x="888714" y="3735707"/>
                  <a:pt x="899507" y="3746500"/>
                </a:cubicBezTo>
                <a:cubicBezTo>
                  <a:pt x="914474" y="3761467"/>
                  <a:pt x="921346" y="3783749"/>
                  <a:pt x="937607" y="3797300"/>
                </a:cubicBezTo>
                <a:cubicBezTo>
                  <a:pt x="947891" y="3805870"/>
                  <a:pt x="963172" y="3805300"/>
                  <a:pt x="975707" y="3810000"/>
                </a:cubicBezTo>
                <a:cubicBezTo>
                  <a:pt x="997053" y="3818005"/>
                  <a:pt x="1016436" y="3834298"/>
                  <a:pt x="1039207" y="3835400"/>
                </a:cubicBezTo>
                <a:cubicBezTo>
                  <a:pt x="1280262" y="3847064"/>
                  <a:pt x="1521807" y="3843867"/>
                  <a:pt x="1763107" y="3848100"/>
                </a:cubicBezTo>
                <a:lnTo>
                  <a:pt x="2626707" y="3835400"/>
                </a:lnTo>
                <a:cubicBezTo>
                  <a:pt x="2640089" y="3835023"/>
                  <a:pt x="2651555" y="3824593"/>
                  <a:pt x="2664807" y="3822700"/>
                </a:cubicBezTo>
                <a:cubicBezTo>
                  <a:pt x="2740705" y="3811857"/>
                  <a:pt x="2817207" y="3805767"/>
                  <a:pt x="2893407" y="3797300"/>
                </a:cubicBezTo>
                <a:cubicBezTo>
                  <a:pt x="2910340" y="3793067"/>
                  <a:pt x="2928095" y="3791313"/>
                  <a:pt x="2944207" y="3784600"/>
                </a:cubicBezTo>
                <a:cubicBezTo>
                  <a:pt x="2979158" y="3770037"/>
                  <a:pt x="3009073" y="3742983"/>
                  <a:pt x="3045807" y="3733800"/>
                </a:cubicBezTo>
                <a:lnTo>
                  <a:pt x="3096607" y="3721100"/>
                </a:lnTo>
                <a:cubicBezTo>
                  <a:pt x="3365860" y="3735271"/>
                  <a:pt x="3341377" y="3741716"/>
                  <a:pt x="3630007" y="3721100"/>
                </a:cubicBezTo>
                <a:cubicBezTo>
                  <a:pt x="3651538" y="3719562"/>
                  <a:pt x="3672111" y="3711253"/>
                  <a:pt x="3693507" y="3708400"/>
                </a:cubicBezTo>
                <a:cubicBezTo>
                  <a:pt x="3735678" y="3702777"/>
                  <a:pt x="3778174" y="3699933"/>
                  <a:pt x="3820507" y="3695700"/>
                </a:cubicBezTo>
                <a:cubicBezTo>
                  <a:pt x="3841674" y="3678767"/>
                  <a:pt x="3866157" y="3665300"/>
                  <a:pt x="3884007" y="3644900"/>
                </a:cubicBezTo>
                <a:cubicBezTo>
                  <a:pt x="3919218" y="3604659"/>
                  <a:pt x="3912384" y="3553813"/>
                  <a:pt x="3922107" y="3505200"/>
                </a:cubicBezTo>
                <a:cubicBezTo>
                  <a:pt x="3924732" y="3492073"/>
                  <a:pt x="3930574" y="3479800"/>
                  <a:pt x="3934807" y="3467100"/>
                </a:cubicBezTo>
                <a:cubicBezTo>
                  <a:pt x="3921287" y="3419780"/>
                  <a:pt x="3878127" y="3311263"/>
                  <a:pt x="3922107" y="3263900"/>
                </a:cubicBezTo>
                <a:cubicBezTo>
                  <a:pt x="3959554" y="3223572"/>
                  <a:pt x="4074507" y="3200400"/>
                  <a:pt x="4074507" y="3200400"/>
                </a:cubicBezTo>
                <a:cubicBezTo>
                  <a:pt x="4078740" y="3183467"/>
                  <a:pt x="4089675" y="3166879"/>
                  <a:pt x="4087207" y="3149600"/>
                </a:cubicBezTo>
                <a:cubicBezTo>
                  <a:pt x="4085048" y="3134490"/>
                  <a:pt x="4067820" y="3125529"/>
                  <a:pt x="4061807" y="3111500"/>
                </a:cubicBezTo>
                <a:cubicBezTo>
                  <a:pt x="4054931" y="3095457"/>
                  <a:pt x="4053340" y="3077633"/>
                  <a:pt x="4049107" y="3060700"/>
                </a:cubicBezTo>
                <a:cubicBezTo>
                  <a:pt x="4044874" y="3022600"/>
                  <a:pt x="4042236" y="2984289"/>
                  <a:pt x="4036407" y="2946400"/>
                </a:cubicBezTo>
                <a:cubicBezTo>
                  <a:pt x="4031851" y="2916784"/>
                  <a:pt x="4020490" y="2885950"/>
                  <a:pt x="4011007" y="2857500"/>
                </a:cubicBezTo>
                <a:cubicBezTo>
                  <a:pt x="4002540" y="2734733"/>
                  <a:pt x="4072622" y="2576215"/>
                  <a:pt x="3985607" y="2489200"/>
                </a:cubicBezTo>
                <a:cubicBezTo>
                  <a:pt x="3972907" y="2476500"/>
                  <a:pt x="3959005" y="2464898"/>
                  <a:pt x="3947507" y="2451100"/>
                </a:cubicBezTo>
                <a:cubicBezTo>
                  <a:pt x="3937736" y="2439374"/>
                  <a:pt x="3932900" y="2423793"/>
                  <a:pt x="3922107" y="2413000"/>
                </a:cubicBezTo>
                <a:cubicBezTo>
                  <a:pt x="3911314" y="2402207"/>
                  <a:pt x="3895733" y="2397371"/>
                  <a:pt x="3884007" y="2387600"/>
                </a:cubicBezTo>
                <a:cubicBezTo>
                  <a:pt x="3806777" y="2323241"/>
                  <a:pt x="3889107" y="2371100"/>
                  <a:pt x="3795107" y="2324100"/>
                </a:cubicBezTo>
                <a:cubicBezTo>
                  <a:pt x="3799340" y="2294467"/>
                  <a:pt x="3810786" y="2264986"/>
                  <a:pt x="3807807" y="2235200"/>
                </a:cubicBezTo>
                <a:cubicBezTo>
                  <a:pt x="3806288" y="2220012"/>
                  <a:pt x="3794827" y="2205972"/>
                  <a:pt x="3782407" y="2197100"/>
                </a:cubicBezTo>
                <a:cubicBezTo>
                  <a:pt x="3763856" y="2183849"/>
                  <a:pt x="3739739" y="2180959"/>
                  <a:pt x="3718907" y="2171700"/>
                </a:cubicBezTo>
                <a:cubicBezTo>
                  <a:pt x="3701607" y="2164011"/>
                  <a:pt x="3683513" y="2157304"/>
                  <a:pt x="3668107" y="2146300"/>
                </a:cubicBezTo>
                <a:cubicBezTo>
                  <a:pt x="3653492" y="2135861"/>
                  <a:pt x="3643805" y="2119698"/>
                  <a:pt x="3630007" y="2108200"/>
                </a:cubicBezTo>
                <a:cubicBezTo>
                  <a:pt x="3618281" y="2098429"/>
                  <a:pt x="3602700" y="2093593"/>
                  <a:pt x="3591907" y="2082800"/>
                </a:cubicBezTo>
                <a:cubicBezTo>
                  <a:pt x="3572740" y="2063633"/>
                  <a:pt x="3560274" y="2038467"/>
                  <a:pt x="3541107" y="2019300"/>
                </a:cubicBezTo>
                <a:cubicBezTo>
                  <a:pt x="3530314" y="2008507"/>
                  <a:pt x="3513800" y="2004693"/>
                  <a:pt x="3503007" y="1993900"/>
                </a:cubicBezTo>
                <a:cubicBezTo>
                  <a:pt x="3488040" y="1978933"/>
                  <a:pt x="3478682" y="1959171"/>
                  <a:pt x="3464907" y="1943100"/>
                </a:cubicBezTo>
                <a:cubicBezTo>
                  <a:pt x="3453218" y="1929463"/>
                  <a:pt x="3439507" y="1917700"/>
                  <a:pt x="3426807" y="1905000"/>
                </a:cubicBezTo>
                <a:lnTo>
                  <a:pt x="3401407" y="1828800"/>
                </a:lnTo>
                <a:cubicBezTo>
                  <a:pt x="3383426" y="1774856"/>
                  <a:pt x="3375765" y="1745887"/>
                  <a:pt x="3337907" y="1689100"/>
                </a:cubicBezTo>
                <a:cubicBezTo>
                  <a:pt x="3329440" y="1676400"/>
                  <a:pt x="3323300" y="1661793"/>
                  <a:pt x="3312507" y="1651000"/>
                </a:cubicBezTo>
                <a:cubicBezTo>
                  <a:pt x="3301714" y="1640207"/>
                  <a:pt x="3287107" y="1634067"/>
                  <a:pt x="3274407" y="1625600"/>
                </a:cubicBezTo>
                <a:cubicBezTo>
                  <a:pt x="3265940" y="1612900"/>
                  <a:pt x="3259800" y="1598293"/>
                  <a:pt x="3249007" y="1587500"/>
                </a:cubicBezTo>
                <a:cubicBezTo>
                  <a:pt x="3238214" y="1576707"/>
                  <a:pt x="3222633" y="1571871"/>
                  <a:pt x="3210907" y="1562100"/>
                </a:cubicBezTo>
                <a:cubicBezTo>
                  <a:pt x="3197109" y="1550602"/>
                  <a:pt x="3185507" y="1536700"/>
                  <a:pt x="3172807" y="1524000"/>
                </a:cubicBezTo>
                <a:cubicBezTo>
                  <a:pt x="3177040" y="1494367"/>
                  <a:pt x="3176905" y="1463772"/>
                  <a:pt x="3185507" y="1435100"/>
                </a:cubicBezTo>
                <a:cubicBezTo>
                  <a:pt x="3195220" y="1402725"/>
                  <a:pt x="3283925" y="1323982"/>
                  <a:pt x="3287107" y="1320800"/>
                </a:cubicBezTo>
                <a:cubicBezTo>
                  <a:pt x="3336000" y="1271907"/>
                  <a:pt x="3315244" y="1297644"/>
                  <a:pt x="3350607" y="1244600"/>
                </a:cubicBezTo>
                <a:cubicBezTo>
                  <a:pt x="3346374" y="1210733"/>
                  <a:pt x="3337907" y="1177130"/>
                  <a:pt x="3337907" y="1143000"/>
                </a:cubicBezTo>
                <a:cubicBezTo>
                  <a:pt x="3337907" y="1113066"/>
                  <a:pt x="3337220" y="1080874"/>
                  <a:pt x="3350607" y="1054100"/>
                </a:cubicBezTo>
                <a:cubicBezTo>
                  <a:pt x="3356594" y="1042126"/>
                  <a:pt x="3376733" y="1047387"/>
                  <a:pt x="3388707" y="1041400"/>
                </a:cubicBezTo>
                <a:cubicBezTo>
                  <a:pt x="3497085" y="987211"/>
                  <a:pt x="3315498" y="1026119"/>
                  <a:pt x="3566507" y="1003300"/>
                </a:cubicBezTo>
                <a:cubicBezTo>
                  <a:pt x="3668107" y="935567"/>
                  <a:pt x="3545340" y="1024467"/>
                  <a:pt x="3630007" y="939800"/>
                </a:cubicBezTo>
                <a:cubicBezTo>
                  <a:pt x="3640800" y="929007"/>
                  <a:pt x="3655407" y="922867"/>
                  <a:pt x="3668107" y="914400"/>
                </a:cubicBezTo>
                <a:cubicBezTo>
                  <a:pt x="3676574" y="889000"/>
                  <a:pt x="3671230" y="853052"/>
                  <a:pt x="3693507" y="838200"/>
                </a:cubicBezTo>
                <a:lnTo>
                  <a:pt x="3769707" y="787400"/>
                </a:lnTo>
                <a:cubicBezTo>
                  <a:pt x="3794960" y="711641"/>
                  <a:pt x="3779580" y="776047"/>
                  <a:pt x="3769707" y="647700"/>
                </a:cubicBezTo>
                <a:cubicBezTo>
                  <a:pt x="3763854" y="571607"/>
                  <a:pt x="3767319" y="494718"/>
                  <a:pt x="3757007" y="419100"/>
                </a:cubicBezTo>
                <a:cubicBezTo>
                  <a:pt x="3752809" y="388315"/>
                  <a:pt x="3695720" y="319713"/>
                  <a:pt x="3680807" y="304800"/>
                </a:cubicBezTo>
                <a:cubicBezTo>
                  <a:pt x="3638203" y="262196"/>
                  <a:pt x="3596429" y="238951"/>
                  <a:pt x="3541107" y="215900"/>
                </a:cubicBezTo>
                <a:cubicBezTo>
                  <a:pt x="3516393" y="205602"/>
                  <a:pt x="3489766" y="200444"/>
                  <a:pt x="3464907" y="190500"/>
                </a:cubicBezTo>
                <a:cubicBezTo>
                  <a:pt x="3447329" y="183469"/>
                  <a:pt x="3431834" y="171747"/>
                  <a:pt x="3414107" y="165100"/>
                </a:cubicBezTo>
                <a:cubicBezTo>
                  <a:pt x="3367797" y="147734"/>
                  <a:pt x="3289116" y="144157"/>
                  <a:pt x="3249007" y="139700"/>
                </a:cubicBezTo>
                <a:cubicBezTo>
                  <a:pt x="3233198" y="115986"/>
                  <a:pt x="3211391" y="77880"/>
                  <a:pt x="3185507" y="63500"/>
                </a:cubicBezTo>
                <a:cubicBezTo>
                  <a:pt x="3162102" y="50497"/>
                  <a:pt x="3135282" y="44594"/>
                  <a:pt x="3109307" y="38100"/>
                </a:cubicBezTo>
                <a:cubicBezTo>
                  <a:pt x="3009053" y="13036"/>
                  <a:pt x="3075901" y="26850"/>
                  <a:pt x="2906107" y="12700"/>
                </a:cubicBezTo>
                <a:cubicBezTo>
                  <a:pt x="2893407" y="8467"/>
                  <a:pt x="2881394" y="0"/>
                  <a:pt x="2868007" y="0"/>
                </a:cubicBezTo>
                <a:cubicBezTo>
                  <a:pt x="2728571" y="0"/>
                  <a:pt x="2731466" y="2385"/>
                  <a:pt x="2639407" y="25400"/>
                </a:cubicBezTo>
                <a:cubicBezTo>
                  <a:pt x="2550507" y="21167"/>
                  <a:pt x="2461708" y="12700"/>
                  <a:pt x="2372707" y="12700"/>
                </a:cubicBezTo>
                <a:cubicBezTo>
                  <a:pt x="2342773" y="12700"/>
                  <a:pt x="2313741" y="25400"/>
                  <a:pt x="2283807" y="25400"/>
                </a:cubicBezTo>
                <a:cubicBezTo>
                  <a:pt x="2169429" y="25400"/>
                  <a:pt x="2055207" y="16933"/>
                  <a:pt x="1940907" y="12700"/>
                </a:cubicBezTo>
                <a:cubicBezTo>
                  <a:pt x="1919740" y="8467"/>
                  <a:pt x="1898993" y="0"/>
                  <a:pt x="1877407" y="0"/>
                </a:cubicBezTo>
                <a:cubicBezTo>
                  <a:pt x="1751059" y="0"/>
                  <a:pt x="1748097" y="3752"/>
                  <a:pt x="1661507" y="25400"/>
                </a:cubicBezTo>
                <a:cubicBezTo>
                  <a:pt x="1648807" y="33867"/>
                  <a:pt x="1637059" y="43974"/>
                  <a:pt x="1623407" y="50800"/>
                </a:cubicBezTo>
                <a:cubicBezTo>
                  <a:pt x="1597372" y="63817"/>
                  <a:pt x="1545959" y="71370"/>
                  <a:pt x="1521807" y="76200"/>
                </a:cubicBezTo>
                <a:cubicBezTo>
                  <a:pt x="1424909" y="70500"/>
                  <a:pt x="1293929" y="66542"/>
                  <a:pt x="1191607" y="50800"/>
                </a:cubicBezTo>
                <a:cubicBezTo>
                  <a:pt x="1174355" y="48146"/>
                  <a:pt x="1157846" y="41886"/>
                  <a:pt x="1140807" y="38100"/>
                </a:cubicBezTo>
                <a:cubicBezTo>
                  <a:pt x="1119735" y="33417"/>
                  <a:pt x="1098474" y="29633"/>
                  <a:pt x="1077307" y="25400"/>
                </a:cubicBezTo>
                <a:cubicBezTo>
                  <a:pt x="1030740" y="29633"/>
                  <a:pt x="983654" y="29974"/>
                  <a:pt x="937607" y="38100"/>
                </a:cubicBezTo>
                <a:cubicBezTo>
                  <a:pt x="911240" y="42753"/>
                  <a:pt x="887052" y="55807"/>
                  <a:pt x="861407" y="63500"/>
                </a:cubicBezTo>
                <a:cubicBezTo>
                  <a:pt x="844689" y="68516"/>
                  <a:pt x="827540" y="71967"/>
                  <a:pt x="810607" y="76200"/>
                </a:cubicBezTo>
                <a:cubicBezTo>
                  <a:pt x="747107" y="71967"/>
                  <a:pt x="682882" y="73963"/>
                  <a:pt x="620107" y="63500"/>
                </a:cubicBezTo>
                <a:cubicBezTo>
                  <a:pt x="605051" y="60991"/>
                  <a:pt x="595659" y="44926"/>
                  <a:pt x="582007" y="38100"/>
                </a:cubicBezTo>
                <a:cubicBezTo>
                  <a:pt x="570033" y="32113"/>
                  <a:pt x="556607" y="29633"/>
                  <a:pt x="543907" y="25400"/>
                </a:cubicBezTo>
                <a:cubicBezTo>
                  <a:pt x="514274" y="33867"/>
                  <a:pt x="483622" y="39354"/>
                  <a:pt x="455007" y="50800"/>
                </a:cubicBezTo>
                <a:cubicBezTo>
                  <a:pt x="440835" y="56469"/>
                  <a:pt x="431199" y="70841"/>
                  <a:pt x="416907" y="76200"/>
                </a:cubicBezTo>
                <a:cubicBezTo>
                  <a:pt x="382856" y="88969"/>
                  <a:pt x="255806" y="99745"/>
                  <a:pt x="239107" y="101600"/>
                </a:cubicBezTo>
                <a:cubicBezTo>
                  <a:pt x="222174" y="105833"/>
                  <a:pt x="204350" y="107424"/>
                  <a:pt x="188307" y="114300"/>
                </a:cubicBezTo>
                <a:cubicBezTo>
                  <a:pt x="157365" y="127561"/>
                  <a:pt x="134993" y="154914"/>
                  <a:pt x="112107" y="177800"/>
                </a:cubicBezTo>
                <a:cubicBezTo>
                  <a:pt x="103020" y="223233"/>
                  <a:pt x="106709" y="246698"/>
                  <a:pt x="74007" y="279400"/>
                </a:cubicBezTo>
                <a:cubicBezTo>
                  <a:pt x="63214" y="290193"/>
                  <a:pt x="48607" y="296333"/>
                  <a:pt x="35907" y="304800"/>
                </a:cubicBezTo>
                <a:cubicBezTo>
                  <a:pt x="51600" y="351880"/>
                  <a:pt x="93057" y="317500"/>
                  <a:pt x="99407" y="330200"/>
                </a:cubicBezTo>
                <a:close/>
              </a:path>
            </a:pathLst>
          </a:custGeom>
          <a:solidFill>
            <a:srgbClr val="FFFF00">
              <a:alpha val="40000"/>
            </a:srgbClr>
          </a:solidFill>
          <a:ln>
            <a:noFill/>
          </a:ln>
          <a:effectLst/>
          <a:scene3d>
            <a:camera prst="orthographicFront">
              <a:rot lat="0" lon="0" rev="0"/>
            </a:camera>
            <a:lightRig rig="contrasting" dir="t">
              <a:rot lat="0" lon="0" rev="7800000"/>
            </a:lightRig>
          </a:scene3d>
          <a:sp3d>
            <a:bevelT w="139700" h="139700"/>
          </a:sp3d>
        </p:spPr>
        <p:style>
          <a:lnRef idx="1">
            <a:schemeClr val="accent1"/>
          </a:lnRef>
          <a:fillRef idx="0">
            <a:schemeClr val="accent1"/>
          </a:fillRef>
          <a:effectRef idx="0">
            <a:schemeClr val="accent1"/>
          </a:effectRef>
          <a:fontRef idx="minor">
            <a:schemeClr val="tx1"/>
          </a:fontRef>
        </p:style>
        <p:txBody>
          <a:bodyPr lIns="82906" tIns="41453" rIns="82906" bIns="41453" anchor="ctr"/>
          <a:lstStyle/>
          <a:p>
            <a:pPr>
              <a:defRPr/>
            </a:pPr>
            <a:endParaRPr lang="es-ES" sz="1600" dirty="0"/>
          </a:p>
        </p:txBody>
      </p:sp>
    </p:spTree>
    <p:extLst>
      <p:ext uri="{BB962C8B-B14F-4D97-AF65-F5344CB8AC3E}">
        <p14:creationId xmlns:p14="http://schemas.microsoft.com/office/powerpoint/2010/main" val="1368727290"/>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133"/>
                                        </p:tgtEl>
                                        <p:attrNameLst>
                                          <p:attrName>style.visibility</p:attrName>
                                        </p:attrNameLst>
                                      </p:cBhvr>
                                      <p:to>
                                        <p:strVal val="visible"/>
                                      </p:to>
                                    </p:set>
                                    <p:animEffect transition="in" filter="wipe(down)">
                                      <p:cBhvr>
                                        <p:cTn id="7" dur="500"/>
                                        <p:tgtEl>
                                          <p:spTgt spid="1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5"/>
          <p:cNvSpPr txBox="1">
            <a:spLocks noChangeArrowheads="1"/>
          </p:cNvSpPr>
          <p:nvPr/>
        </p:nvSpPr>
        <p:spPr bwMode="auto">
          <a:xfrm>
            <a:off x="949746" y="1441534"/>
            <a:ext cx="4855436" cy="3416320"/>
          </a:xfrm>
          <a:prstGeom prst="rect">
            <a:avLst/>
          </a:prstGeom>
          <a:noFill/>
          <a:ln w="9525">
            <a:solidFill>
              <a:srgbClr val="00206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es-ES" altLang="es-CO"/>
              <a:t>Se trata de efectuar el estudio del terreno en base a la confección de calcos sobre la carta y el estudio del tiempo atmosférico.</a:t>
            </a:r>
          </a:p>
          <a:p>
            <a:pPr algn="just" eaLnBrk="1" hangingPunct="1">
              <a:spcBef>
                <a:spcPct val="50000"/>
              </a:spcBef>
            </a:pPr>
            <a:r>
              <a:rPr lang="es-ES" altLang="es-CO" b="1"/>
              <a:t>COO + MCOO</a:t>
            </a:r>
          </a:p>
          <a:p>
            <a:pPr algn="just" eaLnBrk="1" hangingPunct="1">
              <a:spcBef>
                <a:spcPct val="50000"/>
              </a:spcBef>
            </a:pPr>
            <a:r>
              <a:rPr lang="es-ES" altLang="es-CO"/>
              <a:t>Para contribuir a determinar la mejor maniobra de las fuerzas.</a:t>
            </a:r>
          </a:p>
          <a:p>
            <a:pPr algn="just" eaLnBrk="1" hangingPunct="1">
              <a:spcBef>
                <a:spcPct val="50000"/>
              </a:spcBef>
            </a:pPr>
            <a:endParaRPr lang="es-ES" altLang="es-CO"/>
          </a:p>
          <a:p>
            <a:pPr algn="just" eaLnBrk="1" hangingPunct="1">
              <a:spcBef>
                <a:spcPct val="50000"/>
              </a:spcBef>
            </a:pPr>
            <a:r>
              <a:rPr lang="es-ES" altLang="es-CO" b="1"/>
              <a:t>NOTA</a:t>
            </a:r>
            <a:r>
              <a:rPr lang="es-ES" altLang="es-CO"/>
              <a:t>: lo más importante es obtener conclusiones luego de cada calco o estudio específico.</a:t>
            </a:r>
          </a:p>
        </p:txBody>
      </p:sp>
      <p:sp>
        <p:nvSpPr>
          <p:cNvPr id="7" name="Text Box 9"/>
          <p:cNvSpPr txBox="1">
            <a:spLocks noChangeArrowheads="1"/>
          </p:cNvSpPr>
          <p:nvPr/>
        </p:nvSpPr>
        <p:spPr bwMode="auto">
          <a:xfrm>
            <a:off x="949746" y="320223"/>
            <a:ext cx="10292507" cy="461665"/>
          </a:xfrm>
          <a:prstGeom prst="rect">
            <a:avLst/>
          </a:prstGeom>
          <a:noFill/>
          <a:ln w="190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CO" sz="2400" dirty="0" smtClean="0"/>
              <a:t>FASE II “</a:t>
            </a:r>
            <a:r>
              <a:rPr lang="es-MX" altLang="es-CO" sz="2400" dirty="0"/>
              <a:t>DESCRIBIR LOS EFECTOS DEL CAMPO DE </a:t>
            </a:r>
            <a:r>
              <a:rPr lang="es-MX" altLang="es-CO" sz="2400" dirty="0" smtClean="0"/>
              <a:t>BATALLA</a:t>
            </a:r>
            <a:r>
              <a:rPr lang="es-ES" altLang="es-CO" sz="2400" dirty="0" smtClean="0"/>
              <a:t>”</a:t>
            </a:r>
            <a:endParaRPr lang="es-ES" altLang="es-CO" sz="2400" dirty="0"/>
          </a:p>
        </p:txBody>
      </p:sp>
      <p:grpSp>
        <p:nvGrpSpPr>
          <p:cNvPr id="8" name="Grupo 7">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9"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12" name="Proceso alternativo 5">
            <a:extLst>
              <a:ext uri="{FF2B5EF4-FFF2-40B4-BE49-F238E27FC236}">
                <a16:creationId xmlns:a16="http://schemas.microsoft.com/office/drawing/2014/main" id="{78562406-F1B7-8541-929F-D750EC4CEAD3}"/>
              </a:ext>
            </a:extLst>
          </p:cNvPr>
          <p:cNvSpPr/>
          <p:nvPr/>
        </p:nvSpPr>
        <p:spPr>
          <a:xfrm>
            <a:off x="1009631" y="1015579"/>
            <a:ext cx="10069414"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3"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pic>
        <p:nvPicPr>
          <p:cNvPr id="14" name="Imagen 13"/>
          <p:cNvPicPr>
            <a:picLocks noChangeAspect="1"/>
          </p:cNvPicPr>
          <p:nvPr/>
        </p:nvPicPr>
        <p:blipFill>
          <a:blip r:embed="rId4"/>
          <a:stretch>
            <a:fillRect/>
          </a:stretch>
        </p:blipFill>
        <p:spPr>
          <a:xfrm>
            <a:off x="6415451" y="1441534"/>
            <a:ext cx="4555093" cy="341632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7922913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Text Box 5"/>
          <p:cNvSpPr txBox="1">
            <a:spLocks noChangeArrowheads="1"/>
          </p:cNvSpPr>
          <p:nvPr/>
        </p:nvSpPr>
        <p:spPr bwMode="auto">
          <a:xfrm>
            <a:off x="1009630" y="1438275"/>
            <a:ext cx="5086369" cy="2554545"/>
          </a:xfrm>
          <a:prstGeom prst="rect">
            <a:avLst/>
          </a:prstGeom>
          <a:noFill/>
          <a:ln w="9525">
            <a:solidFill>
              <a:srgbClr val="00206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CO" sz="1600" b="1" dirty="0"/>
              <a:t>CALCO COMBINADO DE OBSTÁCULOS. (C.O.O.)</a:t>
            </a:r>
          </a:p>
          <a:p>
            <a:pPr algn="just" eaLnBrk="1" hangingPunct="1"/>
            <a:endParaRPr lang="es-ES" altLang="es-CO" sz="1600" dirty="0"/>
          </a:p>
          <a:p>
            <a:pPr marL="285750" indent="-285750" algn="just" eaLnBrk="1" hangingPunct="1">
              <a:buFont typeface="Wingdings" panose="05000000000000000000" pitchFamily="2" charset="2"/>
              <a:buChar char="v"/>
            </a:pPr>
            <a:r>
              <a:rPr lang="es-ES" altLang="es-CO" sz="1600" dirty="0"/>
              <a:t>Combina diversos factores en un producto único.</a:t>
            </a:r>
          </a:p>
          <a:p>
            <a:pPr marL="285750" indent="-285750" algn="just" eaLnBrk="1" hangingPunct="1">
              <a:buFont typeface="Wingdings" panose="05000000000000000000" pitchFamily="2" charset="2"/>
              <a:buChar char="v"/>
            </a:pPr>
            <a:endParaRPr lang="es-ES" altLang="es-CO" sz="1600" dirty="0"/>
          </a:p>
          <a:p>
            <a:pPr marL="285750" indent="-285750" algn="just" eaLnBrk="1" hangingPunct="1">
              <a:buFont typeface="Wingdings" panose="05000000000000000000" pitchFamily="2" charset="2"/>
              <a:buChar char="v"/>
            </a:pPr>
            <a:r>
              <a:rPr lang="es-ES" altLang="es-CO" sz="1600" dirty="0"/>
              <a:t>Cada factor a considerar se grafica en una transparencia, sobre la carta.</a:t>
            </a:r>
          </a:p>
          <a:p>
            <a:pPr marL="285750" indent="-285750" algn="just" eaLnBrk="1" hangingPunct="1">
              <a:buFont typeface="Wingdings" panose="05000000000000000000" pitchFamily="2" charset="2"/>
              <a:buChar char="v"/>
            </a:pPr>
            <a:endParaRPr lang="es-ES" altLang="es-CO" sz="1600" dirty="0"/>
          </a:p>
          <a:p>
            <a:pPr marL="285750" indent="-285750" algn="just" eaLnBrk="1" hangingPunct="1">
              <a:buFont typeface="Wingdings" panose="05000000000000000000" pitchFamily="2" charset="2"/>
              <a:buChar char="v"/>
            </a:pPr>
            <a:r>
              <a:rPr lang="es-ES" altLang="es-CO" sz="1600" dirty="0"/>
              <a:t>Integra las evaluaciones de los diversos factores en un producto que representa los efectos del campo de batalla sobre la movilidad.</a:t>
            </a:r>
          </a:p>
        </p:txBody>
      </p:sp>
      <p:graphicFrame>
        <p:nvGraphicFramePr>
          <p:cNvPr id="19460" name="Object 6"/>
          <p:cNvGraphicFramePr>
            <a:graphicFrameLocks noChangeAspect="1"/>
          </p:cNvGraphicFramePr>
          <p:nvPr>
            <p:extLst>
              <p:ext uri="{D42A27DB-BD31-4B8C-83A1-F6EECF244321}">
                <p14:modId xmlns:p14="http://schemas.microsoft.com/office/powerpoint/2010/main" val="2136212798"/>
              </p:ext>
            </p:extLst>
          </p:nvPr>
        </p:nvGraphicFramePr>
        <p:xfrm>
          <a:off x="6533728" y="1325512"/>
          <a:ext cx="4708525" cy="3533775"/>
        </p:xfrm>
        <a:graphic>
          <a:graphicData uri="http://schemas.openxmlformats.org/presentationml/2006/ole">
            <mc:AlternateContent xmlns:mc="http://schemas.openxmlformats.org/markup-compatibility/2006">
              <mc:Choice xmlns:v="urn:schemas-microsoft-com:vml" Requires="v">
                <p:oleObj spid="_x0000_s3097" name="Slide" r:id="rId3" imgW="4648327" imgH="3486912" progId="PowerPoint.Slide.8">
                  <p:embed/>
                </p:oleObj>
              </mc:Choice>
              <mc:Fallback>
                <p:oleObj name="Slide" r:id="rId3" imgW="4648327" imgH="3486912" progId="PowerPoint.Slide.8">
                  <p:embed/>
                  <p:pic>
                    <p:nvPicPr>
                      <p:cNvPr id="19460"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33728" y="1325512"/>
                        <a:ext cx="4708525" cy="3533775"/>
                      </a:xfrm>
                      <a:prstGeom prst="rect">
                        <a:avLst/>
                      </a:prstGeom>
                      <a:noFill/>
                      <a:ln w="9525">
                        <a:solidFill>
                          <a:srgbClr val="002060"/>
                        </a:solidFill>
                        <a:miter lim="800000"/>
                        <a:headEnd/>
                        <a:tailEnd/>
                      </a:ln>
                    </p:spPr>
                  </p:pic>
                </p:oleObj>
              </mc:Fallback>
            </mc:AlternateContent>
          </a:graphicData>
        </a:graphic>
      </p:graphicFrame>
      <p:grpSp>
        <p:nvGrpSpPr>
          <p:cNvPr id="6" name="Grupo 5">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7"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8"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10" name="Proceso alternativo 5">
            <a:extLst>
              <a:ext uri="{FF2B5EF4-FFF2-40B4-BE49-F238E27FC236}">
                <a16:creationId xmlns:a16="http://schemas.microsoft.com/office/drawing/2014/main" id="{78562406-F1B7-8541-929F-D750EC4CEAD3}"/>
              </a:ext>
            </a:extLst>
          </p:cNvPr>
          <p:cNvSpPr/>
          <p:nvPr/>
        </p:nvSpPr>
        <p:spPr>
          <a:xfrm>
            <a:off x="1009631" y="1015579"/>
            <a:ext cx="10069414"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1" name="Picture 2" descr="http://webinterna.esnaval.cl/images/cabecera_EN.png"/>
          <p:cNvPicPr>
            <a:picLocks noChangeAspect="1" noChangeArrowheads="1"/>
          </p:cNvPicPr>
          <p:nvPr/>
        </p:nvPicPr>
        <p:blipFill rotWithShape="1">
          <a:blip r:embed="rId6">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Text Box 9"/>
          <p:cNvSpPr txBox="1">
            <a:spLocks noChangeArrowheads="1"/>
          </p:cNvSpPr>
          <p:nvPr/>
        </p:nvSpPr>
        <p:spPr bwMode="auto">
          <a:xfrm>
            <a:off x="949746" y="320223"/>
            <a:ext cx="10292507" cy="461665"/>
          </a:xfrm>
          <a:prstGeom prst="rect">
            <a:avLst/>
          </a:prstGeom>
          <a:noFill/>
          <a:ln w="190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CO" sz="2400" dirty="0" smtClean="0"/>
              <a:t>FASE II “</a:t>
            </a:r>
            <a:r>
              <a:rPr lang="es-MX" altLang="es-CO" sz="2400" dirty="0"/>
              <a:t>DESCRIBIR LOS EFECTOS DEL CAMPO DE </a:t>
            </a:r>
            <a:r>
              <a:rPr lang="es-MX" altLang="es-CO" sz="2400" dirty="0" smtClean="0"/>
              <a:t>BATALLA</a:t>
            </a:r>
            <a:r>
              <a:rPr lang="es-ES" altLang="es-CO" sz="2400" dirty="0" smtClean="0"/>
              <a:t>”</a:t>
            </a:r>
            <a:endParaRPr lang="es-ES" altLang="es-CO" sz="2400" dirty="0"/>
          </a:p>
        </p:txBody>
      </p:sp>
    </p:spTree>
    <p:extLst>
      <p:ext uri="{BB962C8B-B14F-4D97-AF65-F5344CB8AC3E}">
        <p14:creationId xmlns:p14="http://schemas.microsoft.com/office/powerpoint/2010/main" val="13730046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483" name="Group 18"/>
          <p:cNvGrpSpPr>
            <a:grpSpLocks/>
          </p:cNvGrpSpPr>
          <p:nvPr/>
        </p:nvGrpSpPr>
        <p:grpSpPr bwMode="auto">
          <a:xfrm>
            <a:off x="2063751" y="1288528"/>
            <a:ext cx="8208963" cy="4516438"/>
            <a:chOff x="340" y="358"/>
            <a:chExt cx="5171" cy="2845"/>
          </a:xfrm>
        </p:grpSpPr>
        <p:sp>
          <p:nvSpPr>
            <p:cNvPr id="20487" name="Text Box 6"/>
            <p:cNvSpPr txBox="1">
              <a:spLocks noChangeArrowheads="1"/>
            </p:cNvSpPr>
            <p:nvPr/>
          </p:nvSpPr>
          <p:spPr bwMode="auto">
            <a:xfrm>
              <a:off x="340" y="358"/>
              <a:ext cx="5171" cy="4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s-ES" altLang="es-CO" dirty="0"/>
                <a:t>SIMBOLOGÍA CALCO COMBINADO DE OBSTÁCULOS </a:t>
              </a:r>
            </a:p>
            <a:p>
              <a:pPr algn="ctr" eaLnBrk="1" hangingPunct="1">
                <a:spcBef>
                  <a:spcPct val="50000"/>
                </a:spcBef>
              </a:pPr>
              <a:r>
                <a:rPr lang="es-ES" altLang="es-CO" dirty="0"/>
                <a:t>(genérico y empleando el color que corresponda)</a:t>
              </a:r>
            </a:p>
          </p:txBody>
        </p:sp>
        <p:sp>
          <p:nvSpPr>
            <p:cNvPr id="20488" name="Line 7"/>
            <p:cNvSpPr>
              <a:spLocks noChangeShapeType="1"/>
            </p:cNvSpPr>
            <p:nvPr/>
          </p:nvSpPr>
          <p:spPr bwMode="auto">
            <a:xfrm>
              <a:off x="3878" y="2445"/>
              <a:ext cx="682" cy="0"/>
            </a:xfrm>
            <a:prstGeom prst="line">
              <a:avLst/>
            </a:prstGeom>
            <a:noFill/>
            <a:ln w="47386">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sp>
          <p:nvSpPr>
            <p:cNvPr id="20489" name="Line 8"/>
            <p:cNvSpPr>
              <a:spLocks noChangeShapeType="1"/>
            </p:cNvSpPr>
            <p:nvPr/>
          </p:nvSpPr>
          <p:spPr bwMode="auto">
            <a:xfrm flipV="1">
              <a:off x="3850" y="2572"/>
              <a:ext cx="768" cy="9"/>
            </a:xfrm>
            <a:prstGeom prst="line">
              <a:avLst/>
            </a:prstGeom>
            <a:noFill/>
            <a:ln w="47386">
              <a:solidFill>
                <a:srgbClr val="FF0000"/>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sp>
          <p:nvSpPr>
            <p:cNvPr id="20490" name="AutoShape 9" descr="Outlined diamond"/>
            <p:cNvSpPr>
              <a:spLocks noChangeArrowheads="1"/>
            </p:cNvSpPr>
            <p:nvPr/>
          </p:nvSpPr>
          <p:spPr bwMode="auto">
            <a:xfrm flipV="1">
              <a:off x="3702" y="1039"/>
              <a:ext cx="1090" cy="305"/>
            </a:xfrm>
            <a:prstGeom prst="roundRect">
              <a:avLst>
                <a:gd name="adj" fmla="val 0"/>
              </a:avLst>
            </a:prstGeom>
            <a:pattFill prst="openDmnd">
              <a:fgClr>
                <a:srgbClr val="339933"/>
              </a:fgClr>
              <a:bgClr>
                <a:schemeClr val="bg1"/>
              </a:bgClr>
            </a:pattFill>
            <a:ln w="47371">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O"/>
            </a:p>
          </p:txBody>
        </p:sp>
        <p:sp>
          <p:nvSpPr>
            <p:cNvPr id="20491" name="AutoShape 10" descr="Wide upward diagonal"/>
            <p:cNvSpPr>
              <a:spLocks noChangeArrowheads="1"/>
            </p:cNvSpPr>
            <p:nvPr/>
          </p:nvSpPr>
          <p:spPr bwMode="auto">
            <a:xfrm flipV="1">
              <a:off x="3706" y="1477"/>
              <a:ext cx="1104" cy="288"/>
            </a:xfrm>
            <a:prstGeom prst="roundRect">
              <a:avLst>
                <a:gd name="adj" fmla="val 0"/>
              </a:avLst>
            </a:prstGeom>
            <a:pattFill prst="wdUpDiag">
              <a:fgClr>
                <a:srgbClr val="00A000"/>
              </a:fgClr>
              <a:bgClr>
                <a:schemeClr val="bg1"/>
              </a:bgClr>
            </a:pattFill>
            <a:ln w="47371">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O"/>
            </a:p>
          </p:txBody>
        </p:sp>
        <p:sp>
          <p:nvSpPr>
            <p:cNvPr id="20492" name="Text Box 13"/>
            <p:cNvSpPr txBox="1">
              <a:spLocks noChangeArrowheads="1"/>
            </p:cNvSpPr>
            <p:nvPr/>
          </p:nvSpPr>
          <p:spPr bwMode="auto">
            <a:xfrm>
              <a:off x="431" y="1067"/>
              <a:ext cx="3084"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76213" indent="-176213"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buFontTx/>
                <a:buChar char="•"/>
              </a:pPr>
              <a:r>
                <a:rPr lang="es-ES" altLang="es-CO"/>
                <a:t>Severamente restringido</a:t>
              </a:r>
            </a:p>
          </p:txBody>
        </p:sp>
        <p:sp>
          <p:nvSpPr>
            <p:cNvPr id="20493" name="Text Box 14"/>
            <p:cNvSpPr txBox="1">
              <a:spLocks noChangeArrowheads="1"/>
            </p:cNvSpPr>
            <p:nvPr/>
          </p:nvSpPr>
          <p:spPr bwMode="auto">
            <a:xfrm>
              <a:off x="431" y="1475"/>
              <a:ext cx="3084"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76213" indent="-176213"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buFontTx/>
                <a:buChar char="•"/>
              </a:pPr>
              <a:r>
                <a:rPr lang="es-ES" altLang="es-CO"/>
                <a:t>Restringido</a:t>
              </a:r>
            </a:p>
          </p:txBody>
        </p:sp>
        <p:sp>
          <p:nvSpPr>
            <p:cNvPr id="20494" name="Text Box 15"/>
            <p:cNvSpPr txBox="1">
              <a:spLocks noChangeArrowheads="1"/>
            </p:cNvSpPr>
            <p:nvPr/>
          </p:nvSpPr>
          <p:spPr bwMode="auto">
            <a:xfrm>
              <a:off x="431" y="1884"/>
              <a:ext cx="3084"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76213" indent="-176213"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buFontTx/>
                <a:buChar char="•"/>
              </a:pPr>
              <a:r>
                <a:rPr lang="es-ES" altLang="es-CO"/>
                <a:t>Sin restricciones</a:t>
              </a:r>
            </a:p>
          </p:txBody>
        </p:sp>
        <p:sp>
          <p:nvSpPr>
            <p:cNvPr id="20495" name="Text Box 16"/>
            <p:cNvSpPr txBox="1">
              <a:spLocks noChangeArrowheads="1"/>
            </p:cNvSpPr>
            <p:nvPr/>
          </p:nvSpPr>
          <p:spPr bwMode="auto">
            <a:xfrm>
              <a:off x="431" y="2383"/>
              <a:ext cx="3084"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76213" indent="-176213"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buFontTx/>
                <a:buChar char="•"/>
              </a:pPr>
              <a:r>
                <a:rPr lang="es-ES" altLang="es-CO"/>
                <a:t>Rutas, caminos o carreteras</a:t>
              </a:r>
            </a:p>
          </p:txBody>
        </p:sp>
        <p:sp>
          <p:nvSpPr>
            <p:cNvPr id="20496" name="Text Box 17"/>
            <p:cNvSpPr txBox="1">
              <a:spLocks noChangeArrowheads="1"/>
            </p:cNvSpPr>
            <p:nvPr/>
          </p:nvSpPr>
          <p:spPr bwMode="auto">
            <a:xfrm>
              <a:off x="431" y="2972"/>
              <a:ext cx="3084"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76213" indent="-176213"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buFontTx/>
                <a:buChar char="•"/>
              </a:pPr>
              <a:r>
                <a:rPr lang="es-ES" altLang="es-CO"/>
                <a:t>Cursos de agua o ríos</a:t>
              </a:r>
            </a:p>
          </p:txBody>
        </p:sp>
      </p:grpSp>
      <p:sp>
        <p:nvSpPr>
          <p:cNvPr id="16" name="Line 8"/>
          <p:cNvSpPr>
            <a:spLocks noChangeShapeType="1"/>
          </p:cNvSpPr>
          <p:nvPr/>
        </p:nvSpPr>
        <p:spPr bwMode="auto">
          <a:xfrm flipV="1">
            <a:off x="7680325" y="5739878"/>
            <a:ext cx="1219200" cy="14288"/>
          </a:xfrm>
          <a:prstGeom prst="line">
            <a:avLst/>
          </a:prstGeom>
          <a:noFill/>
          <a:ln w="47386">
            <a:solidFill>
              <a:schemeClr val="accent6">
                <a:lumMod val="60000"/>
                <a:lumOff val="40000"/>
              </a:schemeClr>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s-CL">
              <a:latin typeface="Arial" charset="0"/>
            </a:endParaRPr>
          </a:p>
        </p:txBody>
      </p:sp>
      <p:sp>
        <p:nvSpPr>
          <p:cNvPr id="17" name="Line 7"/>
          <p:cNvSpPr>
            <a:spLocks noChangeShapeType="1"/>
          </p:cNvSpPr>
          <p:nvPr/>
        </p:nvSpPr>
        <p:spPr bwMode="auto">
          <a:xfrm>
            <a:off x="7680326" y="5465241"/>
            <a:ext cx="1082675" cy="0"/>
          </a:xfrm>
          <a:prstGeom prst="line">
            <a:avLst/>
          </a:prstGeom>
          <a:noFill/>
          <a:ln w="47386">
            <a:solidFill>
              <a:schemeClr val="accent6">
                <a:lumMod val="60000"/>
                <a:lumOff val="4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s-CL">
              <a:latin typeface="Arial" charset="0"/>
            </a:endParaRPr>
          </a:p>
        </p:txBody>
      </p:sp>
      <p:sp>
        <p:nvSpPr>
          <p:cNvPr id="2" name="Rectangle 1"/>
          <p:cNvSpPr/>
          <p:nvPr/>
        </p:nvSpPr>
        <p:spPr>
          <a:xfrm>
            <a:off x="7407276" y="3711054"/>
            <a:ext cx="1752600" cy="411621"/>
          </a:xfrm>
          <a:prstGeom prst="rect">
            <a:avLst/>
          </a:prstGeom>
          <a:solidFill>
            <a:srgbClr val="B6DF89"/>
          </a:solidFill>
          <a:ln>
            <a:solidFill>
              <a:srgbClr val="3CF45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grpSp>
        <p:nvGrpSpPr>
          <p:cNvPr id="19" name="Grupo 18">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20"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21"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23" name="Proceso alternativo 5">
            <a:extLst>
              <a:ext uri="{FF2B5EF4-FFF2-40B4-BE49-F238E27FC236}">
                <a16:creationId xmlns:a16="http://schemas.microsoft.com/office/drawing/2014/main" id="{78562406-F1B7-8541-929F-D750EC4CEAD3}"/>
              </a:ext>
            </a:extLst>
          </p:cNvPr>
          <p:cNvSpPr/>
          <p:nvPr/>
        </p:nvSpPr>
        <p:spPr>
          <a:xfrm>
            <a:off x="1009631" y="1015579"/>
            <a:ext cx="10069414"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24"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25" name="Text Box 9"/>
          <p:cNvSpPr txBox="1">
            <a:spLocks noChangeArrowheads="1"/>
          </p:cNvSpPr>
          <p:nvPr/>
        </p:nvSpPr>
        <p:spPr bwMode="auto">
          <a:xfrm>
            <a:off x="949746" y="320223"/>
            <a:ext cx="10292507" cy="461665"/>
          </a:xfrm>
          <a:prstGeom prst="rect">
            <a:avLst/>
          </a:prstGeom>
          <a:noFill/>
          <a:ln w="190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CO" sz="2400" dirty="0" smtClean="0"/>
              <a:t>FASE II “</a:t>
            </a:r>
            <a:r>
              <a:rPr lang="es-MX" altLang="es-CO" sz="2400" dirty="0"/>
              <a:t>DESCRIBIR LOS EFECTOS DEL CAMPO DE </a:t>
            </a:r>
            <a:r>
              <a:rPr lang="es-MX" altLang="es-CO" sz="2400" dirty="0" smtClean="0"/>
              <a:t>BATALLA</a:t>
            </a:r>
            <a:r>
              <a:rPr lang="es-ES" altLang="es-CO" sz="2400" dirty="0" smtClean="0"/>
              <a:t>”</a:t>
            </a:r>
            <a:endParaRPr lang="es-ES" altLang="es-CO" sz="2400" dirty="0"/>
          </a:p>
        </p:txBody>
      </p:sp>
    </p:spTree>
    <p:extLst>
      <p:ext uri="{BB962C8B-B14F-4D97-AF65-F5344CB8AC3E}">
        <p14:creationId xmlns:p14="http://schemas.microsoft.com/office/powerpoint/2010/main" val="8609514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38125E65-CD58-4D87-A865-7593E7000CF1}"/>
              </a:ext>
            </a:extLst>
          </p:cNvPr>
          <p:cNvGrpSpPr/>
          <p:nvPr/>
        </p:nvGrpSpPr>
        <p:grpSpPr>
          <a:xfrm>
            <a:off x="422459" y="1569677"/>
            <a:ext cx="5580129" cy="4592867"/>
            <a:chOff x="2881296" y="1062039"/>
            <a:chExt cx="6429375" cy="5602287"/>
          </a:xfrm>
        </p:grpSpPr>
        <p:pic>
          <p:nvPicPr>
            <p:cNvPr id="2" name="1 Imagen" descr="1.JPG"/>
            <p:cNvPicPr>
              <a:picLocks noChangeAspect="1"/>
            </p:cNvPicPr>
            <p:nvPr/>
          </p:nvPicPr>
          <p:blipFill>
            <a:blip r:embed="rId2" cstate="print">
              <a:clrChange>
                <a:clrFrom>
                  <a:srgbClr val="A29197"/>
                </a:clrFrom>
                <a:clrTo>
                  <a:srgbClr val="A29197">
                    <a:alpha val="0"/>
                  </a:srgbClr>
                </a:clrTo>
              </a:clrChange>
            </a:blip>
            <a:stretch>
              <a:fillRect/>
            </a:stretch>
          </p:blipFill>
          <p:spPr>
            <a:xfrm>
              <a:off x="2881296" y="1071547"/>
              <a:ext cx="6429375" cy="5486399"/>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grpSp>
          <p:nvGrpSpPr>
            <p:cNvPr id="3" name="13 Grupo"/>
            <p:cNvGrpSpPr>
              <a:grpSpLocks/>
            </p:cNvGrpSpPr>
            <p:nvPr/>
          </p:nvGrpSpPr>
          <p:grpSpPr bwMode="auto">
            <a:xfrm>
              <a:off x="2890838" y="1062039"/>
              <a:ext cx="6343650" cy="5602287"/>
              <a:chOff x="1367606" y="330655"/>
              <a:chExt cx="6342872" cy="6332672"/>
            </a:xfrm>
          </p:grpSpPr>
          <p:sp>
            <p:nvSpPr>
              <p:cNvPr id="5" name="4 Forma libre"/>
              <p:cNvSpPr/>
              <p:nvPr/>
            </p:nvSpPr>
            <p:spPr>
              <a:xfrm>
                <a:off x="3214678" y="342187"/>
                <a:ext cx="4495800" cy="6186068"/>
              </a:xfrm>
              <a:custGeom>
                <a:avLst/>
                <a:gdLst>
                  <a:gd name="connsiteX0" fmla="*/ 2984500 w 4495800"/>
                  <a:gd name="connsiteY0" fmla="*/ 3650 h 6099650"/>
                  <a:gd name="connsiteX1" fmla="*/ 3022600 w 4495800"/>
                  <a:gd name="connsiteY1" fmla="*/ 41750 h 6099650"/>
                  <a:gd name="connsiteX2" fmla="*/ 3060700 w 4495800"/>
                  <a:gd name="connsiteY2" fmla="*/ 54450 h 6099650"/>
                  <a:gd name="connsiteX3" fmla="*/ 3086100 w 4495800"/>
                  <a:gd name="connsiteY3" fmla="*/ 92550 h 6099650"/>
                  <a:gd name="connsiteX4" fmla="*/ 3073400 w 4495800"/>
                  <a:gd name="connsiteY4" fmla="*/ 321150 h 6099650"/>
                  <a:gd name="connsiteX5" fmla="*/ 2870200 w 4495800"/>
                  <a:gd name="connsiteY5" fmla="*/ 384650 h 6099650"/>
                  <a:gd name="connsiteX6" fmla="*/ 2844800 w 4495800"/>
                  <a:gd name="connsiteY6" fmla="*/ 422750 h 6099650"/>
                  <a:gd name="connsiteX7" fmla="*/ 2768600 w 4495800"/>
                  <a:gd name="connsiteY7" fmla="*/ 460850 h 6099650"/>
                  <a:gd name="connsiteX8" fmla="*/ 1981200 w 4495800"/>
                  <a:gd name="connsiteY8" fmla="*/ 435450 h 6099650"/>
                  <a:gd name="connsiteX9" fmla="*/ 1943100 w 4495800"/>
                  <a:gd name="connsiteY9" fmla="*/ 422750 h 6099650"/>
                  <a:gd name="connsiteX10" fmla="*/ 1892300 w 4495800"/>
                  <a:gd name="connsiteY10" fmla="*/ 410050 h 6099650"/>
                  <a:gd name="connsiteX11" fmla="*/ 1866900 w 4495800"/>
                  <a:gd name="connsiteY11" fmla="*/ 371950 h 6099650"/>
                  <a:gd name="connsiteX12" fmla="*/ 1828800 w 4495800"/>
                  <a:gd name="connsiteY12" fmla="*/ 333850 h 6099650"/>
                  <a:gd name="connsiteX13" fmla="*/ 1765300 w 4495800"/>
                  <a:gd name="connsiteY13" fmla="*/ 244950 h 6099650"/>
                  <a:gd name="connsiteX14" fmla="*/ 1739900 w 4495800"/>
                  <a:gd name="connsiteY14" fmla="*/ 168750 h 6099650"/>
                  <a:gd name="connsiteX15" fmla="*/ 1689100 w 4495800"/>
                  <a:gd name="connsiteY15" fmla="*/ 3650 h 6099650"/>
                  <a:gd name="connsiteX16" fmla="*/ 1676400 w 4495800"/>
                  <a:gd name="connsiteY16" fmla="*/ 3650 h 6099650"/>
                  <a:gd name="connsiteX17" fmla="*/ 1244600 w 4495800"/>
                  <a:gd name="connsiteY17" fmla="*/ 16350 h 6099650"/>
                  <a:gd name="connsiteX18" fmla="*/ 1231900 w 4495800"/>
                  <a:gd name="connsiteY18" fmla="*/ 54450 h 6099650"/>
                  <a:gd name="connsiteX19" fmla="*/ 1193800 w 4495800"/>
                  <a:gd name="connsiteY19" fmla="*/ 92550 h 6099650"/>
                  <a:gd name="connsiteX20" fmla="*/ 1181100 w 4495800"/>
                  <a:gd name="connsiteY20" fmla="*/ 130650 h 6099650"/>
                  <a:gd name="connsiteX21" fmla="*/ 1155700 w 4495800"/>
                  <a:gd name="connsiteY21" fmla="*/ 168750 h 6099650"/>
                  <a:gd name="connsiteX22" fmla="*/ 1092200 w 4495800"/>
                  <a:gd name="connsiteY22" fmla="*/ 270350 h 6099650"/>
                  <a:gd name="connsiteX23" fmla="*/ 1092200 w 4495800"/>
                  <a:gd name="connsiteY23" fmla="*/ 397350 h 6099650"/>
                  <a:gd name="connsiteX24" fmla="*/ 1143000 w 4495800"/>
                  <a:gd name="connsiteY24" fmla="*/ 473550 h 6099650"/>
                  <a:gd name="connsiteX25" fmla="*/ 1066800 w 4495800"/>
                  <a:gd name="connsiteY25" fmla="*/ 625950 h 6099650"/>
                  <a:gd name="connsiteX26" fmla="*/ 1041400 w 4495800"/>
                  <a:gd name="connsiteY26" fmla="*/ 664050 h 6099650"/>
                  <a:gd name="connsiteX27" fmla="*/ 1016000 w 4495800"/>
                  <a:gd name="connsiteY27" fmla="*/ 702150 h 6099650"/>
                  <a:gd name="connsiteX28" fmla="*/ 901700 w 4495800"/>
                  <a:gd name="connsiteY28" fmla="*/ 765650 h 6099650"/>
                  <a:gd name="connsiteX29" fmla="*/ 825500 w 4495800"/>
                  <a:gd name="connsiteY29" fmla="*/ 689450 h 6099650"/>
                  <a:gd name="connsiteX30" fmla="*/ 800100 w 4495800"/>
                  <a:gd name="connsiteY30" fmla="*/ 651350 h 6099650"/>
                  <a:gd name="connsiteX31" fmla="*/ 685800 w 4495800"/>
                  <a:gd name="connsiteY31" fmla="*/ 587850 h 6099650"/>
                  <a:gd name="connsiteX32" fmla="*/ 622300 w 4495800"/>
                  <a:gd name="connsiteY32" fmla="*/ 575150 h 6099650"/>
                  <a:gd name="connsiteX33" fmla="*/ 495300 w 4495800"/>
                  <a:gd name="connsiteY33" fmla="*/ 587850 h 6099650"/>
                  <a:gd name="connsiteX34" fmla="*/ 406400 w 4495800"/>
                  <a:gd name="connsiteY34" fmla="*/ 600550 h 6099650"/>
                  <a:gd name="connsiteX35" fmla="*/ 292100 w 4495800"/>
                  <a:gd name="connsiteY35" fmla="*/ 613250 h 6099650"/>
                  <a:gd name="connsiteX36" fmla="*/ 177800 w 4495800"/>
                  <a:gd name="connsiteY36" fmla="*/ 676750 h 6099650"/>
                  <a:gd name="connsiteX37" fmla="*/ 76200 w 4495800"/>
                  <a:gd name="connsiteY37" fmla="*/ 791050 h 6099650"/>
                  <a:gd name="connsiteX38" fmla="*/ 101600 w 4495800"/>
                  <a:gd name="connsiteY38" fmla="*/ 981550 h 6099650"/>
                  <a:gd name="connsiteX39" fmla="*/ 127000 w 4495800"/>
                  <a:gd name="connsiteY39" fmla="*/ 1019650 h 6099650"/>
                  <a:gd name="connsiteX40" fmla="*/ 139700 w 4495800"/>
                  <a:gd name="connsiteY40" fmla="*/ 1159350 h 6099650"/>
                  <a:gd name="connsiteX41" fmla="*/ 139700 w 4495800"/>
                  <a:gd name="connsiteY41" fmla="*/ 1299050 h 6099650"/>
                  <a:gd name="connsiteX42" fmla="*/ 114300 w 4495800"/>
                  <a:gd name="connsiteY42" fmla="*/ 1375250 h 6099650"/>
                  <a:gd name="connsiteX43" fmla="*/ 76200 w 4495800"/>
                  <a:gd name="connsiteY43" fmla="*/ 1400650 h 6099650"/>
                  <a:gd name="connsiteX44" fmla="*/ 25400 w 4495800"/>
                  <a:gd name="connsiteY44" fmla="*/ 1476850 h 6099650"/>
                  <a:gd name="connsiteX45" fmla="*/ 0 w 4495800"/>
                  <a:gd name="connsiteY45" fmla="*/ 1514950 h 6099650"/>
                  <a:gd name="connsiteX46" fmla="*/ 38100 w 4495800"/>
                  <a:gd name="connsiteY46" fmla="*/ 1641950 h 6099650"/>
                  <a:gd name="connsiteX47" fmla="*/ 88900 w 4495800"/>
                  <a:gd name="connsiteY47" fmla="*/ 1730850 h 6099650"/>
                  <a:gd name="connsiteX48" fmla="*/ 190500 w 4495800"/>
                  <a:gd name="connsiteY48" fmla="*/ 1768950 h 6099650"/>
                  <a:gd name="connsiteX49" fmla="*/ 292100 w 4495800"/>
                  <a:gd name="connsiteY49" fmla="*/ 1781650 h 6099650"/>
                  <a:gd name="connsiteX50" fmla="*/ 330200 w 4495800"/>
                  <a:gd name="connsiteY50" fmla="*/ 1794350 h 6099650"/>
                  <a:gd name="connsiteX51" fmla="*/ 381000 w 4495800"/>
                  <a:gd name="connsiteY51" fmla="*/ 1870550 h 6099650"/>
                  <a:gd name="connsiteX52" fmla="*/ 419100 w 4495800"/>
                  <a:gd name="connsiteY52" fmla="*/ 1883250 h 6099650"/>
                  <a:gd name="connsiteX53" fmla="*/ 596900 w 4495800"/>
                  <a:gd name="connsiteY53" fmla="*/ 1908650 h 6099650"/>
                  <a:gd name="connsiteX54" fmla="*/ 711200 w 4495800"/>
                  <a:gd name="connsiteY54" fmla="*/ 1946750 h 6099650"/>
                  <a:gd name="connsiteX55" fmla="*/ 749300 w 4495800"/>
                  <a:gd name="connsiteY55" fmla="*/ 1959450 h 6099650"/>
                  <a:gd name="connsiteX56" fmla="*/ 787400 w 4495800"/>
                  <a:gd name="connsiteY56" fmla="*/ 2086450 h 6099650"/>
                  <a:gd name="connsiteX57" fmla="*/ 850900 w 4495800"/>
                  <a:gd name="connsiteY57" fmla="*/ 2099150 h 6099650"/>
                  <a:gd name="connsiteX58" fmla="*/ 889000 w 4495800"/>
                  <a:gd name="connsiteY58" fmla="*/ 2200750 h 6099650"/>
                  <a:gd name="connsiteX59" fmla="*/ 965200 w 4495800"/>
                  <a:gd name="connsiteY59" fmla="*/ 2226150 h 6099650"/>
                  <a:gd name="connsiteX60" fmla="*/ 1066800 w 4495800"/>
                  <a:gd name="connsiteY60" fmla="*/ 2251550 h 6099650"/>
                  <a:gd name="connsiteX61" fmla="*/ 1143000 w 4495800"/>
                  <a:gd name="connsiteY61" fmla="*/ 2315050 h 6099650"/>
                  <a:gd name="connsiteX62" fmla="*/ 1155700 w 4495800"/>
                  <a:gd name="connsiteY62" fmla="*/ 2353150 h 6099650"/>
                  <a:gd name="connsiteX63" fmla="*/ 1206500 w 4495800"/>
                  <a:gd name="connsiteY63" fmla="*/ 2429350 h 6099650"/>
                  <a:gd name="connsiteX64" fmla="*/ 1231900 w 4495800"/>
                  <a:gd name="connsiteY64" fmla="*/ 2480150 h 6099650"/>
                  <a:gd name="connsiteX65" fmla="*/ 1219200 w 4495800"/>
                  <a:gd name="connsiteY65" fmla="*/ 2543650 h 6099650"/>
                  <a:gd name="connsiteX66" fmla="*/ 1155700 w 4495800"/>
                  <a:gd name="connsiteY66" fmla="*/ 2619850 h 6099650"/>
                  <a:gd name="connsiteX67" fmla="*/ 1092200 w 4495800"/>
                  <a:gd name="connsiteY67" fmla="*/ 2734150 h 6099650"/>
                  <a:gd name="connsiteX68" fmla="*/ 1054100 w 4495800"/>
                  <a:gd name="connsiteY68" fmla="*/ 2911950 h 6099650"/>
                  <a:gd name="connsiteX69" fmla="*/ 977900 w 4495800"/>
                  <a:gd name="connsiteY69" fmla="*/ 2937350 h 6099650"/>
                  <a:gd name="connsiteX70" fmla="*/ 939800 w 4495800"/>
                  <a:gd name="connsiteY70" fmla="*/ 2950050 h 6099650"/>
                  <a:gd name="connsiteX71" fmla="*/ 901700 w 4495800"/>
                  <a:gd name="connsiteY71" fmla="*/ 2962750 h 6099650"/>
                  <a:gd name="connsiteX72" fmla="*/ 698500 w 4495800"/>
                  <a:gd name="connsiteY72" fmla="*/ 2950050 h 6099650"/>
                  <a:gd name="connsiteX73" fmla="*/ 673100 w 4495800"/>
                  <a:gd name="connsiteY73" fmla="*/ 2911950 h 6099650"/>
                  <a:gd name="connsiteX74" fmla="*/ 622300 w 4495800"/>
                  <a:gd name="connsiteY74" fmla="*/ 2886550 h 6099650"/>
                  <a:gd name="connsiteX75" fmla="*/ 596900 w 4495800"/>
                  <a:gd name="connsiteY75" fmla="*/ 2848450 h 6099650"/>
                  <a:gd name="connsiteX76" fmla="*/ 431800 w 4495800"/>
                  <a:gd name="connsiteY76" fmla="*/ 2835750 h 6099650"/>
                  <a:gd name="connsiteX77" fmla="*/ 393700 w 4495800"/>
                  <a:gd name="connsiteY77" fmla="*/ 2861150 h 6099650"/>
                  <a:gd name="connsiteX78" fmla="*/ 368300 w 4495800"/>
                  <a:gd name="connsiteY78" fmla="*/ 2899250 h 6099650"/>
                  <a:gd name="connsiteX79" fmla="*/ 330200 w 4495800"/>
                  <a:gd name="connsiteY79" fmla="*/ 2937350 h 6099650"/>
                  <a:gd name="connsiteX80" fmla="*/ 317500 w 4495800"/>
                  <a:gd name="connsiteY80" fmla="*/ 2975450 h 6099650"/>
                  <a:gd name="connsiteX81" fmla="*/ 266700 w 4495800"/>
                  <a:gd name="connsiteY81" fmla="*/ 3051650 h 6099650"/>
                  <a:gd name="connsiteX82" fmla="*/ 292100 w 4495800"/>
                  <a:gd name="connsiteY82" fmla="*/ 3140550 h 6099650"/>
                  <a:gd name="connsiteX83" fmla="*/ 368300 w 4495800"/>
                  <a:gd name="connsiteY83" fmla="*/ 3178650 h 6099650"/>
                  <a:gd name="connsiteX84" fmla="*/ 393700 w 4495800"/>
                  <a:gd name="connsiteY84" fmla="*/ 3216750 h 6099650"/>
                  <a:gd name="connsiteX85" fmla="*/ 520700 w 4495800"/>
                  <a:gd name="connsiteY85" fmla="*/ 3216750 h 6099650"/>
                  <a:gd name="connsiteX86" fmla="*/ 596900 w 4495800"/>
                  <a:gd name="connsiteY86" fmla="*/ 3153250 h 6099650"/>
                  <a:gd name="connsiteX87" fmla="*/ 647700 w 4495800"/>
                  <a:gd name="connsiteY87" fmla="*/ 3165950 h 6099650"/>
                  <a:gd name="connsiteX88" fmla="*/ 673100 w 4495800"/>
                  <a:gd name="connsiteY88" fmla="*/ 3242150 h 6099650"/>
                  <a:gd name="connsiteX89" fmla="*/ 698500 w 4495800"/>
                  <a:gd name="connsiteY89" fmla="*/ 3280250 h 6099650"/>
                  <a:gd name="connsiteX90" fmla="*/ 711200 w 4495800"/>
                  <a:gd name="connsiteY90" fmla="*/ 3318350 h 6099650"/>
                  <a:gd name="connsiteX91" fmla="*/ 787400 w 4495800"/>
                  <a:gd name="connsiteY91" fmla="*/ 3369150 h 6099650"/>
                  <a:gd name="connsiteX92" fmla="*/ 863600 w 4495800"/>
                  <a:gd name="connsiteY92" fmla="*/ 3432650 h 6099650"/>
                  <a:gd name="connsiteX93" fmla="*/ 901700 w 4495800"/>
                  <a:gd name="connsiteY93" fmla="*/ 3508850 h 6099650"/>
                  <a:gd name="connsiteX94" fmla="*/ 939800 w 4495800"/>
                  <a:gd name="connsiteY94" fmla="*/ 3534250 h 6099650"/>
                  <a:gd name="connsiteX95" fmla="*/ 1028700 w 4495800"/>
                  <a:gd name="connsiteY95" fmla="*/ 3585050 h 6099650"/>
                  <a:gd name="connsiteX96" fmla="*/ 1181100 w 4495800"/>
                  <a:gd name="connsiteY96" fmla="*/ 3521550 h 6099650"/>
                  <a:gd name="connsiteX97" fmla="*/ 1219200 w 4495800"/>
                  <a:gd name="connsiteY97" fmla="*/ 3496150 h 6099650"/>
                  <a:gd name="connsiteX98" fmla="*/ 1244600 w 4495800"/>
                  <a:gd name="connsiteY98" fmla="*/ 3458050 h 6099650"/>
                  <a:gd name="connsiteX99" fmla="*/ 1320800 w 4495800"/>
                  <a:gd name="connsiteY99" fmla="*/ 3432650 h 6099650"/>
                  <a:gd name="connsiteX100" fmla="*/ 1358900 w 4495800"/>
                  <a:gd name="connsiteY100" fmla="*/ 3445350 h 6099650"/>
                  <a:gd name="connsiteX101" fmla="*/ 1384300 w 4495800"/>
                  <a:gd name="connsiteY101" fmla="*/ 3521550 h 6099650"/>
                  <a:gd name="connsiteX102" fmla="*/ 1422400 w 4495800"/>
                  <a:gd name="connsiteY102" fmla="*/ 3597750 h 6099650"/>
                  <a:gd name="connsiteX103" fmla="*/ 1435100 w 4495800"/>
                  <a:gd name="connsiteY103" fmla="*/ 3635850 h 6099650"/>
                  <a:gd name="connsiteX104" fmla="*/ 1397000 w 4495800"/>
                  <a:gd name="connsiteY104" fmla="*/ 3712050 h 6099650"/>
                  <a:gd name="connsiteX105" fmla="*/ 1358900 w 4495800"/>
                  <a:gd name="connsiteY105" fmla="*/ 3724750 h 6099650"/>
                  <a:gd name="connsiteX106" fmla="*/ 1295400 w 4495800"/>
                  <a:gd name="connsiteY106" fmla="*/ 3839050 h 6099650"/>
                  <a:gd name="connsiteX107" fmla="*/ 1282700 w 4495800"/>
                  <a:gd name="connsiteY107" fmla="*/ 3927950 h 6099650"/>
                  <a:gd name="connsiteX108" fmla="*/ 1257300 w 4495800"/>
                  <a:gd name="connsiteY108" fmla="*/ 3966050 h 6099650"/>
                  <a:gd name="connsiteX109" fmla="*/ 1270000 w 4495800"/>
                  <a:gd name="connsiteY109" fmla="*/ 4207350 h 6099650"/>
                  <a:gd name="connsiteX110" fmla="*/ 1282700 w 4495800"/>
                  <a:gd name="connsiteY110" fmla="*/ 4308950 h 6099650"/>
                  <a:gd name="connsiteX111" fmla="*/ 1397000 w 4495800"/>
                  <a:gd name="connsiteY111" fmla="*/ 4321650 h 6099650"/>
                  <a:gd name="connsiteX112" fmla="*/ 1536700 w 4495800"/>
                  <a:gd name="connsiteY112" fmla="*/ 4334350 h 6099650"/>
                  <a:gd name="connsiteX113" fmla="*/ 1549400 w 4495800"/>
                  <a:gd name="connsiteY113" fmla="*/ 4334350 h 6099650"/>
                  <a:gd name="connsiteX114" fmla="*/ 1485900 w 4495800"/>
                  <a:gd name="connsiteY114" fmla="*/ 4397850 h 6099650"/>
                  <a:gd name="connsiteX115" fmla="*/ 1447800 w 4495800"/>
                  <a:gd name="connsiteY115" fmla="*/ 4423250 h 6099650"/>
                  <a:gd name="connsiteX116" fmla="*/ 1422400 w 4495800"/>
                  <a:gd name="connsiteY116" fmla="*/ 4461350 h 6099650"/>
                  <a:gd name="connsiteX117" fmla="*/ 1409700 w 4495800"/>
                  <a:gd name="connsiteY117" fmla="*/ 4550250 h 6099650"/>
                  <a:gd name="connsiteX118" fmla="*/ 1308100 w 4495800"/>
                  <a:gd name="connsiteY118" fmla="*/ 4562950 h 6099650"/>
                  <a:gd name="connsiteX119" fmla="*/ 1244600 w 4495800"/>
                  <a:gd name="connsiteY119" fmla="*/ 4575650 h 6099650"/>
                  <a:gd name="connsiteX120" fmla="*/ 1219200 w 4495800"/>
                  <a:gd name="connsiteY120" fmla="*/ 4677250 h 6099650"/>
                  <a:gd name="connsiteX121" fmla="*/ 1206500 w 4495800"/>
                  <a:gd name="connsiteY121" fmla="*/ 4715350 h 6099650"/>
                  <a:gd name="connsiteX122" fmla="*/ 1231900 w 4495800"/>
                  <a:gd name="connsiteY122" fmla="*/ 4816950 h 6099650"/>
                  <a:gd name="connsiteX123" fmla="*/ 1270000 w 4495800"/>
                  <a:gd name="connsiteY123" fmla="*/ 4842350 h 6099650"/>
                  <a:gd name="connsiteX124" fmla="*/ 1257300 w 4495800"/>
                  <a:gd name="connsiteY124" fmla="*/ 5007450 h 6099650"/>
                  <a:gd name="connsiteX125" fmla="*/ 1219200 w 4495800"/>
                  <a:gd name="connsiteY125" fmla="*/ 5083650 h 6099650"/>
                  <a:gd name="connsiteX126" fmla="*/ 1206500 w 4495800"/>
                  <a:gd name="connsiteY126" fmla="*/ 5121750 h 6099650"/>
                  <a:gd name="connsiteX127" fmla="*/ 1244600 w 4495800"/>
                  <a:gd name="connsiteY127" fmla="*/ 5147150 h 6099650"/>
                  <a:gd name="connsiteX128" fmla="*/ 1320800 w 4495800"/>
                  <a:gd name="connsiteY128" fmla="*/ 5172550 h 6099650"/>
                  <a:gd name="connsiteX129" fmla="*/ 1358900 w 4495800"/>
                  <a:gd name="connsiteY129" fmla="*/ 5197950 h 6099650"/>
                  <a:gd name="connsiteX130" fmla="*/ 1384300 w 4495800"/>
                  <a:gd name="connsiteY130" fmla="*/ 5236050 h 6099650"/>
                  <a:gd name="connsiteX131" fmla="*/ 1422400 w 4495800"/>
                  <a:gd name="connsiteY131" fmla="*/ 5248750 h 6099650"/>
                  <a:gd name="connsiteX132" fmla="*/ 1358900 w 4495800"/>
                  <a:gd name="connsiteY132" fmla="*/ 5299550 h 6099650"/>
                  <a:gd name="connsiteX133" fmla="*/ 1257300 w 4495800"/>
                  <a:gd name="connsiteY133" fmla="*/ 5286850 h 6099650"/>
                  <a:gd name="connsiteX134" fmla="*/ 1181100 w 4495800"/>
                  <a:gd name="connsiteY134" fmla="*/ 5223350 h 6099650"/>
                  <a:gd name="connsiteX135" fmla="*/ 1143000 w 4495800"/>
                  <a:gd name="connsiteY135" fmla="*/ 5197950 h 6099650"/>
                  <a:gd name="connsiteX136" fmla="*/ 1066800 w 4495800"/>
                  <a:gd name="connsiteY136" fmla="*/ 5147150 h 6099650"/>
                  <a:gd name="connsiteX137" fmla="*/ 1016000 w 4495800"/>
                  <a:gd name="connsiteY137" fmla="*/ 5210650 h 6099650"/>
                  <a:gd name="connsiteX138" fmla="*/ 939800 w 4495800"/>
                  <a:gd name="connsiteY138" fmla="*/ 5286850 h 6099650"/>
                  <a:gd name="connsiteX139" fmla="*/ 901700 w 4495800"/>
                  <a:gd name="connsiteY139" fmla="*/ 5324950 h 6099650"/>
                  <a:gd name="connsiteX140" fmla="*/ 914400 w 4495800"/>
                  <a:gd name="connsiteY140" fmla="*/ 5451950 h 6099650"/>
                  <a:gd name="connsiteX141" fmla="*/ 1003300 w 4495800"/>
                  <a:gd name="connsiteY141" fmla="*/ 5540850 h 6099650"/>
                  <a:gd name="connsiteX142" fmla="*/ 1028700 w 4495800"/>
                  <a:gd name="connsiteY142" fmla="*/ 5655150 h 6099650"/>
                  <a:gd name="connsiteX143" fmla="*/ 1016000 w 4495800"/>
                  <a:gd name="connsiteY143" fmla="*/ 5718650 h 6099650"/>
                  <a:gd name="connsiteX144" fmla="*/ 1003300 w 4495800"/>
                  <a:gd name="connsiteY144" fmla="*/ 5756750 h 6099650"/>
                  <a:gd name="connsiteX145" fmla="*/ 927100 w 4495800"/>
                  <a:gd name="connsiteY145" fmla="*/ 5807550 h 6099650"/>
                  <a:gd name="connsiteX146" fmla="*/ 889000 w 4495800"/>
                  <a:gd name="connsiteY146" fmla="*/ 5832950 h 6099650"/>
                  <a:gd name="connsiteX147" fmla="*/ 876300 w 4495800"/>
                  <a:gd name="connsiteY147" fmla="*/ 5934550 h 6099650"/>
                  <a:gd name="connsiteX148" fmla="*/ 812800 w 4495800"/>
                  <a:gd name="connsiteY148" fmla="*/ 5998050 h 6099650"/>
                  <a:gd name="connsiteX149" fmla="*/ 812800 w 4495800"/>
                  <a:gd name="connsiteY149" fmla="*/ 6099650 h 6099650"/>
                  <a:gd name="connsiteX150" fmla="*/ 4445000 w 4495800"/>
                  <a:gd name="connsiteY150" fmla="*/ 6086950 h 6099650"/>
                  <a:gd name="connsiteX151" fmla="*/ 4495800 w 4495800"/>
                  <a:gd name="connsiteY151" fmla="*/ 16350 h 6099650"/>
                  <a:gd name="connsiteX152" fmla="*/ 3035300 w 4495800"/>
                  <a:gd name="connsiteY152" fmla="*/ 29050 h 6099650"/>
                  <a:gd name="connsiteX153" fmla="*/ 3060700 w 4495800"/>
                  <a:gd name="connsiteY153" fmla="*/ 41750 h 6099650"/>
                  <a:gd name="connsiteX154" fmla="*/ 2984500 w 4495800"/>
                  <a:gd name="connsiteY154" fmla="*/ 3650 h 6099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Lst>
                <a:rect l="l" t="t" r="r" b="b"/>
                <a:pathLst>
                  <a:path w="4495800" h="6099650">
                    <a:moveTo>
                      <a:pt x="2984500" y="3650"/>
                    </a:moveTo>
                    <a:cubicBezTo>
                      <a:pt x="2997200" y="16350"/>
                      <a:pt x="3007656" y="31787"/>
                      <a:pt x="3022600" y="41750"/>
                    </a:cubicBezTo>
                    <a:cubicBezTo>
                      <a:pt x="3033739" y="49176"/>
                      <a:pt x="3050247" y="46087"/>
                      <a:pt x="3060700" y="54450"/>
                    </a:cubicBezTo>
                    <a:cubicBezTo>
                      <a:pt x="3072619" y="63985"/>
                      <a:pt x="3077633" y="79850"/>
                      <a:pt x="3086100" y="92550"/>
                    </a:cubicBezTo>
                    <a:cubicBezTo>
                      <a:pt x="3081867" y="168750"/>
                      <a:pt x="3096540" y="248425"/>
                      <a:pt x="3073400" y="321150"/>
                    </a:cubicBezTo>
                    <a:cubicBezTo>
                      <a:pt x="3052617" y="386468"/>
                      <a:pt x="2901008" y="381569"/>
                      <a:pt x="2870200" y="384650"/>
                    </a:cubicBezTo>
                    <a:cubicBezTo>
                      <a:pt x="2861733" y="397350"/>
                      <a:pt x="2855593" y="411957"/>
                      <a:pt x="2844800" y="422750"/>
                    </a:cubicBezTo>
                    <a:cubicBezTo>
                      <a:pt x="2820181" y="447369"/>
                      <a:pt x="2799588" y="450521"/>
                      <a:pt x="2768600" y="460850"/>
                    </a:cubicBezTo>
                    <a:cubicBezTo>
                      <a:pt x="2506133" y="452383"/>
                      <a:pt x="2230327" y="518492"/>
                      <a:pt x="1981200" y="435450"/>
                    </a:cubicBezTo>
                    <a:cubicBezTo>
                      <a:pt x="1968500" y="431217"/>
                      <a:pt x="1955972" y="426428"/>
                      <a:pt x="1943100" y="422750"/>
                    </a:cubicBezTo>
                    <a:cubicBezTo>
                      <a:pt x="1926317" y="417955"/>
                      <a:pt x="1909233" y="414283"/>
                      <a:pt x="1892300" y="410050"/>
                    </a:cubicBezTo>
                    <a:cubicBezTo>
                      <a:pt x="1883833" y="397350"/>
                      <a:pt x="1876671" y="383676"/>
                      <a:pt x="1866900" y="371950"/>
                    </a:cubicBezTo>
                    <a:cubicBezTo>
                      <a:pt x="1855402" y="358152"/>
                      <a:pt x="1840489" y="347487"/>
                      <a:pt x="1828800" y="333850"/>
                    </a:cubicBezTo>
                    <a:cubicBezTo>
                      <a:pt x="1824470" y="328798"/>
                      <a:pt x="1771485" y="258867"/>
                      <a:pt x="1765300" y="244950"/>
                    </a:cubicBezTo>
                    <a:cubicBezTo>
                      <a:pt x="1754426" y="220484"/>
                      <a:pt x="1739900" y="168750"/>
                      <a:pt x="1739900" y="168750"/>
                    </a:cubicBezTo>
                    <a:cubicBezTo>
                      <a:pt x="1729563" y="55038"/>
                      <a:pt x="1764883" y="41542"/>
                      <a:pt x="1689100" y="3650"/>
                    </a:cubicBezTo>
                    <a:cubicBezTo>
                      <a:pt x="1685314" y="1757"/>
                      <a:pt x="1680633" y="3650"/>
                      <a:pt x="1676400" y="3650"/>
                    </a:cubicBezTo>
                    <a:cubicBezTo>
                      <a:pt x="1532467" y="7883"/>
                      <a:pt x="1387664" y="0"/>
                      <a:pt x="1244600" y="16350"/>
                    </a:cubicBezTo>
                    <a:cubicBezTo>
                      <a:pt x="1231300" y="17870"/>
                      <a:pt x="1239326" y="43311"/>
                      <a:pt x="1231900" y="54450"/>
                    </a:cubicBezTo>
                    <a:cubicBezTo>
                      <a:pt x="1221937" y="69394"/>
                      <a:pt x="1206500" y="79850"/>
                      <a:pt x="1193800" y="92550"/>
                    </a:cubicBezTo>
                    <a:cubicBezTo>
                      <a:pt x="1189567" y="105250"/>
                      <a:pt x="1187087" y="118676"/>
                      <a:pt x="1181100" y="130650"/>
                    </a:cubicBezTo>
                    <a:cubicBezTo>
                      <a:pt x="1174274" y="144302"/>
                      <a:pt x="1161899" y="154802"/>
                      <a:pt x="1155700" y="168750"/>
                    </a:cubicBezTo>
                    <a:cubicBezTo>
                      <a:pt x="1111155" y="268976"/>
                      <a:pt x="1160740" y="224657"/>
                      <a:pt x="1092200" y="270350"/>
                    </a:cubicBezTo>
                    <a:cubicBezTo>
                      <a:pt x="1075162" y="321465"/>
                      <a:pt x="1066141" y="329596"/>
                      <a:pt x="1092200" y="397350"/>
                    </a:cubicBezTo>
                    <a:cubicBezTo>
                      <a:pt x="1103159" y="425842"/>
                      <a:pt x="1143000" y="473550"/>
                      <a:pt x="1143000" y="473550"/>
                    </a:cubicBezTo>
                    <a:cubicBezTo>
                      <a:pt x="1107947" y="578710"/>
                      <a:pt x="1132452" y="527473"/>
                      <a:pt x="1066800" y="625950"/>
                    </a:cubicBezTo>
                    <a:lnTo>
                      <a:pt x="1041400" y="664050"/>
                    </a:lnTo>
                    <a:cubicBezTo>
                      <a:pt x="1032933" y="676750"/>
                      <a:pt x="1028700" y="693683"/>
                      <a:pt x="1016000" y="702150"/>
                    </a:cubicBezTo>
                    <a:cubicBezTo>
                      <a:pt x="928661" y="760376"/>
                      <a:pt x="968760" y="743297"/>
                      <a:pt x="901700" y="765650"/>
                    </a:cubicBezTo>
                    <a:cubicBezTo>
                      <a:pt x="876300" y="740250"/>
                      <a:pt x="845425" y="719338"/>
                      <a:pt x="825500" y="689450"/>
                    </a:cubicBezTo>
                    <a:cubicBezTo>
                      <a:pt x="817033" y="676750"/>
                      <a:pt x="811587" y="661401"/>
                      <a:pt x="800100" y="651350"/>
                    </a:cubicBezTo>
                    <a:cubicBezTo>
                      <a:pt x="762264" y="618243"/>
                      <a:pt x="731152" y="599188"/>
                      <a:pt x="685800" y="587850"/>
                    </a:cubicBezTo>
                    <a:cubicBezTo>
                      <a:pt x="664859" y="582615"/>
                      <a:pt x="643467" y="579383"/>
                      <a:pt x="622300" y="575150"/>
                    </a:cubicBezTo>
                    <a:lnTo>
                      <a:pt x="495300" y="587850"/>
                    </a:lnTo>
                    <a:cubicBezTo>
                      <a:pt x="465571" y="591348"/>
                      <a:pt x="436103" y="596837"/>
                      <a:pt x="406400" y="600550"/>
                    </a:cubicBezTo>
                    <a:cubicBezTo>
                      <a:pt x="368362" y="605305"/>
                      <a:pt x="330200" y="609017"/>
                      <a:pt x="292100" y="613250"/>
                    </a:cubicBezTo>
                    <a:cubicBezTo>
                      <a:pt x="204761" y="671476"/>
                      <a:pt x="244860" y="654397"/>
                      <a:pt x="177800" y="676750"/>
                    </a:cubicBezTo>
                    <a:cubicBezTo>
                      <a:pt x="90807" y="763743"/>
                      <a:pt x="121525" y="723062"/>
                      <a:pt x="76200" y="791050"/>
                    </a:cubicBezTo>
                    <a:cubicBezTo>
                      <a:pt x="79037" y="825099"/>
                      <a:pt x="75662" y="929674"/>
                      <a:pt x="101600" y="981550"/>
                    </a:cubicBezTo>
                    <a:cubicBezTo>
                      <a:pt x="108426" y="995202"/>
                      <a:pt x="118533" y="1006950"/>
                      <a:pt x="127000" y="1019650"/>
                    </a:cubicBezTo>
                    <a:cubicBezTo>
                      <a:pt x="131233" y="1066217"/>
                      <a:pt x="134237" y="1112912"/>
                      <a:pt x="139700" y="1159350"/>
                    </a:cubicBezTo>
                    <a:cubicBezTo>
                      <a:pt x="150289" y="1249360"/>
                      <a:pt x="162194" y="1216572"/>
                      <a:pt x="139700" y="1299050"/>
                    </a:cubicBezTo>
                    <a:cubicBezTo>
                      <a:pt x="132655" y="1324881"/>
                      <a:pt x="136577" y="1360398"/>
                      <a:pt x="114300" y="1375250"/>
                    </a:cubicBezTo>
                    <a:lnTo>
                      <a:pt x="76200" y="1400650"/>
                    </a:lnTo>
                    <a:lnTo>
                      <a:pt x="25400" y="1476850"/>
                    </a:lnTo>
                    <a:lnTo>
                      <a:pt x="0" y="1514950"/>
                    </a:lnTo>
                    <a:cubicBezTo>
                      <a:pt x="19194" y="1591725"/>
                      <a:pt x="7180" y="1549191"/>
                      <a:pt x="38100" y="1641950"/>
                    </a:cubicBezTo>
                    <a:cubicBezTo>
                      <a:pt x="49929" y="1677438"/>
                      <a:pt x="54728" y="1705221"/>
                      <a:pt x="88900" y="1730850"/>
                    </a:cubicBezTo>
                    <a:cubicBezTo>
                      <a:pt x="90934" y="1732375"/>
                      <a:pt x="174166" y="1765980"/>
                      <a:pt x="190500" y="1768950"/>
                    </a:cubicBezTo>
                    <a:cubicBezTo>
                      <a:pt x="224080" y="1775055"/>
                      <a:pt x="258233" y="1777417"/>
                      <a:pt x="292100" y="1781650"/>
                    </a:cubicBezTo>
                    <a:cubicBezTo>
                      <a:pt x="304800" y="1785883"/>
                      <a:pt x="320734" y="1784884"/>
                      <a:pt x="330200" y="1794350"/>
                    </a:cubicBezTo>
                    <a:cubicBezTo>
                      <a:pt x="351786" y="1815936"/>
                      <a:pt x="352040" y="1860897"/>
                      <a:pt x="381000" y="1870550"/>
                    </a:cubicBezTo>
                    <a:cubicBezTo>
                      <a:pt x="393700" y="1874783"/>
                      <a:pt x="406113" y="1880003"/>
                      <a:pt x="419100" y="1883250"/>
                    </a:cubicBezTo>
                    <a:cubicBezTo>
                      <a:pt x="483798" y="1899424"/>
                      <a:pt x="525776" y="1900747"/>
                      <a:pt x="596900" y="1908650"/>
                    </a:cubicBezTo>
                    <a:lnTo>
                      <a:pt x="711200" y="1946750"/>
                    </a:lnTo>
                    <a:lnTo>
                      <a:pt x="749300" y="1959450"/>
                    </a:lnTo>
                    <a:cubicBezTo>
                      <a:pt x="752260" y="1980167"/>
                      <a:pt x="751463" y="2065914"/>
                      <a:pt x="787400" y="2086450"/>
                    </a:cubicBezTo>
                    <a:cubicBezTo>
                      <a:pt x="806142" y="2097160"/>
                      <a:pt x="829733" y="2094917"/>
                      <a:pt x="850900" y="2099150"/>
                    </a:cubicBezTo>
                    <a:cubicBezTo>
                      <a:pt x="856023" y="2124763"/>
                      <a:pt x="859101" y="2182063"/>
                      <a:pt x="889000" y="2200750"/>
                    </a:cubicBezTo>
                    <a:cubicBezTo>
                      <a:pt x="911704" y="2214940"/>
                      <a:pt x="939800" y="2217683"/>
                      <a:pt x="965200" y="2226150"/>
                    </a:cubicBezTo>
                    <a:cubicBezTo>
                      <a:pt x="1023778" y="2245676"/>
                      <a:pt x="990173" y="2236225"/>
                      <a:pt x="1066800" y="2251550"/>
                    </a:cubicBezTo>
                    <a:cubicBezTo>
                      <a:pt x="1094913" y="2270292"/>
                      <a:pt x="1123443" y="2285714"/>
                      <a:pt x="1143000" y="2315050"/>
                    </a:cubicBezTo>
                    <a:cubicBezTo>
                      <a:pt x="1150426" y="2326189"/>
                      <a:pt x="1149199" y="2341448"/>
                      <a:pt x="1155700" y="2353150"/>
                    </a:cubicBezTo>
                    <a:cubicBezTo>
                      <a:pt x="1170525" y="2379835"/>
                      <a:pt x="1192848" y="2402046"/>
                      <a:pt x="1206500" y="2429350"/>
                    </a:cubicBezTo>
                    <a:lnTo>
                      <a:pt x="1231900" y="2480150"/>
                    </a:lnTo>
                    <a:cubicBezTo>
                      <a:pt x="1227667" y="2501317"/>
                      <a:pt x="1226779" y="2523439"/>
                      <a:pt x="1219200" y="2543650"/>
                    </a:cubicBezTo>
                    <a:cubicBezTo>
                      <a:pt x="1205116" y="2581208"/>
                      <a:pt x="1179554" y="2589180"/>
                      <a:pt x="1155700" y="2619850"/>
                    </a:cubicBezTo>
                    <a:cubicBezTo>
                      <a:pt x="1104752" y="2685354"/>
                      <a:pt x="1111362" y="2676665"/>
                      <a:pt x="1092200" y="2734150"/>
                    </a:cubicBezTo>
                    <a:cubicBezTo>
                      <a:pt x="1091382" y="2743152"/>
                      <a:pt x="1101107" y="2882570"/>
                      <a:pt x="1054100" y="2911950"/>
                    </a:cubicBezTo>
                    <a:cubicBezTo>
                      <a:pt x="1031396" y="2926140"/>
                      <a:pt x="1003300" y="2928883"/>
                      <a:pt x="977900" y="2937350"/>
                    </a:cubicBezTo>
                    <a:lnTo>
                      <a:pt x="939800" y="2950050"/>
                    </a:lnTo>
                    <a:lnTo>
                      <a:pt x="901700" y="2962750"/>
                    </a:lnTo>
                    <a:cubicBezTo>
                      <a:pt x="833967" y="2958517"/>
                      <a:pt x="764749" y="2964772"/>
                      <a:pt x="698500" y="2950050"/>
                    </a:cubicBezTo>
                    <a:cubicBezTo>
                      <a:pt x="683600" y="2946739"/>
                      <a:pt x="684826" y="2921721"/>
                      <a:pt x="673100" y="2911950"/>
                    </a:cubicBezTo>
                    <a:cubicBezTo>
                      <a:pt x="658556" y="2899830"/>
                      <a:pt x="639233" y="2895017"/>
                      <a:pt x="622300" y="2886550"/>
                    </a:cubicBezTo>
                    <a:cubicBezTo>
                      <a:pt x="613833" y="2873850"/>
                      <a:pt x="607693" y="2859243"/>
                      <a:pt x="596900" y="2848450"/>
                    </a:cubicBezTo>
                    <a:cubicBezTo>
                      <a:pt x="545673" y="2797223"/>
                      <a:pt x="511907" y="2827739"/>
                      <a:pt x="431800" y="2835750"/>
                    </a:cubicBezTo>
                    <a:cubicBezTo>
                      <a:pt x="419100" y="2844217"/>
                      <a:pt x="404493" y="2850357"/>
                      <a:pt x="393700" y="2861150"/>
                    </a:cubicBezTo>
                    <a:cubicBezTo>
                      <a:pt x="382907" y="2871943"/>
                      <a:pt x="378071" y="2887524"/>
                      <a:pt x="368300" y="2899250"/>
                    </a:cubicBezTo>
                    <a:cubicBezTo>
                      <a:pt x="356802" y="2913048"/>
                      <a:pt x="342900" y="2924650"/>
                      <a:pt x="330200" y="2937350"/>
                    </a:cubicBezTo>
                    <a:cubicBezTo>
                      <a:pt x="325967" y="2950050"/>
                      <a:pt x="324001" y="2963748"/>
                      <a:pt x="317500" y="2975450"/>
                    </a:cubicBezTo>
                    <a:cubicBezTo>
                      <a:pt x="302675" y="3002135"/>
                      <a:pt x="266700" y="3051650"/>
                      <a:pt x="266700" y="3051650"/>
                    </a:cubicBezTo>
                    <a:cubicBezTo>
                      <a:pt x="267530" y="3054969"/>
                      <a:pt x="285475" y="3132268"/>
                      <a:pt x="292100" y="3140550"/>
                    </a:cubicBezTo>
                    <a:cubicBezTo>
                      <a:pt x="310005" y="3162931"/>
                      <a:pt x="343201" y="3170284"/>
                      <a:pt x="368300" y="3178650"/>
                    </a:cubicBezTo>
                    <a:cubicBezTo>
                      <a:pt x="376767" y="3191350"/>
                      <a:pt x="381781" y="3207215"/>
                      <a:pt x="393700" y="3216750"/>
                    </a:cubicBezTo>
                    <a:cubicBezTo>
                      <a:pt x="427285" y="3243618"/>
                      <a:pt x="492144" y="3220829"/>
                      <a:pt x="520700" y="3216750"/>
                    </a:cubicBezTo>
                    <a:cubicBezTo>
                      <a:pt x="531449" y="3206001"/>
                      <a:pt x="576272" y="3156197"/>
                      <a:pt x="596900" y="3153250"/>
                    </a:cubicBezTo>
                    <a:cubicBezTo>
                      <a:pt x="614179" y="3150782"/>
                      <a:pt x="630767" y="3161717"/>
                      <a:pt x="647700" y="3165950"/>
                    </a:cubicBezTo>
                    <a:cubicBezTo>
                      <a:pt x="656167" y="3191350"/>
                      <a:pt x="658248" y="3219873"/>
                      <a:pt x="673100" y="3242150"/>
                    </a:cubicBezTo>
                    <a:cubicBezTo>
                      <a:pt x="681567" y="3254850"/>
                      <a:pt x="691674" y="3266598"/>
                      <a:pt x="698500" y="3280250"/>
                    </a:cubicBezTo>
                    <a:cubicBezTo>
                      <a:pt x="704487" y="3292224"/>
                      <a:pt x="701734" y="3308884"/>
                      <a:pt x="711200" y="3318350"/>
                    </a:cubicBezTo>
                    <a:cubicBezTo>
                      <a:pt x="732786" y="3339936"/>
                      <a:pt x="765814" y="3347564"/>
                      <a:pt x="787400" y="3369150"/>
                    </a:cubicBezTo>
                    <a:cubicBezTo>
                      <a:pt x="836293" y="3418043"/>
                      <a:pt x="810556" y="3397287"/>
                      <a:pt x="863600" y="3432650"/>
                    </a:cubicBezTo>
                    <a:cubicBezTo>
                      <a:pt x="873929" y="3463638"/>
                      <a:pt x="877081" y="3484231"/>
                      <a:pt x="901700" y="3508850"/>
                    </a:cubicBezTo>
                    <a:cubicBezTo>
                      <a:pt x="912493" y="3519643"/>
                      <a:pt x="927380" y="3525378"/>
                      <a:pt x="939800" y="3534250"/>
                    </a:cubicBezTo>
                    <a:cubicBezTo>
                      <a:pt x="1007076" y="3582304"/>
                      <a:pt x="966872" y="3564441"/>
                      <a:pt x="1028700" y="3585050"/>
                    </a:cubicBezTo>
                    <a:cubicBezTo>
                      <a:pt x="1135012" y="3567331"/>
                      <a:pt x="1083474" y="3586634"/>
                      <a:pt x="1181100" y="3521550"/>
                    </a:cubicBezTo>
                    <a:lnTo>
                      <a:pt x="1219200" y="3496150"/>
                    </a:lnTo>
                    <a:cubicBezTo>
                      <a:pt x="1227667" y="3483450"/>
                      <a:pt x="1231657" y="3466140"/>
                      <a:pt x="1244600" y="3458050"/>
                    </a:cubicBezTo>
                    <a:cubicBezTo>
                      <a:pt x="1267304" y="3443860"/>
                      <a:pt x="1320800" y="3432650"/>
                      <a:pt x="1320800" y="3432650"/>
                    </a:cubicBezTo>
                    <a:cubicBezTo>
                      <a:pt x="1333500" y="3436883"/>
                      <a:pt x="1351119" y="3434457"/>
                      <a:pt x="1358900" y="3445350"/>
                    </a:cubicBezTo>
                    <a:cubicBezTo>
                      <a:pt x="1374462" y="3467137"/>
                      <a:pt x="1375833" y="3496150"/>
                      <a:pt x="1384300" y="3521550"/>
                    </a:cubicBezTo>
                    <a:cubicBezTo>
                      <a:pt x="1416222" y="3617315"/>
                      <a:pt x="1373161" y="3499273"/>
                      <a:pt x="1422400" y="3597750"/>
                    </a:cubicBezTo>
                    <a:cubicBezTo>
                      <a:pt x="1428387" y="3609724"/>
                      <a:pt x="1430867" y="3623150"/>
                      <a:pt x="1435100" y="3635850"/>
                    </a:cubicBezTo>
                    <a:cubicBezTo>
                      <a:pt x="1426734" y="3660949"/>
                      <a:pt x="1419381" y="3694145"/>
                      <a:pt x="1397000" y="3712050"/>
                    </a:cubicBezTo>
                    <a:cubicBezTo>
                      <a:pt x="1386547" y="3720413"/>
                      <a:pt x="1371600" y="3720517"/>
                      <a:pt x="1358900" y="3724750"/>
                    </a:cubicBezTo>
                    <a:cubicBezTo>
                      <a:pt x="1300674" y="3812089"/>
                      <a:pt x="1317753" y="3771990"/>
                      <a:pt x="1295400" y="3839050"/>
                    </a:cubicBezTo>
                    <a:cubicBezTo>
                      <a:pt x="1291167" y="3868683"/>
                      <a:pt x="1291302" y="3899278"/>
                      <a:pt x="1282700" y="3927950"/>
                    </a:cubicBezTo>
                    <a:cubicBezTo>
                      <a:pt x="1278314" y="3942570"/>
                      <a:pt x="1257993" y="3950802"/>
                      <a:pt x="1257300" y="3966050"/>
                    </a:cubicBezTo>
                    <a:cubicBezTo>
                      <a:pt x="1253643" y="4046512"/>
                      <a:pt x="1264050" y="4127025"/>
                      <a:pt x="1270000" y="4207350"/>
                    </a:cubicBezTo>
                    <a:cubicBezTo>
                      <a:pt x="1272521" y="4241387"/>
                      <a:pt x="1257331" y="4286118"/>
                      <a:pt x="1282700" y="4308950"/>
                    </a:cubicBezTo>
                    <a:cubicBezTo>
                      <a:pt x="1311194" y="4334594"/>
                      <a:pt x="1358856" y="4317836"/>
                      <a:pt x="1397000" y="4321650"/>
                    </a:cubicBezTo>
                    <a:lnTo>
                      <a:pt x="1536700" y="4334350"/>
                    </a:lnTo>
                    <a:cubicBezTo>
                      <a:pt x="1540919" y="4334702"/>
                      <a:pt x="1545167" y="4334350"/>
                      <a:pt x="1549400" y="4334350"/>
                    </a:cubicBezTo>
                    <a:cubicBezTo>
                      <a:pt x="1447800" y="4402083"/>
                      <a:pt x="1570567" y="4313183"/>
                      <a:pt x="1485900" y="4397850"/>
                    </a:cubicBezTo>
                    <a:cubicBezTo>
                      <a:pt x="1475107" y="4408643"/>
                      <a:pt x="1460500" y="4414783"/>
                      <a:pt x="1447800" y="4423250"/>
                    </a:cubicBezTo>
                    <a:cubicBezTo>
                      <a:pt x="1439333" y="4435950"/>
                      <a:pt x="1426786" y="4446730"/>
                      <a:pt x="1422400" y="4461350"/>
                    </a:cubicBezTo>
                    <a:cubicBezTo>
                      <a:pt x="1413798" y="4490022"/>
                      <a:pt x="1432073" y="4530363"/>
                      <a:pt x="1409700" y="4550250"/>
                    </a:cubicBezTo>
                    <a:cubicBezTo>
                      <a:pt x="1384191" y="4572925"/>
                      <a:pt x="1341833" y="4557760"/>
                      <a:pt x="1308100" y="4562950"/>
                    </a:cubicBezTo>
                    <a:cubicBezTo>
                      <a:pt x="1286765" y="4566232"/>
                      <a:pt x="1265767" y="4571417"/>
                      <a:pt x="1244600" y="4575650"/>
                    </a:cubicBezTo>
                    <a:cubicBezTo>
                      <a:pt x="1215570" y="4662741"/>
                      <a:pt x="1249851" y="4554647"/>
                      <a:pt x="1219200" y="4677250"/>
                    </a:cubicBezTo>
                    <a:cubicBezTo>
                      <a:pt x="1215953" y="4690237"/>
                      <a:pt x="1210733" y="4702650"/>
                      <a:pt x="1206500" y="4715350"/>
                    </a:cubicBezTo>
                    <a:cubicBezTo>
                      <a:pt x="1207132" y="4718512"/>
                      <a:pt x="1221486" y="4803933"/>
                      <a:pt x="1231900" y="4816950"/>
                    </a:cubicBezTo>
                    <a:cubicBezTo>
                      <a:pt x="1241435" y="4828869"/>
                      <a:pt x="1257300" y="4833883"/>
                      <a:pt x="1270000" y="4842350"/>
                    </a:cubicBezTo>
                    <a:cubicBezTo>
                      <a:pt x="1265767" y="4897383"/>
                      <a:pt x="1264146" y="4952680"/>
                      <a:pt x="1257300" y="5007450"/>
                    </a:cubicBezTo>
                    <a:cubicBezTo>
                      <a:pt x="1251980" y="5050012"/>
                      <a:pt x="1238108" y="5045833"/>
                      <a:pt x="1219200" y="5083650"/>
                    </a:cubicBezTo>
                    <a:cubicBezTo>
                      <a:pt x="1213213" y="5095624"/>
                      <a:pt x="1210733" y="5109050"/>
                      <a:pt x="1206500" y="5121750"/>
                    </a:cubicBezTo>
                    <a:cubicBezTo>
                      <a:pt x="1219200" y="5130217"/>
                      <a:pt x="1230652" y="5140951"/>
                      <a:pt x="1244600" y="5147150"/>
                    </a:cubicBezTo>
                    <a:cubicBezTo>
                      <a:pt x="1269066" y="5158024"/>
                      <a:pt x="1298523" y="5157698"/>
                      <a:pt x="1320800" y="5172550"/>
                    </a:cubicBezTo>
                    <a:lnTo>
                      <a:pt x="1358900" y="5197950"/>
                    </a:lnTo>
                    <a:cubicBezTo>
                      <a:pt x="1367367" y="5210650"/>
                      <a:pt x="1372381" y="5226515"/>
                      <a:pt x="1384300" y="5236050"/>
                    </a:cubicBezTo>
                    <a:cubicBezTo>
                      <a:pt x="1394753" y="5244413"/>
                      <a:pt x="1419153" y="5235763"/>
                      <a:pt x="1422400" y="5248750"/>
                    </a:cubicBezTo>
                    <a:cubicBezTo>
                      <a:pt x="1431238" y="5284101"/>
                      <a:pt x="1374939" y="5294204"/>
                      <a:pt x="1358900" y="5299550"/>
                    </a:cubicBezTo>
                    <a:cubicBezTo>
                      <a:pt x="1325033" y="5295317"/>
                      <a:pt x="1290228" y="5295830"/>
                      <a:pt x="1257300" y="5286850"/>
                    </a:cubicBezTo>
                    <a:cubicBezTo>
                      <a:pt x="1229177" y="5279180"/>
                      <a:pt x="1200668" y="5239657"/>
                      <a:pt x="1181100" y="5223350"/>
                    </a:cubicBezTo>
                    <a:cubicBezTo>
                      <a:pt x="1169374" y="5213579"/>
                      <a:pt x="1154726" y="5207721"/>
                      <a:pt x="1143000" y="5197950"/>
                    </a:cubicBezTo>
                    <a:cubicBezTo>
                      <a:pt x="1079579" y="5145099"/>
                      <a:pt x="1133757" y="5169469"/>
                      <a:pt x="1066800" y="5147150"/>
                    </a:cubicBezTo>
                    <a:cubicBezTo>
                      <a:pt x="962222" y="5216868"/>
                      <a:pt x="1082062" y="5125713"/>
                      <a:pt x="1016000" y="5210650"/>
                    </a:cubicBezTo>
                    <a:cubicBezTo>
                      <a:pt x="993947" y="5239004"/>
                      <a:pt x="965200" y="5261450"/>
                      <a:pt x="939800" y="5286850"/>
                    </a:cubicBezTo>
                    <a:lnTo>
                      <a:pt x="901700" y="5324950"/>
                    </a:lnTo>
                    <a:cubicBezTo>
                      <a:pt x="905933" y="5367283"/>
                      <a:pt x="896285" y="5413455"/>
                      <a:pt x="914400" y="5451950"/>
                    </a:cubicBezTo>
                    <a:cubicBezTo>
                      <a:pt x="932244" y="5489869"/>
                      <a:pt x="1003300" y="5540850"/>
                      <a:pt x="1003300" y="5540850"/>
                    </a:cubicBezTo>
                    <a:cubicBezTo>
                      <a:pt x="1016396" y="5580139"/>
                      <a:pt x="1028700" y="5610448"/>
                      <a:pt x="1028700" y="5655150"/>
                    </a:cubicBezTo>
                    <a:cubicBezTo>
                      <a:pt x="1028700" y="5676736"/>
                      <a:pt x="1021235" y="5697709"/>
                      <a:pt x="1016000" y="5718650"/>
                    </a:cubicBezTo>
                    <a:cubicBezTo>
                      <a:pt x="1012753" y="5731637"/>
                      <a:pt x="1012766" y="5747284"/>
                      <a:pt x="1003300" y="5756750"/>
                    </a:cubicBezTo>
                    <a:cubicBezTo>
                      <a:pt x="981714" y="5778336"/>
                      <a:pt x="952500" y="5790617"/>
                      <a:pt x="927100" y="5807550"/>
                    </a:cubicBezTo>
                    <a:lnTo>
                      <a:pt x="889000" y="5832950"/>
                    </a:lnTo>
                    <a:cubicBezTo>
                      <a:pt x="884767" y="5866817"/>
                      <a:pt x="888976" y="5902861"/>
                      <a:pt x="876300" y="5934550"/>
                    </a:cubicBezTo>
                    <a:cubicBezTo>
                      <a:pt x="839611" y="6026272"/>
                      <a:pt x="832556" y="5889394"/>
                      <a:pt x="812800" y="5998050"/>
                    </a:cubicBezTo>
                    <a:cubicBezTo>
                      <a:pt x="806742" y="6031370"/>
                      <a:pt x="812800" y="6065783"/>
                      <a:pt x="812800" y="6099650"/>
                    </a:cubicBezTo>
                    <a:lnTo>
                      <a:pt x="4445000" y="6086950"/>
                    </a:lnTo>
                    <a:lnTo>
                      <a:pt x="4495800" y="16350"/>
                    </a:lnTo>
                    <a:lnTo>
                      <a:pt x="3035300" y="29050"/>
                    </a:lnTo>
                    <a:lnTo>
                      <a:pt x="3060700" y="41750"/>
                    </a:lnTo>
                    <a:lnTo>
                      <a:pt x="2984500" y="3650"/>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6" name="5 Forma libre"/>
              <p:cNvSpPr/>
              <p:nvPr/>
            </p:nvSpPr>
            <p:spPr>
              <a:xfrm>
                <a:off x="1367606" y="2959100"/>
                <a:ext cx="1663310" cy="3704227"/>
              </a:xfrm>
              <a:custGeom>
                <a:avLst/>
                <a:gdLst>
                  <a:gd name="connsiteX0" fmla="*/ 105594 w 1663310"/>
                  <a:gd name="connsiteY0" fmla="*/ 279400 h 3704227"/>
                  <a:gd name="connsiteX1" fmla="*/ 245294 w 1663310"/>
                  <a:gd name="connsiteY1" fmla="*/ 292100 h 3704227"/>
                  <a:gd name="connsiteX2" fmla="*/ 283394 w 1663310"/>
                  <a:gd name="connsiteY2" fmla="*/ 304800 h 3704227"/>
                  <a:gd name="connsiteX3" fmla="*/ 372294 w 1663310"/>
                  <a:gd name="connsiteY3" fmla="*/ 292100 h 3704227"/>
                  <a:gd name="connsiteX4" fmla="*/ 423094 w 1663310"/>
                  <a:gd name="connsiteY4" fmla="*/ 101600 h 3704227"/>
                  <a:gd name="connsiteX5" fmla="*/ 448494 w 1663310"/>
                  <a:gd name="connsiteY5" fmla="*/ 63500 h 3704227"/>
                  <a:gd name="connsiteX6" fmla="*/ 461194 w 1663310"/>
                  <a:gd name="connsiteY6" fmla="*/ 25400 h 3704227"/>
                  <a:gd name="connsiteX7" fmla="*/ 537394 w 1663310"/>
                  <a:gd name="connsiteY7" fmla="*/ 0 h 3704227"/>
                  <a:gd name="connsiteX8" fmla="*/ 600894 w 1663310"/>
                  <a:gd name="connsiteY8" fmla="*/ 12700 h 3704227"/>
                  <a:gd name="connsiteX9" fmla="*/ 626294 w 1663310"/>
                  <a:gd name="connsiteY9" fmla="*/ 50800 h 3704227"/>
                  <a:gd name="connsiteX10" fmla="*/ 664394 w 1663310"/>
                  <a:gd name="connsiteY10" fmla="*/ 88900 h 3704227"/>
                  <a:gd name="connsiteX11" fmla="*/ 740594 w 1663310"/>
                  <a:gd name="connsiteY11" fmla="*/ 114300 h 3704227"/>
                  <a:gd name="connsiteX12" fmla="*/ 778694 w 1663310"/>
                  <a:gd name="connsiteY12" fmla="*/ 127000 h 3704227"/>
                  <a:gd name="connsiteX13" fmla="*/ 854894 w 1663310"/>
                  <a:gd name="connsiteY13" fmla="*/ 165100 h 3704227"/>
                  <a:gd name="connsiteX14" fmla="*/ 931094 w 1663310"/>
                  <a:gd name="connsiteY14" fmla="*/ 228600 h 3704227"/>
                  <a:gd name="connsiteX15" fmla="*/ 969194 w 1663310"/>
                  <a:gd name="connsiteY15" fmla="*/ 241300 h 3704227"/>
                  <a:gd name="connsiteX16" fmla="*/ 1032694 w 1663310"/>
                  <a:gd name="connsiteY16" fmla="*/ 317500 h 3704227"/>
                  <a:gd name="connsiteX17" fmla="*/ 1045394 w 1663310"/>
                  <a:gd name="connsiteY17" fmla="*/ 355600 h 3704227"/>
                  <a:gd name="connsiteX18" fmla="*/ 1134294 w 1663310"/>
                  <a:gd name="connsiteY18" fmla="*/ 457200 h 3704227"/>
                  <a:gd name="connsiteX19" fmla="*/ 1159694 w 1663310"/>
                  <a:gd name="connsiteY19" fmla="*/ 533400 h 3704227"/>
                  <a:gd name="connsiteX20" fmla="*/ 1172394 w 1663310"/>
                  <a:gd name="connsiteY20" fmla="*/ 571500 h 3704227"/>
                  <a:gd name="connsiteX21" fmla="*/ 1210494 w 1663310"/>
                  <a:gd name="connsiteY21" fmla="*/ 584200 h 3704227"/>
                  <a:gd name="connsiteX22" fmla="*/ 1248594 w 1663310"/>
                  <a:gd name="connsiteY22" fmla="*/ 609600 h 3704227"/>
                  <a:gd name="connsiteX23" fmla="*/ 1299394 w 1663310"/>
                  <a:gd name="connsiteY23" fmla="*/ 622300 h 3704227"/>
                  <a:gd name="connsiteX24" fmla="*/ 1337494 w 1663310"/>
                  <a:gd name="connsiteY24" fmla="*/ 635000 h 3704227"/>
                  <a:gd name="connsiteX25" fmla="*/ 1375594 w 1663310"/>
                  <a:gd name="connsiteY25" fmla="*/ 774700 h 3704227"/>
                  <a:gd name="connsiteX26" fmla="*/ 1413694 w 1663310"/>
                  <a:gd name="connsiteY26" fmla="*/ 787400 h 3704227"/>
                  <a:gd name="connsiteX27" fmla="*/ 1464494 w 1663310"/>
                  <a:gd name="connsiteY27" fmla="*/ 812800 h 3704227"/>
                  <a:gd name="connsiteX28" fmla="*/ 1527994 w 1663310"/>
                  <a:gd name="connsiteY28" fmla="*/ 825500 h 3704227"/>
                  <a:gd name="connsiteX29" fmla="*/ 1578794 w 1663310"/>
                  <a:gd name="connsiteY29" fmla="*/ 838200 h 3704227"/>
                  <a:gd name="connsiteX30" fmla="*/ 1604194 w 1663310"/>
                  <a:gd name="connsiteY30" fmla="*/ 876300 h 3704227"/>
                  <a:gd name="connsiteX31" fmla="*/ 1553394 w 1663310"/>
                  <a:gd name="connsiteY31" fmla="*/ 990600 h 3704227"/>
                  <a:gd name="connsiteX32" fmla="*/ 1553394 w 1663310"/>
                  <a:gd name="connsiteY32" fmla="*/ 1066800 h 3704227"/>
                  <a:gd name="connsiteX33" fmla="*/ 1566094 w 1663310"/>
                  <a:gd name="connsiteY33" fmla="*/ 1295400 h 3704227"/>
                  <a:gd name="connsiteX34" fmla="*/ 1515294 w 1663310"/>
                  <a:gd name="connsiteY34" fmla="*/ 1371600 h 3704227"/>
                  <a:gd name="connsiteX35" fmla="*/ 1464494 w 1663310"/>
                  <a:gd name="connsiteY35" fmla="*/ 1447800 h 3704227"/>
                  <a:gd name="connsiteX36" fmla="*/ 1439094 w 1663310"/>
                  <a:gd name="connsiteY36" fmla="*/ 1485900 h 3704227"/>
                  <a:gd name="connsiteX37" fmla="*/ 1426394 w 1663310"/>
                  <a:gd name="connsiteY37" fmla="*/ 1587500 h 3704227"/>
                  <a:gd name="connsiteX38" fmla="*/ 1362894 w 1663310"/>
                  <a:gd name="connsiteY38" fmla="*/ 1663700 h 3704227"/>
                  <a:gd name="connsiteX39" fmla="*/ 1337494 w 1663310"/>
                  <a:gd name="connsiteY39" fmla="*/ 1701800 h 3704227"/>
                  <a:gd name="connsiteX40" fmla="*/ 1362894 w 1663310"/>
                  <a:gd name="connsiteY40" fmla="*/ 1739900 h 3704227"/>
                  <a:gd name="connsiteX41" fmla="*/ 1439094 w 1663310"/>
                  <a:gd name="connsiteY41" fmla="*/ 1765300 h 3704227"/>
                  <a:gd name="connsiteX42" fmla="*/ 1477194 w 1663310"/>
                  <a:gd name="connsiteY42" fmla="*/ 1778000 h 3704227"/>
                  <a:gd name="connsiteX43" fmla="*/ 1553394 w 1663310"/>
                  <a:gd name="connsiteY43" fmla="*/ 1828800 h 3704227"/>
                  <a:gd name="connsiteX44" fmla="*/ 1591494 w 1663310"/>
                  <a:gd name="connsiteY44" fmla="*/ 1905000 h 3704227"/>
                  <a:gd name="connsiteX45" fmla="*/ 1616894 w 1663310"/>
                  <a:gd name="connsiteY45" fmla="*/ 1943100 h 3704227"/>
                  <a:gd name="connsiteX46" fmla="*/ 1642294 w 1663310"/>
                  <a:gd name="connsiteY46" fmla="*/ 2032000 h 3704227"/>
                  <a:gd name="connsiteX47" fmla="*/ 1654994 w 1663310"/>
                  <a:gd name="connsiteY47" fmla="*/ 2070100 h 3704227"/>
                  <a:gd name="connsiteX48" fmla="*/ 1642294 w 1663310"/>
                  <a:gd name="connsiteY48" fmla="*/ 2235200 h 3704227"/>
                  <a:gd name="connsiteX49" fmla="*/ 1566094 w 1663310"/>
                  <a:gd name="connsiteY49" fmla="*/ 2286000 h 3704227"/>
                  <a:gd name="connsiteX50" fmla="*/ 1489894 w 1663310"/>
                  <a:gd name="connsiteY50" fmla="*/ 2324100 h 3704227"/>
                  <a:gd name="connsiteX51" fmla="*/ 1324794 w 1663310"/>
                  <a:gd name="connsiteY51" fmla="*/ 2311400 h 3704227"/>
                  <a:gd name="connsiteX52" fmla="*/ 1261294 w 1663310"/>
                  <a:gd name="connsiteY52" fmla="*/ 2247900 h 3704227"/>
                  <a:gd name="connsiteX53" fmla="*/ 1223194 w 1663310"/>
                  <a:gd name="connsiteY53" fmla="*/ 2222500 h 3704227"/>
                  <a:gd name="connsiteX54" fmla="*/ 1197794 w 1663310"/>
                  <a:gd name="connsiteY54" fmla="*/ 2184400 h 3704227"/>
                  <a:gd name="connsiteX55" fmla="*/ 1146994 w 1663310"/>
                  <a:gd name="connsiteY55" fmla="*/ 2197100 h 3704227"/>
                  <a:gd name="connsiteX56" fmla="*/ 1185094 w 1663310"/>
                  <a:gd name="connsiteY56" fmla="*/ 2387600 h 3704227"/>
                  <a:gd name="connsiteX57" fmla="*/ 1197794 w 1663310"/>
                  <a:gd name="connsiteY57" fmla="*/ 2438400 h 3704227"/>
                  <a:gd name="connsiteX58" fmla="*/ 1261294 w 1663310"/>
                  <a:gd name="connsiteY58" fmla="*/ 2501900 h 3704227"/>
                  <a:gd name="connsiteX59" fmla="*/ 1299394 w 1663310"/>
                  <a:gd name="connsiteY59" fmla="*/ 2514600 h 3704227"/>
                  <a:gd name="connsiteX60" fmla="*/ 1337494 w 1663310"/>
                  <a:gd name="connsiteY60" fmla="*/ 2540000 h 3704227"/>
                  <a:gd name="connsiteX61" fmla="*/ 1134294 w 1663310"/>
                  <a:gd name="connsiteY61" fmla="*/ 2540000 h 3704227"/>
                  <a:gd name="connsiteX62" fmla="*/ 1108894 w 1663310"/>
                  <a:gd name="connsiteY62" fmla="*/ 2501900 h 3704227"/>
                  <a:gd name="connsiteX63" fmla="*/ 1045394 w 1663310"/>
                  <a:gd name="connsiteY63" fmla="*/ 2425700 h 3704227"/>
                  <a:gd name="connsiteX64" fmla="*/ 1032694 w 1663310"/>
                  <a:gd name="connsiteY64" fmla="*/ 2882900 h 3704227"/>
                  <a:gd name="connsiteX65" fmla="*/ 1019994 w 1663310"/>
                  <a:gd name="connsiteY65" fmla="*/ 2921000 h 3704227"/>
                  <a:gd name="connsiteX66" fmla="*/ 994594 w 1663310"/>
                  <a:gd name="connsiteY66" fmla="*/ 3111500 h 3704227"/>
                  <a:gd name="connsiteX67" fmla="*/ 981894 w 1663310"/>
                  <a:gd name="connsiteY67" fmla="*/ 3149600 h 3704227"/>
                  <a:gd name="connsiteX68" fmla="*/ 905694 w 1663310"/>
                  <a:gd name="connsiteY68" fmla="*/ 3200400 h 3704227"/>
                  <a:gd name="connsiteX69" fmla="*/ 854894 w 1663310"/>
                  <a:gd name="connsiteY69" fmla="*/ 3187700 h 3704227"/>
                  <a:gd name="connsiteX70" fmla="*/ 778694 w 1663310"/>
                  <a:gd name="connsiteY70" fmla="*/ 3124200 h 3704227"/>
                  <a:gd name="connsiteX71" fmla="*/ 753294 w 1663310"/>
                  <a:gd name="connsiteY71" fmla="*/ 3086100 h 3704227"/>
                  <a:gd name="connsiteX72" fmla="*/ 715194 w 1663310"/>
                  <a:gd name="connsiteY72" fmla="*/ 3048000 h 3704227"/>
                  <a:gd name="connsiteX73" fmla="*/ 651694 w 1663310"/>
                  <a:gd name="connsiteY73" fmla="*/ 2984500 h 3704227"/>
                  <a:gd name="connsiteX74" fmla="*/ 626294 w 1663310"/>
                  <a:gd name="connsiteY74" fmla="*/ 2946400 h 3704227"/>
                  <a:gd name="connsiteX75" fmla="*/ 550094 w 1663310"/>
                  <a:gd name="connsiteY75" fmla="*/ 2895600 h 3704227"/>
                  <a:gd name="connsiteX76" fmla="*/ 511994 w 1663310"/>
                  <a:gd name="connsiteY76" fmla="*/ 2921000 h 3704227"/>
                  <a:gd name="connsiteX77" fmla="*/ 486594 w 1663310"/>
                  <a:gd name="connsiteY77" fmla="*/ 3009900 h 3704227"/>
                  <a:gd name="connsiteX78" fmla="*/ 448494 w 1663310"/>
                  <a:gd name="connsiteY78" fmla="*/ 3048000 h 3704227"/>
                  <a:gd name="connsiteX79" fmla="*/ 461194 w 1663310"/>
                  <a:gd name="connsiteY79" fmla="*/ 3124200 h 3704227"/>
                  <a:gd name="connsiteX80" fmla="*/ 473894 w 1663310"/>
                  <a:gd name="connsiteY80" fmla="*/ 3162300 h 3704227"/>
                  <a:gd name="connsiteX81" fmla="*/ 448494 w 1663310"/>
                  <a:gd name="connsiteY81" fmla="*/ 3200400 h 3704227"/>
                  <a:gd name="connsiteX82" fmla="*/ 461194 w 1663310"/>
                  <a:gd name="connsiteY82" fmla="*/ 3251200 h 3704227"/>
                  <a:gd name="connsiteX83" fmla="*/ 486594 w 1663310"/>
                  <a:gd name="connsiteY83" fmla="*/ 3289300 h 3704227"/>
                  <a:gd name="connsiteX84" fmla="*/ 473894 w 1663310"/>
                  <a:gd name="connsiteY84" fmla="*/ 3505200 h 3704227"/>
                  <a:gd name="connsiteX85" fmla="*/ 486594 w 1663310"/>
                  <a:gd name="connsiteY85" fmla="*/ 3543300 h 3704227"/>
                  <a:gd name="connsiteX86" fmla="*/ 461194 w 1663310"/>
                  <a:gd name="connsiteY86" fmla="*/ 3581400 h 3704227"/>
                  <a:gd name="connsiteX87" fmla="*/ 461194 w 1663310"/>
                  <a:gd name="connsiteY87" fmla="*/ 3568700 h 3704227"/>
                  <a:gd name="connsiteX88" fmla="*/ 16694 w 1663310"/>
                  <a:gd name="connsiteY88" fmla="*/ 3543300 h 3704227"/>
                  <a:gd name="connsiteX89" fmla="*/ 29394 w 1663310"/>
                  <a:gd name="connsiteY89" fmla="*/ 279400 h 3704227"/>
                  <a:gd name="connsiteX90" fmla="*/ 105594 w 1663310"/>
                  <a:gd name="connsiteY90" fmla="*/ 254000 h 3704227"/>
                  <a:gd name="connsiteX91" fmla="*/ 105594 w 1663310"/>
                  <a:gd name="connsiteY91" fmla="*/ 279400 h 3704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1663310" h="3704227">
                    <a:moveTo>
                      <a:pt x="105594" y="279400"/>
                    </a:moveTo>
                    <a:cubicBezTo>
                      <a:pt x="128877" y="285750"/>
                      <a:pt x="199005" y="285487"/>
                      <a:pt x="245294" y="292100"/>
                    </a:cubicBezTo>
                    <a:cubicBezTo>
                      <a:pt x="258546" y="293993"/>
                      <a:pt x="270007" y="304800"/>
                      <a:pt x="283394" y="304800"/>
                    </a:cubicBezTo>
                    <a:cubicBezTo>
                      <a:pt x="313328" y="304800"/>
                      <a:pt x="342661" y="296333"/>
                      <a:pt x="372294" y="292100"/>
                    </a:cubicBezTo>
                    <a:cubicBezTo>
                      <a:pt x="455190" y="209204"/>
                      <a:pt x="384067" y="296734"/>
                      <a:pt x="423094" y="101600"/>
                    </a:cubicBezTo>
                    <a:cubicBezTo>
                      <a:pt x="426087" y="86633"/>
                      <a:pt x="441668" y="77152"/>
                      <a:pt x="448494" y="63500"/>
                    </a:cubicBezTo>
                    <a:cubicBezTo>
                      <a:pt x="454481" y="51526"/>
                      <a:pt x="450301" y="33181"/>
                      <a:pt x="461194" y="25400"/>
                    </a:cubicBezTo>
                    <a:cubicBezTo>
                      <a:pt x="482981" y="9838"/>
                      <a:pt x="537394" y="0"/>
                      <a:pt x="537394" y="0"/>
                    </a:cubicBezTo>
                    <a:cubicBezTo>
                      <a:pt x="558561" y="4233"/>
                      <a:pt x="582152" y="1990"/>
                      <a:pt x="600894" y="12700"/>
                    </a:cubicBezTo>
                    <a:cubicBezTo>
                      <a:pt x="614146" y="20273"/>
                      <a:pt x="616523" y="39074"/>
                      <a:pt x="626294" y="50800"/>
                    </a:cubicBezTo>
                    <a:cubicBezTo>
                      <a:pt x="637792" y="64598"/>
                      <a:pt x="648694" y="80178"/>
                      <a:pt x="664394" y="88900"/>
                    </a:cubicBezTo>
                    <a:cubicBezTo>
                      <a:pt x="687799" y="101903"/>
                      <a:pt x="715194" y="105833"/>
                      <a:pt x="740594" y="114300"/>
                    </a:cubicBezTo>
                    <a:cubicBezTo>
                      <a:pt x="753294" y="118533"/>
                      <a:pt x="767555" y="119574"/>
                      <a:pt x="778694" y="127000"/>
                    </a:cubicBezTo>
                    <a:cubicBezTo>
                      <a:pt x="827933" y="159826"/>
                      <a:pt x="802314" y="147573"/>
                      <a:pt x="854894" y="165100"/>
                    </a:cubicBezTo>
                    <a:cubicBezTo>
                      <a:pt x="882981" y="193187"/>
                      <a:pt x="895731" y="210919"/>
                      <a:pt x="931094" y="228600"/>
                    </a:cubicBezTo>
                    <a:cubicBezTo>
                      <a:pt x="943068" y="234587"/>
                      <a:pt x="956494" y="237067"/>
                      <a:pt x="969194" y="241300"/>
                    </a:cubicBezTo>
                    <a:cubicBezTo>
                      <a:pt x="997281" y="269387"/>
                      <a:pt x="1015013" y="282137"/>
                      <a:pt x="1032694" y="317500"/>
                    </a:cubicBezTo>
                    <a:cubicBezTo>
                      <a:pt x="1038681" y="329474"/>
                      <a:pt x="1038893" y="343898"/>
                      <a:pt x="1045394" y="355600"/>
                    </a:cubicBezTo>
                    <a:cubicBezTo>
                      <a:pt x="1088972" y="434041"/>
                      <a:pt x="1078638" y="420096"/>
                      <a:pt x="1134294" y="457200"/>
                    </a:cubicBezTo>
                    <a:lnTo>
                      <a:pt x="1159694" y="533400"/>
                    </a:lnTo>
                    <a:cubicBezTo>
                      <a:pt x="1163927" y="546100"/>
                      <a:pt x="1159694" y="567267"/>
                      <a:pt x="1172394" y="571500"/>
                    </a:cubicBezTo>
                    <a:cubicBezTo>
                      <a:pt x="1185094" y="575733"/>
                      <a:pt x="1198520" y="578213"/>
                      <a:pt x="1210494" y="584200"/>
                    </a:cubicBezTo>
                    <a:cubicBezTo>
                      <a:pt x="1224146" y="591026"/>
                      <a:pt x="1234565" y="603587"/>
                      <a:pt x="1248594" y="609600"/>
                    </a:cubicBezTo>
                    <a:cubicBezTo>
                      <a:pt x="1264637" y="616476"/>
                      <a:pt x="1282611" y="617505"/>
                      <a:pt x="1299394" y="622300"/>
                    </a:cubicBezTo>
                    <a:cubicBezTo>
                      <a:pt x="1312266" y="625978"/>
                      <a:pt x="1324794" y="630767"/>
                      <a:pt x="1337494" y="635000"/>
                    </a:cubicBezTo>
                    <a:cubicBezTo>
                      <a:pt x="1342650" y="671093"/>
                      <a:pt x="1343272" y="742378"/>
                      <a:pt x="1375594" y="774700"/>
                    </a:cubicBezTo>
                    <a:cubicBezTo>
                      <a:pt x="1385060" y="784166"/>
                      <a:pt x="1401389" y="782127"/>
                      <a:pt x="1413694" y="787400"/>
                    </a:cubicBezTo>
                    <a:cubicBezTo>
                      <a:pt x="1431095" y="794858"/>
                      <a:pt x="1446533" y="806813"/>
                      <a:pt x="1464494" y="812800"/>
                    </a:cubicBezTo>
                    <a:cubicBezTo>
                      <a:pt x="1484972" y="819626"/>
                      <a:pt x="1506922" y="820817"/>
                      <a:pt x="1527994" y="825500"/>
                    </a:cubicBezTo>
                    <a:cubicBezTo>
                      <a:pt x="1545033" y="829286"/>
                      <a:pt x="1561861" y="833967"/>
                      <a:pt x="1578794" y="838200"/>
                    </a:cubicBezTo>
                    <a:cubicBezTo>
                      <a:pt x="1587261" y="850900"/>
                      <a:pt x="1602508" y="861130"/>
                      <a:pt x="1604194" y="876300"/>
                    </a:cubicBezTo>
                    <a:cubicBezTo>
                      <a:pt x="1612020" y="946737"/>
                      <a:pt x="1593326" y="950668"/>
                      <a:pt x="1553394" y="990600"/>
                    </a:cubicBezTo>
                    <a:cubicBezTo>
                      <a:pt x="1527053" y="1069622"/>
                      <a:pt x="1545868" y="987778"/>
                      <a:pt x="1553394" y="1066800"/>
                    </a:cubicBezTo>
                    <a:cubicBezTo>
                      <a:pt x="1560630" y="1142774"/>
                      <a:pt x="1561861" y="1219200"/>
                      <a:pt x="1566094" y="1295400"/>
                    </a:cubicBezTo>
                    <a:cubicBezTo>
                      <a:pt x="1541805" y="1368266"/>
                      <a:pt x="1570788" y="1300251"/>
                      <a:pt x="1515294" y="1371600"/>
                    </a:cubicBezTo>
                    <a:cubicBezTo>
                      <a:pt x="1496552" y="1395697"/>
                      <a:pt x="1481427" y="1422400"/>
                      <a:pt x="1464494" y="1447800"/>
                    </a:cubicBezTo>
                    <a:lnTo>
                      <a:pt x="1439094" y="1485900"/>
                    </a:lnTo>
                    <a:cubicBezTo>
                      <a:pt x="1434861" y="1519767"/>
                      <a:pt x="1435374" y="1554572"/>
                      <a:pt x="1426394" y="1587500"/>
                    </a:cubicBezTo>
                    <a:cubicBezTo>
                      <a:pt x="1418724" y="1615623"/>
                      <a:pt x="1379201" y="1644132"/>
                      <a:pt x="1362894" y="1663700"/>
                    </a:cubicBezTo>
                    <a:cubicBezTo>
                      <a:pt x="1353123" y="1675426"/>
                      <a:pt x="1345961" y="1689100"/>
                      <a:pt x="1337494" y="1701800"/>
                    </a:cubicBezTo>
                    <a:cubicBezTo>
                      <a:pt x="1345961" y="1714500"/>
                      <a:pt x="1349951" y="1731810"/>
                      <a:pt x="1362894" y="1739900"/>
                    </a:cubicBezTo>
                    <a:cubicBezTo>
                      <a:pt x="1385598" y="1754090"/>
                      <a:pt x="1413694" y="1756833"/>
                      <a:pt x="1439094" y="1765300"/>
                    </a:cubicBezTo>
                    <a:cubicBezTo>
                      <a:pt x="1451794" y="1769533"/>
                      <a:pt x="1466055" y="1770574"/>
                      <a:pt x="1477194" y="1778000"/>
                    </a:cubicBezTo>
                    <a:lnTo>
                      <a:pt x="1553394" y="1828800"/>
                    </a:lnTo>
                    <a:cubicBezTo>
                      <a:pt x="1626187" y="1937989"/>
                      <a:pt x="1538914" y="1799840"/>
                      <a:pt x="1591494" y="1905000"/>
                    </a:cubicBezTo>
                    <a:cubicBezTo>
                      <a:pt x="1598320" y="1918652"/>
                      <a:pt x="1610068" y="1929448"/>
                      <a:pt x="1616894" y="1943100"/>
                    </a:cubicBezTo>
                    <a:cubicBezTo>
                      <a:pt x="1627044" y="1963400"/>
                      <a:pt x="1636869" y="2013011"/>
                      <a:pt x="1642294" y="2032000"/>
                    </a:cubicBezTo>
                    <a:cubicBezTo>
                      <a:pt x="1645972" y="2044872"/>
                      <a:pt x="1650761" y="2057400"/>
                      <a:pt x="1654994" y="2070100"/>
                    </a:cubicBezTo>
                    <a:cubicBezTo>
                      <a:pt x="1650761" y="2125133"/>
                      <a:pt x="1663310" y="2184162"/>
                      <a:pt x="1642294" y="2235200"/>
                    </a:cubicBezTo>
                    <a:cubicBezTo>
                      <a:pt x="1630671" y="2263428"/>
                      <a:pt x="1591494" y="2269067"/>
                      <a:pt x="1566094" y="2286000"/>
                    </a:cubicBezTo>
                    <a:cubicBezTo>
                      <a:pt x="1516855" y="2318826"/>
                      <a:pt x="1542474" y="2306573"/>
                      <a:pt x="1489894" y="2324100"/>
                    </a:cubicBezTo>
                    <a:cubicBezTo>
                      <a:pt x="1434861" y="2319867"/>
                      <a:pt x="1379045" y="2321572"/>
                      <a:pt x="1324794" y="2311400"/>
                    </a:cubicBezTo>
                    <a:cubicBezTo>
                      <a:pt x="1283112" y="2303585"/>
                      <a:pt x="1286043" y="2272649"/>
                      <a:pt x="1261294" y="2247900"/>
                    </a:cubicBezTo>
                    <a:cubicBezTo>
                      <a:pt x="1250501" y="2237107"/>
                      <a:pt x="1235894" y="2230967"/>
                      <a:pt x="1223194" y="2222500"/>
                    </a:cubicBezTo>
                    <a:cubicBezTo>
                      <a:pt x="1214727" y="2209800"/>
                      <a:pt x="1212274" y="2189227"/>
                      <a:pt x="1197794" y="2184400"/>
                    </a:cubicBezTo>
                    <a:cubicBezTo>
                      <a:pt x="1181235" y="2178880"/>
                      <a:pt x="1150919" y="2180093"/>
                      <a:pt x="1146994" y="2197100"/>
                    </a:cubicBezTo>
                    <a:cubicBezTo>
                      <a:pt x="1121852" y="2306047"/>
                      <a:pt x="1143128" y="2324651"/>
                      <a:pt x="1185094" y="2387600"/>
                    </a:cubicBezTo>
                    <a:cubicBezTo>
                      <a:pt x="1189327" y="2404533"/>
                      <a:pt x="1190918" y="2422357"/>
                      <a:pt x="1197794" y="2438400"/>
                    </a:cubicBezTo>
                    <a:cubicBezTo>
                      <a:pt x="1211649" y="2470727"/>
                      <a:pt x="1230506" y="2486506"/>
                      <a:pt x="1261294" y="2501900"/>
                    </a:cubicBezTo>
                    <a:cubicBezTo>
                      <a:pt x="1273268" y="2507887"/>
                      <a:pt x="1287420" y="2508613"/>
                      <a:pt x="1299394" y="2514600"/>
                    </a:cubicBezTo>
                    <a:cubicBezTo>
                      <a:pt x="1313046" y="2521426"/>
                      <a:pt x="1324794" y="2531533"/>
                      <a:pt x="1337494" y="2540000"/>
                    </a:cubicBezTo>
                    <a:cubicBezTo>
                      <a:pt x="1260717" y="2565592"/>
                      <a:pt x="1256309" y="2572537"/>
                      <a:pt x="1134294" y="2540000"/>
                    </a:cubicBezTo>
                    <a:cubicBezTo>
                      <a:pt x="1119546" y="2536067"/>
                      <a:pt x="1118665" y="2513626"/>
                      <a:pt x="1108894" y="2501900"/>
                    </a:cubicBezTo>
                    <a:cubicBezTo>
                      <a:pt x="1027406" y="2404114"/>
                      <a:pt x="1108457" y="2520295"/>
                      <a:pt x="1045394" y="2425700"/>
                    </a:cubicBezTo>
                    <a:cubicBezTo>
                      <a:pt x="1041161" y="2578100"/>
                      <a:pt x="1040502" y="2730641"/>
                      <a:pt x="1032694" y="2882900"/>
                    </a:cubicBezTo>
                    <a:cubicBezTo>
                      <a:pt x="1032008" y="2896269"/>
                      <a:pt x="1022898" y="2907932"/>
                      <a:pt x="1019994" y="2921000"/>
                    </a:cubicBezTo>
                    <a:cubicBezTo>
                      <a:pt x="999112" y="3014970"/>
                      <a:pt x="1012937" y="3001445"/>
                      <a:pt x="994594" y="3111500"/>
                    </a:cubicBezTo>
                    <a:cubicBezTo>
                      <a:pt x="992393" y="3124705"/>
                      <a:pt x="989320" y="3138461"/>
                      <a:pt x="981894" y="3149600"/>
                    </a:cubicBezTo>
                    <a:cubicBezTo>
                      <a:pt x="954713" y="3190371"/>
                      <a:pt x="945638" y="3187085"/>
                      <a:pt x="905694" y="3200400"/>
                    </a:cubicBezTo>
                    <a:cubicBezTo>
                      <a:pt x="888761" y="3196167"/>
                      <a:pt x="870937" y="3194576"/>
                      <a:pt x="854894" y="3187700"/>
                    </a:cubicBezTo>
                    <a:cubicBezTo>
                      <a:pt x="828994" y="3176600"/>
                      <a:pt x="795647" y="3144543"/>
                      <a:pt x="778694" y="3124200"/>
                    </a:cubicBezTo>
                    <a:cubicBezTo>
                      <a:pt x="768923" y="3112474"/>
                      <a:pt x="763065" y="3097826"/>
                      <a:pt x="753294" y="3086100"/>
                    </a:cubicBezTo>
                    <a:cubicBezTo>
                      <a:pt x="741796" y="3072302"/>
                      <a:pt x="726692" y="3061798"/>
                      <a:pt x="715194" y="3048000"/>
                    </a:cubicBezTo>
                    <a:cubicBezTo>
                      <a:pt x="662277" y="2984500"/>
                      <a:pt x="721544" y="3031067"/>
                      <a:pt x="651694" y="2984500"/>
                    </a:cubicBezTo>
                    <a:cubicBezTo>
                      <a:pt x="643227" y="2971800"/>
                      <a:pt x="637781" y="2956451"/>
                      <a:pt x="626294" y="2946400"/>
                    </a:cubicBezTo>
                    <a:cubicBezTo>
                      <a:pt x="603320" y="2926298"/>
                      <a:pt x="550094" y="2895600"/>
                      <a:pt x="550094" y="2895600"/>
                    </a:cubicBezTo>
                    <a:cubicBezTo>
                      <a:pt x="537394" y="2904067"/>
                      <a:pt x="521529" y="2909081"/>
                      <a:pt x="511994" y="2921000"/>
                    </a:cubicBezTo>
                    <a:cubicBezTo>
                      <a:pt x="502505" y="2932861"/>
                      <a:pt x="491157" y="3001914"/>
                      <a:pt x="486594" y="3009900"/>
                    </a:cubicBezTo>
                    <a:cubicBezTo>
                      <a:pt x="477683" y="3025494"/>
                      <a:pt x="461194" y="3035300"/>
                      <a:pt x="448494" y="3048000"/>
                    </a:cubicBezTo>
                    <a:cubicBezTo>
                      <a:pt x="452727" y="3073400"/>
                      <a:pt x="455608" y="3099063"/>
                      <a:pt x="461194" y="3124200"/>
                    </a:cubicBezTo>
                    <a:cubicBezTo>
                      <a:pt x="464098" y="3137268"/>
                      <a:pt x="476095" y="3149095"/>
                      <a:pt x="473894" y="3162300"/>
                    </a:cubicBezTo>
                    <a:cubicBezTo>
                      <a:pt x="471385" y="3177356"/>
                      <a:pt x="456961" y="3187700"/>
                      <a:pt x="448494" y="3200400"/>
                    </a:cubicBezTo>
                    <a:cubicBezTo>
                      <a:pt x="452727" y="3217333"/>
                      <a:pt x="454318" y="3235157"/>
                      <a:pt x="461194" y="3251200"/>
                    </a:cubicBezTo>
                    <a:cubicBezTo>
                      <a:pt x="467207" y="3265229"/>
                      <a:pt x="484330" y="3274205"/>
                      <a:pt x="486594" y="3289300"/>
                    </a:cubicBezTo>
                    <a:cubicBezTo>
                      <a:pt x="520247" y="3513652"/>
                      <a:pt x="568983" y="3505200"/>
                      <a:pt x="473894" y="3505200"/>
                    </a:cubicBezTo>
                    <a:cubicBezTo>
                      <a:pt x="478127" y="3517900"/>
                      <a:pt x="488795" y="3530095"/>
                      <a:pt x="486594" y="3543300"/>
                    </a:cubicBezTo>
                    <a:cubicBezTo>
                      <a:pt x="484085" y="3558356"/>
                      <a:pt x="471987" y="3570607"/>
                      <a:pt x="461194" y="3581400"/>
                    </a:cubicBezTo>
                    <a:lnTo>
                      <a:pt x="461194" y="3568700"/>
                    </a:lnTo>
                    <a:cubicBezTo>
                      <a:pt x="12462" y="3555879"/>
                      <a:pt x="16694" y="3704227"/>
                      <a:pt x="16694" y="3543300"/>
                    </a:cubicBezTo>
                    <a:cubicBezTo>
                      <a:pt x="20927" y="2455333"/>
                      <a:pt x="0" y="1366978"/>
                      <a:pt x="29394" y="279400"/>
                    </a:cubicBezTo>
                    <a:cubicBezTo>
                      <a:pt x="30117" y="252636"/>
                      <a:pt x="105594" y="254000"/>
                      <a:pt x="105594" y="254000"/>
                    </a:cubicBezTo>
                    <a:cubicBezTo>
                      <a:pt x="121287" y="301080"/>
                      <a:pt x="82311" y="273050"/>
                      <a:pt x="105594" y="27940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 name="6 Forma libre"/>
              <p:cNvSpPr/>
              <p:nvPr/>
            </p:nvSpPr>
            <p:spPr>
              <a:xfrm>
                <a:off x="3124200" y="5067300"/>
                <a:ext cx="836404" cy="397901"/>
              </a:xfrm>
              <a:custGeom>
                <a:avLst/>
                <a:gdLst>
                  <a:gd name="connsiteX0" fmla="*/ 0 w 836404"/>
                  <a:gd name="connsiteY0" fmla="*/ 50800 h 397901"/>
                  <a:gd name="connsiteX1" fmla="*/ 12700 w 836404"/>
                  <a:gd name="connsiteY1" fmla="*/ 139700 h 397901"/>
                  <a:gd name="connsiteX2" fmla="*/ 25400 w 836404"/>
                  <a:gd name="connsiteY2" fmla="*/ 177800 h 397901"/>
                  <a:gd name="connsiteX3" fmla="*/ 12700 w 836404"/>
                  <a:gd name="connsiteY3" fmla="*/ 215900 h 397901"/>
                  <a:gd name="connsiteX4" fmla="*/ 25400 w 836404"/>
                  <a:gd name="connsiteY4" fmla="*/ 266700 h 397901"/>
                  <a:gd name="connsiteX5" fmla="*/ 88900 w 836404"/>
                  <a:gd name="connsiteY5" fmla="*/ 330200 h 397901"/>
                  <a:gd name="connsiteX6" fmla="*/ 152400 w 836404"/>
                  <a:gd name="connsiteY6" fmla="*/ 342900 h 397901"/>
                  <a:gd name="connsiteX7" fmla="*/ 190500 w 836404"/>
                  <a:gd name="connsiteY7" fmla="*/ 368300 h 397901"/>
                  <a:gd name="connsiteX8" fmla="*/ 368300 w 836404"/>
                  <a:gd name="connsiteY8" fmla="*/ 368300 h 397901"/>
                  <a:gd name="connsiteX9" fmla="*/ 444500 w 836404"/>
                  <a:gd name="connsiteY9" fmla="*/ 330200 h 397901"/>
                  <a:gd name="connsiteX10" fmla="*/ 520700 w 836404"/>
                  <a:gd name="connsiteY10" fmla="*/ 342900 h 397901"/>
                  <a:gd name="connsiteX11" fmla="*/ 647700 w 836404"/>
                  <a:gd name="connsiteY11" fmla="*/ 330200 h 397901"/>
                  <a:gd name="connsiteX12" fmla="*/ 685800 w 836404"/>
                  <a:gd name="connsiteY12" fmla="*/ 317500 h 397901"/>
                  <a:gd name="connsiteX13" fmla="*/ 762000 w 836404"/>
                  <a:gd name="connsiteY13" fmla="*/ 342900 h 397901"/>
                  <a:gd name="connsiteX14" fmla="*/ 825500 w 836404"/>
                  <a:gd name="connsiteY14" fmla="*/ 330200 h 397901"/>
                  <a:gd name="connsiteX15" fmla="*/ 812800 w 836404"/>
                  <a:gd name="connsiteY15" fmla="*/ 279400 h 397901"/>
                  <a:gd name="connsiteX16" fmla="*/ 736600 w 836404"/>
                  <a:gd name="connsiteY16" fmla="*/ 228600 h 397901"/>
                  <a:gd name="connsiteX17" fmla="*/ 698500 w 836404"/>
                  <a:gd name="connsiteY17" fmla="*/ 190500 h 397901"/>
                  <a:gd name="connsiteX18" fmla="*/ 673100 w 836404"/>
                  <a:gd name="connsiteY18" fmla="*/ 152400 h 397901"/>
                  <a:gd name="connsiteX19" fmla="*/ 596900 w 836404"/>
                  <a:gd name="connsiteY19" fmla="*/ 101600 h 397901"/>
                  <a:gd name="connsiteX20" fmla="*/ 520700 w 836404"/>
                  <a:gd name="connsiteY20" fmla="*/ 63500 h 397901"/>
                  <a:gd name="connsiteX21" fmla="*/ 457200 w 836404"/>
                  <a:gd name="connsiteY21" fmla="*/ 76200 h 397901"/>
                  <a:gd name="connsiteX22" fmla="*/ 419100 w 836404"/>
                  <a:gd name="connsiteY22" fmla="*/ 88900 h 397901"/>
                  <a:gd name="connsiteX23" fmla="*/ 342900 w 836404"/>
                  <a:gd name="connsiteY23" fmla="*/ 50800 h 397901"/>
                  <a:gd name="connsiteX24" fmla="*/ 292100 w 836404"/>
                  <a:gd name="connsiteY24" fmla="*/ 38100 h 397901"/>
                  <a:gd name="connsiteX25" fmla="*/ 254000 w 836404"/>
                  <a:gd name="connsiteY25" fmla="*/ 25400 h 397901"/>
                  <a:gd name="connsiteX26" fmla="*/ 152400 w 836404"/>
                  <a:gd name="connsiteY26" fmla="*/ 12700 h 397901"/>
                  <a:gd name="connsiteX27" fmla="*/ 114300 w 836404"/>
                  <a:gd name="connsiteY27" fmla="*/ 0 h 397901"/>
                  <a:gd name="connsiteX28" fmla="*/ 25400 w 836404"/>
                  <a:gd name="connsiteY28" fmla="*/ 38100 h 397901"/>
                  <a:gd name="connsiteX29" fmla="*/ 12700 w 836404"/>
                  <a:gd name="connsiteY29" fmla="*/ 76200 h 397901"/>
                  <a:gd name="connsiteX30" fmla="*/ 0 w 836404"/>
                  <a:gd name="connsiteY30" fmla="*/ 50800 h 3979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36404" h="397901">
                    <a:moveTo>
                      <a:pt x="0" y="50800"/>
                    </a:moveTo>
                    <a:cubicBezTo>
                      <a:pt x="0" y="61383"/>
                      <a:pt x="6829" y="110347"/>
                      <a:pt x="12700" y="139700"/>
                    </a:cubicBezTo>
                    <a:cubicBezTo>
                      <a:pt x="15325" y="152827"/>
                      <a:pt x="25400" y="164413"/>
                      <a:pt x="25400" y="177800"/>
                    </a:cubicBezTo>
                    <a:cubicBezTo>
                      <a:pt x="25400" y="191187"/>
                      <a:pt x="16933" y="203200"/>
                      <a:pt x="12700" y="215900"/>
                    </a:cubicBezTo>
                    <a:cubicBezTo>
                      <a:pt x="16933" y="232833"/>
                      <a:pt x="18524" y="250657"/>
                      <a:pt x="25400" y="266700"/>
                    </a:cubicBezTo>
                    <a:cubicBezTo>
                      <a:pt x="37289" y="294442"/>
                      <a:pt x="60077" y="319391"/>
                      <a:pt x="88900" y="330200"/>
                    </a:cubicBezTo>
                    <a:cubicBezTo>
                      <a:pt x="109111" y="337779"/>
                      <a:pt x="131233" y="338667"/>
                      <a:pt x="152400" y="342900"/>
                    </a:cubicBezTo>
                    <a:cubicBezTo>
                      <a:pt x="165100" y="351367"/>
                      <a:pt x="176848" y="361474"/>
                      <a:pt x="190500" y="368300"/>
                    </a:cubicBezTo>
                    <a:cubicBezTo>
                      <a:pt x="249701" y="397901"/>
                      <a:pt x="296504" y="374827"/>
                      <a:pt x="368300" y="368300"/>
                    </a:cubicBezTo>
                    <a:cubicBezTo>
                      <a:pt x="387563" y="355458"/>
                      <a:pt x="418210" y="330200"/>
                      <a:pt x="444500" y="330200"/>
                    </a:cubicBezTo>
                    <a:cubicBezTo>
                      <a:pt x="470250" y="330200"/>
                      <a:pt x="495300" y="338667"/>
                      <a:pt x="520700" y="342900"/>
                    </a:cubicBezTo>
                    <a:cubicBezTo>
                      <a:pt x="563033" y="338667"/>
                      <a:pt x="605650" y="336669"/>
                      <a:pt x="647700" y="330200"/>
                    </a:cubicBezTo>
                    <a:cubicBezTo>
                      <a:pt x="660931" y="328164"/>
                      <a:pt x="672495" y="316022"/>
                      <a:pt x="685800" y="317500"/>
                    </a:cubicBezTo>
                    <a:cubicBezTo>
                      <a:pt x="712410" y="320457"/>
                      <a:pt x="762000" y="342900"/>
                      <a:pt x="762000" y="342900"/>
                    </a:cubicBezTo>
                    <a:cubicBezTo>
                      <a:pt x="783167" y="338667"/>
                      <a:pt x="812015" y="347056"/>
                      <a:pt x="825500" y="330200"/>
                    </a:cubicBezTo>
                    <a:cubicBezTo>
                      <a:pt x="836404" y="316570"/>
                      <a:pt x="821460" y="294555"/>
                      <a:pt x="812800" y="279400"/>
                    </a:cubicBezTo>
                    <a:cubicBezTo>
                      <a:pt x="790416" y="240228"/>
                      <a:pt x="772969" y="240723"/>
                      <a:pt x="736600" y="228600"/>
                    </a:cubicBezTo>
                    <a:cubicBezTo>
                      <a:pt x="723900" y="215900"/>
                      <a:pt x="709998" y="204298"/>
                      <a:pt x="698500" y="190500"/>
                    </a:cubicBezTo>
                    <a:cubicBezTo>
                      <a:pt x="688729" y="178774"/>
                      <a:pt x="684587" y="162451"/>
                      <a:pt x="673100" y="152400"/>
                    </a:cubicBezTo>
                    <a:cubicBezTo>
                      <a:pt x="650126" y="132298"/>
                      <a:pt x="622300" y="118533"/>
                      <a:pt x="596900" y="101600"/>
                    </a:cubicBezTo>
                    <a:cubicBezTo>
                      <a:pt x="547661" y="68774"/>
                      <a:pt x="573280" y="81027"/>
                      <a:pt x="520700" y="63500"/>
                    </a:cubicBezTo>
                    <a:cubicBezTo>
                      <a:pt x="499533" y="67733"/>
                      <a:pt x="478141" y="70965"/>
                      <a:pt x="457200" y="76200"/>
                    </a:cubicBezTo>
                    <a:cubicBezTo>
                      <a:pt x="444213" y="79447"/>
                      <a:pt x="432487" y="88900"/>
                      <a:pt x="419100" y="88900"/>
                    </a:cubicBezTo>
                    <a:cubicBezTo>
                      <a:pt x="383424" y="88900"/>
                      <a:pt x="372865" y="63642"/>
                      <a:pt x="342900" y="50800"/>
                    </a:cubicBezTo>
                    <a:cubicBezTo>
                      <a:pt x="326857" y="43924"/>
                      <a:pt x="308883" y="42895"/>
                      <a:pt x="292100" y="38100"/>
                    </a:cubicBezTo>
                    <a:cubicBezTo>
                      <a:pt x="279228" y="34422"/>
                      <a:pt x="266700" y="29633"/>
                      <a:pt x="254000" y="25400"/>
                    </a:cubicBezTo>
                    <a:cubicBezTo>
                      <a:pt x="119710" y="70163"/>
                      <a:pt x="217513" y="64790"/>
                      <a:pt x="152400" y="12700"/>
                    </a:cubicBezTo>
                    <a:cubicBezTo>
                      <a:pt x="141947" y="4337"/>
                      <a:pt x="127000" y="4233"/>
                      <a:pt x="114300" y="0"/>
                    </a:cubicBezTo>
                    <a:cubicBezTo>
                      <a:pt x="83795" y="7626"/>
                      <a:pt x="47326" y="10692"/>
                      <a:pt x="25400" y="38100"/>
                    </a:cubicBezTo>
                    <a:cubicBezTo>
                      <a:pt x="17037" y="48553"/>
                      <a:pt x="18687" y="64226"/>
                      <a:pt x="12700" y="76200"/>
                    </a:cubicBezTo>
                    <a:cubicBezTo>
                      <a:pt x="10023" y="81555"/>
                      <a:pt x="0" y="40217"/>
                      <a:pt x="0" y="5080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8" name="7 Forma libre"/>
              <p:cNvSpPr/>
              <p:nvPr/>
            </p:nvSpPr>
            <p:spPr>
              <a:xfrm>
                <a:off x="1443649" y="381000"/>
                <a:ext cx="753451" cy="2294886"/>
              </a:xfrm>
              <a:custGeom>
                <a:avLst/>
                <a:gdLst>
                  <a:gd name="connsiteX0" fmla="*/ 753451 w 753451"/>
                  <a:gd name="connsiteY0" fmla="*/ 0 h 2294886"/>
                  <a:gd name="connsiteX1" fmla="*/ 728051 w 753451"/>
                  <a:gd name="connsiteY1" fmla="*/ 38100 h 2294886"/>
                  <a:gd name="connsiteX2" fmla="*/ 689951 w 753451"/>
                  <a:gd name="connsiteY2" fmla="*/ 76200 h 2294886"/>
                  <a:gd name="connsiteX3" fmla="*/ 664551 w 753451"/>
                  <a:gd name="connsiteY3" fmla="*/ 127000 h 2294886"/>
                  <a:gd name="connsiteX4" fmla="*/ 639151 w 753451"/>
                  <a:gd name="connsiteY4" fmla="*/ 165100 h 2294886"/>
                  <a:gd name="connsiteX5" fmla="*/ 651851 w 753451"/>
                  <a:gd name="connsiteY5" fmla="*/ 241300 h 2294886"/>
                  <a:gd name="connsiteX6" fmla="*/ 689951 w 753451"/>
                  <a:gd name="connsiteY6" fmla="*/ 279400 h 2294886"/>
                  <a:gd name="connsiteX7" fmla="*/ 702651 w 753451"/>
                  <a:gd name="connsiteY7" fmla="*/ 317500 h 2294886"/>
                  <a:gd name="connsiteX8" fmla="*/ 728051 w 753451"/>
                  <a:gd name="connsiteY8" fmla="*/ 355600 h 2294886"/>
                  <a:gd name="connsiteX9" fmla="*/ 715351 w 753451"/>
                  <a:gd name="connsiteY9" fmla="*/ 495300 h 2294886"/>
                  <a:gd name="connsiteX10" fmla="*/ 715351 w 753451"/>
                  <a:gd name="connsiteY10" fmla="*/ 723900 h 2294886"/>
                  <a:gd name="connsiteX11" fmla="*/ 702651 w 753451"/>
                  <a:gd name="connsiteY11" fmla="*/ 762000 h 2294886"/>
                  <a:gd name="connsiteX12" fmla="*/ 664551 w 753451"/>
                  <a:gd name="connsiteY12" fmla="*/ 774700 h 2294886"/>
                  <a:gd name="connsiteX13" fmla="*/ 626451 w 753451"/>
                  <a:gd name="connsiteY13" fmla="*/ 812800 h 2294886"/>
                  <a:gd name="connsiteX14" fmla="*/ 626451 w 753451"/>
                  <a:gd name="connsiteY14" fmla="*/ 889000 h 2294886"/>
                  <a:gd name="connsiteX15" fmla="*/ 664551 w 753451"/>
                  <a:gd name="connsiteY15" fmla="*/ 977900 h 2294886"/>
                  <a:gd name="connsiteX16" fmla="*/ 651851 w 753451"/>
                  <a:gd name="connsiteY16" fmla="*/ 1371600 h 2294886"/>
                  <a:gd name="connsiteX17" fmla="*/ 626451 w 753451"/>
                  <a:gd name="connsiteY17" fmla="*/ 1409700 h 2294886"/>
                  <a:gd name="connsiteX18" fmla="*/ 550251 w 753451"/>
                  <a:gd name="connsiteY18" fmla="*/ 1435100 h 2294886"/>
                  <a:gd name="connsiteX19" fmla="*/ 474051 w 753451"/>
                  <a:gd name="connsiteY19" fmla="*/ 1473200 h 2294886"/>
                  <a:gd name="connsiteX20" fmla="*/ 385151 w 753451"/>
                  <a:gd name="connsiteY20" fmla="*/ 1587500 h 2294886"/>
                  <a:gd name="connsiteX21" fmla="*/ 334351 w 753451"/>
                  <a:gd name="connsiteY21" fmla="*/ 1663700 h 2294886"/>
                  <a:gd name="connsiteX22" fmla="*/ 283551 w 753451"/>
                  <a:gd name="connsiteY22" fmla="*/ 1676400 h 2294886"/>
                  <a:gd name="connsiteX23" fmla="*/ 258151 w 753451"/>
                  <a:gd name="connsiteY23" fmla="*/ 1714500 h 2294886"/>
                  <a:gd name="connsiteX24" fmla="*/ 220051 w 753451"/>
                  <a:gd name="connsiteY24" fmla="*/ 1727200 h 2294886"/>
                  <a:gd name="connsiteX25" fmla="*/ 181951 w 753451"/>
                  <a:gd name="connsiteY25" fmla="*/ 1752600 h 2294886"/>
                  <a:gd name="connsiteX26" fmla="*/ 118451 w 753451"/>
                  <a:gd name="connsiteY26" fmla="*/ 1828800 h 2294886"/>
                  <a:gd name="connsiteX27" fmla="*/ 105751 w 753451"/>
                  <a:gd name="connsiteY27" fmla="*/ 1866900 h 2294886"/>
                  <a:gd name="connsiteX28" fmla="*/ 131151 w 753451"/>
                  <a:gd name="connsiteY28" fmla="*/ 2032000 h 2294886"/>
                  <a:gd name="connsiteX29" fmla="*/ 156551 w 753451"/>
                  <a:gd name="connsiteY29" fmla="*/ 2070100 h 2294886"/>
                  <a:gd name="connsiteX30" fmla="*/ 105751 w 753451"/>
                  <a:gd name="connsiteY30" fmla="*/ 2260600 h 2294886"/>
                  <a:gd name="connsiteX31" fmla="*/ 67651 w 753451"/>
                  <a:gd name="connsiteY31" fmla="*/ 2286000 h 2294886"/>
                  <a:gd name="connsiteX32" fmla="*/ 4151 w 753451"/>
                  <a:gd name="connsiteY32" fmla="*/ 2260600 h 2294886"/>
                  <a:gd name="connsiteX33" fmla="*/ 4151 w 753451"/>
                  <a:gd name="connsiteY33" fmla="*/ 12700 h 2294886"/>
                  <a:gd name="connsiteX34" fmla="*/ 753451 w 753451"/>
                  <a:gd name="connsiteY34" fmla="*/ 0 h 2294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53451" h="2294886">
                    <a:moveTo>
                      <a:pt x="753451" y="0"/>
                    </a:moveTo>
                    <a:cubicBezTo>
                      <a:pt x="744984" y="12700"/>
                      <a:pt x="737822" y="26374"/>
                      <a:pt x="728051" y="38100"/>
                    </a:cubicBezTo>
                    <a:cubicBezTo>
                      <a:pt x="716553" y="51898"/>
                      <a:pt x="700390" y="61585"/>
                      <a:pt x="689951" y="76200"/>
                    </a:cubicBezTo>
                    <a:cubicBezTo>
                      <a:pt x="678947" y="91606"/>
                      <a:pt x="673944" y="110562"/>
                      <a:pt x="664551" y="127000"/>
                    </a:cubicBezTo>
                    <a:cubicBezTo>
                      <a:pt x="656978" y="140252"/>
                      <a:pt x="647618" y="152400"/>
                      <a:pt x="639151" y="165100"/>
                    </a:cubicBezTo>
                    <a:cubicBezTo>
                      <a:pt x="643384" y="190500"/>
                      <a:pt x="641393" y="217769"/>
                      <a:pt x="651851" y="241300"/>
                    </a:cubicBezTo>
                    <a:cubicBezTo>
                      <a:pt x="659145" y="257713"/>
                      <a:pt x="679988" y="264456"/>
                      <a:pt x="689951" y="279400"/>
                    </a:cubicBezTo>
                    <a:cubicBezTo>
                      <a:pt x="697377" y="290539"/>
                      <a:pt x="696664" y="305526"/>
                      <a:pt x="702651" y="317500"/>
                    </a:cubicBezTo>
                    <a:cubicBezTo>
                      <a:pt x="709477" y="331152"/>
                      <a:pt x="719584" y="342900"/>
                      <a:pt x="728051" y="355600"/>
                    </a:cubicBezTo>
                    <a:cubicBezTo>
                      <a:pt x="723818" y="402167"/>
                      <a:pt x="715351" y="448541"/>
                      <a:pt x="715351" y="495300"/>
                    </a:cubicBezTo>
                    <a:cubicBezTo>
                      <a:pt x="715351" y="698500"/>
                      <a:pt x="749218" y="520700"/>
                      <a:pt x="715351" y="723900"/>
                    </a:cubicBezTo>
                    <a:cubicBezTo>
                      <a:pt x="713150" y="737105"/>
                      <a:pt x="712117" y="752534"/>
                      <a:pt x="702651" y="762000"/>
                    </a:cubicBezTo>
                    <a:cubicBezTo>
                      <a:pt x="693185" y="771466"/>
                      <a:pt x="677251" y="770467"/>
                      <a:pt x="664551" y="774700"/>
                    </a:cubicBezTo>
                    <a:cubicBezTo>
                      <a:pt x="651851" y="787400"/>
                      <a:pt x="636414" y="797856"/>
                      <a:pt x="626451" y="812800"/>
                    </a:cubicBezTo>
                    <a:cubicBezTo>
                      <a:pt x="602744" y="848360"/>
                      <a:pt x="616291" y="853440"/>
                      <a:pt x="626451" y="889000"/>
                    </a:cubicBezTo>
                    <a:cubicBezTo>
                      <a:pt x="646953" y="960758"/>
                      <a:pt x="625883" y="919898"/>
                      <a:pt x="664551" y="977900"/>
                    </a:cubicBezTo>
                    <a:cubicBezTo>
                      <a:pt x="660318" y="1109133"/>
                      <a:pt x="663392" y="1240807"/>
                      <a:pt x="651851" y="1371600"/>
                    </a:cubicBezTo>
                    <a:cubicBezTo>
                      <a:pt x="650509" y="1386804"/>
                      <a:pt x="639394" y="1401610"/>
                      <a:pt x="626451" y="1409700"/>
                    </a:cubicBezTo>
                    <a:cubicBezTo>
                      <a:pt x="603747" y="1423890"/>
                      <a:pt x="575651" y="1426633"/>
                      <a:pt x="550251" y="1435100"/>
                    </a:cubicBezTo>
                    <a:cubicBezTo>
                      <a:pt x="512066" y="1447828"/>
                      <a:pt x="506877" y="1445845"/>
                      <a:pt x="474051" y="1473200"/>
                    </a:cubicBezTo>
                    <a:cubicBezTo>
                      <a:pt x="443706" y="1498487"/>
                      <a:pt x="396044" y="1554822"/>
                      <a:pt x="385151" y="1587500"/>
                    </a:cubicBezTo>
                    <a:cubicBezTo>
                      <a:pt x="373028" y="1623869"/>
                      <a:pt x="373523" y="1641316"/>
                      <a:pt x="334351" y="1663700"/>
                    </a:cubicBezTo>
                    <a:cubicBezTo>
                      <a:pt x="319196" y="1672360"/>
                      <a:pt x="300484" y="1672167"/>
                      <a:pt x="283551" y="1676400"/>
                    </a:cubicBezTo>
                    <a:cubicBezTo>
                      <a:pt x="275084" y="1689100"/>
                      <a:pt x="270070" y="1704965"/>
                      <a:pt x="258151" y="1714500"/>
                    </a:cubicBezTo>
                    <a:cubicBezTo>
                      <a:pt x="247698" y="1722863"/>
                      <a:pt x="232025" y="1721213"/>
                      <a:pt x="220051" y="1727200"/>
                    </a:cubicBezTo>
                    <a:cubicBezTo>
                      <a:pt x="206399" y="1734026"/>
                      <a:pt x="193677" y="1742829"/>
                      <a:pt x="181951" y="1752600"/>
                    </a:cubicBezTo>
                    <a:cubicBezTo>
                      <a:pt x="157876" y="1772662"/>
                      <a:pt x="132722" y="1800257"/>
                      <a:pt x="118451" y="1828800"/>
                    </a:cubicBezTo>
                    <a:cubicBezTo>
                      <a:pt x="112464" y="1840774"/>
                      <a:pt x="109984" y="1854200"/>
                      <a:pt x="105751" y="1866900"/>
                    </a:cubicBezTo>
                    <a:cubicBezTo>
                      <a:pt x="109393" y="1903323"/>
                      <a:pt x="108266" y="1986231"/>
                      <a:pt x="131151" y="2032000"/>
                    </a:cubicBezTo>
                    <a:cubicBezTo>
                      <a:pt x="137977" y="2045652"/>
                      <a:pt x="148084" y="2057400"/>
                      <a:pt x="156551" y="2070100"/>
                    </a:cubicBezTo>
                    <a:cubicBezTo>
                      <a:pt x="145500" y="2202707"/>
                      <a:pt x="178790" y="2199734"/>
                      <a:pt x="105751" y="2260600"/>
                    </a:cubicBezTo>
                    <a:cubicBezTo>
                      <a:pt x="94025" y="2270371"/>
                      <a:pt x="80351" y="2277533"/>
                      <a:pt x="67651" y="2286000"/>
                    </a:cubicBezTo>
                    <a:cubicBezTo>
                      <a:pt x="0" y="2272470"/>
                      <a:pt x="4151" y="2294886"/>
                      <a:pt x="4151" y="2260600"/>
                    </a:cubicBezTo>
                    <a:lnTo>
                      <a:pt x="4151" y="12700"/>
                    </a:lnTo>
                    <a:lnTo>
                      <a:pt x="753451" y="0"/>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9" name="8 Forma libre"/>
              <p:cNvSpPr/>
              <p:nvPr/>
            </p:nvSpPr>
            <p:spPr>
              <a:xfrm>
                <a:off x="3226593" y="330655"/>
                <a:ext cx="3202942" cy="850445"/>
              </a:xfrm>
              <a:custGeom>
                <a:avLst/>
                <a:gdLst>
                  <a:gd name="connsiteX0" fmla="*/ 456407 w 3130879"/>
                  <a:gd name="connsiteY0" fmla="*/ 50345 h 850445"/>
                  <a:gd name="connsiteX1" fmla="*/ 380207 w 3130879"/>
                  <a:gd name="connsiteY1" fmla="*/ 101145 h 850445"/>
                  <a:gd name="connsiteX2" fmla="*/ 354807 w 3130879"/>
                  <a:gd name="connsiteY2" fmla="*/ 139245 h 850445"/>
                  <a:gd name="connsiteX3" fmla="*/ 304007 w 3130879"/>
                  <a:gd name="connsiteY3" fmla="*/ 151945 h 850445"/>
                  <a:gd name="connsiteX4" fmla="*/ 265907 w 3130879"/>
                  <a:gd name="connsiteY4" fmla="*/ 190045 h 850445"/>
                  <a:gd name="connsiteX5" fmla="*/ 227807 w 3130879"/>
                  <a:gd name="connsiteY5" fmla="*/ 215445 h 850445"/>
                  <a:gd name="connsiteX6" fmla="*/ 202407 w 3130879"/>
                  <a:gd name="connsiteY6" fmla="*/ 253545 h 850445"/>
                  <a:gd name="connsiteX7" fmla="*/ 75407 w 3130879"/>
                  <a:gd name="connsiteY7" fmla="*/ 304345 h 850445"/>
                  <a:gd name="connsiteX8" fmla="*/ 24607 w 3130879"/>
                  <a:gd name="connsiteY8" fmla="*/ 329745 h 850445"/>
                  <a:gd name="connsiteX9" fmla="*/ 24607 w 3130879"/>
                  <a:gd name="connsiteY9" fmla="*/ 482145 h 850445"/>
                  <a:gd name="connsiteX10" fmla="*/ 75407 w 3130879"/>
                  <a:gd name="connsiteY10" fmla="*/ 621845 h 850445"/>
                  <a:gd name="connsiteX11" fmla="*/ 126207 w 3130879"/>
                  <a:gd name="connsiteY11" fmla="*/ 634545 h 850445"/>
                  <a:gd name="connsiteX12" fmla="*/ 202407 w 3130879"/>
                  <a:gd name="connsiteY12" fmla="*/ 621845 h 850445"/>
                  <a:gd name="connsiteX13" fmla="*/ 265907 w 3130879"/>
                  <a:gd name="connsiteY13" fmla="*/ 609145 h 850445"/>
                  <a:gd name="connsiteX14" fmla="*/ 621507 w 3130879"/>
                  <a:gd name="connsiteY14" fmla="*/ 621845 h 850445"/>
                  <a:gd name="connsiteX15" fmla="*/ 659607 w 3130879"/>
                  <a:gd name="connsiteY15" fmla="*/ 647245 h 850445"/>
                  <a:gd name="connsiteX16" fmla="*/ 710407 w 3130879"/>
                  <a:gd name="connsiteY16" fmla="*/ 723445 h 850445"/>
                  <a:gd name="connsiteX17" fmla="*/ 799307 w 3130879"/>
                  <a:gd name="connsiteY17" fmla="*/ 748845 h 850445"/>
                  <a:gd name="connsiteX18" fmla="*/ 862807 w 3130879"/>
                  <a:gd name="connsiteY18" fmla="*/ 825045 h 850445"/>
                  <a:gd name="connsiteX19" fmla="*/ 939007 w 3130879"/>
                  <a:gd name="connsiteY19" fmla="*/ 850445 h 850445"/>
                  <a:gd name="connsiteX20" fmla="*/ 977107 w 3130879"/>
                  <a:gd name="connsiteY20" fmla="*/ 837745 h 850445"/>
                  <a:gd name="connsiteX21" fmla="*/ 1053307 w 3130879"/>
                  <a:gd name="connsiteY21" fmla="*/ 774245 h 850445"/>
                  <a:gd name="connsiteX22" fmla="*/ 1066007 w 3130879"/>
                  <a:gd name="connsiteY22" fmla="*/ 736145 h 850445"/>
                  <a:gd name="connsiteX23" fmla="*/ 1091407 w 3130879"/>
                  <a:gd name="connsiteY23" fmla="*/ 469445 h 850445"/>
                  <a:gd name="connsiteX24" fmla="*/ 1116807 w 3130879"/>
                  <a:gd name="connsiteY24" fmla="*/ 393245 h 850445"/>
                  <a:gd name="connsiteX25" fmla="*/ 1129507 w 3130879"/>
                  <a:gd name="connsiteY25" fmla="*/ 342445 h 850445"/>
                  <a:gd name="connsiteX26" fmla="*/ 1142207 w 3130879"/>
                  <a:gd name="connsiteY26" fmla="*/ 304345 h 850445"/>
                  <a:gd name="connsiteX27" fmla="*/ 1154907 w 3130879"/>
                  <a:gd name="connsiteY27" fmla="*/ 228145 h 850445"/>
                  <a:gd name="connsiteX28" fmla="*/ 1193007 w 3130879"/>
                  <a:gd name="connsiteY28" fmla="*/ 215445 h 850445"/>
                  <a:gd name="connsiteX29" fmla="*/ 1269207 w 3130879"/>
                  <a:gd name="connsiteY29" fmla="*/ 164645 h 850445"/>
                  <a:gd name="connsiteX30" fmla="*/ 1574007 w 3130879"/>
                  <a:gd name="connsiteY30" fmla="*/ 101145 h 850445"/>
                  <a:gd name="connsiteX31" fmla="*/ 1612107 w 3130879"/>
                  <a:gd name="connsiteY31" fmla="*/ 151945 h 850445"/>
                  <a:gd name="connsiteX32" fmla="*/ 1650207 w 3130879"/>
                  <a:gd name="connsiteY32" fmla="*/ 177345 h 850445"/>
                  <a:gd name="connsiteX33" fmla="*/ 1701007 w 3130879"/>
                  <a:gd name="connsiteY33" fmla="*/ 266245 h 850445"/>
                  <a:gd name="connsiteX34" fmla="*/ 1739107 w 3130879"/>
                  <a:gd name="connsiteY34" fmla="*/ 304345 h 850445"/>
                  <a:gd name="connsiteX35" fmla="*/ 1764507 w 3130879"/>
                  <a:gd name="connsiteY35" fmla="*/ 380545 h 850445"/>
                  <a:gd name="connsiteX36" fmla="*/ 1777207 w 3130879"/>
                  <a:gd name="connsiteY36" fmla="*/ 418645 h 850445"/>
                  <a:gd name="connsiteX37" fmla="*/ 1789907 w 3130879"/>
                  <a:gd name="connsiteY37" fmla="*/ 469445 h 850445"/>
                  <a:gd name="connsiteX38" fmla="*/ 1866107 w 3130879"/>
                  <a:gd name="connsiteY38" fmla="*/ 494845 h 850445"/>
                  <a:gd name="connsiteX39" fmla="*/ 2107407 w 3130879"/>
                  <a:gd name="connsiteY39" fmla="*/ 507545 h 850445"/>
                  <a:gd name="connsiteX40" fmla="*/ 2170907 w 3130879"/>
                  <a:gd name="connsiteY40" fmla="*/ 558345 h 850445"/>
                  <a:gd name="connsiteX41" fmla="*/ 2310607 w 3130879"/>
                  <a:gd name="connsiteY41" fmla="*/ 596445 h 850445"/>
                  <a:gd name="connsiteX42" fmla="*/ 2907507 w 3130879"/>
                  <a:gd name="connsiteY42" fmla="*/ 583745 h 850445"/>
                  <a:gd name="connsiteX43" fmla="*/ 2945607 w 3130879"/>
                  <a:gd name="connsiteY43" fmla="*/ 571045 h 850445"/>
                  <a:gd name="connsiteX44" fmla="*/ 2983707 w 3130879"/>
                  <a:gd name="connsiteY44" fmla="*/ 545645 h 850445"/>
                  <a:gd name="connsiteX45" fmla="*/ 3072607 w 3130879"/>
                  <a:gd name="connsiteY45" fmla="*/ 456745 h 850445"/>
                  <a:gd name="connsiteX46" fmla="*/ 3098007 w 3130879"/>
                  <a:gd name="connsiteY46" fmla="*/ 329745 h 850445"/>
                  <a:gd name="connsiteX47" fmla="*/ 3110707 w 3130879"/>
                  <a:gd name="connsiteY47" fmla="*/ 215445 h 850445"/>
                  <a:gd name="connsiteX48" fmla="*/ 3123407 w 3130879"/>
                  <a:gd name="connsiteY48" fmla="*/ 37645 h 850445"/>
                  <a:gd name="connsiteX49" fmla="*/ 456407 w 3130879"/>
                  <a:gd name="connsiteY49" fmla="*/ 50345 h 850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3130879" h="850445">
                    <a:moveTo>
                      <a:pt x="456407" y="50345"/>
                    </a:moveTo>
                    <a:cubicBezTo>
                      <a:pt x="431007" y="67278"/>
                      <a:pt x="397140" y="75745"/>
                      <a:pt x="380207" y="101145"/>
                    </a:cubicBezTo>
                    <a:cubicBezTo>
                      <a:pt x="371740" y="113845"/>
                      <a:pt x="367507" y="130778"/>
                      <a:pt x="354807" y="139245"/>
                    </a:cubicBezTo>
                    <a:cubicBezTo>
                      <a:pt x="340284" y="148927"/>
                      <a:pt x="320940" y="147712"/>
                      <a:pt x="304007" y="151945"/>
                    </a:cubicBezTo>
                    <a:cubicBezTo>
                      <a:pt x="291307" y="164645"/>
                      <a:pt x="279705" y="178547"/>
                      <a:pt x="265907" y="190045"/>
                    </a:cubicBezTo>
                    <a:cubicBezTo>
                      <a:pt x="254181" y="199816"/>
                      <a:pt x="238600" y="204652"/>
                      <a:pt x="227807" y="215445"/>
                    </a:cubicBezTo>
                    <a:cubicBezTo>
                      <a:pt x="217014" y="226238"/>
                      <a:pt x="214618" y="244387"/>
                      <a:pt x="202407" y="253545"/>
                    </a:cubicBezTo>
                    <a:cubicBezTo>
                      <a:pt x="129312" y="308366"/>
                      <a:pt x="142253" y="279278"/>
                      <a:pt x="75407" y="304345"/>
                    </a:cubicBezTo>
                    <a:cubicBezTo>
                      <a:pt x="57680" y="310992"/>
                      <a:pt x="41540" y="321278"/>
                      <a:pt x="24607" y="329745"/>
                    </a:cubicBezTo>
                    <a:cubicBezTo>
                      <a:pt x="0" y="403566"/>
                      <a:pt x="9812" y="356389"/>
                      <a:pt x="24607" y="482145"/>
                    </a:cubicBezTo>
                    <a:cubicBezTo>
                      <a:pt x="32201" y="546692"/>
                      <a:pt x="17033" y="588488"/>
                      <a:pt x="75407" y="621845"/>
                    </a:cubicBezTo>
                    <a:cubicBezTo>
                      <a:pt x="90562" y="630505"/>
                      <a:pt x="109274" y="630312"/>
                      <a:pt x="126207" y="634545"/>
                    </a:cubicBezTo>
                    <a:lnTo>
                      <a:pt x="202407" y="621845"/>
                    </a:lnTo>
                    <a:cubicBezTo>
                      <a:pt x="223645" y="617984"/>
                      <a:pt x="244321" y="609145"/>
                      <a:pt x="265907" y="609145"/>
                    </a:cubicBezTo>
                    <a:cubicBezTo>
                      <a:pt x="384516" y="609145"/>
                      <a:pt x="502974" y="617612"/>
                      <a:pt x="621507" y="621845"/>
                    </a:cubicBezTo>
                    <a:cubicBezTo>
                      <a:pt x="634207" y="630312"/>
                      <a:pt x="650072" y="635326"/>
                      <a:pt x="659607" y="647245"/>
                    </a:cubicBezTo>
                    <a:cubicBezTo>
                      <a:pt x="712866" y="713819"/>
                      <a:pt x="616045" y="660537"/>
                      <a:pt x="710407" y="723445"/>
                    </a:cubicBezTo>
                    <a:cubicBezTo>
                      <a:pt x="721339" y="730733"/>
                      <a:pt x="792533" y="747151"/>
                      <a:pt x="799307" y="748845"/>
                    </a:cubicBezTo>
                    <a:cubicBezTo>
                      <a:pt x="815116" y="772559"/>
                      <a:pt x="836923" y="810665"/>
                      <a:pt x="862807" y="825045"/>
                    </a:cubicBezTo>
                    <a:cubicBezTo>
                      <a:pt x="886212" y="838048"/>
                      <a:pt x="939007" y="850445"/>
                      <a:pt x="939007" y="850445"/>
                    </a:cubicBezTo>
                    <a:cubicBezTo>
                      <a:pt x="951707" y="846212"/>
                      <a:pt x="965133" y="843732"/>
                      <a:pt x="977107" y="837745"/>
                    </a:cubicBezTo>
                    <a:cubicBezTo>
                      <a:pt x="1012470" y="820064"/>
                      <a:pt x="1025220" y="802332"/>
                      <a:pt x="1053307" y="774245"/>
                    </a:cubicBezTo>
                    <a:cubicBezTo>
                      <a:pt x="1057540" y="761545"/>
                      <a:pt x="1063382" y="749272"/>
                      <a:pt x="1066007" y="736145"/>
                    </a:cubicBezTo>
                    <a:cubicBezTo>
                      <a:pt x="1094666" y="592850"/>
                      <a:pt x="1061576" y="668318"/>
                      <a:pt x="1091407" y="469445"/>
                    </a:cubicBezTo>
                    <a:cubicBezTo>
                      <a:pt x="1095379" y="442967"/>
                      <a:pt x="1110313" y="419220"/>
                      <a:pt x="1116807" y="393245"/>
                    </a:cubicBezTo>
                    <a:cubicBezTo>
                      <a:pt x="1121040" y="376312"/>
                      <a:pt x="1124712" y="359228"/>
                      <a:pt x="1129507" y="342445"/>
                    </a:cubicBezTo>
                    <a:cubicBezTo>
                      <a:pt x="1133185" y="329573"/>
                      <a:pt x="1139303" y="317413"/>
                      <a:pt x="1142207" y="304345"/>
                    </a:cubicBezTo>
                    <a:cubicBezTo>
                      <a:pt x="1147793" y="279208"/>
                      <a:pt x="1142131" y="250503"/>
                      <a:pt x="1154907" y="228145"/>
                    </a:cubicBezTo>
                    <a:cubicBezTo>
                      <a:pt x="1161549" y="216522"/>
                      <a:pt x="1181305" y="221946"/>
                      <a:pt x="1193007" y="215445"/>
                    </a:cubicBezTo>
                    <a:cubicBezTo>
                      <a:pt x="1219692" y="200620"/>
                      <a:pt x="1269207" y="164645"/>
                      <a:pt x="1269207" y="164645"/>
                    </a:cubicBezTo>
                    <a:cubicBezTo>
                      <a:pt x="1324089" y="0"/>
                      <a:pt x="1267861" y="87229"/>
                      <a:pt x="1574007" y="101145"/>
                    </a:cubicBezTo>
                    <a:cubicBezTo>
                      <a:pt x="1586707" y="118078"/>
                      <a:pt x="1597140" y="136978"/>
                      <a:pt x="1612107" y="151945"/>
                    </a:cubicBezTo>
                    <a:cubicBezTo>
                      <a:pt x="1622900" y="162738"/>
                      <a:pt x="1643381" y="163693"/>
                      <a:pt x="1650207" y="177345"/>
                    </a:cubicBezTo>
                    <a:cubicBezTo>
                      <a:pt x="1700870" y="278670"/>
                      <a:pt x="1619886" y="239205"/>
                      <a:pt x="1701007" y="266245"/>
                    </a:cubicBezTo>
                    <a:cubicBezTo>
                      <a:pt x="1713707" y="278945"/>
                      <a:pt x="1730385" y="288645"/>
                      <a:pt x="1739107" y="304345"/>
                    </a:cubicBezTo>
                    <a:cubicBezTo>
                      <a:pt x="1752110" y="327750"/>
                      <a:pt x="1756040" y="355145"/>
                      <a:pt x="1764507" y="380545"/>
                    </a:cubicBezTo>
                    <a:cubicBezTo>
                      <a:pt x="1768740" y="393245"/>
                      <a:pt x="1773960" y="405658"/>
                      <a:pt x="1777207" y="418645"/>
                    </a:cubicBezTo>
                    <a:cubicBezTo>
                      <a:pt x="1781440" y="435578"/>
                      <a:pt x="1776655" y="458086"/>
                      <a:pt x="1789907" y="469445"/>
                    </a:cubicBezTo>
                    <a:cubicBezTo>
                      <a:pt x="1810235" y="486869"/>
                      <a:pt x="1839370" y="493438"/>
                      <a:pt x="1866107" y="494845"/>
                    </a:cubicBezTo>
                    <a:lnTo>
                      <a:pt x="2107407" y="507545"/>
                    </a:lnTo>
                    <a:cubicBezTo>
                      <a:pt x="2246358" y="553862"/>
                      <a:pt x="2039604" y="476281"/>
                      <a:pt x="2170907" y="558345"/>
                    </a:cubicBezTo>
                    <a:cubicBezTo>
                      <a:pt x="2201237" y="577301"/>
                      <a:pt x="2274344" y="589192"/>
                      <a:pt x="2310607" y="596445"/>
                    </a:cubicBezTo>
                    <a:lnTo>
                      <a:pt x="2907507" y="583745"/>
                    </a:lnTo>
                    <a:cubicBezTo>
                      <a:pt x="2920883" y="583210"/>
                      <a:pt x="2933633" y="577032"/>
                      <a:pt x="2945607" y="571045"/>
                    </a:cubicBezTo>
                    <a:cubicBezTo>
                      <a:pt x="2959259" y="564219"/>
                      <a:pt x="2971007" y="554112"/>
                      <a:pt x="2983707" y="545645"/>
                    </a:cubicBezTo>
                    <a:cubicBezTo>
                      <a:pt x="3041933" y="458306"/>
                      <a:pt x="3005547" y="479098"/>
                      <a:pt x="3072607" y="456745"/>
                    </a:cubicBezTo>
                    <a:cubicBezTo>
                      <a:pt x="3087029" y="399055"/>
                      <a:pt x="3089110" y="396471"/>
                      <a:pt x="3098007" y="329745"/>
                    </a:cubicBezTo>
                    <a:cubicBezTo>
                      <a:pt x="3103073" y="291747"/>
                      <a:pt x="3105286" y="253394"/>
                      <a:pt x="3110707" y="215445"/>
                    </a:cubicBezTo>
                    <a:cubicBezTo>
                      <a:pt x="3130879" y="74241"/>
                      <a:pt x="3123407" y="244740"/>
                      <a:pt x="3123407" y="37645"/>
                    </a:cubicBezTo>
                    <a:lnTo>
                      <a:pt x="456407" y="50345"/>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0" name="9 Forma libre"/>
              <p:cNvSpPr/>
              <p:nvPr/>
            </p:nvSpPr>
            <p:spPr>
              <a:xfrm>
                <a:off x="3226870" y="2220383"/>
                <a:ext cx="421120" cy="321139"/>
              </a:xfrm>
              <a:custGeom>
                <a:avLst/>
                <a:gdLst>
                  <a:gd name="connsiteX0" fmla="*/ 164030 w 421120"/>
                  <a:gd name="connsiteY0" fmla="*/ 2117 h 321139"/>
                  <a:gd name="connsiteX1" fmla="*/ 125930 w 421120"/>
                  <a:gd name="connsiteY1" fmla="*/ 27517 h 321139"/>
                  <a:gd name="connsiteX2" fmla="*/ 87830 w 421120"/>
                  <a:gd name="connsiteY2" fmla="*/ 40217 h 321139"/>
                  <a:gd name="connsiteX3" fmla="*/ 11630 w 421120"/>
                  <a:gd name="connsiteY3" fmla="*/ 91017 h 321139"/>
                  <a:gd name="connsiteX4" fmla="*/ 49730 w 421120"/>
                  <a:gd name="connsiteY4" fmla="*/ 281517 h 321139"/>
                  <a:gd name="connsiteX5" fmla="*/ 100530 w 421120"/>
                  <a:gd name="connsiteY5" fmla="*/ 294217 h 321139"/>
                  <a:gd name="connsiteX6" fmla="*/ 227530 w 421120"/>
                  <a:gd name="connsiteY6" fmla="*/ 319617 h 321139"/>
                  <a:gd name="connsiteX7" fmla="*/ 392630 w 421120"/>
                  <a:gd name="connsiteY7" fmla="*/ 306917 h 321139"/>
                  <a:gd name="connsiteX8" fmla="*/ 418030 w 421120"/>
                  <a:gd name="connsiteY8" fmla="*/ 268817 h 321139"/>
                  <a:gd name="connsiteX9" fmla="*/ 405330 w 421120"/>
                  <a:gd name="connsiteY9" fmla="*/ 167217 h 321139"/>
                  <a:gd name="connsiteX10" fmla="*/ 367230 w 421120"/>
                  <a:gd name="connsiteY10" fmla="*/ 141817 h 321139"/>
                  <a:gd name="connsiteX11" fmla="*/ 252930 w 421120"/>
                  <a:gd name="connsiteY11" fmla="*/ 91017 h 321139"/>
                  <a:gd name="connsiteX12" fmla="*/ 240230 w 421120"/>
                  <a:gd name="connsiteY12" fmla="*/ 52917 h 321139"/>
                  <a:gd name="connsiteX13" fmla="*/ 164030 w 421120"/>
                  <a:gd name="connsiteY13" fmla="*/ 14817 h 321139"/>
                  <a:gd name="connsiteX14" fmla="*/ 164030 w 421120"/>
                  <a:gd name="connsiteY14" fmla="*/ 2117 h 3211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21120" h="321139">
                    <a:moveTo>
                      <a:pt x="164030" y="2117"/>
                    </a:moveTo>
                    <a:cubicBezTo>
                      <a:pt x="157680" y="4234"/>
                      <a:pt x="139582" y="20691"/>
                      <a:pt x="125930" y="27517"/>
                    </a:cubicBezTo>
                    <a:cubicBezTo>
                      <a:pt x="113956" y="33504"/>
                      <a:pt x="99532" y="33716"/>
                      <a:pt x="87830" y="40217"/>
                    </a:cubicBezTo>
                    <a:cubicBezTo>
                      <a:pt x="61145" y="55042"/>
                      <a:pt x="11630" y="91017"/>
                      <a:pt x="11630" y="91017"/>
                    </a:cubicBezTo>
                    <a:cubicBezTo>
                      <a:pt x="12416" y="100453"/>
                      <a:pt x="0" y="248364"/>
                      <a:pt x="49730" y="281517"/>
                    </a:cubicBezTo>
                    <a:cubicBezTo>
                      <a:pt x="64253" y="291199"/>
                      <a:pt x="83463" y="290560"/>
                      <a:pt x="100530" y="294217"/>
                    </a:cubicBezTo>
                    <a:cubicBezTo>
                      <a:pt x="142743" y="303263"/>
                      <a:pt x="227530" y="319617"/>
                      <a:pt x="227530" y="319617"/>
                    </a:cubicBezTo>
                    <a:cubicBezTo>
                      <a:pt x="282563" y="315384"/>
                      <a:pt x="339298" y="321139"/>
                      <a:pt x="392630" y="306917"/>
                    </a:cubicBezTo>
                    <a:cubicBezTo>
                      <a:pt x="407378" y="302984"/>
                      <a:pt x="416648" y="284018"/>
                      <a:pt x="418030" y="268817"/>
                    </a:cubicBezTo>
                    <a:cubicBezTo>
                      <a:pt x="421120" y="234827"/>
                      <a:pt x="418006" y="198906"/>
                      <a:pt x="405330" y="167217"/>
                    </a:cubicBezTo>
                    <a:cubicBezTo>
                      <a:pt x="399661" y="153045"/>
                      <a:pt x="381178" y="148016"/>
                      <a:pt x="367230" y="141817"/>
                    </a:cubicBezTo>
                    <a:cubicBezTo>
                      <a:pt x="231210" y="81364"/>
                      <a:pt x="339155" y="148500"/>
                      <a:pt x="252930" y="91017"/>
                    </a:cubicBezTo>
                    <a:cubicBezTo>
                      <a:pt x="248697" y="78317"/>
                      <a:pt x="248593" y="63370"/>
                      <a:pt x="240230" y="52917"/>
                    </a:cubicBezTo>
                    <a:cubicBezTo>
                      <a:pt x="224710" y="33517"/>
                      <a:pt x="187037" y="20569"/>
                      <a:pt x="164030" y="14817"/>
                    </a:cubicBezTo>
                    <a:cubicBezTo>
                      <a:pt x="159923" y="13790"/>
                      <a:pt x="170380" y="0"/>
                      <a:pt x="164030" y="2117"/>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1" name="10 Forma libre"/>
              <p:cNvSpPr/>
              <p:nvPr/>
            </p:nvSpPr>
            <p:spPr>
              <a:xfrm>
                <a:off x="2651736" y="2413000"/>
                <a:ext cx="252790" cy="177800"/>
              </a:xfrm>
              <a:custGeom>
                <a:avLst/>
                <a:gdLst>
                  <a:gd name="connsiteX0" fmla="*/ 142264 w 252790"/>
                  <a:gd name="connsiteY0" fmla="*/ 0 h 177800"/>
                  <a:gd name="connsiteX1" fmla="*/ 104164 w 252790"/>
                  <a:gd name="connsiteY1" fmla="*/ 25400 h 177800"/>
                  <a:gd name="connsiteX2" fmla="*/ 15264 w 252790"/>
                  <a:gd name="connsiteY2" fmla="*/ 38100 h 177800"/>
                  <a:gd name="connsiteX3" fmla="*/ 27964 w 252790"/>
                  <a:gd name="connsiteY3" fmla="*/ 101600 h 177800"/>
                  <a:gd name="connsiteX4" fmla="*/ 142264 w 252790"/>
                  <a:gd name="connsiteY4" fmla="*/ 165100 h 177800"/>
                  <a:gd name="connsiteX5" fmla="*/ 180364 w 252790"/>
                  <a:gd name="connsiteY5" fmla="*/ 177800 h 177800"/>
                  <a:gd name="connsiteX6" fmla="*/ 205764 w 252790"/>
                  <a:gd name="connsiteY6" fmla="*/ 38100 h 177800"/>
                  <a:gd name="connsiteX7" fmla="*/ 167664 w 252790"/>
                  <a:gd name="connsiteY7" fmla="*/ 25400 h 177800"/>
                  <a:gd name="connsiteX8" fmla="*/ 142264 w 252790"/>
                  <a:gd name="connsiteY8" fmla="*/ 0 h 17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2790" h="177800">
                    <a:moveTo>
                      <a:pt x="142264" y="0"/>
                    </a:moveTo>
                    <a:cubicBezTo>
                      <a:pt x="131681" y="0"/>
                      <a:pt x="118784" y="21014"/>
                      <a:pt x="104164" y="25400"/>
                    </a:cubicBezTo>
                    <a:cubicBezTo>
                      <a:pt x="75492" y="34002"/>
                      <a:pt x="36431" y="16933"/>
                      <a:pt x="15264" y="38100"/>
                    </a:cubicBezTo>
                    <a:cubicBezTo>
                      <a:pt x="0" y="53364"/>
                      <a:pt x="18311" y="82293"/>
                      <a:pt x="27964" y="101600"/>
                    </a:cubicBezTo>
                    <a:cubicBezTo>
                      <a:pt x="50777" y="147226"/>
                      <a:pt x="100036" y="151024"/>
                      <a:pt x="142264" y="165100"/>
                    </a:cubicBezTo>
                    <a:lnTo>
                      <a:pt x="180364" y="177800"/>
                    </a:lnTo>
                    <a:cubicBezTo>
                      <a:pt x="248443" y="155107"/>
                      <a:pt x="252790" y="167422"/>
                      <a:pt x="205764" y="38100"/>
                    </a:cubicBezTo>
                    <a:cubicBezTo>
                      <a:pt x="201189" y="25519"/>
                      <a:pt x="179638" y="31387"/>
                      <a:pt x="167664" y="25400"/>
                    </a:cubicBezTo>
                    <a:cubicBezTo>
                      <a:pt x="154012" y="18574"/>
                      <a:pt x="152847" y="0"/>
                      <a:pt x="142264" y="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2" name="11 Forma libre"/>
              <p:cNvSpPr/>
              <p:nvPr/>
            </p:nvSpPr>
            <p:spPr>
              <a:xfrm>
                <a:off x="3022600" y="4218196"/>
                <a:ext cx="635000" cy="587468"/>
              </a:xfrm>
              <a:custGeom>
                <a:avLst/>
                <a:gdLst>
                  <a:gd name="connsiteX0" fmla="*/ 152400 w 635000"/>
                  <a:gd name="connsiteY0" fmla="*/ 36304 h 587468"/>
                  <a:gd name="connsiteX1" fmla="*/ 254000 w 635000"/>
                  <a:gd name="connsiteY1" fmla="*/ 125204 h 587468"/>
                  <a:gd name="connsiteX2" fmla="*/ 419100 w 635000"/>
                  <a:gd name="connsiteY2" fmla="*/ 112504 h 587468"/>
                  <a:gd name="connsiteX3" fmla="*/ 457200 w 635000"/>
                  <a:gd name="connsiteY3" fmla="*/ 99804 h 587468"/>
                  <a:gd name="connsiteX4" fmla="*/ 558800 w 635000"/>
                  <a:gd name="connsiteY4" fmla="*/ 112504 h 587468"/>
                  <a:gd name="connsiteX5" fmla="*/ 571500 w 635000"/>
                  <a:gd name="connsiteY5" fmla="*/ 214104 h 587468"/>
                  <a:gd name="connsiteX6" fmla="*/ 609600 w 635000"/>
                  <a:gd name="connsiteY6" fmla="*/ 239504 h 587468"/>
                  <a:gd name="connsiteX7" fmla="*/ 635000 w 635000"/>
                  <a:gd name="connsiteY7" fmla="*/ 290304 h 587468"/>
                  <a:gd name="connsiteX8" fmla="*/ 622300 w 635000"/>
                  <a:gd name="connsiteY8" fmla="*/ 379204 h 587468"/>
                  <a:gd name="connsiteX9" fmla="*/ 609600 w 635000"/>
                  <a:gd name="connsiteY9" fmla="*/ 417304 h 587468"/>
                  <a:gd name="connsiteX10" fmla="*/ 533400 w 635000"/>
                  <a:gd name="connsiteY10" fmla="*/ 468104 h 587468"/>
                  <a:gd name="connsiteX11" fmla="*/ 508000 w 635000"/>
                  <a:gd name="connsiteY11" fmla="*/ 506204 h 587468"/>
                  <a:gd name="connsiteX12" fmla="*/ 355600 w 635000"/>
                  <a:gd name="connsiteY12" fmla="*/ 531604 h 587468"/>
                  <a:gd name="connsiteX13" fmla="*/ 228600 w 635000"/>
                  <a:gd name="connsiteY13" fmla="*/ 468104 h 587468"/>
                  <a:gd name="connsiteX14" fmla="*/ 228600 w 635000"/>
                  <a:gd name="connsiteY14" fmla="*/ 468104 h 587468"/>
                  <a:gd name="connsiteX15" fmla="*/ 152400 w 635000"/>
                  <a:gd name="connsiteY15" fmla="*/ 442704 h 587468"/>
                  <a:gd name="connsiteX16" fmla="*/ 101600 w 635000"/>
                  <a:gd name="connsiteY16" fmla="*/ 366504 h 587468"/>
                  <a:gd name="connsiteX17" fmla="*/ 63500 w 635000"/>
                  <a:gd name="connsiteY17" fmla="*/ 328404 h 587468"/>
                  <a:gd name="connsiteX18" fmla="*/ 0 w 635000"/>
                  <a:gd name="connsiteY18" fmla="*/ 239504 h 587468"/>
                  <a:gd name="connsiteX19" fmla="*/ 38100 w 635000"/>
                  <a:gd name="connsiteY19" fmla="*/ 163304 h 587468"/>
                  <a:gd name="connsiteX20" fmla="*/ 76200 w 635000"/>
                  <a:gd name="connsiteY20" fmla="*/ 137904 h 587468"/>
                  <a:gd name="connsiteX21" fmla="*/ 76200 w 635000"/>
                  <a:gd name="connsiteY21" fmla="*/ 10904 h 587468"/>
                  <a:gd name="connsiteX22" fmla="*/ 127000 w 635000"/>
                  <a:gd name="connsiteY22" fmla="*/ 23604 h 587468"/>
                  <a:gd name="connsiteX23" fmla="*/ 152400 w 635000"/>
                  <a:gd name="connsiteY23" fmla="*/ 36304 h 587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635000" h="587468">
                    <a:moveTo>
                      <a:pt x="152400" y="36304"/>
                    </a:moveTo>
                    <a:cubicBezTo>
                      <a:pt x="173567" y="53237"/>
                      <a:pt x="211667" y="61704"/>
                      <a:pt x="254000" y="125204"/>
                    </a:cubicBezTo>
                    <a:cubicBezTo>
                      <a:pt x="309033" y="120971"/>
                      <a:pt x="364330" y="119350"/>
                      <a:pt x="419100" y="112504"/>
                    </a:cubicBezTo>
                    <a:cubicBezTo>
                      <a:pt x="432384" y="110844"/>
                      <a:pt x="443813" y="99804"/>
                      <a:pt x="457200" y="99804"/>
                    </a:cubicBezTo>
                    <a:cubicBezTo>
                      <a:pt x="491330" y="99804"/>
                      <a:pt x="524933" y="108271"/>
                      <a:pt x="558800" y="112504"/>
                    </a:cubicBezTo>
                    <a:cubicBezTo>
                      <a:pt x="563033" y="146371"/>
                      <a:pt x="558824" y="182415"/>
                      <a:pt x="571500" y="214104"/>
                    </a:cubicBezTo>
                    <a:cubicBezTo>
                      <a:pt x="577169" y="228276"/>
                      <a:pt x="599829" y="227778"/>
                      <a:pt x="609600" y="239504"/>
                    </a:cubicBezTo>
                    <a:cubicBezTo>
                      <a:pt x="621720" y="254048"/>
                      <a:pt x="626533" y="273371"/>
                      <a:pt x="635000" y="290304"/>
                    </a:cubicBezTo>
                    <a:cubicBezTo>
                      <a:pt x="630767" y="319937"/>
                      <a:pt x="628171" y="349851"/>
                      <a:pt x="622300" y="379204"/>
                    </a:cubicBezTo>
                    <a:cubicBezTo>
                      <a:pt x="619675" y="392331"/>
                      <a:pt x="619066" y="407838"/>
                      <a:pt x="609600" y="417304"/>
                    </a:cubicBezTo>
                    <a:cubicBezTo>
                      <a:pt x="588014" y="438890"/>
                      <a:pt x="533400" y="468104"/>
                      <a:pt x="533400" y="468104"/>
                    </a:cubicBezTo>
                    <a:cubicBezTo>
                      <a:pt x="524933" y="480804"/>
                      <a:pt x="514826" y="492552"/>
                      <a:pt x="508000" y="506204"/>
                    </a:cubicBezTo>
                    <a:cubicBezTo>
                      <a:pt x="467368" y="587468"/>
                      <a:pt x="554548" y="549690"/>
                      <a:pt x="355600" y="531604"/>
                    </a:cubicBezTo>
                    <a:cubicBezTo>
                      <a:pt x="275184" y="511500"/>
                      <a:pt x="319323" y="528586"/>
                      <a:pt x="228600" y="468104"/>
                    </a:cubicBezTo>
                    <a:lnTo>
                      <a:pt x="228600" y="468104"/>
                    </a:lnTo>
                    <a:lnTo>
                      <a:pt x="152400" y="442704"/>
                    </a:lnTo>
                    <a:cubicBezTo>
                      <a:pt x="135467" y="417304"/>
                      <a:pt x="123186" y="388090"/>
                      <a:pt x="101600" y="366504"/>
                    </a:cubicBezTo>
                    <a:cubicBezTo>
                      <a:pt x="88900" y="353804"/>
                      <a:pt x="75189" y="342041"/>
                      <a:pt x="63500" y="328404"/>
                    </a:cubicBezTo>
                    <a:cubicBezTo>
                      <a:pt x="39871" y="300837"/>
                      <a:pt x="20102" y="269657"/>
                      <a:pt x="0" y="239504"/>
                    </a:cubicBezTo>
                    <a:cubicBezTo>
                      <a:pt x="10329" y="208516"/>
                      <a:pt x="13481" y="187923"/>
                      <a:pt x="38100" y="163304"/>
                    </a:cubicBezTo>
                    <a:cubicBezTo>
                      <a:pt x="48893" y="152511"/>
                      <a:pt x="63500" y="146371"/>
                      <a:pt x="76200" y="137904"/>
                    </a:cubicBezTo>
                    <a:cubicBezTo>
                      <a:pt x="71529" y="114548"/>
                      <a:pt x="47005" y="34260"/>
                      <a:pt x="76200" y="10904"/>
                    </a:cubicBezTo>
                    <a:cubicBezTo>
                      <a:pt x="89830" y="0"/>
                      <a:pt x="109884" y="20181"/>
                      <a:pt x="127000" y="23604"/>
                    </a:cubicBezTo>
                    <a:cubicBezTo>
                      <a:pt x="131151" y="24434"/>
                      <a:pt x="131233" y="19371"/>
                      <a:pt x="152400" y="36304"/>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sp>
        <p:nvSpPr>
          <p:cNvPr id="13" name="AutoShape 394"/>
          <p:cNvSpPr>
            <a:spLocks noChangeArrowheads="1"/>
          </p:cNvSpPr>
          <p:nvPr/>
        </p:nvSpPr>
        <p:spPr bwMode="auto">
          <a:xfrm>
            <a:off x="1468416" y="1212621"/>
            <a:ext cx="3248573" cy="616798"/>
          </a:xfrm>
          <a:prstGeom prst="roundRect">
            <a:avLst>
              <a:gd name="adj" fmla="val 50000"/>
            </a:avLst>
          </a:prstGeom>
          <a:solidFill>
            <a:srgbClr val="002060"/>
          </a:solidFill>
          <a:ln w="28575">
            <a:solidFill>
              <a:srgbClr val="FFFF00"/>
            </a:solidFill>
            <a:round/>
            <a:headEnd/>
            <a:tailEnd/>
          </a:ln>
        </p:spPr>
        <p:txBody>
          <a:bodyPr wrap="none" anchor="ctr"/>
          <a:lstStyle/>
          <a:p>
            <a:pPr algn="ctr" defTabSz="690878" eaLnBrk="0" hangingPunct="0">
              <a:buSzPct val="85000"/>
              <a:defRPr/>
            </a:pPr>
            <a:r>
              <a:rPr lang="es-CL" sz="2000" b="1" dirty="0">
                <a:solidFill>
                  <a:srgbClr val="FFFF00"/>
                </a:solidFill>
                <a:effectLst>
                  <a:outerShdw blurRad="38100" dist="38100" dir="2700000" algn="tl">
                    <a:srgbClr val="000000"/>
                  </a:outerShdw>
                </a:effectLst>
                <a:latin typeface="Arial" charset="0"/>
              </a:rPr>
              <a:t>CALCO DEL RELIEVE</a:t>
            </a:r>
          </a:p>
        </p:txBody>
      </p:sp>
      <p:grpSp>
        <p:nvGrpSpPr>
          <p:cNvPr id="15" name="Grupo 14">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16"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19" name="Proceso alternativo 5">
            <a:extLst>
              <a:ext uri="{FF2B5EF4-FFF2-40B4-BE49-F238E27FC236}">
                <a16:creationId xmlns:a16="http://schemas.microsoft.com/office/drawing/2014/main" id="{78562406-F1B7-8541-929F-D750EC4CEAD3}"/>
              </a:ext>
            </a:extLst>
          </p:cNvPr>
          <p:cNvSpPr/>
          <p:nvPr/>
        </p:nvSpPr>
        <p:spPr>
          <a:xfrm>
            <a:off x="1009631" y="1015579"/>
            <a:ext cx="10069414"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20" name="Picture 2" descr="http://webinterna.esnaval.cl/images/cabecera_EN.png"/>
          <p:cNvPicPr>
            <a:picLocks noChangeAspect="1" noChangeArrowheads="1"/>
          </p:cNvPicPr>
          <p:nvPr/>
        </p:nvPicPr>
        <p:blipFill rotWithShape="1">
          <a:blip r:embed="rId4">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21" name="Text Box 105">
            <a:extLst>
              <a:ext uri="{FF2B5EF4-FFF2-40B4-BE49-F238E27FC236}">
                <a16:creationId xmlns:a16="http://schemas.microsoft.com/office/drawing/2014/main" id="{C7A19F5C-4943-49E0-A5B1-CE2C53914923}"/>
              </a:ext>
            </a:extLst>
          </p:cNvPr>
          <p:cNvSpPr txBox="1">
            <a:spLocks noChangeArrowheads="1"/>
          </p:cNvSpPr>
          <p:nvPr/>
        </p:nvSpPr>
        <p:spPr bwMode="auto">
          <a:xfrm>
            <a:off x="6162097" y="1475582"/>
            <a:ext cx="5607444" cy="160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80975" indent="-180975"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ES_tradnl" altLang="es-CO" sz="1400" b="1" dirty="0">
                <a:cs typeface="Arial" panose="020B0604020202020204" pitchFamily="34" charset="0"/>
              </a:rPr>
              <a:t>Plástico transparente – lápices - Puntos de calce - Nombre del calco - fecha y leyendas o notas.</a:t>
            </a:r>
            <a:endParaRPr lang="es-ES_tradnl" altLang="es-CO" sz="1400" b="1" dirty="0">
              <a:solidFill>
                <a:schemeClr val="bg1"/>
              </a:solidFill>
              <a:cs typeface="Arial" panose="020B0604020202020204" pitchFamily="34" charset="0"/>
            </a:endParaRPr>
          </a:p>
          <a:p>
            <a:pPr eaLnBrk="1" hangingPunct="1"/>
            <a:endParaRPr lang="es-ES_tradnl" altLang="es-CO" sz="1400" b="1" dirty="0">
              <a:cs typeface="Arial" panose="020B0604020202020204" pitchFamily="34" charset="0"/>
            </a:endParaRPr>
          </a:p>
          <a:p>
            <a:pPr marL="285750" indent="-285750" eaLnBrk="1" hangingPunct="1">
              <a:buFont typeface="Wingdings" panose="05000000000000000000" pitchFamily="2" charset="2"/>
              <a:buChar char="v"/>
            </a:pPr>
            <a:r>
              <a:rPr lang="es-ES_tradnl" altLang="es-CO" sz="1400" b="1" dirty="0">
                <a:cs typeface="Arial" panose="020B0604020202020204" pitchFamily="34" charset="0"/>
              </a:rPr>
              <a:t>Preocuparse de la consistencia y configuración del terreno (curvas de nivel maestras)</a:t>
            </a:r>
          </a:p>
          <a:p>
            <a:pPr marL="285750" indent="-285750" eaLnBrk="1" hangingPunct="1">
              <a:buFont typeface="Wingdings" panose="05000000000000000000" pitchFamily="2" charset="2"/>
              <a:buChar char="v"/>
            </a:pPr>
            <a:r>
              <a:rPr lang="es-ES_tradnl" altLang="es-CO" sz="1400" b="1" dirty="0">
                <a:cs typeface="Arial" panose="020B0604020202020204" pitchFamily="34" charset="0"/>
              </a:rPr>
              <a:t>Diferencia de color café para altas alturas y bajas alturas</a:t>
            </a:r>
          </a:p>
          <a:p>
            <a:pPr marL="285750" indent="-285750" eaLnBrk="1" hangingPunct="1">
              <a:buFont typeface="Wingdings" panose="05000000000000000000" pitchFamily="2" charset="2"/>
              <a:buChar char="v"/>
            </a:pPr>
            <a:r>
              <a:rPr lang="es-ES_tradnl" altLang="es-CO" sz="1400" b="1" dirty="0">
                <a:cs typeface="Arial" panose="020B0604020202020204" pitchFamily="34" charset="0"/>
              </a:rPr>
              <a:t>Si es necesario, calcule pendientes. </a:t>
            </a:r>
            <a:endParaRPr lang="es-ES_tradnl" altLang="es-CO" sz="1400" b="1" dirty="0">
              <a:solidFill>
                <a:schemeClr val="bg1"/>
              </a:solidFill>
              <a:cs typeface="Arial" panose="020B0604020202020204" pitchFamily="34" charset="0"/>
            </a:endParaRPr>
          </a:p>
        </p:txBody>
      </p:sp>
      <p:graphicFrame>
        <p:nvGraphicFramePr>
          <p:cNvPr id="22" name="Group 167">
            <a:extLst>
              <a:ext uri="{FF2B5EF4-FFF2-40B4-BE49-F238E27FC236}">
                <a16:creationId xmlns:a16="http://schemas.microsoft.com/office/drawing/2014/main" id="{BECA8DC5-96DC-4CC6-ABC1-6D5D60FE1306}"/>
              </a:ext>
            </a:extLst>
          </p:cNvPr>
          <p:cNvGraphicFramePr>
            <a:graphicFrameLocks noGrp="1"/>
          </p:cNvGraphicFramePr>
          <p:nvPr>
            <p:extLst>
              <p:ext uri="{D42A27DB-BD31-4B8C-83A1-F6EECF244321}">
                <p14:modId xmlns:p14="http://schemas.microsoft.com/office/powerpoint/2010/main" val="2488795944"/>
              </p:ext>
            </p:extLst>
          </p:nvPr>
        </p:nvGraphicFramePr>
        <p:xfrm>
          <a:off x="5538821" y="3456222"/>
          <a:ext cx="6505541" cy="2580507"/>
        </p:xfrm>
        <a:graphic>
          <a:graphicData uri="http://schemas.openxmlformats.org/drawingml/2006/table">
            <a:tbl>
              <a:tblPr/>
              <a:tblGrid>
                <a:gridCol w="433490">
                  <a:extLst>
                    <a:ext uri="{9D8B030D-6E8A-4147-A177-3AD203B41FA5}">
                      <a16:colId xmlns:a16="http://schemas.microsoft.com/office/drawing/2014/main" val="20000"/>
                    </a:ext>
                  </a:extLst>
                </a:gridCol>
                <a:gridCol w="1104443">
                  <a:extLst>
                    <a:ext uri="{9D8B030D-6E8A-4147-A177-3AD203B41FA5}">
                      <a16:colId xmlns:a16="http://schemas.microsoft.com/office/drawing/2014/main" val="20001"/>
                    </a:ext>
                  </a:extLst>
                </a:gridCol>
                <a:gridCol w="352212">
                  <a:extLst>
                    <a:ext uri="{9D8B030D-6E8A-4147-A177-3AD203B41FA5}">
                      <a16:colId xmlns:a16="http://schemas.microsoft.com/office/drawing/2014/main" val="20002"/>
                    </a:ext>
                  </a:extLst>
                </a:gridCol>
                <a:gridCol w="1055039">
                  <a:extLst>
                    <a:ext uri="{9D8B030D-6E8A-4147-A177-3AD203B41FA5}">
                      <a16:colId xmlns:a16="http://schemas.microsoft.com/office/drawing/2014/main" val="20003"/>
                    </a:ext>
                  </a:extLst>
                </a:gridCol>
                <a:gridCol w="747452">
                  <a:extLst>
                    <a:ext uri="{9D8B030D-6E8A-4147-A177-3AD203B41FA5}">
                      <a16:colId xmlns:a16="http://schemas.microsoft.com/office/drawing/2014/main" val="20004"/>
                    </a:ext>
                  </a:extLst>
                </a:gridCol>
                <a:gridCol w="2812905">
                  <a:extLst>
                    <a:ext uri="{9D8B030D-6E8A-4147-A177-3AD203B41FA5}">
                      <a16:colId xmlns:a16="http://schemas.microsoft.com/office/drawing/2014/main" val="20005"/>
                    </a:ext>
                  </a:extLst>
                </a:gridCol>
              </a:tblGrid>
              <a:tr h="159807">
                <a:tc grid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800" b="1" i="0" u="none" strike="noStrike" cap="none" normalizeH="0" baseline="0" dirty="0">
                          <a:ln>
                            <a:noFill/>
                          </a:ln>
                          <a:solidFill>
                            <a:schemeClr val="tx1"/>
                          </a:solidFill>
                          <a:effectLst/>
                          <a:latin typeface="Arial" charset="0"/>
                          <a:ea typeface="Times New Roman" pitchFamily="18" charset="0"/>
                          <a:cs typeface="Arial" charset="0"/>
                        </a:rPr>
                        <a:t>CLASIFICACIÓN</a:t>
                      </a:r>
                      <a:endParaRPr kumimoji="0" lang="es-ES" sz="800" b="0" i="0" u="none" strike="noStrike" cap="none" normalizeH="0" baseline="0" dirty="0">
                        <a:ln>
                          <a:noFill/>
                        </a:ln>
                        <a:solidFill>
                          <a:schemeClr val="tx1"/>
                        </a:solidFill>
                        <a:effectLst/>
                        <a:latin typeface="Arial" charset="0"/>
                        <a:ea typeface="Times New Roman" pitchFamily="18" charset="0"/>
                        <a:cs typeface="Arial" charset="0"/>
                      </a:endParaRPr>
                    </a:p>
                  </a:txBody>
                  <a:tcPr marT="45724" marB="45724"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808080"/>
                    </a:solidFill>
                  </a:tcPr>
                </a:tc>
                <a:tc hMerge="1">
                  <a:txBody>
                    <a:bodyPr/>
                    <a:lstStyle/>
                    <a:p>
                      <a:endParaRPr lang="es-CL"/>
                    </a:p>
                  </a:txBody>
                  <a:tcPr/>
                </a:tc>
                <a:tc hMerge="1">
                  <a:txBody>
                    <a:bodyPr/>
                    <a:lstStyle/>
                    <a:p>
                      <a:endParaRPr lang="es-CL"/>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800" b="1" i="0" u="none" strike="noStrike" cap="none" normalizeH="0" baseline="0">
                          <a:ln>
                            <a:noFill/>
                          </a:ln>
                          <a:solidFill>
                            <a:schemeClr val="tx1"/>
                          </a:solidFill>
                          <a:effectLst/>
                          <a:latin typeface="Arial" charset="0"/>
                          <a:ea typeface="Times New Roman" pitchFamily="18" charset="0"/>
                          <a:cs typeface="Arial" charset="0"/>
                        </a:rPr>
                        <a:t>PORCENTAJE</a:t>
                      </a:r>
                      <a:endParaRPr kumimoji="0" lang="es-ES" sz="800" b="0" i="0" u="none" strike="noStrike" cap="none" normalizeH="0" baseline="0">
                        <a:ln>
                          <a:noFill/>
                        </a:ln>
                        <a:solidFill>
                          <a:schemeClr val="tx1"/>
                        </a:solidFill>
                        <a:effectLst/>
                        <a:latin typeface="Arial" charset="0"/>
                        <a:ea typeface="Times New Roman" pitchFamily="18" charset="0"/>
                        <a:cs typeface="Arial" charset="0"/>
                      </a:endParaRPr>
                    </a:p>
                  </a:txBody>
                  <a:tcPr marT="45724" marB="45724"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80808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800" b="1" i="0" u="none" strike="noStrike" cap="none" normalizeH="0" baseline="0">
                          <a:ln>
                            <a:noFill/>
                          </a:ln>
                          <a:solidFill>
                            <a:schemeClr val="tx1"/>
                          </a:solidFill>
                          <a:effectLst/>
                          <a:latin typeface="Arial" charset="0"/>
                          <a:ea typeface="Times New Roman" pitchFamily="18" charset="0"/>
                          <a:cs typeface="Arial" charset="0"/>
                        </a:rPr>
                        <a:t>GRADOS</a:t>
                      </a:r>
                      <a:endParaRPr kumimoji="0" lang="es-ES" sz="800" b="0" i="0" u="none" strike="noStrike" cap="none" normalizeH="0" baseline="0">
                        <a:ln>
                          <a:noFill/>
                        </a:ln>
                        <a:solidFill>
                          <a:schemeClr val="tx1"/>
                        </a:solidFill>
                        <a:effectLst/>
                        <a:latin typeface="Arial" charset="0"/>
                        <a:ea typeface="Times New Roman" pitchFamily="18" charset="0"/>
                        <a:cs typeface="Arial" charset="0"/>
                      </a:endParaRPr>
                    </a:p>
                  </a:txBody>
                  <a:tcPr marT="45724" marB="45724"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80808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800" b="1" i="0" u="none" strike="noStrike" cap="none" normalizeH="0" baseline="0" dirty="0">
                          <a:ln>
                            <a:noFill/>
                          </a:ln>
                          <a:solidFill>
                            <a:schemeClr val="tx1"/>
                          </a:solidFill>
                          <a:effectLst/>
                          <a:latin typeface="Arial" charset="0"/>
                          <a:ea typeface="Times New Roman" pitchFamily="18" charset="0"/>
                          <a:cs typeface="Arial" charset="0"/>
                        </a:rPr>
                        <a:t>EFECTOS</a:t>
                      </a:r>
                      <a:endParaRPr kumimoji="0" lang="es-ES" sz="800" b="0" i="0" u="none" strike="noStrike" cap="none" normalizeH="0" baseline="0" dirty="0">
                        <a:ln>
                          <a:noFill/>
                        </a:ln>
                        <a:solidFill>
                          <a:schemeClr val="tx1"/>
                        </a:solidFill>
                        <a:effectLst/>
                        <a:latin typeface="Arial" charset="0"/>
                        <a:ea typeface="Times New Roman" pitchFamily="18" charset="0"/>
                        <a:cs typeface="Arial" charset="0"/>
                      </a:endParaRPr>
                    </a:p>
                  </a:txBody>
                  <a:tcPr marT="45724" marB="45724"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808080"/>
                    </a:solidFill>
                  </a:tcPr>
                </a:tc>
                <a:extLst>
                  <a:ext uri="{0D108BD9-81ED-4DB2-BD59-A6C34878D82A}">
                    <a16:rowId xmlns:a16="http://schemas.microsoft.com/office/drawing/2014/main" val="10000"/>
                  </a:ext>
                </a:extLst>
              </a:tr>
              <a:tr h="412002">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800" b="1" i="0" u="none" strike="noStrike" cap="none" normalizeH="0" baseline="0" dirty="0">
                          <a:ln>
                            <a:noFill/>
                          </a:ln>
                          <a:solidFill>
                            <a:schemeClr val="tx1"/>
                          </a:solidFill>
                          <a:effectLst/>
                          <a:latin typeface="Arial" charset="0"/>
                          <a:ea typeface="Times New Roman" pitchFamily="18" charset="0"/>
                          <a:cs typeface="Arial" charset="0"/>
                        </a:rPr>
                        <a:t>T</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sz="800" b="1" i="0" u="none" strike="noStrike" cap="none" normalizeH="0" baseline="0" dirty="0">
                          <a:ln>
                            <a:noFill/>
                          </a:ln>
                          <a:solidFill>
                            <a:schemeClr val="tx1"/>
                          </a:solidFill>
                          <a:effectLst/>
                          <a:latin typeface="Arial" charset="0"/>
                          <a:ea typeface="Times New Roman" pitchFamily="18" charset="0"/>
                          <a:cs typeface="Arial" charset="0"/>
                        </a:rPr>
                        <a:t>R</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sz="800" b="1" i="0" u="none" strike="noStrike" cap="none" normalizeH="0" baseline="0" dirty="0">
                          <a:ln>
                            <a:noFill/>
                          </a:ln>
                          <a:solidFill>
                            <a:schemeClr val="tx1"/>
                          </a:solidFill>
                          <a:effectLst/>
                          <a:latin typeface="Arial" charset="0"/>
                          <a:ea typeface="Times New Roman" pitchFamily="18" charset="0"/>
                          <a:cs typeface="Arial" charset="0"/>
                        </a:rPr>
                        <a:t>A</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sz="800" b="1" i="0" u="none" strike="noStrike" cap="none" normalizeH="0" baseline="0" dirty="0">
                          <a:ln>
                            <a:noFill/>
                          </a:ln>
                          <a:solidFill>
                            <a:schemeClr val="tx1"/>
                          </a:solidFill>
                          <a:effectLst/>
                          <a:latin typeface="Arial" charset="0"/>
                          <a:ea typeface="Times New Roman" pitchFamily="18" charset="0"/>
                          <a:cs typeface="Arial" charset="0"/>
                        </a:rPr>
                        <a:t>N</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sz="800" b="1" i="0" u="none" strike="noStrike" cap="none" normalizeH="0" baseline="0" dirty="0">
                          <a:ln>
                            <a:noFill/>
                          </a:ln>
                          <a:solidFill>
                            <a:schemeClr val="tx1"/>
                          </a:solidFill>
                          <a:effectLst/>
                          <a:latin typeface="Arial" charset="0"/>
                          <a:ea typeface="Times New Roman" pitchFamily="18" charset="0"/>
                          <a:cs typeface="Arial" charset="0"/>
                        </a:rPr>
                        <a:t>S</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sz="800" b="1" i="0" u="none" strike="noStrike" cap="none" normalizeH="0" baseline="0" dirty="0">
                          <a:ln>
                            <a:noFill/>
                          </a:ln>
                          <a:solidFill>
                            <a:schemeClr val="tx1"/>
                          </a:solidFill>
                          <a:effectLst/>
                          <a:latin typeface="Arial" charset="0"/>
                          <a:ea typeface="Times New Roman" pitchFamily="18" charset="0"/>
                          <a:cs typeface="Arial" charset="0"/>
                        </a:rPr>
                        <a:t>I</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sz="800" b="1" i="0" u="none" strike="noStrike" cap="none" normalizeH="0" baseline="0" dirty="0">
                          <a:ln>
                            <a:noFill/>
                          </a:ln>
                          <a:solidFill>
                            <a:schemeClr val="tx1"/>
                          </a:solidFill>
                          <a:effectLst/>
                          <a:latin typeface="Arial" charset="0"/>
                          <a:ea typeface="Times New Roman" pitchFamily="18" charset="0"/>
                          <a:cs typeface="Arial" charset="0"/>
                        </a:rPr>
                        <a:t>T</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sz="800" b="1" i="0" u="none" strike="noStrike" cap="none" normalizeH="0" baseline="0" dirty="0">
                          <a:ln>
                            <a:noFill/>
                          </a:ln>
                          <a:solidFill>
                            <a:schemeClr val="tx1"/>
                          </a:solidFill>
                          <a:effectLst/>
                          <a:latin typeface="Arial" charset="0"/>
                          <a:ea typeface="Times New Roman" pitchFamily="18" charset="0"/>
                          <a:cs typeface="Arial" charset="0"/>
                        </a:rPr>
                        <a:t>A</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sz="800" b="1" i="0" u="none" strike="noStrike" cap="none" normalizeH="0" baseline="0" dirty="0">
                          <a:ln>
                            <a:noFill/>
                          </a:ln>
                          <a:solidFill>
                            <a:schemeClr val="tx1"/>
                          </a:solidFill>
                          <a:effectLst/>
                          <a:latin typeface="Arial" charset="0"/>
                          <a:ea typeface="Times New Roman" pitchFamily="18" charset="0"/>
                          <a:cs typeface="Arial" charset="0"/>
                        </a:rPr>
                        <a:t>B</a:t>
                      </a:r>
                    </a:p>
                  </a:txBody>
                  <a:tcPr marT="45724" marB="4572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80808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800" b="0" i="0" u="none" strike="noStrike" cap="none" normalizeH="0" baseline="0">
                          <a:ln>
                            <a:noFill/>
                          </a:ln>
                          <a:solidFill>
                            <a:schemeClr val="tx1"/>
                          </a:solidFill>
                          <a:effectLst/>
                          <a:latin typeface="Arial" charset="0"/>
                          <a:ea typeface="Times New Roman" pitchFamily="18" charset="0"/>
                          <a:cs typeface="Arial" charset="0"/>
                        </a:rPr>
                        <a:t>SUAVES</a:t>
                      </a:r>
                    </a:p>
                  </a:txBody>
                  <a:tcPr marT="45724" marB="4572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800" b="0" i="0" u="none" strike="noStrike" cap="none" normalizeH="0" baseline="0">
                          <a:ln>
                            <a:noFill/>
                          </a:ln>
                          <a:solidFill>
                            <a:schemeClr val="tx1"/>
                          </a:solidFill>
                          <a:effectLst/>
                          <a:latin typeface="Arial" charset="0"/>
                          <a:ea typeface="Times New Roman" pitchFamily="18" charset="0"/>
                          <a:cs typeface="Arial" charset="0"/>
                        </a:rPr>
                        <a:t>A</a:t>
                      </a:r>
                    </a:p>
                  </a:txBody>
                  <a:tcPr marT="45724" marB="4572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800" b="0" i="0" u="none" strike="noStrike" cap="none" normalizeH="0" baseline="0">
                          <a:ln>
                            <a:noFill/>
                          </a:ln>
                          <a:solidFill>
                            <a:schemeClr val="tx1"/>
                          </a:solidFill>
                          <a:effectLst/>
                          <a:latin typeface="Arial" charset="0"/>
                          <a:ea typeface="Times New Roman" pitchFamily="18" charset="0"/>
                          <a:cs typeface="Arial" charset="0"/>
                        </a:rPr>
                        <a:t>0 - 15</a:t>
                      </a:r>
                    </a:p>
                  </a:txBody>
                  <a:tcPr marT="45724" marB="4572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800" b="0" i="0" u="none" strike="noStrike" cap="none" normalizeH="0" baseline="0">
                          <a:ln>
                            <a:noFill/>
                          </a:ln>
                          <a:solidFill>
                            <a:schemeClr val="tx1"/>
                          </a:solidFill>
                          <a:effectLst/>
                          <a:latin typeface="Arial" charset="0"/>
                          <a:ea typeface="Times New Roman" pitchFamily="18" charset="0"/>
                          <a:cs typeface="Arial" charset="0"/>
                        </a:rPr>
                        <a:t>0 - 8</a:t>
                      </a:r>
                    </a:p>
                  </a:txBody>
                  <a:tcPr marT="45724" marB="4572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800" b="0" i="0" u="none" strike="noStrike" cap="none" normalizeH="0" baseline="0">
                          <a:ln>
                            <a:noFill/>
                          </a:ln>
                          <a:solidFill>
                            <a:schemeClr val="tx1"/>
                          </a:solidFill>
                          <a:effectLst/>
                          <a:latin typeface="Arial" charset="0"/>
                          <a:ea typeface="Times New Roman" pitchFamily="18" charset="0"/>
                          <a:cs typeface="Arial" charset="0"/>
                        </a:rPr>
                        <a:t>SIN DIFICULTAD PARA NINGÚN TIPO DE VEHÍCULO.</a:t>
                      </a:r>
                    </a:p>
                  </a:txBody>
                  <a:tcPr marT="45724" marB="4572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412002">
                <a:tc vMerge="1">
                  <a:txBody>
                    <a:bodyPr/>
                    <a:lstStyle/>
                    <a:p>
                      <a:endParaRPr lang="es-CL"/>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800" b="0" i="0" u="none" strike="noStrike" cap="none" normalizeH="0" baseline="0">
                          <a:ln>
                            <a:noFill/>
                          </a:ln>
                          <a:solidFill>
                            <a:schemeClr val="tx1"/>
                          </a:solidFill>
                          <a:effectLst/>
                          <a:latin typeface="Arial" charset="0"/>
                          <a:ea typeface="Times New Roman" pitchFamily="18" charset="0"/>
                          <a:cs typeface="Arial" charset="0"/>
                        </a:rPr>
                        <a:t>UNIFORMES</a:t>
                      </a:r>
                    </a:p>
                  </a:txBody>
                  <a:tcPr marT="45724" marB="4572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800" b="0" i="0" u="none" strike="noStrike" cap="none" normalizeH="0" baseline="0">
                          <a:ln>
                            <a:noFill/>
                          </a:ln>
                          <a:solidFill>
                            <a:schemeClr val="tx1"/>
                          </a:solidFill>
                          <a:effectLst/>
                          <a:latin typeface="Arial" charset="0"/>
                          <a:ea typeface="Times New Roman" pitchFamily="18" charset="0"/>
                          <a:cs typeface="Arial" charset="0"/>
                        </a:rPr>
                        <a:t>B</a:t>
                      </a:r>
                    </a:p>
                  </a:txBody>
                  <a:tcPr marT="45724" marB="4572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800" b="0" i="0" u="none" strike="noStrike" cap="none" normalizeH="0" baseline="0">
                          <a:ln>
                            <a:noFill/>
                          </a:ln>
                          <a:solidFill>
                            <a:schemeClr val="tx1"/>
                          </a:solidFill>
                          <a:effectLst/>
                          <a:latin typeface="Arial" charset="0"/>
                          <a:ea typeface="Times New Roman" pitchFamily="18" charset="0"/>
                          <a:cs typeface="Arial" charset="0"/>
                        </a:rPr>
                        <a:t>15 - 30</a:t>
                      </a:r>
                    </a:p>
                  </a:txBody>
                  <a:tcPr marT="45724" marB="4572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800" b="0" i="0" u="none" strike="noStrike" cap="none" normalizeH="0" baseline="0">
                          <a:ln>
                            <a:noFill/>
                          </a:ln>
                          <a:solidFill>
                            <a:schemeClr val="tx1"/>
                          </a:solidFill>
                          <a:effectLst/>
                          <a:latin typeface="Arial" charset="0"/>
                          <a:ea typeface="Times New Roman" pitchFamily="18" charset="0"/>
                          <a:cs typeface="Arial" charset="0"/>
                        </a:rPr>
                        <a:t> 8 - 17</a:t>
                      </a:r>
                    </a:p>
                  </a:txBody>
                  <a:tcPr marT="45724" marB="4572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800" b="0" i="0" u="none" strike="noStrike" cap="none" normalizeH="0" baseline="0">
                          <a:ln>
                            <a:noFill/>
                          </a:ln>
                          <a:solidFill>
                            <a:schemeClr val="tx1"/>
                          </a:solidFill>
                          <a:effectLst/>
                          <a:latin typeface="Arial" charset="0"/>
                          <a:ea typeface="Times New Roman" pitchFamily="18" charset="0"/>
                          <a:cs typeface="Arial" charset="0"/>
                        </a:rPr>
                        <a:t>DIFICULTAD PARA VEHÍCULOS A RUEDA, SIN DIFICULTAD PARA ORUGAS.</a:t>
                      </a:r>
                    </a:p>
                  </a:txBody>
                  <a:tcPr marT="45724" marB="4572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584294">
                <a:tc vMerge="1">
                  <a:txBody>
                    <a:bodyPr/>
                    <a:lstStyle/>
                    <a:p>
                      <a:endParaRPr lang="es-CL"/>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800" b="0" i="0" u="none" strike="noStrike" cap="none" normalizeH="0" baseline="0">
                          <a:ln>
                            <a:noFill/>
                          </a:ln>
                          <a:solidFill>
                            <a:schemeClr val="tx1"/>
                          </a:solidFill>
                          <a:effectLst/>
                          <a:latin typeface="Arial" charset="0"/>
                          <a:ea typeface="Times New Roman" pitchFamily="18" charset="0"/>
                          <a:cs typeface="Arial" charset="0"/>
                        </a:rPr>
                        <a:t>ESCARPADAS</a:t>
                      </a:r>
                    </a:p>
                  </a:txBody>
                  <a:tcPr marT="45724" marB="45724" anchor="ct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800" b="0" i="0" u="none" strike="noStrike" cap="none" normalizeH="0" baseline="0">
                          <a:ln>
                            <a:noFill/>
                          </a:ln>
                          <a:solidFill>
                            <a:schemeClr val="tx1"/>
                          </a:solidFill>
                          <a:effectLst/>
                          <a:latin typeface="Arial" charset="0"/>
                          <a:ea typeface="Times New Roman" pitchFamily="18" charset="0"/>
                          <a:cs typeface="Arial" charset="0"/>
                        </a:rPr>
                        <a:t>C</a:t>
                      </a:r>
                    </a:p>
                  </a:txBody>
                  <a:tcPr marT="45724" marB="4572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800" b="0" i="0" u="none" strike="noStrike" cap="none" normalizeH="0" baseline="0">
                          <a:ln>
                            <a:noFill/>
                          </a:ln>
                          <a:solidFill>
                            <a:schemeClr val="tx1"/>
                          </a:solidFill>
                          <a:effectLst/>
                          <a:latin typeface="Arial" charset="0"/>
                          <a:ea typeface="Times New Roman" pitchFamily="18" charset="0"/>
                          <a:cs typeface="Arial" charset="0"/>
                        </a:rPr>
                        <a:t>30 - 45</a:t>
                      </a:r>
                    </a:p>
                  </a:txBody>
                  <a:tcPr marT="45724" marB="4572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800" b="0" i="0" u="none" strike="noStrike" cap="none" normalizeH="0" baseline="0" dirty="0">
                          <a:ln>
                            <a:noFill/>
                          </a:ln>
                          <a:solidFill>
                            <a:schemeClr val="tx1"/>
                          </a:solidFill>
                          <a:effectLst/>
                          <a:latin typeface="Arial" charset="0"/>
                          <a:ea typeface="Times New Roman" pitchFamily="18" charset="0"/>
                          <a:cs typeface="Arial" charset="0"/>
                        </a:rPr>
                        <a:t>17 - 26</a:t>
                      </a:r>
                    </a:p>
                  </a:txBody>
                  <a:tcPr marT="45724" marB="4572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800" b="0" i="0" u="none" strike="noStrike" cap="none" normalizeH="0" baseline="0">
                          <a:ln>
                            <a:noFill/>
                          </a:ln>
                          <a:solidFill>
                            <a:schemeClr val="tx1"/>
                          </a:solidFill>
                          <a:effectLst/>
                          <a:latin typeface="Arial" charset="0"/>
                          <a:ea typeface="Times New Roman" pitchFamily="18" charset="0"/>
                          <a:cs typeface="Arial" charset="0"/>
                        </a:rPr>
                        <a:t>MUY DIFÍCIL PARA VEHÍCULOS A RUEDA, PARA ORUGAS LENTO</a:t>
                      </a:r>
                    </a:p>
                  </a:txBody>
                  <a:tcPr marT="45724" marB="4572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412002">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800" b="1" i="0" u="none" strike="noStrike" cap="none" normalizeH="0" baseline="0" dirty="0">
                          <a:ln>
                            <a:noFill/>
                          </a:ln>
                          <a:solidFill>
                            <a:schemeClr val="tx1"/>
                          </a:solidFill>
                          <a:effectLst/>
                          <a:latin typeface="Arial" charset="0"/>
                          <a:ea typeface="Times New Roman" pitchFamily="18" charset="0"/>
                          <a:cs typeface="Arial" charset="0"/>
                        </a:rPr>
                        <a:t>E</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sz="800" b="1" i="0" u="none" strike="noStrike" cap="none" normalizeH="0" baseline="0" dirty="0">
                          <a:ln>
                            <a:noFill/>
                          </a:ln>
                          <a:solidFill>
                            <a:schemeClr val="tx1"/>
                          </a:solidFill>
                          <a:effectLst/>
                          <a:latin typeface="Arial" charset="0"/>
                          <a:ea typeface="Times New Roman" pitchFamily="18" charset="0"/>
                          <a:cs typeface="Arial" charset="0"/>
                        </a:rPr>
                        <a:t>S</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sz="800" b="1" i="0" u="none" strike="noStrike" cap="none" normalizeH="0" baseline="0" dirty="0">
                          <a:ln>
                            <a:noFill/>
                          </a:ln>
                          <a:solidFill>
                            <a:schemeClr val="tx1"/>
                          </a:solidFill>
                          <a:effectLst/>
                          <a:latin typeface="Arial" charset="0"/>
                          <a:ea typeface="Times New Roman" pitchFamily="18" charset="0"/>
                          <a:cs typeface="Arial" charset="0"/>
                        </a:rPr>
                        <a:t>C</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sz="800" b="1" i="0" u="none" strike="noStrike" cap="none" normalizeH="0" baseline="0" dirty="0">
                          <a:ln>
                            <a:noFill/>
                          </a:ln>
                          <a:solidFill>
                            <a:schemeClr val="tx1"/>
                          </a:solidFill>
                          <a:effectLst/>
                          <a:latin typeface="Arial" charset="0"/>
                          <a:ea typeface="Times New Roman" pitchFamily="18" charset="0"/>
                          <a:cs typeface="Arial" charset="0"/>
                        </a:rPr>
                        <a:t>A</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sz="800" b="1" i="0" u="none" strike="noStrike" cap="none" normalizeH="0" baseline="0" dirty="0">
                          <a:ln>
                            <a:noFill/>
                          </a:ln>
                          <a:solidFill>
                            <a:schemeClr val="tx1"/>
                          </a:solidFill>
                          <a:effectLst/>
                          <a:latin typeface="Arial" charset="0"/>
                          <a:ea typeface="Times New Roman" pitchFamily="18" charset="0"/>
                          <a:cs typeface="Arial" charset="0"/>
                        </a:rPr>
                        <a:t>L</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sz="800" b="1" i="0" u="none" strike="noStrike" cap="none" normalizeH="0" baseline="0" dirty="0">
                          <a:ln>
                            <a:noFill/>
                          </a:ln>
                          <a:solidFill>
                            <a:schemeClr val="tx1"/>
                          </a:solidFill>
                          <a:effectLst/>
                          <a:latin typeface="Arial" charset="0"/>
                          <a:ea typeface="Times New Roman" pitchFamily="18" charset="0"/>
                          <a:cs typeface="Arial" charset="0"/>
                        </a:rPr>
                        <a:t>A</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sz="800" b="1" i="0" u="none" strike="noStrike" cap="none" normalizeH="0" baseline="0" dirty="0">
                          <a:ln>
                            <a:noFill/>
                          </a:ln>
                          <a:solidFill>
                            <a:schemeClr val="tx1"/>
                          </a:solidFill>
                          <a:effectLst/>
                          <a:latin typeface="Arial" charset="0"/>
                          <a:ea typeface="Times New Roman" pitchFamily="18" charset="0"/>
                          <a:cs typeface="Arial" charset="0"/>
                        </a:rPr>
                        <a:t>B</a:t>
                      </a:r>
                    </a:p>
                  </a:txBody>
                  <a:tcPr marT="45724" marB="4572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80808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800" b="0" i="0" u="none" strike="noStrike" cap="none" normalizeH="0" baseline="0">
                          <a:ln>
                            <a:noFill/>
                          </a:ln>
                          <a:solidFill>
                            <a:schemeClr val="tx1"/>
                          </a:solidFill>
                          <a:effectLst/>
                          <a:latin typeface="Arial" charset="0"/>
                          <a:ea typeface="Times New Roman" pitchFamily="18" charset="0"/>
                          <a:cs typeface="Arial" charset="0"/>
                        </a:rPr>
                        <a:t>MUY ESCARPADAS</a:t>
                      </a:r>
                    </a:p>
                  </a:txBody>
                  <a:tcPr marT="45724" marB="4572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800" b="0" i="0" u="none" strike="noStrike" cap="none" normalizeH="0" baseline="0">
                          <a:ln>
                            <a:noFill/>
                          </a:ln>
                          <a:solidFill>
                            <a:schemeClr val="tx1"/>
                          </a:solidFill>
                          <a:effectLst/>
                          <a:latin typeface="Arial" charset="0"/>
                          <a:ea typeface="Times New Roman" pitchFamily="18" charset="0"/>
                          <a:cs typeface="Arial" charset="0"/>
                        </a:rPr>
                        <a:t>D</a:t>
                      </a:r>
                    </a:p>
                  </a:txBody>
                  <a:tcPr marT="45724" marB="4572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800" b="0" i="0" u="none" strike="noStrike" cap="none" normalizeH="0" baseline="0">
                          <a:ln>
                            <a:noFill/>
                          </a:ln>
                          <a:solidFill>
                            <a:schemeClr val="tx1"/>
                          </a:solidFill>
                          <a:effectLst/>
                          <a:latin typeface="Arial" charset="0"/>
                          <a:ea typeface="Times New Roman" pitchFamily="18" charset="0"/>
                          <a:cs typeface="Arial" charset="0"/>
                        </a:rPr>
                        <a:t>45 - 100</a:t>
                      </a:r>
                    </a:p>
                  </a:txBody>
                  <a:tcPr marT="45724" marB="4572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800" b="0" i="0" u="none" strike="noStrike" cap="none" normalizeH="0" baseline="0">
                          <a:ln>
                            <a:noFill/>
                          </a:ln>
                          <a:solidFill>
                            <a:schemeClr val="tx1"/>
                          </a:solidFill>
                          <a:effectLst/>
                          <a:latin typeface="Arial" charset="0"/>
                          <a:ea typeface="Times New Roman" pitchFamily="18" charset="0"/>
                          <a:cs typeface="Arial" charset="0"/>
                        </a:rPr>
                        <a:t>26 - 45</a:t>
                      </a:r>
                    </a:p>
                  </a:txBody>
                  <a:tcPr marT="45724" marB="4572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800" b="0" i="0" u="none" strike="noStrike" cap="none" normalizeH="0" baseline="0">
                          <a:ln>
                            <a:noFill/>
                          </a:ln>
                          <a:solidFill>
                            <a:schemeClr val="tx1"/>
                          </a:solidFill>
                          <a:effectLst/>
                          <a:latin typeface="Arial" charset="0"/>
                          <a:ea typeface="Times New Roman" pitchFamily="18" charset="0"/>
                          <a:cs typeface="Arial" charset="0"/>
                        </a:rPr>
                        <a:t>IMPOSIBLE PARA ORUGAS, DIFÍCIL PARA INFANTERÍA</a:t>
                      </a:r>
                    </a:p>
                  </a:txBody>
                  <a:tcPr marT="45724" marB="4572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546839">
                <a:tc vMerge="1">
                  <a:txBody>
                    <a:bodyPr/>
                    <a:lstStyle/>
                    <a:p>
                      <a:endParaRPr lang="es-CL"/>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800" b="0" i="0" u="none" strike="noStrike" cap="none" normalizeH="0" baseline="0">
                          <a:ln>
                            <a:noFill/>
                          </a:ln>
                          <a:solidFill>
                            <a:schemeClr val="tx1"/>
                          </a:solidFill>
                          <a:effectLst/>
                          <a:latin typeface="Arial" charset="0"/>
                          <a:ea typeface="Times New Roman" pitchFamily="18" charset="0"/>
                          <a:cs typeface="Arial" charset="0"/>
                        </a:rPr>
                        <a:t>PRECIPICIOS</a:t>
                      </a:r>
                    </a:p>
                  </a:txBody>
                  <a:tcPr marT="45724" marB="4572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800" b="0" i="0" u="none" strike="noStrike" cap="none" normalizeH="0" baseline="0">
                          <a:ln>
                            <a:noFill/>
                          </a:ln>
                          <a:solidFill>
                            <a:schemeClr val="tx1"/>
                          </a:solidFill>
                          <a:effectLst/>
                          <a:latin typeface="Arial" charset="0"/>
                          <a:ea typeface="Times New Roman" pitchFamily="18" charset="0"/>
                          <a:cs typeface="Arial" charset="0"/>
                        </a:rPr>
                        <a:t>E</a:t>
                      </a:r>
                    </a:p>
                  </a:txBody>
                  <a:tcPr marT="45724" marB="4572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800" b="0" i="0" u="none" strike="noStrike" cap="none" normalizeH="0" baseline="0">
                          <a:ln>
                            <a:noFill/>
                          </a:ln>
                          <a:solidFill>
                            <a:schemeClr val="tx1"/>
                          </a:solidFill>
                          <a:effectLst/>
                          <a:latin typeface="Arial" charset="0"/>
                          <a:ea typeface="Times New Roman" pitchFamily="18" charset="0"/>
                          <a:cs typeface="Arial" charset="0"/>
                        </a:rPr>
                        <a:t>&gt; DE 100</a:t>
                      </a:r>
                    </a:p>
                  </a:txBody>
                  <a:tcPr marT="45724" marB="4572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800" b="0" i="0" u="none" strike="noStrike" cap="none" normalizeH="0" baseline="0">
                          <a:ln>
                            <a:noFill/>
                          </a:ln>
                          <a:solidFill>
                            <a:schemeClr val="tx1"/>
                          </a:solidFill>
                          <a:effectLst/>
                          <a:latin typeface="Arial" charset="0"/>
                          <a:ea typeface="Times New Roman" pitchFamily="18" charset="0"/>
                          <a:cs typeface="Arial" charset="0"/>
                        </a:rPr>
                        <a:t>&gt; DE 45</a:t>
                      </a:r>
                    </a:p>
                  </a:txBody>
                  <a:tcPr marT="45724" marB="4572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ES" sz="800" b="0" i="0" u="none" strike="noStrike" cap="none" normalizeH="0" baseline="0" dirty="0">
                          <a:ln>
                            <a:noFill/>
                          </a:ln>
                          <a:solidFill>
                            <a:schemeClr val="tx1"/>
                          </a:solidFill>
                          <a:effectLst/>
                          <a:latin typeface="Arial" charset="0"/>
                          <a:ea typeface="Times New Roman" pitchFamily="18" charset="0"/>
                          <a:cs typeface="Arial" charset="0"/>
                        </a:rPr>
                        <a:t>TROPAS ESPECIALISTAS EN MONTAÑA</a:t>
                      </a:r>
                    </a:p>
                  </a:txBody>
                  <a:tcPr marT="45724" marB="4572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
        <p:nvSpPr>
          <p:cNvPr id="23" name="Text Box 9"/>
          <p:cNvSpPr txBox="1">
            <a:spLocks noChangeArrowheads="1"/>
          </p:cNvSpPr>
          <p:nvPr/>
        </p:nvSpPr>
        <p:spPr bwMode="auto">
          <a:xfrm>
            <a:off x="949746" y="320223"/>
            <a:ext cx="10292507" cy="461665"/>
          </a:xfrm>
          <a:prstGeom prst="rect">
            <a:avLst/>
          </a:prstGeom>
          <a:noFill/>
          <a:ln w="190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CO" sz="2400" dirty="0" smtClean="0"/>
              <a:t>FASE II “</a:t>
            </a:r>
            <a:r>
              <a:rPr lang="es-MX" altLang="es-CO" sz="2400" dirty="0"/>
              <a:t>DESCRIBIR LOS EFECTOS DEL CAMPO DE </a:t>
            </a:r>
            <a:r>
              <a:rPr lang="es-MX" altLang="es-CO" sz="2400" dirty="0" smtClean="0"/>
              <a:t>BATALLA</a:t>
            </a:r>
            <a:r>
              <a:rPr lang="es-ES" altLang="es-CO" sz="2400" dirty="0" smtClean="0"/>
              <a:t>”</a:t>
            </a:r>
            <a:endParaRPr lang="es-ES" altLang="es-CO" sz="2400" dirty="0"/>
          </a:p>
        </p:txBody>
      </p:sp>
    </p:spTree>
    <p:extLst>
      <p:ext uri="{BB962C8B-B14F-4D97-AF65-F5344CB8AC3E}">
        <p14:creationId xmlns:p14="http://schemas.microsoft.com/office/powerpoint/2010/main" val="1546207526"/>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5"/>
          <p:cNvSpPr txBox="1">
            <a:spLocks noChangeArrowheads="1"/>
          </p:cNvSpPr>
          <p:nvPr/>
        </p:nvSpPr>
        <p:spPr bwMode="auto">
          <a:xfrm>
            <a:off x="949747" y="981076"/>
            <a:ext cx="9322968" cy="5078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42900" indent="-3429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endParaRPr lang="es-ES" altLang="es-CO" dirty="0"/>
          </a:p>
          <a:p>
            <a:pPr algn="just" eaLnBrk="1" hangingPunct="1"/>
            <a:r>
              <a:rPr lang="es-ES" altLang="es-CO" dirty="0"/>
              <a:t>Tipos de LEYENDAS</a:t>
            </a:r>
          </a:p>
          <a:p>
            <a:pPr algn="just" eaLnBrk="1" hangingPunct="1"/>
            <a:endParaRPr lang="es-ES" altLang="es-CO" dirty="0"/>
          </a:p>
          <a:p>
            <a:pPr algn="just" eaLnBrk="1" hangingPunct="1"/>
            <a:r>
              <a:rPr lang="es-ES" altLang="es-CO" dirty="0"/>
              <a:t>En relación a la </a:t>
            </a:r>
            <a:r>
              <a:rPr lang="es-ES" altLang="es-CO" b="1" dirty="0"/>
              <a:t>consistencia</a:t>
            </a:r>
            <a:r>
              <a:rPr lang="es-ES" altLang="es-CO" dirty="0"/>
              <a:t>:</a:t>
            </a:r>
          </a:p>
          <a:p>
            <a:pPr algn="just" eaLnBrk="1" hangingPunct="1"/>
            <a:endParaRPr lang="es-ES" altLang="es-CO" dirty="0"/>
          </a:p>
          <a:p>
            <a:pPr algn="just" eaLnBrk="1" hangingPunct="1"/>
            <a:r>
              <a:rPr lang="es-ES" altLang="es-CO" b="1" dirty="0"/>
              <a:t>	R		ROCOSO</a:t>
            </a:r>
          </a:p>
          <a:p>
            <a:pPr algn="just" eaLnBrk="1" hangingPunct="1"/>
            <a:r>
              <a:rPr lang="es-ES" altLang="es-CO" b="1" dirty="0"/>
              <a:t>	AF		ARENOSO FINO</a:t>
            </a:r>
          </a:p>
          <a:p>
            <a:pPr algn="just" eaLnBrk="1" hangingPunct="1"/>
            <a:r>
              <a:rPr lang="es-ES" altLang="es-CO" b="1" dirty="0"/>
              <a:t>	PA		PANTANOSO</a:t>
            </a:r>
          </a:p>
          <a:p>
            <a:pPr algn="just" eaLnBrk="1" hangingPunct="1"/>
            <a:r>
              <a:rPr lang="es-ES" altLang="es-CO" b="1" dirty="0"/>
              <a:t>	P		PEDREGOSO</a:t>
            </a:r>
          </a:p>
          <a:p>
            <a:pPr algn="just" eaLnBrk="1" hangingPunct="1"/>
            <a:r>
              <a:rPr lang="es-ES" altLang="es-CO" b="1" dirty="0"/>
              <a:t>	A		ARCILLOSO</a:t>
            </a:r>
          </a:p>
          <a:p>
            <a:pPr algn="just" eaLnBrk="1" hangingPunct="1"/>
            <a:r>
              <a:rPr lang="es-ES" altLang="es-CO" b="1" dirty="0"/>
              <a:t>	AG		ARENOSO GRUESO</a:t>
            </a:r>
          </a:p>
          <a:p>
            <a:pPr algn="just" eaLnBrk="1" hangingPunct="1"/>
            <a:r>
              <a:rPr lang="es-ES" altLang="es-CO" b="1" dirty="0"/>
              <a:t>	F		FANGOSO</a:t>
            </a:r>
          </a:p>
          <a:p>
            <a:pPr algn="just" eaLnBrk="1" hangingPunct="1"/>
            <a:endParaRPr lang="es-ES" altLang="es-CO" dirty="0"/>
          </a:p>
          <a:p>
            <a:pPr algn="just" eaLnBrk="1" hangingPunct="1"/>
            <a:r>
              <a:rPr lang="es-ES" altLang="es-CO" dirty="0"/>
              <a:t>En relación a la </a:t>
            </a:r>
            <a:r>
              <a:rPr lang="es-ES" altLang="es-CO" b="1" dirty="0" err="1"/>
              <a:t>transitabilidad</a:t>
            </a:r>
            <a:r>
              <a:rPr lang="es-ES" altLang="es-CO" dirty="0"/>
              <a:t>:</a:t>
            </a:r>
          </a:p>
          <a:p>
            <a:pPr algn="just" eaLnBrk="1" hangingPunct="1"/>
            <a:endParaRPr lang="es-ES" altLang="es-CO" dirty="0"/>
          </a:p>
          <a:p>
            <a:pPr lvl="1" algn="just" eaLnBrk="1" hangingPunct="1">
              <a:buFontTx/>
              <a:buAutoNum type="arabicPlain"/>
            </a:pPr>
            <a:r>
              <a:rPr lang="es-ES" altLang="es-CO" b="1" dirty="0"/>
              <a:t>    TRANSITABLE</a:t>
            </a:r>
          </a:p>
          <a:p>
            <a:pPr lvl="1" algn="just" eaLnBrk="1" hangingPunct="1">
              <a:buFontTx/>
              <a:buAutoNum type="arabicPlain"/>
            </a:pPr>
            <a:r>
              <a:rPr lang="es-ES" altLang="es-CO" b="1" dirty="0"/>
              <a:t>    SEMITRANSITABLE</a:t>
            </a:r>
          </a:p>
          <a:p>
            <a:pPr lvl="1" algn="just" eaLnBrk="1" hangingPunct="1">
              <a:buFontTx/>
              <a:buAutoNum type="arabicPlain"/>
            </a:pPr>
            <a:r>
              <a:rPr lang="es-ES" altLang="es-CO" b="1" dirty="0"/>
              <a:t>    INTRANSITABLE</a:t>
            </a:r>
          </a:p>
        </p:txBody>
      </p:sp>
      <p:sp>
        <p:nvSpPr>
          <p:cNvPr id="23556" name="TextBox 1"/>
          <p:cNvSpPr txBox="1">
            <a:spLocks noChangeArrowheads="1"/>
          </p:cNvSpPr>
          <p:nvPr/>
        </p:nvSpPr>
        <p:spPr bwMode="auto">
          <a:xfrm>
            <a:off x="6350022" y="1565441"/>
            <a:ext cx="3600450" cy="2030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s-ES" altLang="es-CO" dirty="0"/>
              <a:t>En relación a la </a:t>
            </a:r>
            <a:r>
              <a:rPr lang="es-ES" altLang="es-CO" b="1" dirty="0"/>
              <a:t>pendiente</a:t>
            </a:r>
            <a:r>
              <a:rPr lang="es-ES" altLang="es-CO" dirty="0"/>
              <a:t>:</a:t>
            </a:r>
          </a:p>
          <a:p>
            <a:pPr algn="just" eaLnBrk="1" hangingPunct="1"/>
            <a:endParaRPr lang="es-ES" altLang="es-CO" dirty="0"/>
          </a:p>
          <a:p>
            <a:pPr algn="just" eaLnBrk="1" hangingPunct="1"/>
            <a:r>
              <a:rPr lang="es-ES" altLang="es-CO" b="1" dirty="0"/>
              <a:t>A	SUAVE</a:t>
            </a:r>
          </a:p>
          <a:p>
            <a:pPr algn="just" eaLnBrk="1" hangingPunct="1"/>
            <a:r>
              <a:rPr lang="es-ES" altLang="es-CO" b="1" dirty="0"/>
              <a:t>B	UNIFORME</a:t>
            </a:r>
          </a:p>
          <a:p>
            <a:pPr algn="just" eaLnBrk="1" hangingPunct="1"/>
            <a:r>
              <a:rPr lang="es-ES" altLang="es-CO" b="1" dirty="0"/>
              <a:t>C	ESCARPADA</a:t>
            </a:r>
          </a:p>
          <a:p>
            <a:pPr algn="just" eaLnBrk="1" hangingPunct="1"/>
            <a:r>
              <a:rPr lang="es-ES" altLang="es-CO" b="1" dirty="0"/>
              <a:t>D	MUY ESCARPADA</a:t>
            </a:r>
          </a:p>
          <a:p>
            <a:pPr algn="just" eaLnBrk="1" hangingPunct="1"/>
            <a:r>
              <a:rPr lang="es-ES" altLang="es-CO" b="1" dirty="0"/>
              <a:t>E	PRECIPICIO</a:t>
            </a:r>
          </a:p>
        </p:txBody>
      </p:sp>
      <p:pic>
        <p:nvPicPr>
          <p:cNvPr id="23557" name="Picture 3" descr="Troops in Desert"/>
          <p:cNvPicPr>
            <a:picLocks noChangeAspect="1" noChangeArrowheads="1"/>
          </p:cNvPicPr>
          <p:nvPr/>
        </p:nvPicPr>
        <p:blipFill>
          <a:blip r:embed="rId2">
            <a:extLst>
              <a:ext uri="{28A0092B-C50C-407E-A947-70E740481C1C}">
                <a14:useLocalDpi xmlns:a14="http://schemas.microsoft.com/office/drawing/2010/main" val="0"/>
              </a:ext>
            </a:extLst>
          </a:blip>
          <a:srcRect t="28984" b="16141"/>
          <a:stretch>
            <a:fillRect/>
          </a:stretch>
        </p:blipFill>
        <p:spPr bwMode="auto">
          <a:xfrm>
            <a:off x="6350022" y="4277352"/>
            <a:ext cx="4976812" cy="1800225"/>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grpSp>
        <p:nvGrpSpPr>
          <p:cNvPr id="8" name="Grupo 7">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9"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0"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12" name="Proceso alternativo 5">
            <a:extLst>
              <a:ext uri="{FF2B5EF4-FFF2-40B4-BE49-F238E27FC236}">
                <a16:creationId xmlns:a16="http://schemas.microsoft.com/office/drawing/2014/main" id="{78562406-F1B7-8541-929F-D750EC4CEAD3}"/>
              </a:ext>
            </a:extLst>
          </p:cNvPr>
          <p:cNvSpPr/>
          <p:nvPr/>
        </p:nvSpPr>
        <p:spPr>
          <a:xfrm>
            <a:off x="1009631" y="1015579"/>
            <a:ext cx="10069414"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3" name="Picture 2" descr="http://webinterna.esnaval.cl/images/cabecera_EN.png"/>
          <p:cNvPicPr>
            <a:picLocks noChangeAspect="1" noChangeArrowheads="1"/>
          </p:cNvPicPr>
          <p:nvPr/>
        </p:nvPicPr>
        <p:blipFill rotWithShape="1">
          <a:blip r:embed="rId4">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4" name="Text Box 9"/>
          <p:cNvSpPr txBox="1">
            <a:spLocks noChangeArrowheads="1"/>
          </p:cNvSpPr>
          <p:nvPr/>
        </p:nvSpPr>
        <p:spPr bwMode="auto">
          <a:xfrm>
            <a:off x="949746" y="320223"/>
            <a:ext cx="10292507" cy="461665"/>
          </a:xfrm>
          <a:prstGeom prst="rect">
            <a:avLst/>
          </a:prstGeom>
          <a:noFill/>
          <a:ln w="190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CO" sz="2400" dirty="0" smtClean="0"/>
              <a:t>FASE II “</a:t>
            </a:r>
            <a:r>
              <a:rPr lang="es-MX" altLang="es-CO" sz="2400" dirty="0"/>
              <a:t>DESCRIBIR LOS EFECTOS DEL CAMPO DE </a:t>
            </a:r>
            <a:r>
              <a:rPr lang="es-MX" altLang="es-CO" sz="2400" dirty="0" smtClean="0"/>
              <a:t>BATALLA</a:t>
            </a:r>
            <a:r>
              <a:rPr lang="es-ES" altLang="es-CO" sz="2400" dirty="0" smtClean="0"/>
              <a:t>”</a:t>
            </a:r>
            <a:endParaRPr lang="es-ES" altLang="es-CO" sz="2400" dirty="0"/>
          </a:p>
        </p:txBody>
      </p:sp>
    </p:spTree>
    <p:extLst>
      <p:ext uri="{BB962C8B-B14F-4D97-AF65-F5344CB8AC3E}">
        <p14:creationId xmlns:p14="http://schemas.microsoft.com/office/powerpoint/2010/main" val="7346558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1"/>
          <p:cNvSpPr txBox="1">
            <a:spLocks noChangeArrowheads="1"/>
          </p:cNvSpPr>
          <p:nvPr/>
        </p:nvSpPr>
        <p:spPr bwMode="auto">
          <a:xfrm>
            <a:off x="7797551" y="2562793"/>
            <a:ext cx="3132137"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s-ES" altLang="es-CO" dirty="0"/>
              <a:t>En relación a la </a:t>
            </a:r>
            <a:r>
              <a:rPr lang="es-ES" altLang="es-CO" b="1" dirty="0"/>
              <a:t>pendiente</a:t>
            </a:r>
            <a:r>
              <a:rPr lang="es-ES" altLang="es-CO" dirty="0"/>
              <a:t>:</a:t>
            </a:r>
          </a:p>
          <a:p>
            <a:pPr algn="just" eaLnBrk="1" hangingPunct="1"/>
            <a:endParaRPr lang="es-ES" altLang="es-CO" dirty="0"/>
          </a:p>
          <a:p>
            <a:pPr algn="just" eaLnBrk="1" hangingPunct="1"/>
            <a:r>
              <a:rPr lang="es-ES" altLang="es-CO" b="1" dirty="0"/>
              <a:t>A	SUAVE</a:t>
            </a:r>
          </a:p>
          <a:p>
            <a:pPr algn="just" eaLnBrk="1" hangingPunct="1"/>
            <a:r>
              <a:rPr lang="es-ES" altLang="es-CO" b="1" dirty="0"/>
              <a:t>B	UNIFORME</a:t>
            </a:r>
          </a:p>
          <a:p>
            <a:pPr algn="just" eaLnBrk="1" hangingPunct="1"/>
            <a:r>
              <a:rPr lang="es-ES" altLang="es-CO" b="1" dirty="0"/>
              <a:t>C	ESCARPADA</a:t>
            </a:r>
          </a:p>
          <a:p>
            <a:pPr algn="just" eaLnBrk="1" hangingPunct="1"/>
            <a:r>
              <a:rPr lang="es-ES" altLang="es-CO" b="1" dirty="0"/>
              <a:t>D	MUY ESCARPADA</a:t>
            </a:r>
          </a:p>
          <a:p>
            <a:pPr algn="just" eaLnBrk="1" hangingPunct="1"/>
            <a:r>
              <a:rPr lang="es-ES" altLang="es-CO" b="1" dirty="0"/>
              <a:t>E	PRECIPICIO</a:t>
            </a:r>
          </a:p>
        </p:txBody>
      </p:sp>
      <p:grpSp>
        <p:nvGrpSpPr>
          <p:cNvPr id="24580" name="Group 4"/>
          <p:cNvGrpSpPr>
            <a:grpSpLocks/>
          </p:cNvGrpSpPr>
          <p:nvPr/>
        </p:nvGrpSpPr>
        <p:grpSpPr bwMode="auto">
          <a:xfrm>
            <a:off x="1271288" y="1413794"/>
            <a:ext cx="5500688" cy="4841875"/>
            <a:chOff x="133350" y="1912938"/>
            <a:chExt cx="5500688" cy="4841875"/>
          </a:xfrm>
        </p:grpSpPr>
        <p:grpSp>
          <p:nvGrpSpPr>
            <p:cNvPr id="24581" name="Group 4"/>
            <p:cNvGrpSpPr>
              <a:grpSpLocks/>
            </p:cNvGrpSpPr>
            <p:nvPr/>
          </p:nvGrpSpPr>
          <p:grpSpPr bwMode="auto">
            <a:xfrm>
              <a:off x="3394075" y="4724400"/>
              <a:ext cx="2198688" cy="2030413"/>
              <a:chOff x="2160" y="2928"/>
              <a:chExt cx="1344" cy="1128"/>
            </a:xfrm>
          </p:grpSpPr>
          <p:grpSp>
            <p:nvGrpSpPr>
              <p:cNvPr id="24680" name="Group 5"/>
              <p:cNvGrpSpPr>
                <a:grpSpLocks/>
              </p:cNvGrpSpPr>
              <p:nvPr/>
            </p:nvGrpSpPr>
            <p:grpSpPr bwMode="auto">
              <a:xfrm>
                <a:off x="3060" y="2992"/>
                <a:ext cx="444" cy="781"/>
                <a:chOff x="2995" y="2753"/>
                <a:chExt cx="474" cy="934"/>
              </a:xfrm>
            </p:grpSpPr>
            <p:sp>
              <p:nvSpPr>
                <p:cNvPr id="24719" name="Freeform 6"/>
                <p:cNvSpPr>
                  <a:spLocks/>
                </p:cNvSpPr>
                <p:nvPr/>
              </p:nvSpPr>
              <p:spPr bwMode="auto">
                <a:xfrm>
                  <a:off x="2995" y="2753"/>
                  <a:ext cx="474" cy="934"/>
                </a:xfrm>
                <a:custGeom>
                  <a:avLst/>
                  <a:gdLst>
                    <a:gd name="T0" fmla="*/ 96 w 474"/>
                    <a:gd name="T1" fmla="*/ 0 h 934"/>
                    <a:gd name="T2" fmla="*/ 147 w 474"/>
                    <a:gd name="T3" fmla="*/ 32 h 934"/>
                    <a:gd name="T4" fmla="*/ 159 w 474"/>
                    <a:gd name="T5" fmla="*/ 45 h 934"/>
                    <a:gd name="T6" fmla="*/ 177 w 474"/>
                    <a:gd name="T7" fmla="*/ 60 h 934"/>
                    <a:gd name="T8" fmla="*/ 180 w 474"/>
                    <a:gd name="T9" fmla="*/ 74 h 934"/>
                    <a:gd name="T10" fmla="*/ 196 w 474"/>
                    <a:gd name="T11" fmla="*/ 92 h 934"/>
                    <a:gd name="T12" fmla="*/ 207 w 474"/>
                    <a:gd name="T13" fmla="*/ 111 h 934"/>
                    <a:gd name="T14" fmla="*/ 238 w 474"/>
                    <a:gd name="T15" fmla="*/ 125 h 934"/>
                    <a:gd name="T16" fmla="*/ 256 w 474"/>
                    <a:gd name="T17" fmla="*/ 145 h 934"/>
                    <a:gd name="T18" fmla="*/ 262 w 474"/>
                    <a:gd name="T19" fmla="*/ 167 h 934"/>
                    <a:gd name="T20" fmla="*/ 273 w 474"/>
                    <a:gd name="T21" fmla="*/ 188 h 934"/>
                    <a:gd name="T22" fmla="*/ 295 w 474"/>
                    <a:gd name="T23" fmla="*/ 206 h 934"/>
                    <a:gd name="T24" fmla="*/ 314 w 474"/>
                    <a:gd name="T25" fmla="*/ 214 h 934"/>
                    <a:gd name="T26" fmla="*/ 319 w 474"/>
                    <a:gd name="T27" fmla="*/ 225 h 934"/>
                    <a:gd name="T28" fmla="*/ 327 w 474"/>
                    <a:gd name="T29" fmla="*/ 255 h 934"/>
                    <a:gd name="T30" fmla="*/ 339 w 474"/>
                    <a:gd name="T31" fmla="*/ 265 h 934"/>
                    <a:gd name="T32" fmla="*/ 354 w 474"/>
                    <a:gd name="T33" fmla="*/ 283 h 934"/>
                    <a:gd name="T34" fmla="*/ 368 w 474"/>
                    <a:gd name="T35" fmla="*/ 302 h 934"/>
                    <a:gd name="T36" fmla="*/ 374 w 474"/>
                    <a:gd name="T37" fmla="*/ 312 h 934"/>
                    <a:gd name="T38" fmla="*/ 380 w 474"/>
                    <a:gd name="T39" fmla="*/ 328 h 934"/>
                    <a:gd name="T40" fmla="*/ 377 w 474"/>
                    <a:gd name="T41" fmla="*/ 352 h 934"/>
                    <a:gd name="T42" fmla="*/ 377 w 474"/>
                    <a:gd name="T43" fmla="*/ 365 h 934"/>
                    <a:gd name="T44" fmla="*/ 385 w 474"/>
                    <a:gd name="T45" fmla="*/ 381 h 934"/>
                    <a:gd name="T46" fmla="*/ 404 w 474"/>
                    <a:gd name="T47" fmla="*/ 402 h 934"/>
                    <a:gd name="T48" fmla="*/ 406 w 474"/>
                    <a:gd name="T49" fmla="*/ 440 h 934"/>
                    <a:gd name="T50" fmla="*/ 415 w 474"/>
                    <a:gd name="T51" fmla="*/ 468 h 934"/>
                    <a:gd name="T52" fmla="*/ 417 w 474"/>
                    <a:gd name="T53" fmla="*/ 503 h 934"/>
                    <a:gd name="T54" fmla="*/ 433 w 474"/>
                    <a:gd name="T55" fmla="*/ 525 h 934"/>
                    <a:gd name="T56" fmla="*/ 447 w 474"/>
                    <a:gd name="T57" fmla="*/ 555 h 934"/>
                    <a:gd name="T58" fmla="*/ 447 w 474"/>
                    <a:gd name="T59" fmla="*/ 586 h 934"/>
                    <a:gd name="T60" fmla="*/ 464 w 474"/>
                    <a:gd name="T61" fmla="*/ 620 h 934"/>
                    <a:gd name="T62" fmla="*/ 464 w 474"/>
                    <a:gd name="T63" fmla="*/ 657 h 934"/>
                    <a:gd name="T64" fmla="*/ 464 w 474"/>
                    <a:gd name="T65" fmla="*/ 686 h 934"/>
                    <a:gd name="T66" fmla="*/ 464 w 474"/>
                    <a:gd name="T67" fmla="*/ 726 h 934"/>
                    <a:gd name="T68" fmla="*/ 473 w 474"/>
                    <a:gd name="T69" fmla="*/ 808 h 934"/>
                    <a:gd name="T70" fmla="*/ 473 w 474"/>
                    <a:gd name="T71" fmla="*/ 866 h 934"/>
                    <a:gd name="T72" fmla="*/ 396 w 474"/>
                    <a:gd name="T73" fmla="*/ 874 h 934"/>
                    <a:gd name="T74" fmla="*/ 349 w 474"/>
                    <a:gd name="T75" fmla="*/ 903 h 934"/>
                    <a:gd name="T76" fmla="*/ 344 w 474"/>
                    <a:gd name="T77" fmla="*/ 914 h 934"/>
                    <a:gd name="T78" fmla="*/ 317 w 474"/>
                    <a:gd name="T79" fmla="*/ 933 h 934"/>
                    <a:gd name="T80" fmla="*/ 278 w 474"/>
                    <a:gd name="T81" fmla="*/ 933 h 934"/>
                    <a:gd name="T82" fmla="*/ 0 w 474"/>
                    <a:gd name="T83" fmla="*/ 933 h 934"/>
                    <a:gd name="T84" fmla="*/ 0 w 474"/>
                    <a:gd name="T85" fmla="*/ 0 h 934"/>
                    <a:gd name="T86" fmla="*/ 96 w 474"/>
                    <a:gd name="T87" fmla="*/ 0 h 934"/>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474" h="934">
                      <a:moveTo>
                        <a:pt x="96" y="0"/>
                      </a:moveTo>
                      <a:lnTo>
                        <a:pt x="147" y="32"/>
                      </a:lnTo>
                      <a:lnTo>
                        <a:pt x="159" y="45"/>
                      </a:lnTo>
                      <a:lnTo>
                        <a:pt x="177" y="60"/>
                      </a:lnTo>
                      <a:lnTo>
                        <a:pt x="180" y="74"/>
                      </a:lnTo>
                      <a:lnTo>
                        <a:pt x="196" y="92"/>
                      </a:lnTo>
                      <a:lnTo>
                        <a:pt x="207" y="111"/>
                      </a:lnTo>
                      <a:lnTo>
                        <a:pt x="238" y="125"/>
                      </a:lnTo>
                      <a:lnTo>
                        <a:pt x="256" y="145"/>
                      </a:lnTo>
                      <a:lnTo>
                        <a:pt x="262" y="167"/>
                      </a:lnTo>
                      <a:lnTo>
                        <a:pt x="273" y="188"/>
                      </a:lnTo>
                      <a:lnTo>
                        <a:pt x="295" y="206"/>
                      </a:lnTo>
                      <a:lnTo>
                        <a:pt x="314" y="214"/>
                      </a:lnTo>
                      <a:lnTo>
                        <a:pt x="319" y="225"/>
                      </a:lnTo>
                      <a:lnTo>
                        <a:pt x="327" y="255"/>
                      </a:lnTo>
                      <a:lnTo>
                        <a:pt x="339" y="265"/>
                      </a:lnTo>
                      <a:lnTo>
                        <a:pt x="354" y="283"/>
                      </a:lnTo>
                      <a:lnTo>
                        <a:pt x="368" y="302"/>
                      </a:lnTo>
                      <a:lnTo>
                        <a:pt x="374" y="312"/>
                      </a:lnTo>
                      <a:lnTo>
                        <a:pt x="380" y="328"/>
                      </a:lnTo>
                      <a:lnTo>
                        <a:pt x="377" y="352"/>
                      </a:lnTo>
                      <a:lnTo>
                        <a:pt x="377" y="365"/>
                      </a:lnTo>
                      <a:lnTo>
                        <a:pt x="385" y="381"/>
                      </a:lnTo>
                      <a:lnTo>
                        <a:pt x="404" y="402"/>
                      </a:lnTo>
                      <a:lnTo>
                        <a:pt x="406" y="440"/>
                      </a:lnTo>
                      <a:lnTo>
                        <a:pt x="415" y="468"/>
                      </a:lnTo>
                      <a:lnTo>
                        <a:pt x="417" y="503"/>
                      </a:lnTo>
                      <a:lnTo>
                        <a:pt x="433" y="525"/>
                      </a:lnTo>
                      <a:lnTo>
                        <a:pt x="447" y="555"/>
                      </a:lnTo>
                      <a:lnTo>
                        <a:pt x="447" y="586"/>
                      </a:lnTo>
                      <a:lnTo>
                        <a:pt x="464" y="620"/>
                      </a:lnTo>
                      <a:lnTo>
                        <a:pt x="464" y="657"/>
                      </a:lnTo>
                      <a:lnTo>
                        <a:pt x="464" y="686"/>
                      </a:lnTo>
                      <a:lnTo>
                        <a:pt x="464" y="726"/>
                      </a:lnTo>
                      <a:lnTo>
                        <a:pt x="473" y="808"/>
                      </a:lnTo>
                      <a:lnTo>
                        <a:pt x="473" y="866"/>
                      </a:lnTo>
                      <a:lnTo>
                        <a:pt x="396" y="874"/>
                      </a:lnTo>
                      <a:lnTo>
                        <a:pt x="349" y="903"/>
                      </a:lnTo>
                      <a:lnTo>
                        <a:pt x="344" y="914"/>
                      </a:lnTo>
                      <a:lnTo>
                        <a:pt x="317" y="933"/>
                      </a:lnTo>
                      <a:lnTo>
                        <a:pt x="278" y="933"/>
                      </a:lnTo>
                      <a:lnTo>
                        <a:pt x="0" y="933"/>
                      </a:lnTo>
                      <a:lnTo>
                        <a:pt x="0" y="0"/>
                      </a:lnTo>
                      <a:lnTo>
                        <a:pt x="96" y="0"/>
                      </a:lnTo>
                    </a:path>
                  </a:pathLst>
                </a:custGeom>
                <a:solidFill>
                  <a:srgbClr val="A05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grpSp>
              <p:nvGrpSpPr>
                <p:cNvPr id="24720" name="Group 7"/>
                <p:cNvGrpSpPr>
                  <a:grpSpLocks/>
                </p:cNvGrpSpPr>
                <p:nvPr/>
              </p:nvGrpSpPr>
              <p:grpSpPr bwMode="auto">
                <a:xfrm>
                  <a:off x="3042" y="2779"/>
                  <a:ext cx="321" cy="679"/>
                  <a:chOff x="3042" y="2779"/>
                  <a:chExt cx="321" cy="679"/>
                </a:xfrm>
              </p:grpSpPr>
              <p:sp>
                <p:nvSpPr>
                  <p:cNvPr id="24721" name="Freeform 8"/>
                  <p:cNvSpPr>
                    <a:spLocks/>
                  </p:cNvSpPr>
                  <p:nvPr/>
                </p:nvSpPr>
                <p:spPr bwMode="auto">
                  <a:xfrm>
                    <a:off x="3244" y="3041"/>
                    <a:ext cx="112" cy="178"/>
                  </a:xfrm>
                  <a:custGeom>
                    <a:avLst/>
                    <a:gdLst>
                      <a:gd name="T0" fmla="*/ 39 w 112"/>
                      <a:gd name="T1" fmla="*/ 46 h 178"/>
                      <a:gd name="T2" fmla="*/ 36 w 112"/>
                      <a:gd name="T3" fmla="*/ 26 h 178"/>
                      <a:gd name="T4" fmla="*/ 36 w 112"/>
                      <a:gd name="T5" fmla="*/ 10 h 178"/>
                      <a:gd name="T6" fmla="*/ 20 w 112"/>
                      <a:gd name="T7" fmla="*/ 0 h 178"/>
                      <a:gd name="T8" fmla="*/ 17 w 112"/>
                      <a:gd name="T9" fmla="*/ 10 h 178"/>
                      <a:gd name="T10" fmla="*/ 14 w 112"/>
                      <a:gd name="T11" fmla="*/ 21 h 178"/>
                      <a:gd name="T12" fmla="*/ 14 w 112"/>
                      <a:gd name="T13" fmla="*/ 38 h 178"/>
                      <a:gd name="T14" fmla="*/ 5 w 112"/>
                      <a:gd name="T15" fmla="*/ 47 h 178"/>
                      <a:gd name="T16" fmla="*/ 8 w 112"/>
                      <a:gd name="T17" fmla="*/ 70 h 178"/>
                      <a:gd name="T18" fmla="*/ 11 w 112"/>
                      <a:gd name="T19" fmla="*/ 77 h 178"/>
                      <a:gd name="T20" fmla="*/ 1 w 112"/>
                      <a:gd name="T21" fmla="*/ 87 h 178"/>
                      <a:gd name="T22" fmla="*/ 0 w 112"/>
                      <a:gd name="T23" fmla="*/ 95 h 178"/>
                      <a:gd name="T24" fmla="*/ 7 w 112"/>
                      <a:gd name="T25" fmla="*/ 102 h 178"/>
                      <a:gd name="T26" fmla="*/ 22 w 112"/>
                      <a:gd name="T27" fmla="*/ 97 h 178"/>
                      <a:gd name="T28" fmla="*/ 36 w 112"/>
                      <a:gd name="T29" fmla="*/ 87 h 178"/>
                      <a:gd name="T30" fmla="*/ 44 w 112"/>
                      <a:gd name="T31" fmla="*/ 70 h 178"/>
                      <a:gd name="T32" fmla="*/ 51 w 112"/>
                      <a:gd name="T33" fmla="*/ 77 h 178"/>
                      <a:gd name="T34" fmla="*/ 57 w 112"/>
                      <a:gd name="T35" fmla="*/ 97 h 178"/>
                      <a:gd name="T36" fmla="*/ 57 w 112"/>
                      <a:gd name="T37" fmla="*/ 113 h 178"/>
                      <a:gd name="T38" fmla="*/ 53 w 112"/>
                      <a:gd name="T39" fmla="*/ 123 h 178"/>
                      <a:gd name="T40" fmla="*/ 62 w 112"/>
                      <a:gd name="T41" fmla="*/ 141 h 178"/>
                      <a:gd name="T42" fmla="*/ 63 w 112"/>
                      <a:gd name="T43" fmla="*/ 148 h 178"/>
                      <a:gd name="T44" fmla="*/ 69 w 112"/>
                      <a:gd name="T45" fmla="*/ 155 h 178"/>
                      <a:gd name="T46" fmla="*/ 79 w 112"/>
                      <a:gd name="T47" fmla="*/ 126 h 178"/>
                      <a:gd name="T48" fmla="*/ 84 w 112"/>
                      <a:gd name="T49" fmla="*/ 122 h 178"/>
                      <a:gd name="T50" fmla="*/ 93 w 112"/>
                      <a:gd name="T51" fmla="*/ 134 h 178"/>
                      <a:gd name="T52" fmla="*/ 93 w 112"/>
                      <a:gd name="T53" fmla="*/ 148 h 178"/>
                      <a:gd name="T54" fmla="*/ 89 w 112"/>
                      <a:gd name="T55" fmla="*/ 157 h 178"/>
                      <a:gd name="T56" fmla="*/ 84 w 112"/>
                      <a:gd name="T57" fmla="*/ 177 h 178"/>
                      <a:gd name="T58" fmla="*/ 93 w 112"/>
                      <a:gd name="T59" fmla="*/ 166 h 178"/>
                      <a:gd name="T60" fmla="*/ 109 w 112"/>
                      <a:gd name="T61" fmla="*/ 155 h 178"/>
                      <a:gd name="T62" fmla="*/ 109 w 112"/>
                      <a:gd name="T63" fmla="*/ 130 h 178"/>
                      <a:gd name="T64" fmla="*/ 109 w 112"/>
                      <a:gd name="T65" fmla="*/ 116 h 178"/>
                      <a:gd name="T66" fmla="*/ 111 w 112"/>
                      <a:gd name="T67" fmla="*/ 102 h 178"/>
                      <a:gd name="T68" fmla="*/ 103 w 112"/>
                      <a:gd name="T69" fmla="*/ 82 h 178"/>
                      <a:gd name="T70" fmla="*/ 93 w 112"/>
                      <a:gd name="T71" fmla="*/ 72 h 178"/>
                      <a:gd name="T72" fmla="*/ 82 w 112"/>
                      <a:gd name="T73" fmla="*/ 53 h 178"/>
                      <a:gd name="T74" fmla="*/ 73 w 112"/>
                      <a:gd name="T75" fmla="*/ 49 h 178"/>
                      <a:gd name="T76" fmla="*/ 62 w 112"/>
                      <a:gd name="T77" fmla="*/ 46 h 178"/>
                      <a:gd name="T78" fmla="*/ 39 w 112"/>
                      <a:gd name="T79" fmla="*/ 46 h 178"/>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112" h="178">
                        <a:moveTo>
                          <a:pt x="39" y="46"/>
                        </a:moveTo>
                        <a:lnTo>
                          <a:pt x="36" y="26"/>
                        </a:lnTo>
                        <a:lnTo>
                          <a:pt x="36" y="10"/>
                        </a:lnTo>
                        <a:lnTo>
                          <a:pt x="20" y="0"/>
                        </a:lnTo>
                        <a:lnTo>
                          <a:pt x="17" y="10"/>
                        </a:lnTo>
                        <a:lnTo>
                          <a:pt x="14" y="21"/>
                        </a:lnTo>
                        <a:lnTo>
                          <a:pt x="14" y="38"/>
                        </a:lnTo>
                        <a:lnTo>
                          <a:pt x="5" y="47"/>
                        </a:lnTo>
                        <a:lnTo>
                          <a:pt x="8" y="70"/>
                        </a:lnTo>
                        <a:lnTo>
                          <a:pt x="11" y="77"/>
                        </a:lnTo>
                        <a:lnTo>
                          <a:pt x="1" y="87"/>
                        </a:lnTo>
                        <a:lnTo>
                          <a:pt x="0" y="95"/>
                        </a:lnTo>
                        <a:lnTo>
                          <a:pt x="7" y="102"/>
                        </a:lnTo>
                        <a:lnTo>
                          <a:pt x="22" y="97"/>
                        </a:lnTo>
                        <a:lnTo>
                          <a:pt x="36" y="87"/>
                        </a:lnTo>
                        <a:lnTo>
                          <a:pt x="44" y="70"/>
                        </a:lnTo>
                        <a:lnTo>
                          <a:pt x="51" y="77"/>
                        </a:lnTo>
                        <a:lnTo>
                          <a:pt x="57" y="97"/>
                        </a:lnTo>
                        <a:lnTo>
                          <a:pt x="57" y="113"/>
                        </a:lnTo>
                        <a:lnTo>
                          <a:pt x="53" y="123"/>
                        </a:lnTo>
                        <a:lnTo>
                          <a:pt x="62" y="141"/>
                        </a:lnTo>
                        <a:lnTo>
                          <a:pt x="63" y="148"/>
                        </a:lnTo>
                        <a:lnTo>
                          <a:pt x="69" y="155"/>
                        </a:lnTo>
                        <a:lnTo>
                          <a:pt x="79" y="126"/>
                        </a:lnTo>
                        <a:lnTo>
                          <a:pt x="84" y="122"/>
                        </a:lnTo>
                        <a:lnTo>
                          <a:pt x="93" y="134"/>
                        </a:lnTo>
                        <a:lnTo>
                          <a:pt x="93" y="148"/>
                        </a:lnTo>
                        <a:lnTo>
                          <a:pt x="89" y="157"/>
                        </a:lnTo>
                        <a:lnTo>
                          <a:pt x="84" y="177"/>
                        </a:lnTo>
                        <a:lnTo>
                          <a:pt x="93" y="166"/>
                        </a:lnTo>
                        <a:lnTo>
                          <a:pt x="109" y="155"/>
                        </a:lnTo>
                        <a:lnTo>
                          <a:pt x="109" y="130"/>
                        </a:lnTo>
                        <a:lnTo>
                          <a:pt x="109" y="116"/>
                        </a:lnTo>
                        <a:lnTo>
                          <a:pt x="111" y="102"/>
                        </a:lnTo>
                        <a:lnTo>
                          <a:pt x="103" y="82"/>
                        </a:lnTo>
                        <a:lnTo>
                          <a:pt x="93" y="72"/>
                        </a:lnTo>
                        <a:lnTo>
                          <a:pt x="82" y="53"/>
                        </a:lnTo>
                        <a:lnTo>
                          <a:pt x="73" y="49"/>
                        </a:lnTo>
                        <a:lnTo>
                          <a:pt x="62" y="46"/>
                        </a:lnTo>
                        <a:lnTo>
                          <a:pt x="39" y="46"/>
                        </a:lnTo>
                      </a:path>
                    </a:pathLst>
                  </a:custGeom>
                  <a:solidFill>
                    <a:srgbClr val="804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sp>
                <p:nvSpPr>
                  <p:cNvPr id="24722" name="Freeform 9"/>
                  <p:cNvSpPr>
                    <a:spLocks/>
                  </p:cNvSpPr>
                  <p:nvPr/>
                </p:nvSpPr>
                <p:spPr bwMode="auto">
                  <a:xfrm>
                    <a:off x="3256" y="2958"/>
                    <a:ext cx="52" cy="89"/>
                  </a:xfrm>
                  <a:custGeom>
                    <a:avLst/>
                    <a:gdLst>
                      <a:gd name="T0" fmla="*/ 22 w 52"/>
                      <a:gd name="T1" fmla="*/ 0 h 89"/>
                      <a:gd name="T2" fmla="*/ 8 w 52"/>
                      <a:gd name="T3" fmla="*/ 5 h 89"/>
                      <a:gd name="T4" fmla="*/ 7 w 52"/>
                      <a:gd name="T5" fmla="*/ 15 h 89"/>
                      <a:gd name="T6" fmla="*/ 5 w 52"/>
                      <a:gd name="T7" fmla="*/ 28 h 89"/>
                      <a:gd name="T8" fmla="*/ 0 w 52"/>
                      <a:gd name="T9" fmla="*/ 31 h 89"/>
                      <a:gd name="T10" fmla="*/ 0 w 52"/>
                      <a:gd name="T11" fmla="*/ 40 h 89"/>
                      <a:gd name="T12" fmla="*/ 0 w 52"/>
                      <a:gd name="T13" fmla="*/ 49 h 89"/>
                      <a:gd name="T14" fmla="*/ 7 w 52"/>
                      <a:gd name="T15" fmla="*/ 47 h 89"/>
                      <a:gd name="T16" fmla="*/ 12 w 52"/>
                      <a:gd name="T17" fmla="*/ 40 h 89"/>
                      <a:gd name="T18" fmla="*/ 25 w 52"/>
                      <a:gd name="T19" fmla="*/ 44 h 89"/>
                      <a:gd name="T20" fmla="*/ 30 w 52"/>
                      <a:gd name="T21" fmla="*/ 53 h 89"/>
                      <a:gd name="T22" fmla="*/ 41 w 52"/>
                      <a:gd name="T23" fmla="*/ 68 h 89"/>
                      <a:gd name="T24" fmla="*/ 42 w 52"/>
                      <a:gd name="T25" fmla="*/ 77 h 89"/>
                      <a:gd name="T26" fmla="*/ 51 w 52"/>
                      <a:gd name="T27" fmla="*/ 88 h 89"/>
                      <a:gd name="T28" fmla="*/ 51 w 52"/>
                      <a:gd name="T29" fmla="*/ 65 h 89"/>
                      <a:gd name="T30" fmla="*/ 42 w 52"/>
                      <a:gd name="T31" fmla="*/ 40 h 89"/>
                      <a:gd name="T32" fmla="*/ 42 w 52"/>
                      <a:gd name="T33" fmla="*/ 26 h 89"/>
                      <a:gd name="T34" fmla="*/ 22 w 52"/>
                      <a:gd name="T35" fmla="*/ 0 h 8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52" h="89">
                        <a:moveTo>
                          <a:pt x="22" y="0"/>
                        </a:moveTo>
                        <a:lnTo>
                          <a:pt x="8" y="5"/>
                        </a:lnTo>
                        <a:lnTo>
                          <a:pt x="7" y="15"/>
                        </a:lnTo>
                        <a:lnTo>
                          <a:pt x="5" y="28"/>
                        </a:lnTo>
                        <a:lnTo>
                          <a:pt x="0" y="31"/>
                        </a:lnTo>
                        <a:lnTo>
                          <a:pt x="0" y="40"/>
                        </a:lnTo>
                        <a:lnTo>
                          <a:pt x="0" y="49"/>
                        </a:lnTo>
                        <a:lnTo>
                          <a:pt x="7" y="47"/>
                        </a:lnTo>
                        <a:lnTo>
                          <a:pt x="12" y="40"/>
                        </a:lnTo>
                        <a:lnTo>
                          <a:pt x="25" y="44"/>
                        </a:lnTo>
                        <a:lnTo>
                          <a:pt x="30" y="53"/>
                        </a:lnTo>
                        <a:lnTo>
                          <a:pt x="41" y="68"/>
                        </a:lnTo>
                        <a:lnTo>
                          <a:pt x="42" y="77"/>
                        </a:lnTo>
                        <a:lnTo>
                          <a:pt x="51" y="88"/>
                        </a:lnTo>
                        <a:lnTo>
                          <a:pt x="51" y="65"/>
                        </a:lnTo>
                        <a:lnTo>
                          <a:pt x="42" y="40"/>
                        </a:lnTo>
                        <a:lnTo>
                          <a:pt x="42" y="26"/>
                        </a:lnTo>
                        <a:lnTo>
                          <a:pt x="22" y="0"/>
                        </a:lnTo>
                      </a:path>
                    </a:pathLst>
                  </a:custGeom>
                  <a:solidFill>
                    <a:srgbClr val="603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sp>
                <p:nvSpPr>
                  <p:cNvPr id="24723" name="Freeform 10"/>
                  <p:cNvSpPr>
                    <a:spLocks/>
                  </p:cNvSpPr>
                  <p:nvPr/>
                </p:nvSpPr>
                <p:spPr bwMode="auto">
                  <a:xfrm>
                    <a:off x="3042" y="2779"/>
                    <a:ext cx="67" cy="90"/>
                  </a:xfrm>
                  <a:custGeom>
                    <a:avLst/>
                    <a:gdLst>
                      <a:gd name="T0" fmla="*/ 0 w 67"/>
                      <a:gd name="T1" fmla="*/ 8 h 90"/>
                      <a:gd name="T2" fmla="*/ 7 w 67"/>
                      <a:gd name="T3" fmla="*/ 5 h 90"/>
                      <a:gd name="T4" fmla="*/ 14 w 67"/>
                      <a:gd name="T5" fmla="*/ 5 h 90"/>
                      <a:gd name="T6" fmla="*/ 23 w 67"/>
                      <a:gd name="T7" fmla="*/ 0 h 90"/>
                      <a:gd name="T8" fmla="*/ 29 w 67"/>
                      <a:gd name="T9" fmla="*/ 1 h 90"/>
                      <a:gd name="T10" fmla="*/ 44 w 67"/>
                      <a:gd name="T11" fmla="*/ 8 h 90"/>
                      <a:gd name="T12" fmla="*/ 50 w 67"/>
                      <a:gd name="T13" fmla="*/ 23 h 90"/>
                      <a:gd name="T14" fmla="*/ 54 w 67"/>
                      <a:gd name="T15" fmla="*/ 36 h 90"/>
                      <a:gd name="T16" fmla="*/ 58 w 67"/>
                      <a:gd name="T17" fmla="*/ 47 h 90"/>
                      <a:gd name="T18" fmla="*/ 58 w 67"/>
                      <a:gd name="T19" fmla="*/ 61 h 90"/>
                      <a:gd name="T20" fmla="*/ 60 w 67"/>
                      <a:gd name="T21" fmla="*/ 74 h 90"/>
                      <a:gd name="T22" fmla="*/ 66 w 67"/>
                      <a:gd name="T23" fmla="*/ 89 h 90"/>
                      <a:gd name="T24" fmla="*/ 50 w 67"/>
                      <a:gd name="T25" fmla="*/ 77 h 90"/>
                      <a:gd name="T26" fmla="*/ 50 w 67"/>
                      <a:gd name="T27" fmla="*/ 65 h 90"/>
                      <a:gd name="T28" fmla="*/ 39 w 67"/>
                      <a:gd name="T29" fmla="*/ 53 h 90"/>
                      <a:gd name="T30" fmla="*/ 25 w 67"/>
                      <a:gd name="T31" fmla="*/ 53 h 90"/>
                      <a:gd name="T32" fmla="*/ 22 w 67"/>
                      <a:gd name="T33" fmla="*/ 34 h 90"/>
                      <a:gd name="T34" fmla="*/ 0 w 67"/>
                      <a:gd name="T35" fmla="*/ 8 h 9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67" h="90">
                        <a:moveTo>
                          <a:pt x="0" y="8"/>
                        </a:moveTo>
                        <a:lnTo>
                          <a:pt x="7" y="5"/>
                        </a:lnTo>
                        <a:lnTo>
                          <a:pt x="14" y="5"/>
                        </a:lnTo>
                        <a:lnTo>
                          <a:pt x="23" y="0"/>
                        </a:lnTo>
                        <a:lnTo>
                          <a:pt x="29" y="1"/>
                        </a:lnTo>
                        <a:lnTo>
                          <a:pt x="44" y="8"/>
                        </a:lnTo>
                        <a:lnTo>
                          <a:pt x="50" y="23"/>
                        </a:lnTo>
                        <a:lnTo>
                          <a:pt x="54" y="36"/>
                        </a:lnTo>
                        <a:lnTo>
                          <a:pt x="58" y="47"/>
                        </a:lnTo>
                        <a:lnTo>
                          <a:pt x="58" y="61"/>
                        </a:lnTo>
                        <a:lnTo>
                          <a:pt x="60" y="74"/>
                        </a:lnTo>
                        <a:lnTo>
                          <a:pt x="66" y="89"/>
                        </a:lnTo>
                        <a:lnTo>
                          <a:pt x="50" y="77"/>
                        </a:lnTo>
                        <a:lnTo>
                          <a:pt x="50" y="65"/>
                        </a:lnTo>
                        <a:lnTo>
                          <a:pt x="39" y="53"/>
                        </a:lnTo>
                        <a:lnTo>
                          <a:pt x="25" y="53"/>
                        </a:lnTo>
                        <a:lnTo>
                          <a:pt x="22" y="34"/>
                        </a:lnTo>
                        <a:lnTo>
                          <a:pt x="0" y="8"/>
                        </a:lnTo>
                      </a:path>
                    </a:pathLst>
                  </a:custGeom>
                  <a:solidFill>
                    <a:srgbClr val="603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sp>
                <p:nvSpPr>
                  <p:cNvPr id="24724" name="Freeform 11"/>
                  <p:cNvSpPr>
                    <a:spLocks/>
                  </p:cNvSpPr>
                  <p:nvPr/>
                </p:nvSpPr>
                <p:spPr bwMode="auto">
                  <a:xfrm>
                    <a:off x="3122" y="2882"/>
                    <a:ext cx="113" cy="130"/>
                  </a:xfrm>
                  <a:custGeom>
                    <a:avLst/>
                    <a:gdLst>
                      <a:gd name="T0" fmla="*/ 4 w 113"/>
                      <a:gd name="T1" fmla="*/ 64 h 130"/>
                      <a:gd name="T2" fmla="*/ 9 w 113"/>
                      <a:gd name="T3" fmla="*/ 67 h 130"/>
                      <a:gd name="T4" fmla="*/ 31 w 113"/>
                      <a:gd name="T5" fmla="*/ 67 h 130"/>
                      <a:gd name="T6" fmla="*/ 32 w 113"/>
                      <a:gd name="T7" fmla="*/ 54 h 130"/>
                      <a:gd name="T8" fmla="*/ 37 w 113"/>
                      <a:gd name="T9" fmla="*/ 49 h 130"/>
                      <a:gd name="T10" fmla="*/ 46 w 113"/>
                      <a:gd name="T11" fmla="*/ 44 h 130"/>
                      <a:gd name="T12" fmla="*/ 52 w 113"/>
                      <a:gd name="T13" fmla="*/ 45 h 130"/>
                      <a:gd name="T14" fmla="*/ 60 w 113"/>
                      <a:gd name="T15" fmla="*/ 58 h 130"/>
                      <a:gd name="T16" fmla="*/ 61 w 113"/>
                      <a:gd name="T17" fmla="*/ 68 h 130"/>
                      <a:gd name="T18" fmla="*/ 61 w 113"/>
                      <a:gd name="T19" fmla="*/ 93 h 130"/>
                      <a:gd name="T20" fmla="*/ 66 w 113"/>
                      <a:gd name="T21" fmla="*/ 106 h 130"/>
                      <a:gd name="T22" fmla="*/ 66 w 113"/>
                      <a:gd name="T23" fmla="*/ 118 h 130"/>
                      <a:gd name="T24" fmla="*/ 77 w 113"/>
                      <a:gd name="T25" fmla="*/ 108 h 130"/>
                      <a:gd name="T26" fmla="*/ 81 w 113"/>
                      <a:gd name="T27" fmla="*/ 87 h 130"/>
                      <a:gd name="T28" fmla="*/ 82 w 113"/>
                      <a:gd name="T29" fmla="*/ 75 h 130"/>
                      <a:gd name="T30" fmla="*/ 100 w 113"/>
                      <a:gd name="T31" fmla="*/ 98 h 130"/>
                      <a:gd name="T32" fmla="*/ 100 w 113"/>
                      <a:gd name="T33" fmla="*/ 106 h 130"/>
                      <a:gd name="T34" fmla="*/ 103 w 113"/>
                      <a:gd name="T35" fmla="*/ 114 h 130"/>
                      <a:gd name="T36" fmla="*/ 104 w 113"/>
                      <a:gd name="T37" fmla="*/ 129 h 130"/>
                      <a:gd name="T38" fmla="*/ 112 w 113"/>
                      <a:gd name="T39" fmla="*/ 102 h 130"/>
                      <a:gd name="T40" fmla="*/ 112 w 113"/>
                      <a:gd name="T41" fmla="*/ 79 h 130"/>
                      <a:gd name="T42" fmla="*/ 104 w 113"/>
                      <a:gd name="T43" fmla="*/ 58 h 130"/>
                      <a:gd name="T44" fmla="*/ 100 w 113"/>
                      <a:gd name="T45" fmla="*/ 48 h 130"/>
                      <a:gd name="T46" fmla="*/ 79 w 113"/>
                      <a:gd name="T47" fmla="*/ 37 h 130"/>
                      <a:gd name="T48" fmla="*/ 65 w 113"/>
                      <a:gd name="T49" fmla="*/ 28 h 130"/>
                      <a:gd name="T50" fmla="*/ 60 w 113"/>
                      <a:gd name="T51" fmla="*/ 28 h 130"/>
                      <a:gd name="T52" fmla="*/ 40 w 113"/>
                      <a:gd name="T53" fmla="*/ 24 h 130"/>
                      <a:gd name="T54" fmla="*/ 31 w 113"/>
                      <a:gd name="T55" fmla="*/ 14 h 130"/>
                      <a:gd name="T56" fmla="*/ 20 w 113"/>
                      <a:gd name="T57" fmla="*/ 0 h 130"/>
                      <a:gd name="T58" fmla="*/ 15 w 113"/>
                      <a:gd name="T59" fmla="*/ 0 h 130"/>
                      <a:gd name="T60" fmla="*/ 0 w 113"/>
                      <a:gd name="T61" fmla="*/ 15 h 130"/>
                      <a:gd name="T62" fmla="*/ 0 w 113"/>
                      <a:gd name="T63" fmla="*/ 30 h 130"/>
                      <a:gd name="T64" fmla="*/ 4 w 113"/>
                      <a:gd name="T65" fmla="*/ 40 h 130"/>
                      <a:gd name="T66" fmla="*/ 4 w 113"/>
                      <a:gd name="T67" fmla="*/ 64 h 13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13" h="130">
                        <a:moveTo>
                          <a:pt x="4" y="64"/>
                        </a:moveTo>
                        <a:lnTo>
                          <a:pt x="9" y="67"/>
                        </a:lnTo>
                        <a:lnTo>
                          <a:pt x="31" y="67"/>
                        </a:lnTo>
                        <a:lnTo>
                          <a:pt x="32" y="54"/>
                        </a:lnTo>
                        <a:lnTo>
                          <a:pt x="37" y="49"/>
                        </a:lnTo>
                        <a:lnTo>
                          <a:pt x="46" y="44"/>
                        </a:lnTo>
                        <a:lnTo>
                          <a:pt x="52" y="45"/>
                        </a:lnTo>
                        <a:lnTo>
                          <a:pt x="60" y="58"/>
                        </a:lnTo>
                        <a:lnTo>
                          <a:pt x="61" y="68"/>
                        </a:lnTo>
                        <a:lnTo>
                          <a:pt x="61" y="93"/>
                        </a:lnTo>
                        <a:lnTo>
                          <a:pt x="66" y="106"/>
                        </a:lnTo>
                        <a:lnTo>
                          <a:pt x="66" y="118"/>
                        </a:lnTo>
                        <a:lnTo>
                          <a:pt x="77" y="108"/>
                        </a:lnTo>
                        <a:lnTo>
                          <a:pt x="81" y="87"/>
                        </a:lnTo>
                        <a:lnTo>
                          <a:pt x="82" y="75"/>
                        </a:lnTo>
                        <a:lnTo>
                          <a:pt x="100" y="98"/>
                        </a:lnTo>
                        <a:lnTo>
                          <a:pt x="100" y="106"/>
                        </a:lnTo>
                        <a:lnTo>
                          <a:pt x="103" y="114"/>
                        </a:lnTo>
                        <a:lnTo>
                          <a:pt x="104" y="129"/>
                        </a:lnTo>
                        <a:lnTo>
                          <a:pt x="112" y="102"/>
                        </a:lnTo>
                        <a:lnTo>
                          <a:pt x="112" y="79"/>
                        </a:lnTo>
                        <a:lnTo>
                          <a:pt x="104" y="58"/>
                        </a:lnTo>
                        <a:lnTo>
                          <a:pt x="100" y="48"/>
                        </a:lnTo>
                        <a:lnTo>
                          <a:pt x="79" y="37"/>
                        </a:lnTo>
                        <a:lnTo>
                          <a:pt x="65" y="28"/>
                        </a:lnTo>
                        <a:lnTo>
                          <a:pt x="60" y="28"/>
                        </a:lnTo>
                        <a:lnTo>
                          <a:pt x="40" y="24"/>
                        </a:lnTo>
                        <a:lnTo>
                          <a:pt x="31" y="14"/>
                        </a:lnTo>
                        <a:lnTo>
                          <a:pt x="20" y="0"/>
                        </a:lnTo>
                        <a:lnTo>
                          <a:pt x="15" y="0"/>
                        </a:lnTo>
                        <a:lnTo>
                          <a:pt x="0" y="15"/>
                        </a:lnTo>
                        <a:lnTo>
                          <a:pt x="0" y="30"/>
                        </a:lnTo>
                        <a:lnTo>
                          <a:pt x="4" y="40"/>
                        </a:lnTo>
                        <a:lnTo>
                          <a:pt x="4" y="64"/>
                        </a:lnTo>
                      </a:path>
                    </a:pathLst>
                  </a:custGeom>
                  <a:solidFill>
                    <a:srgbClr val="804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sp>
                <p:nvSpPr>
                  <p:cNvPr id="24725" name="Freeform 12"/>
                  <p:cNvSpPr>
                    <a:spLocks/>
                  </p:cNvSpPr>
                  <p:nvPr/>
                </p:nvSpPr>
                <p:spPr bwMode="auto">
                  <a:xfrm>
                    <a:off x="3274" y="3202"/>
                    <a:ext cx="89" cy="256"/>
                  </a:xfrm>
                  <a:custGeom>
                    <a:avLst/>
                    <a:gdLst>
                      <a:gd name="T0" fmla="*/ 0 w 89"/>
                      <a:gd name="T1" fmla="*/ 0 h 256"/>
                      <a:gd name="T2" fmla="*/ 29 w 89"/>
                      <a:gd name="T3" fmla="*/ 53 h 256"/>
                      <a:gd name="T4" fmla="*/ 32 w 89"/>
                      <a:gd name="T5" fmla="*/ 70 h 256"/>
                      <a:gd name="T6" fmla="*/ 36 w 89"/>
                      <a:gd name="T7" fmla="*/ 91 h 256"/>
                      <a:gd name="T8" fmla="*/ 35 w 89"/>
                      <a:gd name="T9" fmla="*/ 42 h 256"/>
                      <a:gd name="T10" fmla="*/ 35 w 89"/>
                      <a:gd name="T11" fmla="*/ 21 h 256"/>
                      <a:gd name="T12" fmla="*/ 35 w 89"/>
                      <a:gd name="T13" fmla="*/ 8 h 256"/>
                      <a:gd name="T14" fmla="*/ 40 w 89"/>
                      <a:gd name="T15" fmla="*/ 1 h 256"/>
                      <a:gd name="T16" fmla="*/ 40 w 89"/>
                      <a:gd name="T17" fmla="*/ 27 h 256"/>
                      <a:gd name="T18" fmla="*/ 46 w 89"/>
                      <a:gd name="T19" fmla="*/ 53 h 256"/>
                      <a:gd name="T20" fmla="*/ 51 w 89"/>
                      <a:gd name="T21" fmla="*/ 70 h 256"/>
                      <a:gd name="T22" fmla="*/ 56 w 89"/>
                      <a:gd name="T23" fmla="*/ 82 h 256"/>
                      <a:gd name="T24" fmla="*/ 65 w 89"/>
                      <a:gd name="T25" fmla="*/ 100 h 256"/>
                      <a:gd name="T26" fmla="*/ 68 w 89"/>
                      <a:gd name="T27" fmla="*/ 123 h 256"/>
                      <a:gd name="T28" fmla="*/ 68 w 89"/>
                      <a:gd name="T29" fmla="*/ 142 h 256"/>
                      <a:gd name="T30" fmla="*/ 78 w 89"/>
                      <a:gd name="T31" fmla="*/ 162 h 256"/>
                      <a:gd name="T32" fmla="*/ 82 w 89"/>
                      <a:gd name="T33" fmla="*/ 176 h 256"/>
                      <a:gd name="T34" fmla="*/ 83 w 89"/>
                      <a:gd name="T35" fmla="*/ 205 h 256"/>
                      <a:gd name="T36" fmla="*/ 88 w 89"/>
                      <a:gd name="T37" fmla="*/ 215 h 256"/>
                      <a:gd name="T38" fmla="*/ 88 w 89"/>
                      <a:gd name="T39" fmla="*/ 245 h 256"/>
                      <a:gd name="T40" fmla="*/ 88 w 89"/>
                      <a:gd name="T41" fmla="*/ 255 h 256"/>
                      <a:gd name="T42" fmla="*/ 82 w 89"/>
                      <a:gd name="T43" fmla="*/ 255 h 256"/>
                      <a:gd name="T44" fmla="*/ 81 w 89"/>
                      <a:gd name="T45" fmla="*/ 235 h 256"/>
                      <a:gd name="T46" fmla="*/ 71 w 89"/>
                      <a:gd name="T47" fmla="*/ 220 h 256"/>
                      <a:gd name="T48" fmla="*/ 71 w 89"/>
                      <a:gd name="T49" fmla="*/ 205 h 256"/>
                      <a:gd name="T50" fmla="*/ 64 w 89"/>
                      <a:gd name="T51" fmla="*/ 179 h 256"/>
                      <a:gd name="T52" fmla="*/ 41 w 89"/>
                      <a:gd name="T53" fmla="*/ 153 h 256"/>
                      <a:gd name="T54" fmla="*/ 46 w 89"/>
                      <a:gd name="T55" fmla="*/ 169 h 256"/>
                      <a:gd name="T56" fmla="*/ 47 w 89"/>
                      <a:gd name="T57" fmla="*/ 192 h 256"/>
                      <a:gd name="T58" fmla="*/ 41 w 89"/>
                      <a:gd name="T59" fmla="*/ 211 h 256"/>
                      <a:gd name="T60" fmla="*/ 27 w 89"/>
                      <a:gd name="T61" fmla="*/ 219 h 256"/>
                      <a:gd name="T62" fmla="*/ 32 w 89"/>
                      <a:gd name="T63" fmla="*/ 183 h 256"/>
                      <a:gd name="T64" fmla="*/ 32 w 89"/>
                      <a:gd name="T65" fmla="*/ 146 h 256"/>
                      <a:gd name="T66" fmla="*/ 29 w 89"/>
                      <a:gd name="T67" fmla="*/ 121 h 256"/>
                      <a:gd name="T68" fmla="*/ 7 w 89"/>
                      <a:gd name="T69" fmla="*/ 87 h 256"/>
                      <a:gd name="T70" fmla="*/ 7 w 89"/>
                      <a:gd name="T71" fmla="*/ 63 h 256"/>
                      <a:gd name="T72" fmla="*/ 9 w 89"/>
                      <a:gd name="T73" fmla="*/ 45 h 256"/>
                      <a:gd name="T74" fmla="*/ 1 w 89"/>
                      <a:gd name="T75" fmla="*/ 26 h 256"/>
                      <a:gd name="T76" fmla="*/ 0 w 89"/>
                      <a:gd name="T77" fmla="*/ 0 h 25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89" h="256">
                        <a:moveTo>
                          <a:pt x="0" y="0"/>
                        </a:moveTo>
                        <a:lnTo>
                          <a:pt x="29" y="53"/>
                        </a:lnTo>
                        <a:lnTo>
                          <a:pt x="32" y="70"/>
                        </a:lnTo>
                        <a:lnTo>
                          <a:pt x="36" y="91"/>
                        </a:lnTo>
                        <a:lnTo>
                          <a:pt x="35" y="42"/>
                        </a:lnTo>
                        <a:lnTo>
                          <a:pt x="35" y="21"/>
                        </a:lnTo>
                        <a:lnTo>
                          <a:pt x="35" y="8"/>
                        </a:lnTo>
                        <a:lnTo>
                          <a:pt x="40" y="1"/>
                        </a:lnTo>
                        <a:lnTo>
                          <a:pt x="40" y="27"/>
                        </a:lnTo>
                        <a:lnTo>
                          <a:pt x="46" y="53"/>
                        </a:lnTo>
                        <a:lnTo>
                          <a:pt x="51" y="70"/>
                        </a:lnTo>
                        <a:lnTo>
                          <a:pt x="56" y="82"/>
                        </a:lnTo>
                        <a:lnTo>
                          <a:pt x="65" y="100"/>
                        </a:lnTo>
                        <a:lnTo>
                          <a:pt x="68" y="123"/>
                        </a:lnTo>
                        <a:lnTo>
                          <a:pt x="68" y="142"/>
                        </a:lnTo>
                        <a:lnTo>
                          <a:pt x="78" y="162"/>
                        </a:lnTo>
                        <a:lnTo>
                          <a:pt x="82" y="176"/>
                        </a:lnTo>
                        <a:lnTo>
                          <a:pt x="83" y="205"/>
                        </a:lnTo>
                        <a:lnTo>
                          <a:pt x="88" y="215"/>
                        </a:lnTo>
                        <a:lnTo>
                          <a:pt x="88" y="245"/>
                        </a:lnTo>
                        <a:lnTo>
                          <a:pt x="88" y="255"/>
                        </a:lnTo>
                        <a:lnTo>
                          <a:pt x="82" y="255"/>
                        </a:lnTo>
                        <a:lnTo>
                          <a:pt x="81" y="235"/>
                        </a:lnTo>
                        <a:lnTo>
                          <a:pt x="71" y="220"/>
                        </a:lnTo>
                        <a:lnTo>
                          <a:pt x="71" y="205"/>
                        </a:lnTo>
                        <a:lnTo>
                          <a:pt x="64" y="179"/>
                        </a:lnTo>
                        <a:lnTo>
                          <a:pt x="41" y="153"/>
                        </a:lnTo>
                        <a:lnTo>
                          <a:pt x="46" y="169"/>
                        </a:lnTo>
                        <a:lnTo>
                          <a:pt x="47" y="192"/>
                        </a:lnTo>
                        <a:lnTo>
                          <a:pt x="41" y="211"/>
                        </a:lnTo>
                        <a:lnTo>
                          <a:pt x="27" y="219"/>
                        </a:lnTo>
                        <a:lnTo>
                          <a:pt x="32" y="183"/>
                        </a:lnTo>
                        <a:lnTo>
                          <a:pt x="32" y="146"/>
                        </a:lnTo>
                        <a:lnTo>
                          <a:pt x="29" y="121"/>
                        </a:lnTo>
                        <a:lnTo>
                          <a:pt x="7" y="87"/>
                        </a:lnTo>
                        <a:lnTo>
                          <a:pt x="7" y="63"/>
                        </a:lnTo>
                        <a:lnTo>
                          <a:pt x="9" y="45"/>
                        </a:lnTo>
                        <a:lnTo>
                          <a:pt x="1" y="26"/>
                        </a:lnTo>
                        <a:lnTo>
                          <a:pt x="0" y="0"/>
                        </a:lnTo>
                      </a:path>
                    </a:pathLst>
                  </a:custGeom>
                  <a:solidFill>
                    <a:srgbClr val="603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grpSp>
          </p:grpSp>
          <p:grpSp>
            <p:nvGrpSpPr>
              <p:cNvPr id="24681" name="Group 13"/>
              <p:cNvGrpSpPr>
                <a:grpSpLocks/>
              </p:cNvGrpSpPr>
              <p:nvPr/>
            </p:nvGrpSpPr>
            <p:grpSpPr bwMode="auto">
              <a:xfrm>
                <a:off x="2160" y="3118"/>
                <a:ext cx="598" cy="605"/>
                <a:chOff x="2035" y="2904"/>
                <a:chExt cx="638" cy="724"/>
              </a:xfrm>
            </p:grpSpPr>
            <p:sp>
              <p:nvSpPr>
                <p:cNvPr id="24715" name="Freeform 14"/>
                <p:cNvSpPr>
                  <a:spLocks/>
                </p:cNvSpPr>
                <p:nvPr/>
              </p:nvSpPr>
              <p:spPr bwMode="auto">
                <a:xfrm>
                  <a:off x="2035" y="2904"/>
                  <a:ext cx="638" cy="724"/>
                </a:xfrm>
                <a:custGeom>
                  <a:avLst/>
                  <a:gdLst>
                    <a:gd name="T0" fmla="*/ 445 w 638"/>
                    <a:gd name="T1" fmla="*/ 0 h 724"/>
                    <a:gd name="T2" fmla="*/ 390 w 638"/>
                    <a:gd name="T3" fmla="*/ 11 h 724"/>
                    <a:gd name="T4" fmla="*/ 360 w 638"/>
                    <a:gd name="T5" fmla="*/ 13 h 724"/>
                    <a:gd name="T6" fmla="*/ 349 w 638"/>
                    <a:gd name="T7" fmla="*/ 26 h 724"/>
                    <a:gd name="T8" fmla="*/ 339 w 638"/>
                    <a:gd name="T9" fmla="*/ 31 h 724"/>
                    <a:gd name="T10" fmla="*/ 311 w 638"/>
                    <a:gd name="T11" fmla="*/ 31 h 724"/>
                    <a:gd name="T12" fmla="*/ 305 w 638"/>
                    <a:gd name="T13" fmla="*/ 37 h 724"/>
                    <a:gd name="T14" fmla="*/ 287 w 638"/>
                    <a:gd name="T15" fmla="*/ 42 h 724"/>
                    <a:gd name="T16" fmla="*/ 270 w 638"/>
                    <a:gd name="T17" fmla="*/ 50 h 724"/>
                    <a:gd name="T18" fmla="*/ 252 w 638"/>
                    <a:gd name="T19" fmla="*/ 56 h 724"/>
                    <a:gd name="T20" fmla="*/ 240 w 638"/>
                    <a:gd name="T21" fmla="*/ 68 h 724"/>
                    <a:gd name="T22" fmla="*/ 221 w 638"/>
                    <a:gd name="T23" fmla="*/ 90 h 724"/>
                    <a:gd name="T24" fmla="*/ 207 w 638"/>
                    <a:gd name="T25" fmla="*/ 106 h 724"/>
                    <a:gd name="T26" fmla="*/ 204 w 638"/>
                    <a:gd name="T27" fmla="*/ 130 h 724"/>
                    <a:gd name="T28" fmla="*/ 199 w 638"/>
                    <a:gd name="T29" fmla="*/ 143 h 724"/>
                    <a:gd name="T30" fmla="*/ 167 w 638"/>
                    <a:gd name="T31" fmla="*/ 172 h 724"/>
                    <a:gd name="T32" fmla="*/ 145 w 638"/>
                    <a:gd name="T33" fmla="*/ 212 h 724"/>
                    <a:gd name="T34" fmla="*/ 137 w 638"/>
                    <a:gd name="T35" fmla="*/ 246 h 724"/>
                    <a:gd name="T36" fmla="*/ 133 w 638"/>
                    <a:gd name="T37" fmla="*/ 264 h 724"/>
                    <a:gd name="T38" fmla="*/ 133 w 638"/>
                    <a:gd name="T39" fmla="*/ 294 h 724"/>
                    <a:gd name="T40" fmla="*/ 133 w 638"/>
                    <a:gd name="T41" fmla="*/ 305 h 724"/>
                    <a:gd name="T42" fmla="*/ 131 w 638"/>
                    <a:gd name="T43" fmla="*/ 318 h 724"/>
                    <a:gd name="T44" fmla="*/ 131 w 638"/>
                    <a:gd name="T45" fmla="*/ 334 h 724"/>
                    <a:gd name="T46" fmla="*/ 128 w 638"/>
                    <a:gd name="T47" fmla="*/ 350 h 724"/>
                    <a:gd name="T48" fmla="*/ 111 w 638"/>
                    <a:gd name="T49" fmla="*/ 361 h 724"/>
                    <a:gd name="T50" fmla="*/ 97 w 638"/>
                    <a:gd name="T51" fmla="*/ 379 h 724"/>
                    <a:gd name="T52" fmla="*/ 96 w 638"/>
                    <a:gd name="T53" fmla="*/ 408 h 724"/>
                    <a:gd name="T54" fmla="*/ 96 w 638"/>
                    <a:gd name="T55" fmla="*/ 445 h 724"/>
                    <a:gd name="T56" fmla="*/ 96 w 638"/>
                    <a:gd name="T57" fmla="*/ 469 h 724"/>
                    <a:gd name="T58" fmla="*/ 92 w 638"/>
                    <a:gd name="T59" fmla="*/ 490 h 724"/>
                    <a:gd name="T60" fmla="*/ 87 w 638"/>
                    <a:gd name="T61" fmla="*/ 522 h 724"/>
                    <a:gd name="T62" fmla="*/ 76 w 638"/>
                    <a:gd name="T63" fmla="*/ 546 h 724"/>
                    <a:gd name="T64" fmla="*/ 57 w 638"/>
                    <a:gd name="T65" fmla="*/ 566 h 724"/>
                    <a:gd name="T66" fmla="*/ 41 w 638"/>
                    <a:gd name="T67" fmla="*/ 601 h 724"/>
                    <a:gd name="T68" fmla="*/ 8 w 638"/>
                    <a:gd name="T69" fmla="*/ 649 h 724"/>
                    <a:gd name="T70" fmla="*/ 5 w 638"/>
                    <a:gd name="T71" fmla="*/ 681 h 724"/>
                    <a:gd name="T72" fmla="*/ 0 w 638"/>
                    <a:gd name="T73" fmla="*/ 723 h 724"/>
                    <a:gd name="T74" fmla="*/ 637 w 638"/>
                    <a:gd name="T75" fmla="*/ 723 h 724"/>
                    <a:gd name="T76" fmla="*/ 637 w 638"/>
                    <a:gd name="T77" fmla="*/ 0 h 724"/>
                    <a:gd name="T78" fmla="*/ 445 w 638"/>
                    <a:gd name="T79" fmla="*/ 0 h 72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638" h="724">
                      <a:moveTo>
                        <a:pt x="445" y="0"/>
                      </a:moveTo>
                      <a:lnTo>
                        <a:pt x="390" y="11"/>
                      </a:lnTo>
                      <a:lnTo>
                        <a:pt x="360" y="13"/>
                      </a:lnTo>
                      <a:lnTo>
                        <a:pt x="349" y="26"/>
                      </a:lnTo>
                      <a:lnTo>
                        <a:pt x="339" y="31"/>
                      </a:lnTo>
                      <a:lnTo>
                        <a:pt x="311" y="31"/>
                      </a:lnTo>
                      <a:lnTo>
                        <a:pt x="305" y="37"/>
                      </a:lnTo>
                      <a:lnTo>
                        <a:pt x="287" y="42"/>
                      </a:lnTo>
                      <a:lnTo>
                        <a:pt x="270" y="50"/>
                      </a:lnTo>
                      <a:lnTo>
                        <a:pt x="252" y="56"/>
                      </a:lnTo>
                      <a:lnTo>
                        <a:pt x="240" y="68"/>
                      </a:lnTo>
                      <a:lnTo>
                        <a:pt x="221" y="90"/>
                      </a:lnTo>
                      <a:lnTo>
                        <a:pt x="207" y="106"/>
                      </a:lnTo>
                      <a:lnTo>
                        <a:pt x="204" y="130"/>
                      </a:lnTo>
                      <a:lnTo>
                        <a:pt x="199" y="143"/>
                      </a:lnTo>
                      <a:lnTo>
                        <a:pt x="167" y="172"/>
                      </a:lnTo>
                      <a:lnTo>
                        <a:pt x="145" y="212"/>
                      </a:lnTo>
                      <a:lnTo>
                        <a:pt x="137" y="246"/>
                      </a:lnTo>
                      <a:lnTo>
                        <a:pt x="133" y="264"/>
                      </a:lnTo>
                      <a:lnTo>
                        <a:pt x="133" y="294"/>
                      </a:lnTo>
                      <a:lnTo>
                        <a:pt x="133" y="305"/>
                      </a:lnTo>
                      <a:lnTo>
                        <a:pt x="131" y="318"/>
                      </a:lnTo>
                      <a:lnTo>
                        <a:pt x="131" y="334"/>
                      </a:lnTo>
                      <a:lnTo>
                        <a:pt x="128" y="350"/>
                      </a:lnTo>
                      <a:lnTo>
                        <a:pt x="111" y="361"/>
                      </a:lnTo>
                      <a:lnTo>
                        <a:pt x="97" y="379"/>
                      </a:lnTo>
                      <a:lnTo>
                        <a:pt x="96" y="408"/>
                      </a:lnTo>
                      <a:lnTo>
                        <a:pt x="96" y="445"/>
                      </a:lnTo>
                      <a:lnTo>
                        <a:pt x="96" y="469"/>
                      </a:lnTo>
                      <a:lnTo>
                        <a:pt x="92" y="490"/>
                      </a:lnTo>
                      <a:lnTo>
                        <a:pt x="87" y="522"/>
                      </a:lnTo>
                      <a:lnTo>
                        <a:pt x="76" y="546"/>
                      </a:lnTo>
                      <a:lnTo>
                        <a:pt x="57" y="566"/>
                      </a:lnTo>
                      <a:lnTo>
                        <a:pt x="41" y="601"/>
                      </a:lnTo>
                      <a:lnTo>
                        <a:pt x="8" y="649"/>
                      </a:lnTo>
                      <a:lnTo>
                        <a:pt x="5" y="681"/>
                      </a:lnTo>
                      <a:lnTo>
                        <a:pt x="0" y="723"/>
                      </a:lnTo>
                      <a:lnTo>
                        <a:pt x="637" y="723"/>
                      </a:lnTo>
                      <a:lnTo>
                        <a:pt x="637" y="0"/>
                      </a:lnTo>
                      <a:lnTo>
                        <a:pt x="445" y="0"/>
                      </a:lnTo>
                    </a:path>
                  </a:pathLst>
                </a:custGeom>
                <a:solidFill>
                  <a:srgbClr val="A05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grpSp>
              <p:nvGrpSpPr>
                <p:cNvPr id="24716" name="Group 15"/>
                <p:cNvGrpSpPr>
                  <a:grpSpLocks/>
                </p:cNvGrpSpPr>
                <p:nvPr/>
              </p:nvGrpSpPr>
              <p:grpSpPr bwMode="auto">
                <a:xfrm>
                  <a:off x="2156" y="3001"/>
                  <a:ext cx="179" cy="467"/>
                  <a:chOff x="2156" y="3001"/>
                  <a:chExt cx="179" cy="467"/>
                </a:xfrm>
              </p:grpSpPr>
              <p:sp>
                <p:nvSpPr>
                  <p:cNvPr id="24717" name="Freeform 16"/>
                  <p:cNvSpPr>
                    <a:spLocks/>
                  </p:cNvSpPr>
                  <p:nvPr/>
                </p:nvSpPr>
                <p:spPr bwMode="auto">
                  <a:xfrm>
                    <a:off x="2156" y="3279"/>
                    <a:ext cx="68" cy="189"/>
                  </a:xfrm>
                  <a:custGeom>
                    <a:avLst/>
                    <a:gdLst>
                      <a:gd name="T0" fmla="*/ 28 w 68"/>
                      <a:gd name="T1" fmla="*/ 18 h 189"/>
                      <a:gd name="T2" fmla="*/ 35 w 68"/>
                      <a:gd name="T3" fmla="*/ 36 h 189"/>
                      <a:gd name="T4" fmla="*/ 33 w 68"/>
                      <a:gd name="T5" fmla="*/ 50 h 189"/>
                      <a:gd name="T6" fmla="*/ 35 w 68"/>
                      <a:gd name="T7" fmla="*/ 61 h 189"/>
                      <a:gd name="T8" fmla="*/ 37 w 68"/>
                      <a:gd name="T9" fmla="*/ 42 h 189"/>
                      <a:gd name="T10" fmla="*/ 42 w 68"/>
                      <a:gd name="T11" fmla="*/ 32 h 189"/>
                      <a:gd name="T12" fmla="*/ 48 w 68"/>
                      <a:gd name="T13" fmla="*/ 22 h 189"/>
                      <a:gd name="T14" fmla="*/ 67 w 68"/>
                      <a:gd name="T15" fmla="*/ 0 h 189"/>
                      <a:gd name="T16" fmla="*/ 61 w 68"/>
                      <a:gd name="T17" fmla="*/ 19 h 189"/>
                      <a:gd name="T18" fmla="*/ 50 w 68"/>
                      <a:gd name="T19" fmla="*/ 24 h 189"/>
                      <a:gd name="T20" fmla="*/ 48 w 68"/>
                      <a:gd name="T21" fmla="*/ 37 h 189"/>
                      <a:gd name="T22" fmla="*/ 46 w 68"/>
                      <a:gd name="T23" fmla="*/ 46 h 189"/>
                      <a:gd name="T24" fmla="*/ 42 w 68"/>
                      <a:gd name="T25" fmla="*/ 61 h 189"/>
                      <a:gd name="T26" fmla="*/ 42 w 68"/>
                      <a:gd name="T27" fmla="*/ 75 h 189"/>
                      <a:gd name="T28" fmla="*/ 37 w 68"/>
                      <a:gd name="T29" fmla="*/ 90 h 189"/>
                      <a:gd name="T30" fmla="*/ 39 w 68"/>
                      <a:gd name="T31" fmla="*/ 97 h 189"/>
                      <a:gd name="T32" fmla="*/ 33 w 68"/>
                      <a:gd name="T33" fmla="*/ 106 h 189"/>
                      <a:gd name="T34" fmla="*/ 34 w 68"/>
                      <a:gd name="T35" fmla="*/ 117 h 189"/>
                      <a:gd name="T36" fmla="*/ 37 w 68"/>
                      <a:gd name="T37" fmla="*/ 125 h 189"/>
                      <a:gd name="T38" fmla="*/ 34 w 68"/>
                      <a:gd name="T39" fmla="*/ 136 h 189"/>
                      <a:gd name="T40" fmla="*/ 33 w 68"/>
                      <a:gd name="T41" fmla="*/ 142 h 189"/>
                      <a:gd name="T42" fmla="*/ 37 w 68"/>
                      <a:gd name="T43" fmla="*/ 161 h 189"/>
                      <a:gd name="T44" fmla="*/ 37 w 68"/>
                      <a:gd name="T45" fmla="*/ 169 h 189"/>
                      <a:gd name="T46" fmla="*/ 35 w 68"/>
                      <a:gd name="T47" fmla="*/ 175 h 189"/>
                      <a:gd name="T48" fmla="*/ 28 w 68"/>
                      <a:gd name="T49" fmla="*/ 175 h 189"/>
                      <a:gd name="T50" fmla="*/ 28 w 68"/>
                      <a:gd name="T51" fmla="*/ 160 h 189"/>
                      <a:gd name="T52" fmla="*/ 17 w 68"/>
                      <a:gd name="T53" fmla="*/ 154 h 189"/>
                      <a:gd name="T54" fmla="*/ 14 w 68"/>
                      <a:gd name="T55" fmla="*/ 143 h 189"/>
                      <a:gd name="T56" fmla="*/ 12 w 68"/>
                      <a:gd name="T57" fmla="*/ 167 h 189"/>
                      <a:gd name="T58" fmla="*/ 12 w 68"/>
                      <a:gd name="T59" fmla="*/ 172 h 189"/>
                      <a:gd name="T60" fmla="*/ 12 w 68"/>
                      <a:gd name="T61" fmla="*/ 180 h 189"/>
                      <a:gd name="T62" fmla="*/ 8 w 68"/>
                      <a:gd name="T63" fmla="*/ 186 h 189"/>
                      <a:gd name="T64" fmla="*/ 4 w 68"/>
                      <a:gd name="T65" fmla="*/ 188 h 189"/>
                      <a:gd name="T66" fmla="*/ 4 w 68"/>
                      <a:gd name="T67" fmla="*/ 172 h 189"/>
                      <a:gd name="T68" fmla="*/ 0 w 68"/>
                      <a:gd name="T69" fmla="*/ 155 h 189"/>
                      <a:gd name="T70" fmla="*/ 8 w 68"/>
                      <a:gd name="T71" fmla="*/ 131 h 189"/>
                      <a:gd name="T72" fmla="*/ 14 w 68"/>
                      <a:gd name="T73" fmla="*/ 112 h 189"/>
                      <a:gd name="T74" fmla="*/ 22 w 68"/>
                      <a:gd name="T75" fmla="*/ 101 h 189"/>
                      <a:gd name="T76" fmla="*/ 28 w 68"/>
                      <a:gd name="T77" fmla="*/ 76 h 189"/>
                      <a:gd name="T78" fmla="*/ 30 w 68"/>
                      <a:gd name="T79" fmla="*/ 59 h 189"/>
                      <a:gd name="T80" fmla="*/ 25 w 68"/>
                      <a:gd name="T81" fmla="*/ 46 h 189"/>
                      <a:gd name="T82" fmla="*/ 28 w 68"/>
                      <a:gd name="T83" fmla="*/ 18 h 189"/>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68" h="189">
                        <a:moveTo>
                          <a:pt x="28" y="18"/>
                        </a:moveTo>
                        <a:lnTo>
                          <a:pt x="35" y="36"/>
                        </a:lnTo>
                        <a:lnTo>
                          <a:pt x="33" y="50"/>
                        </a:lnTo>
                        <a:lnTo>
                          <a:pt x="35" y="61"/>
                        </a:lnTo>
                        <a:lnTo>
                          <a:pt x="37" y="42"/>
                        </a:lnTo>
                        <a:lnTo>
                          <a:pt x="42" y="32"/>
                        </a:lnTo>
                        <a:lnTo>
                          <a:pt x="48" y="22"/>
                        </a:lnTo>
                        <a:lnTo>
                          <a:pt x="67" y="0"/>
                        </a:lnTo>
                        <a:lnTo>
                          <a:pt x="61" y="19"/>
                        </a:lnTo>
                        <a:lnTo>
                          <a:pt x="50" y="24"/>
                        </a:lnTo>
                        <a:lnTo>
                          <a:pt x="48" y="37"/>
                        </a:lnTo>
                        <a:lnTo>
                          <a:pt x="46" y="46"/>
                        </a:lnTo>
                        <a:lnTo>
                          <a:pt x="42" y="61"/>
                        </a:lnTo>
                        <a:lnTo>
                          <a:pt x="42" y="75"/>
                        </a:lnTo>
                        <a:lnTo>
                          <a:pt x="37" y="90"/>
                        </a:lnTo>
                        <a:lnTo>
                          <a:pt x="39" y="97"/>
                        </a:lnTo>
                        <a:lnTo>
                          <a:pt x="33" y="106"/>
                        </a:lnTo>
                        <a:lnTo>
                          <a:pt x="34" y="117"/>
                        </a:lnTo>
                        <a:lnTo>
                          <a:pt x="37" y="125"/>
                        </a:lnTo>
                        <a:lnTo>
                          <a:pt x="34" y="136"/>
                        </a:lnTo>
                        <a:lnTo>
                          <a:pt x="33" y="142"/>
                        </a:lnTo>
                        <a:lnTo>
                          <a:pt x="37" y="161"/>
                        </a:lnTo>
                        <a:lnTo>
                          <a:pt x="37" y="169"/>
                        </a:lnTo>
                        <a:lnTo>
                          <a:pt x="35" y="175"/>
                        </a:lnTo>
                        <a:lnTo>
                          <a:pt x="28" y="175"/>
                        </a:lnTo>
                        <a:lnTo>
                          <a:pt x="28" y="160"/>
                        </a:lnTo>
                        <a:lnTo>
                          <a:pt x="17" y="154"/>
                        </a:lnTo>
                        <a:lnTo>
                          <a:pt x="14" y="143"/>
                        </a:lnTo>
                        <a:lnTo>
                          <a:pt x="12" y="167"/>
                        </a:lnTo>
                        <a:lnTo>
                          <a:pt x="12" y="172"/>
                        </a:lnTo>
                        <a:lnTo>
                          <a:pt x="12" y="180"/>
                        </a:lnTo>
                        <a:lnTo>
                          <a:pt x="8" y="186"/>
                        </a:lnTo>
                        <a:lnTo>
                          <a:pt x="4" y="188"/>
                        </a:lnTo>
                        <a:lnTo>
                          <a:pt x="4" y="172"/>
                        </a:lnTo>
                        <a:lnTo>
                          <a:pt x="0" y="155"/>
                        </a:lnTo>
                        <a:lnTo>
                          <a:pt x="8" y="131"/>
                        </a:lnTo>
                        <a:lnTo>
                          <a:pt x="14" y="112"/>
                        </a:lnTo>
                        <a:lnTo>
                          <a:pt x="22" y="101"/>
                        </a:lnTo>
                        <a:lnTo>
                          <a:pt x="28" y="76"/>
                        </a:lnTo>
                        <a:lnTo>
                          <a:pt x="30" y="59"/>
                        </a:lnTo>
                        <a:lnTo>
                          <a:pt x="25" y="46"/>
                        </a:lnTo>
                        <a:lnTo>
                          <a:pt x="28" y="18"/>
                        </a:lnTo>
                      </a:path>
                    </a:pathLst>
                  </a:custGeom>
                  <a:solidFill>
                    <a:srgbClr val="603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sp>
                <p:nvSpPr>
                  <p:cNvPr id="24718" name="Freeform 17"/>
                  <p:cNvSpPr>
                    <a:spLocks/>
                  </p:cNvSpPr>
                  <p:nvPr/>
                </p:nvSpPr>
                <p:spPr bwMode="auto">
                  <a:xfrm>
                    <a:off x="2192" y="3001"/>
                    <a:ext cx="143" cy="282"/>
                  </a:xfrm>
                  <a:custGeom>
                    <a:avLst/>
                    <a:gdLst>
                      <a:gd name="T0" fmla="*/ 142 w 143"/>
                      <a:gd name="T1" fmla="*/ 0 h 282"/>
                      <a:gd name="T2" fmla="*/ 111 w 143"/>
                      <a:gd name="T3" fmla="*/ 12 h 282"/>
                      <a:gd name="T4" fmla="*/ 84 w 143"/>
                      <a:gd name="T5" fmla="*/ 31 h 282"/>
                      <a:gd name="T6" fmla="*/ 89 w 143"/>
                      <a:gd name="T7" fmla="*/ 37 h 282"/>
                      <a:gd name="T8" fmla="*/ 89 w 143"/>
                      <a:gd name="T9" fmla="*/ 53 h 282"/>
                      <a:gd name="T10" fmla="*/ 86 w 143"/>
                      <a:gd name="T11" fmla="*/ 71 h 282"/>
                      <a:gd name="T12" fmla="*/ 86 w 143"/>
                      <a:gd name="T13" fmla="*/ 90 h 282"/>
                      <a:gd name="T14" fmla="*/ 75 w 143"/>
                      <a:gd name="T15" fmla="*/ 100 h 282"/>
                      <a:gd name="T16" fmla="*/ 65 w 143"/>
                      <a:gd name="T17" fmla="*/ 90 h 282"/>
                      <a:gd name="T18" fmla="*/ 54 w 143"/>
                      <a:gd name="T19" fmla="*/ 95 h 282"/>
                      <a:gd name="T20" fmla="*/ 46 w 143"/>
                      <a:gd name="T21" fmla="*/ 113 h 282"/>
                      <a:gd name="T22" fmla="*/ 35 w 143"/>
                      <a:gd name="T23" fmla="*/ 127 h 282"/>
                      <a:gd name="T24" fmla="*/ 31 w 143"/>
                      <a:gd name="T25" fmla="*/ 148 h 282"/>
                      <a:gd name="T26" fmla="*/ 31 w 143"/>
                      <a:gd name="T27" fmla="*/ 159 h 282"/>
                      <a:gd name="T28" fmla="*/ 23 w 143"/>
                      <a:gd name="T29" fmla="*/ 172 h 282"/>
                      <a:gd name="T30" fmla="*/ 23 w 143"/>
                      <a:gd name="T31" fmla="*/ 185 h 282"/>
                      <a:gd name="T32" fmla="*/ 18 w 143"/>
                      <a:gd name="T33" fmla="*/ 215 h 282"/>
                      <a:gd name="T34" fmla="*/ 4 w 143"/>
                      <a:gd name="T35" fmla="*/ 233 h 282"/>
                      <a:gd name="T36" fmla="*/ 2 w 143"/>
                      <a:gd name="T37" fmla="*/ 246 h 282"/>
                      <a:gd name="T38" fmla="*/ 0 w 143"/>
                      <a:gd name="T39" fmla="*/ 281 h 282"/>
                      <a:gd name="T40" fmla="*/ 18 w 143"/>
                      <a:gd name="T41" fmla="*/ 257 h 282"/>
                      <a:gd name="T42" fmla="*/ 29 w 143"/>
                      <a:gd name="T43" fmla="*/ 233 h 282"/>
                      <a:gd name="T44" fmla="*/ 62 w 143"/>
                      <a:gd name="T45" fmla="*/ 169 h 282"/>
                      <a:gd name="T46" fmla="*/ 62 w 143"/>
                      <a:gd name="T47" fmla="*/ 130 h 282"/>
                      <a:gd name="T48" fmla="*/ 71 w 143"/>
                      <a:gd name="T49" fmla="*/ 111 h 282"/>
                      <a:gd name="T50" fmla="*/ 86 w 143"/>
                      <a:gd name="T51" fmla="*/ 122 h 282"/>
                      <a:gd name="T52" fmla="*/ 97 w 143"/>
                      <a:gd name="T53" fmla="*/ 108 h 282"/>
                      <a:gd name="T54" fmla="*/ 108 w 143"/>
                      <a:gd name="T55" fmla="*/ 66 h 282"/>
                      <a:gd name="T56" fmla="*/ 108 w 143"/>
                      <a:gd name="T57" fmla="*/ 37 h 282"/>
                      <a:gd name="T58" fmla="*/ 116 w 143"/>
                      <a:gd name="T59" fmla="*/ 29 h 282"/>
                      <a:gd name="T60" fmla="*/ 142 w 143"/>
                      <a:gd name="T61" fmla="*/ 0 h 282"/>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143" h="282">
                        <a:moveTo>
                          <a:pt x="142" y="0"/>
                        </a:moveTo>
                        <a:lnTo>
                          <a:pt x="111" y="12"/>
                        </a:lnTo>
                        <a:lnTo>
                          <a:pt x="84" y="31"/>
                        </a:lnTo>
                        <a:lnTo>
                          <a:pt x="89" y="37"/>
                        </a:lnTo>
                        <a:lnTo>
                          <a:pt x="89" y="53"/>
                        </a:lnTo>
                        <a:lnTo>
                          <a:pt x="86" y="71"/>
                        </a:lnTo>
                        <a:lnTo>
                          <a:pt x="86" y="90"/>
                        </a:lnTo>
                        <a:lnTo>
                          <a:pt x="75" y="100"/>
                        </a:lnTo>
                        <a:lnTo>
                          <a:pt x="65" y="90"/>
                        </a:lnTo>
                        <a:lnTo>
                          <a:pt x="54" y="95"/>
                        </a:lnTo>
                        <a:lnTo>
                          <a:pt x="46" y="113"/>
                        </a:lnTo>
                        <a:lnTo>
                          <a:pt x="35" y="127"/>
                        </a:lnTo>
                        <a:lnTo>
                          <a:pt x="31" y="148"/>
                        </a:lnTo>
                        <a:lnTo>
                          <a:pt x="31" y="159"/>
                        </a:lnTo>
                        <a:lnTo>
                          <a:pt x="23" y="172"/>
                        </a:lnTo>
                        <a:lnTo>
                          <a:pt x="23" y="185"/>
                        </a:lnTo>
                        <a:lnTo>
                          <a:pt x="18" y="215"/>
                        </a:lnTo>
                        <a:lnTo>
                          <a:pt x="4" y="233"/>
                        </a:lnTo>
                        <a:lnTo>
                          <a:pt x="2" y="246"/>
                        </a:lnTo>
                        <a:lnTo>
                          <a:pt x="0" y="281"/>
                        </a:lnTo>
                        <a:lnTo>
                          <a:pt x="18" y="257"/>
                        </a:lnTo>
                        <a:lnTo>
                          <a:pt x="29" y="233"/>
                        </a:lnTo>
                        <a:lnTo>
                          <a:pt x="62" y="169"/>
                        </a:lnTo>
                        <a:lnTo>
                          <a:pt x="62" y="130"/>
                        </a:lnTo>
                        <a:lnTo>
                          <a:pt x="71" y="111"/>
                        </a:lnTo>
                        <a:lnTo>
                          <a:pt x="86" y="122"/>
                        </a:lnTo>
                        <a:lnTo>
                          <a:pt x="97" y="108"/>
                        </a:lnTo>
                        <a:lnTo>
                          <a:pt x="108" y="66"/>
                        </a:lnTo>
                        <a:lnTo>
                          <a:pt x="108" y="37"/>
                        </a:lnTo>
                        <a:lnTo>
                          <a:pt x="116" y="29"/>
                        </a:lnTo>
                        <a:lnTo>
                          <a:pt x="142" y="0"/>
                        </a:lnTo>
                      </a:path>
                    </a:pathLst>
                  </a:custGeom>
                  <a:solidFill>
                    <a:srgbClr val="603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grpSp>
          </p:grpSp>
          <p:grpSp>
            <p:nvGrpSpPr>
              <p:cNvPr id="24682" name="Group 18"/>
              <p:cNvGrpSpPr>
                <a:grpSpLocks/>
              </p:cNvGrpSpPr>
              <p:nvPr/>
            </p:nvGrpSpPr>
            <p:grpSpPr bwMode="auto">
              <a:xfrm>
                <a:off x="3060" y="2992"/>
                <a:ext cx="285" cy="725"/>
                <a:chOff x="2995" y="2753"/>
                <a:chExt cx="304" cy="867"/>
              </a:xfrm>
            </p:grpSpPr>
            <p:sp>
              <p:nvSpPr>
                <p:cNvPr id="24711" name="Freeform 19"/>
                <p:cNvSpPr>
                  <a:spLocks/>
                </p:cNvSpPr>
                <p:nvPr/>
              </p:nvSpPr>
              <p:spPr bwMode="auto">
                <a:xfrm>
                  <a:off x="3164" y="3094"/>
                  <a:ext cx="121" cy="394"/>
                </a:xfrm>
                <a:custGeom>
                  <a:avLst/>
                  <a:gdLst>
                    <a:gd name="T0" fmla="*/ 38 w 121"/>
                    <a:gd name="T1" fmla="*/ 0 h 394"/>
                    <a:gd name="T2" fmla="*/ 50 w 121"/>
                    <a:gd name="T3" fmla="*/ 30 h 394"/>
                    <a:gd name="T4" fmla="*/ 62 w 121"/>
                    <a:gd name="T5" fmla="*/ 46 h 394"/>
                    <a:gd name="T6" fmla="*/ 69 w 121"/>
                    <a:gd name="T7" fmla="*/ 75 h 394"/>
                    <a:gd name="T8" fmla="*/ 72 w 121"/>
                    <a:gd name="T9" fmla="*/ 106 h 394"/>
                    <a:gd name="T10" fmla="*/ 72 w 121"/>
                    <a:gd name="T11" fmla="*/ 124 h 394"/>
                    <a:gd name="T12" fmla="*/ 72 w 121"/>
                    <a:gd name="T13" fmla="*/ 143 h 394"/>
                    <a:gd name="T14" fmla="*/ 87 w 121"/>
                    <a:gd name="T15" fmla="*/ 165 h 394"/>
                    <a:gd name="T16" fmla="*/ 87 w 121"/>
                    <a:gd name="T17" fmla="*/ 175 h 394"/>
                    <a:gd name="T18" fmla="*/ 94 w 121"/>
                    <a:gd name="T19" fmla="*/ 204 h 394"/>
                    <a:gd name="T20" fmla="*/ 105 w 121"/>
                    <a:gd name="T21" fmla="*/ 231 h 394"/>
                    <a:gd name="T22" fmla="*/ 105 w 121"/>
                    <a:gd name="T23" fmla="*/ 240 h 394"/>
                    <a:gd name="T24" fmla="*/ 102 w 121"/>
                    <a:gd name="T25" fmla="*/ 267 h 394"/>
                    <a:gd name="T26" fmla="*/ 102 w 121"/>
                    <a:gd name="T27" fmla="*/ 281 h 394"/>
                    <a:gd name="T28" fmla="*/ 102 w 121"/>
                    <a:gd name="T29" fmla="*/ 286 h 394"/>
                    <a:gd name="T30" fmla="*/ 109 w 121"/>
                    <a:gd name="T31" fmla="*/ 297 h 394"/>
                    <a:gd name="T32" fmla="*/ 120 w 121"/>
                    <a:gd name="T33" fmla="*/ 313 h 394"/>
                    <a:gd name="T34" fmla="*/ 65 w 121"/>
                    <a:gd name="T35" fmla="*/ 393 h 394"/>
                    <a:gd name="T36" fmla="*/ 0 w 121"/>
                    <a:gd name="T37" fmla="*/ 393 h 394"/>
                    <a:gd name="T38" fmla="*/ 0 w 121"/>
                    <a:gd name="T39" fmla="*/ 3 h 394"/>
                    <a:gd name="T40" fmla="*/ 38 w 121"/>
                    <a:gd name="T41" fmla="*/ 0 h 39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121" h="394">
                      <a:moveTo>
                        <a:pt x="38" y="0"/>
                      </a:moveTo>
                      <a:lnTo>
                        <a:pt x="50" y="30"/>
                      </a:lnTo>
                      <a:lnTo>
                        <a:pt x="62" y="46"/>
                      </a:lnTo>
                      <a:lnTo>
                        <a:pt x="69" y="75"/>
                      </a:lnTo>
                      <a:lnTo>
                        <a:pt x="72" y="106"/>
                      </a:lnTo>
                      <a:lnTo>
                        <a:pt x="72" y="124"/>
                      </a:lnTo>
                      <a:lnTo>
                        <a:pt x="72" y="143"/>
                      </a:lnTo>
                      <a:lnTo>
                        <a:pt x="87" y="165"/>
                      </a:lnTo>
                      <a:lnTo>
                        <a:pt x="87" y="175"/>
                      </a:lnTo>
                      <a:lnTo>
                        <a:pt x="94" y="204"/>
                      </a:lnTo>
                      <a:lnTo>
                        <a:pt x="105" y="231"/>
                      </a:lnTo>
                      <a:lnTo>
                        <a:pt x="105" y="240"/>
                      </a:lnTo>
                      <a:lnTo>
                        <a:pt x="102" y="267"/>
                      </a:lnTo>
                      <a:lnTo>
                        <a:pt x="102" y="281"/>
                      </a:lnTo>
                      <a:lnTo>
                        <a:pt x="102" y="286"/>
                      </a:lnTo>
                      <a:lnTo>
                        <a:pt x="109" y="297"/>
                      </a:lnTo>
                      <a:lnTo>
                        <a:pt x="120" y="313"/>
                      </a:lnTo>
                      <a:lnTo>
                        <a:pt x="65" y="393"/>
                      </a:lnTo>
                      <a:lnTo>
                        <a:pt x="0" y="393"/>
                      </a:lnTo>
                      <a:lnTo>
                        <a:pt x="0" y="3"/>
                      </a:lnTo>
                      <a:lnTo>
                        <a:pt x="38" y="0"/>
                      </a:lnTo>
                    </a:path>
                  </a:pathLst>
                </a:custGeom>
                <a:solidFill>
                  <a:srgbClr val="603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sp>
              <p:nvSpPr>
                <p:cNvPr id="24712" name="Freeform 20"/>
                <p:cNvSpPr>
                  <a:spLocks/>
                </p:cNvSpPr>
                <p:nvPr/>
              </p:nvSpPr>
              <p:spPr bwMode="auto">
                <a:xfrm>
                  <a:off x="2995" y="2753"/>
                  <a:ext cx="304" cy="867"/>
                </a:xfrm>
                <a:custGeom>
                  <a:avLst/>
                  <a:gdLst>
                    <a:gd name="T0" fmla="*/ 0 w 304"/>
                    <a:gd name="T1" fmla="*/ 0 h 867"/>
                    <a:gd name="T2" fmla="*/ 44 w 304"/>
                    <a:gd name="T3" fmla="*/ 50 h 867"/>
                    <a:gd name="T4" fmla="*/ 47 w 304"/>
                    <a:gd name="T5" fmla="*/ 64 h 867"/>
                    <a:gd name="T6" fmla="*/ 55 w 304"/>
                    <a:gd name="T7" fmla="*/ 82 h 867"/>
                    <a:gd name="T8" fmla="*/ 69 w 304"/>
                    <a:gd name="T9" fmla="*/ 98 h 867"/>
                    <a:gd name="T10" fmla="*/ 88 w 304"/>
                    <a:gd name="T11" fmla="*/ 112 h 867"/>
                    <a:gd name="T12" fmla="*/ 109 w 304"/>
                    <a:gd name="T13" fmla="*/ 132 h 867"/>
                    <a:gd name="T14" fmla="*/ 120 w 304"/>
                    <a:gd name="T15" fmla="*/ 156 h 867"/>
                    <a:gd name="T16" fmla="*/ 125 w 304"/>
                    <a:gd name="T17" fmla="*/ 180 h 867"/>
                    <a:gd name="T18" fmla="*/ 125 w 304"/>
                    <a:gd name="T19" fmla="*/ 199 h 867"/>
                    <a:gd name="T20" fmla="*/ 125 w 304"/>
                    <a:gd name="T21" fmla="*/ 212 h 867"/>
                    <a:gd name="T22" fmla="*/ 131 w 304"/>
                    <a:gd name="T23" fmla="*/ 227 h 867"/>
                    <a:gd name="T24" fmla="*/ 136 w 304"/>
                    <a:gd name="T25" fmla="*/ 235 h 867"/>
                    <a:gd name="T26" fmla="*/ 145 w 304"/>
                    <a:gd name="T27" fmla="*/ 243 h 867"/>
                    <a:gd name="T28" fmla="*/ 167 w 304"/>
                    <a:gd name="T29" fmla="*/ 254 h 867"/>
                    <a:gd name="T30" fmla="*/ 169 w 304"/>
                    <a:gd name="T31" fmla="*/ 259 h 867"/>
                    <a:gd name="T32" fmla="*/ 172 w 304"/>
                    <a:gd name="T33" fmla="*/ 268 h 867"/>
                    <a:gd name="T34" fmla="*/ 175 w 304"/>
                    <a:gd name="T35" fmla="*/ 278 h 867"/>
                    <a:gd name="T36" fmla="*/ 188 w 304"/>
                    <a:gd name="T37" fmla="*/ 288 h 867"/>
                    <a:gd name="T38" fmla="*/ 207 w 304"/>
                    <a:gd name="T39" fmla="*/ 320 h 867"/>
                    <a:gd name="T40" fmla="*/ 210 w 304"/>
                    <a:gd name="T41" fmla="*/ 350 h 867"/>
                    <a:gd name="T42" fmla="*/ 210 w 304"/>
                    <a:gd name="T43" fmla="*/ 407 h 867"/>
                    <a:gd name="T44" fmla="*/ 210 w 304"/>
                    <a:gd name="T45" fmla="*/ 448 h 867"/>
                    <a:gd name="T46" fmla="*/ 216 w 304"/>
                    <a:gd name="T47" fmla="*/ 466 h 867"/>
                    <a:gd name="T48" fmla="*/ 218 w 304"/>
                    <a:gd name="T49" fmla="*/ 487 h 867"/>
                    <a:gd name="T50" fmla="*/ 221 w 304"/>
                    <a:gd name="T51" fmla="*/ 519 h 867"/>
                    <a:gd name="T52" fmla="*/ 229 w 304"/>
                    <a:gd name="T53" fmla="*/ 593 h 867"/>
                    <a:gd name="T54" fmla="*/ 229 w 304"/>
                    <a:gd name="T55" fmla="*/ 645 h 867"/>
                    <a:gd name="T56" fmla="*/ 229 w 304"/>
                    <a:gd name="T57" fmla="*/ 670 h 867"/>
                    <a:gd name="T58" fmla="*/ 251 w 304"/>
                    <a:gd name="T59" fmla="*/ 680 h 867"/>
                    <a:gd name="T60" fmla="*/ 259 w 304"/>
                    <a:gd name="T61" fmla="*/ 672 h 867"/>
                    <a:gd name="T62" fmla="*/ 264 w 304"/>
                    <a:gd name="T63" fmla="*/ 662 h 867"/>
                    <a:gd name="T64" fmla="*/ 278 w 304"/>
                    <a:gd name="T65" fmla="*/ 657 h 867"/>
                    <a:gd name="T66" fmla="*/ 286 w 304"/>
                    <a:gd name="T67" fmla="*/ 649 h 867"/>
                    <a:gd name="T68" fmla="*/ 283 w 304"/>
                    <a:gd name="T69" fmla="*/ 672 h 867"/>
                    <a:gd name="T70" fmla="*/ 289 w 304"/>
                    <a:gd name="T71" fmla="*/ 680 h 867"/>
                    <a:gd name="T72" fmla="*/ 300 w 304"/>
                    <a:gd name="T73" fmla="*/ 704 h 867"/>
                    <a:gd name="T74" fmla="*/ 297 w 304"/>
                    <a:gd name="T75" fmla="*/ 736 h 867"/>
                    <a:gd name="T76" fmla="*/ 303 w 304"/>
                    <a:gd name="T77" fmla="*/ 866 h 867"/>
                    <a:gd name="T78" fmla="*/ 0 w 304"/>
                    <a:gd name="T79" fmla="*/ 866 h 867"/>
                    <a:gd name="T80" fmla="*/ 0 w 304"/>
                    <a:gd name="T81" fmla="*/ 0 h 867"/>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304" h="867">
                      <a:moveTo>
                        <a:pt x="0" y="0"/>
                      </a:moveTo>
                      <a:lnTo>
                        <a:pt x="44" y="50"/>
                      </a:lnTo>
                      <a:lnTo>
                        <a:pt x="47" y="64"/>
                      </a:lnTo>
                      <a:lnTo>
                        <a:pt x="55" y="82"/>
                      </a:lnTo>
                      <a:lnTo>
                        <a:pt x="69" y="98"/>
                      </a:lnTo>
                      <a:lnTo>
                        <a:pt x="88" y="112"/>
                      </a:lnTo>
                      <a:lnTo>
                        <a:pt x="109" y="132"/>
                      </a:lnTo>
                      <a:lnTo>
                        <a:pt x="120" y="156"/>
                      </a:lnTo>
                      <a:lnTo>
                        <a:pt x="125" y="180"/>
                      </a:lnTo>
                      <a:lnTo>
                        <a:pt x="125" y="199"/>
                      </a:lnTo>
                      <a:lnTo>
                        <a:pt x="125" y="212"/>
                      </a:lnTo>
                      <a:lnTo>
                        <a:pt x="131" y="227"/>
                      </a:lnTo>
                      <a:lnTo>
                        <a:pt x="136" y="235"/>
                      </a:lnTo>
                      <a:lnTo>
                        <a:pt x="145" y="243"/>
                      </a:lnTo>
                      <a:lnTo>
                        <a:pt x="167" y="254"/>
                      </a:lnTo>
                      <a:lnTo>
                        <a:pt x="169" y="259"/>
                      </a:lnTo>
                      <a:lnTo>
                        <a:pt x="172" y="268"/>
                      </a:lnTo>
                      <a:lnTo>
                        <a:pt x="175" y="278"/>
                      </a:lnTo>
                      <a:lnTo>
                        <a:pt x="188" y="288"/>
                      </a:lnTo>
                      <a:lnTo>
                        <a:pt x="207" y="320"/>
                      </a:lnTo>
                      <a:lnTo>
                        <a:pt x="210" y="350"/>
                      </a:lnTo>
                      <a:lnTo>
                        <a:pt x="210" y="407"/>
                      </a:lnTo>
                      <a:lnTo>
                        <a:pt x="210" y="448"/>
                      </a:lnTo>
                      <a:lnTo>
                        <a:pt x="216" y="466"/>
                      </a:lnTo>
                      <a:lnTo>
                        <a:pt x="218" y="487"/>
                      </a:lnTo>
                      <a:lnTo>
                        <a:pt x="221" y="519"/>
                      </a:lnTo>
                      <a:lnTo>
                        <a:pt x="229" y="593"/>
                      </a:lnTo>
                      <a:lnTo>
                        <a:pt x="229" y="645"/>
                      </a:lnTo>
                      <a:lnTo>
                        <a:pt x="229" y="670"/>
                      </a:lnTo>
                      <a:lnTo>
                        <a:pt x="251" y="680"/>
                      </a:lnTo>
                      <a:lnTo>
                        <a:pt x="259" y="672"/>
                      </a:lnTo>
                      <a:lnTo>
                        <a:pt x="264" y="662"/>
                      </a:lnTo>
                      <a:lnTo>
                        <a:pt x="278" y="657"/>
                      </a:lnTo>
                      <a:lnTo>
                        <a:pt x="286" y="649"/>
                      </a:lnTo>
                      <a:lnTo>
                        <a:pt x="283" y="672"/>
                      </a:lnTo>
                      <a:lnTo>
                        <a:pt x="289" y="680"/>
                      </a:lnTo>
                      <a:lnTo>
                        <a:pt x="300" y="704"/>
                      </a:lnTo>
                      <a:lnTo>
                        <a:pt x="297" y="736"/>
                      </a:lnTo>
                      <a:lnTo>
                        <a:pt x="303" y="866"/>
                      </a:lnTo>
                      <a:lnTo>
                        <a:pt x="0" y="866"/>
                      </a:lnTo>
                      <a:lnTo>
                        <a:pt x="0" y="0"/>
                      </a:lnTo>
                    </a:path>
                  </a:pathLst>
                </a:custGeom>
                <a:solidFill>
                  <a:srgbClr val="804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sp>
              <p:nvSpPr>
                <p:cNvPr id="24713" name="Freeform 21"/>
                <p:cNvSpPr>
                  <a:spLocks/>
                </p:cNvSpPr>
                <p:nvPr/>
              </p:nvSpPr>
              <p:spPr bwMode="auto">
                <a:xfrm>
                  <a:off x="3112" y="3060"/>
                  <a:ext cx="58" cy="113"/>
                </a:xfrm>
                <a:custGeom>
                  <a:avLst/>
                  <a:gdLst>
                    <a:gd name="T0" fmla="*/ 17 w 58"/>
                    <a:gd name="T1" fmla="*/ 8 h 113"/>
                    <a:gd name="T2" fmla="*/ 5 w 58"/>
                    <a:gd name="T3" fmla="*/ 8 h 113"/>
                    <a:gd name="T4" fmla="*/ 0 w 58"/>
                    <a:gd name="T5" fmla="*/ 23 h 113"/>
                    <a:gd name="T6" fmla="*/ 3 w 58"/>
                    <a:gd name="T7" fmla="*/ 30 h 113"/>
                    <a:gd name="T8" fmla="*/ 13 w 58"/>
                    <a:gd name="T9" fmla="*/ 40 h 113"/>
                    <a:gd name="T10" fmla="*/ 13 w 58"/>
                    <a:gd name="T11" fmla="*/ 51 h 113"/>
                    <a:gd name="T12" fmla="*/ 17 w 58"/>
                    <a:gd name="T13" fmla="*/ 62 h 113"/>
                    <a:gd name="T14" fmla="*/ 17 w 58"/>
                    <a:gd name="T15" fmla="*/ 70 h 113"/>
                    <a:gd name="T16" fmla="*/ 17 w 58"/>
                    <a:gd name="T17" fmla="*/ 78 h 113"/>
                    <a:gd name="T18" fmla="*/ 11 w 58"/>
                    <a:gd name="T19" fmla="*/ 89 h 113"/>
                    <a:gd name="T20" fmla="*/ 5 w 58"/>
                    <a:gd name="T21" fmla="*/ 97 h 113"/>
                    <a:gd name="T22" fmla="*/ 1 w 58"/>
                    <a:gd name="T23" fmla="*/ 112 h 113"/>
                    <a:gd name="T24" fmla="*/ 17 w 58"/>
                    <a:gd name="T25" fmla="*/ 100 h 113"/>
                    <a:gd name="T26" fmla="*/ 27 w 58"/>
                    <a:gd name="T27" fmla="*/ 87 h 113"/>
                    <a:gd name="T28" fmla="*/ 39 w 58"/>
                    <a:gd name="T29" fmla="*/ 84 h 113"/>
                    <a:gd name="T30" fmla="*/ 57 w 58"/>
                    <a:gd name="T31" fmla="*/ 84 h 113"/>
                    <a:gd name="T32" fmla="*/ 48 w 58"/>
                    <a:gd name="T33" fmla="*/ 65 h 113"/>
                    <a:gd name="T34" fmla="*/ 48 w 58"/>
                    <a:gd name="T35" fmla="*/ 51 h 113"/>
                    <a:gd name="T36" fmla="*/ 57 w 58"/>
                    <a:gd name="T37" fmla="*/ 42 h 113"/>
                    <a:gd name="T38" fmla="*/ 57 w 58"/>
                    <a:gd name="T39" fmla="*/ 24 h 113"/>
                    <a:gd name="T40" fmla="*/ 45 w 58"/>
                    <a:gd name="T41" fmla="*/ 15 h 113"/>
                    <a:gd name="T42" fmla="*/ 30 w 58"/>
                    <a:gd name="T43" fmla="*/ 0 h 113"/>
                    <a:gd name="T44" fmla="*/ 17 w 58"/>
                    <a:gd name="T45" fmla="*/ 8 h 113"/>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58" h="113">
                      <a:moveTo>
                        <a:pt x="17" y="8"/>
                      </a:moveTo>
                      <a:lnTo>
                        <a:pt x="5" y="8"/>
                      </a:lnTo>
                      <a:lnTo>
                        <a:pt x="0" y="23"/>
                      </a:lnTo>
                      <a:lnTo>
                        <a:pt x="3" y="30"/>
                      </a:lnTo>
                      <a:lnTo>
                        <a:pt x="13" y="40"/>
                      </a:lnTo>
                      <a:lnTo>
                        <a:pt x="13" y="51"/>
                      </a:lnTo>
                      <a:lnTo>
                        <a:pt x="17" y="62"/>
                      </a:lnTo>
                      <a:lnTo>
                        <a:pt x="17" y="70"/>
                      </a:lnTo>
                      <a:lnTo>
                        <a:pt x="17" y="78"/>
                      </a:lnTo>
                      <a:lnTo>
                        <a:pt x="11" y="89"/>
                      </a:lnTo>
                      <a:lnTo>
                        <a:pt x="5" y="97"/>
                      </a:lnTo>
                      <a:lnTo>
                        <a:pt x="1" y="112"/>
                      </a:lnTo>
                      <a:lnTo>
                        <a:pt x="17" y="100"/>
                      </a:lnTo>
                      <a:lnTo>
                        <a:pt x="27" y="87"/>
                      </a:lnTo>
                      <a:lnTo>
                        <a:pt x="39" y="84"/>
                      </a:lnTo>
                      <a:lnTo>
                        <a:pt x="57" y="84"/>
                      </a:lnTo>
                      <a:lnTo>
                        <a:pt x="48" y="65"/>
                      </a:lnTo>
                      <a:lnTo>
                        <a:pt x="48" y="51"/>
                      </a:lnTo>
                      <a:lnTo>
                        <a:pt x="57" y="42"/>
                      </a:lnTo>
                      <a:lnTo>
                        <a:pt x="57" y="24"/>
                      </a:lnTo>
                      <a:lnTo>
                        <a:pt x="45" y="15"/>
                      </a:lnTo>
                      <a:lnTo>
                        <a:pt x="30" y="0"/>
                      </a:lnTo>
                      <a:lnTo>
                        <a:pt x="17" y="8"/>
                      </a:lnTo>
                    </a:path>
                  </a:pathLst>
                </a:custGeom>
                <a:solidFill>
                  <a:srgbClr val="603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sp>
              <p:nvSpPr>
                <p:cNvPr id="24714" name="Freeform 22"/>
                <p:cNvSpPr>
                  <a:spLocks/>
                </p:cNvSpPr>
                <p:nvPr/>
              </p:nvSpPr>
              <p:spPr bwMode="auto">
                <a:xfrm>
                  <a:off x="3071" y="2887"/>
                  <a:ext cx="47" cy="231"/>
                </a:xfrm>
                <a:custGeom>
                  <a:avLst/>
                  <a:gdLst>
                    <a:gd name="T0" fmla="*/ 23 w 47"/>
                    <a:gd name="T1" fmla="*/ 0 h 231"/>
                    <a:gd name="T2" fmla="*/ 26 w 47"/>
                    <a:gd name="T3" fmla="*/ 7 h 231"/>
                    <a:gd name="T4" fmla="*/ 28 w 47"/>
                    <a:gd name="T5" fmla="*/ 15 h 231"/>
                    <a:gd name="T6" fmla="*/ 29 w 47"/>
                    <a:gd name="T7" fmla="*/ 30 h 231"/>
                    <a:gd name="T8" fmla="*/ 33 w 47"/>
                    <a:gd name="T9" fmla="*/ 46 h 231"/>
                    <a:gd name="T10" fmla="*/ 37 w 47"/>
                    <a:gd name="T11" fmla="*/ 53 h 231"/>
                    <a:gd name="T12" fmla="*/ 43 w 47"/>
                    <a:gd name="T13" fmla="*/ 60 h 231"/>
                    <a:gd name="T14" fmla="*/ 46 w 47"/>
                    <a:gd name="T15" fmla="*/ 74 h 231"/>
                    <a:gd name="T16" fmla="*/ 45 w 47"/>
                    <a:gd name="T17" fmla="*/ 81 h 231"/>
                    <a:gd name="T18" fmla="*/ 28 w 47"/>
                    <a:gd name="T19" fmla="*/ 95 h 231"/>
                    <a:gd name="T20" fmla="*/ 20 w 47"/>
                    <a:gd name="T21" fmla="*/ 113 h 231"/>
                    <a:gd name="T22" fmla="*/ 19 w 47"/>
                    <a:gd name="T23" fmla="*/ 141 h 231"/>
                    <a:gd name="T24" fmla="*/ 19 w 47"/>
                    <a:gd name="T25" fmla="*/ 172 h 231"/>
                    <a:gd name="T26" fmla="*/ 17 w 47"/>
                    <a:gd name="T27" fmla="*/ 199 h 231"/>
                    <a:gd name="T28" fmla="*/ 10 w 47"/>
                    <a:gd name="T29" fmla="*/ 214 h 231"/>
                    <a:gd name="T30" fmla="*/ 3 w 47"/>
                    <a:gd name="T31" fmla="*/ 230 h 231"/>
                    <a:gd name="T32" fmla="*/ 1 w 47"/>
                    <a:gd name="T33" fmla="*/ 205 h 231"/>
                    <a:gd name="T34" fmla="*/ 1 w 47"/>
                    <a:gd name="T35" fmla="*/ 150 h 231"/>
                    <a:gd name="T36" fmla="*/ 0 w 47"/>
                    <a:gd name="T37" fmla="*/ 111 h 231"/>
                    <a:gd name="T38" fmla="*/ 6 w 47"/>
                    <a:gd name="T39" fmla="*/ 100 h 231"/>
                    <a:gd name="T40" fmla="*/ 13 w 47"/>
                    <a:gd name="T41" fmla="*/ 89 h 231"/>
                    <a:gd name="T42" fmla="*/ 10 w 47"/>
                    <a:gd name="T43" fmla="*/ 60 h 231"/>
                    <a:gd name="T44" fmla="*/ 8 w 47"/>
                    <a:gd name="T45" fmla="*/ 40 h 231"/>
                    <a:gd name="T46" fmla="*/ 16 w 47"/>
                    <a:gd name="T47" fmla="*/ 34 h 231"/>
                    <a:gd name="T48" fmla="*/ 19 w 47"/>
                    <a:gd name="T49" fmla="*/ 28 h 231"/>
                    <a:gd name="T50" fmla="*/ 23 w 47"/>
                    <a:gd name="T51" fmla="*/ 0 h 23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47" h="231">
                      <a:moveTo>
                        <a:pt x="23" y="0"/>
                      </a:moveTo>
                      <a:lnTo>
                        <a:pt x="26" y="7"/>
                      </a:lnTo>
                      <a:lnTo>
                        <a:pt x="28" y="15"/>
                      </a:lnTo>
                      <a:lnTo>
                        <a:pt x="29" y="30"/>
                      </a:lnTo>
                      <a:lnTo>
                        <a:pt x="33" y="46"/>
                      </a:lnTo>
                      <a:lnTo>
                        <a:pt x="37" y="53"/>
                      </a:lnTo>
                      <a:lnTo>
                        <a:pt x="43" y="60"/>
                      </a:lnTo>
                      <a:lnTo>
                        <a:pt x="46" y="74"/>
                      </a:lnTo>
                      <a:lnTo>
                        <a:pt x="45" y="81"/>
                      </a:lnTo>
                      <a:lnTo>
                        <a:pt x="28" y="95"/>
                      </a:lnTo>
                      <a:lnTo>
                        <a:pt x="20" y="113"/>
                      </a:lnTo>
                      <a:lnTo>
                        <a:pt x="19" y="141"/>
                      </a:lnTo>
                      <a:lnTo>
                        <a:pt x="19" y="172"/>
                      </a:lnTo>
                      <a:lnTo>
                        <a:pt x="17" y="199"/>
                      </a:lnTo>
                      <a:lnTo>
                        <a:pt x="10" y="214"/>
                      </a:lnTo>
                      <a:lnTo>
                        <a:pt x="3" y="230"/>
                      </a:lnTo>
                      <a:lnTo>
                        <a:pt x="1" y="205"/>
                      </a:lnTo>
                      <a:lnTo>
                        <a:pt x="1" y="150"/>
                      </a:lnTo>
                      <a:lnTo>
                        <a:pt x="0" y="111"/>
                      </a:lnTo>
                      <a:lnTo>
                        <a:pt x="6" y="100"/>
                      </a:lnTo>
                      <a:lnTo>
                        <a:pt x="13" y="89"/>
                      </a:lnTo>
                      <a:lnTo>
                        <a:pt x="10" y="60"/>
                      </a:lnTo>
                      <a:lnTo>
                        <a:pt x="8" y="40"/>
                      </a:lnTo>
                      <a:lnTo>
                        <a:pt x="16" y="34"/>
                      </a:lnTo>
                      <a:lnTo>
                        <a:pt x="19" y="28"/>
                      </a:lnTo>
                      <a:lnTo>
                        <a:pt x="23" y="0"/>
                      </a:lnTo>
                    </a:path>
                  </a:pathLst>
                </a:custGeom>
                <a:solidFill>
                  <a:srgbClr val="603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grpSp>
          <p:grpSp>
            <p:nvGrpSpPr>
              <p:cNvPr id="24683" name="Group 23"/>
              <p:cNvGrpSpPr>
                <a:grpSpLocks/>
              </p:cNvGrpSpPr>
              <p:nvPr/>
            </p:nvGrpSpPr>
            <p:grpSpPr bwMode="auto">
              <a:xfrm>
                <a:off x="2204" y="2928"/>
                <a:ext cx="871" cy="969"/>
                <a:chOff x="2082" y="2676"/>
                <a:chExt cx="929" cy="1160"/>
              </a:xfrm>
            </p:grpSpPr>
            <p:sp>
              <p:nvSpPr>
                <p:cNvPr id="24693" name="Freeform 24"/>
                <p:cNvSpPr>
                  <a:spLocks/>
                </p:cNvSpPr>
                <p:nvPr/>
              </p:nvSpPr>
              <p:spPr bwMode="auto">
                <a:xfrm>
                  <a:off x="2082" y="2676"/>
                  <a:ext cx="929" cy="1160"/>
                </a:xfrm>
                <a:custGeom>
                  <a:avLst/>
                  <a:gdLst>
                    <a:gd name="T0" fmla="*/ 508 w 929"/>
                    <a:gd name="T1" fmla="*/ 91 h 1160"/>
                    <a:gd name="T2" fmla="*/ 458 w 929"/>
                    <a:gd name="T3" fmla="*/ 142 h 1160"/>
                    <a:gd name="T4" fmla="*/ 425 w 929"/>
                    <a:gd name="T5" fmla="*/ 152 h 1160"/>
                    <a:gd name="T6" fmla="*/ 381 w 929"/>
                    <a:gd name="T7" fmla="*/ 216 h 1160"/>
                    <a:gd name="T8" fmla="*/ 375 w 929"/>
                    <a:gd name="T9" fmla="*/ 243 h 1160"/>
                    <a:gd name="T10" fmla="*/ 360 w 929"/>
                    <a:gd name="T11" fmla="*/ 269 h 1160"/>
                    <a:gd name="T12" fmla="*/ 316 w 929"/>
                    <a:gd name="T13" fmla="*/ 291 h 1160"/>
                    <a:gd name="T14" fmla="*/ 300 w 929"/>
                    <a:gd name="T15" fmla="*/ 344 h 1160"/>
                    <a:gd name="T16" fmla="*/ 272 w 929"/>
                    <a:gd name="T17" fmla="*/ 364 h 1160"/>
                    <a:gd name="T18" fmla="*/ 261 w 929"/>
                    <a:gd name="T19" fmla="*/ 391 h 1160"/>
                    <a:gd name="T20" fmla="*/ 261 w 929"/>
                    <a:gd name="T21" fmla="*/ 449 h 1160"/>
                    <a:gd name="T22" fmla="*/ 256 w 929"/>
                    <a:gd name="T23" fmla="*/ 486 h 1160"/>
                    <a:gd name="T24" fmla="*/ 234 w 929"/>
                    <a:gd name="T25" fmla="*/ 534 h 1160"/>
                    <a:gd name="T26" fmla="*/ 234 w 929"/>
                    <a:gd name="T27" fmla="*/ 582 h 1160"/>
                    <a:gd name="T28" fmla="*/ 229 w 929"/>
                    <a:gd name="T29" fmla="*/ 619 h 1160"/>
                    <a:gd name="T30" fmla="*/ 184 w 929"/>
                    <a:gd name="T31" fmla="*/ 666 h 1160"/>
                    <a:gd name="T32" fmla="*/ 168 w 929"/>
                    <a:gd name="T33" fmla="*/ 703 h 1160"/>
                    <a:gd name="T34" fmla="*/ 152 w 929"/>
                    <a:gd name="T35" fmla="*/ 741 h 1160"/>
                    <a:gd name="T36" fmla="*/ 130 w 929"/>
                    <a:gd name="T37" fmla="*/ 756 h 1160"/>
                    <a:gd name="T38" fmla="*/ 102 w 929"/>
                    <a:gd name="T39" fmla="*/ 809 h 1160"/>
                    <a:gd name="T40" fmla="*/ 92 w 929"/>
                    <a:gd name="T41" fmla="*/ 851 h 1160"/>
                    <a:gd name="T42" fmla="*/ 65 w 929"/>
                    <a:gd name="T43" fmla="*/ 874 h 1160"/>
                    <a:gd name="T44" fmla="*/ 26 w 929"/>
                    <a:gd name="T45" fmla="*/ 904 h 1160"/>
                    <a:gd name="T46" fmla="*/ 26 w 929"/>
                    <a:gd name="T47" fmla="*/ 920 h 1160"/>
                    <a:gd name="T48" fmla="*/ 10 w 929"/>
                    <a:gd name="T49" fmla="*/ 957 h 1160"/>
                    <a:gd name="T50" fmla="*/ 0 w 929"/>
                    <a:gd name="T51" fmla="*/ 990 h 1160"/>
                    <a:gd name="T52" fmla="*/ 10 w 929"/>
                    <a:gd name="T53" fmla="*/ 1010 h 1160"/>
                    <a:gd name="T54" fmla="*/ 43 w 929"/>
                    <a:gd name="T55" fmla="*/ 1032 h 1160"/>
                    <a:gd name="T56" fmla="*/ 81 w 929"/>
                    <a:gd name="T57" fmla="*/ 1021 h 1160"/>
                    <a:gd name="T58" fmla="*/ 124 w 929"/>
                    <a:gd name="T59" fmla="*/ 1043 h 1160"/>
                    <a:gd name="T60" fmla="*/ 141 w 929"/>
                    <a:gd name="T61" fmla="*/ 1074 h 1160"/>
                    <a:gd name="T62" fmla="*/ 152 w 929"/>
                    <a:gd name="T63" fmla="*/ 1090 h 1160"/>
                    <a:gd name="T64" fmla="*/ 195 w 929"/>
                    <a:gd name="T65" fmla="*/ 1101 h 1160"/>
                    <a:gd name="T66" fmla="*/ 239 w 929"/>
                    <a:gd name="T67" fmla="*/ 1095 h 1160"/>
                    <a:gd name="T68" fmla="*/ 304 w 929"/>
                    <a:gd name="T69" fmla="*/ 1112 h 1160"/>
                    <a:gd name="T70" fmla="*/ 327 w 929"/>
                    <a:gd name="T71" fmla="*/ 1138 h 1160"/>
                    <a:gd name="T72" fmla="*/ 371 w 929"/>
                    <a:gd name="T73" fmla="*/ 1154 h 1160"/>
                    <a:gd name="T74" fmla="*/ 403 w 929"/>
                    <a:gd name="T75" fmla="*/ 1159 h 1160"/>
                    <a:gd name="T76" fmla="*/ 458 w 929"/>
                    <a:gd name="T77" fmla="*/ 1159 h 1160"/>
                    <a:gd name="T78" fmla="*/ 501 w 929"/>
                    <a:gd name="T79" fmla="*/ 1159 h 1160"/>
                    <a:gd name="T80" fmla="*/ 534 w 929"/>
                    <a:gd name="T81" fmla="*/ 1138 h 1160"/>
                    <a:gd name="T82" fmla="*/ 610 w 929"/>
                    <a:gd name="T83" fmla="*/ 1138 h 1160"/>
                    <a:gd name="T84" fmla="*/ 643 w 929"/>
                    <a:gd name="T85" fmla="*/ 1143 h 1160"/>
                    <a:gd name="T86" fmla="*/ 676 w 929"/>
                    <a:gd name="T87" fmla="*/ 1159 h 1160"/>
                    <a:gd name="T88" fmla="*/ 693 w 929"/>
                    <a:gd name="T89" fmla="*/ 1159 h 1160"/>
                    <a:gd name="T90" fmla="*/ 725 w 929"/>
                    <a:gd name="T91" fmla="*/ 1159 h 1160"/>
                    <a:gd name="T92" fmla="*/ 747 w 929"/>
                    <a:gd name="T93" fmla="*/ 1148 h 1160"/>
                    <a:gd name="T94" fmla="*/ 769 w 929"/>
                    <a:gd name="T95" fmla="*/ 1138 h 1160"/>
                    <a:gd name="T96" fmla="*/ 807 w 929"/>
                    <a:gd name="T97" fmla="*/ 1138 h 1160"/>
                    <a:gd name="T98" fmla="*/ 830 w 929"/>
                    <a:gd name="T99" fmla="*/ 1138 h 1160"/>
                    <a:gd name="T100" fmla="*/ 883 w 929"/>
                    <a:gd name="T101" fmla="*/ 1159 h 1160"/>
                    <a:gd name="T102" fmla="*/ 928 w 929"/>
                    <a:gd name="T103" fmla="*/ 1159 h 1160"/>
                    <a:gd name="T104" fmla="*/ 928 w 929"/>
                    <a:gd name="T105" fmla="*/ 79 h 1160"/>
                    <a:gd name="T106" fmla="*/ 882 w 929"/>
                    <a:gd name="T107" fmla="*/ 19 h 1160"/>
                    <a:gd name="T108" fmla="*/ 779 w 929"/>
                    <a:gd name="T109" fmla="*/ 0 h 1160"/>
                    <a:gd name="T110" fmla="*/ 685 w 929"/>
                    <a:gd name="T111" fmla="*/ 19 h 1160"/>
                    <a:gd name="T112" fmla="*/ 555 w 929"/>
                    <a:gd name="T113" fmla="*/ 45 h 1160"/>
                    <a:gd name="T114" fmla="*/ 508 w 929"/>
                    <a:gd name="T115" fmla="*/ 91 h 11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929" h="1160">
                      <a:moveTo>
                        <a:pt x="508" y="91"/>
                      </a:moveTo>
                      <a:lnTo>
                        <a:pt x="458" y="142"/>
                      </a:lnTo>
                      <a:lnTo>
                        <a:pt x="425" y="152"/>
                      </a:lnTo>
                      <a:lnTo>
                        <a:pt x="381" y="216"/>
                      </a:lnTo>
                      <a:lnTo>
                        <a:pt x="375" y="243"/>
                      </a:lnTo>
                      <a:lnTo>
                        <a:pt x="360" y="269"/>
                      </a:lnTo>
                      <a:lnTo>
                        <a:pt x="316" y="291"/>
                      </a:lnTo>
                      <a:lnTo>
                        <a:pt x="300" y="344"/>
                      </a:lnTo>
                      <a:lnTo>
                        <a:pt x="272" y="364"/>
                      </a:lnTo>
                      <a:lnTo>
                        <a:pt x="261" y="391"/>
                      </a:lnTo>
                      <a:lnTo>
                        <a:pt x="261" y="449"/>
                      </a:lnTo>
                      <a:lnTo>
                        <a:pt x="256" y="486"/>
                      </a:lnTo>
                      <a:lnTo>
                        <a:pt x="234" y="534"/>
                      </a:lnTo>
                      <a:lnTo>
                        <a:pt x="234" y="582"/>
                      </a:lnTo>
                      <a:lnTo>
                        <a:pt x="229" y="619"/>
                      </a:lnTo>
                      <a:lnTo>
                        <a:pt x="184" y="666"/>
                      </a:lnTo>
                      <a:lnTo>
                        <a:pt x="168" y="703"/>
                      </a:lnTo>
                      <a:lnTo>
                        <a:pt x="152" y="741"/>
                      </a:lnTo>
                      <a:lnTo>
                        <a:pt x="130" y="756"/>
                      </a:lnTo>
                      <a:lnTo>
                        <a:pt x="102" y="809"/>
                      </a:lnTo>
                      <a:lnTo>
                        <a:pt x="92" y="851"/>
                      </a:lnTo>
                      <a:lnTo>
                        <a:pt x="65" y="874"/>
                      </a:lnTo>
                      <a:lnTo>
                        <a:pt x="26" y="904"/>
                      </a:lnTo>
                      <a:lnTo>
                        <a:pt x="26" y="920"/>
                      </a:lnTo>
                      <a:lnTo>
                        <a:pt x="10" y="957"/>
                      </a:lnTo>
                      <a:lnTo>
                        <a:pt x="0" y="990"/>
                      </a:lnTo>
                      <a:lnTo>
                        <a:pt x="10" y="1010"/>
                      </a:lnTo>
                      <a:lnTo>
                        <a:pt x="43" y="1032"/>
                      </a:lnTo>
                      <a:lnTo>
                        <a:pt x="81" y="1021"/>
                      </a:lnTo>
                      <a:lnTo>
                        <a:pt x="124" y="1043"/>
                      </a:lnTo>
                      <a:lnTo>
                        <a:pt x="141" y="1074"/>
                      </a:lnTo>
                      <a:lnTo>
                        <a:pt x="152" y="1090"/>
                      </a:lnTo>
                      <a:lnTo>
                        <a:pt x="195" y="1101"/>
                      </a:lnTo>
                      <a:lnTo>
                        <a:pt x="239" y="1095"/>
                      </a:lnTo>
                      <a:lnTo>
                        <a:pt x="304" y="1112"/>
                      </a:lnTo>
                      <a:lnTo>
                        <a:pt x="327" y="1138"/>
                      </a:lnTo>
                      <a:lnTo>
                        <a:pt x="371" y="1154"/>
                      </a:lnTo>
                      <a:lnTo>
                        <a:pt x="403" y="1159"/>
                      </a:lnTo>
                      <a:lnTo>
                        <a:pt x="458" y="1159"/>
                      </a:lnTo>
                      <a:lnTo>
                        <a:pt x="501" y="1159"/>
                      </a:lnTo>
                      <a:lnTo>
                        <a:pt x="534" y="1138"/>
                      </a:lnTo>
                      <a:lnTo>
                        <a:pt x="610" y="1138"/>
                      </a:lnTo>
                      <a:lnTo>
                        <a:pt x="643" y="1143"/>
                      </a:lnTo>
                      <a:lnTo>
                        <a:pt x="676" y="1159"/>
                      </a:lnTo>
                      <a:lnTo>
                        <a:pt x="693" y="1159"/>
                      </a:lnTo>
                      <a:lnTo>
                        <a:pt x="725" y="1159"/>
                      </a:lnTo>
                      <a:lnTo>
                        <a:pt x="747" y="1148"/>
                      </a:lnTo>
                      <a:lnTo>
                        <a:pt x="769" y="1138"/>
                      </a:lnTo>
                      <a:lnTo>
                        <a:pt x="807" y="1138"/>
                      </a:lnTo>
                      <a:lnTo>
                        <a:pt x="830" y="1138"/>
                      </a:lnTo>
                      <a:lnTo>
                        <a:pt x="883" y="1159"/>
                      </a:lnTo>
                      <a:lnTo>
                        <a:pt x="928" y="1159"/>
                      </a:lnTo>
                      <a:lnTo>
                        <a:pt x="928" y="79"/>
                      </a:lnTo>
                      <a:lnTo>
                        <a:pt x="882" y="19"/>
                      </a:lnTo>
                      <a:lnTo>
                        <a:pt x="779" y="0"/>
                      </a:lnTo>
                      <a:lnTo>
                        <a:pt x="685" y="19"/>
                      </a:lnTo>
                      <a:lnTo>
                        <a:pt x="555" y="45"/>
                      </a:lnTo>
                      <a:lnTo>
                        <a:pt x="508" y="91"/>
                      </a:lnTo>
                    </a:path>
                  </a:pathLst>
                </a:custGeom>
                <a:solidFill>
                  <a:srgbClr val="804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grpSp>
              <p:nvGrpSpPr>
                <p:cNvPr id="24694" name="Group 25"/>
                <p:cNvGrpSpPr>
                  <a:grpSpLocks/>
                </p:cNvGrpSpPr>
                <p:nvPr/>
              </p:nvGrpSpPr>
              <p:grpSpPr bwMode="auto">
                <a:xfrm>
                  <a:off x="2287" y="2813"/>
                  <a:ext cx="722" cy="1012"/>
                  <a:chOff x="2287" y="2813"/>
                  <a:chExt cx="722" cy="1012"/>
                </a:xfrm>
              </p:grpSpPr>
              <p:grpSp>
                <p:nvGrpSpPr>
                  <p:cNvPr id="24695" name="Group 26"/>
                  <p:cNvGrpSpPr>
                    <a:grpSpLocks/>
                  </p:cNvGrpSpPr>
                  <p:nvPr/>
                </p:nvGrpSpPr>
                <p:grpSpPr bwMode="auto">
                  <a:xfrm>
                    <a:off x="2287" y="2984"/>
                    <a:ext cx="722" cy="841"/>
                    <a:chOff x="2287" y="2984"/>
                    <a:chExt cx="722" cy="841"/>
                  </a:xfrm>
                </p:grpSpPr>
                <p:sp>
                  <p:nvSpPr>
                    <p:cNvPr id="24702" name="Freeform 27"/>
                    <p:cNvSpPr>
                      <a:spLocks/>
                    </p:cNvSpPr>
                    <p:nvPr/>
                  </p:nvSpPr>
                  <p:spPr bwMode="auto">
                    <a:xfrm>
                      <a:off x="2748" y="2984"/>
                      <a:ext cx="218" cy="81"/>
                    </a:xfrm>
                    <a:custGeom>
                      <a:avLst/>
                      <a:gdLst>
                        <a:gd name="T0" fmla="*/ 178 w 218"/>
                        <a:gd name="T1" fmla="*/ 4 h 81"/>
                        <a:gd name="T2" fmla="*/ 155 w 218"/>
                        <a:gd name="T3" fmla="*/ 0 h 81"/>
                        <a:gd name="T4" fmla="*/ 124 w 218"/>
                        <a:gd name="T5" fmla="*/ 15 h 81"/>
                        <a:gd name="T6" fmla="*/ 97 w 218"/>
                        <a:gd name="T7" fmla="*/ 31 h 81"/>
                        <a:gd name="T8" fmla="*/ 76 w 218"/>
                        <a:gd name="T9" fmla="*/ 37 h 81"/>
                        <a:gd name="T10" fmla="*/ 53 w 218"/>
                        <a:gd name="T11" fmla="*/ 36 h 81"/>
                        <a:gd name="T12" fmla="*/ 53 w 218"/>
                        <a:gd name="T13" fmla="*/ 44 h 81"/>
                        <a:gd name="T14" fmla="*/ 43 w 218"/>
                        <a:gd name="T15" fmla="*/ 52 h 81"/>
                        <a:gd name="T16" fmla="*/ 30 w 218"/>
                        <a:gd name="T17" fmla="*/ 50 h 81"/>
                        <a:gd name="T18" fmla="*/ 0 w 218"/>
                        <a:gd name="T19" fmla="*/ 63 h 81"/>
                        <a:gd name="T20" fmla="*/ 53 w 218"/>
                        <a:gd name="T21" fmla="*/ 68 h 81"/>
                        <a:gd name="T22" fmla="*/ 73 w 218"/>
                        <a:gd name="T23" fmla="*/ 80 h 81"/>
                        <a:gd name="T24" fmla="*/ 97 w 218"/>
                        <a:gd name="T25" fmla="*/ 68 h 81"/>
                        <a:gd name="T26" fmla="*/ 132 w 218"/>
                        <a:gd name="T27" fmla="*/ 76 h 81"/>
                        <a:gd name="T28" fmla="*/ 157 w 218"/>
                        <a:gd name="T29" fmla="*/ 73 h 81"/>
                        <a:gd name="T30" fmla="*/ 184 w 218"/>
                        <a:gd name="T31" fmla="*/ 68 h 81"/>
                        <a:gd name="T32" fmla="*/ 203 w 218"/>
                        <a:gd name="T33" fmla="*/ 52 h 81"/>
                        <a:gd name="T34" fmla="*/ 217 w 218"/>
                        <a:gd name="T35" fmla="*/ 36 h 81"/>
                        <a:gd name="T36" fmla="*/ 199 w 218"/>
                        <a:gd name="T37" fmla="*/ 12 h 81"/>
                        <a:gd name="T38" fmla="*/ 178 w 218"/>
                        <a:gd name="T39" fmla="*/ 4 h 81"/>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18" h="81">
                          <a:moveTo>
                            <a:pt x="178" y="4"/>
                          </a:moveTo>
                          <a:lnTo>
                            <a:pt x="155" y="0"/>
                          </a:lnTo>
                          <a:lnTo>
                            <a:pt x="124" y="15"/>
                          </a:lnTo>
                          <a:lnTo>
                            <a:pt x="97" y="31"/>
                          </a:lnTo>
                          <a:lnTo>
                            <a:pt x="76" y="37"/>
                          </a:lnTo>
                          <a:lnTo>
                            <a:pt x="53" y="36"/>
                          </a:lnTo>
                          <a:lnTo>
                            <a:pt x="53" y="44"/>
                          </a:lnTo>
                          <a:lnTo>
                            <a:pt x="43" y="52"/>
                          </a:lnTo>
                          <a:lnTo>
                            <a:pt x="30" y="50"/>
                          </a:lnTo>
                          <a:lnTo>
                            <a:pt x="0" y="63"/>
                          </a:lnTo>
                          <a:lnTo>
                            <a:pt x="53" y="68"/>
                          </a:lnTo>
                          <a:lnTo>
                            <a:pt x="73" y="80"/>
                          </a:lnTo>
                          <a:lnTo>
                            <a:pt x="97" y="68"/>
                          </a:lnTo>
                          <a:lnTo>
                            <a:pt x="132" y="76"/>
                          </a:lnTo>
                          <a:lnTo>
                            <a:pt x="157" y="73"/>
                          </a:lnTo>
                          <a:lnTo>
                            <a:pt x="184" y="68"/>
                          </a:lnTo>
                          <a:lnTo>
                            <a:pt x="203" y="52"/>
                          </a:lnTo>
                          <a:lnTo>
                            <a:pt x="217" y="36"/>
                          </a:lnTo>
                          <a:lnTo>
                            <a:pt x="199" y="12"/>
                          </a:lnTo>
                          <a:lnTo>
                            <a:pt x="178" y="4"/>
                          </a:lnTo>
                        </a:path>
                      </a:pathLst>
                    </a:custGeom>
                    <a:solidFill>
                      <a:srgbClr val="603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sp>
                  <p:nvSpPr>
                    <p:cNvPr id="24703" name="Freeform 28"/>
                    <p:cNvSpPr>
                      <a:spLocks/>
                    </p:cNvSpPr>
                    <p:nvPr/>
                  </p:nvSpPr>
                  <p:spPr bwMode="auto">
                    <a:xfrm>
                      <a:off x="2758" y="3385"/>
                      <a:ext cx="251" cy="180"/>
                    </a:xfrm>
                    <a:custGeom>
                      <a:avLst/>
                      <a:gdLst>
                        <a:gd name="T0" fmla="*/ 250 w 251"/>
                        <a:gd name="T1" fmla="*/ 0 h 180"/>
                        <a:gd name="T2" fmla="*/ 220 w 251"/>
                        <a:gd name="T3" fmla="*/ 13 h 180"/>
                        <a:gd name="T4" fmla="*/ 188 w 251"/>
                        <a:gd name="T5" fmla="*/ 26 h 180"/>
                        <a:gd name="T6" fmla="*/ 171 w 251"/>
                        <a:gd name="T7" fmla="*/ 41 h 180"/>
                        <a:gd name="T8" fmla="*/ 155 w 251"/>
                        <a:gd name="T9" fmla="*/ 58 h 180"/>
                        <a:gd name="T10" fmla="*/ 144 w 251"/>
                        <a:gd name="T11" fmla="*/ 74 h 180"/>
                        <a:gd name="T12" fmla="*/ 97 w 251"/>
                        <a:gd name="T13" fmla="*/ 94 h 180"/>
                        <a:gd name="T14" fmla="*/ 70 w 251"/>
                        <a:gd name="T15" fmla="*/ 102 h 180"/>
                        <a:gd name="T16" fmla="*/ 46 w 251"/>
                        <a:gd name="T17" fmla="*/ 118 h 180"/>
                        <a:gd name="T18" fmla="*/ 16 w 251"/>
                        <a:gd name="T19" fmla="*/ 152 h 180"/>
                        <a:gd name="T20" fmla="*/ 0 w 251"/>
                        <a:gd name="T21" fmla="*/ 179 h 180"/>
                        <a:gd name="T22" fmla="*/ 40 w 251"/>
                        <a:gd name="T23" fmla="*/ 155 h 180"/>
                        <a:gd name="T24" fmla="*/ 81 w 251"/>
                        <a:gd name="T25" fmla="*/ 118 h 180"/>
                        <a:gd name="T26" fmla="*/ 114 w 251"/>
                        <a:gd name="T27" fmla="*/ 112 h 180"/>
                        <a:gd name="T28" fmla="*/ 149 w 251"/>
                        <a:gd name="T29" fmla="*/ 100 h 180"/>
                        <a:gd name="T30" fmla="*/ 190 w 251"/>
                        <a:gd name="T31" fmla="*/ 66 h 180"/>
                        <a:gd name="T32" fmla="*/ 201 w 251"/>
                        <a:gd name="T33" fmla="*/ 44 h 180"/>
                        <a:gd name="T34" fmla="*/ 248 w 251"/>
                        <a:gd name="T35" fmla="*/ 36 h 180"/>
                        <a:gd name="T36" fmla="*/ 250 w 251"/>
                        <a:gd name="T37" fmla="*/ 0 h 18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51" h="180">
                          <a:moveTo>
                            <a:pt x="250" y="0"/>
                          </a:moveTo>
                          <a:lnTo>
                            <a:pt x="220" y="13"/>
                          </a:lnTo>
                          <a:lnTo>
                            <a:pt x="188" y="26"/>
                          </a:lnTo>
                          <a:lnTo>
                            <a:pt x="171" y="41"/>
                          </a:lnTo>
                          <a:lnTo>
                            <a:pt x="155" y="58"/>
                          </a:lnTo>
                          <a:lnTo>
                            <a:pt x="144" y="74"/>
                          </a:lnTo>
                          <a:lnTo>
                            <a:pt x="97" y="94"/>
                          </a:lnTo>
                          <a:lnTo>
                            <a:pt x="70" y="102"/>
                          </a:lnTo>
                          <a:lnTo>
                            <a:pt x="46" y="118"/>
                          </a:lnTo>
                          <a:lnTo>
                            <a:pt x="16" y="152"/>
                          </a:lnTo>
                          <a:lnTo>
                            <a:pt x="0" y="179"/>
                          </a:lnTo>
                          <a:lnTo>
                            <a:pt x="40" y="155"/>
                          </a:lnTo>
                          <a:lnTo>
                            <a:pt x="81" y="118"/>
                          </a:lnTo>
                          <a:lnTo>
                            <a:pt x="114" y="112"/>
                          </a:lnTo>
                          <a:lnTo>
                            <a:pt x="149" y="100"/>
                          </a:lnTo>
                          <a:lnTo>
                            <a:pt x="190" y="66"/>
                          </a:lnTo>
                          <a:lnTo>
                            <a:pt x="201" y="44"/>
                          </a:lnTo>
                          <a:lnTo>
                            <a:pt x="248" y="36"/>
                          </a:lnTo>
                          <a:lnTo>
                            <a:pt x="250" y="0"/>
                          </a:lnTo>
                        </a:path>
                      </a:pathLst>
                    </a:custGeom>
                    <a:solidFill>
                      <a:srgbClr val="603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sp>
                  <p:nvSpPr>
                    <p:cNvPr id="24704" name="Freeform 29"/>
                    <p:cNvSpPr>
                      <a:spLocks/>
                    </p:cNvSpPr>
                    <p:nvPr/>
                  </p:nvSpPr>
                  <p:spPr bwMode="auto">
                    <a:xfrm>
                      <a:off x="2287" y="3300"/>
                      <a:ext cx="290" cy="125"/>
                    </a:xfrm>
                    <a:custGeom>
                      <a:avLst/>
                      <a:gdLst>
                        <a:gd name="T0" fmla="*/ 185 w 290"/>
                        <a:gd name="T1" fmla="*/ 18 h 125"/>
                        <a:gd name="T2" fmla="*/ 158 w 290"/>
                        <a:gd name="T3" fmla="*/ 0 h 125"/>
                        <a:gd name="T4" fmla="*/ 144 w 290"/>
                        <a:gd name="T5" fmla="*/ 12 h 125"/>
                        <a:gd name="T6" fmla="*/ 124 w 290"/>
                        <a:gd name="T7" fmla="*/ 15 h 125"/>
                        <a:gd name="T8" fmla="*/ 95 w 290"/>
                        <a:gd name="T9" fmla="*/ 15 h 125"/>
                        <a:gd name="T10" fmla="*/ 87 w 290"/>
                        <a:gd name="T11" fmla="*/ 28 h 125"/>
                        <a:gd name="T12" fmla="*/ 65 w 290"/>
                        <a:gd name="T13" fmla="*/ 44 h 125"/>
                        <a:gd name="T14" fmla="*/ 45 w 290"/>
                        <a:gd name="T15" fmla="*/ 60 h 125"/>
                        <a:gd name="T16" fmla="*/ 32 w 290"/>
                        <a:gd name="T17" fmla="*/ 71 h 125"/>
                        <a:gd name="T18" fmla="*/ 0 w 290"/>
                        <a:gd name="T19" fmla="*/ 110 h 125"/>
                        <a:gd name="T20" fmla="*/ 16 w 290"/>
                        <a:gd name="T21" fmla="*/ 102 h 125"/>
                        <a:gd name="T22" fmla="*/ 51 w 290"/>
                        <a:gd name="T23" fmla="*/ 73 h 125"/>
                        <a:gd name="T24" fmla="*/ 75 w 290"/>
                        <a:gd name="T25" fmla="*/ 55 h 125"/>
                        <a:gd name="T26" fmla="*/ 104 w 290"/>
                        <a:gd name="T27" fmla="*/ 41 h 125"/>
                        <a:gd name="T28" fmla="*/ 130 w 290"/>
                        <a:gd name="T29" fmla="*/ 55 h 125"/>
                        <a:gd name="T30" fmla="*/ 141 w 290"/>
                        <a:gd name="T31" fmla="*/ 38 h 125"/>
                        <a:gd name="T32" fmla="*/ 174 w 290"/>
                        <a:gd name="T33" fmla="*/ 49 h 125"/>
                        <a:gd name="T34" fmla="*/ 193 w 290"/>
                        <a:gd name="T35" fmla="*/ 60 h 125"/>
                        <a:gd name="T36" fmla="*/ 195 w 290"/>
                        <a:gd name="T37" fmla="*/ 71 h 125"/>
                        <a:gd name="T38" fmla="*/ 215 w 290"/>
                        <a:gd name="T39" fmla="*/ 81 h 125"/>
                        <a:gd name="T40" fmla="*/ 235 w 290"/>
                        <a:gd name="T41" fmla="*/ 100 h 125"/>
                        <a:gd name="T42" fmla="*/ 248 w 290"/>
                        <a:gd name="T43" fmla="*/ 108 h 125"/>
                        <a:gd name="T44" fmla="*/ 289 w 290"/>
                        <a:gd name="T45" fmla="*/ 124 h 125"/>
                        <a:gd name="T46" fmla="*/ 251 w 290"/>
                        <a:gd name="T47" fmla="*/ 81 h 125"/>
                        <a:gd name="T48" fmla="*/ 223 w 290"/>
                        <a:gd name="T49" fmla="*/ 55 h 125"/>
                        <a:gd name="T50" fmla="*/ 206 w 290"/>
                        <a:gd name="T51" fmla="*/ 32 h 125"/>
                        <a:gd name="T52" fmla="*/ 185 w 290"/>
                        <a:gd name="T53" fmla="*/ 18 h 125"/>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290" h="125">
                          <a:moveTo>
                            <a:pt x="185" y="18"/>
                          </a:moveTo>
                          <a:lnTo>
                            <a:pt x="158" y="0"/>
                          </a:lnTo>
                          <a:lnTo>
                            <a:pt x="144" y="12"/>
                          </a:lnTo>
                          <a:lnTo>
                            <a:pt x="124" y="15"/>
                          </a:lnTo>
                          <a:lnTo>
                            <a:pt x="95" y="15"/>
                          </a:lnTo>
                          <a:lnTo>
                            <a:pt x="87" y="28"/>
                          </a:lnTo>
                          <a:lnTo>
                            <a:pt x="65" y="44"/>
                          </a:lnTo>
                          <a:lnTo>
                            <a:pt x="45" y="60"/>
                          </a:lnTo>
                          <a:lnTo>
                            <a:pt x="32" y="71"/>
                          </a:lnTo>
                          <a:lnTo>
                            <a:pt x="0" y="110"/>
                          </a:lnTo>
                          <a:lnTo>
                            <a:pt x="16" y="102"/>
                          </a:lnTo>
                          <a:lnTo>
                            <a:pt x="51" y="73"/>
                          </a:lnTo>
                          <a:lnTo>
                            <a:pt x="75" y="55"/>
                          </a:lnTo>
                          <a:lnTo>
                            <a:pt x="104" y="41"/>
                          </a:lnTo>
                          <a:lnTo>
                            <a:pt x="130" y="55"/>
                          </a:lnTo>
                          <a:lnTo>
                            <a:pt x="141" y="38"/>
                          </a:lnTo>
                          <a:lnTo>
                            <a:pt x="174" y="49"/>
                          </a:lnTo>
                          <a:lnTo>
                            <a:pt x="193" y="60"/>
                          </a:lnTo>
                          <a:lnTo>
                            <a:pt x="195" y="71"/>
                          </a:lnTo>
                          <a:lnTo>
                            <a:pt x="215" y="81"/>
                          </a:lnTo>
                          <a:lnTo>
                            <a:pt x="235" y="100"/>
                          </a:lnTo>
                          <a:lnTo>
                            <a:pt x="248" y="108"/>
                          </a:lnTo>
                          <a:lnTo>
                            <a:pt x="289" y="124"/>
                          </a:lnTo>
                          <a:lnTo>
                            <a:pt x="251" y="81"/>
                          </a:lnTo>
                          <a:lnTo>
                            <a:pt x="223" y="55"/>
                          </a:lnTo>
                          <a:lnTo>
                            <a:pt x="206" y="32"/>
                          </a:lnTo>
                          <a:lnTo>
                            <a:pt x="185" y="18"/>
                          </a:lnTo>
                        </a:path>
                      </a:pathLst>
                    </a:custGeom>
                    <a:solidFill>
                      <a:srgbClr val="603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sp>
                  <p:nvSpPr>
                    <p:cNvPr id="24705" name="Freeform 30"/>
                    <p:cNvSpPr>
                      <a:spLocks/>
                    </p:cNvSpPr>
                    <p:nvPr/>
                  </p:nvSpPr>
                  <p:spPr bwMode="auto">
                    <a:xfrm>
                      <a:off x="2352" y="3435"/>
                      <a:ext cx="159" cy="93"/>
                    </a:xfrm>
                    <a:custGeom>
                      <a:avLst/>
                      <a:gdLst>
                        <a:gd name="T0" fmla="*/ 158 w 159"/>
                        <a:gd name="T1" fmla="*/ 21 h 93"/>
                        <a:gd name="T2" fmla="*/ 138 w 159"/>
                        <a:gd name="T3" fmla="*/ 8 h 93"/>
                        <a:gd name="T4" fmla="*/ 114 w 159"/>
                        <a:gd name="T5" fmla="*/ 0 h 93"/>
                        <a:gd name="T6" fmla="*/ 92 w 159"/>
                        <a:gd name="T7" fmla="*/ 3 h 93"/>
                        <a:gd name="T8" fmla="*/ 75 w 159"/>
                        <a:gd name="T9" fmla="*/ 11 h 93"/>
                        <a:gd name="T10" fmla="*/ 48 w 159"/>
                        <a:gd name="T11" fmla="*/ 26 h 93"/>
                        <a:gd name="T12" fmla="*/ 46 w 159"/>
                        <a:gd name="T13" fmla="*/ 36 h 93"/>
                        <a:gd name="T14" fmla="*/ 24 w 159"/>
                        <a:gd name="T15" fmla="*/ 55 h 93"/>
                        <a:gd name="T16" fmla="*/ 5 w 159"/>
                        <a:gd name="T17" fmla="*/ 62 h 93"/>
                        <a:gd name="T18" fmla="*/ 0 w 159"/>
                        <a:gd name="T19" fmla="*/ 87 h 93"/>
                        <a:gd name="T20" fmla="*/ 0 w 159"/>
                        <a:gd name="T21" fmla="*/ 92 h 93"/>
                        <a:gd name="T22" fmla="*/ 38 w 159"/>
                        <a:gd name="T23" fmla="*/ 89 h 93"/>
                        <a:gd name="T24" fmla="*/ 54 w 159"/>
                        <a:gd name="T25" fmla="*/ 73 h 93"/>
                        <a:gd name="T26" fmla="*/ 81 w 159"/>
                        <a:gd name="T27" fmla="*/ 60 h 93"/>
                        <a:gd name="T28" fmla="*/ 119 w 159"/>
                        <a:gd name="T29" fmla="*/ 65 h 93"/>
                        <a:gd name="T30" fmla="*/ 144 w 159"/>
                        <a:gd name="T31" fmla="*/ 52 h 93"/>
                        <a:gd name="T32" fmla="*/ 158 w 159"/>
                        <a:gd name="T33" fmla="*/ 21 h 9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59" h="93">
                          <a:moveTo>
                            <a:pt x="158" y="21"/>
                          </a:moveTo>
                          <a:lnTo>
                            <a:pt x="138" y="8"/>
                          </a:lnTo>
                          <a:lnTo>
                            <a:pt x="114" y="0"/>
                          </a:lnTo>
                          <a:lnTo>
                            <a:pt x="92" y="3"/>
                          </a:lnTo>
                          <a:lnTo>
                            <a:pt x="75" y="11"/>
                          </a:lnTo>
                          <a:lnTo>
                            <a:pt x="48" y="26"/>
                          </a:lnTo>
                          <a:lnTo>
                            <a:pt x="46" y="36"/>
                          </a:lnTo>
                          <a:lnTo>
                            <a:pt x="24" y="55"/>
                          </a:lnTo>
                          <a:lnTo>
                            <a:pt x="5" y="62"/>
                          </a:lnTo>
                          <a:lnTo>
                            <a:pt x="0" y="87"/>
                          </a:lnTo>
                          <a:lnTo>
                            <a:pt x="0" y="92"/>
                          </a:lnTo>
                          <a:lnTo>
                            <a:pt x="38" y="89"/>
                          </a:lnTo>
                          <a:lnTo>
                            <a:pt x="54" y="73"/>
                          </a:lnTo>
                          <a:lnTo>
                            <a:pt x="81" y="60"/>
                          </a:lnTo>
                          <a:lnTo>
                            <a:pt x="119" y="65"/>
                          </a:lnTo>
                          <a:lnTo>
                            <a:pt x="144" y="52"/>
                          </a:lnTo>
                          <a:lnTo>
                            <a:pt x="158" y="21"/>
                          </a:lnTo>
                        </a:path>
                      </a:pathLst>
                    </a:custGeom>
                    <a:solidFill>
                      <a:srgbClr val="A05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sp>
                  <p:nvSpPr>
                    <p:cNvPr id="24706" name="Freeform 31"/>
                    <p:cNvSpPr>
                      <a:spLocks/>
                    </p:cNvSpPr>
                    <p:nvPr/>
                  </p:nvSpPr>
                  <p:spPr bwMode="auto">
                    <a:xfrm>
                      <a:off x="2318" y="3165"/>
                      <a:ext cx="186" cy="175"/>
                    </a:xfrm>
                    <a:custGeom>
                      <a:avLst/>
                      <a:gdLst>
                        <a:gd name="T0" fmla="*/ 185 w 186"/>
                        <a:gd name="T1" fmla="*/ 21 h 175"/>
                        <a:gd name="T2" fmla="*/ 152 w 186"/>
                        <a:gd name="T3" fmla="*/ 0 h 175"/>
                        <a:gd name="T4" fmla="*/ 141 w 186"/>
                        <a:gd name="T5" fmla="*/ 0 h 175"/>
                        <a:gd name="T6" fmla="*/ 105 w 186"/>
                        <a:gd name="T7" fmla="*/ 4 h 175"/>
                        <a:gd name="T8" fmla="*/ 100 w 186"/>
                        <a:gd name="T9" fmla="*/ 23 h 175"/>
                        <a:gd name="T10" fmla="*/ 87 w 186"/>
                        <a:gd name="T11" fmla="*/ 23 h 175"/>
                        <a:gd name="T12" fmla="*/ 75 w 186"/>
                        <a:gd name="T13" fmla="*/ 34 h 175"/>
                        <a:gd name="T14" fmla="*/ 59 w 186"/>
                        <a:gd name="T15" fmla="*/ 63 h 175"/>
                        <a:gd name="T16" fmla="*/ 51 w 186"/>
                        <a:gd name="T17" fmla="*/ 79 h 175"/>
                        <a:gd name="T18" fmla="*/ 31 w 186"/>
                        <a:gd name="T19" fmla="*/ 74 h 175"/>
                        <a:gd name="T20" fmla="*/ 31 w 186"/>
                        <a:gd name="T21" fmla="*/ 63 h 175"/>
                        <a:gd name="T22" fmla="*/ 21 w 186"/>
                        <a:gd name="T23" fmla="*/ 82 h 175"/>
                        <a:gd name="T24" fmla="*/ 21 w 186"/>
                        <a:gd name="T25" fmla="*/ 94 h 175"/>
                        <a:gd name="T26" fmla="*/ 4 w 186"/>
                        <a:gd name="T27" fmla="*/ 100 h 175"/>
                        <a:gd name="T28" fmla="*/ 8 w 186"/>
                        <a:gd name="T29" fmla="*/ 127 h 175"/>
                        <a:gd name="T30" fmla="*/ 0 w 186"/>
                        <a:gd name="T31" fmla="*/ 147 h 175"/>
                        <a:gd name="T32" fmla="*/ 0 w 186"/>
                        <a:gd name="T33" fmla="*/ 174 h 175"/>
                        <a:gd name="T34" fmla="*/ 26 w 186"/>
                        <a:gd name="T35" fmla="*/ 137 h 175"/>
                        <a:gd name="T36" fmla="*/ 31 w 186"/>
                        <a:gd name="T37" fmla="*/ 105 h 175"/>
                        <a:gd name="T38" fmla="*/ 53 w 186"/>
                        <a:gd name="T39" fmla="*/ 97 h 175"/>
                        <a:gd name="T40" fmla="*/ 56 w 186"/>
                        <a:gd name="T41" fmla="*/ 105 h 175"/>
                        <a:gd name="T42" fmla="*/ 75 w 186"/>
                        <a:gd name="T43" fmla="*/ 97 h 175"/>
                        <a:gd name="T44" fmla="*/ 97 w 186"/>
                        <a:gd name="T45" fmla="*/ 71 h 175"/>
                        <a:gd name="T46" fmla="*/ 108 w 186"/>
                        <a:gd name="T47" fmla="*/ 63 h 175"/>
                        <a:gd name="T48" fmla="*/ 141 w 186"/>
                        <a:gd name="T49" fmla="*/ 68 h 175"/>
                        <a:gd name="T50" fmla="*/ 185 w 186"/>
                        <a:gd name="T51" fmla="*/ 21 h 17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86" h="175">
                          <a:moveTo>
                            <a:pt x="185" y="21"/>
                          </a:moveTo>
                          <a:lnTo>
                            <a:pt x="152" y="0"/>
                          </a:lnTo>
                          <a:lnTo>
                            <a:pt x="141" y="0"/>
                          </a:lnTo>
                          <a:lnTo>
                            <a:pt x="105" y="4"/>
                          </a:lnTo>
                          <a:lnTo>
                            <a:pt x="100" y="23"/>
                          </a:lnTo>
                          <a:lnTo>
                            <a:pt x="87" y="23"/>
                          </a:lnTo>
                          <a:lnTo>
                            <a:pt x="75" y="34"/>
                          </a:lnTo>
                          <a:lnTo>
                            <a:pt x="59" y="63"/>
                          </a:lnTo>
                          <a:lnTo>
                            <a:pt x="51" y="79"/>
                          </a:lnTo>
                          <a:lnTo>
                            <a:pt x="31" y="74"/>
                          </a:lnTo>
                          <a:lnTo>
                            <a:pt x="31" y="63"/>
                          </a:lnTo>
                          <a:lnTo>
                            <a:pt x="21" y="82"/>
                          </a:lnTo>
                          <a:lnTo>
                            <a:pt x="21" y="94"/>
                          </a:lnTo>
                          <a:lnTo>
                            <a:pt x="4" y="100"/>
                          </a:lnTo>
                          <a:lnTo>
                            <a:pt x="8" y="127"/>
                          </a:lnTo>
                          <a:lnTo>
                            <a:pt x="0" y="147"/>
                          </a:lnTo>
                          <a:lnTo>
                            <a:pt x="0" y="174"/>
                          </a:lnTo>
                          <a:lnTo>
                            <a:pt x="26" y="137"/>
                          </a:lnTo>
                          <a:lnTo>
                            <a:pt x="31" y="105"/>
                          </a:lnTo>
                          <a:lnTo>
                            <a:pt x="53" y="97"/>
                          </a:lnTo>
                          <a:lnTo>
                            <a:pt x="56" y="105"/>
                          </a:lnTo>
                          <a:lnTo>
                            <a:pt x="75" y="97"/>
                          </a:lnTo>
                          <a:lnTo>
                            <a:pt x="97" y="71"/>
                          </a:lnTo>
                          <a:lnTo>
                            <a:pt x="108" y="63"/>
                          </a:lnTo>
                          <a:lnTo>
                            <a:pt x="141" y="68"/>
                          </a:lnTo>
                          <a:lnTo>
                            <a:pt x="185" y="21"/>
                          </a:lnTo>
                        </a:path>
                      </a:pathLst>
                    </a:custGeom>
                    <a:solidFill>
                      <a:srgbClr val="603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sp>
                  <p:nvSpPr>
                    <p:cNvPr id="24707" name="Freeform 32"/>
                    <p:cNvSpPr>
                      <a:spLocks/>
                    </p:cNvSpPr>
                    <p:nvPr/>
                  </p:nvSpPr>
                  <p:spPr bwMode="auto">
                    <a:xfrm>
                      <a:off x="2498" y="3075"/>
                      <a:ext cx="232" cy="70"/>
                    </a:xfrm>
                    <a:custGeom>
                      <a:avLst/>
                      <a:gdLst>
                        <a:gd name="T0" fmla="*/ 231 w 232"/>
                        <a:gd name="T1" fmla="*/ 26 h 70"/>
                        <a:gd name="T2" fmla="*/ 196 w 232"/>
                        <a:gd name="T3" fmla="*/ 0 h 70"/>
                        <a:gd name="T4" fmla="*/ 184 w 232"/>
                        <a:gd name="T5" fmla="*/ 0 h 70"/>
                        <a:gd name="T6" fmla="*/ 149 w 232"/>
                        <a:gd name="T7" fmla="*/ 19 h 70"/>
                        <a:gd name="T8" fmla="*/ 139 w 232"/>
                        <a:gd name="T9" fmla="*/ 26 h 70"/>
                        <a:gd name="T10" fmla="*/ 117 w 232"/>
                        <a:gd name="T11" fmla="*/ 29 h 70"/>
                        <a:gd name="T12" fmla="*/ 97 w 232"/>
                        <a:gd name="T13" fmla="*/ 23 h 70"/>
                        <a:gd name="T14" fmla="*/ 78 w 232"/>
                        <a:gd name="T15" fmla="*/ 31 h 70"/>
                        <a:gd name="T16" fmla="*/ 74 w 232"/>
                        <a:gd name="T17" fmla="*/ 37 h 70"/>
                        <a:gd name="T18" fmla="*/ 52 w 232"/>
                        <a:gd name="T19" fmla="*/ 39 h 70"/>
                        <a:gd name="T20" fmla="*/ 26 w 232"/>
                        <a:gd name="T21" fmla="*/ 42 h 70"/>
                        <a:gd name="T22" fmla="*/ 0 w 232"/>
                        <a:gd name="T23" fmla="*/ 63 h 70"/>
                        <a:gd name="T24" fmla="*/ 18 w 232"/>
                        <a:gd name="T25" fmla="*/ 69 h 70"/>
                        <a:gd name="T26" fmla="*/ 68 w 232"/>
                        <a:gd name="T27" fmla="*/ 53 h 70"/>
                        <a:gd name="T28" fmla="*/ 100 w 232"/>
                        <a:gd name="T29" fmla="*/ 47 h 70"/>
                        <a:gd name="T30" fmla="*/ 152 w 232"/>
                        <a:gd name="T31" fmla="*/ 42 h 70"/>
                        <a:gd name="T32" fmla="*/ 231 w 232"/>
                        <a:gd name="T33" fmla="*/ 26 h 7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32" h="70">
                          <a:moveTo>
                            <a:pt x="231" y="26"/>
                          </a:moveTo>
                          <a:lnTo>
                            <a:pt x="196" y="0"/>
                          </a:lnTo>
                          <a:lnTo>
                            <a:pt x="184" y="0"/>
                          </a:lnTo>
                          <a:lnTo>
                            <a:pt x="149" y="19"/>
                          </a:lnTo>
                          <a:lnTo>
                            <a:pt x="139" y="26"/>
                          </a:lnTo>
                          <a:lnTo>
                            <a:pt x="117" y="29"/>
                          </a:lnTo>
                          <a:lnTo>
                            <a:pt x="97" y="23"/>
                          </a:lnTo>
                          <a:lnTo>
                            <a:pt x="78" y="31"/>
                          </a:lnTo>
                          <a:lnTo>
                            <a:pt x="74" y="37"/>
                          </a:lnTo>
                          <a:lnTo>
                            <a:pt x="52" y="39"/>
                          </a:lnTo>
                          <a:lnTo>
                            <a:pt x="26" y="42"/>
                          </a:lnTo>
                          <a:lnTo>
                            <a:pt x="0" y="63"/>
                          </a:lnTo>
                          <a:lnTo>
                            <a:pt x="18" y="69"/>
                          </a:lnTo>
                          <a:lnTo>
                            <a:pt x="68" y="53"/>
                          </a:lnTo>
                          <a:lnTo>
                            <a:pt x="100" y="47"/>
                          </a:lnTo>
                          <a:lnTo>
                            <a:pt x="152" y="42"/>
                          </a:lnTo>
                          <a:lnTo>
                            <a:pt x="231" y="26"/>
                          </a:lnTo>
                        </a:path>
                      </a:pathLst>
                    </a:custGeom>
                    <a:solidFill>
                      <a:srgbClr val="603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sp>
                  <p:nvSpPr>
                    <p:cNvPr id="24708" name="Freeform 33"/>
                    <p:cNvSpPr>
                      <a:spLocks/>
                    </p:cNvSpPr>
                    <p:nvPr/>
                  </p:nvSpPr>
                  <p:spPr bwMode="auto">
                    <a:xfrm>
                      <a:off x="2410" y="3024"/>
                      <a:ext cx="293" cy="43"/>
                    </a:xfrm>
                    <a:custGeom>
                      <a:avLst/>
                      <a:gdLst>
                        <a:gd name="T0" fmla="*/ 292 w 293"/>
                        <a:gd name="T1" fmla="*/ 16 h 43"/>
                        <a:gd name="T2" fmla="*/ 253 w 293"/>
                        <a:gd name="T3" fmla="*/ 13 h 43"/>
                        <a:gd name="T4" fmla="*/ 194 w 293"/>
                        <a:gd name="T5" fmla="*/ 7 h 43"/>
                        <a:gd name="T6" fmla="*/ 174 w 293"/>
                        <a:gd name="T7" fmla="*/ 0 h 43"/>
                        <a:gd name="T8" fmla="*/ 119 w 293"/>
                        <a:gd name="T9" fmla="*/ 0 h 43"/>
                        <a:gd name="T10" fmla="*/ 103 w 293"/>
                        <a:gd name="T11" fmla="*/ 5 h 43"/>
                        <a:gd name="T12" fmla="*/ 67 w 293"/>
                        <a:gd name="T13" fmla="*/ 16 h 43"/>
                        <a:gd name="T14" fmla="*/ 32 w 293"/>
                        <a:gd name="T15" fmla="*/ 21 h 43"/>
                        <a:gd name="T16" fmla="*/ 7 w 293"/>
                        <a:gd name="T17" fmla="*/ 36 h 43"/>
                        <a:gd name="T18" fmla="*/ 0 w 293"/>
                        <a:gd name="T19" fmla="*/ 42 h 43"/>
                        <a:gd name="T20" fmla="*/ 54 w 293"/>
                        <a:gd name="T21" fmla="*/ 38 h 43"/>
                        <a:gd name="T22" fmla="*/ 81 w 293"/>
                        <a:gd name="T23" fmla="*/ 21 h 43"/>
                        <a:gd name="T24" fmla="*/ 111 w 293"/>
                        <a:gd name="T25" fmla="*/ 13 h 43"/>
                        <a:gd name="T26" fmla="*/ 163 w 293"/>
                        <a:gd name="T27" fmla="*/ 13 h 43"/>
                        <a:gd name="T28" fmla="*/ 212 w 293"/>
                        <a:gd name="T29" fmla="*/ 16 h 43"/>
                        <a:gd name="T30" fmla="*/ 239 w 293"/>
                        <a:gd name="T31" fmla="*/ 21 h 43"/>
                        <a:gd name="T32" fmla="*/ 292 w 293"/>
                        <a:gd name="T33" fmla="*/ 16 h 4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3" h="43">
                          <a:moveTo>
                            <a:pt x="292" y="16"/>
                          </a:moveTo>
                          <a:lnTo>
                            <a:pt x="253" y="13"/>
                          </a:lnTo>
                          <a:lnTo>
                            <a:pt x="194" y="7"/>
                          </a:lnTo>
                          <a:lnTo>
                            <a:pt x="174" y="0"/>
                          </a:lnTo>
                          <a:lnTo>
                            <a:pt x="119" y="0"/>
                          </a:lnTo>
                          <a:lnTo>
                            <a:pt x="103" y="5"/>
                          </a:lnTo>
                          <a:lnTo>
                            <a:pt x="67" y="16"/>
                          </a:lnTo>
                          <a:lnTo>
                            <a:pt x="32" y="21"/>
                          </a:lnTo>
                          <a:lnTo>
                            <a:pt x="7" y="36"/>
                          </a:lnTo>
                          <a:lnTo>
                            <a:pt x="0" y="42"/>
                          </a:lnTo>
                          <a:lnTo>
                            <a:pt x="54" y="38"/>
                          </a:lnTo>
                          <a:lnTo>
                            <a:pt x="81" y="21"/>
                          </a:lnTo>
                          <a:lnTo>
                            <a:pt x="111" y="13"/>
                          </a:lnTo>
                          <a:lnTo>
                            <a:pt x="163" y="13"/>
                          </a:lnTo>
                          <a:lnTo>
                            <a:pt x="212" y="16"/>
                          </a:lnTo>
                          <a:lnTo>
                            <a:pt x="239" y="21"/>
                          </a:lnTo>
                          <a:lnTo>
                            <a:pt x="292" y="16"/>
                          </a:lnTo>
                        </a:path>
                      </a:pathLst>
                    </a:custGeom>
                    <a:solidFill>
                      <a:srgbClr val="A05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sp>
                  <p:nvSpPr>
                    <p:cNvPr id="24709" name="Freeform 34"/>
                    <p:cNvSpPr>
                      <a:spLocks/>
                    </p:cNvSpPr>
                    <p:nvPr/>
                  </p:nvSpPr>
                  <p:spPr bwMode="auto">
                    <a:xfrm>
                      <a:off x="2843" y="3130"/>
                      <a:ext cx="166" cy="141"/>
                    </a:xfrm>
                    <a:custGeom>
                      <a:avLst/>
                      <a:gdLst>
                        <a:gd name="T0" fmla="*/ 165 w 166"/>
                        <a:gd name="T1" fmla="*/ 0 h 141"/>
                        <a:gd name="T2" fmla="*/ 136 w 166"/>
                        <a:gd name="T3" fmla="*/ 19 h 141"/>
                        <a:gd name="T4" fmla="*/ 108 w 166"/>
                        <a:gd name="T5" fmla="*/ 25 h 141"/>
                        <a:gd name="T6" fmla="*/ 73 w 166"/>
                        <a:gd name="T7" fmla="*/ 30 h 141"/>
                        <a:gd name="T8" fmla="*/ 67 w 166"/>
                        <a:gd name="T9" fmla="*/ 46 h 141"/>
                        <a:gd name="T10" fmla="*/ 54 w 166"/>
                        <a:gd name="T11" fmla="*/ 65 h 141"/>
                        <a:gd name="T12" fmla="*/ 35 w 166"/>
                        <a:gd name="T13" fmla="*/ 91 h 141"/>
                        <a:gd name="T14" fmla="*/ 16 w 166"/>
                        <a:gd name="T15" fmla="*/ 107 h 141"/>
                        <a:gd name="T16" fmla="*/ 0 w 166"/>
                        <a:gd name="T17" fmla="*/ 125 h 141"/>
                        <a:gd name="T18" fmla="*/ 0 w 166"/>
                        <a:gd name="T19" fmla="*/ 140 h 141"/>
                        <a:gd name="T20" fmla="*/ 21 w 166"/>
                        <a:gd name="T21" fmla="*/ 123 h 141"/>
                        <a:gd name="T22" fmla="*/ 48 w 166"/>
                        <a:gd name="T23" fmla="*/ 99 h 141"/>
                        <a:gd name="T24" fmla="*/ 73 w 166"/>
                        <a:gd name="T25" fmla="*/ 73 h 141"/>
                        <a:gd name="T26" fmla="*/ 89 w 166"/>
                        <a:gd name="T27" fmla="*/ 52 h 141"/>
                        <a:gd name="T28" fmla="*/ 122 w 166"/>
                        <a:gd name="T29" fmla="*/ 52 h 141"/>
                        <a:gd name="T30" fmla="*/ 144 w 166"/>
                        <a:gd name="T31" fmla="*/ 52 h 141"/>
                        <a:gd name="T32" fmla="*/ 165 w 166"/>
                        <a:gd name="T33" fmla="*/ 49 h 141"/>
                        <a:gd name="T34" fmla="*/ 165 w 166"/>
                        <a:gd name="T35" fmla="*/ 0 h 14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66" h="141">
                          <a:moveTo>
                            <a:pt x="165" y="0"/>
                          </a:moveTo>
                          <a:lnTo>
                            <a:pt x="136" y="19"/>
                          </a:lnTo>
                          <a:lnTo>
                            <a:pt x="108" y="25"/>
                          </a:lnTo>
                          <a:lnTo>
                            <a:pt x="73" y="30"/>
                          </a:lnTo>
                          <a:lnTo>
                            <a:pt x="67" y="46"/>
                          </a:lnTo>
                          <a:lnTo>
                            <a:pt x="54" y="65"/>
                          </a:lnTo>
                          <a:lnTo>
                            <a:pt x="35" y="91"/>
                          </a:lnTo>
                          <a:lnTo>
                            <a:pt x="16" y="107"/>
                          </a:lnTo>
                          <a:lnTo>
                            <a:pt x="0" y="125"/>
                          </a:lnTo>
                          <a:lnTo>
                            <a:pt x="0" y="140"/>
                          </a:lnTo>
                          <a:lnTo>
                            <a:pt x="21" y="123"/>
                          </a:lnTo>
                          <a:lnTo>
                            <a:pt x="48" y="99"/>
                          </a:lnTo>
                          <a:lnTo>
                            <a:pt x="73" y="73"/>
                          </a:lnTo>
                          <a:lnTo>
                            <a:pt x="89" y="52"/>
                          </a:lnTo>
                          <a:lnTo>
                            <a:pt x="122" y="52"/>
                          </a:lnTo>
                          <a:lnTo>
                            <a:pt x="144" y="52"/>
                          </a:lnTo>
                          <a:lnTo>
                            <a:pt x="165" y="49"/>
                          </a:lnTo>
                          <a:lnTo>
                            <a:pt x="165" y="0"/>
                          </a:lnTo>
                        </a:path>
                      </a:pathLst>
                    </a:custGeom>
                    <a:solidFill>
                      <a:srgbClr val="603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sp>
                  <p:nvSpPr>
                    <p:cNvPr id="24710" name="Freeform 35"/>
                    <p:cNvSpPr>
                      <a:spLocks/>
                    </p:cNvSpPr>
                    <p:nvPr/>
                  </p:nvSpPr>
                  <p:spPr bwMode="auto">
                    <a:xfrm>
                      <a:off x="2743" y="3660"/>
                      <a:ext cx="102" cy="165"/>
                    </a:xfrm>
                    <a:custGeom>
                      <a:avLst/>
                      <a:gdLst>
                        <a:gd name="T0" fmla="*/ 0 w 102"/>
                        <a:gd name="T1" fmla="*/ 131 h 165"/>
                        <a:gd name="T2" fmla="*/ 8 w 102"/>
                        <a:gd name="T3" fmla="*/ 98 h 165"/>
                        <a:gd name="T4" fmla="*/ 24 w 102"/>
                        <a:gd name="T5" fmla="*/ 100 h 165"/>
                        <a:gd name="T6" fmla="*/ 32 w 102"/>
                        <a:gd name="T7" fmla="*/ 84 h 165"/>
                        <a:gd name="T8" fmla="*/ 32 w 102"/>
                        <a:gd name="T9" fmla="*/ 65 h 165"/>
                        <a:gd name="T10" fmla="*/ 40 w 102"/>
                        <a:gd name="T11" fmla="*/ 57 h 165"/>
                        <a:gd name="T12" fmla="*/ 48 w 102"/>
                        <a:gd name="T13" fmla="*/ 52 h 165"/>
                        <a:gd name="T14" fmla="*/ 65 w 102"/>
                        <a:gd name="T15" fmla="*/ 34 h 165"/>
                        <a:gd name="T16" fmla="*/ 67 w 102"/>
                        <a:gd name="T17" fmla="*/ 11 h 165"/>
                        <a:gd name="T18" fmla="*/ 82 w 102"/>
                        <a:gd name="T19" fmla="*/ 0 h 165"/>
                        <a:gd name="T20" fmla="*/ 87 w 102"/>
                        <a:gd name="T21" fmla="*/ 7 h 165"/>
                        <a:gd name="T22" fmla="*/ 84 w 102"/>
                        <a:gd name="T23" fmla="*/ 18 h 165"/>
                        <a:gd name="T24" fmla="*/ 92 w 102"/>
                        <a:gd name="T25" fmla="*/ 26 h 165"/>
                        <a:gd name="T26" fmla="*/ 95 w 102"/>
                        <a:gd name="T27" fmla="*/ 39 h 165"/>
                        <a:gd name="T28" fmla="*/ 95 w 102"/>
                        <a:gd name="T29" fmla="*/ 57 h 165"/>
                        <a:gd name="T30" fmla="*/ 101 w 102"/>
                        <a:gd name="T31" fmla="*/ 78 h 165"/>
                        <a:gd name="T32" fmla="*/ 90 w 102"/>
                        <a:gd name="T33" fmla="*/ 95 h 165"/>
                        <a:gd name="T34" fmla="*/ 73 w 102"/>
                        <a:gd name="T35" fmla="*/ 111 h 165"/>
                        <a:gd name="T36" fmla="*/ 87 w 102"/>
                        <a:gd name="T37" fmla="*/ 129 h 165"/>
                        <a:gd name="T38" fmla="*/ 87 w 102"/>
                        <a:gd name="T39" fmla="*/ 137 h 165"/>
                        <a:gd name="T40" fmla="*/ 65 w 102"/>
                        <a:gd name="T41" fmla="*/ 150 h 165"/>
                        <a:gd name="T42" fmla="*/ 48 w 102"/>
                        <a:gd name="T43" fmla="*/ 158 h 165"/>
                        <a:gd name="T44" fmla="*/ 21 w 102"/>
                        <a:gd name="T45" fmla="*/ 164 h 165"/>
                        <a:gd name="T46" fmla="*/ 0 w 102"/>
                        <a:gd name="T47" fmla="*/ 131 h 165"/>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102" h="165">
                          <a:moveTo>
                            <a:pt x="0" y="131"/>
                          </a:moveTo>
                          <a:lnTo>
                            <a:pt x="8" y="98"/>
                          </a:lnTo>
                          <a:lnTo>
                            <a:pt x="24" y="100"/>
                          </a:lnTo>
                          <a:lnTo>
                            <a:pt x="32" y="84"/>
                          </a:lnTo>
                          <a:lnTo>
                            <a:pt x="32" y="65"/>
                          </a:lnTo>
                          <a:lnTo>
                            <a:pt x="40" y="57"/>
                          </a:lnTo>
                          <a:lnTo>
                            <a:pt x="48" y="52"/>
                          </a:lnTo>
                          <a:lnTo>
                            <a:pt x="65" y="34"/>
                          </a:lnTo>
                          <a:lnTo>
                            <a:pt x="67" y="11"/>
                          </a:lnTo>
                          <a:lnTo>
                            <a:pt x="82" y="0"/>
                          </a:lnTo>
                          <a:lnTo>
                            <a:pt x="87" y="7"/>
                          </a:lnTo>
                          <a:lnTo>
                            <a:pt x="84" y="18"/>
                          </a:lnTo>
                          <a:lnTo>
                            <a:pt x="92" y="26"/>
                          </a:lnTo>
                          <a:lnTo>
                            <a:pt x="95" y="39"/>
                          </a:lnTo>
                          <a:lnTo>
                            <a:pt x="95" y="57"/>
                          </a:lnTo>
                          <a:lnTo>
                            <a:pt x="101" y="78"/>
                          </a:lnTo>
                          <a:lnTo>
                            <a:pt x="90" y="95"/>
                          </a:lnTo>
                          <a:lnTo>
                            <a:pt x="73" y="111"/>
                          </a:lnTo>
                          <a:lnTo>
                            <a:pt x="87" y="129"/>
                          </a:lnTo>
                          <a:lnTo>
                            <a:pt x="87" y="137"/>
                          </a:lnTo>
                          <a:lnTo>
                            <a:pt x="65" y="150"/>
                          </a:lnTo>
                          <a:lnTo>
                            <a:pt x="48" y="158"/>
                          </a:lnTo>
                          <a:lnTo>
                            <a:pt x="21" y="164"/>
                          </a:lnTo>
                          <a:lnTo>
                            <a:pt x="0" y="131"/>
                          </a:lnTo>
                        </a:path>
                      </a:pathLst>
                    </a:custGeom>
                    <a:solidFill>
                      <a:srgbClr val="603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grpSp>
              <p:grpSp>
                <p:nvGrpSpPr>
                  <p:cNvPr id="24696" name="Group 36"/>
                  <p:cNvGrpSpPr>
                    <a:grpSpLocks/>
                  </p:cNvGrpSpPr>
                  <p:nvPr/>
                </p:nvGrpSpPr>
                <p:grpSpPr bwMode="auto">
                  <a:xfrm>
                    <a:off x="2336" y="2813"/>
                    <a:ext cx="634" cy="974"/>
                    <a:chOff x="2336" y="2813"/>
                    <a:chExt cx="634" cy="974"/>
                  </a:xfrm>
                </p:grpSpPr>
                <p:sp>
                  <p:nvSpPr>
                    <p:cNvPr id="24697" name="Freeform 37"/>
                    <p:cNvSpPr>
                      <a:spLocks/>
                    </p:cNvSpPr>
                    <p:nvPr/>
                  </p:nvSpPr>
                  <p:spPr bwMode="auto">
                    <a:xfrm>
                      <a:off x="2524" y="2813"/>
                      <a:ext cx="345" cy="107"/>
                    </a:xfrm>
                    <a:custGeom>
                      <a:avLst/>
                      <a:gdLst>
                        <a:gd name="T0" fmla="*/ 0 w 345"/>
                        <a:gd name="T1" fmla="*/ 106 h 107"/>
                        <a:gd name="T2" fmla="*/ 38 w 345"/>
                        <a:gd name="T3" fmla="*/ 90 h 107"/>
                        <a:gd name="T4" fmla="*/ 59 w 345"/>
                        <a:gd name="T5" fmla="*/ 95 h 107"/>
                        <a:gd name="T6" fmla="*/ 87 w 345"/>
                        <a:gd name="T7" fmla="*/ 95 h 107"/>
                        <a:gd name="T8" fmla="*/ 125 w 345"/>
                        <a:gd name="T9" fmla="*/ 53 h 107"/>
                        <a:gd name="T10" fmla="*/ 130 w 345"/>
                        <a:gd name="T11" fmla="*/ 37 h 107"/>
                        <a:gd name="T12" fmla="*/ 141 w 345"/>
                        <a:gd name="T13" fmla="*/ 32 h 107"/>
                        <a:gd name="T14" fmla="*/ 153 w 345"/>
                        <a:gd name="T15" fmla="*/ 32 h 107"/>
                        <a:gd name="T16" fmla="*/ 185 w 345"/>
                        <a:gd name="T17" fmla="*/ 42 h 107"/>
                        <a:gd name="T18" fmla="*/ 229 w 345"/>
                        <a:gd name="T19" fmla="*/ 21 h 107"/>
                        <a:gd name="T20" fmla="*/ 267 w 345"/>
                        <a:gd name="T21" fmla="*/ 15 h 107"/>
                        <a:gd name="T22" fmla="*/ 305 w 345"/>
                        <a:gd name="T23" fmla="*/ 10 h 107"/>
                        <a:gd name="T24" fmla="*/ 344 w 345"/>
                        <a:gd name="T25" fmla="*/ 0 h 10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45" h="107">
                          <a:moveTo>
                            <a:pt x="0" y="106"/>
                          </a:moveTo>
                          <a:lnTo>
                            <a:pt x="38" y="90"/>
                          </a:lnTo>
                          <a:lnTo>
                            <a:pt x="59" y="95"/>
                          </a:lnTo>
                          <a:lnTo>
                            <a:pt x="87" y="95"/>
                          </a:lnTo>
                          <a:lnTo>
                            <a:pt x="125" y="53"/>
                          </a:lnTo>
                          <a:lnTo>
                            <a:pt x="130" y="37"/>
                          </a:lnTo>
                          <a:lnTo>
                            <a:pt x="141" y="32"/>
                          </a:lnTo>
                          <a:lnTo>
                            <a:pt x="153" y="32"/>
                          </a:lnTo>
                          <a:lnTo>
                            <a:pt x="185" y="42"/>
                          </a:lnTo>
                          <a:lnTo>
                            <a:pt x="229" y="21"/>
                          </a:lnTo>
                          <a:lnTo>
                            <a:pt x="267" y="15"/>
                          </a:lnTo>
                          <a:lnTo>
                            <a:pt x="305" y="10"/>
                          </a:lnTo>
                          <a:lnTo>
                            <a:pt x="344" y="0"/>
                          </a:lnTo>
                        </a:path>
                      </a:pathLst>
                    </a:custGeom>
                    <a:noFill/>
                    <a:ln w="12700" cap="rnd" cmpd="sng">
                      <a:solidFill>
                        <a:srgbClr val="603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sp>
                  <p:nvSpPr>
                    <p:cNvPr id="24698" name="Freeform 38"/>
                    <p:cNvSpPr>
                      <a:spLocks/>
                    </p:cNvSpPr>
                    <p:nvPr/>
                  </p:nvSpPr>
                  <p:spPr bwMode="auto">
                    <a:xfrm>
                      <a:off x="2514" y="3366"/>
                      <a:ext cx="456" cy="155"/>
                    </a:xfrm>
                    <a:custGeom>
                      <a:avLst/>
                      <a:gdLst>
                        <a:gd name="T0" fmla="*/ 0 w 456"/>
                        <a:gd name="T1" fmla="*/ 154 h 155"/>
                        <a:gd name="T2" fmla="*/ 30 w 456"/>
                        <a:gd name="T3" fmla="*/ 140 h 155"/>
                        <a:gd name="T4" fmla="*/ 61 w 456"/>
                        <a:gd name="T5" fmla="*/ 140 h 155"/>
                        <a:gd name="T6" fmla="*/ 92 w 456"/>
                        <a:gd name="T7" fmla="*/ 140 h 155"/>
                        <a:gd name="T8" fmla="*/ 105 w 456"/>
                        <a:gd name="T9" fmla="*/ 132 h 155"/>
                        <a:gd name="T10" fmla="*/ 113 w 456"/>
                        <a:gd name="T11" fmla="*/ 119 h 155"/>
                        <a:gd name="T12" fmla="*/ 119 w 456"/>
                        <a:gd name="T13" fmla="*/ 106 h 155"/>
                        <a:gd name="T14" fmla="*/ 149 w 456"/>
                        <a:gd name="T15" fmla="*/ 96 h 155"/>
                        <a:gd name="T16" fmla="*/ 182 w 456"/>
                        <a:gd name="T17" fmla="*/ 88 h 155"/>
                        <a:gd name="T18" fmla="*/ 203 w 456"/>
                        <a:gd name="T19" fmla="*/ 88 h 155"/>
                        <a:gd name="T20" fmla="*/ 225 w 456"/>
                        <a:gd name="T21" fmla="*/ 88 h 155"/>
                        <a:gd name="T22" fmla="*/ 248 w 456"/>
                        <a:gd name="T23" fmla="*/ 66 h 155"/>
                        <a:gd name="T24" fmla="*/ 280 w 456"/>
                        <a:gd name="T25" fmla="*/ 42 h 155"/>
                        <a:gd name="T26" fmla="*/ 307 w 456"/>
                        <a:gd name="T27" fmla="*/ 29 h 155"/>
                        <a:gd name="T28" fmla="*/ 345 w 456"/>
                        <a:gd name="T29" fmla="*/ 21 h 155"/>
                        <a:gd name="T30" fmla="*/ 384 w 456"/>
                        <a:gd name="T31" fmla="*/ 18 h 155"/>
                        <a:gd name="T32" fmla="*/ 411 w 456"/>
                        <a:gd name="T33" fmla="*/ 18 h 155"/>
                        <a:gd name="T34" fmla="*/ 455 w 456"/>
                        <a:gd name="T35" fmla="*/ 0 h 15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456" h="155">
                          <a:moveTo>
                            <a:pt x="0" y="154"/>
                          </a:moveTo>
                          <a:lnTo>
                            <a:pt x="30" y="140"/>
                          </a:lnTo>
                          <a:lnTo>
                            <a:pt x="61" y="140"/>
                          </a:lnTo>
                          <a:lnTo>
                            <a:pt x="92" y="140"/>
                          </a:lnTo>
                          <a:lnTo>
                            <a:pt x="105" y="132"/>
                          </a:lnTo>
                          <a:lnTo>
                            <a:pt x="113" y="119"/>
                          </a:lnTo>
                          <a:lnTo>
                            <a:pt x="119" y="106"/>
                          </a:lnTo>
                          <a:lnTo>
                            <a:pt x="149" y="96"/>
                          </a:lnTo>
                          <a:lnTo>
                            <a:pt x="182" y="88"/>
                          </a:lnTo>
                          <a:lnTo>
                            <a:pt x="203" y="88"/>
                          </a:lnTo>
                          <a:lnTo>
                            <a:pt x="225" y="88"/>
                          </a:lnTo>
                          <a:lnTo>
                            <a:pt x="248" y="66"/>
                          </a:lnTo>
                          <a:lnTo>
                            <a:pt x="280" y="42"/>
                          </a:lnTo>
                          <a:lnTo>
                            <a:pt x="307" y="29"/>
                          </a:lnTo>
                          <a:lnTo>
                            <a:pt x="345" y="21"/>
                          </a:lnTo>
                          <a:lnTo>
                            <a:pt x="384" y="18"/>
                          </a:lnTo>
                          <a:lnTo>
                            <a:pt x="411" y="18"/>
                          </a:lnTo>
                          <a:lnTo>
                            <a:pt x="455" y="0"/>
                          </a:lnTo>
                        </a:path>
                      </a:pathLst>
                    </a:custGeom>
                    <a:noFill/>
                    <a:ln w="12700" cap="rnd" cmpd="sng">
                      <a:solidFill>
                        <a:srgbClr val="603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sp>
                  <p:nvSpPr>
                    <p:cNvPr id="24699" name="Freeform 39"/>
                    <p:cNvSpPr>
                      <a:spLocks/>
                    </p:cNvSpPr>
                    <p:nvPr/>
                  </p:nvSpPr>
                  <p:spPr bwMode="auto">
                    <a:xfrm>
                      <a:off x="2595" y="3200"/>
                      <a:ext cx="118" cy="37"/>
                    </a:xfrm>
                    <a:custGeom>
                      <a:avLst/>
                      <a:gdLst>
                        <a:gd name="T0" fmla="*/ 117 w 118"/>
                        <a:gd name="T1" fmla="*/ 18 h 37"/>
                        <a:gd name="T2" fmla="*/ 90 w 118"/>
                        <a:gd name="T3" fmla="*/ 0 h 37"/>
                        <a:gd name="T4" fmla="*/ 70 w 118"/>
                        <a:gd name="T5" fmla="*/ 0 h 37"/>
                        <a:gd name="T6" fmla="*/ 46 w 118"/>
                        <a:gd name="T7" fmla="*/ 0 h 37"/>
                        <a:gd name="T8" fmla="*/ 38 w 118"/>
                        <a:gd name="T9" fmla="*/ 13 h 37"/>
                        <a:gd name="T10" fmla="*/ 21 w 118"/>
                        <a:gd name="T11" fmla="*/ 21 h 37"/>
                        <a:gd name="T12" fmla="*/ 0 w 118"/>
                        <a:gd name="T13" fmla="*/ 36 h 3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8" h="37">
                          <a:moveTo>
                            <a:pt x="117" y="18"/>
                          </a:moveTo>
                          <a:lnTo>
                            <a:pt x="90" y="0"/>
                          </a:lnTo>
                          <a:lnTo>
                            <a:pt x="70" y="0"/>
                          </a:lnTo>
                          <a:lnTo>
                            <a:pt x="46" y="0"/>
                          </a:lnTo>
                          <a:lnTo>
                            <a:pt x="38" y="13"/>
                          </a:lnTo>
                          <a:lnTo>
                            <a:pt x="21" y="21"/>
                          </a:lnTo>
                          <a:lnTo>
                            <a:pt x="0" y="36"/>
                          </a:lnTo>
                        </a:path>
                      </a:pathLst>
                    </a:custGeom>
                    <a:noFill/>
                    <a:ln w="12700" cap="rnd" cmpd="sng">
                      <a:solidFill>
                        <a:srgbClr val="603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sp>
                  <p:nvSpPr>
                    <p:cNvPr id="24700" name="Freeform 40"/>
                    <p:cNvSpPr>
                      <a:spLocks/>
                    </p:cNvSpPr>
                    <p:nvPr/>
                  </p:nvSpPr>
                  <p:spPr bwMode="auto">
                    <a:xfrm>
                      <a:off x="2546" y="3728"/>
                      <a:ext cx="33" cy="59"/>
                    </a:xfrm>
                    <a:custGeom>
                      <a:avLst/>
                      <a:gdLst>
                        <a:gd name="T0" fmla="*/ 32 w 33"/>
                        <a:gd name="T1" fmla="*/ 58 h 59"/>
                        <a:gd name="T2" fmla="*/ 26 w 33"/>
                        <a:gd name="T3" fmla="*/ 20 h 59"/>
                        <a:gd name="T4" fmla="*/ 0 w 33"/>
                        <a:gd name="T5" fmla="*/ 0 h 59"/>
                        <a:gd name="T6" fmla="*/ 0 60000 65536"/>
                        <a:gd name="T7" fmla="*/ 0 60000 65536"/>
                        <a:gd name="T8" fmla="*/ 0 60000 65536"/>
                      </a:gdLst>
                      <a:ahLst/>
                      <a:cxnLst>
                        <a:cxn ang="T6">
                          <a:pos x="T0" y="T1"/>
                        </a:cxn>
                        <a:cxn ang="T7">
                          <a:pos x="T2" y="T3"/>
                        </a:cxn>
                        <a:cxn ang="T8">
                          <a:pos x="T4" y="T5"/>
                        </a:cxn>
                      </a:cxnLst>
                      <a:rect l="0" t="0" r="r" b="b"/>
                      <a:pathLst>
                        <a:path w="33" h="59">
                          <a:moveTo>
                            <a:pt x="32" y="58"/>
                          </a:moveTo>
                          <a:lnTo>
                            <a:pt x="26" y="20"/>
                          </a:lnTo>
                          <a:lnTo>
                            <a:pt x="0" y="0"/>
                          </a:lnTo>
                        </a:path>
                      </a:pathLst>
                    </a:custGeom>
                    <a:noFill/>
                    <a:ln w="12700" cap="rnd" cmpd="sng">
                      <a:solidFill>
                        <a:srgbClr val="603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sp>
                  <p:nvSpPr>
                    <p:cNvPr id="24701" name="Freeform 41"/>
                    <p:cNvSpPr>
                      <a:spLocks/>
                    </p:cNvSpPr>
                    <p:nvPr/>
                  </p:nvSpPr>
                  <p:spPr bwMode="auto">
                    <a:xfrm>
                      <a:off x="2336" y="3636"/>
                      <a:ext cx="126" cy="115"/>
                    </a:xfrm>
                    <a:custGeom>
                      <a:avLst/>
                      <a:gdLst>
                        <a:gd name="T0" fmla="*/ 0 w 126"/>
                        <a:gd name="T1" fmla="*/ 114 h 115"/>
                        <a:gd name="T2" fmla="*/ 26 w 126"/>
                        <a:gd name="T3" fmla="*/ 102 h 115"/>
                        <a:gd name="T4" fmla="*/ 38 w 126"/>
                        <a:gd name="T5" fmla="*/ 89 h 115"/>
                        <a:gd name="T6" fmla="*/ 38 w 126"/>
                        <a:gd name="T7" fmla="*/ 76 h 115"/>
                        <a:gd name="T8" fmla="*/ 54 w 126"/>
                        <a:gd name="T9" fmla="*/ 60 h 115"/>
                        <a:gd name="T10" fmla="*/ 64 w 126"/>
                        <a:gd name="T11" fmla="*/ 50 h 115"/>
                        <a:gd name="T12" fmla="*/ 97 w 126"/>
                        <a:gd name="T13" fmla="*/ 34 h 115"/>
                        <a:gd name="T14" fmla="*/ 106 w 126"/>
                        <a:gd name="T15" fmla="*/ 15 h 115"/>
                        <a:gd name="T16" fmla="*/ 125 w 126"/>
                        <a:gd name="T17" fmla="*/ 0 h 11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26" h="115">
                          <a:moveTo>
                            <a:pt x="0" y="114"/>
                          </a:moveTo>
                          <a:lnTo>
                            <a:pt x="26" y="102"/>
                          </a:lnTo>
                          <a:lnTo>
                            <a:pt x="38" y="89"/>
                          </a:lnTo>
                          <a:lnTo>
                            <a:pt x="38" y="76"/>
                          </a:lnTo>
                          <a:lnTo>
                            <a:pt x="54" y="60"/>
                          </a:lnTo>
                          <a:lnTo>
                            <a:pt x="64" y="50"/>
                          </a:lnTo>
                          <a:lnTo>
                            <a:pt x="97" y="34"/>
                          </a:lnTo>
                          <a:lnTo>
                            <a:pt x="106" y="15"/>
                          </a:lnTo>
                          <a:lnTo>
                            <a:pt x="125" y="0"/>
                          </a:lnTo>
                        </a:path>
                      </a:pathLst>
                    </a:custGeom>
                    <a:noFill/>
                    <a:ln w="12700" cap="rnd" cmpd="sng">
                      <a:solidFill>
                        <a:srgbClr val="603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grpSp>
            </p:grpSp>
          </p:grpSp>
          <p:grpSp>
            <p:nvGrpSpPr>
              <p:cNvPr id="24684" name="Group 42"/>
              <p:cNvGrpSpPr>
                <a:grpSpLocks/>
              </p:cNvGrpSpPr>
              <p:nvPr/>
            </p:nvGrpSpPr>
            <p:grpSpPr bwMode="auto">
              <a:xfrm>
                <a:off x="3068" y="3183"/>
                <a:ext cx="175" cy="578"/>
                <a:chOff x="3004" y="2981"/>
                <a:chExt cx="187" cy="692"/>
              </a:xfrm>
            </p:grpSpPr>
            <p:sp>
              <p:nvSpPr>
                <p:cNvPr id="24691" name="Freeform 43"/>
                <p:cNvSpPr>
                  <a:spLocks/>
                </p:cNvSpPr>
                <p:nvPr/>
              </p:nvSpPr>
              <p:spPr bwMode="auto">
                <a:xfrm>
                  <a:off x="3004" y="2981"/>
                  <a:ext cx="92" cy="329"/>
                </a:xfrm>
                <a:custGeom>
                  <a:avLst/>
                  <a:gdLst>
                    <a:gd name="T0" fmla="*/ 0 w 92"/>
                    <a:gd name="T1" fmla="*/ 0 h 329"/>
                    <a:gd name="T2" fmla="*/ 10 w 92"/>
                    <a:gd name="T3" fmla="*/ 28 h 329"/>
                    <a:gd name="T4" fmla="*/ 21 w 92"/>
                    <a:gd name="T5" fmla="*/ 37 h 329"/>
                    <a:gd name="T6" fmla="*/ 26 w 92"/>
                    <a:gd name="T7" fmla="*/ 45 h 329"/>
                    <a:gd name="T8" fmla="*/ 30 w 92"/>
                    <a:gd name="T9" fmla="*/ 54 h 329"/>
                    <a:gd name="T10" fmla="*/ 36 w 92"/>
                    <a:gd name="T11" fmla="*/ 78 h 329"/>
                    <a:gd name="T12" fmla="*/ 36 w 92"/>
                    <a:gd name="T13" fmla="*/ 95 h 329"/>
                    <a:gd name="T14" fmla="*/ 43 w 92"/>
                    <a:gd name="T15" fmla="*/ 105 h 329"/>
                    <a:gd name="T16" fmla="*/ 51 w 92"/>
                    <a:gd name="T17" fmla="*/ 127 h 329"/>
                    <a:gd name="T18" fmla="*/ 52 w 92"/>
                    <a:gd name="T19" fmla="*/ 133 h 329"/>
                    <a:gd name="T20" fmla="*/ 60 w 92"/>
                    <a:gd name="T21" fmla="*/ 157 h 329"/>
                    <a:gd name="T22" fmla="*/ 61 w 92"/>
                    <a:gd name="T23" fmla="*/ 179 h 329"/>
                    <a:gd name="T24" fmla="*/ 61 w 92"/>
                    <a:gd name="T25" fmla="*/ 199 h 329"/>
                    <a:gd name="T26" fmla="*/ 67 w 92"/>
                    <a:gd name="T27" fmla="*/ 213 h 329"/>
                    <a:gd name="T28" fmla="*/ 69 w 92"/>
                    <a:gd name="T29" fmla="*/ 232 h 329"/>
                    <a:gd name="T30" fmla="*/ 71 w 92"/>
                    <a:gd name="T31" fmla="*/ 245 h 329"/>
                    <a:gd name="T32" fmla="*/ 83 w 92"/>
                    <a:gd name="T33" fmla="*/ 259 h 329"/>
                    <a:gd name="T34" fmla="*/ 83 w 92"/>
                    <a:gd name="T35" fmla="*/ 275 h 329"/>
                    <a:gd name="T36" fmla="*/ 83 w 92"/>
                    <a:gd name="T37" fmla="*/ 286 h 329"/>
                    <a:gd name="T38" fmla="*/ 91 w 92"/>
                    <a:gd name="T39" fmla="*/ 307 h 329"/>
                    <a:gd name="T40" fmla="*/ 88 w 92"/>
                    <a:gd name="T41" fmla="*/ 328 h 32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92" h="329">
                      <a:moveTo>
                        <a:pt x="0" y="0"/>
                      </a:moveTo>
                      <a:lnTo>
                        <a:pt x="10" y="28"/>
                      </a:lnTo>
                      <a:lnTo>
                        <a:pt x="21" y="37"/>
                      </a:lnTo>
                      <a:lnTo>
                        <a:pt x="26" y="45"/>
                      </a:lnTo>
                      <a:lnTo>
                        <a:pt x="30" y="54"/>
                      </a:lnTo>
                      <a:lnTo>
                        <a:pt x="36" y="78"/>
                      </a:lnTo>
                      <a:lnTo>
                        <a:pt x="36" y="95"/>
                      </a:lnTo>
                      <a:lnTo>
                        <a:pt x="43" y="105"/>
                      </a:lnTo>
                      <a:lnTo>
                        <a:pt x="51" y="127"/>
                      </a:lnTo>
                      <a:lnTo>
                        <a:pt x="52" y="133"/>
                      </a:lnTo>
                      <a:lnTo>
                        <a:pt x="60" y="157"/>
                      </a:lnTo>
                      <a:lnTo>
                        <a:pt x="61" y="179"/>
                      </a:lnTo>
                      <a:lnTo>
                        <a:pt x="61" y="199"/>
                      </a:lnTo>
                      <a:lnTo>
                        <a:pt x="67" y="213"/>
                      </a:lnTo>
                      <a:lnTo>
                        <a:pt x="69" y="232"/>
                      </a:lnTo>
                      <a:lnTo>
                        <a:pt x="71" y="245"/>
                      </a:lnTo>
                      <a:lnTo>
                        <a:pt x="83" y="259"/>
                      </a:lnTo>
                      <a:lnTo>
                        <a:pt x="83" y="275"/>
                      </a:lnTo>
                      <a:lnTo>
                        <a:pt x="83" y="286"/>
                      </a:lnTo>
                      <a:lnTo>
                        <a:pt x="91" y="307"/>
                      </a:lnTo>
                      <a:lnTo>
                        <a:pt x="88" y="328"/>
                      </a:lnTo>
                    </a:path>
                  </a:pathLst>
                </a:custGeom>
                <a:noFill/>
                <a:ln w="12700" cap="rnd" cmpd="sng">
                  <a:solidFill>
                    <a:srgbClr val="C06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sp>
              <p:nvSpPr>
                <p:cNvPr id="24692" name="Freeform 44"/>
                <p:cNvSpPr>
                  <a:spLocks/>
                </p:cNvSpPr>
                <p:nvPr/>
              </p:nvSpPr>
              <p:spPr bwMode="auto">
                <a:xfrm>
                  <a:off x="3061" y="3501"/>
                  <a:ext cx="130" cy="172"/>
                </a:xfrm>
                <a:custGeom>
                  <a:avLst/>
                  <a:gdLst>
                    <a:gd name="T0" fmla="*/ 0 w 130"/>
                    <a:gd name="T1" fmla="*/ 0 h 172"/>
                    <a:gd name="T2" fmla="*/ 21 w 130"/>
                    <a:gd name="T3" fmla="*/ 9 h 172"/>
                    <a:gd name="T4" fmla="*/ 42 w 130"/>
                    <a:gd name="T5" fmla="*/ 27 h 172"/>
                    <a:gd name="T6" fmla="*/ 48 w 130"/>
                    <a:gd name="T7" fmla="*/ 48 h 172"/>
                    <a:gd name="T8" fmla="*/ 48 w 130"/>
                    <a:gd name="T9" fmla="*/ 62 h 172"/>
                    <a:gd name="T10" fmla="*/ 67 w 130"/>
                    <a:gd name="T11" fmla="*/ 77 h 172"/>
                    <a:gd name="T12" fmla="*/ 81 w 130"/>
                    <a:gd name="T13" fmla="*/ 91 h 172"/>
                    <a:gd name="T14" fmla="*/ 105 w 130"/>
                    <a:gd name="T15" fmla="*/ 118 h 172"/>
                    <a:gd name="T16" fmla="*/ 110 w 130"/>
                    <a:gd name="T17" fmla="*/ 137 h 172"/>
                    <a:gd name="T18" fmla="*/ 110 w 130"/>
                    <a:gd name="T19" fmla="*/ 145 h 172"/>
                    <a:gd name="T20" fmla="*/ 110 w 130"/>
                    <a:gd name="T21" fmla="*/ 155 h 172"/>
                    <a:gd name="T22" fmla="*/ 129 w 130"/>
                    <a:gd name="T23" fmla="*/ 171 h 17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30" h="172">
                      <a:moveTo>
                        <a:pt x="0" y="0"/>
                      </a:moveTo>
                      <a:lnTo>
                        <a:pt x="21" y="9"/>
                      </a:lnTo>
                      <a:lnTo>
                        <a:pt x="42" y="27"/>
                      </a:lnTo>
                      <a:lnTo>
                        <a:pt x="48" y="48"/>
                      </a:lnTo>
                      <a:lnTo>
                        <a:pt x="48" y="62"/>
                      </a:lnTo>
                      <a:lnTo>
                        <a:pt x="67" y="77"/>
                      </a:lnTo>
                      <a:lnTo>
                        <a:pt x="81" y="91"/>
                      </a:lnTo>
                      <a:lnTo>
                        <a:pt x="105" y="118"/>
                      </a:lnTo>
                      <a:lnTo>
                        <a:pt x="110" y="137"/>
                      </a:lnTo>
                      <a:lnTo>
                        <a:pt x="110" y="145"/>
                      </a:lnTo>
                      <a:lnTo>
                        <a:pt x="110" y="155"/>
                      </a:lnTo>
                      <a:lnTo>
                        <a:pt x="129" y="171"/>
                      </a:lnTo>
                    </a:path>
                  </a:pathLst>
                </a:custGeom>
                <a:noFill/>
                <a:ln w="12700" cap="rnd" cmpd="sng">
                  <a:solidFill>
                    <a:srgbClr val="A05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grpSp>
          <p:sp>
            <p:nvSpPr>
              <p:cNvPr id="24685" name="Freeform 45"/>
              <p:cNvSpPr>
                <a:spLocks/>
              </p:cNvSpPr>
              <p:nvPr/>
            </p:nvSpPr>
            <p:spPr bwMode="auto">
              <a:xfrm>
                <a:off x="3060" y="3013"/>
                <a:ext cx="365" cy="875"/>
              </a:xfrm>
              <a:custGeom>
                <a:avLst/>
                <a:gdLst>
                  <a:gd name="T0" fmla="*/ 26 w 390"/>
                  <a:gd name="T1" fmla="*/ 10 h 1264"/>
                  <a:gd name="T2" fmla="*/ 34 w 390"/>
                  <a:gd name="T3" fmla="*/ 33 h 1264"/>
                  <a:gd name="T4" fmla="*/ 51 w 390"/>
                  <a:gd name="T5" fmla="*/ 48 h 1264"/>
                  <a:gd name="T6" fmla="*/ 51 w 390"/>
                  <a:gd name="T7" fmla="*/ 53 h 1264"/>
                  <a:gd name="T8" fmla="*/ 60 w 390"/>
                  <a:gd name="T9" fmla="*/ 71 h 1264"/>
                  <a:gd name="T10" fmla="*/ 73 w 390"/>
                  <a:gd name="T11" fmla="*/ 86 h 1264"/>
                  <a:gd name="T12" fmla="*/ 87 w 390"/>
                  <a:gd name="T13" fmla="*/ 100 h 1264"/>
                  <a:gd name="T14" fmla="*/ 89 w 390"/>
                  <a:gd name="T15" fmla="*/ 109 h 1264"/>
                  <a:gd name="T16" fmla="*/ 122 w 390"/>
                  <a:gd name="T17" fmla="*/ 130 h 1264"/>
                  <a:gd name="T18" fmla="*/ 163 w 390"/>
                  <a:gd name="T19" fmla="*/ 146 h 1264"/>
                  <a:gd name="T20" fmla="*/ 200 w 390"/>
                  <a:gd name="T21" fmla="*/ 164 h 1264"/>
                  <a:gd name="T22" fmla="*/ 215 w 390"/>
                  <a:gd name="T23" fmla="*/ 177 h 1264"/>
                  <a:gd name="T24" fmla="*/ 257 w 390"/>
                  <a:gd name="T25" fmla="*/ 201 h 1264"/>
                  <a:gd name="T26" fmla="*/ 248 w 390"/>
                  <a:gd name="T27" fmla="*/ 210 h 1264"/>
                  <a:gd name="T28" fmla="*/ 209 w 390"/>
                  <a:gd name="T29" fmla="*/ 214 h 1264"/>
                  <a:gd name="T30" fmla="*/ 159 w 390"/>
                  <a:gd name="T31" fmla="*/ 217 h 1264"/>
                  <a:gd name="T32" fmla="*/ 168 w 390"/>
                  <a:gd name="T33" fmla="*/ 225 h 1264"/>
                  <a:gd name="T34" fmla="*/ 213 w 390"/>
                  <a:gd name="T35" fmla="*/ 231 h 1264"/>
                  <a:gd name="T36" fmla="*/ 248 w 390"/>
                  <a:gd name="T37" fmla="*/ 241 h 1264"/>
                  <a:gd name="T38" fmla="*/ 181 w 390"/>
                  <a:gd name="T39" fmla="*/ 241 h 1264"/>
                  <a:gd name="T40" fmla="*/ 150 w 390"/>
                  <a:gd name="T41" fmla="*/ 242 h 1264"/>
                  <a:gd name="T42" fmla="*/ 80 w 390"/>
                  <a:gd name="T43" fmla="*/ 244 h 1264"/>
                  <a:gd name="T44" fmla="*/ 58 w 390"/>
                  <a:gd name="T45" fmla="*/ 245 h 1264"/>
                  <a:gd name="T46" fmla="*/ 85 w 390"/>
                  <a:gd name="T47" fmla="*/ 247 h 1264"/>
                  <a:gd name="T48" fmla="*/ 109 w 390"/>
                  <a:gd name="T49" fmla="*/ 250 h 1264"/>
                  <a:gd name="T50" fmla="*/ 155 w 390"/>
                  <a:gd name="T51" fmla="*/ 252 h 1264"/>
                  <a:gd name="T52" fmla="*/ 176 w 390"/>
                  <a:gd name="T53" fmla="*/ 257 h 1264"/>
                  <a:gd name="T54" fmla="*/ 200 w 390"/>
                  <a:gd name="T55" fmla="*/ 260 h 1264"/>
                  <a:gd name="T56" fmla="*/ 222 w 390"/>
                  <a:gd name="T57" fmla="*/ 264 h 1264"/>
                  <a:gd name="T58" fmla="*/ 256 w 390"/>
                  <a:gd name="T59" fmla="*/ 269 h 1264"/>
                  <a:gd name="T60" fmla="*/ 280 w 390"/>
                  <a:gd name="T61" fmla="*/ 276 h 1264"/>
                  <a:gd name="T62" fmla="*/ 299 w 390"/>
                  <a:gd name="T63" fmla="*/ 290 h 1264"/>
                  <a:gd name="T64" fmla="*/ 0 w 390"/>
                  <a:gd name="T65" fmla="*/ 0 h 126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90" h="1264">
                    <a:moveTo>
                      <a:pt x="0" y="0"/>
                    </a:moveTo>
                    <a:lnTo>
                      <a:pt x="34" y="42"/>
                    </a:lnTo>
                    <a:lnTo>
                      <a:pt x="39" y="95"/>
                    </a:lnTo>
                    <a:lnTo>
                      <a:pt x="44" y="143"/>
                    </a:lnTo>
                    <a:lnTo>
                      <a:pt x="44" y="170"/>
                    </a:lnTo>
                    <a:lnTo>
                      <a:pt x="66" y="207"/>
                    </a:lnTo>
                    <a:lnTo>
                      <a:pt x="66" y="217"/>
                    </a:lnTo>
                    <a:lnTo>
                      <a:pt x="66" y="233"/>
                    </a:lnTo>
                    <a:lnTo>
                      <a:pt x="66" y="249"/>
                    </a:lnTo>
                    <a:lnTo>
                      <a:pt x="78" y="307"/>
                    </a:lnTo>
                    <a:lnTo>
                      <a:pt x="86" y="355"/>
                    </a:lnTo>
                    <a:lnTo>
                      <a:pt x="95" y="373"/>
                    </a:lnTo>
                    <a:lnTo>
                      <a:pt x="108" y="413"/>
                    </a:lnTo>
                    <a:lnTo>
                      <a:pt x="113" y="434"/>
                    </a:lnTo>
                    <a:lnTo>
                      <a:pt x="113" y="452"/>
                    </a:lnTo>
                    <a:lnTo>
                      <a:pt x="115" y="476"/>
                    </a:lnTo>
                    <a:lnTo>
                      <a:pt x="122" y="521"/>
                    </a:lnTo>
                    <a:lnTo>
                      <a:pt x="159" y="567"/>
                    </a:lnTo>
                    <a:lnTo>
                      <a:pt x="196" y="604"/>
                    </a:lnTo>
                    <a:lnTo>
                      <a:pt x="213" y="636"/>
                    </a:lnTo>
                    <a:lnTo>
                      <a:pt x="230" y="689"/>
                    </a:lnTo>
                    <a:lnTo>
                      <a:pt x="262" y="715"/>
                    </a:lnTo>
                    <a:lnTo>
                      <a:pt x="284" y="763"/>
                    </a:lnTo>
                    <a:lnTo>
                      <a:pt x="281" y="771"/>
                    </a:lnTo>
                    <a:lnTo>
                      <a:pt x="323" y="854"/>
                    </a:lnTo>
                    <a:lnTo>
                      <a:pt x="335" y="879"/>
                    </a:lnTo>
                    <a:lnTo>
                      <a:pt x="343" y="900"/>
                    </a:lnTo>
                    <a:lnTo>
                      <a:pt x="323" y="914"/>
                    </a:lnTo>
                    <a:lnTo>
                      <a:pt x="303" y="928"/>
                    </a:lnTo>
                    <a:lnTo>
                      <a:pt x="271" y="931"/>
                    </a:lnTo>
                    <a:lnTo>
                      <a:pt x="230" y="938"/>
                    </a:lnTo>
                    <a:lnTo>
                      <a:pt x="207" y="943"/>
                    </a:lnTo>
                    <a:lnTo>
                      <a:pt x="186" y="959"/>
                    </a:lnTo>
                    <a:lnTo>
                      <a:pt x="218" y="980"/>
                    </a:lnTo>
                    <a:lnTo>
                      <a:pt x="273" y="992"/>
                    </a:lnTo>
                    <a:lnTo>
                      <a:pt x="279" y="1007"/>
                    </a:lnTo>
                    <a:lnTo>
                      <a:pt x="317" y="1028"/>
                    </a:lnTo>
                    <a:lnTo>
                      <a:pt x="323" y="1049"/>
                    </a:lnTo>
                    <a:lnTo>
                      <a:pt x="273" y="1049"/>
                    </a:lnTo>
                    <a:lnTo>
                      <a:pt x="235" y="1049"/>
                    </a:lnTo>
                    <a:lnTo>
                      <a:pt x="218" y="1054"/>
                    </a:lnTo>
                    <a:lnTo>
                      <a:pt x="196" y="1054"/>
                    </a:lnTo>
                    <a:lnTo>
                      <a:pt x="159" y="1071"/>
                    </a:lnTo>
                    <a:lnTo>
                      <a:pt x="104" y="1065"/>
                    </a:lnTo>
                    <a:lnTo>
                      <a:pt x="83" y="1060"/>
                    </a:lnTo>
                    <a:lnTo>
                      <a:pt x="75" y="1067"/>
                    </a:lnTo>
                    <a:lnTo>
                      <a:pt x="78" y="1076"/>
                    </a:lnTo>
                    <a:lnTo>
                      <a:pt x="111" y="1078"/>
                    </a:lnTo>
                    <a:lnTo>
                      <a:pt x="109" y="1082"/>
                    </a:lnTo>
                    <a:lnTo>
                      <a:pt x="142" y="1087"/>
                    </a:lnTo>
                    <a:lnTo>
                      <a:pt x="174" y="1090"/>
                    </a:lnTo>
                    <a:lnTo>
                      <a:pt x="202" y="1098"/>
                    </a:lnTo>
                    <a:lnTo>
                      <a:pt x="218" y="1104"/>
                    </a:lnTo>
                    <a:lnTo>
                      <a:pt x="230" y="1118"/>
                    </a:lnTo>
                    <a:lnTo>
                      <a:pt x="242" y="1120"/>
                    </a:lnTo>
                    <a:lnTo>
                      <a:pt x="262" y="1129"/>
                    </a:lnTo>
                    <a:lnTo>
                      <a:pt x="277" y="1138"/>
                    </a:lnTo>
                    <a:lnTo>
                      <a:pt x="289" y="1150"/>
                    </a:lnTo>
                    <a:lnTo>
                      <a:pt x="311" y="1159"/>
                    </a:lnTo>
                    <a:lnTo>
                      <a:pt x="333" y="1171"/>
                    </a:lnTo>
                    <a:lnTo>
                      <a:pt x="352" y="1188"/>
                    </a:lnTo>
                    <a:lnTo>
                      <a:pt x="365" y="1205"/>
                    </a:lnTo>
                    <a:lnTo>
                      <a:pt x="379" y="1233"/>
                    </a:lnTo>
                    <a:lnTo>
                      <a:pt x="389" y="1263"/>
                    </a:lnTo>
                    <a:lnTo>
                      <a:pt x="0" y="1263"/>
                    </a:lnTo>
                    <a:lnTo>
                      <a:pt x="0" y="0"/>
                    </a:lnTo>
                  </a:path>
                </a:pathLst>
              </a:custGeom>
              <a:solidFill>
                <a:srgbClr val="603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grpSp>
            <p:nvGrpSpPr>
              <p:cNvPr id="24686" name="Group 46"/>
              <p:cNvGrpSpPr>
                <a:grpSpLocks/>
              </p:cNvGrpSpPr>
              <p:nvPr/>
            </p:nvGrpSpPr>
            <p:grpSpPr bwMode="auto">
              <a:xfrm>
                <a:off x="3061" y="3300"/>
                <a:ext cx="315" cy="756"/>
                <a:chOff x="2996" y="3121"/>
                <a:chExt cx="336" cy="905"/>
              </a:xfrm>
            </p:grpSpPr>
            <p:sp>
              <p:nvSpPr>
                <p:cNvPr id="24687" name="Freeform 47"/>
                <p:cNvSpPr>
                  <a:spLocks/>
                </p:cNvSpPr>
                <p:nvPr/>
              </p:nvSpPr>
              <p:spPr bwMode="auto">
                <a:xfrm>
                  <a:off x="2997" y="3607"/>
                  <a:ext cx="173" cy="159"/>
                </a:xfrm>
                <a:custGeom>
                  <a:avLst/>
                  <a:gdLst>
                    <a:gd name="T0" fmla="*/ 0 w 173"/>
                    <a:gd name="T1" fmla="*/ 0 h 159"/>
                    <a:gd name="T2" fmla="*/ 22 w 173"/>
                    <a:gd name="T3" fmla="*/ 7 h 159"/>
                    <a:gd name="T4" fmla="*/ 47 w 173"/>
                    <a:gd name="T5" fmla="*/ 16 h 159"/>
                    <a:gd name="T6" fmla="*/ 60 w 173"/>
                    <a:gd name="T7" fmla="*/ 24 h 159"/>
                    <a:gd name="T8" fmla="*/ 76 w 173"/>
                    <a:gd name="T9" fmla="*/ 40 h 159"/>
                    <a:gd name="T10" fmla="*/ 76 w 173"/>
                    <a:gd name="T11" fmla="*/ 49 h 159"/>
                    <a:gd name="T12" fmla="*/ 80 w 173"/>
                    <a:gd name="T13" fmla="*/ 61 h 159"/>
                    <a:gd name="T14" fmla="*/ 86 w 173"/>
                    <a:gd name="T15" fmla="*/ 71 h 159"/>
                    <a:gd name="T16" fmla="*/ 92 w 173"/>
                    <a:gd name="T17" fmla="*/ 84 h 159"/>
                    <a:gd name="T18" fmla="*/ 104 w 173"/>
                    <a:gd name="T19" fmla="*/ 107 h 159"/>
                    <a:gd name="T20" fmla="*/ 116 w 173"/>
                    <a:gd name="T21" fmla="*/ 120 h 159"/>
                    <a:gd name="T22" fmla="*/ 138 w 173"/>
                    <a:gd name="T23" fmla="*/ 122 h 159"/>
                    <a:gd name="T24" fmla="*/ 157 w 173"/>
                    <a:gd name="T25" fmla="*/ 125 h 159"/>
                    <a:gd name="T26" fmla="*/ 163 w 173"/>
                    <a:gd name="T27" fmla="*/ 136 h 159"/>
                    <a:gd name="T28" fmla="*/ 172 w 173"/>
                    <a:gd name="T29" fmla="*/ 154 h 159"/>
                    <a:gd name="T30" fmla="*/ 162 w 173"/>
                    <a:gd name="T31" fmla="*/ 158 h 159"/>
                    <a:gd name="T32" fmla="*/ 136 w 173"/>
                    <a:gd name="T33" fmla="*/ 141 h 159"/>
                    <a:gd name="T34" fmla="*/ 109 w 173"/>
                    <a:gd name="T35" fmla="*/ 136 h 159"/>
                    <a:gd name="T36" fmla="*/ 72 w 173"/>
                    <a:gd name="T37" fmla="*/ 136 h 159"/>
                    <a:gd name="T38" fmla="*/ 66 w 173"/>
                    <a:gd name="T39" fmla="*/ 111 h 159"/>
                    <a:gd name="T40" fmla="*/ 58 w 173"/>
                    <a:gd name="T41" fmla="*/ 100 h 159"/>
                    <a:gd name="T42" fmla="*/ 44 w 173"/>
                    <a:gd name="T43" fmla="*/ 70 h 159"/>
                    <a:gd name="T44" fmla="*/ 40 w 173"/>
                    <a:gd name="T45" fmla="*/ 54 h 159"/>
                    <a:gd name="T46" fmla="*/ 42 w 173"/>
                    <a:gd name="T47" fmla="*/ 43 h 159"/>
                    <a:gd name="T48" fmla="*/ 0 w 173"/>
                    <a:gd name="T49" fmla="*/ 30 h 159"/>
                    <a:gd name="T50" fmla="*/ 0 w 173"/>
                    <a:gd name="T51" fmla="*/ 0 h 15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73" h="159">
                      <a:moveTo>
                        <a:pt x="0" y="0"/>
                      </a:moveTo>
                      <a:lnTo>
                        <a:pt x="22" y="7"/>
                      </a:lnTo>
                      <a:lnTo>
                        <a:pt x="47" y="16"/>
                      </a:lnTo>
                      <a:lnTo>
                        <a:pt x="60" y="24"/>
                      </a:lnTo>
                      <a:lnTo>
                        <a:pt x="76" y="40"/>
                      </a:lnTo>
                      <a:lnTo>
                        <a:pt x="76" y="49"/>
                      </a:lnTo>
                      <a:lnTo>
                        <a:pt x="80" y="61"/>
                      </a:lnTo>
                      <a:lnTo>
                        <a:pt x="86" y="71"/>
                      </a:lnTo>
                      <a:lnTo>
                        <a:pt x="92" y="84"/>
                      </a:lnTo>
                      <a:lnTo>
                        <a:pt x="104" y="107"/>
                      </a:lnTo>
                      <a:lnTo>
                        <a:pt x="116" y="120"/>
                      </a:lnTo>
                      <a:lnTo>
                        <a:pt x="138" y="122"/>
                      </a:lnTo>
                      <a:lnTo>
                        <a:pt x="157" y="125"/>
                      </a:lnTo>
                      <a:lnTo>
                        <a:pt x="163" y="136"/>
                      </a:lnTo>
                      <a:lnTo>
                        <a:pt x="172" y="154"/>
                      </a:lnTo>
                      <a:lnTo>
                        <a:pt x="162" y="158"/>
                      </a:lnTo>
                      <a:lnTo>
                        <a:pt x="136" y="141"/>
                      </a:lnTo>
                      <a:lnTo>
                        <a:pt x="109" y="136"/>
                      </a:lnTo>
                      <a:lnTo>
                        <a:pt x="72" y="136"/>
                      </a:lnTo>
                      <a:lnTo>
                        <a:pt x="66" y="111"/>
                      </a:lnTo>
                      <a:lnTo>
                        <a:pt x="58" y="100"/>
                      </a:lnTo>
                      <a:lnTo>
                        <a:pt x="44" y="70"/>
                      </a:lnTo>
                      <a:lnTo>
                        <a:pt x="40" y="54"/>
                      </a:lnTo>
                      <a:lnTo>
                        <a:pt x="42" y="43"/>
                      </a:lnTo>
                      <a:lnTo>
                        <a:pt x="0" y="30"/>
                      </a:lnTo>
                      <a:lnTo>
                        <a:pt x="0" y="0"/>
                      </a:lnTo>
                    </a:path>
                  </a:pathLst>
                </a:custGeom>
                <a:solidFill>
                  <a:srgbClr val="402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sp>
              <p:nvSpPr>
                <p:cNvPr id="24688" name="Freeform 48"/>
                <p:cNvSpPr>
                  <a:spLocks/>
                </p:cNvSpPr>
                <p:nvPr/>
              </p:nvSpPr>
              <p:spPr bwMode="auto">
                <a:xfrm>
                  <a:off x="3086" y="3335"/>
                  <a:ext cx="119" cy="170"/>
                </a:xfrm>
                <a:custGeom>
                  <a:avLst/>
                  <a:gdLst>
                    <a:gd name="T0" fmla="*/ 26 w 119"/>
                    <a:gd name="T1" fmla="*/ 0 h 170"/>
                    <a:gd name="T2" fmla="*/ 30 w 119"/>
                    <a:gd name="T3" fmla="*/ 24 h 170"/>
                    <a:gd name="T4" fmla="*/ 30 w 119"/>
                    <a:gd name="T5" fmla="*/ 40 h 170"/>
                    <a:gd name="T6" fmla="*/ 42 w 119"/>
                    <a:gd name="T7" fmla="*/ 50 h 170"/>
                    <a:gd name="T8" fmla="*/ 48 w 119"/>
                    <a:gd name="T9" fmla="*/ 64 h 170"/>
                    <a:gd name="T10" fmla="*/ 74 w 119"/>
                    <a:gd name="T11" fmla="*/ 74 h 170"/>
                    <a:gd name="T12" fmla="*/ 88 w 119"/>
                    <a:gd name="T13" fmla="*/ 91 h 170"/>
                    <a:gd name="T14" fmla="*/ 115 w 119"/>
                    <a:gd name="T15" fmla="*/ 108 h 170"/>
                    <a:gd name="T16" fmla="*/ 115 w 119"/>
                    <a:gd name="T17" fmla="*/ 124 h 170"/>
                    <a:gd name="T18" fmla="*/ 118 w 119"/>
                    <a:gd name="T19" fmla="*/ 142 h 170"/>
                    <a:gd name="T20" fmla="*/ 118 w 119"/>
                    <a:gd name="T21" fmla="*/ 169 h 170"/>
                    <a:gd name="T22" fmla="*/ 104 w 119"/>
                    <a:gd name="T23" fmla="*/ 161 h 170"/>
                    <a:gd name="T24" fmla="*/ 90 w 119"/>
                    <a:gd name="T25" fmla="*/ 146 h 170"/>
                    <a:gd name="T26" fmla="*/ 74 w 119"/>
                    <a:gd name="T27" fmla="*/ 149 h 170"/>
                    <a:gd name="T28" fmla="*/ 56 w 119"/>
                    <a:gd name="T29" fmla="*/ 149 h 170"/>
                    <a:gd name="T30" fmla="*/ 52 w 119"/>
                    <a:gd name="T31" fmla="*/ 137 h 170"/>
                    <a:gd name="T32" fmla="*/ 30 w 119"/>
                    <a:gd name="T33" fmla="*/ 137 h 170"/>
                    <a:gd name="T34" fmla="*/ 16 w 119"/>
                    <a:gd name="T35" fmla="*/ 123 h 170"/>
                    <a:gd name="T36" fmla="*/ 17 w 119"/>
                    <a:gd name="T37" fmla="*/ 107 h 170"/>
                    <a:gd name="T38" fmla="*/ 43 w 119"/>
                    <a:gd name="T39" fmla="*/ 103 h 170"/>
                    <a:gd name="T40" fmla="*/ 52 w 119"/>
                    <a:gd name="T41" fmla="*/ 108 h 170"/>
                    <a:gd name="T42" fmla="*/ 52 w 119"/>
                    <a:gd name="T43" fmla="*/ 98 h 170"/>
                    <a:gd name="T44" fmla="*/ 36 w 119"/>
                    <a:gd name="T45" fmla="*/ 77 h 170"/>
                    <a:gd name="T46" fmla="*/ 19 w 119"/>
                    <a:gd name="T47" fmla="*/ 77 h 170"/>
                    <a:gd name="T48" fmla="*/ 5 w 119"/>
                    <a:gd name="T49" fmla="*/ 63 h 170"/>
                    <a:gd name="T50" fmla="*/ 8 w 119"/>
                    <a:gd name="T51" fmla="*/ 54 h 170"/>
                    <a:gd name="T52" fmla="*/ 3 w 119"/>
                    <a:gd name="T53" fmla="*/ 37 h 170"/>
                    <a:gd name="T54" fmla="*/ 0 w 119"/>
                    <a:gd name="T55" fmla="*/ 15 h 170"/>
                    <a:gd name="T56" fmla="*/ 5 w 119"/>
                    <a:gd name="T57" fmla="*/ 4 h 170"/>
                    <a:gd name="T58" fmla="*/ 26 w 119"/>
                    <a:gd name="T59" fmla="*/ 0 h 170"/>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119" h="170">
                      <a:moveTo>
                        <a:pt x="26" y="0"/>
                      </a:moveTo>
                      <a:lnTo>
                        <a:pt x="30" y="24"/>
                      </a:lnTo>
                      <a:lnTo>
                        <a:pt x="30" y="40"/>
                      </a:lnTo>
                      <a:lnTo>
                        <a:pt x="42" y="50"/>
                      </a:lnTo>
                      <a:lnTo>
                        <a:pt x="48" y="64"/>
                      </a:lnTo>
                      <a:lnTo>
                        <a:pt x="74" y="74"/>
                      </a:lnTo>
                      <a:lnTo>
                        <a:pt x="88" y="91"/>
                      </a:lnTo>
                      <a:lnTo>
                        <a:pt x="115" y="108"/>
                      </a:lnTo>
                      <a:lnTo>
                        <a:pt x="115" y="124"/>
                      </a:lnTo>
                      <a:lnTo>
                        <a:pt x="118" y="142"/>
                      </a:lnTo>
                      <a:lnTo>
                        <a:pt x="118" y="169"/>
                      </a:lnTo>
                      <a:lnTo>
                        <a:pt x="104" y="161"/>
                      </a:lnTo>
                      <a:lnTo>
                        <a:pt x="90" y="146"/>
                      </a:lnTo>
                      <a:lnTo>
                        <a:pt x="74" y="149"/>
                      </a:lnTo>
                      <a:lnTo>
                        <a:pt x="56" y="149"/>
                      </a:lnTo>
                      <a:lnTo>
                        <a:pt x="52" y="137"/>
                      </a:lnTo>
                      <a:lnTo>
                        <a:pt x="30" y="137"/>
                      </a:lnTo>
                      <a:lnTo>
                        <a:pt x="16" y="123"/>
                      </a:lnTo>
                      <a:lnTo>
                        <a:pt x="17" y="107"/>
                      </a:lnTo>
                      <a:lnTo>
                        <a:pt x="43" y="103"/>
                      </a:lnTo>
                      <a:lnTo>
                        <a:pt x="52" y="108"/>
                      </a:lnTo>
                      <a:lnTo>
                        <a:pt x="52" y="98"/>
                      </a:lnTo>
                      <a:lnTo>
                        <a:pt x="36" y="77"/>
                      </a:lnTo>
                      <a:lnTo>
                        <a:pt x="19" y="77"/>
                      </a:lnTo>
                      <a:lnTo>
                        <a:pt x="5" y="63"/>
                      </a:lnTo>
                      <a:lnTo>
                        <a:pt x="8" y="54"/>
                      </a:lnTo>
                      <a:lnTo>
                        <a:pt x="3" y="37"/>
                      </a:lnTo>
                      <a:lnTo>
                        <a:pt x="0" y="15"/>
                      </a:lnTo>
                      <a:lnTo>
                        <a:pt x="5" y="4"/>
                      </a:lnTo>
                      <a:lnTo>
                        <a:pt x="26" y="0"/>
                      </a:lnTo>
                    </a:path>
                  </a:pathLst>
                </a:custGeom>
                <a:solidFill>
                  <a:srgbClr val="402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sp>
              <p:nvSpPr>
                <p:cNvPr id="24689" name="Freeform 49"/>
                <p:cNvSpPr>
                  <a:spLocks/>
                </p:cNvSpPr>
                <p:nvPr/>
              </p:nvSpPr>
              <p:spPr bwMode="auto">
                <a:xfrm>
                  <a:off x="2996" y="3121"/>
                  <a:ext cx="70" cy="333"/>
                </a:xfrm>
                <a:custGeom>
                  <a:avLst/>
                  <a:gdLst>
                    <a:gd name="T0" fmla="*/ 1 w 70"/>
                    <a:gd name="T1" fmla="*/ 0 h 333"/>
                    <a:gd name="T2" fmla="*/ 22 w 70"/>
                    <a:gd name="T3" fmla="*/ 34 h 333"/>
                    <a:gd name="T4" fmla="*/ 22 w 70"/>
                    <a:gd name="T5" fmla="*/ 54 h 333"/>
                    <a:gd name="T6" fmla="*/ 22 w 70"/>
                    <a:gd name="T7" fmla="*/ 77 h 333"/>
                    <a:gd name="T8" fmla="*/ 43 w 70"/>
                    <a:gd name="T9" fmla="*/ 97 h 333"/>
                    <a:gd name="T10" fmla="*/ 38 w 70"/>
                    <a:gd name="T11" fmla="*/ 116 h 333"/>
                    <a:gd name="T12" fmla="*/ 43 w 70"/>
                    <a:gd name="T13" fmla="*/ 133 h 333"/>
                    <a:gd name="T14" fmla="*/ 50 w 70"/>
                    <a:gd name="T15" fmla="*/ 152 h 333"/>
                    <a:gd name="T16" fmla="*/ 49 w 70"/>
                    <a:gd name="T17" fmla="*/ 176 h 333"/>
                    <a:gd name="T18" fmla="*/ 58 w 70"/>
                    <a:gd name="T19" fmla="*/ 194 h 333"/>
                    <a:gd name="T20" fmla="*/ 58 w 70"/>
                    <a:gd name="T21" fmla="*/ 215 h 333"/>
                    <a:gd name="T22" fmla="*/ 69 w 70"/>
                    <a:gd name="T23" fmla="*/ 225 h 333"/>
                    <a:gd name="T24" fmla="*/ 65 w 70"/>
                    <a:gd name="T25" fmla="*/ 251 h 333"/>
                    <a:gd name="T26" fmla="*/ 65 w 70"/>
                    <a:gd name="T27" fmla="*/ 261 h 333"/>
                    <a:gd name="T28" fmla="*/ 64 w 70"/>
                    <a:gd name="T29" fmla="*/ 278 h 333"/>
                    <a:gd name="T30" fmla="*/ 64 w 70"/>
                    <a:gd name="T31" fmla="*/ 293 h 333"/>
                    <a:gd name="T32" fmla="*/ 64 w 70"/>
                    <a:gd name="T33" fmla="*/ 303 h 333"/>
                    <a:gd name="T34" fmla="*/ 43 w 70"/>
                    <a:gd name="T35" fmla="*/ 310 h 333"/>
                    <a:gd name="T36" fmla="*/ 43 w 70"/>
                    <a:gd name="T37" fmla="*/ 328 h 333"/>
                    <a:gd name="T38" fmla="*/ 40 w 70"/>
                    <a:gd name="T39" fmla="*/ 332 h 333"/>
                    <a:gd name="T40" fmla="*/ 32 w 70"/>
                    <a:gd name="T41" fmla="*/ 316 h 333"/>
                    <a:gd name="T42" fmla="*/ 27 w 70"/>
                    <a:gd name="T43" fmla="*/ 297 h 333"/>
                    <a:gd name="T44" fmla="*/ 13 w 70"/>
                    <a:gd name="T45" fmla="*/ 255 h 333"/>
                    <a:gd name="T46" fmla="*/ 34 w 70"/>
                    <a:gd name="T47" fmla="*/ 236 h 333"/>
                    <a:gd name="T48" fmla="*/ 32 w 70"/>
                    <a:gd name="T49" fmla="*/ 206 h 333"/>
                    <a:gd name="T50" fmla="*/ 23 w 70"/>
                    <a:gd name="T51" fmla="*/ 190 h 333"/>
                    <a:gd name="T52" fmla="*/ 13 w 70"/>
                    <a:gd name="T53" fmla="*/ 160 h 333"/>
                    <a:gd name="T54" fmla="*/ 13 w 70"/>
                    <a:gd name="T55" fmla="*/ 133 h 333"/>
                    <a:gd name="T56" fmla="*/ 13 w 70"/>
                    <a:gd name="T57" fmla="*/ 97 h 333"/>
                    <a:gd name="T58" fmla="*/ 7 w 70"/>
                    <a:gd name="T59" fmla="*/ 75 h 333"/>
                    <a:gd name="T60" fmla="*/ 3 w 70"/>
                    <a:gd name="T61" fmla="*/ 50 h 333"/>
                    <a:gd name="T62" fmla="*/ 0 w 70"/>
                    <a:gd name="T63" fmla="*/ 19 h 333"/>
                    <a:gd name="T64" fmla="*/ 1 w 70"/>
                    <a:gd name="T65" fmla="*/ 0 h 33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70" h="333">
                      <a:moveTo>
                        <a:pt x="1" y="0"/>
                      </a:moveTo>
                      <a:lnTo>
                        <a:pt x="22" y="34"/>
                      </a:lnTo>
                      <a:lnTo>
                        <a:pt x="22" y="54"/>
                      </a:lnTo>
                      <a:lnTo>
                        <a:pt x="22" y="77"/>
                      </a:lnTo>
                      <a:lnTo>
                        <a:pt x="43" y="97"/>
                      </a:lnTo>
                      <a:lnTo>
                        <a:pt x="38" y="116"/>
                      </a:lnTo>
                      <a:lnTo>
                        <a:pt x="43" y="133"/>
                      </a:lnTo>
                      <a:lnTo>
                        <a:pt x="50" y="152"/>
                      </a:lnTo>
                      <a:lnTo>
                        <a:pt x="49" y="176"/>
                      </a:lnTo>
                      <a:lnTo>
                        <a:pt x="58" y="194"/>
                      </a:lnTo>
                      <a:lnTo>
                        <a:pt x="58" y="215"/>
                      </a:lnTo>
                      <a:lnTo>
                        <a:pt x="69" y="225"/>
                      </a:lnTo>
                      <a:lnTo>
                        <a:pt x="65" y="251"/>
                      </a:lnTo>
                      <a:lnTo>
                        <a:pt x="65" y="261"/>
                      </a:lnTo>
                      <a:lnTo>
                        <a:pt x="64" y="278"/>
                      </a:lnTo>
                      <a:lnTo>
                        <a:pt x="64" y="293"/>
                      </a:lnTo>
                      <a:lnTo>
                        <a:pt x="64" y="303"/>
                      </a:lnTo>
                      <a:lnTo>
                        <a:pt x="43" y="310"/>
                      </a:lnTo>
                      <a:lnTo>
                        <a:pt x="43" y="328"/>
                      </a:lnTo>
                      <a:lnTo>
                        <a:pt x="40" y="332"/>
                      </a:lnTo>
                      <a:lnTo>
                        <a:pt x="32" y="316"/>
                      </a:lnTo>
                      <a:lnTo>
                        <a:pt x="27" y="297"/>
                      </a:lnTo>
                      <a:lnTo>
                        <a:pt x="13" y="255"/>
                      </a:lnTo>
                      <a:lnTo>
                        <a:pt x="34" y="236"/>
                      </a:lnTo>
                      <a:lnTo>
                        <a:pt x="32" y="206"/>
                      </a:lnTo>
                      <a:lnTo>
                        <a:pt x="23" y="190"/>
                      </a:lnTo>
                      <a:lnTo>
                        <a:pt x="13" y="160"/>
                      </a:lnTo>
                      <a:lnTo>
                        <a:pt x="13" y="133"/>
                      </a:lnTo>
                      <a:lnTo>
                        <a:pt x="13" y="97"/>
                      </a:lnTo>
                      <a:lnTo>
                        <a:pt x="7" y="75"/>
                      </a:lnTo>
                      <a:lnTo>
                        <a:pt x="3" y="50"/>
                      </a:lnTo>
                      <a:lnTo>
                        <a:pt x="0" y="19"/>
                      </a:lnTo>
                      <a:lnTo>
                        <a:pt x="1" y="0"/>
                      </a:lnTo>
                    </a:path>
                  </a:pathLst>
                </a:custGeom>
                <a:solidFill>
                  <a:srgbClr val="402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sp>
              <p:nvSpPr>
                <p:cNvPr id="24690" name="Freeform 50"/>
                <p:cNvSpPr>
                  <a:spLocks/>
                </p:cNvSpPr>
                <p:nvPr/>
              </p:nvSpPr>
              <p:spPr bwMode="auto">
                <a:xfrm>
                  <a:off x="3119" y="3921"/>
                  <a:ext cx="213" cy="105"/>
                </a:xfrm>
                <a:custGeom>
                  <a:avLst/>
                  <a:gdLst>
                    <a:gd name="T0" fmla="*/ 34 w 213"/>
                    <a:gd name="T1" fmla="*/ 0 h 105"/>
                    <a:gd name="T2" fmla="*/ 80 w 213"/>
                    <a:gd name="T3" fmla="*/ 8 h 105"/>
                    <a:gd name="T4" fmla="*/ 93 w 213"/>
                    <a:gd name="T5" fmla="*/ 20 h 105"/>
                    <a:gd name="T6" fmla="*/ 142 w 213"/>
                    <a:gd name="T7" fmla="*/ 41 h 105"/>
                    <a:gd name="T8" fmla="*/ 152 w 213"/>
                    <a:gd name="T9" fmla="*/ 41 h 105"/>
                    <a:gd name="T10" fmla="*/ 167 w 213"/>
                    <a:gd name="T11" fmla="*/ 50 h 105"/>
                    <a:gd name="T12" fmla="*/ 180 w 213"/>
                    <a:gd name="T13" fmla="*/ 71 h 105"/>
                    <a:gd name="T14" fmla="*/ 171 w 213"/>
                    <a:gd name="T15" fmla="*/ 89 h 105"/>
                    <a:gd name="T16" fmla="*/ 212 w 213"/>
                    <a:gd name="T17" fmla="*/ 100 h 105"/>
                    <a:gd name="T18" fmla="*/ 145 w 213"/>
                    <a:gd name="T19" fmla="*/ 104 h 105"/>
                    <a:gd name="T20" fmla="*/ 131 w 213"/>
                    <a:gd name="T21" fmla="*/ 77 h 105"/>
                    <a:gd name="T22" fmla="*/ 99 w 213"/>
                    <a:gd name="T23" fmla="*/ 77 h 105"/>
                    <a:gd name="T24" fmla="*/ 80 w 213"/>
                    <a:gd name="T25" fmla="*/ 83 h 105"/>
                    <a:gd name="T26" fmla="*/ 80 w 213"/>
                    <a:gd name="T27" fmla="*/ 59 h 105"/>
                    <a:gd name="T28" fmla="*/ 65 w 213"/>
                    <a:gd name="T29" fmla="*/ 57 h 105"/>
                    <a:gd name="T30" fmla="*/ 46 w 213"/>
                    <a:gd name="T31" fmla="*/ 32 h 105"/>
                    <a:gd name="T32" fmla="*/ 0 w 213"/>
                    <a:gd name="T33" fmla="*/ 14 h 105"/>
                    <a:gd name="T34" fmla="*/ 34 w 213"/>
                    <a:gd name="T35" fmla="*/ 0 h 10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3" h="105">
                      <a:moveTo>
                        <a:pt x="34" y="0"/>
                      </a:moveTo>
                      <a:lnTo>
                        <a:pt x="80" y="8"/>
                      </a:lnTo>
                      <a:lnTo>
                        <a:pt x="93" y="20"/>
                      </a:lnTo>
                      <a:lnTo>
                        <a:pt x="142" y="41"/>
                      </a:lnTo>
                      <a:lnTo>
                        <a:pt x="152" y="41"/>
                      </a:lnTo>
                      <a:lnTo>
                        <a:pt x="167" y="50"/>
                      </a:lnTo>
                      <a:lnTo>
                        <a:pt x="180" y="71"/>
                      </a:lnTo>
                      <a:lnTo>
                        <a:pt x="171" y="89"/>
                      </a:lnTo>
                      <a:lnTo>
                        <a:pt x="212" y="100"/>
                      </a:lnTo>
                      <a:lnTo>
                        <a:pt x="145" y="104"/>
                      </a:lnTo>
                      <a:lnTo>
                        <a:pt x="131" y="77"/>
                      </a:lnTo>
                      <a:lnTo>
                        <a:pt x="99" y="77"/>
                      </a:lnTo>
                      <a:lnTo>
                        <a:pt x="80" y="83"/>
                      </a:lnTo>
                      <a:lnTo>
                        <a:pt x="80" y="59"/>
                      </a:lnTo>
                      <a:lnTo>
                        <a:pt x="65" y="57"/>
                      </a:lnTo>
                      <a:lnTo>
                        <a:pt x="46" y="32"/>
                      </a:lnTo>
                      <a:lnTo>
                        <a:pt x="0" y="14"/>
                      </a:lnTo>
                      <a:lnTo>
                        <a:pt x="34" y="0"/>
                      </a:lnTo>
                    </a:path>
                  </a:pathLst>
                </a:custGeom>
                <a:solidFill>
                  <a:srgbClr val="402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grpSp>
        </p:grpSp>
        <p:grpSp>
          <p:nvGrpSpPr>
            <p:cNvPr id="24582" name="Group 51"/>
            <p:cNvGrpSpPr>
              <a:grpSpLocks/>
            </p:cNvGrpSpPr>
            <p:nvPr/>
          </p:nvGrpSpPr>
          <p:grpSpPr bwMode="auto">
            <a:xfrm>
              <a:off x="133350" y="1992313"/>
              <a:ext cx="2686050" cy="923925"/>
              <a:chOff x="86" y="1352"/>
              <a:chExt cx="1641" cy="513"/>
            </a:xfrm>
          </p:grpSpPr>
          <p:sp>
            <p:nvSpPr>
              <p:cNvPr id="24677" name="Oval 52"/>
              <p:cNvSpPr>
                <a:spLocks noChangeArrowheads="1"/>
              </p:cNvSpPr>
              <p:nvPr/>
            </p:nvSpPr>
            <p:spPr bwMode="auto">
              <a:xfrm rot="-420000">
                <a:off x="86" y="1352"/>
                <a:ext cx="1641" cy="513"/>
              </a:xfrm>
              <a:prstGeom prst="ellipse">
                <a:avLst/>
              </a:prstGeom>
              <a:solidFill>
                <a:schemeClr val="bg1"/>
              </a:solidFill>
              <a:ln w="12700">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O"/>
              </a:p>
            </p:txBody>
          </p:sp>
          <p:sp>
            <p:nvSpPr>
              <p:cNvPr id="24678" name="Oval 53"/>
              <p:cNvSpPr>
                <a:spLocks noChangeArrowheads="1"/>
              </p:cNvSpPr>
              <p:nvPr/>
            </p:nvSpPr>
            <p:spPr bwMode="auto">
              <a:xfrm rot="-240000">
                <a:off x="479" y="1463"/>
                <a:ext cx="907" cy="259"/>
              </a:xfrm>
              <a:prstGeom prst="ellipse">
                <a:avLst/>
              </a:prstGeom>
              <a:solidFill>
                <a:schemeClr val="bg1"/>
              </a:solidFill>
              <a:ln w="12700">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O"/>
              </a:p>
            </p:txBody>
          </p:sp>
          <p:sp>
            <p:nvSpPr>
              <p:cNvPr id="24679" name="Oval 54"/>
              <p:cNvSpPr>
                <a:spLocks noChangeArrowheads="1"/>
              </p:cNvSpPr>
              <p:nvPr/>
            </p:nvSpPr>
            <p:spPr bwMode="auto">
              <a:xfrm rot="-420000">
                <a:off x="813" y="1573"/>
                <a:ext cx="244" cy="57"/>
              </a:xfrm>
              <a:prstGeom prst="ellipse">
                <a:avLst/>
              </a:prstGeom>
              <a:solidFill>
                <a:schemeClr val="bg1"/>
              </a:solidFill>
              <a:ln w="12700">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O"/>
              </a:p>
            </p:txBody>
          </p:sp>
        </p:grpSp>
        <p:grpSp>
          <p:nvGrpSpPr>
            <p:cNvPr id="24583" name="Group 55"/>
            <p:cNvGrpSpPr>
              <a:grpSpLocks/>
            </p:cNvGrpSpPr>
            <p:nvPr/>
          </p:nvGrpSpPr>
          <p:grpSpPr bwMode="auto">
            <a:xfrm>
              <a:off x="344488" y="3721100"/>
              <a:ext cx="2152650" cy="742950"/>
              <a:chOff x="297" y="2313"/>
              <a:chExt cx="1316" cy="413"/>
            </a:xfrm>
          </p:grpSpPr>
          <p:sp>
            <p:nvSpPr>
              <p:cNvPr id="24646" name="Line 56"/>
              <p:cNvSpPr>
                <a:spLocks noChangeShapeType="1"/>
              </p:cNvSpPr>
              <p:nvPr/>
            </p:nvSpPr>
            <p:spPr bwMode="auto">
              <a:xfrm flipH="1">
                <a:off x="774" y="2314"/>
                <a:ext cx="215" cy="0"/>
              </a:xfrm>
              <a:prstGeom prst="line">
                <a:avLst/>
              </a:prstGeom>
              <a:noFill/>
              <a:ln w="25400">
                <a:solidFill>
                  <a:schemeClr val="bg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sp>
            <p:nvSpPr>
              <p:cNvPr id="24647" name="Line 57"/>
              <p:cNvSpPr>
                <a:spLocks noChangeShapeType="1"/>
              </p:cNvSpPr>
              <p:nvPr/>
            </p:nvSpPr>
            <p:spPr bwMode="auto">
              <a:xfrm flipH="1">
                <a:off x="819" y="2468"/>
                <a:ext cx="214" cy="0"/>
              </a:xfrm>
              <a:prstGeom prst="line">
                <a:avLst/>
              </a:prstGeom>
              <a:noFill/>
              <a:ln w="25400">
                <a:solidFill>
                  <a:schemeClr val="bg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sp>
            <p:nvSpPr>
              <p:cNvPr id="24648" name="Line 58"/>
              <p:cNvSpPr>
                <a:spLocks noChangeShapeType="1"/>
              </p:cNvSpPr>
              <p:nvPr/>
            </p:nvSpPr>
            <p:spPr bwMode="auto">
              <a:xfrm flipH="1" flipV="1">
                <a:off x="724" y="2588"/>
                <a:ext cx="300" cy="17"/>
              </a:xfrm>
              <a:prstGeom prst="line">
                <a:avLst/>
              </a:prstGeom>
              <a:noFill/>
              <a:ln w="25400">
                <a:solidFill>
                  <a:schemeClr val="bg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sp>
            <p:nvSpPr>
              <p:cNvPr id="24649" name="Line 59"/>
              <p:cNvSpPr>
                <a:spLocks noChangeShapeType="1"/>
              </p:cNvSpPr>
              <p:nvPr/>
            </p:nvSpPr>
            <p:spPr bwMode="auto">
              <a:xfrm flipH="1" flipV="1">
                <a:off x="670" y="2648"/>
                <a:ext cx="455" cy="8"/>
              </a:xfrm>
              <a:prstGeom prst="line">
                <a:avLst/>
              </a:prstGeom>
              <a:noFill/>
              <a:ln w="25400">
                <a:solidFill>
                  <a:schemeClr val="bg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sp>
            <p:nvSpPr>
              <p:cNvPr id="24650" name="Line 60"/>
              <p:cNvSpPr>
                <a:spLocks noChangeShapeType="1"/>
              </p:cNvSpPr>
              <p:nvPr/>
            </p:nvSpPr>
            <p:spPr bwMode="auto">
              <a:xfrm flipH="1">
                <a:off x="767" y="2708"/>
                <a:ext cx="232" cy="0"/>
              </a:xfrm>
              <a:prstGeom prst="line">
                <a:avLst/>
              </a:prstGeom>
              <a:noFill/>
              <a:ln w="25400">
                <a:solidFill>
                  <a:schemeClr val="bg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sp>
            <p:nvSpPr>
              <p:cNvPr id="24651" name="Line 61"/>
              <p:cNvSpPr>
                <a:spLocks noChangeShapeType="1"/>
              </p:cNvSpPr>
              <p:nvPr/>
            </p:nvSpPr>
            <p:spPr bwMode="auto">
              <a:xfrm flipH="1">
                <a:off x="801" y="2401"/>
                <a:ext cx="51" cy="0"/>
              </a:xfrm>
              <a:prstGeom prst="line">
                <a:avLst/>
              </a:prstGeom>
              <a:noFill/>
              <a:ln w="25400">
                <a:solidFill>
                  <a:schemeClr val="bg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sp>
            <p:nvSpPr>
              <p:cNvPr id="24652" name="Line 62"/>
              <p:cNvSpPr>
                <a:spLocks noChangeShapeType="1"/>
              </p:cNvSpPr>
              <p:nvPr/>
            </p:nvSpPr>
            <p:spPr bwMode="auto">
              <a:xfrm>
                <a:off x="1118" y="2417"/>
                <a:ext cx="51" cy="0"/>
              </a:xfrm>
              <a:prstGeom prst="line">
                <a:avLst/>
              </a:prstGeom>
              <a:noFill/>
              <a:ln w="25400">
                <a:solidFill>
                  <a:schemeClr val="bg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sp>
            <p:nvSpPr>
              <p:cNvPr id="24653" name="Freeform 63"/>
              <p:cNvSpPr>
                <a:spLocks/>
              </p:cNvSpPr>
              <p:nvPr/>
            </p:nvSpPr>
            <p:spPr bwMode="auto">
              <a:xfrm>
                <a:off x="397" y="2409"/>
                <a:ext cx="370" cy="95"/>
              </a:xfrm>
              <a:custGeom>
                <a:avLst/>
                <a:gdLst>
                  <a:gd name="T0" fmla="*/ 369 w 370"/>
                  <a:gd name="T1" fmla="*/ 0 h 95"/>
                  <a:gd name="T2" fmla="*/ 326 w 370"/>
                  <a:gd name="T3" fmla="*/ 0 h 95"/>
                  <a:gd name="T4" fmla="*/ 308 w 370"/>
                  <a:gd name="T5" fmla="*/ 0 h 95"/>
                  <a:gd name="T6" fmla="*/ 283 w 370"/>
                  <a:gd name="T7" fmla="*/ 0 h 95"/>
                  <a:gd name="T8" fmla="*/ 257 w 370"/>
                  <a:gd name="T9" fmla="*/ 8 h 95"/>
                  <a:gd name="T10" fmla="*/ 231 w 370"/>
                  <a:gd name="T11" fmla="*/ 16 h 95"/>
                  <a:gd name="T12" fmla="*/ 206 w 370"/>
                  <a:gd name="T13" fmla="*/ 16 h 95"/>
                  <a:gd name="T14" fmla="*/ 188 w 370"/>
                  <a:gd name="T15" fmla="*/ 16 h 95"/>
                  <a:gd name="T16" fmla="*/ 162 w 370"/>
                  <a:gd name="T17" fmla="*/ 25 h 95"/>
                  <a:gd name="T18" fmla="*/ 137 w 370"/>
                  <a:gd name="T19" fmla="*/ 34 h 95"/>
                  <a:gd name="T20" fmla="*/ 111 w 370"/>
                  <a:gd name="T21" fmla="*/ 43 h 95"/>
                  <a:gd name="T22" fmla="*/ 85 w 370"/>
                  <a:gd name="T23" fmla="*/ 50 h 95"/>
                  <a:gd name="T24" fmla="*/ 68 w 370"/>
                  <a:gd name="T25" fmla="*/ 59 h 95"/>
                  <a:gd name="T26" fmla="*/ 42 w 370"/>
                  <a:gd name="T27" fmla="*/ 59 h 95"/>
                  <a:gd name="T28" fmla="*/ 16 w 370"/>
                  <a:gd name="T29" fmla="*/ 76 h 95"/>
                  <a:gd name="T30" fmla="*/ 8 w 370"/>
                  <a:gd name="T31" fmla="*/ 94 h 95"/>
                  <a:gd name="T32" fmla="*/ 0 w 370"/>
                  <a:gd name="T33" fmla="*/ 94 h 9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70" h="95">
                    <a:moveTo>
                      <a:pt x="369" y="0"/>
                    </a:moveTo>
                    <a:lnTo>
                      <a:pt x="326" y="0"/>
                    </a:lnTo>
                    <a:lnTo>
                      <a:pt x="308" y="0"/>
                    </a:lnTo>
                    <a:lnTo>
                      <a:pt x="283" y="0"/>
                    </a:lnTo>
                    <a:lnTo>
                      <a:pt x="257" y="8"/>
                    </a:lnTo>
                    <a:lnTo>
                      <a:pt x="231" y="16"/>
                    </a:lnTo>
                    <a:lnTo>
                      <a:pt x="206" y="16"/>
                    </a:lnTo>
                    <a:lnTo>
                      <a:pt x="188" y="16"/>
                    </a:lnTo>
                    <a:lnTo>
                      <a:pt x="162" y="25"/>
                    </a:lnTo>
                    <a:lnTo>
                      <a:pt x="137" y="34"/>
                    </a:lnTo>
                    <a:lnTo>
                      <a:pt x="111" y="43"/>
                    </a:lnTo>
                    <a:lnTo>
                      <a:pt x="85" y="50"/>
                    </a:lnTo>
                    <a:lnTo>
                      <a:pt x="68" y="59"/>
                    </a:lnTo>
                    <a:lnTo>
                      <a:pt x="42" y="59"/>
                    </a:lnTo>
                    <a:lnTo>
                      <a:pt x="16" y="76"/>
                    </a:lnTo>
                    <a:lnTo>
                      <a:pt x="8" y="94"/>
                    </a:lnTo>
                    <a:lnTo>
                      <a:pt x="0" y="94"/>
                    </a:lnTo>
                  </a:path>
                </a:pathLst>
              </a:custGeom>
              <a:noFill/>
              <a:ln w="25400" cap="rnd" cmpd="sng">
                <a:solidFill>
                  <a:schemeClr val="bg2"/>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sp>
            <p:nvSpPr>
              <p:cNvPr id="24654" name="Freeform 64"/>
              <p:cNvSpPr>
                <a:spLocks/>
              </p:cNvSpPr>
              <p:nvPr/>
            </p:nvSpPr>
            <p:spPr bwMode="auto">
              <a:xfrm>
                <a:off x="389" y="2503"/>
                <a:ext cx="292" cy="129"/>
              </a:xfrm>
              <a:custGeom>
                <a:avLst/>
                <a:gdLst>
                  <a:gd name="T0" fmla="*/ 0 w 292"/>
                  <a:gd name="T1" fmla="*/ 0 h 129"/>
                  <a:gd name="T2" fmla="*/ 0 w 292"/>
                  <a:gd name="T3" fmla="*/ 34 h 129"/>
                  <a:gd name="T4" fmla="*/ 0 w 292"/>
                  <a:gd name="T5" fmla="*/ 59 h 129"/>
                  <a:gd name="T6" fmla="*/ 25 w 292"/>
                  <a:gd name="T7" fmla="*/ 76 h 129"/>
                  <a:gd name="T8" fmla="*/ 43 w 292"/>
                  <a:gd name="T9" fmla="*/ 76 h 129"/>
                  <a:gd name="T10" fmla="*/ 68 w 292"/>
                  <a:gd name="T11" fmla="*/ 85 h 129"/>
                  <a:gd name="T12" fmla="*/ 94 w 292"/>
                  <a:gd name="T13" fmla="*/ 93 h 129"/>
                  <a:gd name="T14" fmla="*/ 119 w 292"/>
                  <a:gd name="T15" fmla="*/ 101 h 129"/>
                  <a:gd name="T16" fmla="*/ 145 w 292"/>
                  <a:gd name="T17" fmla="*/ 110 h 129"/>
                  <a:gd name="T18" fmla="*/ 163 w 292"/>
                  <a:gd name="T19" fmla="*/ 110 h 129"/>
                  <a:gd name="T20" fmla="*/ 188 w 292"/>
                  <a:gd name="T21" fmla="*/ 119 h 129"/>
                  <a:gd name="T22" fmla="*/ 214 w 292"/>
                  <a:gd name="T23" fmla="*/ 119 h 129"/>
                  <a:gd name="T24" fmla="*/ 239 w 292"/>
                  <a:gd name="T25" fmla="*/ 119 h 129"/>
                  <a:gd name="T26" fmla="*/ 265 w 292"/>
                  <a:gd name="T27" fmla="*/ 128 h 129"/>
                  <a:gd name="T28" fmla="*/ 283 w 292"/>
                  <a:gd name="T29" fmla="*/ 128 h 129"/>
                  <a:gd name="T30" fmla="*/ 291 w 292"/>
                  <a:gd name="T31" fmla="*/ 128 h 12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92" h="129">
                    <a:moveTo>
                      <a:pt x="0" y="0"/>
                    </a:moveTo>
                    <a:lnTo>
                      <a:pt x="0" y="34"/>
                    </a:lnTo>
                    <a:lnTo>
                      <a:pt x="0" y="59"/>
                    </a:lnTo>
                    <a:lnTo>
                      <a:pt x="25" y="76"/>
                    </a:lnTo>
                    <a:lnTo>
                      <a:pt x="43" y="76"/>
                    </a:lnTo>
                    <a:lnTo>
                      <a:pt x="68" y="85"/>
                    </a:lnTo>
                    <a:lnTo>
                      <a:pt x="94" y="93"/>
                    </a:lnTo>
                    <a:lnTo>
                      <a:pt x="119" y="101"/>
                    </a:lnTo>
                    <a:lnTo>
                      <a:pt x="145" y="110"/>
                    </a:lnTo>
                    <a:lnTo>
                      <a:pt x="163" y="110"/>
                    </a:lnTo>
                    <a:lnTo>
                      <a:pt x="188" y="119"/>
                    </a:lnTo>
                    <a:lnTo>
                      <a:pt x="214" y="119"/>
                    </a:lnTo>
                    <a:lnTo>
                      <a:pt x="239" y="119"/>
                    </a:lnTo>
                    <a:lnTo>
                      <a:pt x="265" y="128"/>
                    </a:lnTo>
                    <a:lnTo>
                      <a:pt x="283" y="128"/>
                    </a:lnTo>
                    <a:lnTo>
                      <a:pt x="291" y="128"/>
                    </a:lnTo>
                  </a:path>
                </a:pathLst>
              </a:custGeom>
              <a:noFill/>
              <a:ln w="25400" cap="rnd" cmpd="sng">
                <a:solidFill>
                  <a:schemeClr val="bg2"/>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sp>
            <p:nvSpPr>
              <p:cNvPr id="24655" name="Line 65"/>
              <p:cNvSpPr>
                <a:spLocks noChangeShapeType="1"/>
              </p:cNvSpPr>
              <p:nvPr/>
            </p:nvSpPr>
            <p:spPr bwMode="auto">
              <a:xfrm flipH="1">
                <a:off x="895" y="2399"/>
                <a:ext cx="188" cy="0"/>
              </a:xfrm>
              <a:prstGeom prst="line">
                <a:avLst/>
              </a:prstGeom>
              <a:noFill/>
              <a:ln w="25400">
                <a:solidFill>
                  <a:schemeClr val="bg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grpSp>
            <p:nvGrpSpPr>
              <p:cNvPr id="24656" name="Group 66"/>
              <p:cNvGrpSpPr>
                <a:grpSpLocks/>
              </p:cNvGrpSpPr>
              <p:nvPr/>
            </p:nvGrpSpPr>
            <p:grpSpPr bwMode="auto">
              <a:xfrm>
                <a:off x="297" y="2313"/>
                <a:ext cx="457" cy="396"/>
                <a:chOff x="297" y="2313"/>
                <a:chExt cx="457" cy="396"/>
              </a:xfrm>
            </p:grpSpPr>
            <p:sp>
              <p:nvSpPr>
                <p:cNvPr id="24675" name="Arc 67"/>
                <p:cNvSpPr>
                  <a:spLocks/>
                </p:cNvSpPr>
                <p:nvPr/>
              </p:nvSpPr>
              <p:spPr bwMode="auto">
                <a:xfrm>
                  <a:off x="300" y="2508"/>
                  <a:ext cx="454" cy="201"/>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21600" y="21600"/>
                      </a:moveTo>
                      <a:cubicBezTo>
                        <a:pt x="9670" y="21600"/>
                        <a:pt x="0" y="11929"/>
                        <a:pt x="0" y="0"/>
                      </a:cubicBezTo>
                    </a:path>
                    <a:path w="21600" h="21600" stroke="0" extrusionOk="0">
                      <a:moveTo>
                        <a:pt x="21600" y="21600"/>
                      </a:moveTo>
                      <a:cubicBezTo>
                        <a:pt x="9670" y="21600"/>
                        <a:pt x="0" y="11929"/>
                        <a:pt x="0" y="0"/>
                      </a:cubicBezTo>
                      <a:lnTo>
                        <a:pt x="21600" y="0"/>
                      </a:lnTo>
                      <a:lnTo>
                        <a:pt x="21600" y="21600"/>
                      </a:lnTo>
                      <a:close/>
                    </a:path>
                  </a:pathLst>
                </a:custGeom>
                <a:noFill/>
                <a:ln w="25400" cap="rnd">
                  <a:solidFill>
                    <a:schemeClr val="bg2"/>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sp>
              <p:nvSpPr>
                <p:cNvPr id="24676" name="Arc 68"/>
                <p:cNvSpPr>
                  <a:spLocks/>
                </p:cNvSpPr>
                <p:nvPr/>
              </p:nvSpPr>
              <p:spPr bwMode="auto">
                <a:xfrm rot="10800000">
                  <a:off x="297" y="2313"/>
                  <a:ext cx="454" cy="200"/>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21600" y="0"/>
                      </a:moveTo>
                      <a:cubicBezTo>
                        <a:pt x="21600" y="11929"/>
                        <a:pt x="11929" y="21599"/>
                        <a:pt x="0" y="21600"/>
                      </a:cubicBezTo>
                    </a:path>
                    <a:path w="21600" h="21600" stroke="0" extrusionOk="0">
                      <a:moveTo>
                        <a:pt x="21600" y="0"/>
                      </a:moveTo>
                      <a:cubicBezTo>
                        <a:pt x="21600" y="11929"/>
                        <a:pt x="11929" y="21599"/>
                        <a:pt x="0" y="21600"/>
                      </a:cubicBezTo>
                      <a:lnTo>
                        <a:pt x="0" y="0"/>
                      </a:lnTo>
                      <a:lnTo>
                        <a:pt x="21600" y="0"/>
                      </a:lnTo>
                      <a:close/>
                    </a:path>
                  </a:pathLst>
                </a:custGeom>
                <a:noFill/>
                <a:ln w="25400" cap="rnd">
                  <a:solidFill>
                    <a:schemeClr val="bg2"/>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grpSp>
          <p:grpSp>
            <p:nvGrpSpPr>
              <p:cNvPr id="24657" name="Group 69"/>
              <p:cNvGrpSpPr>
                <a:grpSpLocks/>
              </p:cNvGrpSpPr>
              <p:nvPr/>
            </p:nvGrpSpPr>
            <p:grpSpPr bwMode="auto">
              <a:xfrm>
                <a:off x="1006" y="2338"/>
                <a:ext cx="607" cy="388"/>
                <a:chOff x="1006" y="2338"/>
                <a:chExt cx="607" cy="388"/>
              </a:xfrm>
            </p:grpSpPr>
            <p:sp>
              <p:nvSpPr>
                <p:cNvPr id="24673" name="Arc 70"/>
                <p:cNvSpPr>
                  <a:spLocks/>
                </p:cNvSpPr>
                <p:nvPr/>
              </p:nvSpPr>
              <p:spPr bwMode="auto">
                <a:xfrm>
                  <a:off x="1006" y="2528"/>
                  <a:ext cx="601" cy="198"/>
                </a:xfrm>
                <a:custGeom>
                  <a:avLst/>
                  <a:gdLst>
                    <a:gd name="T0" fmla="*/ 0 w 21600"/>
                    <a:gd name="T1" fmla="*/ 0 h 21710"/>
                    <a:gd name="T2" fmla="*/ 0 w 21600"/>
                    <a:gd name="T3" fmla="*/ 0 h 21710"/>
                    <a:gd name="T4" fmla="*/ 0 w 21600"/>
                    <a:gd name="T5" fmla="*/ 0 h 21710"/>
                    <a:gd name="T6" fmla="*/ 0 60000 65536"/>
                    <a:gd name="T7" fmla="*/ 0 60000 65536"/>
                    <a:gd name="T8" fmla="*/ 0 60000 65536"/>
                  </a:gdLst>
                  <a:ahLst/>
                  <a:cxnLst>
                    <a:cxn ang="T6">
                      <a:pos x="T0" y="T1"/>
                    </a:cxn>
                    <a:cxn ang="T7">
                      <a:pos x="T2" y="T3"/>
                    </a:cxn>
                    <a:cxn ang="T8">
                      <a:pos x="T4" y="T5"/>
                    </a:cxn>
                  </a:cxnLst>
                  <a:rect l="0" t="0" r="r" b="b"/>
                  <a:pathLst>
                    <a:path w="21600" h="21710" fill="none" extrusionOk="0">
                      <a:moveTo>
                        <a:pt x="21599" y="0"/>
                      </a:moveTo>
                      <a:cubicBezTo>
                        <a:pt x="21599" y="36"/>
                        <a:pt x="21600" y="73"/>
                        <a:pt x="21600" y="110"/>
                      </a:cubicBezTo>
                      <a:cubicBezTo>
                        <a:pt x="21600" y="12039"/>
                        <a:pt x="11929" y="21709"/>
                        <a:pt x="0" y="21710"/>
                      </a:cubicBezTo>
                    </a:path>
                    <a:path w="21600" h="21710" stroke="0" extrusionOk="0">
                      <a:moveTo>
                        <a:pt x="21599" y="0"/>
                      </a:moveTo>
                      <a:cubicBezTo>
                        <a:pt x="21599" y="36"/>
                        <a:pt x="21600" y="73"/>
                        <a:pt x="21600" y="110"/>
                      </a:cubicBezTo>
                      <a:cubicBezTo>
                        <a:pt x="21600" y="12039"/>
                        <a:pt x="11929" y="21709"/>
                        <a:pt x="0" y="21710"/>
                      </a:cubicBezTo>
                      <a:lnTo>
                        <a:pt x="0" y="110"/>
                      </a:lnTo>
                      <a:lnTo>
                        <a:pt x="21599" y="0"/>
                      </a:lnTo>
                      <a:close/>
                    </a:path>
                  </a:pathLst>
                </a:custGeom>
                <a:noFill/>
                <a:ln w="25400" cap="rnd">
                  <a:solidFill>
                    <a:schemeClr val="bg2"/>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sp>
              <p:nvSpPr>
                <p:cNvPr id="24674" name="Arc 71"/>
                <p:cNvSpPr>
                  <a:spLocks/>
                </p:cNvSpPr>
                <p:nvPr/>
              </p:nvSpPr>
              <p:spPr bwMode="auto">
                <a:xfrm rot="10800000">
                  <a:off x="1011" y="2338"/>
                  <a:ext cx="602" cy="195"/>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21564" y="21599"/>
                      </a:moveTo>
                      <a:cubicBezTo>
                        <a:pt x="9648" y="21580"/>
                        <a:pt x="0" y="11915"/>
                        <a:pt x="0" y="0"/>
                      </a:cubicBezTo>
                    </a:path>
                    <a:path w="21600" h="21600" stroke="0" extrusionOk="0">
                      <a:moveTo>
                        <a:pt x="21564" y="21599"/>
                      </a:moveTo>
                      <a:cubicBezTo>
                        <a:pt x="9648" y="21580"/>
                        <a:pt x="0" y="11915"/>
                        <a:pt x="0" y="0"/>
                      </a:cubicBezTo>
                      <a:lnTo>
                        <a:pt x="21600" y="0"/>
                      </a:lnTo>
                      <a:lnTo>
                        <a:pt x="21564" y="21599"/>
                      </a:lnTo>
                      <a:close/>
                    </a:path>
                  </a:pathLst>
                </a:custGeom>
                <a:noFill/>
                <a:ln w="25400" cap="rnd">
                  <a:solidFill>
                    <a:schemeClr val="bg2"/>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grpSp>
          <p:grpSp>
            <p:nvGrpSpPr>
              <p:cNvPr id="24658" name="Group 72"/>
              <p:cNvGrpSpPr>
                <a:grpSpLocks/>
              </p:cNvGrpSpPr>
              <p:nvPr/>
            </p:nvGrpSpPr>
            <p:grpSpPr bwMode="auto">
              <a:xfrm>
                <a:off x="1036" y="2477"/>
                <a:ext cx="372" cy="129"/>
                <a:chOff x="1036" y="2477"/>
                <a:chExt cx="372" cy="129"/>
              </a:xfrm>
            </p:grpSpPr>
            <p:sp>
              <p:nvSpPr>
                <p:cNvPr id="24671" name="Arc 73"/>
                <p:cNvSpPr>
                  <a:spLocks/>
                </p:cNvSpPr>
                <p:nvPr/>
              </p:nvSpPr>
              <p:spPr bwMode="auto">
                <a:xfrm>
                  <a:off x="1036" y="2540"/>
                  <a:ext cx="369" cy="66"/>
                </a:xfrm>
                <a:custGeom>
                  <a:avLst/>
                  <a:gdLst>
                    <a:gd name="T0" fmla="*/ 0 w 21600"/>
                    <a:gd name="T1" fmla="*/ 0 h 21935"/>
                    <a:gd name="T2" fmla="*/ 0 w 21600"/>
                    <a:gd name="T3" fmla="*/ 0 h 21935"/>
                    <a:gd name="T4" fmla="*/ 0 w 21600"/>
                    <a:gd name="T5" fmla="*/ 0 h 21935"/>
                    <a:gd name="T6" fmla="*/ 0 60000 65536"/>
                    <a:gd name="T7" fmla="*/ 0 60000 65536"/>
                    <a:gd name="T8" fmla="*/ 0 60000 65536"/>
                  </a:gdLst>
                  <a:ahLst/>
                  <a:cxnLst>
                    <a:cxn ang="T6">
                      <a:pos x="T0" y="T1"/>
                    </a:cxn>
                    <a:cxn ang="T7">
                      <a:pos x="T2" y="T3"/>
                    </a:cxn>
                    <a:cxn ang="T8">
                      <a:pos x="T4" y="T5"/>
                    </a:cxn>
                  </a:cxnLst>
                  <a:rect l="0" t="0" r="r" b="b"/>
                  <a:pathLst>
                    <a:path w="21600" h="21935" fill="none" extrusionOk="0">
                      <a:moveTo>
                        <a:pt x="21597" y="-1"/>
                      </a:moveTo>
                      <a:cubicBezTo>
                        <a:pt x="21599" y="111"/>
                        <a:pt x="21600" y="223"/>
                        <a:pt x="21600" y="335"/>
                      </a:cubicBezTo>
                      <a:cubicBezTo>
                        <a:pt x="21600" y="12264"/>
                        <a:pt x="11929" y="21934"/>
                        <a:pt x="0" y="21935"/>
                      </a:cubicBezTo>
                    </a:path>
                    <a:path w="21600" h="21935" stroke="0" extrusionOk="0">
                      <a:moveTo>
                        <a:pt x="21597" y="-1"/>
                      </a:moveTo>
                      <a:cubicBezTo>
                        <a:pt x="21599" y="111"/>
                        <a:pt x="21600" y="223"/>
                        <a:pt x="21600" y="335"/>
                      </a:cubicBezTo>
                      <a:cubicBezTo>
                        <a:pt x="21600" y="12264"/>
                        <a:pt x="11929" y="21934"/>
                        <a:pt x="0" y="21935"/>
                      </a:cubicBezTo>
                      <a:lnTo>
                        <a:pt x="0" y="335"/>
                      </a:lnTo>
                      <a:lnTo>
                        <a:pt x="21597" y="-1"/>
                      </a:lnTo>
                      <a:close/>
                    </a:path>
                  </a:pathLst>
                </a:custGeom>
                <a:noFill/>
                <a:ln w="25400" cap="rnd">
                  <a:solidFill>
                    <a:schemeClr val="bg2"/>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sp>
              <p:nvSpPr>
                <p:cNvPr id="24672" name="Arc 74"/>
                <p:cNvSpPr>
                  <a:spLocks/>
                </p:cNvSpPr>
                <p:nvPr/>
              </p:nvSpPr>
              <p:spPr bwMode="auto">
                <a:xfrm rot="10800000">
                  <a:off x="1039" y="2477"/>
                  <a:ext cx="369" cy="65"/>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21541" y="21599"/>
                      </a:moveTo>
                      <a:cubicBezTo>
                        <a:pt x="9634" y="21567"/>
                        <a:pt x="0" y="11906"/>
                        <a:pt x="0" y="0"/>
                      </a:cubicBezTo>
                    </a:path>
                    <a:path w="21600" h="21600" stroke="0" extrusionOk="0">
                      <a:moveTo>
                        <a:pt x="21541" y="21599"/>
                      </a:moveTo>
                      <a:cubicBezTo>
                        <a:pt x="9634" y="21567"/>
                        <a:pt x="0" y="11906"/>
                        <a:pt x="0" y="0"/>
                      </a:cubicBezTo>
                      <a:lnTo>
                        <a:pt x="21600" y="0"/>
                      </a:lnTo>
                      <a:lnTo>
                        <a:pt x="21541" y="21599"/>
                      </a:lnTo>
                      <a:close/>
                    </a:path>
                  </a:pathLst>
                </a:custGeom>
                <a:noFill/>
                <a:ln w="25400" cap="rnd">
                  <a:solidFill>
                    <a:schemeClr val="bg2"/>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grpSp>
          <p:grpSp>
            <p:nvGrpSpPr>
              <p:cNvPr id="24659" name="Group 75"/>
              <p:cNvGrpSpPr>
                <a:grpSpLocks/>
              </p:cNvGrpSpPr>
              <p:nvPr/>
            </p:nvGrpSpPr>
            <p:grpSpPr bwMode="auto">
              <a:xfrm>
                <a:off x="1126" y="2413"/>
                <a:ext cx="425" cy="243"/>
                <a:chOff x="1126" y="2413"/>
                <a:chExt cx="425" cy="243"/>
              </a:xfrm>
            </p:grpSpPr>
            <p:sp>
              <p:nvSpPr>
                <p:cNvPr id="24669" name="Arc 76"/>
                <p:cNvSpPr>
                  <a:spLocks/>
                </p:cNvSpPr>
                <p:nvPr/>
              </p:nvSpPr>
              <p:spPr bwMode="auto">
                <a:xfrm>
                  <a:off x="1126" y="2530"/>
                  <a:ext cx="422" cy="126"/>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21600" y="0"/>
                      </a:moveTo>
                      <a:cubicBezTo>
                        <a:pt x="21600" y="11929"/>
                        <a:pt x="11929" y="21599"/>
                        <a:pt x="0" y="21600"/>
                      </a:cubicBezTo>
                    </a:path>
                    <a:path w="21600" h="21600" stroke="0" extrusionOk="0">
                      <a:moveTo>
                        <a:pt x="21600" y="0"/>
                      </a:moveTo>
                      <a:cubicBezTo>
                        <a:pt x="21600" y="11929"/>
                        <a:pt x="11929" y="21599"/>
                        <a:pt x="0" y="21600"/>
                      </a:cubicBezTo>
                      <a:lnTo>
                        <a:pt x="0" y="0"/>
                      </a:lnTo>
                      <a:lnTo>
                        <a:pt x="21600" y="0"/>
                      </a:lnTo>
                      <a:close/>
                    </a:path>
                  </a:pathLst>
                </a:custGeom>
                <a:noFill/>
                <a:ln w="25400" cap="rnd">
                  <a:solidFill>
                    <a:schemeClr val="bg2"/>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sp>
              <p:nvSpPr>
                <p:cNvPr id="24670" name="Arc 77"/>
                <p:cNvSpPr>
                  <a:spLocks/>
                </p:cNvSpPr>
                <p:nvPr/>
              </p:nvSpPr>
              <p:spPr bwMode="auto">
                <a:xfrm rot="10800000">
                  <a:off x="1128" y="2413"/>
                  <a:ext cx="423" cy="124"/>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21549" y="21599"/>
                      </a:moveTo>
                      <a:cubicBezTo>
                        <a:pt x="9639" y="21571"/>
                        <a:pt x="0" y="11909"/>
                        <a:pt x="0" y="0"/>
                      </a:cubicBezTo>
                    </a:path>
                    <a:path w="21600" h="21600" stroke="0" extrusionOk="0">
                      <a:moveTo>
                        <a:pt x="21549" y="21599"/>
                      </a:moveTo>
                      <a:cubicBezTo>
                        <a:pt x="9639" y="21571"/>
                        <a:pt x="0" y="11909"/>
                        <a:pt x="0" y="0"/>
                      </a:cubicBezTo>
                      <a:lnTo>
                        <a:pt x="21600" y="0"/>
                      </a:lnTo>
                      <a:lnTo>
                        <a:pt x="21549" y="21599"/>
                      </a:lnTo>
                      <a:close/>
                    </a:path>
                  </a:pathLst>
                </a:custGeom>
                <a:noFill/>
                <a:ln w="25400" cap="rnd">
                  <a:solidFill>
                    <a:schemeClr val="bg2"/>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grpSp>
          <p:grpSp>
            <p:nvGrpSpPr>
              <p:cNvPr id="24660" name="Group 78"/>
              <p:cNvGrpSpPr>
                <a:grpSpLocks/>
              </p:cNvGrpSpPr>
              <p:nvPr/>
            </p:nvGrpSpPr>
            <p:grpSpPr bwMode="auto">
              <a:xfrm>
                <a:off x="843" y="2499"/>
                <a:ext cx="276" cy="72"/>
                <a:chOff x="843" y="2499"/>
                <a:chExt cx="276" cy="72"/>
              </a:xfrm>
            </p:grpSpPr>
            <p:sp>
              <p:nvSpPr>
                <p:cNvPr id="24667" name="Arc 79"/>
                <p:cNvSpPr>
                  <a:spLocks/>
                </p:cNvSpPr>
                <p:nvPr/>
              </p:nvSpPr>
              <p:spPr bwMode="auto">
                <a:xfrm>
                  <a:off x="843" y="2534"/>
                  <a:ext cx="275" cy="37"/>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21600" y="0"/>
                      </a:moveTo>
                      <a:cubicBezTo>
                        <a:pt x="21600" y="11929"/>
                        <a:pt x="11929" y="21599"/>
                        <a:pt x="0" y="21600"/>
                      </a:cubicBezTo>
                    </a:path>
                    <a:path w="21600" h="21600" stroke="0" extrusionOk="0">
                      <a:moveTo>
                        <a:pt x="21600" y="0"/>
                      </a:moveTo>
                      <a:cubicBezTo>
                        <a:pt x="21600" y="11929"/>
                        <a:pt x="11929" y="21599"/>
                        <a:pt x="0" y="21600"/>
                      </a:cubicBezTo>
                      <a:lnTo>
                        <a:pt x="0" y="0"/>
                      </a:lnTo>
                      <a:lnTo>
                        <a:pt x="21600" y="0"/>
                      </a:lnTo>
                      <a:close/>
                    </a:path>
                  </a:pathLst>
                </a:custGeom>
                <a:noFill/>
                <a:ln w="25400" cap="rnd">
                  <a:solidFill>
                    <a:schemeClr val="bg2"/>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sp>
              <p:nvSpPr>
                <p:cNvPr id="24668" name="Arc 80"/>
                <p:cNvSpPr>
                  <a:spLocks/>
                </p:cNvSpPr>
                <p:nvPr/>
              </p:nvSpPr>
              <p:spPr bwMode="auto">
                <a:xfrm rot="10800000">
                  <a:off x="845" y="2499"/>
                  <a:ext cx="274" cy="37"/>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21600" y="21600"/>
                      </a:moveTo>
                      <a:cubicBezTo>
                        <a:pt x="9670" y="21600"/>
                        <a:pt x="0" y="11929"/>
                        <a:pt x="0" y="0"/>
                      </a:cubicBezTo>
                    </a:path>
                    <a:path w="21600" h="21600" stroke="0" extrusionOk="0">
                      <a:moveTo>
                        <a:pt x="21600" y="21600"/>
                      </a:moveTo>
                      <a:cubicBezTo>
                        <a:pt x="9670" y="21600"/>
                        <a:pt x="0" y="11929"/>
                        <a:pt x="0" y="0"/>
                      </a:cubicBezTo>
                      <a:lnTo>
                        <a:pt x="21600" y="0"/>
                      </a:lnTo>
                      <a:lnTo>
                        <a:pt x="21600" y="21600"/>
                      </a:lnTo>
                      <a:close/>
                    </a:path>
                  </a:pathLst>
                </a:custGeom>
                <a:noFill/>
                <a:ln w="25400" cap="rnd">
                  <a:solidFill>
                    <a:schemeClr val="bg2"/>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grpSp>
          <p:grpSp>
            <p:nvGrpSpPr>
              <p:cNvPr id="24661" name="Group 81"/>
              <p:cNvGrpSpPr>
                <a:grpSpLocks/>
              </p:cNvGrpSpPr>
              <p:nvPr/>
            </p:nvGrpSpPr>
            <p:grpSpPr bwMode="auto">
              <a:xfrm>
                <a:off x="663" y="2499"/>
                <a:ext cx="217" cy="66"/>
                <a:chOff x="663" y="2499"/>
                <a:chExt cx="217" cy="66"/>
              </a:xfrm>
            </p:grpSpPr>
            <p:sp>
              <p:nvSpPr>
                <p:cNvPr id="24665" name="Arc 82"/>
                <p:cNvSpPr>
                  <a:spLocks/>
                </p:cNvSpPr>
                <p:nvPr/>
              </p:nvSpPr>
              <p:spPr bwMode="auto">
                <a:xfrm>
                  <a:off x="666" y="2531"/>
                  <a:ext cx="214" cy="34"/>
                </a:xfrm>
                <a:custGeom>
                  <a:avLst/>
                  <a:gdLst>
                    <a:gd name="T0" fmla="*/ 0 w 21600"/>
                    <a:gd name="T1" fmla="*/ 0 h 22244"/>
                    <a:gd name="T2" fmla="*/ 0 w 21600"/>
                    <a:gd name="T3" fmla="*/ 0 h 22244"/>
                    <a:gd name="T4" fmla="*/ 0 w 21600"/>
                    <a:gd name="T5" fmla="*/ 0 h 22244"/>
                    <a:gd name="T6" fmla="*/ 0 60000 65536"/>
                    <a:gd name="T7" fmla="*/ 0 60000 65536"/>
                    <a:gd name="T8" fmla="*/ 0 60000 65536"/>
                  </a:gdLst>
                  <a:ahLst/>
                  <a:cxnLst>
                    <a:cxn ang="T6">
                      <a:pos x="T0" y="T1"/>
                    </a:cxn>
                    <a:cxn ang="T7">
                      <a:pos x="T2" y="T3"/>
                    </a:cxn>
                    <a:cxn ang="T8">
                      <a:pos x="T4" y="T5"/>
                    </a:cxn>
                  </a:cxnLst>
                  <a:rect l="0" t="0" r="r" b="b"/>
                  <a:pathLst>
                    <a:path w="21600" h="22244" fill="none" extrusionOk="0">
                      <a:moveTo>
                        <a:pt x="21600" y="22244"/>
                      </a:moveTo>
                      <a:cubicBezTo>
                        <a:pt x="9670" y="22244"/>
                        <a:pt x="0" y="12573"/>
                        <a:pt x="0" y="644"/>
                      </a:cubicBezTo>
                      <a:cubicBezTo>
                        <a:pt x="-1" y="429"/>
                        <a:pt x="3" y="214"/>
                        <a:pt x="9" y="-1"/>
                      </a:cubicBezTo>
                    </a:path>
                    <a:path w="21600" h="22244" stroke="0" extrusionOk="0">
                      <a:moveTo>
                        <a:pt x="21600" y="22244"/>
                      </a:moveTo>
                      <a:cubicBezTo>
                        <a:pt x="9670" y="22244"/>
                        <a:pt x="0" y="12573"/>
                        <a:pt x="0" y="644"/>
                      </a:cubicBezTo>
                      <a:cubicBezTo>
                        <a:pt x="-1" y="429"/>
                        <a:pt x="3" y="214"/>
                        <a:pt x="9" y="-1"/>
                      </a:cubicBezTo>
                      <a:lnTo>
                        <a:pt x="21600" y="644"/>
                      </a:lnTo>
                      <a:lnTo>
                        <a:pt x="21600" y="22244"/>
                      </a:lnTo>
                      <a:close/>
                    </a:path>
                  </a:pathLst>
                </a:custGeom>
                <a:noFill/>
                <a:ln w="25400" cap="rnd">
                  <a:solidFill>
                    <a:schemeClr val="bg2"/>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sp>
              <p:nvSpPr>
                <p:cNvPr id="24666" name="Arc 83"/>
                <p:cNvSpPr>
                  <a:spLocks/>
                </p:cNvSpPr>
                <p:nvPr/>
              </p:nvSpPr>
              <p:spPr bwMode="auto">
                <a:xfrm rot="10800000">
                  <a:off x="663" y="2499"/>
                  <a:ext cx="216" cy="34"/>
                </a:xfrm>
                <a:custGeom>
                  <a:avLst/>
                  <a:gdLst>
                    <a:gd name="T0" fmla="*/ 0 w 21702"/>
                    <a:gd name="T1" fmla="*/ 0 h 22266"/>
                    <a:gd name="T2" fmla="*/ 0 w 21702"/>
                    <a:gd name="T3" fmla="*/ 0 h 22266"/>
                    <a:gd name="T4" fmla="*/ 0 w 21702"/>
                    <a:gd name="T5" fmla="*/ 0 h 22266"/>
                    <a:gd name="T6" fmla="*/ 0 60000 65536"/>
                    <a:gd name="T7" fmla="*/ 0 60000 65536"/>
                    <a:gd name="T8" fmla="*/ 0 60000 65536"/>
                  </a:gdLst>
                  <a:ahLst/>
                  <a:cxnLst>
                    <a:cxn ang="T6">
                      <a:pos x="T0" y="T1"/>
                    </a:cxn>
                    <a:cxn ang="T7">
                      <a:pos x="T2" y="T3"/>
                    </a:cxn>
                    <a:cxn ang="T8">
                      <a:pos x="T4" y="T5"/>
                    </a:cxn>
                  </a:cxnLst>
                  <a:rect l="0" t="0" r="r" b="b"/>
                  <a:pathLst>
                    <a:path w="21702" h="22266" fill="none" extrusionOk="0">
                      <a:moveTo>
                        <a:pt x="21691" y="0"/>
                      </a:moveTo>
                      <a:cubicBezTo>
                        <a:pt x="21698" y="221"/>
                        <a:pt x="21702" y="443"/>
                        <a:pt x="21702" y="666"/>
                      </a:cubicBezTo>
                      <a:cubicBezTo>
                        <a:pt x="21702" y="12595"/>
                        <a:pt x="12031" y="22266"/>
                        <a:pt x="102" y="22266"/>
                      </a:cubicBezTo>
                      <a:cubicBezTo>
                        <a:pt x="68" y="22266"/>
                        <a:pt x="34" y="22265"/>
                        <a:pt x="0" y="22265"/>
                      </a:cubicBezTo>
                    </a:path>
                    <a:path w="21702" h="22266" stroke="0" extrusionOk="0">
                      <a:moveTo>
                        <a:pt x="21691" y="0"/>
                      </a:moveTo>
                      <a:cubicBezTo>
                        <a:pt x="21698" y="221"/>
                        <a:pt x="21702" y="443"/>
                        <a:pt x="21702" y="666"/>
                      </a:cubicBezTo>
                      <a:cubicBezTo>
                        <a:pt x="21702" y="12595"/>
                        <a:pt x="12031" y="22266"/>
                        <a:pt x="102" y="22266"/>
                      </a:cubicBezTo>
                      <a:cubicBezTo>
                        <a:pt x="68" y="22266"/>
                        <a:pt x="34" y="22265"/>
                        <a:pt x="0" y="22265"/>
                      </a:cubicBezTo>
                      <a:lnTo>
                        <a:pt x="102" y="666"/>
                      </a:lnTo>
                      <a:lnTo>
                        <a:pt x="21691" y="0"/>
                      </a:lnTo>
                      <a:close/>
                    </a:path>
                  </a:pathLst>
                </a:custGeom>
                <a:noFill/>
                <a:ln w="25400" cap="rnd">
                  <a:solidFill>
                    <a:schemeClr val="bg2"/>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grpSp>
          <p:grpSp>
            <p:nvGrpSpPr>
              <p:cNvPr id="24662" name="Group 84"/>
              <p:cNvGrpSpPr>
                <a:grpSpLocks/>
              </p:cNvGrpSpPr>
              <p:nvPr/>
            </p:nvGrpSpPr>
            <p:grpSpPr bwMode="auto">
              <a:xfrm>
                <a:off x="505" y="2468"/>
                <a:ext cx="311" cy="121"/>
                <a:chOff x="505" y="2468"/>
                <a:chExt cx="311" cy="121"/>
              </a:xfrm>
            </p:grpSpPr>
            <p:sp>
              <p:nvSpPr>
                <p:cNvPr id="24663" name="Arc 85"/>
                <p:cNvSpPr>
                  <a:spLocks/>
                </p:cNvSpPr>
                <p:nvPr/>
              </p:nvSpPr>
              <p:spPr bwMode="auto">
                <a:xfrm>
                  <a:off x="507" y="2528"/>
                  <a:ext cx="309" cy="61"/>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21600" y="21600"/>
                      </a:moveTo>
                      <a:cubicBezTo>
                        <a:pt x="9670" y="21600"/>
                        <a:pt x="0" y="11929"/>
                        <a:pt x="0" y="0"/>
                      </a:cubicBezTo>
                    </a:path>
                    <a:path w="21600" h="21600" stroke="0" extrusionOk="0">
                      <a:moveTo>
                        <a:pt x="21600" y="21600"/>
                      </a:moveTo>
                      <a:cubicBezTo>
                        <a:pt x="9670" y="21600"/>
                        <a:pt x="0" y="11929"/>
                        <a:pt x="0" y="0"/>
                      </a:cubicBezTo>
                      <a:lnTo>
                        <a:pt x="21600" y="0"/>
                      </a:lnTo>
                      <a:lnTo>
                        <a:pt x="21600" y="21600"/>
                      </a:lnTo>
                      <a:close/>
                    </a:path>
                  </a:pathLst>
                </a:custGeom>
                <a:noFill/>
                <a:ln w="25400" cap="rnd">
                  <a:solidFill>
                    <a:schemeClr val="bg2"/>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sp>
              <p:nvSpPr>
                <p:cNvPr id="24664" name="Arc 86"/>
                <p:cNvSpPr>
                  <a:spLocks/>
                </p:cNvSpPr>
                <p:nvPr/>
              </p:nvSpPr>
              <p:spPr bwMode="auto">
                <a:xfrm rot="10800000">
                  <a:off x="505" y="2468"/>
                  <a:ext cx="310" cy="62"/>
                </a:xfrm>
                <a:custGeom>
                  <a:avLst/>
                  <a:gdLst>
                    <a:gd name="T0" fmla="*/ 0 w 21671"/>
                    <a:gd name="T1" fmla="*/ 0 h 21958"/>
                    <a:gd name="T2" fmla="*/ 0 w 21671"/>
                    <a:gd name="T3" fmla="*/ 0 h 21958"/>
                    <a:gd name="T4" fmla="*/ 0 w 21671"/>
                    <a:gd name="T5" fmla="*/ 0 h 21958"/>
                    <a:gd name="T6" fmla="*/ 0 60000 65536"/>
                    <a:gd name="T7" fmla="*/ 0 60000 65536"/>
                    <a:gd name="T8" fmla="*/ 0 60000 65536"/>
                  </a:gdLst>
                  <a:ahLst/>
                  <a:cxnLst>
                    <a:cxn ang="T6">
                      <a:pos x="T0" y="T1"/>
                    </a:cxn>
                    <a:cxn ang="T7">
                      <a:pos x="T2" y="T3"/>
                    </a:cxn>
                    <a:cxn ang="T8">
                      <a:pos x="T4" y="T5"/>
                    </a:cxn>
                  </a:cxnLst>
                  <a:rect l="0" t="0" r="r" b="b"/>
                  <a:pathLst>
                    <a:path w="21671" h="21958" fill="none" extrusionOk="0">
                      <a:moveTo>
                        <a:pt x="21668" y="-1"/>
                      </a:moveTo>
                      <a:cubicBezTo>
                        <a:pt x="21670" y="119"/>
                        <a:pt x="21671" y="238"/>
                        <a:pt x="21671" y="358"/>
                      </a:cubicBezTo>
                      <a:cubicBezTo>
                        <a:pt x="21671" y="12287"/>
                        <a:pt x="12000" y="21958"/>
                        <a:pt x="71" y="21958"/>
                      </a:cubicBezTo>
                      <a:cubicBezTo>
                        <a:pt x="47" y="21958"/>
                        <a:pt x="23" y="21957"/>
                        <a:pt x="0" y="21957"/>
                      </a:cubicBezTo>
                    </a:path>
                    <a:path w="21671" h="21958" stroke="0" extrusionOk="0">
                      <a:moveTo>
                        <a:pt x="21668" y="-1"/>
                      </a:moveTo>
                      <a:cubicBezTo>
                        <a:pt x="21670" y="119"/>
                        <a:pt x="21671" y="238"/>
                        <a:pt x="21671" y="358"/>
                      </a:cubicBezTo>
                      <a:cubicBezTo>
                        <a:pt x="21671" y="12287"/>
                        <a:pt x="12000" y="21958"/>
                        <a:pt x="71" y="21958"/>
                      </a:cubicBezTo>
                      <a:cubicBezTo>
                        <a:pt x="47" y="21958"/>
                        <a:pt x="23" y="21957"/>
                        <a:pt x="0" y="21957"/>
                      </a:cubicBezTo>
                      <a:lnTo>
                        <a:pt x="71" y="358"/>
                      </a:lnTo>
                      <a:lnTo>
                        <a:pt x="21668" y="-1"/>
                      </a:lnTo>
                      <a:close/>
                    </a:path>
                  </a:pathLst>
                </a:custGeom>
                <a:noFill/>
                <a:ln w="25400" cap="rnd">
                  <a:solidFill>
                    <a:schemeClr val="bg2"/>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grpSp>
        </p:grpSp>
        <p:grpSp>
          <p:nvGrpSpPr>
            <p:cNvPr id="24584" name="Group 87"/>
            <p:cNvGrpSpPr>
              <a:grpSpLocks/>
            </p:cNvGrpSpPr>
            <p:nvPr/>
          </p:nvGrpSpPr>
          <p:grpSpPr bwMode="auto">
            <a:xfrm>
              <a:off x="644525" y="5635625"/>
              <a:ext cx="1458913" cy="506413"/>
              <a:chOff x="712" y="3377"/>
              <a:chExt cx="892" cy="281"/>
            </a:xfrm>
          </p:grpSpPr>
          <p:sp>
            <p:nvSpPr>
              <p:cNvPr id="24615" name="Line 88"/>
              <p:cNvSpPr>
                <a:spLocks noChangeShapeType="1"/>
              </p:cNvSpPr>
              <p:nvPr/>
            </p:nvSpPr>
            <p:spPr bwMode="auto">
              <a:xfrm>
                <a:off x="1132" y="3657"/>
                <a:ext cx="145" cy="0"/>
              </a:xfrm>
              <a:prstGeom prst="line">
                <a:avLst/>
              </a:prstGeom>
              <a:noFill/>
              <a:ln w="25400">
                <a:solidFill>
                  <a:schemeClr val="bg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sp>
            <p:nvSpPr>
              <p:cNvPr id="24616" name="Line 89"/>
              <p:cNvSpPr>
                <a:spLocks noChangeShapeType="1"/>
              </p:cNvSpPr>
              <p:nvPr/>
            </p:nvSpPr>
            <p:spPr bwMode="auto">
              <a:xfrm>
                <a:off x="1103" y="3551"/>
                <a:ext cx="145" cy="0"/>
              </a:xfrm>
              <a:prstGeom prst="line">
                <a:avLst/>
              </a:prstGeom>
              <a:noFill/>
              <a:ln w="25400">
                <a:solidFill>
                  <a:schemeClr val="bg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sp>
            <p:nvSpPr>
              <p:cNvPr id="24617" name="Line 90"/>
              <p:cNvSpPr>
                <a:spLocks noChangeShapeType="1"/>
              </p:cNvSpPr>
              <p:nvPr/>
            </p:nvSpPr>
            <p:spPr bwMode="auto">
              <a:xfrm>
                <a:off x="1107" y="3458"/>
                <a:ext cx="205" cy="11"/>
              </a:xfrm>
              <a:prstGeom prst="line">
                <a:avLst/>
              </a:prstGeom>
              <a:noFill/>
              <a:ln w="25400">
                <a:solidFill>
                  <a:schemeClr val="bg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sp>
            <p:nvSpPr>
              <p:cNvPr id="24618" name="Line 91"/>
              <p:cNvSpPr>
                <a:spLocks noChangeShapeType="1"/>
              </p:cNvSpPr>
              <p:nvPr/>
            </p:nvSpPr>
            <p:spPr bwMode="auto">
              <a:xfrm>
                <a:off x="1041" y="3423"/>
                <a:ext cx="309" cy="5"/>
              </a:xfrm>
              <a:prstGeom prst="line">
                <a:avLst/>
              </a:prstGeom>
              <a:noFill/>
              <a:ln w="25400">
                <a:solidFill>
                  <a:schemeClr val="bg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sp>
            <p:nvSpPr>
              <p:cNvPr id="24619" name="Line 92"/>
              <p:cNvSpPr>
                <a:spLocks noChangeShapeType="1"/>
              </p:cNvSpPr>
              <p:nvPr/>
            </p:nvSpPr>
            <p:spPr bwMode="auto">
              <a:xfrm>
                <a:off x="1126" y="3387"/>
                <a:ext cx="158" cy="0"/>
              </a:xfrm>
              <a:prstGeom prst="line">
                <a:avLst/>
              </a:prstGeom>
              <a:noFill/>
              <a:ln w="25400">
                <a:solidFill>
                  <a:schemeClr val="bg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sp>
            <p:nvSpPr>
              <p:cNvPr id="24620" name="Line 93"/>
              <p:cNvSpPr>
                <a:spLocks noChangeShapeType="1"/>
              </p:cNvSpPr>
              <p:nvPr/>
            </p:nvSpPr>
            <p:spPr bwMode="auto">
              <a:xfrm>
                <a:off x="1225" y="3597"/>
                <a:ext cx="34" cy="0"/>
              </a:xfrm>
              <a:prstGeom prst="line">
                <a:avLst/>
              </a:prstGeom>
              <a:noFill/>
              <a:ln w="25400">
                <a:solidFill>
                  <a:schemeClr val="bg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sp>
            <p:nvSpPr>
              <p:cNvPr id="24621" name="Line 94"/>
              <p:cNvSpPr>
                <a:spLocks noChangeShapeType="1"/>
              </p:cNvSpPr>
              <p:nvPr/>
            </p:nvSpPr>
            <p:spPr bwMode="auto">
              <a:xfrm flipH="1">
                <a:off x="1010" y="3586"/>
                <a:ext cx="35" cy="0"/>
              </a:xfrm>
              <a:prstGeom prst="line">
                <a:avLst/>
              </a:prstGeom>
              <a:noFill/>
              <a:ln w="25400">
                <a:solidFill>
                  <a:schemeClr val="bg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sp>
            <p:nvSpPr>
              <p:cNvPr id="24622" name="Freeform 95"/>
              <p:cNvSpPr>
                <a:spLocks/>
              </p:cNvSpPr>
              <p:nvPr/>
            </p:nvSpPr>
            <p:spPr bwMode="auto">
              <a:xfrm>
                <a:off x="1284" y="3528"/>
                <a:ext cx="251" cy="66"/>
              </a:xfrm>
              <a:custGeom>
                <a:avLst/>
                <a:gdLst>
                  <a:gd name="T0" fmla="*/ 0 w 251"/>
                  <a:gd name="T1" fmla="*/ 65 h 66"/>
                  <a:gd name="T2" fmla="*/ 28 w 251"/>
                  <a:gd name="T3" fmla="*/ 65 h 66"/>
                  <a:gd name="T4" fmla="*/ 40 w 251"/>
                  <a:gd name="T5" fmla="*/ 65 h 66"/>
                  <a:gd name="T6" fmla="*/ 57 w 251"/>
                  <a:gd name="T7" fmla="*/ 65 h 66"/>
                  <a:gd name="T8" fmla="*/ 75 w 251"/>
                  <a:gd name="T9" fmla="*/ 58 h 66"/>
                  <a:gd name="T10" fmla="*/ 92 w 251"/>
                  <a:gd name="T11" fmla="*/ 52 h 66"/>
                  <a:gd name="T12" fmla="*/ 110 w 251"/>
                  <a:gd name="T13" fmla="*/ 52 h 66"/>
                  <a:gd name="T14" fmla="*/ 122 w 251"/>
                  <a:gd name="T15" fmla="*/ 52 h 66"/>
                  <a:gd name="T16" fmla="*/ 138 w 251"/>
                  <a:gd name="T17" fmla="*/ 47 h 66"/>
                  <a:gd name="T18" fmla="*/ 156 w 251"/>
                  <a:gd name="T19" fmla="*/ 40 h 66"/>
                  <a:gd name="T20" fmla="*/ 174 w 251"/>
                  <a:gd name="T21" fmla="*/ 34 h 66"/>
                  <a:gd name="T22" fmla="*/ 191 w 251"/>
                  <a:gd name="T23" fmla="*/ 29 h 66"/>
                  <a:gd name="T24" fmla="*/ 203 w 251"/>
                  <a:gd name="T25" fmla="*/ 23 h 66"/>
                  <a:gd name="T26" fmla="*/ 220 w 251"/>
                  <a:gd name="T27" fmla="*/ 23 h 66"/>
                  <a:gd name="T28" fmla="*/ 238 w 251"/>
                  <a:gd name="T29" fmla="*/ 12 h 66"/>
                  <a:gd name="T30" fmla="*/ 244 w 251"/>
                  <a:gd name="T31" fmla="*/ 0 h 66"/>
                  <a:gd name="T32" fmla="*/ 250 w 251"/>
                  <a:gd name="T33" fmla="*/ 0 h 6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51" h="66">
                    <a:moveTo>
                      <a:pt x="0" y="65"/>
                    </a:moveTo>
                    <a:lnTo>
                      <a:pt x="28" y="65"/>
                    </a:lnTo>
                    <a:lnTo>
                      <a:pt x="40" y="65"/>
                    </a:lnTo>
                    <a:lnTo>
                      <a:pt x="57" y="65"/>
                    </a:lnTo>
                    <a:lnTo>
                      <a:pt x="75" y="58"/>
                    </a:lnTo>
                    <a:lnTo>
                      <a:pt x="92" y="52"/>
                    </a:lnTo>
                    <a:lnTo>
                      <a:pt x="110" y="52"/>
                    </a:lnTo>
                    <a:lnTo>
                      <a:pt x="122" y="52"/>
                    </a:lnTo>
                    <a:lnTo>
                      <a:pt x="138" y="47"/>
                    </a:lnTo>
                    <a:lnTo>
                      <a:pt x="156" y="40"/>
                    </a:lnTo>
                    <a:lnTo>
                      <a:pt x="174" y="34"/>
                    </a:lnTo>
                    <a:lnTo>
                      <a:pt x="191" y="29"/>
                    </a:lnTo>
                    <a:lnTo>
                      <a:pt x="203" y="23"/>
                    </a:lnTo>
                    <a:lnTo>
                      <a:pt x="220" y="23"/>
                    </a:lnTo>
                    <a:lnTo>
                      <a:pt x="238" y="12"/>
                    </a:lnTo>
                    <a:lnTo>
                      <a:pt x="244" y="0"/>
                    </a:lnTo>
                    <a:lnTo>
                      <a:pt x="250" y="0"/>
                    </a:lnTo>
                  </a:path>
                </a:pathLst>
              </a:custGeom>
              <a:noFill/>
              <a:ln w="25400" cap="rnd" cmpd="sng">
                <a:solidFill>
                  <a:schemeClr val="bg2"/>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sp>
            <p:nvSpPr>
              <p:cNvPr id="24623" name="Freeform 96"/>
              <p:cNvSpPr>
                <a:spLocks/>
              </p:cNvSpPr>
              <p:nvPr/>
            </p:nvSpPr>
            <p:spPr bwMode="auto">
              <a:xfrm>
                <a:off x="1341" y="3440"/>
                <a:ext cx="200" cy="88"/>
              </a:xfrm>
              <a:custGeom>
                <a:avLst/>
                <a:gdLst>
                  <a:gd name="T0" fmla="*/ 199 w 200"/>
                  <a:gd name="T1" fmla="*/ 87 h 88"/>
                  <a:gd name="T2" fmla="*/ 199 w 200"/>
                  <a:gd name="T3" fmla="*/ 63 h 88"/>
                  <a:gd name="T4" fmla="*/ 199 w 200"/>
                  <a:gd name="T5" fmla="*/ 46 h 88"/>
                  <a:gd name="T6" fmla="*/ 181 w 200"/>
                  <a:gd name="T7" fmla="*/ 35 h 88"/>
                  <a:gd name="T8" fmla="*/ 169 w 200"/>
                  <a:gd name="T9" fmla="*/ 35 h 88"/>
                  <a:gd name="T10" fmla="*/ 151 w 200"/>
                  <a:gd name="T11" fmla="*/ 29 h 88"/>
                  <a:gd name="T12" fmla="*/ 134 w 200"/>
                  <a:gd name="T13" fmla="*/ 23 h 88"/>
                  <a:gd name="T14" fmla="*/ 117 w 200"/>
                  <a:gd name="T15" fmla="*/ 18 h 88"/>
                  <a:gd name="T16" fmla="*/ 99 w 200"/>
                  <a:gd name="T17" fmla="*/ 11 h 88"/>
                  <a:gd name="T18" fmla="*/ 87 w 200"/>
                  <a:gd name="T19" fmla="*/ 11 h 88"/>
                  <a:gd name="T20" fmla="*/ 69 w 200"/>
                  <a:gd name="T21" fmla="*/ 6 h 88"/>
                  <a:gd name="T22" fmla="*/ 52 w 200"/>
                  <a:gd name="T23" fmla="*/ 6 h 88"/>
                  <a:gd name="T24" fmla="*/ 35 w 200"/>
                  <a:gd name="T25" fmla="*/ 6 h 88"/>
                  <a:gd name="T26" fmla="*/ 16 w 200"/>
                  <a:gd name="T27" fmla="*/ 0 h 88"/>
                  <a:gd name="T28" fmla="*/ 5 w 200"/>
                  <a:gd name="T29" fmla="*/ 0 h 88"/>
                  <a:gd name="T30" fmla="*/ 0 w 200"/>
                  <a:gd name="T31" fmla="*/ 0 h 8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00" h="88">
                    <a:moveTo>
                      <a:pt x="199" y="87"/>
                    </a:moveTo>
                    <a:lnTo>
                      <a:pt x="199" y="63"/>
                    </a:lnTo>
                    <a:lnTo>
                      <a:pt x="199" y="46"/>
                    </a:lnTo>
                    <a:lnTo>
                      <a:pt x="181" y="35"/>
                    </a:lnTo>
                    <a:lnTo>
                      <a:pt x="169" y="35"/>
                    </a:lnTo>
                    <a:lnTo>
                      <a:pt x="151" y="29"/>
                    </a:lnTo>
                    <a:lnTo>
                      <a:pt x="134" y="23"/>
                    </a:lnTo>
                    <a:lnTo>
                      <a:pt x="117" y="18"/>
                    </a:lnTo>
                    <a:lnTo>
                      <a:pt x="99" y="11"/>
                    </a:lnTo>
                    <a:lnTo>
                      <a:pt x="87" y="11"/>
                    </a:lnTo>
                    <a:lnTo>
                      <a:pt x="69" y="6"/>
                    </a:lnTo>
                    <a:lnTo>
                      <a:pt x="52" y="6"/>
                    </a:lnTo>
                    <a:lnTo>
                      <a:pt x="35" y="6"/>
                    </a:lnTo>
                    <a:lnTo>
                      <a:pt x="16" y="0"/>
                    </a:lnTo>
                    <a:lnTo>
                      <a:pt x="5" y="0"/>
                    </a:lnTo>
                    <a:lnTo>
                      <a:pt x="0" y="0"/>
                    </a:lnTo>
                  </a:path>
                </a:pathLst>
              </a:custGeom>
              <a:noFill/>
              <a:ln w="25400" cap="rnd" cmpd="sng">
                <a:solidFill>
                  <a:schemeClr val="bg2"/>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sp>
            <p:nvSpPr>
              <p:cNvPr id="24624" name="Line 97"/>
              <p:cNvSpPr>
                <a:spLocks noChangeShapeType="1"/>
              </p:cNvSpPr>
              <p:nvPr/>
            </p:nvSpPr>
            <p:spPr bwMode="auto">
              <a:xfrm>
                <a:off x="1069" y="3599"/>
                <a:ext cx="129" cy="0"/>
              </a:xfrm>
              <a:prstGeom prst="line">
                <a:avLst/>
              </a:prstGeom>
              <a:noFill/>
              <a:ln w="25400">
                <a:solidFill>
                  <a:schemeClr val="bg2"/>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grpSp>
            <p:nvGrpSpPr>
              <p:cNvPr id="24625" name="Group 98"/>
              <p:cNvGrpSpPr>
                <a:grpSpLocks/>
              </p:cNvGrpSpPr>
              <p:nvPr/>
            </p:nvGrpSpPr>
            <p:grpSpPr bwMode="auto">
              <a:xfrm>
                <a:off x="1293" y="3389"/>
                <a:ext cx="311" cy="269"/>
                <a:chOff x="1293" y="3389"/>
                <a:chExt cx="311" cy="269"/>
              </a:xfrm>
            </p:grpSpPr>
            <p:sp>
              <p:nvSpPr>
                <p:cNvPr id="24644" name="Arc 99"/>
                <p:cNvSpPr>
                  <a:spLocks/>
                </p:cNvSpPr>
                <p:nvPr/>
              </p:nvSpPr>
              <p:spPr bwMode="auto">
                <a:xfrm rot="10800000">
                  <a:off x="1293" y="3389"/>
                  <a:ext cx="309" cy="137"/>
                </a:xfrm>
                <a:custGeom>
                  <a:avLst/>
                  <a:gdLst>
                    <a:gd name="T0" fmla="*/ 0 w 21600"/>
                    <a:gd name="T1" fmla="*/ 0 h 21758"/>
                    <a:gd name="T2" fmla="*/ 0 w 21600"/>
                    <a:gd name="T3" fmla="*/ 0 h 21758"/>
                    <a:gd name="T4" fmla="*/ 0 w 21600"/>
                    <a:gd name="T5" fmla="*/ 0 h 21758"/>
                    <a:gd name="T6" fmla="*/ 0 60000 65536"/>
                    <a:gd name="T7" fmla="*/ 0 60000 65536"/>
                    <a:gd name="T8" fmla="*/ 0 60000 65536"/>
                  </a:gdLst>
                  <a:ahLst/>
                  <a:cxnLst>
                    <a:cxn ang="T6">
                      <a:pos x="T0" y="T1"/>
                    </a:cxn>
                    <a:cxn ang="T7">
                      <a:pos x="T2" y="T3"/>
                    </a:cxn>
                    <a:cxn ang="T8">
                      <a:pos x="T4" y="T5"/>
                    </a:cxn>
                  </a:cxnLst>
                  <a:rect l="0" t="0" r="r" b="b"/>
                  <a:pathLst>
                    <a:path w="21600" h="21758" fill="none" extrusionOk="0">
                      <a:moveTo>
                        <a:pt x="21600" y="21758"/>
                      </a:moveTo>
                      <a:cubicBezTo>
                        <a:pt x="9670" y="21758"/>
                        <a:pt x="0" y="12087"/>
                        <a:pt x="0" y="158"/>
                      </a:cubicBezTo>
                      <a:cubicBezTo>
                        <a:pt x="-1" y="105"/>
                        <a:pt x="0" y="52"/>
                        <a:pt x="0" y="-1"/>
                      </a:cubicBezTo>
                    </a:path>
                    <a:path w="21600" h="21758" stroke="0" extrusionOk="0">
                      <a:moveTo>
                        <a:pt x="21600" y="21758"/>
                      </a:moveTo>
                      <a:cubicBezTo>
                        <a:pt x="9670" y="21758"/>
                        <a:pt x="0" y="12087"/>
                        <a:pt x="0" y="158"/>
                      </a:cubicBezTo>
                      <a:cubicBezTo>
                        <a:pt x="-1" y="105"/>
                        <a:pt x="0" y="52"/>
                        <a:pt x="0" y="-1"/>
                      </a:cubicBezTo>
                      <a:lnTo>
                        <a:pt x="21600" y="158"/>
                      </a:lnTo>
                      <a:lnTo>
                        <a:pt x="21600" y="21758"/>
                      </a:lnTo>
                      <a:close/>
                    </a:path>
                  </a:pathLst>
                </a:custGeom>
                <a:noFill/>
                <a:ln w="25400" cap="rnd">
                  <a:solidFill>
                    <a:schemeClr val="bg2"/>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sp>
              <p:nvSpPr>
                <p:cNvPr id="24645" name="Arc 100"/>
                <p:cNvSpPr>
                  <a:spLocks/>
                </p:cNvSpPr>
                <p:nvPr/>
              </p:nvSpPr>
              <p:spPr bwMode="auto">
                <a:xfrm>
                  <a:off x="1295" y="3521"/>
                  <a:ext cx="309" cy="137"/>
                </a:xfrm>
                <a:custGeom>
                  <a:avLst/>
                  <a:gdLst>
                    <a:gd name="T0" fmla="*/ 0 w 21670"/>
                    <a:gd name="T1" fmla="*/ 0 h 21600"/>
                    <a:gd name="T2" fmla="*/ 0 w 21670"/>
                    <a:gd name="T3" fmla="*/ 0 h 21600"/>
                    <a:gd name="T4" fmla="*/ 0 w 21670"/>
                    <a:gd name="T5" fmla="*/ 0 h 21600"/>
                    <a:gd name="T6" fmla="*/ 0 60000 65536"/>
                    <a:gd name="T7" fmla="*/ 0 60000 65536"/>
                    <a:gd name="T8" fmla="*/ 0 60000 65536"/>
                  </a:gdLst>
                  <a:ahLst/>
                  <a:cxnLst>
                    <a:cxn ang="T6">
                      <a:pos x="T0" y="T1"/>
                    </a:cxn>
                    <a:cxn ang="T7">
                      <a:pos x="T2" y="T3"/>
                    </a:cxn>
                    <a:cxn ang="T8">
                      <a:pos x="T4" y="T5"/>
                    </a:cxn>
                  </a:cxnLst>
                  <a:rect l="0" t="0" r="r" b="b"/>
                  <a:pathLst>
                    <a:path w="21670" h="21600" fill="none" extrusionOk="0">
                      <a:moveTo>
                        <a:pt x="21670" y="0"/>
                      </a:moveTo>
                      <a:cubicBezTo>
                        <a:pt x="21670" y="11929"/>
                        <a:pt x="11999" y="21600"/>
                        <a:pt x="70" y="21600"/>
                      </a:cubicBezTo>
                      <a:cubicBezTo>
                        <a:pt x="46" y="21600"/>
                        <a:pt x="23" y="21599"/>
                        <a:pt x="0" y="21599"/>
                      </a:cubicBezTo>
                    </a:path>
                    <a:path w="21670" h="21600" stroke="0" extrusionOk="0">
                      <a:moveTo>
                        <a:pt x="21670" y="0"/>
                      </a:moveTo>
                      <a:cubicBezTo>
                        <a:pt x="21670" y="11929"/>
                        <a:pt x="11999" y="21600"/>
                        <a:pt x="70" y="21600"/>
                      </a:cubicBezTo>
                      <a:cubicBezTo>
                        <a:pt x="46" y="21600"/>
                        <a:pt x="23" y="21599"/>
                        <a:pt x="0" y="21599"/>
                      </a:cubicBezTo>
                      <a:lnTo>
                        <a:pt x="70" y="0"/>
                      </a:lnTo>
                      <a:lnTo>
                        <a:pt x="21670" y="0"/>
                      </a:lnTo>
                      <a:close/>
                    </a:path>
                  </a:pathLst>
                </a:custGeom>
                <a:noFill/>
                <a:ln w="25400" cap="rnd">
                  <a:solidFill>
                    <a:schemeClr val="bg2"/>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grpSp>
          <p:grpSp>
            <p:nvGrpSpPr>
              <p:cNvPr id="24626" name="Group 101"/>
              <p:cNvGrpSpPr>
                <a:grpSpLocks/>
              </p:cNvGrpSpPr>
              <p:nvPr/>
            </p:nvGrpSpPr>
            <p:grpSpPr bwMode="auto">
              <a:xfrm>
                <a:off x="712" y="3377"/>
                <a:ext cx="409" cy="265"/>
                <a:chOff x="712" y="3377"/>
                <a:chExt cx="409" cy="265"/>
              </a:xfrm>
            </p:grpSpPr>
            <p:sp>
              <p:nvSpPr>
                <p:cNvPr id="24642" name="Arc 102"/>
                <p:cNvSpPr>
                  <a:spLocks/>
                </p:cNvSpPr>
                <p:nvPr/>
              </p:nvSpPr>
              <p:spPr bwMode="auto">
                <a:xfrm rot="10800000">
                  <a:off x="712" y="3377"/>
                  <a:ext cx="409" cy="134"/>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21600" y="0"/>
                      </a:moveTo>
                      <a:cubicBezTo>
                        <a:pt x="21600" y="11929"/>
                        <a:pt x="11929" y="21599"/>
                        <a:pt x="0" y="21600"/>
                      </a:cubicBezTo>
                    </a:path>
                    <a:path w="21600" h="21600" stroke="0" extrusionOk="0">
                      <a:moveTo>
                        <a:pt x="21600" y="0"/>
                      </a:moveTo>
                      <a:cubicBezTo>
                        <a:pt x="21600" y="11929"/>
                        <a:pt x="11929" y="21599"/>
                        <a:pt x="0" y="21600"/>
                      </a:cubicBezTo>
                      <a:lnTo>
                        <a:pt x="0" y="0"/>
                      </a:lnTo>
                      <a:lnTo>
                        <a:pt x="21600" y="0"/>
                      </a:lnTo>
                      <a:close/>
                    </a:path>
                  </a:pathLst>
                </a:custGeom>
                <a:noFill/>
                <a:ln w="25400" cap="rnd">
                  <a:solidFill>
                    <a:schemeClr val="bg2"/>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sp>
              <p:nvSpPr>
                <p:cNvPr id="24643" name="Arc 103"/>
                <p:cNvSpPr>
                  <a:spLocks/>
                </p:cNvSpPr>
                <p:nvPr/>
              </p:nvSpPr>
              <p:spPr bwMode="auto">
                <a:xfrm>
                  <a:off x="712" y="3508"/>
                  <a:ext cx="409" cy="134"/>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21600" y="21600"/>
                      </a:moveTo>
                      <a:cubicBezTo>
                        <a:pt x="9670" y="21600"/>
                        <a:pt x="0" y="11929"/>
                        <a:pt x="0" y="0"/>
                      </a:cubicBezTo>
                    </a:path>
                    <a:path w="21600" h="21600" stroke="0" extrusionOk="0">
                      <a:moveTo>
                        <a:pt x="21600" y="21600"/>
                      </a:moveTo>
                      <a:cubicBezTo>
                        <a:pt x="9670" y="21600"/>
                        <a:pt x="0" y="11929"/>
                        <a:pt x="0" y="0"/>
                      </a:cubicBezTo>
                      <a:lnTo>
                        <a:pt x="21600" y="0"/>
                      </a:lnTo>
                      <a:lnTo>
                        <a:pt x="21600" y="21600"/>
                      </a:lnTo>
                      <a:close/>
                    </a:path>
                  </a:pathLst>
                </a:custGeom>
                <a:noFill/>
                <a:ln w="25400" cap="rnd">
                  <a:solidFill>
                    <a:schemeClr val="bg2"/>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grpSp>
          <p:grpSp>
            <p:nvGrpSpPr>
              <p:cNvPr id="24627" name="Group 104"/>
              <p:cNvGrpSpPr>
                <a:grpSpLocks/>
              </p:cNvGrpSpPr>
              <p:nvPr/>
            </p:nvGrpSpPr>
            <p:grpSpPr bwMode="auto">
              <a:xfrm>
                <a:off x="850" y="3460"/>
                <a:ext cx="252" cy="87"/>
                <a:chOff x="850" y="3460"/>
                <a:chExt cx="252" cy="87"/>
              </a:xfrm>
            </p:grpSpPr>
            <p:sp>
              <p:nvSpPr>
                <p:cNvPr id="24640" name="Arc 105"/>
                <p:cNvSpPr>
                  <a:spLocks/>
                </p:cNvSpPr>
                <p:nvPr/>
              </p:nvSpPr>
              <p:spPr bwMode="auto">
                <a:xfrm rot="10800000">
                  <a:off x="851" y="3460"/>
                  <a:ext cx="251" cy="45"/>
                </a:xfrm>
                <a:custGeom>
                  <a:avLst/>
                  <a:gdLst>
                    <a:gd name="T0" fmla="*/ 0 w 21687"/>
                    <a:gd name="T1" fmla="*/ 0 h 21600"/>
                    <a:gd name="T2" fmla="*/ 0 w 21687"/>
                    <a:gd name="T3" fmla="*/ 0 h 21600"/>
                    <a:gd name="T4" fmla="*/ 0 w 21687"/>
                    <a:gd name="T5" fmla="*/ 0 h 21600"/>
                    <a:gd name="T6" fmla="*/ 0 60000 65536"/>
                    <a:gd name="T7" fmla="*/ 0 60000 65536"/>
                    <a:gd name="T8" fmla="*/ 0 60000 65536"/>
                  </a:gdLst>
                  <a:ahLst/>
                  <a:cxnLst>
                    <a:cxn ang="T6">
                      <a:pos x="T0" y="T1"/>
                    </a:cxn>
                    <a:cxn ang="T7">
                      <a:pos x="T2" y="T3"/>
                    </a:cxn>
                    <a:cxn ang="T8">
                      <a:pos x="T4" y="T5"/>
                    </a:cxn>
                  </a:cxnLst>
                  <a:rect l="0" t="0" r="r" b="b"/>
                  <a:pathLst>
                    <a:path w="21687" h="21600" fill="none" extrusionOk="0">
                      <a:moveTo>
                        <a:pt x="21687" y="0"/>
                      </a:moveTo>
                      <a:cubicBezTo>
                        <a:pt x="21687" y="11929"/>
                        <a:pt x="12016" y="21600"/>
                        <a:pt x="87" y="21600"/>
                      </a:cubicBezTo>
                      <a:cubicBezTo>
                        <a:pt x="58" y="21600"/>
                        <a:pt x="29" y="21599"/>
                        <a:pt x="0" y="21599"/>
                      </a:cubicBezTo>
                    </a:path>
                    <a:path w="21687" h="21600" stroke="0" extrusionOk="0">
                      <a:moveTo>
                        <a:pt x="21687" y="0"/>
                      </a:moveTo>
                      <a:cubicBezTo>
                        <a:pt x="21687" y="11929"/>
                        <a:pt x="12016" y="21600"/>
                        <a:pt x="87" y="21600"/>
                      </a:cubicBezTo>
                      <a:cubicBezTo>
                        <a:pt x="58" y="21600"/>
                        <a:pt x="29" y="21599"/>
                        <a:pt x="0" y="21599"/>
                      </a:cubicBezTo>
                      <a:lnTo>
                        <a:pt x="87" y="0"/>
                      </a:lnTo>
                      <a:lnTo>
                        <a:pt x="21687" y="0"/>
                      </a:lnTo>
                      <a:close/>
                    </a:path>
                  </a:pathLst>
                </a:custGeom>
                <a:noFill/>
                <a:ln w="25400" cap="rnd">
                  <a:solidFill>
                    <a:schemeClr val="bg2"/>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sp>
              <p:nvSpPr>
                <p:cNvPr id="24641" name="Arc 106"/>
                <p:cNvSpPr>
                  <a:spLocks/>
                </p:cNvSpPr>
                <p:nvPr/>
              </p:nvSpPr>
              <p:spPr bwMode="auto">
                <a:xfrm>
                  <a:off x="850" y="3502"/>
                  <a:ext cx="251" cy="45"/>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21600" y="21600"/>
                      </a:moveTo>
                      <a:cubicBezTo>
                        <a:pt x="9670" y="21600"/>
                        <a:pt x="0" y="11929"/>
                        <a:pt x="0" y="0"/>
                      </a:cubicBezTo>
                    </a:path>
                    <a:path w="21600" h="21600" stroke="0" extrusionOk="0">
                      <a:moveTo>
                        <a:pt x="21600" y="21600"/>
                      </a:moveTo>
                      <a:cubicBezTo>
                        <a:pt x="9670" y="21600"/>
                        <a:pt x="0" y="11929"/>
                        <a:pt x="0" y="0"/>
                      </a:cubicBezTo>
                      <a:lnTo>
                        <a:pt x="21600" y="0"/>
                      </a:lnTo>
                      <a:lnTo>
                        <a:pt x="21600" y="21600"/>
                      </a:lnTo>
                      <a:close/>
                    </a:path>
                  </a:pathLst>
                </a:custGeom>
                <a:noFill/>
                <a:ln w="25400" cap="rnd">
                  <a:solidFill>
                    <a:schemeClr val="bg2"/>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grpSp>
          <p:grpSp>
            <p:nvGrpSpPr>
              <p:cNvPr id="24628" name="Group 107"/>
              <p:cNvGrpSpPr>
                <a:grpSpLocks/>
              </p:cNvGrpSpPr>
              <p:nvPr/>
            </p:nvGrpSpPr>
            <p:grpSpPr bwMode="auto">
              <a:xfrm>
                <a:off x="752" y="3424"/>
                <a:ext cx="290" cy="165"/>
                <a:chOff x="752" y="3424"/>
                <a:chExt cx="290" cy="165"/>
              </a:xfrm>
            </p:grpSpPr>
            <p:sp>
              <p:nvSpPr>
                <p:cNvPr id="24638" name="Arc 108"/>
                <p:cNvSpPr>
                  <a:spLocks/>
                </p:cNvSpPr>
                <p:nvPr/>
              </p:nvSpPr>
              <p:spPr bwMode="auto">
                <a:xfrm rot="10800000">
                  <a:off x="754" y="3424"/>
                  <a:ext cx="288" cy="86"/>
                </a:xfrm>
                <a:custGeom>
                  <a:avLst/>
                  <a:gdLst>
                    <a:gd name="T0" fmla="*/ 0 w 21675"/>
                    <a:gd name="T1" fmla="*/ 0 h 21600"/>
                    <a:gd name="T2" fmla="*/ 0 w 21675"/>
                    <a:gd name="T3" fmla="*/ 0 h 21600"/>
                    <a:gd name="T4" fmla="*/ 0 w 21675"/>
                    <a:gd name="T5" fmla="*/ 0 h 21600"/>
                    <a:gd name="T6" fmla="*/ 0 60000 65536"/>
                    <a:gd name="T7" fmla="*/ 0 60000 65536"/>
                    <a:gd name="T8" fmla="*/ 0 60000 65536"/>
                  </a:gdLst>
                  <a:ahLst/>
                  <a:cxnLst>
                    <a:cxn ang="T6">
                      <a:pos x="T0" y="T1"/>
                    </a:cxn>
                    <a:cxn ang="T7">
                      <a:pos x="T2" y="T3"/>
                    </a:cxn>
                    <a:cxn ang="T8">
                      <a:pos x="T4" y="T5"/>
                    </a:cxn>
                  </a:cxnLst>
                  <a:rect l="0" t="0" r="r" b="b"/>
                  <a:pathLst>
                    <a:path w="21675" h="21600" fill="none" extrusionOk="0">
                      <a:moveTo>
                        <a:pt x="21675" y="0"/>
                      </a:moveTo>
                      <a:cubicBezTo>
                        <a:pt x="21675" y="11929"/>
                        <a:pt x="12004" y="21600"/>
                        <a:pt x="75" y="21600"/>
                      </a:cubicBezTo>
                      <a:cubicBezTo>
                        <a:pt x="50" y="21600"/>
                        <a:pt x="25" y="21599"/>
                        <a:pt x="0" y="21599"/>
                      </a:cubicBezTo>
                    </a:path>
                    <a:path w="21675" h="21600" stroke="0" extrusionOk="0">
                      <a:moveTo>
                        <a:pt x="21675" y="0"/>
                      </a:moveTo>
                      <a:cubicBezTo>
                        <a:pt x="21675" y="11929"/>
                        <a:pt x="12004" y="21600"/>
                        <a:pt x="75" y="21600"/>
                      </a:cubicBezTo>
                      <a:cubicBezTo>
                        <a:pt x="50" y="21600"/>
                        <a:pt x="25" y="21599"/>
                        <a:pt x="0" y="21599"/>
                      </a:cubicBezTo>
                      <a:lnTo>
                        <a:pt x="75" y="0"/>
                      </a:lnTo>
                      <a:lnTo>
                        <a:pt x="21675" y="0"/>
                      </a:lnTo>
                      <a:close/>
                    </a:path>
                  </a:pathLst>
                </a:custGeom>
                <a:noFill/>
                <a:ln w="25400" cap="rnd">
                  <a:solidFill>
                    <a:schemeClr val="bg2"/>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sp>
              <p:nvSpPr>
                <p:cNvPr id="24639" name="Arc 109"/>
                <p:cNvSpPr>
                  <a:spLocks/>
                </p:cNvSpPr>
                <p:nvPr/>
              </p:nvSpPr>
              <p:spPr bwMode="auto">
                <a:xfrm>
                  <a:off x="752" y="3504"/>
                  <a:ext cx="289" cy="85"/>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21525" y="21599"/>
                      </a:moveTo>
                      <a:cubicBezTo>
                        <a:pt x="9625" y="21558"/>
                        <a:pt x="0" y="11900"/>
                        <a:pt x="0" y="0"/>
                      </a:cubicBezTo>
                    </a:path>
                    <a:path w="21600" h="21600" stroke="0" extrusionOk="0">
                      <a:moveTo>
                        <a:pt x="21525" y="21599"/>
                      </a:moveTo>
                      <a:cubicBezTo>
                        <a:pt x="9625" y="21558"/>
                        <a:pt x="0" y="11900"/>
                        <a:pt x="0" y="0"/>
                      </a:cubicBezTo>
                      <a:lnTo>
                        <a:pt x="21600" y="0"/>
                      </a:lnTo>
                      <a:lnTo>
                        <a:pt x="21525" y="21599"/>
                      </a:lnTo>
                      <a:close/>
                    </a:path>
                  </a:pathLst>
                </a:custGeom>
                <a:noFill/>
                <a:ln w="25400" cap="rnd">
                  <a:solidFill>
                    <a:schemeClr val="bg2"/>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grpSp>
          <p:grpSp>
            <p:nvGrpSpPr>
              <p:cNvPr id="24629" name="Group 110"/>
              <p:cNvGrpSpPr>
                <a:grpSpLocks/>
              </p:cNvGrpSpPr>
              <p:nvPr/>
            </p:nvGrpSpPr>
            <p:grpSpPr bwMode="auto">
              <a:xfrm>
                <a:off x="1045" y="3481"/>
                <a:ext cx="189" cy="50"/>
                <a:chOff x="1045" y="3481"/>
                <a:chExt cx="189" cy="50"/>
              </a:xfrm>
            </p:grpSpPr>
            <p:sp>
              <p:nvSpPr>
                <p:cNvPr id="24636" name="Arc 111"/>
                <p:cNvSpPr>
                  <a:spLocks/>
                </p:cNvSpPr>
                <p:nvPr/>
              </p:nvSpPr>
              <p:spPr bwMode="auto">
                <a:xfrm rot="10800000">
                  <a:off x="1046" y="3481"/>
                  <a:ext cx="188" cy="26"/>
                </a:xfrm>
                <a:custGeom>
                  <a:avLst/>
                  <a:gdLst>
                    <a:gd name="T0" fmla="*/ 0 w 21715"/>
                    <a:gd name="T1" fmla="*/ 0 h 21600"/>
                    <a:gd name="T2" fmla="*/ 0 w 21715"/>
                    <a:gd name="T3" fmla="*/ 0 h 21600"/>
                    <a:gd name="T4" fmla="*/ 0 w 21715"/>
                    <a:gd name="T5" fmla="*/ 0 h 21600"/>
                    <a:gd name="T6" fmla="*/ 0 60000 65536"/>
                    <a:gd name="T7" fmla="*/ 0 60000 65536"/>
                    <a:gd name="T8" fmla="*/ 0 60000 65536"/>
                  </a:gdLst>
                  <a:ahLst/>
                  <a:cxnLst>
                    <a:cxn ang="T6">
                      <a:pos x="T0" y="T1"/>
                    </a:cxn>
                    <a:cxn ang="T7">
                      <a:pos x="T2" y="T3"/>
                    </a:cxn>
                    <a:cxn ang="T8">
                      <a:pos x="T4" y="T5"/>
                    </a:cxn>
                  </a:cxnLst>
                  <a:rect l="0" t="0" r="r" b="b"/>
                  <a:pathLst>
                    <a:path w="21715" h="21600" fill="none" extrusionOk="0">
                      <a:moveTo>
                        <a:pt x="21715" y="0"/>
                      </a:moveTo>
                      <a:cubicBezTo>
                        <a:pt x="21715" y="11929"/>
                        <a:pt x="12044" y="21600"/>
                        <a:pt x="115" y="21600"/>
                      </a:cubicBezTo>
                      <a:cubicBezTo>
                        <a:pt x="76" y="21600"/>
                        <a:pt x="38" y="21599"/>
                        <a:pt x="0" y="21599"/>
                      </a:cubicBezTo>
                    </a:path>
                    <a:path w="21715" h="21600" stroke="0" extrusionOk="0">
                      <a:moveTo>
                        <a:pt x="21715" y="0"/>
                      </a:moveTo>
                      <a:cubicBezTo>
                        <a:pt x="21715" y="11929"/>
                        <a:pt x="12044" y="21600"/>
                        <a:pt x="115" y="21600"/>
                      </a:cubicBezTo>
                      <a:cubicBezTo>
                        <a:pt x="76" y="21600"/>
                        <a:pt x="38" y="21599"/>
                        <a:pt x="0" y="21599"/>
                      </a:cubicBezTo>
                      <a:lnTo>
                        <a:pt x="115" y="0"/>
                      </a:lnTo>
                      <a:lnTo>
                        <a:pt x="21715" y="0"/>
                      </a:lnTo>
                      <a:close/>
                    </a:path>
                  </a:pathLst>
                </a:custGeom>
                <a:noFill/>
                <a:ln w="25400" cap="rnd">
                  <a:solidFill>
                    <a:schemeClr val="bg2"/>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sp>
              <p:nvSpPr>
                <p:cNvPr id="24637" name="Arc 112"/>
                <p:cNvSpPr>
                  <a:spLocks/>
                </p:cNvSpPr>
                <p:nvPr/>
              </p:nvSpPr>
              <p:spPr bwMode="auto">
                <a:xfrm>
                  <a:off x="1045" y="3505"/>
                  <a:ext cx="186" cy="26"/>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21484" y="21599"/>
                      </a:moveTo>
                      <a:cubicBezTo>
                        <a:pt x="9600" y="21535"/>
                        <a:pt x="0" y="11884"/>
                        <a:pt x="0" y="0"/>
                      </a:cubicBezTo>
                    </a:path>
                    <a:path w="21600" h="21600" stroke="0" extrusionOk="0">
                      <a:moveTo>
                        <a:pt x="21484" y="21599"/>
                      </a:moveTo>
                      <a:cubicBezTo>
                        <a:pt x="9600" y="21535"/>
                        <a:pt x="0" y="11884"/>
                        <a:pt x="0" y="0"/>
                      </a:cubicBezTo>
                      <a:lnTo>
                        <a:pt x="21600" y="0"/>
                      </a:lnTo>
                      <a:lnTo>
                        <a:pt x="21484" y="21599"/>
                      </a:lnTo>
                      <a:close/>
                    </a:path>
                  </a:pathLst>
                </a:custGeom>
                <a:noFill/>
                <a:ln w="25400" cap="rnd">
                  <a:solidFill>
                    <a:schemeClr val="bg2"/>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grpSp>
          <p:grpSp>
            <p:nvGrpSpPr>
              <p:cNvPr id="24630" name="Group 113"/>
              <p:cNvGrpSpPr>
                <a:grpSpLocks/>
              </p:cNvGrpSpPr>
              <p:nvPr/>
            </p:nvGrpSpPr>
            <p:grpSpPr bwMode="auto">
              <a:xfrm>
                <a:off x="1209" y="3487"/>
                <a:ext cx="147" cy="46"/>
                <a:chOff x="1209" y="3487"/>
                <a:chExt cx="147" cy="46"/>
              </a:xfrm>
            </p:grpSpPr>
            <p:sp>
              <p:nvSpPr>
                <p:cNvPr id="24634" name="Arc 114"/>
                <p:cNvSpPr>
                  <a:spLocks/>
                </p:cNvSpPr>
                <p:nvPr/>
              </p:nvSpPr>
              <p:spPr bwMode="auto">
                <a:xfrm rot="10800000">
                  <a:off x="1209" y="3487"/>
                  <a:ext cx="147" cy="23"/>
                </a:xfrm>
                <a:custGeom>
                  <a:avLst/>
                  <a:gdLst>
                    <a:gd name="T0" fmla="*/ 0 w 21600"/>
                    <a:gd name="T1" fmla="*/ 0 h 21599"/>
                    <a:gd name="T2" fmla="*/ 0 w 21600"/>
                    <a:gd name="T3" fmla="*/ 0 h 21599"/>
                    <a:gd name="T4" fmla="*/ 0 w 21600"/>
                    <a:gd name="T5" fmla="*/ 0 h 21599"/>
                    <a:gd name="T6" fmla="*/ 0 60000 65536"/>
                    <a:gd name="T7" fmla="*/ 0 60000 65536"/>
                    <a:gd name="T8" fmla="*/ 0 60000 65536"/>
                  </a:gdLst>
                  <a:ahLst/>
                  <a:cxnLst>
                    <a:cxn ang="T6">
                      <a:pos x="T0" y="T1"/>
                    </a:cxn>
                    <a:cxn ang="T7">
                      <a:pos x="T2" y="T3"/>
                    </a:cxn>
                    <a:cxn ang="T8">
                      <a:pos x="T4" y="T5"/>
                    </a:cxn>
                  </a:cxnLst>
                  <a:rect l="0" t="0" r="r" b="b"/>
                  <a:pathLst>
                    <a:path w="21600" h="21599" fill="none" extrusionOk="0">
                      <a:moveTo>
                        <a:pt x="21452" y="21599"/>
                      </a:moveTo>
                      <a:cubicBezTo>
                        <a:pt x="9581" y="21518"/>
                        <a:pt x="0" y="11871"/>
                        <a:pt x="0" y="0"/>
                      </a:cubicBezTo>
                    </a:path>
                    <a:path w="21600" h="21599" stroke="0" extrusionOk="0">
                      <a:moveTo>
                        <a:pt x="21452" y="21599"/>
                      </a:moveTo>
                      <a:cubicBezTo>
                        <a:pt x="9581" y="21518"/>
                        <a:pt x="0" y="11871"/>
                        <a:pt x="0" y="0"/>
                      </a:cubicBezTo>
                      <a:lnTo>
                        <a:pt x="21600" y="0"/>
                      </a:lnTo>
                      <a:lnTo>
                        <a:pt x="21452" y="21599"/>
                      </a:lnTo>
                      <a:close/>
                    </a:path>
                  </a:pathLst>
                </a:custGeom>
                <a:noFill/>
                <a:ln w="25400" cap="rnd">
                  <a:solidFill>
                    <a:schemeClr val="bg2"/>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sp>
              <p:nvSpPr>
                <p:cNvPr id="24635" name="Arc 115"/>
                <p:cNvSpPr>
                  <a:spLocks/>
                </p:cNvSpPr>
                <p:nvPr/>
              </p:nvSpPr>
              <p:spPr bwMode="auto">
                <a:xfrm>
                  <a:off x="1209" y="3511"/>
                  <a:ext cx="146" cy="22"/>
                </a:xfrm>
                <a:custGeom>
                  <a:avLst/>
                  <a:gdLst>
                    <a:gd name="T0" fmla="*/ 0 w 21600"/>
                    <a:gd name="T1" fmla="*/ 0 h 22604"/>
                    <a:gd name="T2" fmla="*/ 0 w 21600"/>
                    <a:gd name="T3" fmla="*/ 0 h 22604"/>
                    <a:gd name="T4" fmla="*/ 0 w 21600"/>
                    <a:gd name="T5" fmla="*/ 0 h 22604"/>
                    <a:gd name="T6" fmla="*/ 0 60000 65536"/>
                    <a:gd name="T7" fmla="*/ 0 60000 65536"/>
                    <a:gd name="T8" fmla="*/ 0 60000 65536"/>
                  </a:gdLst>
                  <a:ahLst/>
                  <a:cxnLst>
                    <a:cxn ang="T6">
                      <a:pos x="T0" y="T1"/>
                    </a:cxn>
                    <a:cxn ang="T7">
                      <a:pos x="T2" y="T3"/>
                    </a:cxn>
                    <a:cxn ang="T8">
                      <a:pos x="T4" y="T5"/>
                    </a:cxn>
                  </a:cxnLst>
                  <a:rect l="0" t="0" r="r" b="b"/>
                  <a:pathLst>
                    <a:path w="21600" h="22604" fill="none" extrusionOk="0">
                      <a:moveTo>
                        <a:pt x="21576" y="0"/>
                      </a:moveTo>
                      <a:cubicBezTo>
                        <a:pt x="21592" y="334"/>
                        <a:pt x="21600" y="669"/>
                        <a:pt x="21600" y="1004"/>
                      </a:cubicBezTo>
                      <a:cubicBezTo>
                        <a:pt x="21600" y="12933"/>
                        <a:pt x="11929" y="22603"/>
                        <a:pt x="0" y="22604"/>
                      </a:cubicBezTo>
                    </a:path>
                    <a:path w="21600" h="22604" stroke="0" extrusionOk="0">
                      <a:moveTo>
                        <a:pt x="21576" y="0"/>
                      </a:moveTo>
                      <a:cubicBezTo>
                        <a:pt x="21592" y="334"/>
                        <a:pt x="21600" y="669"/>
                        <a:pt x="21600" y="1004"/>
                      </a:cubicBezTo>
                      <a:cubicBezTo>
                        <a:pt x="21600" y="12933"/>
                        <a:pt x="11929" y="22603"/>
                        <a:pt x="0" y="22604"/>
                      </a:cubicBezTo>
                      <a:lnTo>
                        <a:pt x="0" y="1004"/>
                      </a:lnTo>
                      <a:lnTo>
                        <a:pt x="21576" y="0"/>
                      </a:lnTo>
                      <a:close/>
                    </a:path>
                  </a:pathLst>
                </a:custGeom>
                <a:noFill/>
                <a:ln w="25400" cap="rnd">
                  <a:solidFill>
                    <a:schemeClr val="bg2"/>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grpSp>
          <p:grpSp>
            <p:nvGrpSpPr>
              <p:cNvPr id="24631" name="Group 116"/>
              <p:cNvGrpSpPr>
                <a:grpSpLocks/>
              </p:cNvGrpSpPr>
              <p:nvPr/>
            </p:nvGrpSpPr>
            <p:grpSpPr bwMode="auto">
              <a:xfrm>
                <a:off x="1251" y="3470"/>
                <a:ext cx="212" cy="82"/>
                <a:chOff x="1251" y="3470"/>
                <a:chExt cx="212" cy="82"/>
              </a:xfrm>
            </p:grpSpPr>
            <p:sp>
              <p:nvSpPr>
                <p:cNvPr id="24632" name="Arc 117"/>
                <p:cNvSpPr>
                  <a:spLocks/>
                </p:cNvSpPr>
                <p:nvPr/>
              </p:nvSpPr>
              <p:spPr bwMode="auto">
                <a:xfrm rot="10800000">
                  <a:off x="1251" y="3470"/>
                  <a:ext cx="212" cy="42"/>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21498" y="21599"/>
                      </a:moveTo>
                      <a:cubicBezTo>
                        <a:pt x="9608" y="21543"/>
                        <a:pt x="0" y="11889"/>
                        <a:pt x="0" y="0"/>
                      </a:cubicBezTo>
                    </a:path>
                    <a:path w="21600" h="21600" stroke="0" extrusionOk="0">
                      <a:moveTo>
                        <a:pt x="21498" y="21599"/>
                      </a:moveTo>
                      <a:cubicBezTo>
                        <a:pt x="9608" y="21543"/>
                        <a:pt x="0" y="11889"/>
                        <a:pt x="0" y="0"/>
                      </a:cubicBezTo>
                      <a:lnTo>
                        <a:pt x="21600" y="0"/>
                      </a:lnTo>
                      <a:lnTo>
                        <a:pt x="21498" y="21599"/>
                      </a:lnTo>
                      <a:close/>
                    </a:path>
                  </a:pathLst>
                </a:custGeom>
                <a:noFill/>
                <a:ln w="25400" cap="rnd">
                  <a:solidFill>
                    <a:schemeClr val="bg2"/>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sp>
              <p:nvSpPr>
                <p:cNvPr id="24633" name="Arc 118"/>
                <p:cNvSpPr>
                  <a:spLocks/>
                </p:cNvSpPr>
                <p:nvPr/>
              </p:nvSpPr>
              <p:spPr bwMode="auto">
                <a:xfrm>
                  <a:off x="1252" y="3511"/>
                  <a:ext cx="210" cy="41"/>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21600" y="0"/>
                      </a:moveTo>
                      <a:cubicBezTo>
                        <a:pt x="21600" y="11929"/>
                        <a:pt x="11929" y="21599"/>
                        <a:pt x="0" y="21600"/>
                      </a:cubicBezTo>
                    </a:path>
                    <a:path w="21600" h="21600" stroke="0" extrusionOk="0">
                      <a:moveTo>
                        <a:pt x="21600" y="0"/>
                      </a:moveTo>
                      <a:cubicBezTo>
                        <a:pt x="21600" y="11929"/>
                        <a:pt x="11929" y="21599"/>
                        <a:pt x="0" y="21600"/>
                      </a:cubicBezTo>
                      <a:lnTo>
                        <a:pt x="0" y="0"/>
                      </a:lnTo>
                      <a:lnTo>
                        <a:pt x="21600" y="0"/>
                      </a:lnTo>
                      <a:close/>
                    </a:path>
                  </a:pathLst>
                </a:custGeom>
                <a:noFill/>
                <a:ln w="25400" cap="rnd">
                  <a:solidFill>
                    <a:schemeClr val="bg2"/>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grpSp>
        </p:grpSp>
        <p:grpSp>
          <p:nvGrpSpPr>
            <p:cNvPr id="24585" name="Group 119"/>
            <p:cNvGrpSpPr>
              <a:grpSpLocks/>
            </p:cNvGrpSpPr>
            <p:nvPr/>
          </p:nvGrpSpPr>
          <p:grpSpPr bwMode="auto">
            <a:xfrm>
              <a:off x="3235325" y="1912938"/>
              <a:ext cx="2398713" cy="477837"/>
              <a:chOff x="2064" y="1308"/>
              <a:chExt cx="1465" cy="265"/>
            </a:xfrm>
          </p:grpSpPr>
          <p:sp>
            <p:nvSpPr>
              <p:cNvPr id="24601" name="Freeform 120"/>
              <p:cNvSpPr>
                <a:spLocks/>
              </p:cNvSpPr>
              <p:nvPr/>
            </p:nvSpPr>
            <p:spPr bwMode="auto">
              <a:xfrm>
                <a:off x="2064" y="1308"/>
                <a:ext cx="1465" cy="265"/>
              </a:xfrm>
              <a:custGeom>
                <a:avLst/>
                <a:gdLst>
                  <a:gd name="T0" fmla="*/ 0 w 1465"/>
                  <a:gd name="T1" fmla="*/ 264 h 265"/>
                  <a:gd name="T2" fmla="*/ 49 w 1465"/>
                  <a:gd name="T3" fmla="*/ 248 h 265"/>
                  <a:gd name="T4" fmla="*/ 73 w 1465"/>
                  <a:gd name="T5" fmla="*/ 237 h 265"/>
                  <a:gd name="T6" fmla="*/ 98 w 1465"/>
                  <a:gd name="T7" fmla="*/ 234 h 265"/>
                  <a:gd name="T8" fmla="*/ 129 w 1465"/>
                  <a:gd name="T9" fmla="*/ 226 h 265"/>
                  <a:gd name="T10" fmla="*/ 193 w 1465"/>
                  <a:gd name="T11" fmla="*/ 222 h 265"/>
                  <a:gd name="T12" fmla="*/ 210 w 1465"/>
                  <a:gd name="T13" fmla="*/ 211 h 265"/>
                  <a:gd name="T14" fmla="*/ 237 w 1465"/>
                  <a:gd name="T15" fmla="*/ 196 h 265"/>
                  <a:gd name="T16" fmla="*/ 287 w 1465"/>
                  <a:gd name="T17" fmla="*/ 191 h 265"/>
                  <a:gd name="T18" fmla="*/ 321 w 1465"/>
                  <a:gd name="T19" fmla="*/ 185 h 265"/>
                  <a:gd name="T20" fmla="*/ 335 w 1465"/>
                  <a:gd name="T21" fmla="*/ 172 h 265"/>
                  <a:gd name="T22" fmla="*/ 373 w 1465"/>
                  <a:gd name="T23" fmla="*/ 160 h 265"/>
                  <a:gd name="T24" fmla="*/ 419 w 1465"/>
                  <a:gd name="T25" fmla="*/ 162 h 265"/>
                  <a:gd name="T26" fmla="*/ 449 w 1465"/>
                  <a:gd name="T27" fmla="*/ 158 h 265"/>
                  <a:gd name="T28" fmla="*/ 480 w 1465"/>
                  <a:gd name="T29" fmla="*/ 155 h 265"/>
                  <a:gd name="T30" fmla="*/ 496 w 1465"/>
                  <a:gd name="T31" fmla="*/ 148 h 265"/>
                  <a:gd name="T32" fmla="*/ 495 w 1465"/>
                  <a:gd name="T33" fmla="*/ 143 h 265"/>
                  <a:gd name="T34" fmla="*/ 540 w 1465"/>
                  <a:gd name="T35" fmla="*/ 136 h 265"/>
                  <a:gd name="T36" fmla="*/ 586 w 1465"/>
                  <a:gd name="T37" fmla="*/ 138 h 265"/>
                  <a:gd name="T38" fmla="*/ 605 w 1465"/>
                  <a:gd name="T39" fmla="*/ 136 h 265"/>
                  <a:gd name="T40" fmla="*/ 659 w 1465"/>
                  <a:gd name="T41" fmla="*/ 139 h 265"/>
                  <a:gd name="T42" fmla="*/ 694 w 1465"/>
                  <a:gd name="T43" fmla="*/ 119 h 265"/>
                  <a:gd name="T44" fmla="*/ 747 w 1465"/>
                  <a:gd name="T45" fmla="*/ 107 h 265"/>
                  <a:gd name="T46" fmla="*/ 808 w 1465"/>
                  <a:gd name="T47" fmla="*/ 103 h 265"/>
                  <a:gd name="T48" fmla="*/ 831 w 1465"/>
                  <a:gd name="T49" fmla="*/ 91 h 265"/>
                  <a:gd name="T50" fmla="*/ 888 w 1465"/>
                  <a:gd name="T51" fmla="*/ 87 h 265"/>
                  <a:gd name="T52" fmla="*/ 937 w 1465"/>
                  <a:gd name="T53" fmla="*/ 86 h 265"/>
                  <a:gd name="T54" fmla="*/ 964 w 1465"/>
                  <a:gd name="T55" fmla="*/ 83 h 265"/>
                  <a:gd name="T56" fmla="*/ 978 w 1465"/>
                  <a:gd name="T57" fmla="*/ 75 h 265"/>
                  <a:gd name="T58" fmla="*/ 991 w 1465"/>
                  <a:gd name="T59" fmla="*/ 70 h 265"/>
                  <a:gd name="T60" fmla="*/ 1037 w 1465"/>
                  <a:gd name="T61" fmla="*/ 69 h 265"/>
                  <a:gd name="T62" fmla="*/ 1068 w 1465"/>
                  <a:gd name="T63" fmla="*/ 63 h 265"/>
                  <a:gd name="T64" fmla="*/ 1099 w 1465"/>
                  <a:gd name="T65" fmla="*/ 52 h 265"/>
                  <a:gd name="T66" fmla="*/ 1110 w 1465"/>
                  <a:gd name="T67" fmla="*/ 44 h 265"/>
                  <a:gd name="T68" fmla="*/ 1140 w 1465"/>
                  <a:gd name="T69" fmla="*/ 41 h 265"/>
                  <a:gd name="T70" fmla="*/ 1187 w 1465"/>
                  <a:gd name="T71" fmla="*/ 40 h 265"/>
                  <a:gd name="T72" fmla="*/ 1228 w 1465"/>
                  <a:gd name="T73" fmla="*/ 44 h 265"/>
                  <a:gd name="T74" fmla="*/ 1280 w 1465"/>
                  <a:gd name="T75" fmla="*/ 42 h 265"/>
                  <a:gd name="T76" fmla="*/ 1303 w 1465"/>
                  <a:gd name="T77" fmla="*/ 33 h 265"/>
                  <a:gd name="T78" fmla="*/ 1335 w 1465"/>
                  <a:gd name="T79" fmla="*/ 22 h 265"/>
                  <a:gd name="T80" fmla="*/ 1372 w 1465"/>
                  <a:gd name="T81" fmla="*/ 20 h 265"/>
                  <a:gd name="T82" fmla="*/ 1403 w 1465"/>
                  <a:gd name="T83" fmla="*/ 10 h 265"/>
                  <a:gd name="T84" fmla="*/ 1464 w 1465"/>
                  <a:gd name="T85" fmla="*/ 0 h 265"/>
                  <a:gd name="T86" fmla="*/ 1464 w 1465"/>
                  <a:gd name="T87" fmla="*/ 263 h 265"/>
                  <a:gd name="T88" fmla="*/ 0 w 1465"/>
                  <a:gd name="T89" fmla="*/ 264 h 265"/>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1465" h="265">
                    <a:moveTo>
                      <a:pt x="0" y="264"/>
                    </a:moveTo>
                    <a:lnTo>
                      <a:pt x="49" y="248"/>
                    </a:lnTo>
                    <a:lnTo>
                      <a:pt x="73" y="237"/>
                    </a:lnTo>
                    <a:lnTo>
                      <a:pt x="98" y="234"/>
                    </a:lnTo>
                    <a:lnTo>
                      <a:pt x="129" y="226"/>
                    </a:lnTo>
                    <a:lnTo>
                      <a:pt x="193" y="222"/>
                    </a:lnTo>
                    <a:lnTo>
                      <a:pt x="210" y="211"/>
                    </a:lnTo>
                    <a:lnTo>
                      <a:pt x="237" y="196"/>
                    </a:lnTo>
                    <a:lnTo>
                      <a:pt x="287" y="191"/>
                    </a:lnTo>
                    <a:lnTo>
                      <a:pt x="321" y="185"/>
                    </a:lnTo>
                    <a:lnTo>
                      <a:pt x="335" y="172"/>
                    </a:lnTo>
                    <a:lnTo>
                      <a:pt x="373" y="160"/>
                    </a:lnTo>
                    <a:lnTo>
                      <a:pt x="419" y="162"/>
                    </a:lnTo>
                    <a:lnTo>
                      <a:pt x="449" y="158"/>
                    </a:lnTo>
                    <a:lnTo>
                      <a:pt x="480" y="155"/>
                    </a:lnTo>
                    <a:lnTo>
                      <a:pt x="496" y="148"/>
                    </a:lnTo>
                    <a:lnTo>
                      <a:pt x="495" y="143"/>
                    </a:lnTo>
                    <a:lnTo>
                      <a:pt x="540" y="136"/>
                    </a:lnTo>
                    <a:lnTo>
                      <a:pt x="586" y="138"/>
                    </a:lnTo>
                    <a:lnTo>
                      <a:pt x="605" y="136"/>
                    </a:lnTo>
                    <a:lnTo>
                      <a:pt x="659" y="139"/>
                    </a:lnTo>
                    <a:lnTo>
                      <a:pt x="694" y="119"/>
                    </a:lnTo>
                    <a:lnTo>
                      <a:pt x="747" y="107"/>
                    </a:lnTo>
                    <a:lnTo>
                      <a:pt x="808" y="103"/>
                    </a:lnTo>
                    <a:lnTo>
                      <a:pt x="831" y="91"/>
                    </a:lnTo>
                    <a:lnTo>
                      <a:pt x="888" y="87"/>
                    </a:lnTo>
                    <a:lnTo>
                      <a:pt x="937" y="86"/>
                    </a:lnTo>
                    <a:lnTo>
                      <a:pt x="964" y="83"/>
                    </a:lnTo>
                    <a:lnTo>
                      <a:pt x="978" y="75"/>
                    </a:lnTo>
                    <a:lnTo>
                      <a:pt x="991" y="70"/>
                    </a:lnTo>
                    <a:lnTo>
                      <a:pt x="1037" y="69"/>
                    </a:lnTo>
                    <a:lnTo>
                      <a:pt x="1068" y="63"/>
                    </a:lnTo>
                    <a:lnTo>
                      <a:pt x="1099" y="52"/>
                    </a:lnTo>
                    <a:lnTo>
                      <a:pt x="1110" y="44"/>
                    </a:lnTo>
                    <a:lnTo>
                      <a:pt x="1140" y="41"/>
                    </a:lnTo>
                    <a:lnTo>
                      <a:pt x="1187" y="40"/>
                    </a:lnTo>
                    <a:lnTo>
                      <a:pt x="1228" y="44"/>
                    </a:lnTo>
                    <a:lnTo>
                      <a:pt x="1280" y="42"/>
                    </a:lnTo>
                    <a:lnTo>
                      <a:pt x="1303" y="33"/>
                    </a:lnTo>
                    <a:lnTo>
                      <a:pt x="1335" y="22"/>
                    </a:lnTo>
                    <a:lnTo>
                      <a:pt x="1372" y="20"/>
                    </a:lnTo>
                    <a:lnTo>
                      <a:pt x="1403" y="10"/>
                    </a:lnTo>
                    <a:lnTo>
                      <a:pt x="1464" y="0"/>
                    </a:lnTo>
                    <a:lnTo>
                      <a:pt x="1464" y="263"/>
                    </a:lnTo>
                    <a:lnTo>
                      <a:pt x="0" y="264"/>
                    </a:lnTo>
                  </a:path>
                </a:pathLst>
              </a:custGeom>
              <a:solidFill>
                <a:srgbClr val="A0A0A0"/>
              </a:solidFill>
              <a:ln w="12700" cap="rnd"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grpSp>
            <p:nvGrpSpPr>
              <p:cNvPr id="24602" name="Group 121"/>
              <p:cNvGrpSpPr>
                <a:grpSpLocks/>
              </p:cNvGrpSpPr>
              <p:nvPr/>
            </p:nvGrpSpPr>
            <p:grpSpPr bwMode="auto">
              <a:xfrm>
                <a:off x="2224" y="1350"/>
                <a:ext cx="1122" cy="208"/>
                <a:chOff x="2224" y="1350"/>
                <a:chExt cx="1122" cy="208"/>
              </a:xfrm>
            </p:grpSpPr>
            <p:sp>
              <p:nvSpPr>
                <p:cNvPr id="24609" name="Freeform 122"/>
                <p:cNvSpPr>
                  <a:spLocks/>
                </p:cNvSpPr>
                <p:nvPr/>
              </p:nvSpPr>
              <p:spPr bwMode="auto">
                <a:xfrm>
                  <a:off x="2697" y="1443"/>
                  <a:ext cx="34" cy="52"/>
                </a:xfrm>
                <a:custGeom>
                  <a:avLst/>
                  <a:gdLst>
                    <a:gd name="T0" fmla="*/ 33 w 34"/>
                    <a:gd name="T1" fmla="*/ 0 h 52"/>
                    <a:gd name="T2" fmla="*/ 19 w 34"/>
                    <a:gd name="T3" fmla="*/ 10 h 52"/>
                    <a:gd name="T4" fmla="*/ 19 w 34"/>
                    <a:gd name="T5" fmla="*/ 19 h 52"/>
                    <a:gd name="T6" fmla="*/ 19 w 34"/>
                    <a:gd name="T7" fmla="*/ 28 h 52"/>
                    <a:gd name="T8" fmla="*/ 0 w 34"/>
                    <a:gd name="T9" fmla="*/ 38 h 52"/>
                    <a:gd name="T10" fmla="*/ 0 w 34"/>
                    <a:gd name="T11" fmla="*/ 51 h 5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4" h="52">
                      <a:moveTo>
                        <a:pt x="33" y="0"/>
                      </a:moveTo>
                      <a:lnTo>
                        <a:pt x="19" y="10"/>
                      </a:lnTo>
                      <a:lnTo>
                        <a:pt x="19" y="19"/>
                      </a:lnTo>
                      <a:lnTo>
                        <a:pt x="19" y="28"/>
                      </a:lnTo>
                      <a:lnTo>
                        <a:pt x="0" y="38"/>
                      </a:lnTo>
                      <a:lnTo>
                        <a:pt x="0" y="51"/>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sp>
              <p:nvSpPr>
                <p:cNvPr id="24610" name="Freeform 123"/>
                <p:cNvSpPr>
                  <a:spLocks/>
                </p:cNvSpPr>
                <p:nvPr/>
              </p:nvSpPr>
              <p:spPr bwMode="auto">
                <a:xfrm>
                  <a:off x="2224" y="1530"/>
                  <a:ext cx="35" cy="28"/>
                </a:xfrm>
                <a:custGeom>
                  <a:avLst/>
                  <a:gdLst>
                    <a:gd name="T0" fmla="*/ 34 w 35"/>
                    <a:gd name="T1" fmla="*/ 0 h 28"/>
                    <a:gd name="T2" fmla="*/ 20 w 35"/>
                    <a:gd name="T3" fmla="*/ 7 h 28"/>
                    <a:gd name="T4" fmla="*/ 13 w 35"/>
                    <a:gd name="T5" fmla="*/ 18 h 28"/>
                    <a:gd name="T6" fmla="*/ 0 w 35"/>
                    <a:gd name="T7" fmla="*/ 27 h 2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5" h="28">
                      <a:moveTo>
                        <a:pt x="34" y="0"/>
                      </a:moveTo>
                      <a:lnTo>
                        <a:pt x="20" y="7"/>
                      </a:lnTo>
                      <a:lnTo>
                        <a:pt x="13" y="18"/>
                      </a:lnTo>
                      <a:lnTo>
                        <a:pt x="0" y="27"/>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sp>
              <p:nvSpPr>
                <p:cNvPr id="24611" name="Freeform 124"/>
                <p:cNvSpPr>
                  <a:spLocks/>
                </p:cNvSpPr>
                <p:nvPr/>
              </p:nvSpPr>
              <p:spPr bwMode="auto">
                <a:xfrm>
                  <a:off x="2331" y="1493"/>
                  <a:ext cx="55" cy="44"/>
                </a:xfrm>
                <a:custGeom>
                  <a:avLst/>
                  <a:gdLst>
                    <a:gd name="T0" fmla="*/ 54 w 55"/>
                    <a:gd name="T1" fmla="*/ 0 h 44"/>
                    <a:gd name="T2" fmla="*/ 40 w 55"/>
                    <a:gd name="T3" fmla="*/ 16 h 44"/>
                    <a:gd name="T4" fmla="*/ 20 w 55"/>
                    <a:gd name="T5" fmla="*/ 30 h 44"/>
                    <a:gd name="T6" fmla="*/ 0 w 55"/>
                    <a:gd name="T7" fmla="*/ 43 h 4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5" h="44">
                      <a:moveTo>
                        <a:pt x="54" y="0"/>
                      </a:moveTo>
                      <a:lnTo>
                        <a:pt x="40" y="16"/>
                      </a:lnTo>
                      <a:lnTo>
                        <a:pt x="20" y="30"/>
                      </a:lnTo>
                      <a:lnTo>
                        <a:pt x="0" y="43"/>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sp>
              <p:nvSpPr>
                <p:cNvPr id="24612" name="Freeform 125"/>
                <p:cNvSpPr>
                  <a:spLocks/>
                </p:cNvSpPr>
                <p:nvPr/>
              </p:nvSpPr>
              <p:spPr bwMode="auto">
                <a:xfrm>
                  <a:off x="2512" y="1464"/>
                  <a:ext cx="34" cy="36"/>
                </a:xfrm>
                <a:custGeom>
                  <a:avLst/>
                  <a:gdLst>
                    <a:gd name="T0" fmla="*/ 33 w 34"/>
                    <a:gd name="T1" fmla="*/ 0 h 36"/>
                    <a:gd name="T2" fmla="*/ 27 w 34"/>
                    <a:gd name="T3" fmla="*/ 12 h 36"/>
                    <a:gd name="T4" fmla="*/ 14 w 34"/>
                    <a:gd name="T5" fmla="*/ 26 h 36"/>
                    <a:gd name="T6" fmla="*/ 0 w 34"/>
                    <a:gd name="T7" fmla="*/ 35 h 3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4" h="36">
                      <a:moveTo>
                        <a:pt x="33" y="0"/>
                      </a:moveTo>
                      <a:lnTo>
                        <a:pt x="27" y="12"/>
                      </a:lnTo>
                      <a:lnTo>
                        <a:pt x="14" y="26"/>
                      </a:lnTo>
                      <a:lnTo>
                        <a:pt x="0" y="35"/>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sp>
              <p:nvSpPr>
                <p:cNvPr id="24613" name="Freeform 126"/>
                <p:cNvSpPr>
                  <a:spLocks/>
                </p:cNvSpPr>
                <p:nvPr/>
              </p:nvSpPr>
              <p:spPr bwMode="auto">
                <a:xfrm>
                  <a:off x="3003" y="1391"/>
                  <a:ext cx="27" cy="61"/>
                </a:xfrm>
                <a:custGeom>
                  <a:avLst/>
                  <a:gdLst>
                    <a:gd name="T0" fmla="*/ 26 w 27"/>
                    <a:gd name="T1" fmla="*/ 0 h 61"/>
                    <a:gd name="T2" fmla="*/ 19 w 27"/>
                    <a:gd name="T3" fmla="*/ 12 h 61"/>
                    <a:gd name="T4" fmla="*/ 6 w 27"/>
                    <a:gd name="T5" fmla="*/ 25 h 61"/>
                    <a:gd name="T6" fmla="*/ 12 w 27"/>
                    <a:gd name="T7" fmla="*/ 37 h 61"/>
                    <a:gd name="T8" fmla="*/ 0 w 27"/>
                    <a:gd name="T9" fmla="*/ 46 h 61"/>
                    <a:gd name="T10" fmla="*/ 0 w 27"/>
                    <a:gd name="T11" fmla="*/ 60 h 6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7" h="61">
                      <a:moveTo>
                        <a:pt x="26" y="0"/>
                      </a:moveTo>
                      <a:lnTo>
                        <a:pt x="19" y="12"/>
                      </a:lnTo>
                      <a:lnTo>
                        <a:pt x="6" y="25"/>
                      </a:lnTo>
                      <a:lnTo>
                        <a:pt x="12" y="37"/>
                      </a:lnTo>
                      <a:lnTo>
                        <a:pt x="0" y="46"/>
                      </a:lnTo>
                      <a:lnTo>
                        <a:pt x="0" y="60"/>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sp>
              <p:nvSpPr>
                <p:cNvPr id="24614" name="Freeform 127"/>
                <p:cNvSpPr>
                  <a:spLocks/>
                </p:cNvSpPr>
                <p:nvPr/>
              </p:nvSpPr>
              <p:spPr bwMode="auto">
                <a:xfrm>
                  <a:off x="3324" y="1350"/>
                  <a:ext cx="22" cy="54"/>
                </a:xfrm>
                <a:custGeom>
                  <a:avLst/>
                  <a:gdLst>
                    <a:gd name="T0" fmla="*/ 21 w 22"/>
                    <a:gd name="T1" fmla="*/ 0 h 54"/>
                    <a:gd name="T2" fmla="*/ 7 w 22"/>
                    <a:gd name="T3" fmla="*/ 15 h 54"/>
                    <a:gd name="T4" fmla="*/ 7 w 22"/>
                    <a:gd name="T5" fmla="*/ 26 h 54"/>
                    <a:gd name="T6" fmla="*/ 0 w 22"/>
                    <a:gd name="T7" fmla="*/ 40 h 54"/>
                    <a:gd name="T8" fmla="*/ 7 w 22"/>
                    <a:gd name="T9" fmla="*/ 53 h 5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 h="54">
                      <a:moveTo>
                        <a:pt x="21" y="0"/>
                      </a:moveTo>
                      <a:lnTo>
                        <a:pt x="7" y="15"/>
                      </a:lnTo>
                      <a:lnTo>
                        <a:pt x="7" y="26"/>
                      </a:lnTo>
                      <a:lnTo>
                        <a:pt x="0" y="40"/>
                      </a:lnTo>
                      <a:lnTo>
                        <a:pt x="7" y="53"/>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grpSp>
          <p:sp>
            <p:nvSpPr>
              <p:cNvPr id="24603" name="Freeform 128"/>
              <p:cNvSpPr>
                <a:spLocks/>
              </p:cNvSpPr>
              <p:nvPr/>
            </p:nvSpPr>
            <p:spPr bwMode="auto">
              <a:xfrm>
                <a:off x="2342" y="1364"/>
                <a:ext cx="1187" cy="209"/>
              </a:xfrm>
              <a:custGeom>
                <a:avLst/>
                <a:gdLst>
                  <a:gd name="T0" fmla="*/ 1186 w 1187"/>
                  <a:gd name="T1" fmla="*/ 0 h 209"/>
                  <a:gd name="T2" fmla="*/ 1090 w 1187"/>
                  <a:gd name="T3" fmla="*/ 21 h 209"/>
                  <a:gd name="T4" fmla="*/ 1083 w 1187"/>
                  <a:gd name="T5" fmla="*/ 36 h 209"/>
                  <a:gd name="T6" fmla="*/ 1034 w 1187"/>
                  <a:gd name="T7" fmla="*/ 61 h 209"/>
                  <a:gd name="T8" fmla="*/ 976 w 1187"/>
                  <a:gd name="T9" fmla="*/ 64 h 209"/>
                  <a:gd name="T10" fmla="*/ 927 w 1187"/>
                  <a:gd name="T11" fmla="*/ 65 h 209"/>
                  <a:gd name="T12" fmla="*/ 915 w 1187"/>
                  <a:gd name="T13" fmla="*/ 89 h 209"/>
                  <a:gd name="T14" fmla="*/ 880 w 1187"/>
                  <a:gd name="T15" fmla="*/ 79 h 209"/>
                  <a:gd name="T16" fmla="*/ 819 w 1187"/>
                  <a:gd name="T17" fmla="*/ 79 h 209"/>
                  <a:gd name="T18" fmla="*/ 766 w 1187"/>
                  <a:gd name="T19" fmla="*/ 74 h 209"/>
                  <a:gd name="T20" fmla="*/ 735 w 1187"/>
                  <a:gd name="T21" fmla="*/ 88 h 209"/>
                  <a:gd name="T22" fmla="*/ 712 w 1187"/>
                  <a:gd name="T23" fmla="*/ 112 h 209"/>
                  <a:gd name="T24" fmla="*/ 698 w 1187"/>
                  <a:gd name="T25" fmla="*/ 102 h 209"/>
                  <a:gd name="T26" fmla="*/ 667 w 1187"/>
                  <a:gd name="T27" fmla="*/ 97 h 209"/>
                  <a:gd name="T28" fmla="*/ 587 w 1187"/>
                  <a:gd name="T29" fmla="*/ 141 h 209"/>
                  <a:gd name="T30" fmla="*/ 541 w 1187"/>
                  <a:gd name="T31" fmla="*/ 139 h 209"/>
                  <a:gd name="T32" fmla="*/ 476 w 1187"/>
                  <a:gd name="T33" fmla="*/ 152 h 209"/>
                  <a:gd name="T34" fmla="*/ 416 w 1187"/>
                  <a:gd name="T35" fmla="*/ 149 h 209"/>
                  <a:gd name="T36" fmla="*/ 361 w 1187"/>
                  <a:gd name="T37" fmla="*/ 135 h 209"/>
                  <a:gd name="T38" fmla="*/ 316 w 1187"/>
                  <a:gd name="T39" fmla="*/ 150 h 209"/>
                  <a:gd name="T40" fmla="*/ 255 w 1187"/>
                  <a:gd name="T41" fmla="*/ 149 h 209"/>
                  <a:gd name="T42" fmla="*/ 194 w 1187"/>
                  <a:gd name="T43" fmla="*/ 187 h 209"/>
                  <a:gd name="T44" fmla="*/ 133 w 1187"/>
                  <a:gd name="T45" fmla="*/ 186 h 209"/>
                  <a:gd name="T46" fmla="*/ 64 w 1187"/>
                  <a:gd name="T47" fmla="*/ 192 h 209"/>
                  <a:gd name="T48" fmla="*/ 19 w 1187"/>
                  <a:gd name="T49" fmla="*/ 203 h 209"/>
                  <a:gd name="T50" fmla="*/ 0 w 1187"/>
                  <a:gd name="T51" fmla="*/ 207 h 209"/>
                  <a:gd name="T52" fmla="*/ 1186 w 1187"/>
                  <a:gd name="T53" fmla="*/ 208 h 209"/>
                  <a:gd name="T54" fmla="*/ 1186 w 1187"/>
                  <a:gd name="T55" fmla="*/ 0 h 209"/>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1187" h="209">
                    <a:moveTo>
                      <a:pt x="1186" y="0"/>
                    </a:moveTo>
                    <a:lnTo>
                      <a:pt x="1090" y="21"/>
                    </a:lnTo>
                    <a:lnTo>
                      <a:pt x="1083" y="36"/>
                    </a:lnTo>
                    <a:lnTo>
                      <a:pt x="1034" y="61"/>
                    </a:lnTo>
                    <a:lnTo>
                      <a:pt x="976" y="64"/>
                    </a:lnTo>
                    <a:lnTo>
                      <a:pt x="927" y="65"/>
                    </a:lnTo>
                    <a:lnTo>
                      <a:pt x="915" y="89"/>
                    </a:lnTo>
                    <a:lnTo>
                      <a:pt x="880" y="79"/>
                    </a:lnTo>
                    <a:lnTo>
                      <a:pt x="819" y="79"/>
                    </a:lnTo>
                    <a:lnTo>
                      <a:pt x="766" y="74"/>
                    </a:lnTo>
                    <a:lnTo>
                      <a:pt x="735" y="88"/>
                    </a:lnTo>
                    <a:lnTo>
                      <a:pt x="712" y="112"/>
                    </a:lnTo>
                    <a:lnTo>
                      <a:pt x="698" y="102"/>
                    </a:lnTo>
                    <a:lnTo>
                      <a:pt x="667" y="97"/>
                    </a:lnTo>
                    <a:lnTo>
                      <a:pt x="587" y="141"/>
                    </a:lnTo>
                    <a:lnTo>
                      <a:pt x="541" y="139"/>
                    </a:lnTo>
                    <a:lnTo>
                      <a:pt x="476" y="152"/>
                    </a:lnTo>
                    <a:lnTo>
                      <a:pt x="416" y="149"/>
                    </a:lnTo>
                    <a:lnTo>
                      <a:pt x="361" y="135"/>
                    </a:lnTo>
                    <a:lnTo>
                      <a:pt x="316" y="150"/>
                    </a:lnTo>
                    <a:lnTo>
                      <a:pt x="255" y="149"/>
                    </a:lnTo>
                    <a:lnTo>
                      <a:pt x="194" y="187"/>
                    </a:lnTo>
                    <a:lnTo>
                      <a:pt x="133" y="186"/>
                    </a:lnTo>
                    <a:lnTo>
                      <a:pt x="64" y="192"/>
                    </a:lnTo>
                    <a:lnTo>
                      <a:pt x="19" y="203"/>
                    </a:lnTo>
                    <a:lnTo>
                      <a:pt x="0" y="207"/>
                    </a:lnTo>
                    <a:lnTo>
                      <a:pt x="1186" y="208"/>
                    </a:lnTo>
                    <a:lnTo>
                      <a:pt x="1186" y="0"/>
                    </a:lnTo>
                  </a:path>
                </a:pathLst>
              </a:custGeom>
              <a:solidFill>
                <a:srgbClr val="808080"/>
              </a:solidFill>
              <a:ln w="12700" cap="rnd"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grpSp>
            <p:nvGrpSpPr>
              <p:cNvPr id="24604" name="Group 129"/>
              <p:cNvGrpSpPr>
                <a:grpSpLocks/>
              </p:cNvGrpSpPr>
              <p:nvPr/>
            </p:nvGrpSpPr>
            <p:grpSpPr bwMode="auto">
              <a:xfrm>
                <a:off x="2163" y="1317"/>
                <a:ext cx="1366" cy="236"/>
                <a:chOff x="2163" y="1317"/>
                <a:chExt cx="1366" cy="236"/>
              </a:xfrm>
            </p:grpSpPr>
            <p:sp>
              <p:nvSpPr>
                <p:cNvPr id="24605" name="Freeform 130"/>
                <p:cNvSpPr>
                  <a:spLocks/>
                </p:cNvSpPr>
                <p:nvPr/>
              </p:nvSpPr>
              <p:spPr bwMode="auto">
                <a:xfrm>
                  <a:off x="3093" y="1360"/>
                  <a:ext cx="117" cy="35"/>
                </a:xfrm>
                <a:custGeom>
                  <a:avLst/>
                  <a:gdLst>
                    <a:gd name="T0" fmla="*/ 69 w 117"/>
                    <a:gd name="T1" fmla="*/ 0 h 35"/>
                    <a:gd name="T2" fmla="*/ 84 w 117"/>
                    <a:gd name="T3" fmla="*/ 6 h 35"/>
                    <a:gd name="T4" fmla="*/ 116 w 117"/>
                    <a:gd name="T5" fmla="*/ 3 h 35"/>
                    <a:gd name="T6" fmla="*/ 100 w 117"/>
                    <a:gd name="T7" fmla="*/ 17 h 35"/>
                    <a:gd name="T8" fmla="*/ 69 w 117"/>
                    <a:gd name="T9" fmla="*/ 28 h 35"/>
                    <a:gd name="T10" fmla="*/ 15 w 117"/>
                    <a:gd name="T11" fmla="*/ 34 h 35"/>
                    <a:gd name="T12" fmla="*/ 0 w 117"/>
                    <a:gd name="T13" fmla="*/ 28 h 35"/>
                    <a:gd name="T14" fmla="*/ 15 w 117"/>
                    <a:gd name="T15" fmla="*/ 22 h 35"/>
                    <a:gd name="T16" fmla="*/ 7 w 117"/>
                    <a:gd name="T17" fmla="*/ 17 h 35"/>
                    <a:gd name="T18" fmla="*/ 38 w 117"/>
                    <a:gd name="T19" fmla="*/ 11 h 35"/>
                    <a:gd name="T20" fmla="*/ 69 w 117"/>
                    <a:gd name="T21" fmla="*/ 0 h 3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17" h="35">
                      <a:moveTo>
                        <a:pt x="69" y="0"/>
                      </a:moveTo>
                      <a:lnTo>
                        <a:pt x="84" y="6"/>
                      </a:lnTo>
                      <a:lnTo>
                        <a:pt x="116" y="3"/>
                      </a:lnTo>
                      <a:lnTo>
                        <a:pt x="100" y="17"/>
                      </a:lnTo>
                      <a:lnTo>
                        <a:pt x="69" y="28"/>
                      </a:lnTo>
                      <a:lnTo>
                        <a:pt x="15" y="34"/>
                      </a:lnTo>
                      <a:lnTo>
                        <a:pt x="0" y="28"/>
                      </a:lnTo>
                      <a:lnTo>
                        <a:pt x="15" y="22"/>
                      </a:lnTo>
                      <a:lnTo>
                        <a:pt x="7" y="17"/>
                      </a:lnTo>
                      <a:lnTo>
                        <a:pt x="38" y="11"/>
                      </a:lnTo>
                      <a:lnTo>
                        <a:pt x="69" y="0"/>
                      </a:lnTo>
                    </a:path>
                  </a:pathLst>
                </a:custGeom>
                <a:solidFill>
                  <a:srgbClr val="808080"/>
                </a:solidFill>
                <a:ln w="12700" cap="rnd"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sp>
              <p:nvSpPr>
                <p:cNvPr id="24606" name="Freeform 131"/>
                <p:cNvSpPr>
                  <a:spLocks/>
                </p:cNvSpPr>
                <p:nvPr/>
              </p:nvSpPr>
              <p:spPr bwMode="auto">
                <a:xfrm>
                  <a:off x="2872" y="1400"/>
                  <a:ext cx="116" cy="19"/>
                </a:xfrm>
                <a:custGeom>
                  <a:avLst/>
                  <a:gdLst>
                    <a:gd name="T0" fmla="*/ 23 w 116"/>
                    <a:gd name="T1" fmla="*/ 0 h 19"/>
                    <a:gd name="T2" fmla="*/ 0 w 116"/>
                    <a:gd name="T3" fmla="*/ 11 h 19"/>
                    <a:gd name="T4" fmla="*/ 23 w 116"/>
                    <a:gd name="T5" fmla="*/ 18 h 19"/>
                    <a:gd name="T6" fmla="*/ 61 w 116"/>
                    <a:gd name="T7" fmla="*/ 18 h 19"/>
                    <a:gd name="T8" fmla="*/ 91 w 116"/>
                    <a:gd name="T9" fmla="*/ 11 h 19"/>
                    <a:gd name="T10" fmla="*/ 115 w 116"/>
                    <a:gd name="T11" fmla="*/ 3 h 19"/>
                    <a:gd name="T12" fmla="*/ 76 w 116"/>
                    <a:gd name="T13" fmla="*/ 4 h 19"/>
                    <a:gd name="T14" fmla="*/ 46 w 116"/>
                    <a:gd name="T15" fmla="*/ 6 h 19"/>
                    <a:gd name="T16" fmla="*/ 23 w 116"/>
                    <a:gd name="T17" fmla="*/ 0 h 1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16" h="19">
                      <a:moveTo>
                        <a:pt x="23" y="0"/>
                      </a:moveTo>
                      <a:lnTo>
                        <a:pt x="0" y="11"/>
                      </a:lnTo>
                      <a:lnTo>
                        <a:pt x="23" y="18"/>
                      </a:lnTo>
                      <a:lnTo>
                        <a:pt x="61" y="18"/>
                      </a:lnTo>
                      <a:lnTo>
                        <a:pt x="91" y="11"/>
                      </a:lnTo>
                      <a:lnTo>
                        <a:pt x="115" y="3"/>
                      </a:lnTo>
                      <a:lnTo>
                        <a:pt x="76" y="4"/>
                      </a:lnTo>
                      <a:lnTo>
                        <a:pt x="46" y="6"/>
                      </a:lnTo>
                      <a:lnTo>
                        <a:pt x="23" y="0"/>
                      </a:lnTo>
                    </a:path>
                  </a:pathLst>
                </a:custGeom>
                <a:solidFill>
                  <a:srgbClr val="808080"/>
                </a:solidFill>
                <a:ln w="12700" cap="rnd"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sp>
              <p:nvSpPr>
                <p:cNvPr id="24607" name="Freeform 132"/>
                <p:cNvSpPr>
                  <a:spLocks/>
                </p:cNvSpPr>
                <p:nvPr/>
              </p:nvSpPr>
              <p:spPr bwMode="auto">
                <a:xfrm>
                  <a:off x="2163" y="1534"/>
                  <a:ext cx="69" cy="19"/>
                </a:xfrm>
                <a:custGeom>
                  <a:avLst/>
                  <a:gdLst>
                    <a:gd name="T0" fmla="*/ 30 w 69"/>
                    <a:gd name="T1" fmla="*/ 0 h 19"/>
                    <a:gd name="T2" fmla="*/ 0 w 69"/>
                    <a:gd name="T3" fmla="*/ 9 h 19"/>
                    <a:gd name="T4" fmla="*/ 7 w 69"/>
                    <a:gd name="T5" fmla="*/ 14 h 19"/>
                    <a:gd name="T6" fmla="*/ 15 w 69"/>
                    <a:gd name="T7" fmla="*/ 18 h 19"/>
                    <a:gd name="T8" fmla="*/ 37 w 69"/>
                    <a:gd name="T9" fmla="*/ 12 h 19"/>
                    <a:gd name="T10" fmla="*/ 60 w 69"/>
                    <a:gd name="T11" fmla="*/ 10 h 19"/>
                    <a:gd name="T12" fmla="*/ 68 w 69"/>
                    <a:gd name="T13" fmla="*/ 3 h 19"/>
                    <a:gd name="T14" fmla="*/ 37 w 69"/>
                    <a:gd name="T15" fmla="*/ 5 h 19"/>
                    <a:gd name="T16" fmla="*/ 30 w 69"/>
                    <a:gd name="T17" fmla="*/ 0 h 1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9" h="19">
                      <a:moveTo>
                        <a:pt x="30" y="0"/>
                      </a:moveTo>
                      <a:lnTo>
                        <a:pt x="0" y="9"/>
                      </a:lnTo>
                      <a:lnTo>
                        <a:pt x="7" y="14"/>
                      </a:lnTo>
                      <a:lnTo>
                        <a:pt x="15" y="18"/>
                      </a:lnTo>
                      <a:lnTo>
                        <a:pt x="37" y="12"/>
                      </a:lnTo>
                      <a:lnTo>
                        <a:pt x="60" y="10"/>
                      </a:lnTo>
                      <a:lnTo>
                        <a:pt x="68" y="3"/>
                      </a:lnTo>
                      <a:lnTo>
                        <a:pt x="37" y="5"/>
                      </a:lnTo>
                      <a:lnTo>
                        <a:pt x="30" y="0"/>
                      </a:lnTo>
                    </a:path>
                  </a:pathLst>
                </a:custGeom>
                <a:solidFill>
                  <a:srgbClr val="808080"/>
                </a:solidFill>
                <a:ln w="12700" cap="rnd"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sp>
              <p:nvSpPr>
                <p:cNvPr id="24608" name="Freeform 133"/>
                <p:cNvSpPr>
                  <a:spLocks/>
                </p:cNvSpPr>
                <p:nvPr/>
              </p:nvSpPr>
              <p:spPr bwMode="auto">
                <a:xfrm>
                  <a:off x="3436" y="1317"/>
                  <a:ext cx="93" cy="25"/>
                </a:xfrm>
                <a:custGeom>
                  <a:avLst/>
                  <a:gdLst>
                    <a:gd name="T0" fmla="*/ 30 w 93"/>
                    <a:gd name="T1" fmla="*/ 1 h 25"/>
                    <a:gd name="T2" fmla="*/ 54 w 93"/>
                    <a:gd name="T3" fmla="*/ 5 h 25"/>
                    <a:gd name="T4" fmla="*/ 76 w 93"/>
                    <a:gd name="T5" fmla="*/ 3 h 25"/>
                    <a:gd name="T6" fmla="*/ 92 w 93"/>
                    <a:gd name="T7" fmla="*/ 0 h 25"/>
                    <a:gd name="T8" fmla="*/ 92 w 93"/>
                    <a:gd name="T9" fmla="*/ 24 h 25"/>
                    <a:gd name="T10" fmla="*/ 69 w 93"/>
                    <a:gd name="T11" fmla="*/ 18 h 25"/>
                    <a:gd name="T12" fmla="*/ 46 w 93"/>
                    <a:gd name="T13" fmla="*/ 15 h 25"/>
                    <a:gd name="T14" fmla="*/ 30 w 93"/>
                    <a:gd name="T15" fmla="*/ 18 h 25"/>
                    <a:gd name="T16" fmla="*/ 23 w 93"/>
                    <a:gd name="T17" fmla="*/ 15 h 25"/>
                    <a:gd name="T18" fmla="*/ 23 w 93"/>
                    <a:gd name="T19" fmla="*/ 10 h 25"/>
                    <a:gd name="T20" fmla="*/ 0 w 93"/>
                    <a:gd name="T21" fmla="*/ 12 h 25"/>
                    <a:gd name="T22" fmla="*/ 30 w 93"/>
                    <a:gd name="T23" fmla="*/ 1 h 2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93" h="25">
                      <a:moveTo>
                        <a:pt x="30" y="1"/>
                      </a:moveTo>
                      <a:lnTo>
                        <a:pt x="54" y="5"/>
                      </a:lnTo>
                      <a:lnTo>
                        <a:pt x="76" y="3"/>
                      </a:lnTo>
                      <a:lnTo>
                        <a:pt x="92" y="0"/>
                      </a:lnTo>
                      <a:lnTo>
                        <a:pt x="92" y="24"/>
                      </a:lnTo>
                      <a:lnTo>
                        <a:pt x="69" y="18"/>
                      </a:lnTo>
                      <a:lnTo>
                        <a:pt x="46" y="15"/>
                      </a:lnTo>
                      <a:lnTo>
                        <a:pt x="30" y="18"/>
                      </a:lnTo>
                      <a:lnTo>
                        <a:pt x="23" y="15"/>
                      </a:lnTo>
                      <a:lnTo>
                        <a:pt x="23" y="10"/>
                      </a:lnTo>
                      <a:lnTo>
                        <a:pt x="0" y="12"/>
                      </a:lnTo>
                      <a:lnTo>
                        <a:pt x="30" y="1"/>
                      </a:lnTo>
                    </a:path>
                  </a:pathLst>
                </a:custGeom>
                <a:solidFill>
                  <a:srgbClr val="808080"/>
                </a:solidFill>
                <a:ln w="12700" cap="rnd"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grpSp>
        </p:grpSp>
        <p:grpSp>
          <p:nvGrpSpPr>
            <p:cNvPr id="24586" name="Group 134"/>
            <p:cNvGrpSpPr>
              <a:grpSpLocks/>
            </p:cNvGrpSpPr>
            <p:nvPr/>
          </p:nvGrpSpPr>
          <p:grpSpPr bwMode="auto">
            <a:xfrm>
              <a:off x="3100388" y="2755900"/>
              <a:ext cx="2495550" cy="1511300"/>
              <a:chOff x="1981" y="1776"/>
              <a:chExt cx="1524" cy="840"/>
            </a:xfrm>
          </p:grpSpPr>
          <p:sp>
            <p:nvSpPr>
              <p:cNvPr id="24587" name="Freeform 135"/>
              <p:cNvSpPr>
                <a:spLocks/>
              </p:cNvSpPr>
              <p:nvPr/>
            </p:nvSpPr>
            <p:spPr bwMode="auto">
              <a:xfrm>
                <a:off x="1981" y="1776"/>
                <a:ext cx="1524" cy="840"/>
              </a:xfrm>
              <a:custGeom>
                <a:avLst/>
                <a:gdLst>
                  <a:gd name="T0" fmla="*/ 0 w 1524"/>
                  <a:gd name="T1" fmla="*/ 839 h 840"/>
                  <a:gd name="T2" fmla="*/ 51 w 1524"/>
                  <a:gd name="T3" fmla="*/ 788 h 840"/>
                  <a:gd name="T4" fmla="*/ 76 w 1524"/>
                  <a:gd name="T5" fmla="*/ 755 h 840"/>
                  <a:gd name="T6" fmla="*/ 102 w 1524"/>
                  <a:gd name="T7" fmla="*/ 746 h 840"/>
                  <a:gd name="T8" fmla="*/ 134 w 1524"/>
                  <a:gd name="T9" fmla="*/ 718 h 840"/>
                  <a:gd name="T10" fmla="*/ 201 w 1524"/>
                  <a:gd name="T11" fmla="*/ 708 h 840"/>
                  <a:gd name="T12" fmla="*/ 218 w 1524"/>
                  <a:gd name="T13" fmla="*/ 670 h 840"/>
                  <a:gd name="T14" fmla="*/ 246 w 1524"/>
                  <a:gd name="T15" fmla="*/ 623 h 840"/>
                  <a:gd name="T16" fmla="*/ 299 w 1524"/>
                  <a:gd name="T17" fmla="*/ 609 h 840"/>
                  <a:gd name="T18" fmla="*/ 334 w 1524"/>
                  <a:gd name="T19" fmla="*/ 590 h 840"/>
                  <a:gd name="T20" fmla="*/ 349 w 1524"/>
                  <a:gd name="T21" fmla="*/ 548 h 840"/>
                  <a:gd name="T22" fmla="*/ 388 w 1524"/>
                  <a:gd name="T23" fmla="*/ 510 h 840"/>
                  <a:gd name="T24" fmla="*/ 436 w 1524"/>
                  <a:gd name="T25" fmla="*/ 515 h 840"/>
                  <a:gd name="T26" fmla="*/ 468 w 1524"/>
                  <a:gd name="T27" fmla="*/ 504 h 840"/>
                  <a:gd name="T28" fmla="*/ 500 w 1524"/>
                  <a:gd name="T29" fmla="*/ 494 h 840"/>
                  <a:gd name="T30" fmla="*/ 516 w 1524"/>
                  <a:gd name="T31" fmla="*/ 471 h 840"/>
                  <a:gd name="T32" fmla="*/ 515 w 1524"/>
                  <a:gd name="T33" fmla="*/ 455 h 840"/>
                  <a:gd name="T34" fmla="*/ 562 w 1524"/>
                  <a:gd name="T35" fmla="*/ 433 h 840"/>
                  <a:gd name="T36" fmla="*/ 610 w 1524"/>
                  <a:gd name="T37" fmla="*/ 441 h 840"/>
                  <a:gd name="T38" fmla="*/ 630 w 1524"/>
                  <a:gd name="T39" fmla="*/ 433 h 840"/>
                  <a:gd name="T40" fmla="*/ 686 w 1524"/>
                  <a:gd name="T41" fmla="*/ 444 h 840"/>
                  <a:gd name="T42" fmla="*/ 722 w 1524"/>
                  <a:gd name="T43" fmla="*/ 379 h 840"/>
                  <a:gd name="T44" fmla="*/ 777 w 1524"/>
                  <a:gd name="T45" fmla="*/ 340 h 840"/>
                  <a:gd name="T46" fmla="*/ 841 w 1524"/>
                  <a:gd name="T47" fmla="*/ 329 h 840"/>
                  <a:gd name="T48" fmla="*/ 864 w 1524"/>
                  <a:gd name="T49" fmla="*/ 291 h 840"/>
                  <a:gd name="T50" fmla="*/ 924 w 1524"/>
                  <a:gd name="T51" fmla="*/ 277 h 840"/>
                  <a:gd name="T52" fmla="*/ 975 w 1524"/>
                  <a:gd name="T53" fmla="*/ 276 h 840"/>
                  <a:gd name="T54" fmla="*/ 1003 w 1524"/>
                  <a:gd name="T55" fmla="*/ 265 h 840"/>
                  <a:gd name="T56" fmla="*/ 1017 w 1524"/>
                  <a:gd name="T57" fmla="*/ 240 h 840"/>
                  <a:gd name="T58" fmla="*/ 1031 w 1524"/>
                  <a:gd name="T59" fmla="*/ 223 h 840"/>
                  <a:gd name="T60" fmla="*/ 1079 w 1524"/>
                  <a:gd name="T61" fmla="*/ 219 h 840"/>
                  <a:gd name="T62" fmla="*/ 1111 w 1524"/>
                  <a:gd name="T63" fmla="*/ 203 h 840"/>
                  <a:gd name="T64" fmla="*/ 1143 w 1524"/>
                  <a:gd name="T65" fmla="*/ 165 h 840"/>
                  <a:gd name="T66" fmla="*/ 1154 w 1524"/>
                  <a:gd name="T67" fmla="*/ 141 h 840"/>
                  <a:gd name="T68" fmla="*/ 1186 w 1524"/>
                  <a:gd name="T69" fmla="*/ 131 h 840"/>
                  <a:gd name="T70" fmla="*/ 1235 w 1524"/>
                  <a:gd name="T71" fmla="*/ 129 h 840"/>
                  <a:gd name="T72" fmla="*/ 1277 w 1524"/>
                  <a:gd name="T73" fmla="*/ 141 h 840"/>
                  <a:gd name="T74" fmla="*/ 1331 w 1524"/>
                  <a:gd name="T75" fmla="*/ 136 h 840"/>
                  <a:gd name="T76" fmla="*/ 1355 w 1524"/>
                  <a:gd name="T77" fmla="*/ 105 h 840"/>
                  <a:gd name="T78" fmla="*/ 1388 w 1524"/>
                  <a:gd name="T79" fmla="*/ 71 h 840"/>
                  <a:gd name="T80" fmla="*/ 1427 w 1524"/>
                  <a:gd name="T81" fmla="*/ 66 h 840"/>
                  <a:gd name="T82" fmla="*/ 1459 w 1524"/>
                  <a:gd name="T83" fmla="*/ 33 h 840"/>
                  <a:gd name="T84" fmla="*/ 1523 w 1524"/>
                  <a:gd name="T85" fmla="*/ 0 h 840"/>
                  <a:gd name="T86" fmla="*/ 1523 w 1524"/>
                  <a:gd name="T87" fmla="*/ 838 h 840"/>
                  <a:gd name="T88" fmla="*/ 0 w 1524"/>
                  <a:gd name="T89" fmla="*/ 839 h 84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1524" h="840">
                    <a:moveTo>
                      <a:pt x="0" y="839"/>
                    </a:moveTo>
                    <a:lnTo>
                      <a:pt x="51" y="788"/>
                    </a:lnTo>
                    <a:lnTo>
                      <a:pt x="76" y="755"/>
                    </a:lnTo>
                    <a:lnTo>
                      <a:pt x="102" y="746"/>
                    </a:lnTo>
                    <a:lnTo>
                      <a:pt x="134" y="718"/>
                    </a:lnTo>
                    <a:lnTo>
                      <a:pt x="201" y="708"/>
                    </a:lnTo>
                    <a:lnTo>
                      <a:pt x="218" y="670"/>
                    </a:lnTo>
                    <a:lnTo>
                      <a:pt x="246" y="623"/>
                    </a:lnTo>
                    <a:lnTo>
                      <a:pt x="299" y="609"/>
                    </a:lnTo>
                    <a:lnTo>
                      <a:pt x="334" y="590"/>
                    </a:lnTo>
                    <a:lnTo>
                      <a:pt x="349" y="548"/>
                    </a:lnTo>
                    <a:lnTo>
                      <a:pt x="388" y="510"/>
                    </a:lnTo>
                    <a:lnTo>
                      <a:pt x="436" y="515"/>
                    </a:lnTo>
                    <a:lnTo>
                      <a:pt x="468" y="504"/>
                    </a:lnTo>
                    <a:lnTo>
                      <a:pt x="500" y="494"/>
                    </a:lnTo>
                    <a:lnTo>
                      <a:pt x="516" y="471"/>
                    </a:lnTo>
                    <a:lnTo>
                      <a:pt x="515" y="455"/>
                    </a:lnTo>
                    <a:lnTo>
                      <a:pt x="562" y="433"/>
                    </a:lnTo>
                    <a:lnTo>
                      <a:pt x="610" y="441"/>
                    </a:lnTo>
                    <a:lnTo>
                      <a:pt x="630" y="433"/>
                    </a:lnTo>
                    <a:lnTo>
                      <a:pt x="686" y="444"/>
                    </a:lnTo>
                    <a:lnTo>
                      <a:pt x="722" y="379"/>
                    </a:lnTo>
                    <a:lnTo>
                      <a:pt x="777" y="340"/>
                    </a:lnTo>
                    <a:lnTo>
                      <a:pt x="841" y="329"/>
                    </a:lnTo>
                    <a:lnTo>
                      <a:pt x="864" y="291"/>
                    </a:lnTo>
                    <a:lnTo>
                      <a:pt x="924" y="277"/>
                    </a:lnTo>
                    <a:lnTo>
                      <a:pt x="975" y="276"/>
                    </a:lnTo>
                    <a:lnTo>
                      <a:pt x="1003" y="265"/>
                    </a:lnTo>
                    <a:lnTo>
                      <a:pt x="1017" y="240"/>
                    </a:lnTo>
                    <a:lnTo>
                      <a:pt x="1031" y="223"/>
                    </a:lnTo>
                    <a:lnTo>
                      <a:pt x="1079" y="219"/>
                    </a:lnTo>
                    <a:lnTo>
                      <a:pt x="1111" y="203"/>
                    </a:lnTo>
                    <a:lnTo>
                      <a:pt x="1143" y="165"/>
                    </a:lnTo>
                    <a:lnTo>
                      <a:pt x="1154" y="141"/>
                    </a:lnTo>
                    <a:lnTo>
                      <a:pt x="1186" y="131"/>
                    </a:lnTo>
                    <a:lnTo>
                      <a:pt x="1235" y="129"/>
                    </a:lnTo>
                    <a:lnTo>
                      <a:pt x="1277" y="141"/>
                    </a:lnTo>
                    <a:lnTo>
                      <a:pt x="1331" y="136"/>
                    </a:lnTo>
                    <a:lnTo>
                      <a:pt x="1355" y="105"/>
                    </a:lnTo>
                    <a:lnTo>
                      <a:pt x="1388" y="71"/>
                    </a:lnTo>
                    <a:lnTo>
                      <a:pt x="1427" y="66"/>
                    </a:lnTo>
                    <a:lnTo>
                      <a:pt x="1459" y="33"/>
                    </a:lnTo>
                    <a:lnTo>
                      <a:pt x="1523" y="0"/>
                    </a:lnTo>
                    <a:lnTo>
                      <a:pt x="1523" y="838"/>
                    </a:lnTo>
                    <a:lnTo>
                      <a:pt x="0" y="839"/>
                    </a:lnTo>
                  </a:path>
                </a:pathLst>
              </a:custGeom>
              <a:solidFill>
                <a:srgbClr val="A0A0A0"/>
              </a:solidFill>
              <a:ln w="12700" cap="rnd"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grpSp>
            <p:nvGrpSpPr>
              <p:cNvPr id="24588" name="Group 136"/>
              <p:cNvGrpSpPr>
                <a:grpSpLocks/>
              </p:cNvGrpSpPr>
              <p:nvPr/>
            </p:nvGrpSpPr>
            <p:grpSpPr bwMode="auto">
              <a:xfrm>
                <a:off x="2148" y="1912"/>
                <a:ext cx="1166" cy="657"/>
                <a:chOff x="2148" y="1912"/>
                <a:chExt cx="1166" cy="657"/>
              </a:xfrm>
            </p:grpSpPr>
            <p:sp>
              <p:nvSpPr>
                <p:cNvPr id="24595" name="Freeform 137"/>
                <p:cNvSpPr>
                  <a:spLocks/>
                </p:cNvSpPr>
                <p:nvPr/>
              </p:nvSpPr>
              <p:spPr bwMode="auto">
                <a:xfrm>
                  <a:off x="2640" y="2206"/>
                  <a:ext cx="35" cy="162"/>
                </a:xfrm>
                <a:custGeom>
                  <a:avLst/>
                  <a:gdLst>
                    <a:gd name="T0" fmla="*/ 34 w 35"/>
                    <a:gd name="T1" fmla="*/ 0 h 162"/>
                    <a:gd name="T2" fmla="*/ 20 w 35"/>
                    <a:gd name="T3" fmla="*/ 32 h 162"/>
                    <a:gd name="T4" fmla="*/ 20 w 35"/>
                    <a:gd name="T5" fmla="*/ 60 h 162"/>
                    <a:gd name="T6" fmla="*/ 20 w 35"/>
                    <a:gd name="T7" fmla="*/ 88 h 162"/>
                    <a:gd name="T8" fmla="*/ 0 w 35"/>
                    <a:gd name="T9" fmla="*/ 122 h 162"/>
                    <a:gd name="T10" fmla="*/ 0 w 35"/>
                    <a:gd name="T11" fmla="*/ 161 h 16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 h="162">
                      <a:moveTo>
                        <a:pt x="34" y="0"/>
                      </a:moveTo>
                      <a:lnTo>
                        <a:pt x="20" y="32"/>
                      </a:lnTo>
                      <a:lnTo>
                        <a:pt x="20" y="60"/>
                      </a:lnTo>
                      <a:lnTo>
                        <a:pt x="20" y="88"/>
                      </a:lnTo>
                      <a:lnTo>
                        <a:pt x="0" y="122"/>
                      </a:lnTo>
                      <a:lnTo>
                        <a:pt x="0" y="161"/>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sp>
              <p:nvSpPr>
                <p:cNvPr id="24596" name="Freeform 138"/>
                <p:cNvSpPr>
                  <a:spLocks/>
                </p:cNvSpPr>
                <p:nvPr/>
              </p:nvSpPr>
              <p:spPr bwMode="auto">
                <a:xfrm>
                  <a:off x="2148" y="2483"/>
                  <a:ext cx="35" cy="86"/>
                </a:xfrm>
                <a:custGeom>
                  <a:avLst/>
                  <a:gdLst>
                    <a:gd name="T0" fmla="*/ 34 w 35"/>
                    <a:gd name="T1" fmla="*/ 0 h 86"/>
                    <a:gd name="T2" fmla="*/ 20 w 35"/>
                    <a:gd name="T3" fmla="*/ 22 h 86"/>
                    <a:gd name="T4" fmla="*/ 13 w 35"/>
                    <a:gd name="T5" fmla="*/ 56 h 86"/>
                    <a:gd name="T6" fmla="*/ 0 w 35"/>
                    <a:gd name="T7" fmla="*/ 85 h 8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5" h="86">
                      <a:moveTo>
                        <a:pt x="34" y="0"/>
                      </a:moveTo>
                      <a:lnTo>
                        <a:pt x="20" y="22"/>
                      </a:lnTo>
                      <a:lnTo>
                        <a:pt x="13" y="56"/>
                      </a:lnTo>
                      <a:lnTo>
                        <a:pt x="0" y="85"/>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sp>
              <p:nvSpPr>
                <p:cNvPr id="24597" name="Freeform 139"/>
                <p:cNvSpPr>
                  <a:spLocks/>
                </p:cNvSpPr>
                <p:nvPr/>
              </p:nvSpPr>
              <p:spPr bwMode="auto">
                <a:xfrm>
                  <a:off x="2259" y="2366"/>
                  <a:ext cx="57" cy="135"/>
                </a:xfrm>
                <a:custGeom>
                  <a:avLst/>
                  <a:gdLst>
                    <a:gd name="T0" fmla="*/ 56 w 57"/>
                    <a:gd name="T1" fmla="*/ 0 h 135"/>
                    <a:gd name="T2" fmla="*/ 42 w 57"/>
                    <a:gd name="T3" fmla="*/ 50 h 135"/>
                    <a:gd name="T4" fmla="*/ 21 w 57"/>
                    <a:gd name="T5" fmla="*/ 94 h 135"/>
                    <a:gd name="T6" fmla="*/ 0 w 57"/>
                    <a:gd name="T7" fmla="*/ 134 h 13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7" h="135">
                      <a:moveTo>
                        <a:pt x="56" y="0"/>
                      </a:moveTo>
                      <a:lnTo>
                        <a:pt x="42" y="50"/>
                      </a:lnTo>
                      <a:lnTo>
                        <a:pt x="21" y="94"/>
                      </a:lnTo>
                      <a:lnTo>
                        <a:pt x="0" y="134"/>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sp>
              <p:nvSpPr>
                <p:cNvPr id="24598" name="Freeform 140"/>
                <p:cNvSpPr>
                  <a:spLocks/>
                </p:cNvSpPr>
                <p:nvPr/>
              </p:nvSpPr>
              <p:spPr bwMode="auto">
                <a:xfrm>
                  <a:off x="2447" y="2271"/>
                  <a:ext cx="35" cy="112"/>
                </a:xfrm>
                <a:custGeom>
                  <a:avLst/>
                  <a:gdLst>
                    <a:gd name="T0" fmla="*/ 34 w 35"/>
                    <a:gd name="T1" fmla="*/ 0 h 112"/>
                    <a:gd name="T2" fmla="*/ 28 w 35"/>
                    <a:gd name="T3" fmla="*/ 39 h 112"/>
                    <a:gd name="T4" fmla="*/ 14 w 35"/>
                    <a:gd name="T5" fmla="*/ 83 h 112"/>
                    <a:gd name="T6" fmla="*/ 0 w 35"/>
                    <a:gd name="T7" fmla="*/ 111 h 11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5" h="112">
                      <a:moveTo>
                        <a:pt x="34" y="0"/>
                      </a:moveTo>
                      <a:lnTo>
                        <a:pt x="28" y="39"/>
                      </a:lnTo>
                      <a:lnTo>
                        <a:pt x="14" y="83"/>
                      </a:lnTo>
                      <a:lnTo>
                        <a:pt x="0" y="111"/>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sp>
              <p:nvSpPr>
                <p:cNvPr id="24599" name="Freeform 141"/>
                <p:cNvSpPr>
                  <a:spLocks/>
                </p:cNvSpPr>
                <p:nvPr/>
              </p:nvSpPr>
              <p:spPr bwMode="auto">
                <a:xfrm>
                  <a:off x="2957" y="2041"/>
                  <a:ext cx="28" cy="190"/>
                </a:xfrm>
                <a:custGeom>
                  <a:avLst/>
                  <a:gdLst>
                    <a:gd name="T0" fmla="*/ 27 w 28"/>
                    <a:gd name="T1" fmla="*/ 0 h 190"/>
                    <a:gd name="T2" fmla="*/ 19 w 28"/>
                    <a:gd name="T3" fmla="*/ 39 h 190"/>
                    <a:gd name="T4" fmla="*/ 7 w 28"/>
                    <a:gd name="T5" fmla="*/ 79 h 190"/>
                    <a:gd name="T6" fmla="*/ 12 w 28"/>
                    <a:gd name="T7" fmla="*/ 116 h 190"/>
                    <a:gd name="T8" fmla="*/ 0 w 28"/>
                    <a:gd name="T9" fmla="*/ 145 h 190"/>
                    <a:gd name="T10" fmla="*/ 0 w 28"/>
                    <a:gd name="T11" fmla="*/ 189 h 19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8" h="190">
                      <a:moveTo>
                        <a:pt x="27" y="0"/>
                      </a:moveTo>
                      <a:lnTo>
                        <a:pt x="19" y="39"/>
                      </a:lnTo>
                      <a:lnTo>
                        <a:pt x="7" y="79"/>
                      </a:lnTo>
                      <a:lnTo>
                        <a:pt x="12" y="116"/>
                      </a:lnTo>
                      <a:lnTo>
                        <a:pt x="0" y="145"/>
                      </a:lnTo>
                      <a:lnTo>
                        <a:pt x="0" y="189"/>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sp>
              <p:nvSpPr>
                <p:cNvPr id="24600" name="Freeform 142"/>
                <p:cNvSpPr>
                  <a:spLocks/>
                </p:cNvSpPr>
                <p:nvPr/>
              </p:nvSpPr>
              <p:spPr bwMode="auto">
                <a:xfrm>
                  <a:off x="3291" y="1912"/>
                  <a:ext cx="23" cy="170"/>
                </a:xfrm>
                <a:custGeom>
                  <a:avLst/>
                  <a:gdLst>
                    <a:gd name="T0" fmla="*/ 22 w 23"/>
                    <a:gd name="T1" fmla="*/ 0 h 170"/>
                    <a:gd name="T2" fmla="*/ 7 w 23"/>
                    <a:gd name="T3" fmla="*/ 50 h 170"/>
                    <a:gd name="T4" fmla="*/ 7 w 23"/>
                    <a:gd name="T5" fmla="*/ 84 h 170"/>
                    <a:gd name="T6" fmla="*/ 0 w 23"/>
                    <a:gd name="T7" fmla="*/ 129 h 170"/>
                    <a:gd name="T8" fmla="*/ 7 w 23"/>
                    <a:gd name="T9" fmla="*/ 169 h 17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 h="170">
                      <a:moveTo>
                        <a:pt x="22" y="0"/>
                      </a:moveTo>
                      <a:lnTo>
                        <a:pt x="7" y="50"/>
                      </a:lnTo>
                      <a:lnTo>
                        <a:pt x="7" y="84"/>
                      </a:lnTo>
                      <a:lnTo>
                        <a:pt x="0" y="129"/>
                      </a:lnTo>
                      <a:lnTo>
                        <a:pt x="7" y="169"/>
                      </a:lnTo>
                    </a:path>
                  </a:pathLst>
                </a:custGeom>
                <a:noFill/>
                <a:ln w="12700" cap="rnd" cmpd="sng">
                  <a:solidFill>
                    <a:srgbClr val="000000"/>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grpSp>
          <p:sp>
            <p:nvSpPr>
              <p:cNvPr id="24589" name="Freeform 143"/>
              <p:cNvSpPr>
                <a:spLocks/>
              </p:cNvSpPr>
              <p:nvPr/>
            </p:nvSpPr>
            <p:spPr bwMode="auto">
              <a:xfrm>
                <a:off x="2270" y="1957"/>
                <a:ext cx="1235" cy="658"/>
              </a:xfrm>
              <a:custGeom>
                <a:avLst/>
                <a:gdLst>
                  <a:gd name="T0" fmla="*/ 1234 w 1235"/>
                  <a:gd name="T1" fmla="*/ 0 h 658"/>
                  <a:gd name="T2" fmla="*/ 1134 w 1235"/>
                  <a:gd name="T3" fmla="*/ 67 h 658"/>
                  <a:gd name="T4" fmla="*/ 1127 w 1235"/>
                  <a:gd name="T5" fmla="*/ 116 h 658"/>
                  <a:gd name="T6" fmla="*/ 1075 w 1235"/>
                  <a:gd name="T7" fmla="*/ 193 h 658"/>
                  <a:gd name="T8" fmla="*/ 1015 w 1235"/>
                  <a:gd name="T9" fmla="*/ 204 h 658"/>
                  <a:gd name="T10" fmla="*/ 964 w 1235"/>
                  <a:gd name="T11" fmla="*/ 208 h 658"/>
                  <a:gd name="T12" fmla="*/ 952 w 1235"/>
                  <a:gd name="T13" fmla="*/ 283 h 658"/>
                  <a:gd name="T14" fmla="*/ 916 w 1235"/>
                  <a:gd name="T15" fmla="*/ 252 h 658"/>
                  <a:gd name="T16" fmla="*/ 853 w 1235"/>
                  <a:gd name="T17" fmla="*/ 252 h 658"/>
                  <a:gd name="T18" fmla="*/ 797 w 1235"/>
                  <a:gd name="T19" fmla="*/ 235 h 658"/>
                  <a:gd name="T20" fmla="*/ 765 w 1235"/>
                  <a:gd name="T21" fmla="*/ 279 h 658"/>
                  <a:gd name="T22" fmla="*/ 741 w 1235"/>
                  <a:gd name="T23" fmla="*/ 356 h 658"/>
                  <a:gd name="T24" fmla="*/ 726 w 1235"/>
                  <a:gd name="T25" fmla="*/ 323 h 658"/>
                  <a:gd name="T26" fmla="*/ 694 w 1235"/>
                  <a:gd name="T27" fmla="*/ 307 h 658"/>
                  <a:gd name="T28" fmla="*/ 610 w 1235"/>
                  <a:gd name="T29" fmla="*/ 445 h 658"/>
                  <a:gd name="T30" fmla="*/ 562 w 1235"/>
                  <a:gd name="T31" fmla="*/ 440 h 658"/>
                  <a:gd name="T32" fmla="*/ 495 w 1235"/>
                  <a:gd name="T33" fmla="*/ 482 h 658"/>
                  <a:gd name="T34" fmla="*/ 432 w 1235"/>
                  <a:gd name="T35" fmla="*/ 471 h 658"/>
                  <a:gd name="T36" fmla="*/ 376 w 1235"/>
                  <a:gd name="T37" fmla="*/ 427 h 658"/>
                  <a:gd name="T38" fmla="*/ 329 w 1235"/>
                  <a:gd name="T39" fmla="*/ 476 h 658"/>
                  <a:gd name="T40" fmla="*/ 265 w 1235"/>
                  <a:gd name="T41" fmla="*/ 471 h 658"/>
                  <a:gd name="T42" fmla="*/ 202 w 1235"/>
                  <a:gd name="T43" fmla="*/ 591 h 658"/>
                  <a:gd name="T44" fmla="*/ 138 w 1235"/>
                  <a:gd name="T45" fmla="*/ 590 h 658"/>
                  <a:gd name="T46" fmla="*/ 66 w 1235"/>
                  <a:gd name="T47" fmla="*/ 608 h 658"/>
                  <a:gd name="T48" fmla="*/ 20 w 1235"/>
                  <a:gd name="T49" fmla="*/ 642 h 658"/>
                  <a:gd name="T50" fmla="*/ 0 w 1235"/>
                  <a:gd name="T51" fmla="*/ 656 h 658"/>
                  <a:gd name="T52" fmla="*/ 1234 w 1235"/>
                  <a:gd name="T53" fmla="*/ 657 h 658"/>
                  <a:gd name="T54" fmla="*/ 1234 w 1235"/>
                  <a:gd name="T55" fmla="*/ 0 h 65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1235" h="658">
                    <a:moveTo>
                      <a:pt x="1234" y="0"/>
                    </a:moveTo>
                    <a:lnTo>
                      <a:pt x="1134" y="67"/>
                    </a:lnTo>
                    <a:lnTo>
                      <a:pt x="1127" y="116"/>
                    </a:lnTo>
                    <a:lnTo>
                      <a:pt x="1075" y="193"/>
                    </a:lnTo>
                    <a:lnTo>
                      <a:pt x="1015" y="204"/>
                    </a:lnTo>
                    <a:lnTo>
                      <a:pt x="964" y="208"/>
                    </a:lnTo>
                    <a:lnTo>
                      <a:pt x="952" y="283"/>
                    </a:lnTo>
                    <a:lnTo>
                      <a:pt x="916" y="252"/>
                    </a:lnTo>
                    <a:lnTo>
                      <a:pt x="853" y="252"/>
                    </a:lnTo>
                    <a:lnTo>
                      <a:pt x="797" y="235"/>
                    </a:lnTo>
                    <a:lnTo>
                      <a:pt x="765" y="279"/>
                    </a:lnTo>
                    <a:lnTo>
                      <a:pt x="741" y="356"/>
                    </a:lnTo>
                    <a:lnTo>
                      <a:pt x="726" y="323"/>
                    </a:lnTo>
                    <a:lnTo>
                      <a:pt x="694" y="307"/>
                    </a:lnTo>
                    <a:lnTo>
                      <a:pt x="610" y="445"/>
                    </a:lnTo>
                    <a:lnTo>
                      <a:pt x="562" y="440"/>
                    </a:lnTo>
                    <a:lnTo>
                      <a:pt x="495" y="482"/>
                    </a:lnTo>
                    <a:lnTo>
                      <a:pt x="432" y="471"/>
                    </a:lnTo>
                    <a:lnTo>
                      <a:pt x="376" y="427"/>
                    </a:lnTo>
                    <a:lnTo>
                      <a:pt x="329" y="476"/>
                    </a:lnTo>
                    <a:lnTo>
                      <a:pt x="265" y="471"/>
                    </a:lnTo>
                    <a:lnTo>
                      <a:pt x="202" y="591"/>
                    </a:lnTo>
                    <a:lnTo>
                      <a:pt x="138" y="590"/>
                    </a:lnTo>
                    <a:lnTo>
                      <a:pt x="66" y="608"/>
                    </a:lnTo>
                    <a:lnTo>
                      <a:pt x="20" y="642"/>
                    </a:lnTo>
                    <a:lnTo>
                      <a:pt x="0" y="656"/>
                    </a:lnTo>
                    <a:lnTo>
                      <a:pt x="1234" y="657"/>
                    </a:lnTo>
                    <a:lnTo>
                      <a:pt x="1234" y="0"/>
                    </a:lnTo>
                  </a:path>
                </a:pathLst>
              </a:custGeom>
              <a:solidFill>
                <a:srgbClr val="808080"/>
              </a:solidFill>
              <a:ln w="12700" cap="rnd"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grpSp>
            <p:nvGrpSpPr>
              <p:cNvPr id="24590" name="Group 144"/>
              <p:cNvGrpSpPr>
                <a:grpSpLocks/>
              </p:cNvGrpSpPr>
              <p:nvPr/>
            </p:nvGrpSpPr>
            <p:grpSpPr bwMode="auto">
              <a:xfrm>
                <a:off x="2084" y="1804"/>
                <a:ext cx="1421" cy="747"/>
                <a:chOff x="2084" y="1804"/>
                <a:chExt cx="1421" cy="747"/>
              </a:xfrm>
            </p:grpSpPr>
            <p:sp>
              <p:nvSpPr>
                <p:cNvPr id="24591" name="Freeform 145"/>
                <p:cNvSpPr>
                  <a:spLocks/>
                </p:cNvSpPr>
                <p:nvPr/>
              </p:nvSpPr>
              <p:spPr bwMode="auto">
                <a:xfrm>
                  <a:off x="3052" y="1941"/>
                  <a:ext cx="120" cy="110"/>
                </a:xfrm>
                <a:custGeom>
                  <a:avLst/>
                  <a:gdLst>
                    <a:gd name="T0" fmla="*/ 71 w 120"/>
                    <a:gd name="T1" fmla="*/ 0 h 110"/>
                    <a:gd name="T2" fmla="*/ 87 w 120"/>
                    <a:gd name="T3" fmla="*/ 21 h 110"/>
                    <a:gd name="T4" fmla="*/ 119 w 120"/>
                    <a:gd name="T5" fmla="*/ 10 h 110"/>
                    <a:gd name="T6" fmla="*/ 103 w 120"/>
                    <a:gd name="T7" fmla="*/ 54 h 110"/>
                    <a:gd name="T8" fmla="*/ 71 w 120"/>
                    <a:gd name="T9" fmla="*/ 92 h 110"/>
                    <a:gd name="T10" fmla="*/ 15 w 120"/>
                    <a:gd name="T11" fmla="*/ 109 h 110"/>
                    <a:gd name="T12" fmla="*/ 0 w 120"/>
                    <a:gd name="T13" fmla="*/ 92 h 110"/>
                    <a:gd name="T14" fmla="*/ 15 w 120"/>
                    <a:gd name="T15" fmla="*/ 71 h 110"/>
                    <a:gd name="T16" fmla="*/ 7 w 120"/>
                    <a:gd name="T17" fmla="*/ 54 h 110"/>
                    <a:gd name="T18" fmla="*/ 39 w 120"/>
                    <a:gd name="T19" fmla="*/ 38 h 110"/>
                    <a:gd name="T20" fmla="*/ 71 w 120"/>
                    <a:gd name="T21" fmla="*/ 0 h 11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20" h="110">
                      <a:moveTo>
                        <a:pt x="71" y="0"/>
                      </a:moveTo>
                      <a:lnTo>
                        <a:pt x="87" y="21"/>
                      </a:lnTo>
                      <a:lnTo>
                        <a:pt x="119" y="10"/>
                      </a:lnTo>
                      <a:lnTo>
                        <a:pt x="103" y="54"/>
                      </a:lnTo>
                      <a:lnTo>
                        <a:pt x="71" y="92"/>
                      </a:lnTo>
                      <a:lnTo>
                        <a:pt x="15" y="109"/>
                      </a:lnTo>
                      <a:lnTo>
                        <a:pt x="0" y="92"/>
                      </a:lnTo>
                      <a:lnTo>
                        <a:pt x="15" y="71"/>
                      </a:lnTo>
                      <a:lnTo>
                        <a:pt x="7" y="54"/>
                      </a:lnTo>
                      <a:lnTo>
                        <a:pt x="39" y="38"/>
                      </a:lnTo>
                      <a:lnTo>
                        <a:pt x="71" y="0"/>
                      </a:lnTo>
                    </a:path>
                  </a:pathLst>
                </a:custGeom>
                <a:solidFill>
                  <a:srgbClr val="808080"/>
                </a:solidFill>
                <a:ln w="12700" cap="rnd"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sp>
              <p:nvSpPr>
                <p:cNvPr id="24592" name="Freeform 146"/>
                <p:cNvSpPr>
                  <a:spLocks/>
                </p:cNvSpPr>
                <p:nvPr/>
              </p:nvSpPr>
              <p:spPr bwMode="auto">
                <a:xfrm>
                  <a:off x="2822" y="2067"/>
                  <a:ext cx="121" cy="62"/>
                </a:xfrm>
                <a:custGeom>
                  <a:avLst/>
                  <a:gdLst>
                    <a:gd name="T0" fmla="*/ 24 w 121"/>
                    <a:gd name="T1" fmla="*/ 0 h 62"/>
                    <a:gd name="T2" fmla="*/ 0 w 121"/>
                    <a:gd name="T3" fmla="*/ 38 h 62"/>
                    <a:gd name="T4" fmla="*/ 24 w 121"/>
                    <a:gd name="T5" fmla="*/ 61 h 62"/>
                    <a:gd name="T6" fmla="*/ 63 w 121"/>
                    <a:gd name="T7" fmla="*/ 61 h 62"/>
                    <a:gd name="T8" fmla="*/ 95 w 121"/>
                    <a:gd name="T9" fmla="*/ 38 h 62"/>
                    <a:gd name="T10" fmla="*/ 120 w 121"/>
                    <a:gd name="T11" fmla="*/ 11 h 62"/>
                    <a:gd name="T12" fmla="*/ 79 w 121"/>
                    <a:gd name="T13" fmla="*/ 16 h 62"/>
                    <a:gd name="T14" fmla="*/ 48 w 121"/>
                    <a:gd name="T15" fmla="*/ 22 h 62"/>
                    <a:gd name="T16" fmla="*/ 24 w 121"/>
                    <a:gd name="T17" fmla="*/ 0 h 6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21" h="62">
                      <a:moveTo>
                        <a:pt x="24" y="0"/>
                      </a:moveTo>
                      <a:lnTo>
                        <a:pt x="0" y="38"/>
                      </a:lnTo>
                      <a:lnTo>
                        <a:pt x="24" y="61"/>
                      </a:lnTo>
                      <a:lnTo>
                        <a:pt x="63" y="61"/>
                      </a:lnTo>
                      <a:lnTo>
                        <a:pt x="95" y="38"/>
                      </a:lnTo>
                      <a:lnTo>
                        <a:pt x="120" y="11"/>
                      </a:lnTo>
                      <a:lnTo>
                        <a:pt x="79" y="16"/>
                      </a:lnTo>
                      <a:lnTo>
                        <a:pt x="48" y="22"/>
                      </a:lnTo>
                      <a:lnTo>
                        <a:pt x="24" y="0"/>
                      </a:lnTo>
                    </a:path>
                  </a:pathLst>
                </a:custGeom>
                <a:solidFill>
                  <a:srgbClr val="808080"/>
                </a:solidFill>
                <a:ln w="12700" cap="rnd"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sp>
              <p:nvSpPr>
                <p:cNvPr id="24593" name="Freeform 147"/>
                <p:cNvSpPr>
                  <a:spLocks/>
                </p:cNvSpPr>
                <p:nvPr/>
              </p:nvSpPr>
              <p:spPr bwMode="auto">
                <a:xfrm>
                  <a:off x="2084" y="2494"/>
                  <a:ext cx="72" cy="57"/>
                </a:xfrm>
                <a:custGeom>
                  <a:avLst/>
                  <a:gdLst>
                    <a:gd name="T0" fmla="*/ 31 w 72"/>
                    <a:gd name="T1" fmla="*/ 0 h 57"/>
                    <a:gd name="T2" fmla="*/ 0 w 72"/>
                    <a:gd name="T3" fmla="*/ 28 h 57"/>
                    <a:gd name="T4" fmla="*/ 7 w 72"/>
                    <a:gd name="T5" fmla="*/ 44 h 57"/>
                    <a:gd name="T6" fmla="*/ 15 w 72"/>
                    <a:gd name="T7" fmla="*/ 56 h 57"/>
                    <a:gd name="T8" fmla="*/ 39 w 72"/>
                    <a:gd name="T9" fmla="*/ 39 h 57"/>
                    <a:gd name="T10" fmla="*/ 63 w 72"/>
                    <a:gd name="T11" fmla="*/ 33 h 57"/>
                    <a:gd name="T12" fmla="*/ 71 w 72"/>
                    <a:gd name="T13" fmla="*/ 11 h 57"/>
                    <a:gd name="T14" fmla="*/ 39 w 72"/>
                    <a:gd name="T15" fmla="*/ 16 h 57"/>
                    <a:gd name="T16" fmla="*/ 31 w 72"/>
                    <a:gd name="T17" fmla="*/ 0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2" h="57">
                      <a:moveTo>
                        <a:pt x="31" y="0"/>
                      </a:moveTo>
                      <a:lnTo>
                        <a:pt x="0" y="28"/>
                      </a:lnTo>
                      <a:lnTo>
                        <a:pt x="7" y="44"/>
                      </a:lnTo>
                      <a:lnTo>
                        <a:pt x="15" y="56"/>
                      </a:lnTo>
                      <a:lnTo>
                        <a:pt x="39" y="39"/>
                      </a:lnTo>
                      <a:lnTo>
                        <a:pt x="63" y="33"/>
                      </a:lnTo>
                      <a:lnTo>
                        <a:pt x="71" y="11"/>
                      </a:lnTo>
                      <a:lnTo>
                        <a:pt x="39" y="16"/>
                      </a:lnTo>
                      <a:lnTo>
                        <a:pt x="31" y="0"/>
                      </a:lnTo>
                    </a:path>
                  </a:pathLst>
                </a:custGeom>
                <a:solidFill>
                  <a:srgbClr val="808080"/>
                </a:solidFill>
                <a:ln w="12700" cap="rnd"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sp>
              <p:nvSpPr>
                <p:cNvPr id="24594" name="Freeform 148"/>
                <p:cNvSpPr>
                  <a:spLocks/>
                </p:cNvSpPr>
                <p:nvPr/>
              </p:nvSpPr>
              <p:spPr bwMode="auto">
                <a:xfrm>
                  <a:off x="3409" y="1804"/>
                  <a:ext cx="96" cy="78"/>
                </a:xfrm>
                <a:custGeom>
                  <a:avLst/>
                  <a:gdLst>
                    <a:gd name="T0" fmla="*/ 31 w 96"/>
                    <a:gd name="T1" fmla="*/ 5 h 78"/>
                    <a:gd name="T2" fmla="*/ 55 w 96"/>
                    <a:gd name="T3" fmla="*/ 16 h 78"/>
                    <a:gd name="T4" fmla="*/ 79 w 96"/>
                    <a:gd name="T5" fmla="*/ 10 h 78"/>
                    <a:gd name="T6" fmla="*/ 95 w 96"/>
                    <a:gd name="T7" fmla="*/ 0 h 78"/>
                    <a:gd name="T8" fmla="*/ 95 w 96"/>
                    <a:gd name="T9" fmla="*/ 77 h 78"/>
                    <a:gd name="T10" fmla="*/ 71 w 96"/>
                    <a:gd name="T11" fmla="*/ 60 h 78"/>
                    <a:gd name="T12" fmla="*/ 47 w 96"/>
                    <a:gd name="T13" fmla="*/ 49 h 78"/>
                    <a:gd name="T14" fmla="*/ 31 w 96"/>
                    <a:gd name="T15" fmla="*/ 60 h 78"/>
                    <a:gd name="T16" fmla="*/ 23 w 96"/>
                    <a:gd name="T17" fmla="*/ 49 h 78"/>
                    <a:gd name="T18" fmla="*/ 23 w 96"/>
                    <a:gd name="T19" fmla="*/ 32 h 78"/>
                    <a:gd name="T20" fmla="*/ 0 w 96"/>
                    <a:gd name="T21" fmla="*/ 38 h 78"/>
                    <a:gd name="T22" fmla="*/ 31 w 96"/>
                    <a:gd name="T23" fmla="*/ 5 h 7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96" h="78">
                      <a:moveTo>
                        <a:pt x="31" y="5"/>
                      </a:moveTo>
                      <a:lnTo>
                        <a:pt x="55" y="16"/>
                      </a:lnTo>
                      <a:lnTo>
                        <a:pt x="79" y="10"/>
                      </a:lnTo>
                      <a:lnTo>
                        <a:pt x="95" y="0"/>
                      </a:lnTo>
                      <a:lnTo>
                        <a:pt x="95" y="77"/>
                      </a:lnTo>
                      <a:lnTo>
                        <a:pt x="71" y="60"/>
                      </a:lnTo>
                      <a:lnTo>
                        <a:pt x="47" y="49"/>
                      </a:lnTo>
                      <a:lnTo>
                        <a:pt x="31" y="60"/>
                      </a:lnTo>
                      <a:lnTo>
                        <a:pt x="23" y="49"/>
                      </a:lnTo>
                      <a:lnTo>
                        <a:pt x="23" y="32"/>
                      </a:lnTo>
                      <a:lnTo>
                        <a:pt x="0" y="38"/>
                      </a:lnTo>
                      <a:lnTo>
                        <a:pt x="31" y="5"/>
                      </a:lnTo>
                    </a:path>
                  </a:pathLst>
                </a:custGeom>
                <a:solidFill>
                  <a:srgbClr val="808080"/>
                </a:solidFill>
                <a:ln w="12700" cap="rnd"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grpSp>
        </p:grpSp>
      </p:grpSp>
      <p:grpSp>
        <p:nvGrpSpPr>
          <p:cNvPr id="151" name="Grupo 150">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152"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53"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4"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155" name="Proceso alternativo 5">
            <a:extLst>
              <a:ext uri="{FF2B5EF4-FFF2-40B4-BE49-F238E27FC236}">
                <a16:creationId xmlns:a16="http://schemas.microsoft.com/office/drawing/2014/main" id="{78562406-F1B7-8541-929F-D750EC4CEAD3}"/>
              </a:ext>
            </a:extLst>
          </p:cNvPr>
          <p:cNvSpPr/>
          <p:nvPr/>
        </p:nvSpPr>
        <p:spPr>
          <a:xfrm>
            <a:off x="1009631" y="1015579"/>
            <a:ext cx="10069414"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56"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57" name="Text Box 9"/>
          <p:cNvSpPr txBox="1">
            <a:spLocks noChangeArrowheads="1"/>
          </p:cNvSpPr>
          <p:nvPr/>
        </p:nvSpPr>
        <p:spPr bwMode="auto">
          <a:xfrm>
            <a:off x="949746" y="320223"/>
            <a:ext cx="10292507" cy="461665"/>
          </a:xfrm>
          <a:prstGeom prst="rect">
            <a:avLst/>
          </a:prstGeom>
          <a:noFill/>
          <a:ln w="190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CO" sz="2400" dirty="0" smtClean="0"/>
              <a:t>FASE II “</a:t>
            </a:r>
            <a:r>
              <a:rPr lang="es-MX" altLang="es-CO" sz="2400" dirty="0"/>
              <a:t>DESCRIBIR LOS EFECTOS DEL CAMPO DE </a:t>
            </a:r>
            <a:r>
              <a:rPr lang="es-MX" altLang="es-CO" sz="2400" dirty="0" smtClean="0"/>
              <a:t>BATALLA</a:t>
            </a:r>
            <a:r>
              <a:rPr lang="es-ES" altLang="es-CO" sz="2400" dirty="0" smtClean="0"/>
              <a:t>”</a:t>
            </a:r>
            <a:endParaRPr lang="es-ES" altLang="es-CO" sz="2400" dirty="0"/>
          </a:p>
        </p:txBody>
      </p:sp>
    </p:spTree>
    <p:extLst>
      <p:ext uri="{BB962C8B-B14F-4D97-AF65-F5344CB8AC3E}">
        <p14:creationId xmlns:p14="http://schemas.microsoft.com/office/powerpoint/2010/main" val="9653798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6"/>
          <p:cNvSpPr>
            <a:spLocks noChangeArrowheads="1"/>
          </p:cNvSpPr>
          <p:nvPr/>
        </p:nvSpPr>
        <p:spPr bwMode="auto">
          <a:xfrm>
            <a:off x="1524001" y="14917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O"/>
          </a:p>
        </p:txBody>
      </p:sp>
      <p:sp>
        <p:nvSpPr>
          <p:cNvPr id="25603" name="Rectangle 7"/>
          <p:cNvSpPr>
            <a:spLocks noChangeArrowheads="1"/>
          </p:cNvSpPr>
          <p:nvPr/>
        </p:nvSpPr>
        <p:spPr bwMode="auto">
          <a:xfrm>
            <a:off x="1524001" y="14917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O"/>
          </a:p>
        </p:txBody>
      </p:sp>
      <p:grpSp>
        <p:nvGrpSpPr>
          <p:cNvPr id="25604" name="Group 26"/>
          <p:cNvGrpSpPr>
            <a:grpSpLocks/>
          </p:cNvGrpSpPr>
          <p:nvPr/>
        </p:nvGrpSpPr>
        <p:grpSpPr bwMode="auto">
          <a:xfrm>
            <a:off x="2063750" y="1296988"/>
            <a:ext cx="7848600" cy="4584700"/>
            <a:chOff x="340" y="817"/>
            <a:chExt cx="4944" cy="2888"/>
          </a:xfrm>
        </p:grpSpPr>
        <p:pic>
          <p:nvPicPr>
            <p:cNvPr id="25607" name="Picture 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30" y="817"/>
              <a:ext cx="3855" cy="288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25608" name="Text Box 8"/>
            <p:cNvSpPr txBox="1">
              <a:spLocks noChangeArrowheads="1"/>
            </p:cNvSpPr>
            <p:nvPr/>
          </p:nvSpPr>
          <p:spPr bwMode="auto">
            <a:xfrm>
              <a:off x="4059" y="845"/>
              <a:ext cx="1225" cy="160"/>
            </a:xfrm>
            <a:prstGeom prst="rect">
              <a:avLst/>
            </a:prstGeom>
            <a:solidFill>
              <a:schemeClr val="bg1"/>
            </a:solidFill>
            <a:ln w="9525">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s-ES" altLang="es-CO" sz="1000" b="1">
                  <a:solidFill>
                    <a:schemeClr val="accent2"/>
                  </a:solidFill>
                </a:rPr>
                <a:t>FANGOSO INTRANSITABLE</a:t>
              </a:r>
            </a:p>
          </p:txBody>
        </p:sp>
        <p:sp>
          <p:nvSpPr>
            <p:cNvPr id="25609" name="Line 10"/>
            <p:cNvSpPr>
              <a:spLocks noChangeShapeType="1"/>
            </p:cNvSpPr>
            <p:nvPr/>
          </p:nvSpPr>
          <p:spPr bwMode="auto">
            <a:xfrm flipH="1">
              <a:off x="3923" y="935"/>
              <a:ext cx="136" cy="0"/>
            </a:xfrm>
            <a:prstGeom prst="line">
              <a:avLst/>
            </a:prstGeom>
            <a:noFill/>
            <a:ln w="9525">
              <a:solidFill>
                <a:schemeClr val="accent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sp>
          <p:nvSpPr>
            <p:cNvPr id="25610" name="Line 11"/>
            <p:cNvSpPr>
              <a:spLocks noChangeShapeType="1"/>
            </p:cNvSpPr>
            <p:nvPr/>
          </p:nvSpPr>
          <p:spPr bwMode="auto">
            <a:xfrm>
              <a:off x="3923" y="935"/>
              <a:ext cx="0" cy="136"/>
            </a:xfrm>
            <a:prstGeom prst="line">
              <a:avLst/>
            </a:prstGeom>
            <a:noFill/>
            <a:ln w="9525">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sp>
          <p:nvSpPr>
            <p:cNvPr id="25611" name="Text Box 12"/>
            <p:cNvSpPr txBox="1">
              <a:spLocks noChangeArrowheads="1"/>
            </p:cNvSpPr>
            <p:nvPr/>
          </p:nvSpPr>
          <p:spPr bwMode="auto">
            <a:xfrm>
              <a:off x="3923" y="1933"/>
              <a:ext cx="1225" cy="256"/>
            </a:xfrm>
            <a:prstGeom prst="rect">
              <a:avLst/>
            </a:prstGeom>
            <a:solidFill>
              <a:schemeClr val="bg1"/>
            </a:solidFill>
            <a:ln w="9525">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s-ES" altLang="es-CO" sz="1000" b="1">
                  <a:solidFill>
                    <a:schemeClr val="accent2"/>
                  </a:solidFill>
                </a:rPr>
                <a:t>ROCOSO SEMITRANSITABLE</a:t>
              </a:r>
            </a:p>
          </p:txBody>
        </p:sp>
        <p:sp>
          <p:nvSpPr>
            <p:cNvPr id="25612" name="Line 13"/>
            <p:cNvSpPr>
              <a:spLocks noChangeShapeType="1"/>
            </p:cNvSpPr>
            <p:nvPr/>
          </p:nvSpPr>
          <p:spPr bwMode="auto">
            <a:xfrm flipH="1">
              <a:off x="3787" y="2069"/>
              <a:ext cx="136" cy="0"/>
            </a:xfrm>
            <a:prstGeom prst="line">
              <a:avLst/>
            </a:prstGeom>
            <a:noFill/>
            <a:ln w="9525">
              <a:solidFill>
                <a:schemeClr val="accent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sp>
          <p:nvSpPr>
            <p:cNvPr id="25613" name="Line 14"/>
            <p:cNvSpPr>
              <a:spLocks noChangeShapeType="1"/>
            </p:cNvSpPr>
            <p:nvPr/>
          </p:nvSpPr>
          <p:spPr bwMode="auto">
            <a:xfrm>
              <a:off x="3787" y="2069"/>
              <a:ext cx="0" cy="136"/>
            </a:xfrm>
            <a:prstGeom prst="line">
              <a:avLst/>
            </a:prstGeom>
            <a:noFill/>
            <a:ln w="9525">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sp>
          <p:nvSpPr>
            <p:cNvPr id="25614" name="Text Box 15"/>
            <p:cNvSpPr txBox="1">
              <a:spLocks noChangeArrowheads="1"/>
            </p:cNvSpPr>
            <p:nvPr/>
          </p:nvSpPr>
          <p:spPr bwMode="auto">
            <a:xfrm>
              <a:off x="1338" y="3430"/>
              <a:ext cx="1225" cy="160"/>
            </a:xfrm>
            <a:prstGeom prst="rect">
              <a:avLst/>
            </a:prstGeom>
            <a:solidFill>
              <a:schemeClr val="bg1"/>
            </a:solidFill>
            <a:ln w="9525">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s-ES" altLang="es-CO" sz="1000" b="1">
                  <a:solidFill>
                    <a:schemeClr val="accent2"/>
                  </a:solidFill>
                </a:rPr>
                <a:t>MUY ESCARPADAS</a:t>
              </a:r>
            </a:p>
          </p:txBody>
        </p:sp>
        <p:sp>
          <p:nvSpPr>
            <p:cNvPr id="25615" name="Line 16"/>
            <p:cNvSpPr>
              <a:spLocks noChangeShapeType="1"/>
            </p:cNvSpPr>
            <p:nvPr/>
          </p:nvSpPr>
          <p:spPr bwMode="auto">
            <a:xfrm>
              <a:off x="2562" y="3521"/>
              <a:ext cx="318" cy="0"/>
            </a:xfrm>
            <a:prstGeom prst="line">
              <a:avLst/>
            </a:prstGeom>
            <a:noFill/>
            <a:ln w="9525">
              <a:solidFill>
                <a:schemeClr val="accent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sp>
          <p:nvSpPr>
            <p:cNvPr id="25616" name="Line 17"/>
            <p:cNvSpPr>
              <a:spLocks noChangeShapeType="1"/>
            </p:cNvSpPr>
            <p:nvPr/>
          </p:nvSpPr>
          <p:spPr bwMode="auto">
            <a:xfrm flipV="1">
              <a:off x="2880" y="3385"/>
              <a:ext cx="0" cy="136"/>
            </a:xfrm>
            <a:prstGeom prst="line">
              <a:avLst/>
            </a:prstGeom>
            <a:noFill/>
            <a:ln w="9525">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sp>
          <p:nvSpPr>
            <p:cNvPr id="25617" name="Line 18"/>
            <p:cNvSpPr>
              <a:spLocks noChangeShapeType="1"/>
            </p:cNvSpPr>
            <p:nvPr/>
          </p:nvSpPr>
          <p:spPr bwMode="auto">
            <a:xfrm flipH="1">
              <a:off x="1202" y="3521"/>
              <a:ext cx="136" cy="0"/>
            </a:xfrm>
            <a:prstGeom prst="line">
              <a:avLst/>
            </a:prstGeom>
            <a:noFill/>
            <a:ln w="9525">
              <a:solidFill>
                <a:schemeClr val="accent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sp>
          <p:nvSpPr>
            <p:cNvPr id="25618" name="Line 19"/>
            <p:cNvSpPr>
              <a:spLocks noChangeShapeType="1"/>
            </p:cNvSpPr>
            <p:nvPr/>
          </p:nvSpPr>
          <p:spPr bwMode="auto">
            <a:xfrm flipV="1">
              <a:off x="1202" y="3294"/>
              <a:ext cx="0" cy="227"/>
            </a:xfrm>
            <a:prstGeom prst="line">
              <a:avLst/>
            </a:prstGeom>
            <a:noFill/>
            <a:ln w="9525">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sp>
          <p:nvSpPr>
            <p:cNvPr id="25619" name="Text Box 20"/>
            <p:cNvSpPr txBox="1">
              <a:spLocks noChangeArrowheads="1"/>
            </p:cNvSpPr>
            <p:nvPr/>
          </p:nvSpPr>
          <p:spPr bwMode="auto">
            <a:xfrm>
              <a:off x="340" y="2478"/>
              <a:ext cx="1225" cy="160"/>
            </a:xfrm>
            <a:prstGeom prst="rect">
              <a:avLst/>
            </a:prstGeom>
            <a:solidFill>
              <a:schemeClr val="bg1"/>
            </a:solidFill>
            <a:ln w="9525">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s-ES" altLang="es-CO" sz="1000" b="1">
                  <a:solidFill>
                    <a:schemeClr val="accent2"/>
                  </a:solidFill>
                </a:rPr>
                <a:t>UNIFORME</a:t>
              </a:r>
            </a:p>
          </p:txBody>
        </p:sp>
        <p:sp>
          <p:nvSpPr>
            <p:cNvPr id="25620" name="Line 22"/>
            <p:cNvSpPr>
              <a:spLocks noChangeShapeType="1"/>
            </p:cNvSpPr>
            <p:nvPr/>
          </p:nvSpPr>
          <p:spPr bwMode="auto">
            <a:xfrm>
              <a:off x="1565" y="2568"/>
              <a:ext cx="408" cy="0"/>
            </a:xfrm>
            <a:prstGeom prst="line">
              <a:avLst/>
            </a:prstGeom>
            <a:noFill/>
            <a:ln w="9525">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sp>
          <p:nvSpPr>
            <p:cNvPr id="25621" name="Text Box 23"/>
            <p:cNvSpPr txBox="1">
              <a:spLocks noChangeArrowheads="1"/>
            </p:cNvSpPr>
            <p:nvPr/>
          </p:nvSpPr>
          <p:spPr bwMode="auto">
            <a:xfrm>
              <a:off x="476" y="1752"/>
              <a:ext cx="1225" cy="160"/>
            </a:xfrm>
            <a:prstGeom prst="rect">
              <a:avLst/>
            </a:prstGeom>
            <a:solidFill>
              <a:schemeClr val="bg1"/>
            </a:solidFill>
            <a:ln w="9525">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s-ES" altLang="es-CO" sz="1000" b="1">
                  <a:solidFill>
                    <a:schemeClr val="accent2"/>
                  </a:solidFill>
                </a:rPr>
                <a:t>ESCARPADA</a:t>
              </a:r>
            </a:p>
          </p:txBody>
        </p:sp>
        <p:sp>
          <p:nvSpPr>
            <p:cNvPr id="25622" name="Line 24"/>
            <p:cNvSpPr>
              <a:spLocks noChangeShapeType="1"/>
            </p:cNvSpPr>
            <p:nvPr/>
          </p:nvSpPr>
          <p:spPr bwMode="auto">
            <a:xfrm>
              <a:off x="1701" y="1842"/>
              <a:ext cx="272" cy="0"/>
            </a:xfrm>
            <a:prstGeom prst="line">
              <a:avLst/>
            </a:prstGeom>
            <a:noFill/>
            <a:ln w="9525">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O"/>
            </a:p>
          </p:txBody>
        </p:sp>
      </p:grpSp>
      <p:grpSp>
        <p:nvGrpSpPr>
          <p:cNvPr id="25" name="Grupo 24">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26"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27"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29" name="Proceso alternativo 5">
            <a:extLst>
              <a:ext uri="{FF2B5EF4-FFF2-40B4-BE49-F238E27FC236}">
                <a16:creationId xmlns:a16="http://schemas.microsoft.com/office/drawing/2014/main" id="{78562406-F1B7-8541-929F-D750EC4CEAD3}"/>
              </a:ext>
            </a:extLst>
          </p:cNvPr>
          <p:cNvSpPr/>
          <p:nvPr/>
        </p:nvSpPr>
        <p:spPr>
          <a:xfrm>
            <a:off x="1009631" y="1015579"/>
            <a:ext cx="10069414"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30" name="Picture 2" descr="http://webinterna.esnaval.cl/images/cabecera_EN.png"/>
          <p:cNvPicPr>
            <a:picLocks noChangeAspect="1" noChangeArrowheads="1"/>
          </p:cNvPicPr>
          <p:nvPr/>
        </p:nvPicPr>
        <p:blipFill rotWithShape="1">
          <a:blip r:embed="rId4">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31" name="AutoShape 394">
            <a:extLst>
              <a:ext uri="{FF2B5EF4-FFF2-40B4-BE49-F238E27FC236}">
                <a16:creationId xmlns:a16="http://schemas.microsoft.com/office/drawing/2014/main" id="{0A219812-F763-446E-97CA-8D7E10F38112}"/>
              </a:ext>
            </a:extLst>
          </p:cNvPr>
          <p:cNvSpPr>
            <a:spLocks noChangeArrowheads="1"/>
          </p:cNvSpPr>
          <p:nvPr/>
        </p:nvSpPr>
        <p:spPr bwMode="auto">
          <a:xfrm>
            <a:off x="907776" y="1197145"/>
            <a:ext cx="3248573" cy="616798"/>
          </a:xfrm>
          <a:prstGeom prst="roundRect">
            <a:avLst>
              <a:gd name="adj" fmla="val 50000"/>
            </a:avLst>
          </a:prstGeom>
          <a:solidFill>
            <a:srgbClr val="002060"/>
          </a:solidFill>
          <a:ln w="28575">
            <a:solidFill>
              <a:srgbClr val="FFFF00"/>
            </a:solidFill>
            <a:round/>
            <a:headEnd/>
            <a:tailEnd/>
          </a:ln>
        </p:spPr>
        <p:txBody>
          <a:bodyPr wrap="none" anchor="ctr"/>
          <a:lstStyle/>
          <a:p>
            <a:pPr algn="ctr" defTabSz="690878" eaLnBrk="0" hangingPunct="0">
              <a:buSzPct val="85000"/>
              <a:defRPr/>
            </a:pPr>
            <a:r>
              <a:rPr lang="es-CL" sz="2000" b="1" dirty="0">
                <a:solidFill>
                  <a:srgbClr val="FFFF00"/>
                </a:solidFill>
                <a:effectLst>
                  <a:outerShdw blurRad="38100" dist="38100" dir="2700000" algn="tl">
                    <a:srgbClr val="000000"/>
                  </a:outerShdw>
                </a:effectLst>
                <a:latin typeface="Arial" charset="0"/>
              </a:rPr>
              <a:t>CALCO DEL RELIEVE</a:t>
            </a:r>
          </a:p>
        </p:txBody>
      </p:sp>
      <p:sp>
        <p:nvSpPr>
          <p:cNvPr id="32" name="Text Box 9"/>
          <p:cNvSpPr txBox="1">
            <a:spLocks noChangeArrowheads="1"/>
          </p:cNvSpPr>
          <p:nvPr/>
        </p:nvSpPr>
        <p:spPr bwMode="auto">
          <a:xfrm>
            <a:off x="949746" y="320223"/>
            <a:ext cx="10292507" cy="461665"/>
          </a:xfrm>
          <a:prstGeom prst="rect">
            <a:avLst/>
          </a:prstGeom>
          <a:noFill/>
          <a:ln w="190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CO" sz="2400" dirty="0" smtClean="0"/>
              <a:t>FASE II “</a:t>
            </a:r>
            <a:r>
              <a:rPr lang="es-MX" altLang="es-CO" sz="2400" dirty="0"/>
              <a:t>DESCRIBIR LOS EFECTOS DEL CAMPO DE </a:t>
            </a:r>
            <a:r>
              <a:rPr lang="es-MX" altLang="es-CO" sz="2400" dirty="0" smtClean="0"/>
              <a:t>BATALLA</a:t>
            </a:r>
            <a:r>
              <a:rPr lang="es-ES" altLang="es-CO" sz="2400" dirty="0" smtClean="0"/>
              <a:t>”</a:t>
            </a:r>
            <a:endParaRPr lang="es-ES" altLang="es-CO" sz="2400" dirty="0"/>
          </a:p>
        </p:txBody>
      </p:sp>
    </p:spTree>
    <p:extLst>
      <p:ext uri="{BB962C8B-B14F-4D97-AF65-F5344CB8AC3E}">
        <p14:creationId xmlns:p14="http://schemas.microsoft.com/office/powerpoint/2010/main" val="13843412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upo 2">
            <a:extLst>
              <a:ext uri="{FF2B5EF4-FFF2-40B4-BE49-F238E27FC236}">
                <a16:creationId xmlns:a16="http://schemas.microsoft.com/office/drawing/2014/main" id="{AF17F2C5-2329-497F-8904-155956EA2AB3}"/>
              </a:ext>
            </a:extLst>
          </p:cNvPr>
          <p:cNvGrpSpPr/>
          <p:nvPr/>
        </p:nvGrpSpPr>
        <p:grpSpPr>
          <a:xfrm>
            <a:off x="579419" y="1242157"/>
            <a:ext cx="5516580" cy="5035550"/>
            <a:chOff x="2881296" y="989013"/>
            <a:chExt cx="6429375" cy="5675312"/>
          </a:xfrm>
        </p:grpSpPr>
        <p:pic>
          <p:nvPicPr>
            <p:cNvPr id="2" name="1 Imagen" descr="1.JPG"/>
            <p:cNvPicPr>
              <a:picLocks noChangeAspect="1"/>
            </p:cNvPicPr>
            <p:nvPr/>
          </p:nvPicPr>
          <p:blipFill>
            <a:blip r:embed="rId2" cstate="print">
              <a:clrChange>
                <a:clrFrom>
                  <a:srgbClr val="A29197"/>
                </a:clrFrom>
                <a:clrTo>
                  <a:srgbClr val="A29197">
                    <a:alpha val="0"/>
                  </a:srgbClr>
                </a:clrTo>
              </a:clrChange>
            </a:blip>
            <a:stretch>
              <a:fillRect/>
            </a:stretch>
          </p:blipFill>
          <p:spPr>
            <a:xfrm>
              <a:off x="2881296" y="1000109"/>
              <a:ext cx="6429375" cy="5557837"/>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grpSp>
          <p:nvGrpSpPr>
            <p:cNvPr id="26627" name="13 Grupo"/>
            <p:cNvGrpSpPr>
              <a:grpSpLocks/>
            </p:cNvGrpSpPr>
            <p:nvPr/>
          </p:nvGrpSpPr>
          <p:grpSpPr bwMode="auto">
            <a:xfrm>
              <a:off x="2890838" y="989013"/>
              <a:ext cx="6343650" cy="5675312"/>
              <a:chOff x="1367606" y="330655"/>
              <a:chExt cx="6342872" cy="6332672"/>
            </a:xfrm>
          </p:grpSpPr>
          <p:sp>
            <p:nvSpPr>
              <p:cNvPr id="5" name="4 Forma libre"/>
              <p:cNvSpPr/>
              <p:nvPr/>
            </p:nvSpPr>
            <p:spPr>
              <a:xfrm>
                <a:off x="3214678" y="343732"/>
                <a:ext cx="4495800" cy="6184523"/>
              </a:xfrm>
              <a:custGeom>
                <a:avLst/>
                <a:gdLst>
                  <a:gd name="connsiteX0" fmla="*/ 2984500 w 4495800"/>
                  <a:gd name="connsiteY0" fmla="*/ 3650 h 6099650"/>
                  <a:gd name="connsiteX1" fmla="*/ 3022600 w 4495800"/>
                  <a:gd name="connsiteY1" fmla="*/ 41750 h 6099650"/>
                  <a:gd name="connsiteX2" fmla="*/ 3060700 w 4495800"/>
                  <a:gd name="connsiteY2" fmla="*/ 54450 h 6099650"/>
                  <a:gd name="connsiteX3" fmla="*/ 3086100 w 4495800"/>
                  <a:gd name="connsiteY3" fmla="*/ 92550 h 6099650"/>
                  <a:gd name="connsiteX4" fmla="*/ 3073400 w 4495800"/>
                  <a:gd name="connsiteY4" fmla="*/ 321150 h 6099650"/>
                  <a:gd name="connsiteX5" fmla="*/ 2870200 w 4495800"/>
                  <a:gd name="connsiteY5" fmla="*/ 384650 h 6099650"/>
                  <a:gd name="connsiteX6" fmla="*/ 2844800 w 4495800"/>
                  <a:gd name="connsiteY6" fmla="*/ 422750 h 6099650"/>
                  <a:gd name="connsiteX7" fmla="*/ 2768600 w 4495800"/>
                  <a:gd name="connsiteY7" fmla="*/ 460850 h 6099650"/>
                  <a:gd name="connsiteX8" fmla="*/ 1981200 w 4495800"/>
                  <a:gd name="connsiteY8" fmla="*/ 435450 h 6099650"/>
                  <a:gd name="connsiteX9" fmla="*/ 1943100 w 4495800"/>
                  <a:gd name="connsiteY9" fmla="*/ 422750 h 6099650"/>
                  <a:gd name="connsiteX10" fmla="*/ 1892300 w 4495800"/>
                  <a:gd name="connsiteY10" fmla="*/ 410050 h 6099650"/>
                  <a:gd name="connsiteX11" fmla="*/ 1866900 w 4495800"/>
                  <a:gd name="connsiteY11" fmla="*/ 371950 h 6099650"/>
                  <a:gd name="connsiteX12" fmla="*/ 1828800 w 4495800"/>
                  <a:gd name="connsiteY12" fmla="*/ 333850 h 6099650"/>
                  <a:gd name="connsiteX13" fmla="*/ 1765300 w 4495800"/>
                  <a:gd name="connsiteY13" fmla="*/ 244950 h 6099650"/>
                  <a:gd name="connsiteX14" fmla="*/ 1739900 w 4495800"/>
                  <a:gd name="connsiteY14" fmla="*/ 168750 h 6099650"/>
                  <a:gd name="connsiteX15" fmla="*/ 1689100 w 4495800"/>
                  <a:gd name="connsiteY15" fmla="*/ 3650 h 6099650"/>
                  <a:gd name="connsiteX16" fmla="*/ 1676400 w 4495800"/>
                  <a:gd name="connsiteY16" fmla="*/ 3650 h 6099650"/>
                  <a:gd name="connsiteX17" fmla="*/ 1244600 w 4495800"/>
                  <a:gd name="connsiteY17" fmla="*/ 16350 h 6099650"/>
                  <a:gd name="connsiteX18" fmla="*/ 1231900 w 4495800"/>
                  <a:gd name="connsiteY18" fmla="*/ 54450 h 6099650"/>
                  <a:gd name="connsiteX19" fmla="*/ 1193800 w 4495800"/>
                  <a:gd name="connsiteY19" fmla="*/ 92550 h 6099650"/>
                  <a:gd name="connsiteX20" fmla="*/ 1181100 w 4495800"/>
                  <a:gd name="connsiteY20" fmla="*/ 130650 h 6099650"/>
                  <a:gd name="connsiteX21" fmla="*/ 1155700 w 4495800"/>
                  <a:gd name="connsiteY21" fmla="*/ 168750 h 6099650"/>
                  <a:gd name="connsiteX22" fmla="*/ 1092200 w 4495800"/>
                  <a:gd name="connsiteY22" fmla="*/ 270350 h 6099650"/>
                  <a:gd name="connsiteX23" fmla="*/ 1092200 w 4495800"/>
                  <a:gd name="connsiteY23" fmla="*/ 397350 h 6099650"/>
                  <a:gd name="connsiteX24" fmla="*/ 1143000 w 4495800"/>
                  <a:gd name="connsiteY24" fmla="*/ 473550 h 6099650"/>
                  <a:gd name="connsiteX25" fmla="*/ 1066800 w 4495800"/>
                  <a:gd name="connsiteY25" fmla="*/ 625950 h 6099650"/>
                  <a:gd name="connsiteX26" fmla="*/ 1041400 w 4495800"/>
                  <a:gd name="connsiteY26" fmla="*/ 664050 h 6099650"/>
                  <a:gd name="connsiteX27" fmla="*/ 1016000 w 4495800"/>
                  <a:gd name="connsiteY27" fmla="*/ 702150 h 6099650"/>
                  <a:gd name="connsiteX28" fmla="*/ 901700 w 4495800"/>
                  <a:gd name="connsiteY28" fmla="*/ 765650 h 6099650"/>
                  <a:gd name="connsiteX29" fmla="*/ 825500 w 4495800"/>
                  <a:gd name="connsiteY29" fmla="*/ 689450 h 6099650"/>
                  <a:gd name="connsiteX30" fmla="*/ 800100 w 4495800"/>
                  <a:gd name="connsiteY30" fmla="*/ 651350 h 6099650"/>
                  <a:gd name="connsiteX31" fmla="*/ 685800 w 4495800"/>
                  <a:gd name="connsiteY31" fmla="*/ 587850 h 6099650"/>
                  <a:gd name="connsiteX32" fmla="*/ 622300 w 4495800"/>
                  <a:gd name="connsiteY32" fmla="*/ 575150 h 6099650"/>
                  <a:gd name="connsiteX33" fmla="*/ 495300 w 4495800"/>
                  <a:gd name="connsiteY33" fmla="*/ 587850 h 6099650"/>
                  <a:gd name="connsiteX34" fmla="*/ 406400 w 4495800"/>
                  <a:gd name="connsiteY34" fmla="*/ 600550 h 6099650"/>
                  <a:gd name="connsiteX35" fmla="*/ 292100 w 4495800"/>
                  <a:gd name="connsiteY35" fmla="*/ 613250 h 6099650"/>
                  <a:gd name="connsiteX36" fmla="*/ 177800 w 4495800"/>
                  <a:gd name="connsiteY36" fmla="*/ 676750 h 6099650"/>
                  <a:gd name="connsiteX37" fmla="*/ 76200 w 4495800"/>
                  <a:gd name="connsiteY37" fmla="*/ 791050 h 6099650"/>
                  <a:gd name="connsiteX38" fmla="*/ 101600 w 4495800"/>
                  <a:gd name="connsiteY38" fmla="*/ 981550 h 6099650"/>
                  <a:gd name="connsiteX39" fmla="*/ 127000 w 4495800"/>
                  <a:gd name="connsiteY39" fmla="*/ 1019650 h 6099650"/>
                  <a:gd name="connsiteX40" fmla="*/ 139700 w 4495800"/>
                  <a:gd name="connsiteY40" fmla="*/ 1159350 h 6099650"/>
                  <a:gd name="connsiteX41" fmla="*/ 139700 w 4495800"/>
                  <a:gd name="connsiteY41" fmla="*/ 1299050 h 6099650"/>
                  <a:gd name="connsiteX42" fmla="*/ 114300 w 4495800"/>
                  <a:gd name="connsiteY42" fmla="*/ 1375250 h 6099650"/>
                  <a:gd name="connsiteX43" fmla="*/ 76200 w 4495800"/>
                  <a:gd name="connsiteY43" fmla="*/ 1400650 h 6099650"/>
                  <a:gd name="connsiteX44" fmla="*/ 25400 w 4495800"/>
                  <a:gd name="connsiteY44" fmla="*/ 1476850 h 6099650"/>
                  <a:gd name="connsiteX45" fmla="*/ 0 w 4495800"/>
                  <a:gd name="connsiteY45" fmla="*/ 1514950 h 6099650"/>
                  <a:gd name="connsiteX46" fmla="*/ 38100 w 4495800"/>
                  <a:gd name="connsiteY46" fmla="*/ 1641950 h 6099650"/>
                  <a:gd name="connsiteX47" fmla="*/ 88900 w 4495800"/>
                  <a:gd name="connsiteY47" fmla="*/ 1730850 h 6099650"/>
                  <a:gd name="connsiteX48" fmla="*/ 190500 w 4495800"/>
                  <a:gd name="connsiteY48" fmla="*/ 1768950 h 6099650"/>
                  <a:gd name="connsiteX49" fmla="*/ 292100 w 4495800"/>
                  <a:gd name="connsiteY49" fmla="*/ 1781650 h 6099650"/>
                  <a:gd name="connsiteX50" fmla="*/ 330200 w 4495800"/>
                  <a:gd name="connsiteY50" fmla="*/ 1794350 h 6099650"/>
                  <a:gd name="connsiteX51" fmla="*/ 381000 w 4495800"/>
                  <a:gd name="connsiteY51" fmla="*/ 1870550 h 6099650"/>
                  <a:gd name="connsiteX52" fmla="*/ 419100 w 4495800"/>
                  <a:gd name="connsiteY52" fmla="*/ 1883250 h 6099650"/>
                  <a:gd name="connsiteX53" fmla="*/ 596900 w 4495800"/>
                  <a:gd name="connsiteY53" fmla="*/ 1908650 h 6099650"/>
                  <a:gd name="connsiteX54" fmla="*/ 711200 w 4495800"/>
                  <a:gd name="connsiteY54" fmla="*/ 1946750 h 6099650"/>
                  <a:gd name="connsiteX55" fmla="*/ 749300 w 4495800"/>
                  <a:gd name="connsiteY55" fmla="*/ 1959450 h 6099650"/>
                  <a:gd name="connsiteX56" fmla="*/ 787400 w 4495800"/>
                  <a:gd name="connsiteY56" fmla="*/ 2086450 h 6099650"/>
                  <a:gd name="connsiteX57" fmla="*/ 850900 w 4495800"/>
                  <a:gd name="connsiteY57" fmla="*/ 2099150 h 6099650"/>
                  <a:gd name="connsiteX58" fmla="*/ 889000 w 4495800"/>
                  <a:gd name="connsiteY58" fmla="*/ 2200750 h 6099650"/>
                  <a:gd name="connsiteX59" fmla="*/ 965200 w 4495800"/>
                  <a:gd name="connsiteY59" fmla="*/ 2226150 h 6099650"/>
                  <a:gd name="connsiteX60" fmla="*/ 1066800 w 4495800"/>
                  <a:gd name="connsiteY60" fmla="*/ 2251550 h 6099650"/>
                  <a:gd name="connsiteX61" fmla="*/ 1143000 w 4495800"/>
                  <a:gd name="connsiteY61" fmla="*/ 2315050 h 6099650"/>
                  <a:gd name="connsiteX62" fmla="*/ 1155700 w 4495800"/>
                  <a:gd name="connsiteY62" fmla="*/ 2353150 h 6099650"/>
                  <a:gd name="connsiteX63" fmla="*/ 1206500 w 4495800"/>
                  <a:gd name="connsiteY63" fmla="*/ 2429350 h 6099650"/>
                  <a:gd name="connsiteX64" fmla="*/ 1231900 w 4495800"/>
                  <a:gd name="connsiteY64" fmla="*/ 2480150 h 6099650"/>
                  <a:gd name="connsiteX65" fmla="*/ 1219200 w 4495800"/>
                  <a:gd name="connsiteY65" fmla="*/ 2543650 h 6099650"/>
                  <a:gd name="connsiteX66" fmla="*/ 1155700 w 4495800"/>
                  <a:gd name="connsiteY66" fmla="*/ 2619850 h 6099650"/>
                  <a:gd name="connsiteX67" fmla="*/ 1092200 w 4495800"/>
                  <a:gd name="connsiteY67" fmla="*/ 2734150 h 6099650"/>
                  <a:gd name="connsiteX68" fmla="*/ 1054100 w 4495800"/>
                  <a:gd name="connsiteY68" fmla="*/ 2911950 h 6099650"/>
                  <a:gd name="connsiteX69" fmla="*/ 977900 w 4495800"/>
                  <a:gd name="connsiteY69" fmla="*/ 2937350 h 6099650"/>
                  <a:gd name="connsiteX70" fmla="*/ 939800 w 4495800"/>
                  <a:gd name="connsiteY70" fmla="*/ 2950050 h 6099650"/>
                  <a:gd name="connsiteX71" fmla="*/ 901700 w 4495800"/>
                  <a:gd name="connsiteY71" fmla="*/ 2962750 h 6099650"/>
                  <a:gd name="connsiteX72" fmla="*/ 698500 w 4495800"/>
                  <a:gd name="connsiteY72" fmla="*/ 2950050 h 6099650"/>
                  <a:gd name="connsiteX73" fmla="*/ 673100 w 4495800"/>
                  <a:gd name="connsiteY73" fmla="*/ 2911950 h 6099650"/>
                  <a:gd name="connsiteX74" fmla="*/ 622300 w 4495800"/>
                  <a:gd name="connsiteY74" fmla="*/ 2886550 h 6099650"/>
                  <a:gd name="connsiteX75" fmla="*/ 596900 w 4495800"/>
                  <a:gd name="connsiteY75" fmla="*/ 2848450 h 6099650"/>
                  <a:gd name="connsiteX76" fmla="*/ 431800 w 4495800"/>
                  <a:gd name="connsiteY76" fmla="*/ 2835750 h 6099650"/>
                  <a:gd name="connsiteX77" fmla="*/ 393700 w 4495800"/>
                  <a:gd name="connsiteY77" fmla="*/ 2861150 h 6099650"/>
                  <a:gd name="connsiteX78" fmla="*/ 368300 w 4495800"/>
                  <a:gd name="connsiteY78" fmla="*/ 2899250 h 6099650"/>
                  <a:gd name="connsiteX79" fmla="*/ 330200 w 4495800"/>
                  <a:gd name="connsiteY79" fmla="*/ 2937350 h 6099650"/>
                  <a:gd name="connsiteX80" fmla="*/ 317500 w 4495800"/>
                  <a:gd name="connsiteY80" fmla="*/ 2975450 h 6099650"/>
                  <a:gd name="connsiteX81" fmla="*/ 266700 w 4495800"/>
                  <a:gd name="connsiteY81" fmla="*/ 3051650 h 6099650"/>
                  <a:gd name="connsiteX82" fmla="*/ 292100 w 4495800"/>
                  <a:gd name="connsiteY82" fmla="*/ 3140550 h 6099650"/>
                  <a:gd name="connsiteX83" fmla="*/ 368300 w 4495800"/>
                  <a:gd name="connsiteY83" fmla="*/ 3178650 h 6099650"/>
                  <a:gd name="connsiteX84" fmla="*/ 393700 w 4495800"/>
                  <a:gd name="connsiteY84" fmla="*/ 3216750 h 6099650"/>
                  <a:gd name="connsiteX85" fmla="*/ 520700 w 4495800"/>
                  <a:gd name="connsiteY85" fmla="*/ 3216750 h 6099650"/>
                  <a:gd name="connsiteX86" fmla="*/ 596900 w 4495800"/>
                  <a:gd name="connsiteY86" fmla="*/ 3153250 h 6099650"/>
                  <a:gd name="connsiteX87" fmla="*/ 647700 w 4495800"/>
                  <a:gd name="connsiteY87" fmla="*/ 3165950 h 6099650"/>
                  <a:gd name="connsiteX88" fmla="*/ 673100 w 4495800"/>
                  <a:gd name="connsiteY88" fmla="*/ 3242150 h 6099650"/>
                  <a:gd name="connsiteX89" fmla="*/ 698500 w 4495800"/>
                  <a:gd name="connsiteY89" fmla="*/ 3280250 h 6099650"/>
                  <a:gd name="connsiteX90" fmla="*/ 711200 w 4495800"/>
                  <a:gd name="connsiteY90" fmla="*/ 3318350 h 6099650"/>
                  <a:gd name="connsiteX91" fmla="*/ 787400 w 4495800"/>
                  <a:gd name="connsiteY91" fmla="*/ 3369150 h 6099650"/>
                  <a:gd name="connsiteX92" fmla="*/ 863600 w 4495800"/>
                  <a:gd name="connsiteY92" fmla="*/ 3432650 h 6099650"/>
                  <a:gd name="connsiteX93" fmla="*/ 901700 w 4495800"/>
                  <a:gd name="connsiteY93" fmla="*/ 3508850 h 6099650"/>
                  <a:gd name="connsiteX94" fmla="*/ 939800 w 4495800"/>
                  <a:gd name="connsiteY94" fmla="*/ 3534250 h 6099650"/>
                  <a:gd name="connsiteX95" fmla="*/ 1028700 w 4495800"/>
                  <a:gd name="connsiteY95" fmla="*/ 3585050 h 6099650"/>
                  <a:gd name="connsiteX96" fmla="*/ 1181100 w 4495800"/>
                  <a:gd name="connsiteY96" fmla="*/ 3521550 h 6099650"/>
                  <a:gd name="connsiteX97" fmla="*/ 1219200 w 4495800"/>
                  <a:gd name="connsiteY97" fmla="*/ 3496150 h 6099650"/>
                  <a:gd name="connsiteX98" fmla="*/ 1244600 w 4495800"/>
                  <a:gd name="connsiteY98" fmla="*/ 3458050 h 6099650"/>
                  <a:gd name="connsiteX99" fmla="*/ 1320800 w 4495800"/>
                  <a:gd name="connsiteY99" fmla="*/ 3432650 h 6099650"/>
                  <a:gd name="connsiteX100" fmla="*/ 1358900 w 4495800"/>
                  <a:gd name="connsiteY100" fmla="*/ 3445350 h 6099650"/>
                  <a:gd name="connsiteX101" fmla="*/ 1384300 w 4495800"/>
                  <a:gd name="connsiteY101" fmla="*/ 3521550 h 6099650"/>
                  <a:gd name="connsiteX102" fmla="*/ 1422400 w 4495800"/>
                  <a:gd name="connsiteY102" fmla="*/ 3597750 h 6099650"/>
                  <a:gd name="connsiteX103" fmla="*/ 1435100 w 4495800"/>
                  <a:gd name="connsiteY103" fmla="*/ 3635850 h 6099650"/>
                  <a:gd name="connsiteX104" fmla="*/ 1397000 w 4495800"/>
                  <a:gd name="connsiteY104" fmla="*/ 3712050 h 6099650"/>
                  <a:gd name="connsiteX105" fmla="*/ 1358900 w 4495800"/>
                  <a:gd name="connsiteY105" fmla="*/ 3724750 h 6099650"/>
                  <a:gd name="connsiteX106" fmla="*/ 1295400 w 4495800"/>
                  <a:gd name="connsiteY106" fmla="*/ 3839050 h 6099650"/>
                  <a:gd name="connsiteX107" fmla="*/ 1282700 w 4495800"/>
                  <a:gd name="connsiteY107" fmla="*/ 3927950 h 6099650"/>
                  <a:gd name="connsiteX108" fmla="*/ 1257300 w 4495800"/>
                  <a:gd name="connsiteY108" fmla="*/ 3966050 h 6099650"/>
                  <a:gd name="connsiteX109" fmla="*/ 1270000 w 4495800"/>
                  <a:gd name="connsiteY109" fmla="*/ 4207350 h 6099650"/>
                  <a:gd name="connsiteX110" fmla="*/ 1282700 w 4495800"/>
                  <a:gd name="connsiteY110" fmla="*/ 4308950 h 6099650"/>
                  <a:gd name="connsiteX111" fmla="*/ 1397000 w 4495800"/>
                  <a:gd name="connsiteY111" fmla="*/ 4321650 h 6099650"/>
                  <a:gd name="connsiteX112" fmla="*/ 1536700 w 4495800"/>
                  <a:gd name="connsiteY112" fmla="*/ 4334350 h 6099650"/>
                  <a:gd name="connsiteX113" fmla="*/ 1549400 w 4495800"/>
                  <a:gd name="connsiteY113" fmla="*/ 4334350 h 6099650"/>
                  <a:gd name="connsiteX114" fmla="*/ 1485900 w 4495800"/>
                  <a:gd name="connsiteY114" fmla="*/ 4397850 h 6099650"/>
                  <a:gd name="connsiteX115" fmla="*/ 1447800 w 4495800"/>
                  <a:gd name="connsiteY115" fmla="*/ 4423250 h 6099650"/>
                  <a:gd name="connsiteX116" fmla="*/ 1422400 w 4495800"/>
                  <a:gd name="connsiteY116" fmla="*/ 4461350 h 6099650"/>
                  <a:gd name="connsiteX117" fmla="*/ 1409700 w 4495800"/>
                  <a:gd name="connsiteY117" fmla="*/ 4550250 h 6099650"/>
                  <a:gd name="connsiteX118" fmla="*/ 1308100 w 4495800"/>
                  <a:gd name="connsiteY118" fmla="*/ 4562950 h 6099650"/>
                  <a:gd name="connsiteX119" fmla="*/ 1244600 w 4495800"/>
                  <a:gd name="connsiteY119" fmla="*/ 4575650 h 6099650"/>
                  <a:gd name="connsiteX120" fmla="*/ 1219200 w 4495800"/>
                  <a:gd name="connsiteY120" fmla="*/ 4677250 h 6099650"/>
                  <a:gd name="connsiteX121" fmla="*/ 1206500 w 4495800"/>
                  <a:gd name="connsiteY121" fmla="*/ 4715350 h 6099650"/>
                  <a:gd name="connsiteX122" fmla="*/ 1231900 w 4495800"/>
                  <a:gd name="connsiteY122" fmla="*/ 4816950 h 6099650"/>
                  <a:gd name="connsiteX123" fmla="*/ 1270000 w 4495800"/>
                  <a:gd name="connsiteY123" fmla="*/ 4842350 h 6099650"/>
                  <a:gd name="connsiteX124" fmla="*/ 1257300 w 4495800"/>
                  <a:gd name="connsiteY124" fmla="*/ 5007450 h 6099650"/>
                  <a:gd name="connsiteX125" fmla="*/ 1219200 w 4495800"/>
                  <a:gd name="connsiteY125" fmla="*/ 5083650 h 6099650"/>
                  <a:gd name="connsiteX126" fmla="*/ 1206500 w 4495800"/>
                  <a:gd name="connsiteY126" fmla="*/ 5121750 h 6099650"/>
                  <a:gd name="connsiteX127" fmla="*/ 1244600 w 4495800"/>
                  <a:gd name="connsiteY127" fmla="*/ 5147150 h 6099650"/>
                  <a:gd name="connsiteX128" fmla="*/ 1320800 w 4495800"/>
                  <a:gd name="connsiteY128" fmla="*/ 5172550 h 6099650"/>
                  <a:gd name="connsiteX129" fmla="*/ 1358900 w 4495800"/>
                  <a:gd name="connsiteY129" fmla="*/ 5197950 h 6099650"/>
                  <a:gd name="connsiteX130" fmla="*/ 1384300 w 4495800"/>
                  <a:gd name="connsiteY130" fmla="*/ 5236050 h 6099650"/>
                  <a:gd name="connsiteX131" fmla="*/ 1422400 w 4495800"/>
                  <a:gd name="connsiteY131" fmla="*/ 5248750 h 6099650"/>
                  <a:gd name="connsiteX132" fmla="*/ 1358900 w 4495800"/>
                  <a:gd name="connsiteY132" fmla="*/ 5299550 h 6099650"/>
                  <a:gd name="connsiteX133" fmla="*/ 1257300 w 4495800"/>
                  <a:gd name="connsiteY133" fmla="*/ 5286850 h 6099650"/>
                  <a:gd name="connsiteX134" fmla="*/ 1181100 w 4495800"/>
                  <a:gd name="connsiteY134" fmla="*/ 5223350 h 6099650"/>
                  <a:gd name="connsiteX135" fmla="*/ 1143000 w 4495800"/>
                  <a:gd name="connsiteY135" fmla="*/ 5197950 h 6099650"/>
                  <a:gd name="connsiteX136" fmla="*/ 1066800 w 4495800"/>
                  <a:gd name="connsiteY136" fmla="*/ 5147150 h 6099650"/>
                  <a:gd name="connsiteX137" fmla="*/ 1016000 w 4495800"/>
                  <a:gd name="connsiteY137" fmla="*/ 5210650 h 6099650"/>
                  <a:gd name="connsiteX138" fmla="*/ 939800 w 4495800"/>
                  <a:gd name="connsiteY138" fmla="*/ 5286850 h 6099650"/>
                  <a:gd name="connsiteX139" fmla="*/ 901700 w 4495800"/>
                  <a:gd name="connsiteY139" fmla="*/ 5324950 h 6099650"/>
                  <a:gd name="connsiteX140" fmla="*/ 914400 w 4495800"/>
                  <a:gd name="connsiteY140" fmla="*/ 5451950 h 6099650"/>
                  <a:gd name="connsiteX141" fmla="*/ 1003300 w 4495800"/>
                  <a:gd name="connsiteY141" fmla="*/ 5540850 h 6099650"/>
                  <a:gd name="connsiteX142" fmla="*/ 1028700 w 4495800"/>
                  <a:gd name="connsiteY142" fmla="*/ 5655150 h 6099650"/>
                  <a:gd name="connsiteX143" fmla="*/ 1016000 w 4495800"/>
                  <a:gd name="connsiteY143" fmla="*/ 5718650 h 6099650"/>
                  <a:gd name="connsiteX144" fmla="*/ 1003300 w 4495800"/>
                  <a:gd name="connsiteY144" fmla="*/ 5756750 h 6099650"/>
                  <a:gd name="connsiteX145" fmla="*/ 927100 w 4495800"/>
                  <a:gd name="connsiteY145" fmla="*/ 5807550 h 6099650"/>
                  <a:gd name="connsiteX146" fmla="*/ 889000 w 4495800"/>
                  <a:gd name="connsiteY146" fmla="*/ 5832950 h 6099650"/>
                  <a:gd name="connsiteX147" fmla="*/ 876300 w 4495800"/>
                  <a:gd name="connsiteY147" fmla="*/ 5934550 h 6099650"/>
                  <a:gd name="connsiteX148" fmla="*/ 812800 w 4495800"/>
                  <a:gd name="connsiteY148" fmla="*/ 5998050 h 6099650"/>
                  <a:gd name="connsiteX149" fmla="*/ 812800 w 4495800"/>
                  <a:gd name="connsiteY149" fmla="*/ 6099650 h 6099650"/>
                  <a:gd name="connsiteX150" fmla="*/ 4445000 w 4495800"/>
                  <a:gd name="connsiteY150" fmla="*/ 6086950 h 6099650"/>
                  <a:gd name="connsiteX151" fmla="*/ 4495800 w 4495800"/>
                  <a:gd name="connsiteY151" fmla="*/ 16350 h 6099650"/>
                  <a:gd name="connsiteX152" fmla="*/ 3035300 w 4495800"/>
                  <a:gd name="connsiteY152" fmla="*/ 29050 h 6099650"/>
                  <a:gd name="connsiteX153" fmla="*/ 3060700 w 4495800"/>
                  <a:gd name="connsiteY153" fmla="*/ 41750 h 6099650"/>
                  <a:gd name="connsiteX154" fmla="*/ 2984500 w 4495800"/>
                  <a:gd name="connsiteY154" fmla="*/ 3650 h 6099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Lst>
                <a:rect l="l" t="t" r="r" b="b"/>
                <a:pathLst>
                  <a:path w="4495800" h="6099650">
                    <a:moveTo>
                      <a:pt x="2984500" y="3650"/>
                    </a:moveTo>
                    <a:cubicBezTo>
                      <a:pt x="2997200" y="16350"/>
                      <a:pt x="3007656" y="31787"/>
                      <a:pt x="3022600" y="41750"/>
                    </a:cubicBezTo>
                    <a:cubicBezTo>
                      <a:pt x="3033739" y="49176"/>
                      <a:pt x="3050247" y="46087"/>
                      <a:pt x="3060700" y="54450"/>
                    </a:cubicBezTo>
                    <a:cubicBezTo>
                      <a:pt x="3072619" y="63985"/>
                      <a:pt x="3077633" y="79850"/>
                      <a:pt x="3086100" y="92550"/>
                    </a:cubicBezTo>
                    <a:cubicBezTo>
                      <a:pt x="3081867" y="168750"/>
                      <a:pt x="3096540" y="248425"/>
                      <a:pt x="3073400" y="321150"/>
                    </a:cubicBezTo>
                    <a:cubicBezTo>
                      <a:pt x="3052617" y="386468"/>
                      <a:pt x="2901008" y="381569"/>
                      <a:pt x="2870200" y="384650"/>
                    </a:cubicBezTo>
                    <a:cubicBezTo>
                      <a:pt x="2861733" y="397350"/>
                      <a:pt x="2855593" y="411957"/>
                      <a:pt x="2844800" y="422750"/>
                    </a:cubicBezTo>
                    <a:cubicBezTo>
                      <a:pt x="2820181" y="447369"/>
                      <a:pt x="2799588" y="450521"/>
                      <a:pt x="2768600" y="460850"/>
                    </a:cubicBezTo>
                    <a:cubicBezTo>
                      <a:pt x="2506133" y="452383"/>
                      <a:pt x="2230327" y="518492"/>
                      <a:pt x="1981200" y="435450"/>
                    </a:cubicBezTo>
                    <a:cubicBezTo>
                      <a:pt x="1968500" y="431217"/>
                      <a:pt x="1955972" y="426428"/>
                      <a:pt x="1943100" y="422750"/>
                    </a:cubicBezTo>
                    <a:cubicBezTo>
                      <a:pt x="1926317" y="417955"/>
                      <a:pt x="1909233" y="414283"/>
                      <a:pt x="1892300" y="410050"/>
                    </a:cubicBezTo>
                    <a:cubicBezTo>
                      <a:pt x="1883833" y="397350"/>
                      <a:pt x="1876671" y="383676"/>
                      <a:pt x="1866900" y="371950"/>
                    </a:cubicBezTo>
                    <a:cubicBezTo>
                      <a:pt x="1855402" y="358152"/>
                      <a:pt x="1840489" y="347487"/>
                      <a:pt x="1828800" y="333850"/>
                    </a:cubicBezTo>
                    <a:cubicBezTo>
                      <a:pt x="1824470" y="328798"/>
                      <a:pt x="1771485" y="258867"/>
                      <a:pt x="1765300" y="244950"/>
                    </a:cubicBezTo>
                    <a:cubicBezTo>
                      <a:pt x="1754426" y="220484"/>
                      <a:pt x="1739900" y="168750"/>
                      <a:pt x="1739900" y="168750"/>
                    </a:cubicBezTo>
                    <a:cubicBezTo>
                      <a:pt x="1729563" y="55038"/>
                      <a:pt x="1764883" y="41542"/>
                      <a:pt x="1689100" y="3650"/>
                    </a:cubicBezTo>
                    <a:cubicBezTo>
                      <a:pt x="1685314" y="1757"/>
                      <a:pt x="1680633" y="3650"/>
                      <a:pt x="1676400" y="3650"/>
                    </a:cubicBezTo>
                    <a:cubicBezTo>
                      <a:pt x="1532467" y="7883"/>
                      <a:pt x="1387664" y="0"/>
                      <a:pt x="1244600" y="16350"/>
                    </a:cubicBezTo>
                    <a:cubicBezTo>
                      <a:pt x="1231300" y="17870"/>
                      <a:pt x="1239326" y="43311"/>
                      <a:pt x="1231900" y="54450"/>
                    </a:cubicBezTo>
                    <a:cubicBezTo>
                      <a:pt x="1221937" y="69394"/>
                      <a:pt x="1206500" y="79850"/>
                      <a:pt x="1193800" y="92550"/>
                    </a:cubicBezTo>
                    <a:cubicBezTo>
                      <a:pt x="1189567" y="105250"/>
                      <a:pt x="1187087" y="118676"/>
                      <a:pt x="1181100" y="130650"/>
                    </a:cubicBezTo>
                    <a:cubicBezTo>
                      <a:pt x="1174274" y="144302"/>
                      <a:pt x="1161899" y="154802"/>
                      <a:pt x="1155700" y="168750"/>
                    </a:cubicBezTo>
                    <a:cubicBezTo>
                      <a:pt x="1111155" y="268976"/>
                      <a:pt x="1160740" y="224657"/>
                      <a:pt x="1092200" y="270350"/>
                    </a:cubicBezTo>
                    <a:cubicBezTo>
                      <a:pt x="1075162" y="321465"/>
                      <a:pt x="1066141" y="329596"/>
                      <a:pt x="1092200" y="397350"/>
                    </a:cubicBezTo>
                    <a:cubicBezTo>
                      <a:pt x="1103159" y="425842"/>
                      <a:pt x="1143000" y="473550"/>
                      <a:pt x="1143000" y="473550"/>
                    </a:cubicBezTo>
                    <a:cubicBezTo>
                      <a:pt x="1107947" y="578710"/>
                      <a:pt x="1132452" y="527473"/>
                      <a:pt x="1066800" y="625950"/>
                    </a:cubicBezTo>
                    <a:lnTo>
                      <a:pt x="1041400" y="664050"/>
                    </a:lnTo>
                    <a:cubicBezTo>
                      <a:pt x="1032933" y="676750"/>
                      <a:pt x="1028700" y="693683"/>
                      <a:pt x="1016000" y="702150"/>
                    </a:cubicBezTo>
                    <a:cubicBezTo>
                      <a:pt x="928661" y="760376"/>
                      <a:pt x="968760" y="743297"/>
                      <a:pt x="901700" y="765650"/>
                    </a:cubicBezTo>
                    <a:cubicBezTo>
                      <a:pt x="876300" y="740250"/>
                      <a:pt x="845425" y="719338"/>
                      <a:pt x="825500" y="689450"/>
                    </a:cubicBezTo>
                    <a:cubicBezTo>
                      <a:pt x="817033" y="676750"/>
                      <a:pt x="811587" y="661401"/>
                      <a:pt x="800100" y="651350"/>
                    </a:cubicBezTo>
                    <a:cubicBezTo>
                      <a:pt x="762264" y="618243"/>
                      <a:pt x="731152" y="599188"/>
                      <a:pt x="685800" y="587850"/>
                    </a:cubicBezTo>
                    <a:cubicBezTo>
                      <a:pt x="664859" y="582615"/>
                      <a:pt x="643467" y="579383"/>
                      <a:pt x="622300" y="575150"/>
                    </a:cubicBezTo>
                    <a:lnTo>
                      <a:pt x="495300" y="587850"/>
                    </a:lnTo>
                    <a:cubicBezTo>
                      <a:pt x="465571" y="591348"/>
                      <a:pt x="436103" y="596837"/>
                      <a:pt x="406400" y="600550"/>
                    </a:cubicBezTo>
                    <a:cubicBezTo>
                      <a:pt x="368362" y="605305"/>
                      <a:pt x="330200" y="609017"/>
                      <a:pt x="292100" y="613250"/>
                    </a:cubicBezTo>
                    <a:cubicBezTo>
                      <a:pt x="204761" y="671476"/>
                      <a:pt x="244860" y="654397"/>
                      <a:pt x="177800" y="676750"/>
                    </a:cubicBezTo>
                    <a:cubicBezTo>
                      <a:pt x="90807" y="763743"/>
                      <a:pt x="121525" y="723062"/>
                      <a:pt x="76200" y="791050"/>
                    </a:cubicBezTo>
                    <a:cubicBezTo>
                      <a:pt x="79037" y="825099"/>
                      <a:pt x="75662" y="929674"/>
                      <a:pt x="101600" y="981550"/>
                    </a:cubicBezTo>
                    <a:cubicBezTo>
                      <a:pt x="108426" y="995202"/>
                      <a:pt x="118533" y="1006950"/>
                      <a:pt x="127000" y="1019650"/>
                    </a:cubicBezTo>
                    <a:cubicBezTo>
                      <a:pt x="131233" y="1066217"/>
                      <a:pt x="134237" y="1112912"/>
                      <a:pt x="139700" y="1159350"/>
                    </a:cubicBezTo>
                    <a:cubicBezTo>
                      <a:pt x="150289" y="1249360"/>
                      <a:pt x="162194" y="1216572"/>
                      <a:pt x="139700" y="1299050"/>
                    </a:cubicBezTo>
                    <a:cubicBezTo>
                      <a:pt x="132655" y="1324881"/>
                      <a:pt x="136577" y="1360398"/>
                      <a:pt x="114300" y="1375250"/>
                    </a:cubicBezTo>
                    <a:lnTo>
                      <a:pt x="76200" y="1400650"/>
                    </a:lnTo>
                    <a:lnTo>
                      <a:pt x="25400" y="1476850"/>
                    </a:lnTo>
                    <a:lnTo>
                      <a:pt x="0" y="1514950"/>
                    </a:lnTo>
                    <a:cubicBezTo>
                      <a:pt x="19194" y="1591725"/>
                      <a:pt x="7180" y="1549191"/>
                      <a:pt x="38100" y="1641950"/>
                    </a:cubicBezTo>
                    <a:cubicBezTo>
                      <a:pt x="49929" y="1677438"/>
                      <a:pt x="54728" y="1705221"/>
                      <a:pt x="88900" y="1730850"/>
                    </a:cubicBezTo>
                    <a:cubicBezTo>
                      <a:pt x="90934" y="1732375"/>
                      <a:pt x="174166" y="1765980"/>
                      <a:pt x="190500" y="1768950"/>
                    </a:cubicBezTo>
                    <a:cubicBezTo>
                      <a:pt x="224080" y="1775055"/>
                      <a:pt x="258233" y="1777417"/>
                      <a:pt x="292100" y="1781650"/>
                    </a:cubicBezTo>
                    <a:cubicBezTo>
                      <a:pt x="304800" y="1785883"/>
                      <a:pt x="320734" y="1784884"/>
                      <a:pt x="330200" y="1794350"/>
                    </a:cubicBezTo>
                    <a:cubicBezTo>
                      <a:pt x="351786" y="1815936"/>
                      <a:pt x="352040" y="1860897"/>
                      <a:pt x="381000" y="1870550"/>
                    </a:cubicBezTo>
                    <a:cubicBezTo>
                      <a:pt x="393700" y="1874783"/>
                      <a:pt x="406113" y="1880003"/>
                      <a:pt x="419100" y="1883250"/>
                    </a:cubicBezTo>
                    <a:cubicBezTo>
                      <a:pt x="483798" y="1899424"/>
                      <a:pt x="525776" y="1900747"/>
                      <a:pt x="596900" y="1908650"/>
                    </a:cubicBezTo>
                    <a:lnTo>
                      <a:pt x="711200" y="1946750"/>
                    </a:lnTo>
                    <a:lnTo>
                      <a:pt x="749300" y="1959450"/>
                    </a:lnTo>
                    <a:cubicBezTo>
                      <a:pt x="752260" y="1980167"/>
                      <a:pt x="751463" y="2065914"/>
                      <a:pt x="787400" y="2086450"/>
                    </a:cubicBezTo>
                    <a:cubicBezTo>
                      <a:pt x="806142" y="2097160"/>
                      <a:pt x="829733" y="2094917"/>
                      <a:pt x="850900" y="2099150"/>
                    </a:cubicBezTo>
                    <a:cubicBezTo>
                      <a:pt x="856023" y="2124763"/>
                      <a:pt x="859101" y="2182063"/>
                      <a:pt x="889000" y="2200750"/>
                    </a:cubicBezTo>
                    <a:cubicBezTo>
                      <a:pt x="911704" y="2214940"/>
                      <a:pt x="939800" y="2217683"/>
                      <a:pt x="965200" y="2226150"/>
                    </a:cubicBezTo>
                    <a:cubicBezTo>
                      <a:pt x="1023778" y="2245676"/>
                      <a:pt x="990173" y="2236225"/>
                      <a:pt x="1066800" y="2251550"/>
                    </a:cubicBezTo>
                    <a:cubicBezTo>
                      <a:pt x="1094913" y="2270292"/>
                      <a:pt x="1123443" y="2285714"/>
                      <a:pt x="1143000" y="2315050"/>
                    </a:cubicBezTo>
                    <a:cubicBezTo>
                      <a:pt x="1150426" y="2326189"/>
                      <a:pt x="1149199" y="2341448"/>
                      <a:pt x="1155700" y="2353150"/>
                    </a:cubicBezTo>
                    <a:cubicBezTo>
                      <a:pt x="1170525" y="2379835"/>
                      <a:pt x="1192848" y="2402046"/>
                      <a:pt x="1206500" y="2429350"/>
                    </a:cubicBezTo>
                    <a:lnTo>
                      <a:pt x="1231900" y="2480150"/>
                    </a:lnTo>
                    <a:cubicBezTo>
                      <a:pt x="1227667" y="2501317"/>
                      <a:pt x="1226779" y="2523439"/>
                      <a:pt x="1219200" y="2543650"/>
                    </a:cubicBezTo>
                    <a:cubicBezTo>
                      <a:pt x="1205116" y="2581208"/>
                      <a:pt x="1179554" y="2589180"/>
                      <a:pt x="1155700" y="2619850"/>
                    </a:cubicBezTo>
                    <a:cubicBezTo>
                      <a:pt x="1104752" y="2685354"/>
                      <a:pt x="1111362" y="2676665"/>
                      <a:pt x="1092200" y="2734150"/>
                    </a:cubicBezTo>
                    <a:cubicBezTo>
                      <a:pt x="1091382" y="2743152"/>
                      <a:pt x="1101107" y="2882570"/>
                      <a:pt x="1054100" y="2911950"/>
                    </a:cubicBezTo>
                    <a:cubicBezTo>
                      <a:pt x="1031396" y="2926140"/>
                      <a:pt x="1003300" y="2928883"/>
                      <a:pt x="977900" y="2937350"/>
                    </a:cubicBezTo>
                    <a:lnTo>
                      <a:pt x="939800" y="2950050"/>
                    </a:lnTo>
                    <a:lnTo>
                      <a:pt x="901700" y="2962750"/>
                    </a:lnTo>
                    <a:cubicBezTo>
                      <a:pt x="833967" y="2958517"/>
                      <a:pt x="764749" y="2964772"/>
                      <a:pt x="698500" y="2950050"/>
                    </a:cubicBezTo>
                    <a:cubicBezTo>
                      <a:pt x="683600" y="2946739"/>
                      <a:pt x="684826" y="2921721"/>
                      <a:pt x="673100" y="2911950"/>
                    </a:cubicBezTo>
                    <a:cubicBezTo>
                      <a:pt x="658556" y="2899830"/>
                      <a:pt x="639233" y="2895017"/>
                      <a:pt x="622300" y="2886550"/>
                    </a:cubicBezTo>
                    <a:cubicBezTo>
                      <a:pt x="613833" y="2873850"/>
                      <a:pt x="607693" y="2859243"/>
                      <a:pt x="596900" y="2848450"/>
                    </a:cubicBezTo>
                    <a:cubicBezTo>
                      <a:pt x="545673" y="2797223"/>
                      <a:pt x="511907" y="2827739"/>
                      <a:pt x="431800" y="2835750"/>
                    </a:cubicBezTo>
                    <a:cubicBezTo>
                      <a:pt x="419100" y="2844217"/>
                      <a:pt x="404493" y="2850357"/>
                      <a:pt x="393700" y="2861150"/>
                    </a:cubicBezTo>
                    <a:cubicBezTo>
                      <a:pt x="382907" y="2871943"/>
                      <a:pt x="378071" y="2887524"/>
                      <a:pt x="368300" y="2899250"/>
                    </a:cubicBezTo>
                    <a:cubicBezTo>
                      <a:pt x="356802" y="2913048"/>
                      <a:pt x="342900" y="2924650"/>
                      <a:pt x="330200" y="2937350"/>
                    </a:cubicBezTo>
                    <a:cubicBezTo>
                      <a:pt x="325967" y="2950050"/>
                      <a:pt x="324001" y="2963748"/>
                      <a:pt x="317500" y="2975450"/>
                    </a:cubicBezTo>
                    <a:cubicBezTo>
                      <a:pt x="302675" y="3002135"/>
                      <a:pt x="266700" y="3051650"/>
                      <a:pt x="266700" y="3051650"/>
                    </a:cubicBezTo>
                    <a:cubicBezTo>
                      <a:pt x="267530" y="3054969"/>
                      <a:pt x="285475" y="3132268"/>
                      <a:pt x="292100" y="3140550"/>
                    </a:cubicBezTo>
                    <a:cubicBezTo>
                      <a:pt x="310005" y="3162931"/>
                      <a:pt x="343201" y="3170284"/>
                      <a:pt x="368300" y="3178650"/>
                    </a:cubicBezTo>
                    <a:cubicBezTo>
                      <a:pt x="376767" y="3191350"/>
                      <a:pt x="381781" y="3207215"/>
                      <a:pt x="393700" y="3216750"/>
                    </a:cubicBezTo>
                    <a:cubicBezTo>
                      <a:pt x="427285" y="3243618"/>
                      <a:pt x="492144" y="3220829"/>
                      <a:pt x="520700" y="3216750"/>
                    </a:cubicBezTo>
                    <a:cubicBezTo>
                      <a:pt x="531449" y="3206001"/>
                      <a:pt x="576272" y="3156197"/>
                      <a:pt x="596900" y="3153250"/>
                    </a:cubicBezTo>
                    <a:cubicBezTo>
                      <a:pt x="614179" y="3150782"/>
                      <a:pt x="630767" y="3161717"/>
                      <a:pt x="647700" y="3165950"/>
                    </a:cubicBezTo>
                    <a:cubicBezTo>
                      <a:pt x="656167" y="3191350"/>
                      <a:pt x="658248" y="3219873"/>
                      <a:pt x="673100" y="3242150"/>
                    </a:cubicBezTo>
                    <a:cubicBezTo>
                      <a:pt x="681567" y="3254850"/>
                      <a:pt x="691674" y="3266598"/>
                      <a:pt x="698500" y="3280250"/>
                    </a:cubicBezTo>
                    <a:cubicBezTo>
                      <a:pt x="704487" y="3292224"/>
                      <a:pt x="701734" y="3308884"/>
                      <a:pt x="711200" y="3318350"/>
                    </a:cubicBezTo>
                    <a:cubicBezTo>
                      <a:pt x="732786" y="3339936"/>
                      <a:pt x="765814" y="3347564"/>
                      <a:pt x="787400" y="3369150"/>
                    </a:cubicBezTo>
                    <a:cubicBezTo>
                      <a:pt x="836293" y="3418043"/>
                      <a:pt x="810556" y="3397287"/>
                      <a:pt x="863600" y="3432650"/>
                    </a:cubicBezTo>
                    <a:cubicBezTo>
                      <a:pt x="873929" y="3463638"/>
                      <a:pt x="877081" y="3484231"/>
                      <a:pt x="901700" y="3508850"/>
                    </a:cubicBezTo>
                    <a:cubicBezTo>
                      <a:pt x="912493" y="3519643"/>
                      <a:pt x="927380" y="3525378"/>
                      <a:pt x="939800" y="3534250"/>
                    </a:cubicBezTo>
                    <a:cubicBezTo>
                      <a:pt x="1007076" y="3582304"/>
                      <a:pt x="966872" y="3564441"/>
                      <a:pt x="1028700" y="3585050"/>
                    </a:cubicBezTo>
                    <a:cubicBezTo>
                      <a:pt x="1135012" y="3567331"/>
                      <a:pt x="1083474" y="3586634"/>
                      <a:pt x="1181100" y="3521550"/>
                    </a:cubicBezTo>
                    <a:lnTo>
                      <a:pt x="1219200" y="3496150"/>
                    </a:lnTo>
                    <a:cubicBezTo>
                      <a:pt x="1227667" y="3483450"/>
                      <a:pt x="1231657" y="3466140"/>
                      <a:pt x="1244600" y="3458050"/>
                    </a:cubicBezTo>
                    <a:cubicBezTo>
                      <a:pt x="1267304" y="3443860"/>
                      <a:pt x="1320800" y="3432650"/>
                      <a:pt x="1320800" y="3432650"/>
                    </a:cubicBezTo>
                    <a:cubicBezTo>
                      <a:pt x="1333500" y="3436883"/>
                      <a:pt x="1351119" y="3434457"/>
                      <a:pt x="1358900" y="3445350"/>
                    </a:cubicBezTo>
                    <a:cubicBezTo>
                      <a:pt x="1374462" y="3467137"/>
                      <a:pt x="1375833" y="3496150"/>
                      <a:pt x="1384300" y="3521550"/>
                    </a:cubicBezTo>
                    <a:cubicBezTo>
                      <a:pt x="1416222" y="3617315"/>
                      <a:pt x="1373161" y="3499273"/>
                      <a:pt x="1422400" y="3597750"/>
                    </a:cubicBezTo>
                    <a:cubicBezTo>
                      <a:pt x="1428387" y="3609724"/>
                      <a:pt x="1430867" y="3623150"/>
                      <a:pt x="1435100" y="3635850"/>
                    </a:cubicBezTo>
                    <a:cubicBezTo>
                      <a:pt x="1426734" y="3660949"/>
                      <a:pt x="1419381" y="3694145"/>
                      <a:pt x="1397000" y="3712050"/>
                    </a:cubicBezTo>
                    <a:cubicBezTo>
                      <a:pt x="1386547" y="3720413"/>
                      <a:pt x="1371600" y="3720517"/>
                      <a:pt x="1358900" y="3724750"/>
                    </a:cubicBezTo>
                    <a:cubicBezTo>
                      <a:pt x="1300674" y="3812089"/>
                      <a:pt x="1317753" y="3771990"/>
                      <a:pt x="1295400" y="3839050"/>
                    </a:cubicBezTo>
                    <a:cubicBezTo>
                      <a:pt x="1291167" y="3868683"/>
                      <a:pt x="1291302" y="3899278"/>
                      <a:pt x="1282700" y="3927950"/>
                    </a:cubicBezTo>
                    <a:cubicBezTo>
                      <a:pt x="1278314" y="3942570"/>
                      <a:pt x="1257993" y="3950802"/>
                      <a:pt x="1257300" y="3966050"/>
                    </a:cubicBezTo>
                    <a:cubicBezTo>
                      <a:pt x="1253643" y="4046512"/>
                      <a:pt x="1264050" y="4127025"/>
                      <a:pt x="1270000" y="4207350"/>
                    </a:cubicBezTo>
                    <a:cubicBezTo>
                      <a:pt x="1272521" y="4241387"/>
                      <a:pt x="1257331" y="4286118"/>
                      <a:pt x="1282700" y="4308950"/>
                    </a:cubicBezTo>
                    <a:cubicBezTo>
                      <a:pt x="1311194" y="4334594"/>
                      <a:pt x="1358856" y="4317836"/>
                      <a:pt x="1397000" y="4321650"/>
                    </a:cubicBezTo>
                    <a:lnTo>
                      <a:pt x="1536700" y="4334350"/>
                    </a:lnTo>
                    <a:cubicBezTo>
                      <a:pt x="1540919" y="4334702"/>
                      <a:pt x="1545167" y="4334350"/>
                      <a:pt x="1549400" y="4334350"/>
                    </a:cubicBezTo>
                    <a:cubicBezTo>
                      <a:pt x="1447800" y="4402083"/>
                      <a:pt x="1570567" y="4313183"/>
                      <a:pt x="1485900" y="4397850"/>
                    </a:cubicBezTo>
                    <a:cubicBezTo>
                      <a:pt x="1475107" y="4408643"/>
                      <a:pt x="1460500" y="4414783"/>
                      <a:pt x="1447800" y="4423250"/>
                    </a:cubicBezTo>
                    <a:cubicBezTo>
                      <a:pt x="1439333" y="4435950"/>
                      <a:pt x="1426786" y="4446730"/>
                      <a:pt x="1422400" y="4461350"/>
                    </a:cubicBezTo>
                    <a:cubicBezTo>
                      <a:pt x="1413798" y="4490022"/>
                      <a:pt x="1432073" y="4530363"/>
                      <a:pt x="1409700" y="4550250"/>
                    </a:cubicBezTo>
                    <a:cubicBezTo>
                      <a:pt x="1384191" y="4572925"/>
                      <a:pt x="1341833" y="4557760"/>
                      <a:pt x="1308100" y="4562950"/>
                    </a:cubicBezTo>
                    <a:cubicBezTo>
                      <a:pt x="1286765" y="4566232"/>
                      <a:pt x="1265767" y="4571417"/>
                      <a:pt x="1244600" y="4575650"/>
                    </a:cubicBezTo>
                    <a:cubicBezTo>
                      <a:pt x="1215570" y="4662741"/>
                      <a:pt x="1249851" y="4554647"/>
                      <a:pt x="1219200" y="4677250"/>
                    </a:cubicBezTo>
                    <a:cubicBezTo>
                      <a:pt x="1215953" y="4690237"/>
                      <a:pt x="1210733" y="4702650"/>
                      <a:pt x="1206500" y="4715350"/>
                    </a:cubicBezTo>
                    <a:cubicBezTo>
                      <a:pt x="1207132" y="4718512"/>
                      <a:pt x="1221486" y="4803933"/>
                      <a:pt x="1231900" y="4816950"/>
                    </a:cubicBezTo>
                    <a:cubicBezTo>
                      <a:pt x="1241435" y="4828869"/>
                      <a:pt x="1257300" y="4833883"/>
                      <a:pt x="1270000" y="4842350"/>
                    </a:cubicBezTo>
                    <a:cubicBezTo>
                      <a:pt x="1265767" y="4897383"/>
                      <a:pt x="1264146" y="4952680"/>
                      <a:pt x="1257300" y="5007450"/>
                    </a:cubicBezTo>
                    <a:cubicBezTo>
                      <a:pt x="1251980" y="5050012"/>
                      <a:pt x="1238108" y="5045833"/>
                      <a:pt x="1219200" y="5083650"/>
                    </a:cubicBezTo>
                    <a:cubicBezTo>
                      <a:pt x="1213213" y="5095624"/>
                      <a:pt x="1210733" y="5109050"/>
                      <a:pt x="1206500" y="5121750"/>
                    </a:cubicBezTo>
                    <a:cubicBezTo>
                      <a:pt x="1219200" y="5130217"/>
                      <a:pt x="1230652" y="5140951"/>
                      <a:pt x="1244600" y="5147150"/>
                    </a:cubicBezTo>
                    <a:cubicBezTo>
                      <a:pt x="1269066" y="5158024"/>
                      <a:pt x="1298523" y="5157698"/>
                      <a:pt x="1320800" y="5172550"/>
                    </a:cubicBezTo>
                    <a:lnTo>
                      <a:pt x="1358900" y="5197950"/>
                    </a:lnTo>
                    <a:cubicBezTo>
                      <a:pt x="1367367" y="5210650"/>
                      <a:pt x="1372381" y="5226515"/>
                      <a:pt x="1384300" y="5236050"/>
                    </a:cubicBezTo>
                    <a:cubicBezTo>
                      <a:pt x="1394753" y="5244413"/>
                      <a:pt x="1419153" y="5235763"/>
                      <a:pt x="1422400" y="5248750"/>
                    </a:cubicBezTo>
                    <a:cubicBezTo>
                      <a:pt x="1431238" y="5284101"/>
                      <a:pt x="1374939" y="5294204"/>
                      <a:pt x="1358900" y="5299550"/>
                    </a:cubicBezTo>
                    <a:cubicBezTo>
                      <a:pt x="1325033" y="5295317"/>
                      <a:pt x="1290228" y="5295830"/>
                      <a:pt x="1257300" y="5286850"/>
                    </a:cubicBezTo>
                    <a:cubicBezTo>
                      <a:pt x="1229177" y="5279180"/>
                      <a:pt x="1200668" y="5239657"/>
                      <a:pt x="1181100" y="5223350"/>
                    </a:cubicBezTo>
                    <a:cubicBezTo>
                      <a:pt x="1169374" y="5213579"/>
                      <a:pt x="1154726" y="5207721"/>
                      <a:pt x="1143000" y="5197950"/>
                    </a:cubicBezTo>
                    <a:cubicBezTo>
                      <a:pt x="1079579" y="5145099"/>
                      <a:pt x="1133757" y="5169469"/>
                      <a:pt x="1066800" y="5147150"/>
                    </a:cubicBezTo>
                    <a:cubicBezTo>
                      <a:pt x="962222" y="5216868"/>
                      <a:pt x="1082062" y="5125713"/>
                      <a:pt x="1016000" y="5210650"/>
                    </a:cubicBezTo>
                    <a:cubicBezTo>
                      <a:pt x="993947" y="5239004"/>
                      <a:pt x="965200" y="5261450"/>
                      <a:pt x="939800" y="5286850"/>
                    </a:cubicBezTo>
                    <a:lnTo>
                      <a:pt x="901700" y="5324950"/>
                    </a:lnTo>
                    <a:cubicBezTo>
                      <a:pt x="905933" y="5367283"/>
                      <a:pt x="896285" y="5413455"/>
                      <a:pt x="914400" y="5451950"/>
                    </a:cubicBezTo>
                    <a:cubicBezTo>
                      <a:pt x="932244" y="5489869"/>
                      <a:pt x="1003300" y="5540850"/>
                      <a:pt x="1003300" y="5540850"/>
                    </a:cubicBezTo>
                    <a:cubicBezTo>
                      <a:pt x="1016396" y="5580139"/>
                      <a:pt x="1028700" y="5610448"/>
                      <a:pt x="1028700" y="5655150"/>
                    </a:cubicBezTo>
                    <a:cubicBezTo>
                      <a:pt x="1028700" y="5676736"/>
                      <a:pt x="1021235" y="5697709"/>
                      <a:pt x="1016000" y="5718650"/>
                    </a:cubicBezTo>
                    <a:cubicBezTo>
                      <a:pt x="1012753" y="5731637"/>
                      <a:pt x="1012766" y="5747284"/>
                      <a:pt x="1003300" y="5756750"/>
                    </a:cubicBezTo>
                    <a:cubicBezTo>
                      <a:pt x="981714" y="5778336"/>
                      <a:pt x="952500" y="5790617"/>
                      <a:pt x="927100" y="5807550"/>
                    </a:cubicBezTo>
                    <a:lnTo>
                      <a:pt x="889000" y="5832950"/>
                    </a:lnTo>
                    <a:cubicBezTo>
                      <a:pt x="884767" y="5866817"/>
                      <a:pt x="888976" y="5902861"/>
                      <a:pt x="876300" y="5934550"/>
                    </a:cubicBezTo>
                    <a:cubicBezTo>
                      <a:pt x="839611" y="6026272"/>
                      <a:pt x="832556" y="5889394"/>
                      <a:pt x="812800" y="5998050"/>
                    </a:cubicBezTo>
                    <a:cubicBezTo>
                      <a:pt x="806742" y="6031370"/>
                      <a:pt x="812800" y="6065783"/>
                      <a:pt x="812800" y="6099650"/>
                    </a:cubicBezTo>
                    <a:lnTo>
                      <a:pt x="4445000" y="6086950"/>
                    </a:lnTo>
                    <a:lnTo>
                      <a:pt x="4495800" y="16350"/>
                    </a:lnTo>
                    <a:lnTo>
                      <a:pt x="3035300" y="29050"/>
                    </a:lnTo>
                    <a:lnTo>
                      <a:pt x="3060700" y="41750"/>
                    </a:lnTo>
                    <a:lnTo>
                      <a:pt x="2984500" y="3650"/>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6" name="5 Forma libre"/>
              <p:cNvSpPr/>
              <p:nvPr/>
            </p:nvSpPr>
            <p:spPr>
              <a:xfrm>
                <a:off x="1367606" y="2959100"/>
                <a:ext cx="1663310" cy="3704227"/>
              </a:xfrm>
              <a:custGeom>
                <a:avLst/>
                <a:gdLst>
                  <a:gd name="connsiteX0" fmla="*/ 105594 w 1663310"/>
                  <a:gd name="connsiteY0" fmla="*/ 279400 h 3704227"/>
                  <a:gd name="connsiteX1" fmla="*/ 245294 w 1663310"/>
                  <a:gd name="connsiteY1" fmla="*/ 292100 h 3704227"/>
                  <a:gd name="connsiteX2" fmla="*/ 283394 w 1663310"/>
                  <a:gd name="connsiteY2" fmla="*/ 304800 h 3704227"/>
                  <a:gd name="connsiteX3" fmla="*/ 372294 w 1663310"/>
                  <a:gd name="connsiteY3" fmla="*/ 292100 h 3704227"/>
                  <a:gd name="connsiteX4" fmla="*/ 423094 w 1663310"/>
                  <a:gd name="connsiteY4" fmla="*/ 101600 h 3704227"/>
                  <a:gd name="connsiteX5" fmla="*/ 448494 w 1663310"/>
                  <a:gd name="connsiteY5" fmla="*/ 63500 h 3704227"/>
                  <a:gd name="connsiteX6" fmla="*/ 461194 w 1663310"/>
                  <a:gd name="connsiteY6" fmla="*/ 25400 h 3704227"/>
                  <a:gd name="connsiteX7" fmla="*/ 537394 w 1663310"/>
                  <a:gd name="connsiteY7" fmla="*/ 0 h 3704227"/>
                  <a:gd name="connsiteX8" fmla="*/ 600894 w 1663310"/>
                  <a:gd name="connsiteY8" fmla="*/ 12700 h 3704227"/>
                  <a:gd name="connsiteX9" fmla="*/ 626294 w 1663310"/>
                  <a:gd name="connsiteY9" fmla="*/ 50800 h 3704227"/>
                  <a:gd name="connsiteX10" fmla="*/ 664394 w 1663310"/>
                  <a:gd name="connsiteY10" fmla="*/ 88900 h 3704227"/>
                  <a:gd name="connsiteX11" fmla="*/ 740594 w 1663310"/>
                  <a:gd name="connsiteY11" fmla="*/ 114300 h 3704227"/>
                  <a:gd name="connsiteX12" fmla="*/ 778694 w 1663310"/>
                  <a:gd name="connsiteY12" fmla="*/ 127000 h 3704227"/>
                  <a:gd name="connsiteX13" fmla="*/ 854894 w 1663310"/>
                  <a:gd name="connsiteY13" fmla="*/ 165100 h 3704227"/>
                  <a:gd name="connsiteX14" fmla="*/ 931094 w 1663310"/>
                  <a:gd name="connsiteY14" fmla="*/ 228600 h 3704227"/>
                  <a:gd name="connsiteX15" fmla="*/ 969194 w 1663310"/>
                  <a:gd name="connsiteY15" fmla="*/ 241300 h 3704227"/>
                  <a:gd name="connsiteX16" fmla="*/ 1032694 w 1663310"/>
                  <a:gd name="connsiteY16" fmla="*/ 317500 h 3704227"/>
                  <a:gd name="connsiteX17" fmla="*/ 1045394 w 1663310"/>
                  <a:gd name="connsiteY17" fmla="*/ 355600 h 3704227"/>
                  <a:gd name="connsiteX18" fmla="*/ 1134294 w 1663310"/>
                  <a:gd name="connsiteY18" fmla="*/ 457200 h 3704227"/>
                  <a:gd name="connsiteX19" fmla="*/ 1159694 w 1663310"/>
                  <a:gd name="connsiteY19" fmla="*/ 533400 h 3704227"/>
                  <a:gd name="connsiteX20" fmla="*/ 1172394 w 1663310"/>
                  <a:gd name="connsiteY20" fmla="*/ 571500 h 3704227"/>
                  <a:gd name="connsiteX21" fmla="*/ 1210494 w 1663310"/>
                  <a:gd name="connsiteY21" fmla="*/ 584200 h 3704227"/>
                  <a:gd name="connsiteX22" fmla="*/ 1248594 w 1663310"/>
                  <a:gd name="connsiteY22" fmla="*/ 609600 h 3704227"/>
                  <a:gd name="connsiteX23" fmla="*/ 1299394 w 1663310"/>
                  <a:gd name="connsiteY23" fmla="*/ 622300 h 3704227"/>
                  <a:gd name="connsiteX24" fmla="*/ 1337494 w 1663310"/>
                  <a:gd name="connsiteY24" fmla="*/ 635000 h 3704227"/>
                  <a:gd name="connsiteX25" fmla="*/ 1375594 w 1663310"/>
                  <a:gd name="connsiteY25" fmla="*/ 774700 h 3704227"/>
                  <a:gd name="connsiteX26" fmla="*/ 1413694 w 1663310"/>
                  <a:gd name="connsiteY26" fmla="*/ 787400 h 3704227"/>
                  <a:gd name="connsiteX27" fmla="*/ 1464494 w 1663310"/>
                  <a:gd name="connsiteY27" fmla="*/ 812800 h 3704227"/>
                  <a:gd name="connsiteX28" fmla="*/ 1527994 w 1663310"/>
                  <a:gd name="connsiteY28" fmla="*/ 825500 h 3704227"/>
                  <a:gd name="connsiteX29" fmla="*/ 1578794 w 1663310"/>
                  <a:gd name="connsiteY29" fmla="*/ 838200 h 3704227"/>
                  <a:gd name="connsiteX30" fmla="*/ 1604194 w 1663310"/>
                  <a:gd name="connsiteY30" fmla="*/ 876300 h 3704227"/>
                  <a:gd name="connsiteX31" fmla="*/ 1553394 w 1663310"/>
                  <a:gd name="connsiteY31" fmla="*/ 990600 h 3704227"/>
                  <a:gd name="connsiteX32" fmla="*/ 1553394 w 1663310"/>
                  <a:gd name="connsiteY32" fmla="*/ 1066800 h 3704227"/>
                  <a:gd name="connsiteX33" fmla="*/ 1566094 w 1663310"/>
                  <a:gd name="connsiteY33" fmla="*/ 1295400 h 3704227"/>
                  <a:gd name="connsiteX34" fmla="*/ 1515294 w 1663310"/>
                  <a:gd name="connsiteY34" fmla="*/ 1371600 h 3704227"/>
                  <a:gd name="connsiteX35" fmla="*/ 1464494 w 1663310"/>
                  <a:gd name="connsiteY35" fmla="*/ 1447800 h 3704227"/>
                  <a:gd name="connsiteX36" fmla="*/ 1439094 w 1663310"/>
                  <a:gd name="connsiteY36" fmla="*/ 1485900 h 3704227"/>
                  <a:gd name="connsiteX37" fmla="*/ 1426394 w 1663310"/>
                  <a:gd name="connsiteY37" fmla="*/ 1587500 h 3704227"/>
                  <a:gd name="connsiteX38" fmla="*/ 1362894 w 1663310"/>
                  <a:gd name="connsiteY38" fmla="*/ 1663700 h 3704227"/>
                  <a:gd name="connsiteX39" fmla="*/ 1337494 w 1663310"/>
                  <a:gd name="connsiteY39" fmla="*/ 1701800 h 3704227"/>
                  <a:gd name="connsiteX40" fmla="*/ 1362894 w 1663310"/>
                  <a:gd name="connsiteY40" fmla="*/ 1739900 h 3704227"/>
                  <a:gd name="connsiteX41" fmla="*/ 1439094 w 1663310"/>
                  <a:gd name="connsiteY41" fmla="*/ 1765300 h 3704227"/>
                  <a:gd name="connsiteX42" fmla="*/ 1477194 w 1663310"/>
                  <a:gd name="connsiteY42" fmla="*/ 1778000 h 3704227"/>
                  <a:gd name="connsiteX43" fmla="*/ 1553394 w 1663310"/>
                  <a:gd name="connsiteY43" fmla="*/ 1828800 h 3704227"/>
                  <a:gd name="connsiteX44" fmla="*/ 1591494 w 1663310"/>
                  <a:gd name="connsiteY44" fmla="*/ 1905000 h 3704227"/>
                  <a:gd name="connsiteX45" fmla="*/ 1616894 w 1663310"/>
                  <a:gd name="connsiteY45" fmla="*/ 1943100 h 3704227"/>
                  <a:gd name="connsiteX46" fmla="*/ 1642294 w 1663310"/>
                  <a:gd name="connsiteY46" fmla="*/ 2032000 h 3704227"/>
                  <a:gd name="connsiteX47" fmla="*/ 1654994 w 1663310"/>
                  <a:gd name="connsiteY47" fmla="*/ 2070100 h 3704227"/>
                  <a:gd name="connsiteX48" fmla="*/ 1642294 w 1663310"/>
                  <a:gd name="connsiteY48" fmla="*/ 2235200 h 3704227"/>
                  <a:gd name="connsiteX49" fmla="*/ 1566094 w 1663310"/>
                  <a:gd name="connsiteY49" fmla="*/ 2286000 h 3704227"/>
                  <a:gd name="connsiteX50" fmla="*/ 1489894 w 1663310"/>
                  <a:gd name="connsiteY50" fmla="*/ 2324100 h 3704227"/>
                  <a:gd name="connsiteX51" fmla="*/ 1324794 w 1663310"/>
                  <a:gd name="connsiteY51" fmla="*/ 2311400 h 3704227"/>
                  <a:gd name="connsiteX52" fmla="*/ 1261294 w 1663310"/>
                  <a:gd name="connsiteY52" fmla="*/ 2247900 h 3704227"/>
                  <a:gd name="connsiteX53" fmla="*/ 1223194 w 1663310"/>
                  <a:gd name="connsiteY53" fmla="*/ 2222500 h 3704227"/>
                  <a:gd name="connsiteX54" fmla="*/ 1197794 w 1663310"/>
                  <a:gd name="connsiteY54" fmla="*/ 2184400 h 3704227"/>
                  <a:gd name="connsiteX55" fmla="*/ 1146994 w 1663310"/>
                  <a:gd name="connsiteY55" fmla="*/ 2197100 h 3704227"/>
                  <a:gd name="connsiteX56" fmla="*/ 1185094 w 1663310"/>
                  <a:gd name="connsiteY56" fmla="*/ 2387600 h 3704227"/>
                  <a:gd name="connsiteX57" fmla="*/ 1197794 w 1663310"/>
                  <a:gd name="connsiteY57" fmla="*/ 2438400 h 3704227"/>
                  <a:gd name="connsiteX58" fmla="*/ 1261294 w 1663310"/>
                  <a:gd name="connsiteY58" fmla="*/ 2501900 h 3704227"/>
                  <a:gd name="connsiteX59" fmla="*/ 1299394 w 1663310"/>
                  <a:gd name="connsiteY59" fmla="*/ 2514600 h 3704227"/>
                  <a:gd name="connsiteX60" fmla="*/ 1337494 w 1663310"/>
                  <a:gd name="connsiteY60" fmla="*/ 2540000 h 3704227"/>
                  <a:gd name="connsiteX61" fmla="*/ 1134294 w 1663310"/>
                  <a:gd name="connsiteY61" fmla="*/ 2540000 h 3704227"/>
                  <a:gd name="connsiteX62" fmla="*/ 1108894 w 1663310"/>
                  <a:gd name="connsiteY62" fmla="*/ 2501900 h 3704227"/>
                  <a:gd name="connsiteX63" fmla="*/ 1045394 w 1663310"/>
                  <a:gd name="connsiteY63" fmla="*/ 2425700 h 3704227"/>
                  <a:gd name="connsiteX64" fmla="*/ 1032694 w 1663310"/>
                  <a:gd name="connsiteY64" fmla="*/ 2882900 h 3704227"/>
                  <a:gd name="connsiteX65" fmla="*/ 1019994 w 1663310"/>
                  <a:gd name="connsiteY65" fmla="*/ 2921000 h 3704227"/>
                  <a:gd name="connsiteX66" fmla="*/ 994594 w 1663310"/>
                  <a:gd name="connsiteY66" fmla="*/ 3111500 h 3704227"/>
                  <a:gd name="connsiteX67" fmla="*/ 981894 w 1663310"/>
                  <a:gd name="connsiteY67" fmla="*/ 3149600 h 3704227"/>
                  <a:gd name="connsiteX68" fmla="*/ 905694 w 1663310"/>
                  <a:gd name="connsiteY68" fmla="*/ 3200400 h 3704227"/>
                  <a:gd name="connsiteX69" fmla="*/ 854894 w 1663310"/>
                  <a:gd name="connsiteY69" fmla="*/ 3187700 h 3704227"/>
                  <a:gd name="connsiteX70" fmla="*/ 778694 w 1663310"/>
                  <a:gd name="connsiteY70" fmla="*/ 3124200 h 3704227"/>
                  <a:gd name="connsiteX71" fmla="*/ 753294 w 1663310"/>
                  <a:gd name="connsiteY71" fmla="*/ 3086100 h 3704227"/>
                  <a:gd name="connsiteX72" fmla="*/ 715194 w 1663310"/>
                  <a:gd name="connsiteY72" fmla="*/ 3048000 h 3704227"/>
                  <a:gd name="connsiteX73" fmla="*/ 651694 w 1663310"/>
                  <a:gd name="connsiteY73" fmla="*/ 2984500 h 3704227"/>
                  <a:gd name="connsiteX74" fmla="*/ 626294 w 1663310"/>
                  <a:gd name="connsiteY74" fmla="*/ 2946400 h 3704227"/>
                  <a:gd name="connsiteX75" fmla="*/ 550094 w 1663310"/>
                  <a:gd name="connsiteY75" fmla="*/ 2895600 h 3704227"/>
                  <a:gd name="connsiteX76" fmla="*/ 511994 w 1663310"/>
                  <a:gd name="connsiteY76" fmla="*/ 2921000 h 3704227"/>
                  <a:gd name="connsiteX77" fmla="*/ 486594 w 1663310"/>
                  <a:gd name="connsiteY77" fmla="*/ 3009900 h 3704227"/>
                  <a:gd name="connsiteX78" fmla="*/ 448494 w 1663310"/>
                  <a:gd name="connsiteY78" fmla="*/ 3048000 h 3704227"/>
                  <a:gd name="connsiteX79" fmla="*/ 461194 w 1663310"/>
                  <a:gd name="connsiteY79" fmla="*/ 3124200 h 3704227"/>
                  <a:gd name="connsiteX80" fmla="*/ 473894 w 1663310"/>
                  <a:gd name="connsiteY80" fmla="*/ 3162300 h 3704227"/>
                  <a:gd name="connsiteX81" fmla="*/ 448494 w 1663310"/>
                  <a:gd name="connsiteY81" fmla="*/ 3200400 h 3704227"/>
                  <a:gd name="connsiteX82" fmla="*/ 461194 w 1663310"/>
                  <a:gd name="connsiteY82" fmla="*/ 3251200 h 3704227"/>
                  <a:gd name="connsiteX83" fmla="*/ 486594 w 1663310"/>
                  <a:gd name="connsiteY83" fmla="*/ 3289300 h 3704227"/>
                  <a:gd name="connsiteX84" fmla="*/ 473894 w 1663310"/>
                  <a:gd name="connsiteY84" fmla="*/ 3505200 h 3704227"/>
                  <a:gd name="connsiteX85" fmla="*/ 486594 w 1663310"/>
                  <a:gd name="connsiteY85" fmla="*/ 3543300 h 3704227"/>
                  <a:gd name="connsiteX86" fmla="*/ 461194 w 1663310"/>
                  <a:gd name="connsiteY86" fmla="*/ 3581400 h 3704227"/>
                  <a:gd name="connsiteX87" fmla="*/ 461194 w 1663310"/>
                  <a:gd name="connsiteY87" fmla="*/ 3568700 h 3704227"/>
                  <a:gd name="connsiteX88" fmla="*/ 16694 w 1663310"/>
                  <a:gd name="connsiteY88" fmla="*/ 3543300 h 3704227"/>
                  <a:gd name="connsiteX89" fmla="*/ 29394 w 1663310"/>
                  <a:gd name="connsiteY89" fmla="*/ 279400 h 3704227"/>
                  <a:gd name="connsiteX90" fmla="*/ 105594 w 1663310"/>
                  <a:gd name="connsiteY90" fmla="*/ 254000 h 3704227"/>
                  <a:gd name="connsiteX91" fmla="*/ 105594 w 1663310"/>
                  <a:gd name="connsiteY91" fmla="*/ 279400 h 3704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1663310" h="3704227">
                    <a:moveTo>
                      <a:pt x="105594" y="279400"/>
                    </a:moveTo>
                    <a:cubicBezTo>
                      <a:pt x="128877" y="285750"/>
                      <a:pt x="199005" y="285487"/>
                      <a:pt x="245294" y="292100"/>
                    </a:cubicBezTo>
                    <a:cubicBezTo>
                      <a:pt x="258546" y="293993"/>
                      <a:pt x="270007" y="304800"/>
                      <a:pt x="283394" y="304800"/>
                    </a:cubicBezTo>
                    <a:cubicBezTo>
                      <a:pt x="313328" y="304800"/>
                      <a:pt x="342661" y="296333"/>
                      <a:pt x="372294" y="292100"/>
                    </a:cubicBezTo>
                    <a:cubicBezTo>
                      <a:pt x="455190" y="209204"/>
                      <a:pt x="384067" y="296734"/>
                      <a:pt x="423094" y="101600"/>
                    </a:cubicBezTo>
                    <a:cubicBezTo>
                      <a:pt x="426087" y="86633"/>
                      <a:pt x="441668" y="77152"/>
                      <a:pt x="448494" y="63500"/>
                    </a:cubicBezTo>
                    <a:cubicBezTo>
                      <a:pt x="454481" y="51526"/>
                      <a:pt x="450301" y="33181"/>
                      <a:pt x="461194" y="25400"/>
                    </a:cubicBezTo>
                    <a:cubicBezTo>
                      <a:pt x="482981" y="9838"/>
                      <a:pt x="537394" y="0"/>
                      <a:pt x="537394" y="0"/>
                    </a:cubicBezTo>
                    <a:cubicBezTo>
                      <a:pt x="558561" y="4233"/>
                      <a:pt x="582152" y="1990"/>
                      <a:pt x="600894" y="12700"/>
                    </a:cubicBezTo>
                    <a:cubicBezTo>
                      <a:pt x="614146" y="20273"/>
                      <a:pt x="616523" y="39074"/>
                      <a:pt x="626294" y="50800"/>
                    </a:cubicBezTo>
                    <a:cubicBezTo>
                      <a:pt x="637792" y="64598"/>
                      <a:pt x="648694" y="80178"/>
                      <a:pt x="664394" y="88900"/>
                    </a:cubicBezTo>
                    <a:cubicBezTo>
                      <a:pt x="687799" y="101903"/>
                      <a:pt x="715194" y="105833"/>
                      <a:pt x="740594" y="114300"/>
                    </a:cubicBezTo>
                    <a:cubicBezTo>
                      <a:pt x="753294" y="118533"/>
                      <a:pt x="767555" y="119574"/>
                      <a:pt x="778694" y="127000"/>
                    </a:cubicBezTo>
                    <a:cubicBezTo>
                      <a:pt x="827933" y="159826"/>
                      <a:pt x="802314" y="147573"/>
                      <a:pt x="854894" y="165100"/>
                    </a:cubicBezTo>
                    <a:cubicBezTo>
                      <a:pt x="882981" y="193187"/>
                      <a:pt x="895731" y="210919"/>
                      <a:pt x="931094" y="228600"/>
                    </a:cubicBezTo>
                    <a:cubicBezTo>
                      <a:pt x="943068" y="234587"/>
                      <a:pt x="956494" y="237067"/>
                      <a:pt x="969194" y="241300"/>
                    </a:cubicBezTo>
                    <a:cubicBezTo>
                      <a:pt x="997281" y="269387"/>
                      <a:pt x="1015013" y="282137"/>
                      <a:pt x="1032694" y="317500"/>
                    </a:cubicBezTo>
                    <a:cubicBezTo>
                      <a:pt x="1038681" y="329474"/>
                      <a:pt x="1038893" y="343898"/>
                      <a:pt x="1045394" y="355600"/>
                    </a:cubicBezTo>
                    <a:cubicBezTo>
                      <a:pt x="1088972" y="434041"/>
                      <a:pt x="1078638" y="420096"/>
                      <a:pt x="1134294" y="457200"/>
                    </a:cubicBezTo>
                    <a:lnTo>
                      <a:pt x="1159694" y="533400"/>
                    </a:lnTo>
                    <a:cubicBezTo>
                      <a:pt x="1163927" y="546100"/>
                      <a:pt x="1159694" y="567267"/>
                      <a:pt x="1172394" y="571500"/>
                    </a:cubicBezTo>
                    <a:cubicBezTo>
                      <a:pt x="1185094" y="575733"/>
                      <a:pt x="1198520" y="578213"/>
                      <a:pt x="1210494" y="584200"/>
                    </a:cubicBezTo>
                    <a:cubicBezTo>
                      <a:pt x="1224146" y="591026"/>
                      <a:pt x="1234565" y="603587"/>
                      <a:pt x="1248594" y="609600"/>
                    </a:cubicBezTo>
                    <a:cubicBezTo>
                      <a:pt x="1264637" y="616476"/>
                      <a:pt x="1282611" y="617505"/>
                      <a:pt x="1299394" y="622300"/>
                    </a:cubicBezTo>
                    <a:cubicBezTo>
                      <a:pt x="1312266" y="625978"/>
                      <a:pt x="1324794" y="630767"/>
                      <a:pt x="1337494" y="635000"/>
                    </a:cubicBezTo>
                    <a:cubicBezTo>
                      <a:pt x="1342650" y="671093"/>
                      <a:pt x="1343272" y="742378"/>
                      <a:pt x="1375594" y="774700"/>
                    </a:cubicBezTo>
                    <a:cubicBezTo>
                      <a:pt x="1385060" y="784166"/>
                      <a:pt x="1401389" y="782127"/>
                      <a:pt x="1413694" y="787400"/>
                    </a:cubicBezTo>
                    <a:cubicBezTo>
                      <a:pt x="1431095" y="794858"/>
                      <a:pt x="1446533" y="806813"/>
                      <a:pt x="1464494" y="812800"/>
                    </a:cubicBezTo>
                    <a:cubicBezTo>
                      <a:pt x="1484972" y="819626"/>
                      <a:pt x="1506922" y="820817"/>
                      <a:pt x="1527994" y="825500"/>
                    </a:cubicBezTo>
                    <a:cubicBezTo>
                      <a:pt x="1545033" y="829286"/>
                      <a:pt x="1561861" y="833967"/>
                      <a:pt x="1578794" y="838200"/>
                    </a:cubicBezTo>
                    <a:cubicBezTo>
                      <a:pt x="1587261" y="850900"/>
                      <a:pt x="1602508" y="861130"/>
                      <a:pt x="1604194" y="876300"/>
                    </a:cubicBezTo>
                    <a:cubicBezTo>
                      <a:pt x="1612020" y="946737"/>
                      <a:pt x="1593326" y="950668"/>
                      <a:pt x="1553394" y="990600"/>
                    </a:cubicBezTo>
                    <a:cubicBezTo>
                      <a:pt x="1527053" y="1069622"/>
                      <a:pt x="1545868" y="987778"/>
                      <a:pt x="1553394" y="1066800"/>
                    </a:cubicBezTo>
                    <a:cubicBezTo>
                      <a:pt x="1560630" y="1142774"/>
                      <a:pt x="1561861" y="1219200"/>
                      <a:pt x="1566094" y="1295400"/>
                    </a:cubicBezTo>
                    <a:cubicBezTo>
                      <a:pt x="1541805" y="1368266"/>
                      <a:pt x="1570788" y="1300251"/>
                      <a:pt x="1515294" y="1371600"/>
                    </a:cubicBezTo>
                    <a:cubicBezTo>
                      <a:pt x="1496552" y="1395697"/>
                      <a:pt x="1481427" y="1422400"/>
                      <a:pt x="1464494" y="1447800"/>
                    </a:cubicBezTo>
                    <a:lnTo>
                      <a:pt x="1439094" y="1485900"/>
                    </a:lnTo>
                    <a:cubicBezTo>
                      <a:pt x="1434861" y="1519767"/>
                      <a:pt x="1435374" y="1554572"/>
                      <a:pt x="1426394" y="1587500"/>
                    </a:cubicBezTo>
                    <a:cubicBezTo>
                      <a:pt x="1418724" y="1615623"/>
                      <a:pt x="1379201" y="1644132"/>
                      <a:pt x="1362894" y="1663700"/>
                    </a:cubicBezTo>
                    <a:cubicBezTo>
                      <a:pt x="1353123" y="1675426"/>
                      <a:pt x="1345961" y="1689100"/>
                      <a:pt x="1337494" y="1701800"/>
                    </a:cubicBezTo>
                    <a:cubicBezTo>
                      <a:pt x="1345961" y="1714500"/>
                      <a:pt x="1349951" y="1731810"/>
                      <a:pt x="1362894" y="1739900"/>
                    </a:cubicBezTo>
                    <a:cubicBezTo>
                      <a:pt x="1385598" y="1754090"/>
                      <a:pt x="1413694" y="1756833"/>
                      <a:pt x="1439094" y="1765300"/>
                    </a:cubicBezTo>
                    <a:cubicBezTo>
                      <a:pt x="1451794" y="1769533"/>
                      <a:pt x="1466055" y="1770574"/>
                      <a:pt x="1477194" y="1778000"/>
                    </a:cubicBezTo>
                    <a:lnTo>
                      <a:pt x="1553394" y="1828800"/>
                    </a:lnTo>
                    <a:cubicBezTo>
                      <a:pt x="1626187" y="1937989"/>
                      <a:pt x="1538914" y="1799840"/>
                      <a:pt x="1591494" y="1905000"/>
                    </a:cubicBezTo>
                    <a:cubicBezTo>
                      <a:pt x="1598320" y="1918652"/>
                      <a:pt x="1610068" y="1929448"/>
                      <a:pt x="1616894" y="1943100"/>
                    </a:cubicBezTo>
                    <a:cubicBezTo>
                      <a:pt x="1627044" y="1963400"/>
                      <a:pt x="1636869" y="2013011"/>
                      <a:pt x="1642294" y="2032000"/>
                    </a:cubicBezTo>
                    <a:cubicBezTo>
                      <a:pt x="1645972" y="2044872"/>
                      <a:pt x="1650761" y="2057400"/>
                      <a:pt x="1654994" y="2070100"/>
                    </a:cubicBezTo>
                    <a:cubicBezTo>
                      <a:pt x="1650761" y="2125133"/>
                      <a:pt x="1663310" y="2184162"/>
                      <a:pt x="1642294" y="2235200"/>
                    </a:cubicBezTo>
                    <a:cubicBezTo>
                      <a:pt x="1630671" y="2263428"/>
                      <a:pt x="1591494" y="2269067"/>
                      <a:pt x="1566094" y="2286000"/>
                    </a:cubicBezTo>
                    <a:cubicBezTo>
                      <a:pt x="1516855" y="2318826"/>
                      <a:pt x="1542474" y="2306573"/>
                      <a:pt x="1489894" y="2324100"/>
                    </a:cubicBezTo>
                    <a:cubicBezTo>
                      <a:pt x="1434861" y="2319867"/>
                      <a:pt x="1379045" y="2321572"/>
                      <a:pt x="1324794" y="2311400"/>
                    </a:cubicBezTo>
                    <a:cubicBezTo>
                      <a:pt x="1283112" y="2303585"/>
                      <a:pt x="1286043" y="2272649"/>
                      <a:pt x="1261294" y="2247900"/>
                    </a:cubicBezTo>
                    <a:cubicBezTo>
                      <a:pt x="1250501" y="2237107"/>
                      <a:pt x="1235894" y="2230967"/>
                      <a:pt x="1223194" y="2222500"/>
                    </a:cubicBezTo>
                    <a:cubicBezTo>
                      <a:pt x="1214727" y="2209800"/>
                      <a:pt x="1212274" y="2189227"/>
                      <a:pt x="1197794" y="2184400"/>
                    </a:cubicBezTo>
                    <a:cubicBezTo>
                      <a:pt x="1181235" y="2178880"/>
                      <a:pt x="1150919" y="2180093"/>
                      <a:pt x="1146994" y="2197100"/>
                    </a:cubicBezTo>
                    <a:cubicBezTo>
                      <a:pt x="1121852" y="2306047"/>
                      <a:pt x="1143128" y="2324651"/>
                      <a:pt x="1185094" y="2387600"/>
                    </a:cubicBezTo>
                    <a:cubicBezTo>
                      <a:pt x="1189327" y="2404533"/>
                      <a:pt x="1190918" y="2422357"/>
                      <a:pt x="1197794" y="2438400"/>
                    </a:cubicBezTo>
                    <a:cubicBezTo>
                      <a:pt x="1211649" y="2470727"/>
                      <a:pt x="1230506" y="2486506"/>
                      <a:pt x="1261294" y="2501900"/>
                    </a:cubicBezTo>
                    <a:cubicBezTo>
                      <a:pt x="1273268" y="2507887"/>
                      <a:pt x="1287420" y="2508613"/>
                      <a:pt x="1299394" y="2514600"/>
                    </a:cubicBezTo>
                    <a:cubicBezTo>
                      <a:pt x="1313046" y="2521426"/>
                      <a:pt x="1324794" y="2531533"/>
                      <a:pt x="1337494" y="2540000"/>
                    </a:cubicBezTo>
                    <a:cubicBezTo>
                      <a:pt x="1260717" y="2565592"/>
                      <a:pt x="1256309" y="2572537"/>
                      <a:pt x="1134294" y="2540000"/>
                    </a:cubicBezTo>
                    <a:cubicBezTo>
                      <a:pt x="1119546" y="2536067"/>
                      <a:pt x="1118665" y="2513626"/>
                      <a:pt x="1108894" y="2501900"/>
                    </a:cubicBezTo>
                    <a:cubicBezTo>
                      <a:pt x="1027406" y="2404114"/>
                      <a:pt x="1108457" y="2520295"/>
                      <a:pt x="1045394" y="2425700"/>
                    </a:cubicBezTo>
                    <a:cubicBezTo>
                      <a:pt x="1041161" y="2578100"/>
                      <a:pt x="1040502" y="2730641"/>
                      <a:pt x="1032694" y="2882900"/>
                    </a:cubicBezTo>
                    <a:cubicBezTo>
                      <a:pt x="1032008" y="2896269"/>
                      <a:pt x="1022898" y="2907932"/>
                      <a:pt x="1019994" y="2921000"/>
                    </a:cubicBezTo>
                    <a:cubicBezTo>
                      <a:pt x="999112" y="3014970"/>
                      <a:pt x="1012937" y="3001445"/>
                      <a:pt x="994594" y="3111500"/>
                    </a:cubicBezTo>
                    <a:cubicBezTo>
                      <a:pt x="992393" y="3124705"/>
                      <a:pt x="989320" y="3138461"/>
                      <a:pt x="981894" y="3149600"/>
                    </a:cubicBezTo>
                    <a:cubicBezTo>
                      <a:pt x="954713" y="3190371"/>
                      <a:pt x="945638" y="3187085"/>
                      <a:pt x="905694" y="3200400"/>
                    </a:cubicBezTo>
                    <a:cubicBezTo>
                      <a:pt x="888761" y="3196167"/>
                      <a:pt x="870937" y="3194576"/>
                      <a:pt x="854894" y="3187700"/>
                    </a:cubicBezTo>
                    <a:cubicBezTo>
                      <a:pt x="828994" y="3176600"/>
                      <a:pt x="795647" y="3144543"/>
                      <a:pt x="778694" y="3124200"/>
                    </a:cubicBezTo>
                    <a:cubicBezTo>
                      <a:pt x="768923" y="3112474"/>
                      <a:pt x="763065" y="3097826"/>
                      <a:pt x="753294" y="3086100"/>
                    </a:cubicBezTo>
                    <a:cubicBezTo>
                      <a:pt x="741796" y="3072302"/>
                      <a:pt x="726692" y="3061798"/>
                      <a:pt x="715194" y="3048000"/>
                    </a:cubicBezTo>
                    <a:cubicBezTo>
                      <a:pt x="662277" y="2984500"/>
                      <a:pt x="721544" y="3031067"/>
                      <a:pt x="651694" y="2984500"/>
                    </a:cubicBezTo>
                    <a:cubicBezTo>
                      <a:pt x="643227" y="2971800"/>
                      <a:pt x="637781" y="2956451"/>
                      <a:pt x="626294" y="2946400"/>
                    </a:cubicBezTo>
                    <a:cubicBezTo>
                      <a:pt x="603320" y="2926298"/>
                      <a:pt x="550094" y="2895600"/>
                      <a:pt x="550094" y="2895600"/>
                    </a:cubicBezTo>
                    <a:cubicBezTo>
                      <a:pt x="537394" y="2904067"/>
                      <a:pt x="521529" y="2909081"/>
                      <a:pt x="511994" y="2921000"/>
                    </a:cubicBezTo>
                    <a:cubicBezTo>
                      <a:pt x="502505" y="2932861"/>
                      <a:pt x="491157" y="3001914"/>
                      <a:pt x="486594" y="3009900"/>
                    </a:cubicBezTo>
                    <a:cubicBezTo>
                      <a:pt x="477683" y="3025494"/>
                      <a:pt x="461194" y="3035300"/>
                      <a:pt x="448494" y="3048000"/>
                    </a:cubicBezTo>
                    <a:cubicBezTo>
                      <a:pt x="452727" y="3073400"/>
                      <a:pt x="455608" y="3099063"/>
                      <a:pt x="461194" y="3124200"/>
                    </a:cubicBezTo>
                    <a:cubicBezTo>
                      <a:pt x="464098" y="3137268"/>
                      <a:pt x="476095" y="3149095"/>
                      <a:pt x="473894" y="3162300"/>
                    </a:cubicBezTo>
                    <a:cubicBezTo>
                      <a:pt x="471385" y="3177356"/>
                      <a:pt x="456961" y="3187700"/>
                      <a:pt x="448494" y="3200400"/>
                    </a:cubicBezTo>
                    <a:cubicBezTo>
                      <a:pt x="452727" y="3217333"/>
                      <a:pt x="454318" y="3235157"/>
                      <a:pt x="461194" y="3251200"/>
                    </a:cubicBezTo>
                    <a:cubicBezTo>
                      <a:pt x="467207" y="3265229"/>
                      <a:pt x="484330" y="3274205"/>
                      <a:pt x="486594" y="3289300"/>
                    </a:cubicBezTo>
                    <a:cubicBezTo>
                      <a:pt x="520247" y="3513652"/>
                      <a:pt x="568983" y="3505200"/>
                      <a:pt x="473894" y="3505200"/>
                    </a:cubicBezTo>
                    <a:cubicBezTo>
                      <a:pt x="478127" y="3517900"/>
                      <a:pt x="488795" y="3530095"/>
                      <a:pt x="486594" y="3543300"/>
                    </a:cubicBezTo>
                    <a:cubicBezTo>
                      <a:pt x="484085" y="3558356"/>
                      <a:pt x="471987" y="3570607"/>
                      <a:pt x="461194" y="3581400"/>
                    </a:cubicBezTo>
                    <a:lnTo>
                      <a:pt x="461194" y="3568700"/>
                    </a:lnTo>
                    <a:cubicBezTo>
                      <a:pt x="12462" y="3555879"/>
                      <a:pt x="16694" y="3704227"/>
                      <a:pt x="16694" y="3543300"/>
                    </a:cubicBezTo>
                    <a:cubicBezTo>
                      <a:pt x="20927" y="2455333"/>
                      <a:pt x="0" y="1366978"/>
                      <a:pt x="29394" y="279400"/>
                    </a:cubicBezTo>
                    <a:cubicBezTo>
                      <a:pt x="30117" y="252636"/>
                      <a:pt x="105594" y="254000"/>
                      <a:pt x="105594" y="254000"/>
                    </a:cubicBezTo>
                    <a:cubicBezTo>
                      <a:pt x="121287" y="301080"/>
                      <a:pt x="82311" y="273050"/>
                      <a:pt x="105594" y="27940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 name="6 Forma libre"/>
              <p:cNvSpPr/>
              <p:nvPr/>
            </p:nvSpPr>
            <p:spPr>
              <a:xfrm>
                <a:off x="3124200" y="5067300"/>
                <a:ext cx="836404" cy="397901"/>
              </a:xfrm>
              <a:custGeom>
                <a:avLst/>
                <a:gdLst>
                  <a:gd name="connsiteX0" fmla="*/ 0 w 836404"/>
                  <a:gd name="connsiteY0" fmla="*/ 50800 h 397901"/>
                  <a:gd name="connsiteX1" fmla="*/ 12700 w 836404"/>
                  <a:gd name="connsiteY1" fmla="*/ 139700 h 397901"/>
                  <a:gd name="connsiteX2" fmla="*/ 25400 w 836404"/>
                  <a:gd name="connsiteY2" fmla="*/ 177800 h 397901"/>
                  <a:gd name="connsiteX3" fmla="*/ 12700 w 836404"/>
                  <a:gd name="connsiteY3" fmla="*/ 215900 h 397901"/>
                  <a:gd name="connsiteX4" fmla="*/ 25400 w 836404"/>
                  <a:gd name="connsiteY4" fmla="*/ 266700 h 397901"/>
                  <a:gd name="connsiteX5" fmla="*/ 88900 w 836404"/>
                  <a:gd name="connsiteY5" fmla="*/ 330200 h 397901"/>
                  <a:gd name="connsiteX6" fmla="*/ 152400 w 836404"/>
                  <a:gd name="connsiteY6" fmla="*/ 342900 h 397901"/>
                  <a:gd name="connsiteX7" fmla="*/ 190500 w 836404"/>
                  <a:gd name="connsiteY7" fmla="*/ 368300 h 397901"/>
                  <a:gd name="connsiteX8" fmla="*/ 368300 w 836404"/>
                  <a:gd name="connsiteY8" fmla="*/ 368300 h 397901"/>
                  <a:gd name="connsiteX9" fmla="*/ 444500 w 836404"/>
                  <a:gd name="connsiteY9" fmla="*/ 330200 h 397901"/>
                  <a:gd name="connsiteX10" fmla="*/ 520700 w 836404"/>
                  <a:gd name="connsiteY10" fmla="*/ 342900 h 397901"/>
                  <a:gd name="connsiteX11" fmla="*/ 647700 w 836404"/>
                  <a:gd name="connsiteY11" fmla="*/ 330200 h 397901"/>
                  <a:gd name="connsiteX12" fmla="*/ 685800 w 836404"/>
                  <a:gd name="connsiteY12" fmla="*/ 317500 h 397901"/>
                  <a:gd name="connsiteX13" fmla="*/ 762000 w 836404"/>
                  <a:gd name="connsiteY13" fmla="*/ 342900 h 397901"/>
                  <a:gd name="connsiteX14" fmla="*/ 825500 w 836404"/>
                  <a:gd name="connsiteY14" fmla="*/ 330200 h 397901"/>
                  <a:gd name="connsiteX15" fmla="*/ 812800 w 836404"/>
                  <a:gd name="connsiteY15" fmla="*/ 279400 h 397901"/>
                  <a:gd name="connsiteX16" fmla="*/ 736600 w 836404"/>
                  <a:gd name="connsiteY16" fmla="*/ 228600 h 397901"/>
                  <a:gd name="connsiteX17" fmla="*/ 698500 w 836404"/>
                  <a:gd name="connsiteY17" fmla="*/ 190500 h 397901"/>
                  <a:gd name="connsiteX18" fmla="*/ 673100 w 836404"/>
                  <a:gd name="connsiteY18" fmla="*/ 152400 h 397901"/>
                  <a:gd name="connsiteX19" fmla="*/ 596900 w 836404"/>
                  <a:gd name="connsiteY19" fmla="*/ 101600 h 397901"/>
                  <a:gd name="connsiteX20" fmla="*/ 520700 w 836404"/>
                  <a:gd name="connsiteY20" fmla="*/ 63500 h 397901"/>
                  <a:gd name="connsiteX21" fmla="*/ 457200 w 836404"/>
                  <a:gd name="connsiteY21" fmla="*/ 76200 h 397901"/>
                  <a:gd name="connsiteX22" fmla="*/ 419100 w 836404"/>
                  <a:gd name="connsiteY22" fmla="*/ 88900 h 397901"/>
                  <a:gd name="connsiteX23" fmla="*/ 342900 w 836404"/>
                  <a:gd name="connsiteY23" fmla="*/ 50800 h 397901"/>
                  <a:gd name="connsiteX24" fmla="*/ 292100 w 836404"/>
                  <a:gd name="connsiteY24" fmla="*/ 38100 h 397901"/>
                  <a:gd name="connsiteX25" fmla="*/ 254000 w 836404"/>
                  <a:gd name="connsiteY25" fmla="*/ 25400 h 397901"/>
                  <a:gd name="connsiteX26" fmla="*/ 152400 w 836404"/>
                  <a:gd name="connsiteY26" fmla="*/ 12700 h 397901"/>
                  <a:gd name="connsiteX27" fmla="*/ 114300 w 836404"/>
                  <a:gd name="connsiteY27" fmla="*/ 0 h 397901"/>
                  <a:gd name="connsiteX28" fmla="*/ 25400 w 836404"/>
                  <a:gd name="connsiteY28" fmla="*/ 38100 h 397901"/>
                  <a:gd name="connsiteX29" fmla="*/ 12700 w 836404"/>
                  <a:gd name="connsiteY29" fmla="*/ 76200 h 397901"/>
                  <a:gd name="connsiteX30" fmla="*/ 0 w 836404"/>
                  <a:gd name="connsiteY30" fmla="*/ 50800 h 3979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36404" h="397901">
                    <a:moveTo>
                      <a:pt x="0" y="50800"/>
                    </a:moveTo>
                    <a:cubicBezTo>
                      <a:pt x="0" y="61383"/>
                      <a:pt x="6829" y="110347"/>
                      <a:pt x="12700" y="139700"/>
                    </a:cubicBezTo>
                    <a:cubicBezTo>
                      <a:pt x="15325" y="152827"/>
                      <a:pt x="25400" y="164413"/>
                      <a:pt x="25400" y="177800"/>
                    </a:cubicBezTo>
                    <a:cubicBezTo>
                      <a:pt x="25400" y="191187"/>
                      <a:pt x="16933" y="203200"/>
                      <a:pt x="12700" y="215900"/>
                    </a:cubicBezTo>
                    <a:cubicBezTo>
                      <a:pt x="16933" y="232833"/>
                      <a:pt x="18524" y="250657"/>
                      <a:pt x="25400" y="266700"/>
                    </a:cubicBezTo>
                    <a:cubicBezTo>
                      <a:pt x="37289" y="294442"/>
                      <a:pt x="60077" y="319391"/>
                      <a:pt x="88900" y="330200"/>
                    </a:cubicBezTo>
                    <a:cubicBezTo>
                      <a:pt x="109111" y="337779"/>
                      <a:pt x="131233" y="338667"/>
                      <a:pt x="152400" y="342900"/>
                    </a:cubicBezTo>
                    <a:cubicBezTo>
                      <a:pt x="165100" y="351367"/>
                      <a:pt x="176848" y="361474"/>
                      <a:pt x="190500" y="368300"/>
                    </a:cubicBezTo>
                    <a:cubicBezTo>
                      <a:pt x="249701" y="397901"/>
                      <a:pt x="296504" y="374827"/>
                      <a:pt x="368300" y="368300"/>
                    </a:cubicBezTo>
                    <a:cubicBezTo>
                      <a:pt x="387563" y="355458"/>
                      <a:pt x="418210" y="330200"/>
                      <a:pt x="444500" y="330200"/>
                    </a:cubicBezTo>
                    <a:cubicBezTo>
                      <a:pt x="470250" y="330200"/>
                      <a:pt x="495300" y="338667"/>
                      <a:pt x="520700" y="342900"/>
                    </a:cubicBezTo>
                    <a:cubicBezTo>
                      <a:pt x="563033" y="338667"/>
                      <a:pt x="605650" y="336669"/>
                      <a:pt x="647700" y="330200"/>
                    </a:cubicBezTo>
                    <a:cubicBezTo>
                      <a:pt x="660931" y="328164"/>
                      <a:pt x="672495" y="316022"/>
                      <a:pt x="685800" y="317500"/>
                    </a:cubicBezTo>
                    <a:cubicBezTo>
                      <a:pt x="712410" y="320457"/>
                      <a:pt x="762000" y="342900"/>
                      <a:pt x="762000" y="342900"/>
                    </a:cubicBezTo>
                    <a:cubicBezTo>
                      <a:pt x="783167" y="338667"/>
                      <a:pt x="812015" y="347056"/>
                      <a:pt x="825500" y="330200"/>
                    </a:cubicBezTo>
                    <a:cubicBezTo>
                      <a:pt x="836404" y="316570"/>
                      <a:pt x="821460" y="294555"/>
                      <a:pt x="812800" y="279400"/>
                    </a:cubicBezTo>
                    <a:cubicBezTo>
                      <a:pt x="790416" y="240228"/>
                      <a:pt x="772969" y="240723"/>
                      <a:pt x="736600" y="228600"/>
                    </a:cubicBezTo>
                    <a:cubicBezTo>
                      <a:pt x="723900" y="215900"/>
                      <a:pt x="709998" y="204298"/>
                      <a:pt x="698500" y="190500"/>
                    </a:cubicBezTo>
                    <a:cubicBezTo>
                      <a:pt x="688729" y="178774"/>
                      <a:pt x="684587" y="162451"/>
                      <a:pt x="673100" y="152400"/>
                    </a:cubicBezTo>
                    <a:cubicBezTo>
                      <a:pt x="650126" y="132298"/>
                      <a:pt x="622300" y="118533"/>
                      <a:pt x="596900" y="101600"/>
                    </a:cubicBezTo>
                    <a:cubicBezTo>
                      <a:pt x="547661" y="68774"/>
                      <a:pt x="573280" y="81027"/>
                      <a:pt x="520700" y="63500"/>
                    </a:cubicBezTo>
                    <a:cubicBezTo>
                      <a:pt x="499533" y="67733"/>
                      <a:pt x="478141" y="70965"/>
                      <a:pt x="457200" y="76200"/>
                    </a:cubicBezTo>
                    <a:cubicBezTo>
                      <a:pt x="444213" y="79447"/>
                      <a:pt x="432487" y="88900"/>
                      <a:pt x="419100" y="88900"/>
                    </a:cubicBezTo>
                    <a:cubicBezTo>
                      <a:pt x="383424" y="88900"/>
                      <a:pt x="372865" y="63642"/>
                      <a:pt x="342900" y="50800"/>
                    </a:cubicBezTo>
                    <a:cubicBezTo>
                      <a:pt x="326857" y="43924"/>
                      <a:pt x="308883" y="42895"/>
                      <a:pt x="292100" y="38100"/>
                    </a:cubicBezTo>
                    <a:cubicBezTo>
                      <a:pt x="279228" y="34422"/>
                      <a:pt x="266700" y="29633"/>
                      <a:pt x="254000" y="25400"/>
                    </a:cubicBezTo>
                    <a:cubicBezTo>
                      <a:pt x="119710" y="70163"/>
                      <a:pt x="217513" y="64790"/>
                      <a:pt x="152400" y="12700"/>
                    </a:cubicBezTo>
                    <a:cubicBezTo>
                      <a:pt x="141947" y="4337"/>
                      <a:pt x="127000" y="4233"/>
                      <a:pt x="114300" y="0"/>
                    </a:cubicBezTo>
                    <a:cubicBezTo>
                      <a:pt x="83795" y="7626"/>
                      <a:pt x="47326" y="10692"/>
                      <a:pt x="25400" y="38100"/>
                    </a:cubicBezTo>
                    <a:cubicBezTo>
                      <a:pt x="17037" y="48553"/>
                      <a:pt x="18687" y="64226"/>
                      <a:pt x="12700" y="76200"/>
                    </a:cubicBezTo>
                    <a:cubicBezTo>
                      <a:pt x="10023" y="81555"/>
                      <a:pt x="0" y="40217"/>
                      <a:pt x="0" y="5080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8" name="7 Forma libre"/>
              <p:cNvSpPr/>
              <p:nvPr/>
            </p:nvSpPr>
            <p:spPr>
              <a:xfrm>
                <a:off x="1443649" y="381000"/>
                <a:ext cx="753451" cy="2294886"/>
              </a:xfrm>
              <a:custGeom>
                <a:avLst/>
                <a:gdLst>
                  <a:gd name="connsiteX0" fmla="*/ 753451 w 753451"/>
                  <a:gd name="connsiteY0" fmla="*/ 0 h 2294886"/>
                  <a:gd name="connsiteX1" fmla="*/ 728051 w 753451"/>
                  <a:gd name="connsiteY1" fmla="*/ 38100 h 2294886"/>
                  <a:gd name="connsiteX2" fmla="*/ 689951 w 753451"/>
                  <a:gd name="connsiteY2" fmla="*/ 76200 h 2294886"/>
                  <a:gd name="connsiteX3" fmla="*/ 664551 w 753451"/>
                  <a:gd name="connsiteY3" fmla="*/ 127000 h 2294886"/>
                  <a:gd name="connsiteX4" fmla="*/ 639151 w 753451"/>
                  <a:gd name="connsiteY4" fmla="*/ 165100 h 2294886"/>
                  <a:gd name="connsiteX5" fmla="*/ 651851 w 753451"/>
                  <a:gd name="connsiteY5" fmla="*/ 241300 h 2294886"/>
                  <a:gd name="connsiteX6" fmla="*/ 689951 w 753451"/>
                  <a:gd name="connsiteY6" fmla="*/ 279400 h 2294886"/>
                  <a:gd name="connsiteX7" fmla="*/ 702651 w 753451"/>
                  <a:gd name="connsiteY7" fmla="*/ 317500 h 2294886"/>
                  <a:gd name="connsiteX8" fmla="*/ 728051 w 753451"/>
                  <a:gd name="connsiteY8" fmla="*/ 355600 h 2294886"/>
                  <a:gd name="connsiteX9" fmla="*/ 715351 w 753451"/>
                  <a:gd name="connsiteY9" fmla="*/ 495300 h 2294886"/>
                  <a:gd name="connsiteX10" fmla="*/ 715351 w 753451"/>
                  <a:gd name="connsiteY10" fmla="*/ 723900 h 2294886"/>
                  <a:gd name="connsiteX11" fmla="*/ 702651 w 753451"/>
                  <a:gd name="connsiteY11" fmla="*/ 762000 h 2294886"/>
                  <a:gd name="connsiteX12" fmla="*/ 664551 w 753451"/>
                  <a:gd name="connsiteY12" fmla="*/ 774700 h 2294886"/>
                  <a:gd name="connsiteX13" fmla="*/ 626451 w 753451"/>
                  <a:gd name="connsiteY13" fmla="*/ 812800 h 2294886"/>
                  <a:gd name="connsiteX14" fmla="*/ 626451 w 753451"/>
                  <a:gd name="connsiteY14" fmla="*/ 889000 h 2294886"/>
                  <a:gd name="connsiteX15" fmla="*/ 664551 w 753451"/>
                  <a:gd name="connsiteY15" fmla="*/ 977900 h 2294886"/>
                  <a:gd name="connsiteX16" fmla="*/ 651851 w 753451"/>
                  <a:gd name="connsiteY16" fmla="*/ 1371600 h 2294886"/>
                  <a:gd name="connsiteX17" fmla="*/ 626451 w 753451"/>
                  <a:gd name="connsiteY17" fmla="*/ 1409700 h 2294886"/>
                  <a:gd name="connsiteX18" fmla="*/ 550251 w 753451"/>
                  <a:gd name="connsiteY18" fmla="*/ 1435100 h 2294886"/>
                  <a:gd name="connsiteX19" fmla="*/ 474051 w 753451"/>
                  <a:gd name="connsiteY19" fmla="*/ 1473200 h 2294886"/>
                  <a:gd name="connsiteX20" fmla="*/ 385151 w 753451"/>
                  <a:gd name="connsiteY20" fmla="*/ 1587500 h 2294886"/>
                  <a:gd name="connsiteX21" fmla="*/ 334351 w 753451"/>
                  <a:gd name="connsiteY21" fmla="*/ 1663700 h 2294886"/>
                  <a:gd name="connsiteX22" fmla="*/ 283551 w 753451"/>
                  <a:gd name="connsiteY22" fmla="*/ 1676400 h 2294886"/>
                  <a:gd name="connsiteX23" fmla="*/ 258151 w 753451"/>
                  <a:gd name="connsiteY23" fmla="*/ 1714500 h 2294886"/>
                  <a:gd name="connsiteX24" fmla="*/ 220051 w 753451"/>
                  <a:gd name="connsiteY24" fmla="*/ 1727200 h 2294886"/>
                  <a:gd name="connsiteX25" fmla="*/ 181951 w 753451"/>
                  <a:gd name="connsiteY25" fmla="*/ 1752600 h 2294886"/>
                  <a:gd name="connsiteX26" fmla="*/ 118451 w 753451"/>
                  <a:gd name="connsiteY26" fmla="*/ 1828800 h 2294886"/>
                  <a:gd name="connsiteX27" fmla="*/ 105751 w 753451"/>
                  <a:gd name="connsiteY27" fmla="*/ 1866900 h 2294886"/>
                  <a:gd name="connsiteX28" fmla="*/ 131151 w 753451"/>
                  <a:gd name="connsiteY28" fmla="*/ 2032000 h 2294886"/>
                  <a:gd name="connsiteX29" fmla="*/ 156551 w 753451"/>
                  <a:gd name="connsiteY29" fmla="*/ 2070100 h 2294886"/>
                  <a:gd name="connsiteX30" fmla="*/ 105751 w 753451"/>
                  <a:gd name="connsiteY30" fmla="*/ 2260600 h 2294886"/>
                  <a:gd name="connsiteX31" fmla="*/ 67651 w 753451"/>
                  <a:gd name="connsiteY31" fmla="*/ 2286000 h 2294886"/>
                  <a:gd name="connsiteX32" fmla="*/ 4151 w 753451"/>
                  <a:gd name="connsiteY32" fmla="*/ 2260600 h 2294886"/>
                  <a:gd name="connsiteX33" fmla="*/ 4151 w 753451"/>
                  <a:gd name="connsiteY33" fmla="*/ 12700 h 2294886"/>
                  <a:gd name="connsiteX34" fmla="*/ 753451 w 753451"/>
                  <a:gd name="connsiteY34" fmla="*/ 0 h 2294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53451" h="2294886">
                    <a:moveTo>
                      <a:pt x="753451" y="0"/>
                    </a:moveTo>
                    <a:cubicBezTo>
                      <a:pt x="744984" y="12700"/>
                      <a:pt x="737822" y="26374"/>
                      <a:pt x="728051" y="38100"/>
                    </a:cubicBezTo>
                    <a:cubicBezTo>
                      <a:pt x="716553" y="51898"/>
                      <a:pt x="700390" y="61585"/>
                      <a:pt x="689951" y="76200"/>
                    </a:cubicBezTo>
                    <a:cubicBezTo>
                      <a:pt x="678947" y="91606"/>
                      <a:pt x="673944" y="110562"/>
                      <a:pt x="664551" y="127000"/>
                    </a:cubicBezTo>
                    <a:cubicBezTo>
                      <a:pt x="656978" y="140252"/>
                      <a:pt x="647618" y="152400"/>
                      <a:pt x="639151" y="165100"/>
                    </a:cubicBezTo>
                    <a:cubicBezTo>
                      <a:pt x="643384" y="190500"/>
                      <a:pt x="641393" y="217769"/>
                      <a:pt x="651851" y="241300"/>
                    </a:cubicBezTo>
                    <a:cubicBezTo>
                      <a:pt x="659145" y="257713"/>
                      <a:pt x="679988" y="264456"/>
                      <a:pt x="689951" y="279400"/>
                    </a:cubicBezTo>
                    <a:cubicBezTo>
                      <a:pt x="697377" y="290539"/>
                      <a:pt x="696664" y="305526"/>
                      <a:pt x="702651" y="317500"/>
                    </a:cubicBezTo>
                    <a:cubicBezTo>
                      <a:pt x="709477" y="331152"/>
                      <a:pt x="719584" y="342900"/>
                      <a:pt x="728051" y="355600"/>
                    </a:cubicBezTo>
                    <a:cubicBezTo>
                      <a:pt x="723818" y="402167"/>
                      <a:pt x="715351" y="448541"/>
                      <a:pt x="715351" y="495300"/>
                    </a:cubicBezTo>
                    <a:cubicBezTo>
                      <a:pt x="715351" y="698500"/>
                      <a:pt x="749218" y="520700"/>
                      <a:pt x="715351" y="723900"/>
                    </a:cubicBezTo>
                    <a:cubicBezTo>
                      <a:pt x="713150" y="737105"/>
                      <a:pt x="712117" y="752534"/>
                      <a:pt x="702651" y="762000"/>
                    </a:cubicBezTo>
                    <a:cubicBezTo>
                      <a:pt x="693185" y="771466"/>
                      <a:pt x="677251" y="770467"/>
                      <a:pt x="664551" y="774700"/>
                    </a:cubicBezTo>
                    <a:cubicBezTo>
                      <a:pt x="651851" y="787400"/>
                      <a:pt x="636414" y="797856"/>
                      <a:pt x="626451" y="812800"/>
                    </a:cubicBezTo>
                    <a:cubicBezTo>
                      <a:pt x="602744" y="848360"/>
                      <a:pt x="616291" y="853440"/>
                      <a:pt x="626451" y="889000"/>
                    </a:cubicBezTo>
                    <a:cubicBezTo>
                      <a:pt x="646953" y="960758"/>
                      <a:pt x="625883" y="919898"/>
                      <a:pt x="664551" y="977900"/>
                    </a:cubicBezTo>
                    <a:cubicBezTo>
                      <a:pt x="660318" y="1109133"/>
                      <a:pt x="663392" y="1240807"/>
                      <a:pt x="651851" y="1371600"/>
                    </a:cubicBezTo>
                    <a:cubicBezTo>
                      <a:pt x="650509" y="1386804"/>
                      <a:pt x="639394" y="1401610"/>
                      <a:pt x="626451" y="1409700"/>
                    </a:cubicBezTo>
                    <a:cubicBezTo>
                      <a:pt x="603747" y="1423890"/>
                      <a:pt x="575651" y="1426633"/>
                      <a:pt x="550251" y="1435100"/>
                    </a:cubicBezTo>
                    <a:cubicBezTo>
                      <a:pt x="512066" y="1447828"/>
                      <a:pt x="506877" y="1445845"/>
                      <a:pt x="474051" y="1473200"/>
                    </a:cubicBezTo>
                    <a:cubicBezTo>
                      <a:pt x="443706" y="1498487"/>
                      <a:pt x="396044" y="1554822"/>
                      <a:pt x="385151" y="1587500"/>
                    </a:cubicBezTo>
                    <a:cubicBezTo>
                      <a:pt x="373028" y="1623869"/>
                      <a:pt x="373523" y="1641316"/>
                      <a:pt x="334351" y="1663700"/>
                    </a:cubicBezTo>
                    <a:cubicBezTo>
                      <a:pt x="319196" y="1672360"/>
                      <a:pt x="300484" y="1672167"/>
                      <a:pt x="283551" y="1676400"/>
                    </a:cubicBezTo>
                    <a:cubicBezTo>
                      <a:pt x="275084" y="1689100"/>
                      <a:pt x="270070" y="1704965"/>
                      <a:pt x="258151" y="1714500"/>
                    </a:cubicBezTo>
                    <a:cubicBezTo>
                      <a:pt x="247698" y="1722863"/>
                      <a:pt x="232025" y="1721213"/>
                      <a:pt x="220051" y="1727200"/>
                    </a:cubicBezTo>
                    <a:cubicBezTo>
                      <a:pt x="206399" y="1734026"/>
                      <a:pt x="193677" y="1742829"/>
                      <a:pt x="181951" y="1752600"/>
                    </a:cubicBezTo>
                    <a:cubicBezTo>
                      <a:pt x="157876" y="1772662"/>
                      <a:pt x="132722" y="1800257"/>
                      <a:pt x="118451" y="1828800"/>
                    </a:cubicBezTo>
                    <a:cubicBezTo>
                      <a:pt x="112464" y="1840774"/>
                      <a:pt x="109984" y="1854200"/>
                      <a:pt x="105751" y="1866900"/>
                    </a:cubicBezTo>
                    <a:cubicBezTo>
                      <a:pt x="109393" y="1903323"/>
                      <a:pt x="108266" y="1986231"/>
                      <a:pt x="131151" y="2032000"/>
                    </a:cubicBezTo>
                    <a:cubicBezTo>
                      <a:pt x="137977" y="2045652"/>
                      <a:pt x="148084" y="2057400"/>
                      <a:pt x="156551" y="2070100"/>
                    </a:cubicBezTo>
                    <a:cubicBezTo>
                      <a:pt x="145500" y="2202707"/>
                      <a:pt x="178790" y="2199734"/>
                      <a:pt x="105751" y="2260600"/>
                    </a:cubicBezTo>
                    <a:cubicBezTo>
                      <a:pt x="94025" y="2270371"/>
                      <a:pt x="80351" y="2277533"/>
                      <a:pt x="67651" y="2286000"/>
                    </a:cubicBezTo>
                    <a:cubicBezTo>
                      <a:pt x="0" y="2272470"/>
                      <a:pt x="4151" y="2294886"/>
                      <a:pt x="4151" y="2260600"/>
                    </a:cubicBezTo>
                    <a:lnTo>
                      <a:pt x="4151" y="12700"/>
                    </a:lnTo>
                    <a:lnTo>
                      <a:pt x="753451" y="0"/>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9" name="8 Forma libre"/>
              <p:cNvSpPr/>
              <p:nvPr/>
            </p:nvSpPr>
            <p:spPr>
              <a:xfrm>
                <a:off x="3226593" y="330655"/>
                <a:ext cx="3130879" cy="850445"/>
              </a:xfrm>
              <a:custGeom>
                <a:avLst/>
                <a:gdLst>
                  <a:gd name="connsiteX0" fmla="*/ 456407 w 3130879"/>
                  <a:gd name="connsiteY0" fmla="*/ 50345 h 850445"/>
                  <a:gd name="connsiteX1" fmla="*/ 380207 w 3130879"/>
                  <a:gd name="connsiteY1" fmla="*/ 101145 h 850445"/>
                  <a:gd name="connsiteX2" fmla="*/ 354807 w 3130879"/>
                  <a:gd name="connsiteY2" fmla="*/ 139245 h 850445"/>
                  <a:gd name="connsiteX3" fmla="*/ 304007 w 3130879"/>
                  <a:gd name="connsiteY3" fmla="*/ 151945 h 850445"/>
                  <a:gd name="connsiteX4" fmla="*/ 265907 w 3130879"/>
                  <a:gd name="connsiteY4" fmla="*/ 190045 h 850445"/>
                  <a:gd name="connsiteX5" fmla="*/ 227807 w 3130879"/>
                  <a:gd name="connsiteY5" fmla="*/ 215445 h 850445"/>
                  <a:gd name="connsiteX6" fmla="*/ 202407 w 3130879"/>
                  <a:gd name="connsiteY6" fmla="*/ 253545 h 850445"/>
                  <a:gd name="connsiteX7" fmla="*/ 75407 w 3130879"/>
                  <a:gd name="connsiteY7" fmla="*/ 304345 h 850445"/>
                  <a:gd name="connsiteX8" fmla="*/ 24607 w 3130879"/>
                  <a:gd name="connsiteY8" fmla="*/ 329745 h 850445"/>
                  <a:gd name="connsiteX9" fmla="*/ 24607 w 3130879"/>
                  <a:gd name="connsiteY9" fmla="*/ 482145 h 850445"/>
                  <a:gd name="connsiteX10" fmla="*/ 75407 w 3130879"/>
                  <a:gd name="connsiteY10" fmla="*/ 621845 h 850445"/>
                  <a:gd name="connsiteX11" fmla="*/ 126207 w 3130879"/>
                  <a:gd name="connsiteY11" fmla="*/ 634545 h 850445"/>
                  <a:gd name="connsiteX12" fmla="*/ 202407 w 3130879"/>
                  <a:gd name="connsiteY12" fmla="*/ 621845 h 850445"/>
                  <a:gd name="connsiteX13" fmla="*/ 265907 w 3130879"/>
                  <a:gd name="connsiteY13" fmla="*/ 609145 h 850445"/>
                  <a:gd name="connsiteX14" fmla="*/ 621507 w 3130879"/>
                  <a:gd name="connsiteY14" fmla="*/ 621845 h 850445"/>
                  <a:gd name="connsiteX15" fmla="*/ 659607 w 3130879"/>
                  <a:gd name="connsiteY15" fmla="*/ 647245 h 850445"/>
                  <a:gd name="connsiteX16" fmla="*/ 710407 w 3130879"/>
                  <a:gd name="connsiteY16" fmla="*/ 723445 h 850445"/>
                  <a:gd name="connsiteX17" fmla="*/ 799307 w 3130879"/>
                  <a:gd name="connsiteY17" fmla="*/ 748845 h 850445"/>
                  <a:gd name="connsiteX18" fmla="*/ 862807 w 3130879"/>
                  <a:gd name="connsiteY18" fmla="*/ 825045 h 850445"/>
                  <a:gd name="connsiteX19" fmla="*/ 939007 w 3130879"/>
                  <a:gd name="connsiteY19" fmla="*/ 850445 h 850445"/>
                  <a:gd name="connsiteX20" fmla="*/ 977107 w 3130879"/>
                  <a:gd name="connsiteY20" fmla="*/ 837745 h 850445"/>
                  <a:gd name="connsiteX21" fmla="*/ 1053307 w 3130879"/>
                  <a:gd name="connsiteY21" fmla="*/ 774245 h 850445"/>
                  <a:gd name="connsiteX22" fmla="*/ 1066007 w 3130879"/>
                  <a:gd name="connsiteY22" fmla="*/ 736145 h 850445"/>
                  <a:gd name="connsiteX23" fmla="*/ 1091407 w 3130879"/>
                  <a:gd name="connsiteY23" fmla="*/ 469445 h 850445"/>
                  <a:gd name="connsiteX24" fmla="*/ 1116807 w 3130879"/>
                  <a:gd name="connsiteY24" fmla="*/ 393245 h 850445"/>
                  <a:gd name="connsiteX25" fmla="*/ 1129507 w 3130879"/>
                  <a:gd name="connsiteY25" fmla="*/ 342445 h 850445"/>
                  <a:gd name="connsiteX26" fmla="*/ 1142207 w 3130879"/>
                  <a:gd name="connsiteY26" fmla="*/ 304345 h 850445"/>
                  <a:gd name="connsiteX27" fmla="*/ 1154907 w 3130879"/>
                  <a:gd name="connsiteY27" fmla="*/ 228145 h 850445"/>
                  <a:gd name="connsiteX28" fmla="*/ 1193007 w 3130879"/>
                  <a:gd name="connsiteY28" fmla="*/ 215445 h 850445"/>
                  <a:gd name="connsiteX29" fmla="*/ 1269207 w 3130879"/>
                  <a:gd name="connsiteY29" fmla="*/ 164645 h 850445"/>
                  <a:gd name="connsiteX30" fmla="*/ 1574007 w 3130879"/>
                  <a:gd name="connsiteY30" fmla="*/ 101145 h 850445"/>
                  <a:gd name="connsiteX31" fmla="*/ 1612107 w 3130879"/>
                  <a:gd name="connsiteY31" fmla="*/ 151945 h 850445"/>
                  <a:gd name="connsiteX32" fmla="*/ 1650207 w 3130879"/>
                  <a:gd name="connsiteY32" fmla="*/ 177345 h 850445"/>
                  <a:gd name="connsiteX33" fmla="*/ 1701007 w 3130879"/>
                  <a:gd name="connsiteY33" fmla="*/ 266245 h 850445"/>
                  <a:gd name="connsiteX34" fmla="*/ 1739107 w 3130879"/>
                  <a:gd name="connsiteY34" fmla="*/ 304345 h 850445"/>
                  <a:gd name="connsiteX35" fmla="*/ 1764507 w 3130879"/>
                  <a:gd name="connsiteY35" fmla="*/ 380545 h 850445"/>
                  <a:gd name="connsiteX36" fmla="*/ 1777207 w 3130879"/>
                  <a:gd name="connsiteY36" fmla="*/ 418645 h 850445"/>
                  <a:gd name="connsiteX37" fmla="*/ 1789907 w 3130879"/>
                  <a:gd name="connsiteY37" fmla="*/ 469445 h 850445"/>
                  <a:gd name="connsiteX38" fmla="*/ 1866107 w 3130879"/>
                  <a:gd name="connsiteY38" fmla="*/ 494845 h 850445"/>
                  <a:gd name="connsiteX39" fmla="*/ 2107407 w 3130879"/>
                  <a:gd name="connsiteY39" fmla="*/ 507545 h 850445"/>
                  <a:gd name="connsiteX40" fmla="*/ 2170907 w 3130879"/>
                  <a:gd name="connsiteY40" fmla="*/ 558345 h 850445"/>
                  <a:gd name="connsiteX41" fmla="*/ 2310607 w 3130879"/>
                  <a:gd name="connsiteY41" fmla="*/ 596445 h 850445"/>
                  <a:gd name="connsiteX42" fmla="*/ 2907507 w 3130879"/>
                  <a:gd name="connsiteY42" fmla="*/ 583745 h 850445"/>
                  <a:gd name="connsiteX43" fmla="*/ 2945607 w 3130879"/>
                  <a:gd name="connsiteY43" fmla="*/ 571045 h 850445"/>
                  <a:gd name="connsiteX44" fmla="*/ 2983707 w 3130879"/>
                  <a:gd name="connsiteY44" fmla="*/ 545645 h 850445"/>
                  <a:gd name="connsiteX45" fmla="*/ 3072607 w 3130879"/>
                  <a:gd name="connsiteY45" fmla="*/ 456745 h 850445"/>
                  <a:gd name="connsiteX46" fmla="*/ 3098007 w 3130879"/>
                  <a:gd name="connsiteY46" fmla="*/ 329745 h 850445"/>
                  <a:gd name="connsiteX47" fmla="*/ 3110707 w 3130879"/>
                  <a:gd name="connsiteY47" fmla="*/ 215445 h 850445"/>
                  <a:gd name="connsiteX48" fmla="*/ 3123407 w 3130879"/>
                  <a:gd name="connsiteY48" fmla="*/ 37645 h 850445"/>
                  <a:gd name="connsiteX49" fmla="*/ 456407 w 3130879"/>
                  <a:gd name="connsiteY49" fmla="*/ 50345 h 850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3130879" h="850445">
                    <a:moveTo>
                      <a:pt x="456407" y="50345"/>
                    </a:moveTo>
                    <a:cubicBezTo>
                      <a:pt x="431007" y="67278"/>
                      <a:pt x="397140" y="75745"/>
                      <a:pt x="380207" y="101145"/>
                    </a:cubicBezTo>
                    <a:cubicBezTo>
                      <a:pt x="371740" y="113845"/>
                      <a:pt x="367507" y="130778"/>
                      <a:pt x="354807" y="139245"/>
                    </a:cubicBezTo>
                    <a:cubicBezTo>
                      <a:pt x="340284" y="148927"/>
                      <a:pt x="320940" y="147712"/>
                      <a:pt x="304007" y="151945"/>
                    </a:cubicBezTo>
                    <a:cubicBezTo>
                      <a:pt x="291307" y="164645"/>
                      <a:pt x="279705" y="178547"/>
                      <a:pt x="265907" y="190045"/>
                    </a:cubicBezTo>
                    <a:cubicBezTo>
                      <a:pt x="254181" y="199816"/>
                      <a:pt x="238600" y="204652"/>
                      <a:pt x="227807" y="215445"/>
                    </a:cubicBezTo>
                    <a:cubicBezTo>
                      <a:pt x="217014" y="226238"/>
                      <a:pt x="214618" y="244387"/>
                      <a:pt x="202407" y="253545"/>
                    </a:cubicBezTo>
                    <a:cubicBezTo>
                      <a:pt x="129312" y="308366"/>
                      <a:pt x="142253" y="279278"/>
                      <a:pt x="75407" y="304345"/>
                    </a:cubicBezTo>
                    <a:cubicBezTo>
                      <a:pt x="57680" y="310992"/>
                      <a:pt x="41540" y="321278"/>
                      <a:pt x="24607" y="329745"/>
                    </a:cubicBezTo>
                    <a:cubicBezTo>
                      <a:pt x="0" y="403566"/>
                      <a:pt x="9812" y="356389"/>
                      <a:pt x="24607" y="482145"/>
                    </a:cubicBezTo>
                    <a:cubicBezTo>
                      <a:pt x="32201" y="546692"/>
                      <a:pt x="17033" y="588488"/>
                      <a:pt x="75407" y="621845"/>
                    </a:cubicBezTo>
                    <a:cubicBezTo>
                      <a:pt x="90562" y="630505"/>
                      <a:pt x="109274" y="630312"/>
                      <a:pt x="126207" y="634545"/>
                    </a:cubicBezTo>
                    <a:lnTo>
                      <a:pt x="202407" y="621845"/>
                    </a:lnTo>
                    <a:cubicBezTo>
                      <a:pt x="223645" y="617984"/>
                      <a:pt x="244321" y="609145"/>
                      <a:pt x="265907" y="609145"/>
                    </a:cubicBezTo>
                    <a:cubicBezTo>
                      <a:pt x="384516" y="609145"/>
                      <a:pt x="502974" y="617612"/>
                      <a:pt x="621507" y="621845"/>
                    </a:cubicBezTo>
                    <a:cubicBezTo>
                      <a:pt x="634207" y="630312"/>
                      <a:pt x="650072" y="635326"/>
                      <a:pt x="659607" y="647245"/>
                    </a:cubicBezTo>
                    <a:cubicBezTo>
                      <a:pt x="712866" y="713819"/>
                      <a:pt x="616045" y="660537"/>
                      <a:pt x="710407" y="723445"/>
                    </a:cubicBezTo>
                    <a:cubicBezTo>
                      <a:pt x="721339" y="730733"/>
                      <a:pt x="792533" y="747151"/>
                      <a:pt x="799307" y="748845"/>
                    </a:cubicBezTo>
                    <a:cubicBezTo>
                      <a:pt x="815116" y="772559"/>
                      <a:pt x="836923" y="810665"/>
                      <a:pt x="862807" y="825045"/>
                    </a:cubicBezTo>
                    <a:cubicBezTo>
                      <a:pt x="886212" y="838048"/>
                      <a:pt x="939007" y="850445"/>
                      <a:pt x="939007" y="850445"/>
                    </a:cubicBezTo>
                    <a:cubicBezTo>
                      <a:pt x="951707" y="846212"/>
                      <a:pt x="965133" y="843732"/>
                      <a:pt x="977107" y="837745"/>
                    </a:cubicBezTo>
                    <a:cubicBezTo>
                      <a:pt x="1012470" y="820064"/>
                      <a:pt x="1025220" y="802332"/>
                      <a:pt x="1053307" y="774245"/>
                    </a:cubicBezTo>
                    <a:cubicBezTo>
                      <a:pt x="1057540" y="761545"/>
                      <a:pt x="1063382" y="749272"/>
                      <a:pt x="1066007" y="736145"/>
                    </a:cubicBezTo>
                    <a:cubicBezTo>
                      <a:pt x="1094666" y="592850"/>
                      <a:pt x="1061576" y="668318"/>
                      <a:pt x="1091407" y="469445"/>
                    </a:cubicBezTo>
                    <a:cubicBezTo>
                      <a:pt x="1095379" y="442967"/>
                      <a:pt x="1110313" y="419220"/>
                      <a:pt x="1116807" y="393245"/>
                    </a:cubicBezTo>
                    <a:cubicBezTo>
                      <a:pt x="1121040" y="376312"/>
                      <a:pt x="1124712" y="359228"/>
                      <a:pt x="1129507" y="342445"/>
                    </a:cubicBezTo>
                    <a:cubicBezTo>
                      <a:pt x="1133185" y="329573"/>
                      <a:pt x="1139303" y="317413"/>
                      <a:pt x="1142207" y="304345"/>
                    </a:cubicBezTo>
                    <a:cubicBezTo>
                      <a:pt x="1147793" y="279208"/>
                      <a:pt x="1142131" y="250503"/>
                      <a:pt x="1154907" y="228145"/>
                    </a:cubicBezTo>
                    <a:cubicBezTo>
                      <a:pt x="1161549" y="216522"/>
                      <a:pt x="1181305" y="221946"/>
                      <a:pt x="1193007" y="215445"/>
                    </a:cubicBezTo>
                    <a:cubicBezTo>
                      <a:pt x="1219692" y="200620"/>
                      <a:pt x="1269207" y="164645"/>
                      <a:pt x="1269207" y="164645"/>
                    </a:cubicBezTo>
                    <a:cubicBezTo>
                      <a:pt x="1324089" y="0"/>
                      <a:pt x="1267861" y="87229"/>
                      <a:pt x="1574007" y="101145"/>
                    </a:cubicBezTo>
                    <a:cubicBezTo>
                      <a:pt x="1586707" y="118078"/>
                      <a:pt x="1597140" y="136978"/>
                      <a:pt x="1612107" y="151945"/>
                    </a:cubicBezTo>
                    <a:cubicBezTo>
                      <a:pt x="1622900" y="162738"/>
                      <a:pt x="1643381" y="163693"/>
                      <a:pt x="1650207" y="177345"/>
                    </a:cubicBezTo>
                    <a:cubicBezTo>
                      <a:pt x="1700870" y="278670"/>
                      <a:pt x="1619886" y="239205"/>
                      <a:pt x="1701007" y="266245"/>
                    </a:cubicBezTo>
                    <a:cubicBezTo>
                      <a:pt x="1713707" y="278945"/>
                      <a:pt x="1730385" y="288645"/>
                      <a:pt x="1739107" y="304345"/>
                    </a:cubicBezTo>
                    <a:cubicBezTo>
                      <a:pt x="1752110" y="327750"/>
                      <a:pt x="1756040" y="355145"/>
                      <a:pt x="1764507" y="380545"/>
                    </a:cubicBezTo>
                    <a:cubicBezTo>
                      <a:pt x="1768740" y="393245"/>
                      <a:pt x="1773960" y="405658"/>
                      <a:pt x="1777207" y="418645"/>
                    </a:cubicBezTo>
                    <a:cubicBezTo>
                      <a:pt x="1781440" y="435578"/>
                      <a:pt x="1776655" y="458086"/>
                      <a:pt x="1789907" y="469445"/>
                    </a:cubicBezTo>
                    <a:cubicBezTo>
                      <a:pt x="1810235" y="486869"/>
                      <a:pt x="1839370" y="493438"/>
                      <a:pt x="1866107" y="494845"/>
                    </a:cubicBezTo>
                    <a:lnTo>
                      <a:pt x="2107407" y="507545"/>
                    </a:lnTo>
                    <a:cubicBezTo>
                      <a:pt x="2246358" y="553862"/>
                      <a:pt x="2039604" y="476281"/>
                      <a:pt x="2170907" y="558345"/>
                    </a:cubicBezTo>
                    <a:cubicBezTo>
                      <a:pt x="2201237" y="577301"/>
                      <a:pt x="2274344" y="589192"/>
                      <a:pt x="2310607" y="596445"/>
                    </a:cubicBezTo>
                    <a:lnTo>
                      <a:pt x="2907507" y="583745"/>
                    </a:lnTo>
                    <a:cubicBezTo>
                      <a:pt x="2920883" y="583210"/>
                      <a:pt x="2933633" y="577032"/>
                      <a:pt x="2945607" y="571045"/>
                    </a:cubicBezTo>
                    <a:cubicBezTo>
                      <a:pt x="2959259" y="564219"/>
                      <a:pt x="2971007" y="554112"/>
                      <a:pt x="2983707" y="545645"/>
                    </a:cubicBezTo>
                    <a:cubicBezTo>
                      <a:pt x="3041933" y="458306"/>
                      <a:pt x="3005547" y="479098"/>
                      <a:pt x="3072607" y="456745"/>
                    </a:cubicBezTo>
                    <a:cubicBezTo>
                      <a:pt x="3087029" y="399055"/>
                      <a:pt x="3089110" y="396471"/>
                      <a:pt x="3098007" y="329745"/>
                    </a:cubicBezTo>
                    <a:cubicBezTo>
                      <a:pt x="3103073" y="291747"/>
                      <a:pt x="3105286" y="253394"/>
                      <a:pt x="3110707" y="215445"/>
                    </a:cubicBezTo>
                    <a:cubicBezTo>
                      <a:pt x="3130879" y="74241"/>
                      <a:pt x="3123407" y="244740"/>
                      <a:pt x="3123407" y="37645"/>
                    </a:cubicBezTo>
                    <a:lnTo>
                      <a:pt x="456407" y="50345"/>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0" name="9 Forma libre"/>
              <p:cNvSpPr/>
              <p:nvPr/>
            </p:nvSpPr>
            <p:spPr>
              <a:xfrm>
                <a:off x="3226870" y="2220383"/>
                <a:ext cx="421120" cy="321139"/>
              </a:xfrm>
              <a:custGeom>
                <a:avLst/>
                <a:gdLst>
                  <a:gd name="connsiteX0" fmla="*/ 164030 w 421120"/>
                  <a:gd name="connsiteY0" fmla="*/ 2117 h 321139"/>
                  <a:gd name="connsiteX1" fmla="*/ 125930 w 421120"/>
                  <a:gd name="connsiteY1" fmla="*/ 27517 h 321139"/>
                  <a:gd name="connsiteX2" fmla="*/ 87830 w 421120"/>
                  <a:gd name="connsiteY2" fmla="*/ 40217 h 321139"/>
                  <a:gd name="connsiteX3" fmla="*/ 11630 w 421120"/>
                  <a:gd name="connsiteY3" fmla="*/ 91017 h 321139"/>
                  <a:gd name="connsiteX4" fmla="*/ 49730 w 421120"/>
                  <a:gd name="connsiteY4" fmla="*/ 281517 h 321139"/>
                  <a:gd name="connsiteX5" fmla="*/ 100530 w 421120"/>
                  <a:gd name="connsiteY5" fmla="*/ 294217 h 321139"/>
                  <a:gd name="connsiteX6" fmla="*/ 227530 w 421120"/>
                  <a:gd name="connsiteY6" fmla="*/ 319617 h 321139"/>
                  <a:gd name="connsiteX7" fmla="*/ 392630 w 421120"/>
                  <a:gd name="connsiteY7" fmla="*/ 306917 h 321139"/>
                  <a:gd name="connsiteX8" fmla="*/ 418030 w 421120"/>
                  <a:gd name="connsiteY8" fmla="*/ 268817 h 321139"/>
                  <a:gd name="connsiteX9" fmla="*/ 405330 w 421120"/>
                  <a:gd name="connsiteY9" fmla="*/ 167217 h 321139"/>
                  <a:gd name="connsiteX10" fmla="*/ 367230 w 421120"/>
                  <a:gd name="connsiteY10" fmla="*/ 141817 h 321139"/>
                  <a:gd name="connsiteX11" fmla="*/ 252930 w 421120"/>
                  <a:gd name="connsiteY11" fmla="*/ 91017 h 321139"/>
                  <a:gd name="connsiteX12" fmla="*/ 240230 w 421120"/>
                  <a:gd name="connsiteY12" fmla="*/ 52917 h 321139"/>
                  <a:gd name="connsiteX13" fmla="*/ 164030 w 421120"/>
                  <a:gd name="connsiteY13" fmla="*/ 14817 h 321139"/>
                  <a:gd name="connsiteX14" fmla="*/ 164030 w 421120"/>
                  <a:gd name="connsiteY14" fmla="*/ 2117 h 3211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21120" h="321139">
                    <a:moveTo>
                      <a:pt x="164030" y="2117"/>
                    </a:moveTo>
                    <a:cubicBezTo>
                      <a:pt x="157680" y="4234"/>
                      <a:pt x="139582" y="20691"/>
                      <a:pt x="125930" y="27517"/>
                    </a:cubicBezTo>
                    <a:cubicBezTo>
                      <a:pt x="113956" y="33504"/>
                      <a:pt x="99532" y="33716"/>
                      <a:pt x="87830" y="40217"/>
                    </a:cubicBezTo>
                    <a:cubicBezTo>
                      <a:pt x="61145" y="55042"/>
                      <a:pt x="11630" y="91017"/>
                      <a:pt x="11630" y="91017"/>
                    </a:cubicBezTo>
                    <a:cubicBezTo>
                      <a:pt x="12416" y="100453"/>
                      <a:pt x="0" y="248364"/>
                      <a:pt x="49730" y="281517"/>
                    </a:cubicBezTo>
                    <a:cubicBezTo>
                      <a:pt x="64253" y="291199"/>
                      <a:pt x="83463" y="290560"/>
                      <a:pt x="100530" y="294217"/>
                    </a:cubicBezTo>
                    <a:cubicBezTo>
                      <a:pt x="142743" y="303263"/>
                      <a:pt x="227530" y="319617"/>
                      <a:pt x="227530" y="319617"/>
                    </a:cubicBezTo>
                    <a:cubicBezTo>
                      <a:pt x="282563" y="315384"/>
                      <a:pt x="339298" y="321139"/>
                      <a:pt x="392630" y="306917"/>
                    </a:cubicBezTo>
                    <a:cubicBezTo>
                      <a:pt x="407378" y="302984"/>
                      <a:pt x="416648" y="284018"/>
                      <a:pt x="418030" y="268817"/>
                    </a:cubicBezTo>
                    <a:cubicBezTo>
                      <a:pt x="421120" y="234827"/>
                      <a:pt x="418006" y="198906"/>
                      <a:pt x="405330" y="167217"/>
                    </a:cubicBezTo>
                    <a:cubicBezTo>
                      <a:pt x="399661" y="153045"/>
                      <a:pt x="381178" y="148016"/>
                      <a:pt x="367230" y="141817"/>
                    </a:cubicBezTo>
                    <a:cubicBezTo>
                      <a:pt x="231210" y="81364"/>
                      <a:pt x="339155" y="148500"/>
                      <a:pt x="252930" y="91017"/>
                    </a:cubicBezTo>
                    <a:cubicBezTo>
                      <a:pt x="248697" y="78317"/>
                      <a:pt x="248593" y="63370"/>
                      <a:pt x="240230" y="52917"/>
                    </a:cubicBezTo>
                    <a:cubicBezTo>
                      <a:pt x="224710" y="33517"/>
                      <a:pt x="187037" y="20569"/>
                      <a:pt x="164030" y="14817"/>
                    </a:cubicBezTo>
                    <a:cubicBezTo>
                      <a:pt x="159923" y="13790"/>
                      <a:pt x="170380" y="0"/>
                      <a:pt x="164030" y="2117"/>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1" name="10 Forma libre"/>
              <p:cNvSpPr/>
              <p:nvPr/>
            </p:nvSpPr>
            <p:spPr>
              <a:xfrm>
                <a:off x="2651736" y="2413000"/>
                <a:ext cx="252790" cy="177800"/>
              </a:xfrm>
              <a:custGeom>
                <a:avLst/>
                <a:gdLst>
                  <a:gd name="connsiteX0" fmla="*/ 142264 w 252790"/>
                  <a:gd name="connsiteY0" fmla="*/ 0 h 177800"/>
                  <a:gd name="connsiteX1" fmla="*/ 104164 w 252790"/>
                  <a:gd name="connsiteY1" fmla="*/ 25400 h 177800"/>
                  <a:gd name="connsiteX2" fmla="*/ 15264 w 252790"/>
                  <a:gd name="connsiteY2" fmla="*/ 38100 h 177800"/>
                  <a:gd name="connsiteX3" fmla="*/ 27964 w 252790"/>
                  <a:gd name="connsiteY3" fmla="*/ 101600 h 177800"/>
                  <a:gd name="connsiteX4" fmla="*/ 142264 w 252790"/>
                  <a:gd name="connsiteY4" fmla="*/ 165100 h 177800"/>
                  <a:gd name="connsiteX5" fmla="*/ 180364 w 252790"/>
                  <a:gd name="connsiteY5" fmla="*/ 177800 h 177800"/>
                  <a:gd name="connsiteX6" fmla="*/ 205764 w 252790"/>
                  <a:gd name="connsiteY6" fmla="*/ 38100 h 177800"/>
                  <a:gd name="connsiteX7" fmla="*/ 167664 w 252790"/>
                  <a:gd name="connsiteY7" fmla="*/ 25400 h 177800"/>
                  <a:gd name="connsiteX8" fmla="*/ 142264 w 252790"/>
                  <a:gd name="connsiteY8" fmla="*/ 0 h 17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2790" h="177800">
                    <a:moveTo>
                      <a:pt x="142264" y="0"/>
                    </a:moveTo>
                    <a:cubicBezTo>
                      <a:pt x="131681" y="0"/>
                      <a:pt x="118784" y="21014"/>
                      <a:pt x="104164" y="25400"/>
                    </a:cubicBezTo>
                    <a:cubicBezTo>
                      <a:pt x="75492" y="34002"/>
                      <a:pt x="36431" y="16933"/>
                      <a:pt x="15264" y="38100"/>
                    </a:cubicBezTo>
                    <a:cubicBezTo>
                      <a:pt x="0" y="53364"/>
                      <a:pt x="18311" y="82293"/>
                      <a:pt x="27964" y="101600"/>
                    </a:cubicBezTo>
                    <a:cubicBezTo>
                      <a:pt x="50777" y="147226"/>
                      <a:pt x="100036" y="151024"/>
                      <a:pt x="142264" y="165100"/>
                    </a:cubicBezTo>
                    <a:lnTo>
                      <a:pt x="180364" y="177800"/>
                    </a:lnTo>
                    <a:cubicBezTo>
                      <a:pt x="248443" y="155107"/>
                      <a:pt x="252790" y="167422"/>
                      <a:pt x="205764" y="38100"/>
                    </a:cubicBezTo>
                    <a:cubicBezTo>
                      <a:pt x="201189" y="25519"/>
                      <a:pt x="179638" y="31387"/>
                      <a:pt x="167664" y="25400"/>
                    </a:cubicBezTo>
                    <a:cubicBezTo>
                      <a:pt x="154012" y="18574"/>
                      <a:pt x="152847" y="0"/>
                      <a:pt x="142264" y="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2" name="11 Forma libre"/>
              <p:cNvSpPr/>
              <p:nvPr/>
            </p:nvSpPr>
            <p:spPr>
              <a:xfrm>
                <a:off x="3022600" y="4218196"/>
                <a:ext cx="635000" cy="587468"/>
              </a:xfrm>
              <a:custGeom>
                <a:avLst/>
                <a:gdLst>
                  <a:gd name="connsiteX0" fmla="*/ 152400 w 635000"/>
                  <a:gd name="connsiteY0" fmla="*/ 36304 h 587468"/>
                  <a:gd name="connsiteX1" fmla="*/ 254000 w 635000"/>
                  <a:gd name="connsiteY1" fmla="*/ 125204 h 587468"/>
                  <a:gd name="connsiteX2" fmla="*/ 419100 w 635000"/>
                  <a:gd name="connsiteY2" fmla="*/ 112504 h 587468"/>
                  <a:gd name="connsiteX3" fmla="*/ 457200 w 635000"/>
                  <a:gd name="connsiteY3" fmla="*/ 99804 h 587468"/>
                  <a:gd name="connsiteX4" fmla="*/ 558800 w 635000"/>
                  <a:gd name="connsiteY4" fmla="*/ 112504 h 587468"/>
                  <a:gd name="connsiteX5" fmla="*/ 571500 w 635000"/>
                  <a:gd name="connsiteY5" fmla="*/ 214104 h 587468"/>
                  <a:gd name="connsiteX6" fmla="*/ 609600 w 635000"/>
                  <a:gd name="connsiteY6" fmla="*/ 239504 h 587468"/>
                  <a:gd name="connsiteX7" fmla="*/ 635000 w 635000"/>
                  <a:gd name="connsiteY7" fmla="*/ 290304 h 587468"/>
                  <a:gd name="connsiteX8" fmla="*/ 622300 w 635000"/>
                  <a:gd name="connsiteY8" fmla="*/ 379204 h 587468"/>
                  <a:gd name="connsiteX9" fmla="*/ 609600 w 635000"/>
                  <a:gd name="connsiteY9" fmla="*/ 417304 h 587468"/>
                  <a:gd name="connsiteX10" fmla="*/ 533400 w 635000"/>
                  <a:gd name="connsiteY10" fmla="*/ 468104 h 587468"/>
                  <a:gd name="connsiteX11" fmla="*/ 508000 w 635000"/>
                  <a:gd name="connsiteY11" fmla="*/ 506204 h 587468"/>
                  <a:gd name="connsiteX12" fmla="*/ 355600 w 635000"/>
                  <a:gd name="connsiteY12" fmla="*/ 531604 h 587468"/>
                  <a:gd name="connsiteX13" fmla="*/ 228600 w 635000"/>
                  <a:gd name="connsiteY13" fmla="*/ 468104 h 587468"/>
                  <a:gd name="connsiteX14" fmla="*/ 228600 w 635000"/>
                  <a:gd name="connsiteY14" fmla="*/ 468104 h 587468"/>
                  <a:gd name="connsiteX15" fmla="*/ 152400 w 635000"/>
                  <a:gd name="connsiteY15" fmla="*/ 442704 h 587468"/>
                  <a:gd name="connsiteX16" fmla="*/ 101600 w 635000"/>
                  <a:gd name="connsiteY16" fmla="*/ 366504 h 587468"/>
                  <a:gd name="connsiteX17" fmla="*/ 63500 w 635000"/>
                  <a:gd name="connsiteY17" fmla="*/ 328404 h 587468"/>
                  <a:gd name="connsiteX18" fmla="*/ 0 w 635000"/>
                  <a:gd name="connsiteY18" fmla="*/ 239504 h 587468"/>
                  <a:gd name="connsiteX19" fmla="*/ 38100 w 635000"/>
                  <a:gd name="connsiteY19" fmla="*/ 163304 h 587468"/>
                  <a:gd name="connsiteX20" fmla="*/ 76200 w 635000"/>
                  <a:gd name="connsiteY20" fmla="*/ 137904 h 587468"/>
                  <a:gd name="connsiteX21" fmla="*/ 76200 w 635000"/>
                  <a:gd name="connsiteY21" fmla="*/ 10904 h 587468"/>
                  <a:gd name="connsiteX22" fmla="*/ 127000 w 635000"/>
                  <a:gd name="connsiteY22" fmla="*/ 23604 h 587468"/>
                  <a:gd name="connsiteX23" fmla="*/ 152400 w 635000"/>
                  <a:gd name="connsiteY23" fmla="*/ 36304 h 587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635000" h="587468">
                    <a:moveTo>
                      <a:pt x="152400" y="36304"/>
                    </a:moveTo>
                    <a:cubicBezTo>
                      <a:pt x="173567" y="53237"/>
                      <a:pt x="211667" y="61704"/>
                      <a:pt x="254000" y="125204"/>
                    </a:cubicBezTo>
                    <a:cubicBezTo>
                      <a:pt x="309033" y="120971"/>
                      <a:pt x="364330" y="119350"/>
                      <a:pt x="419100" y="112504"/>
                    </a:cubicBezTo>
                    <a:cubicBezTo>
                      <a:pt x="432384" y="110844"/>
                      <a:pt x="443813" y="99804"/>
                      <a:pt x="457200" y="99804"/>
                    </a:cubicBezTo>
                    <a:cubicBezTo>
                      <a:pt x="491330" y="99804"/>
                      <a:pt x="524933" y="108271"/>
                      <a:pt x="558800" y="112504"/>
                    </a:cubicBezTo>
                    <a:cubicBezTo>
                      <a:pt x="563033" y="146371"/>
                      <a:pt x="558824" y="182415"/>
                      <a:pt x="571500" y="214104"/>
                    </a:cubicBezTo>
                    <a:cubicBezTo>
                      <a:pt x="577169" y="228276"/>
                      <a:pt x="599829" y="227778"/>
                      <a:pt x="609600" y="239504"/>
                    </a:cubicBezTo>
                    <a:cubicBezTo>
                      <a:pt x="621720" y="254048"/>
                      <a:pt x="626533" y="273371"/>
                      <a:pt x="635000" y="290304"/>
                    </a:cubicBezTo>
                    <a:cubicBezTo>
                      <a:pt x="630767" y="319937"/>
                      <a:pt x="628171" y="349851"/>
                      <a:pt x="622300" y="379204"/>
                    </a:cubicBezTo>
                    <a:cubicBezTo>
                      <a:pt x="619675" y="392331"/>
                      <a:pt x="619066" y="407838"/>
                      <a:pt x="609600" y="417304"/>
                    </a:cubicBezTo>
                    <a:cubicBezTo>
                      <a:pt x="588014" y="438890"/>
                      <a:pt x="533400" y="468104"/>
                      <a:pt x="533400" y="468104"/>
                    </a:cubicBezTo>
                    <a:cubicBezTo>
                      <a:pt x="524933" y="480804"/>
                      <a:pt x="514826" y="492552"/>
                      <a:pt x="508000" y="506204"/>
                    </a:cubicBezTo>
                    <a:cubicBezTo>
                      <a:pt x="467368" y="587468"/>
                      <a:pt x="554548" y="549690"/>
                      <a:pt x="355600" y="531604"/>
                    </a:cubicBezTo>
                    <a:cubicBezTo>
                      <a:pt x="275184" y="511500"/>
                      <a:pt x="319323" y="528586"/>
                      <a:pt x="228600" y="468104"/>
                    </a:cubicBezTo>
                    <a:lnTo>
                      <a:pt x="228600" y="468104"/>
                    </a:lnTo>
                    <a:lnTo>
                      <a:pt x="152400" y="442704"/>
                    </a:lnTo>
                    <a:cubicBezTo>
                      <a:pt x="135467" y="417304"/>
                      <a:pt x="123186" y="388090"/>
                      <a:pt x="101600" y="366504"/>
                    </a:cubicBezTo>
                    <a:cubicBezTo>
                      <a:pt x="88900" y="353804"/>
                      <a:pt x="75189" y="342041"/>
                      <a:pt x="63500" y="328404"/>
                    </a:cubicBezTo>
                    <a:cubicBezTo>
                      <a:pt x="39871" y="300837"/>
                      <a:pt x="20102" y="269657"/>
                      <a:pt x="0" y="239504"/>
                    </a:cubicBezTo>
                    <a:cubicBezTo>
                      <a:pt x="10329" y="208516"/>
                      <a:pt x="13481" y="187923"/>
                      <a:pt x="38100" y="163304"/>
                    </a:cubicBezTo>
                    <a:cubicBezTo>
                      <a:pt x="48893" y="152511"/>
                      <a:pt x="63500" y="146371"/>
                      <a:pt x="76200" y="137904"/>
                    </a:cubicBezTo>
                    <a:cubicBezTo>
                      <a:pt x="71529" y="114548"/>
                      <a:pt x="47005" y="34260"/>
                      <a:pt x="76200" y="10904"/>
                    </a:cubicBezTo>
                    <a:cubicBezTo>
                      <a:pt x="89830" y="0"/>
                      <a:pt x="109884" y="20181"/>
                      <a:pt x="127000" y="23604"/>
                    </a:cubicBezTo>
                    <a:cubicBezTo>
                      <a:pt x="131151" y="24434"/>
                      <a:pt x="131233" y="19371"/>
                      <a:pt x="152400" y="36304"/>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4" name="33 Grupo"/>
            <p:cNvGrpSpPr>
              <a:grpSpLocks/>
            </p:cNvGrpSpPr>
            <p:nvPr/>
          </p:nvGrpSpPr>
          <p:grpSpPr bwMode="auto">
            <a:xfrm>
              <a:off x="2940051" y="1000126"/>
              <a:ext cx="5457825" cy="5529263"/>
              <a:chOff x="1414463" y="360003"/>
              <a:chExt cx="5457825" cy="6169385"/>
            </a:xfrm>
          </p:grpSpPr>
          <p:sp>
            <p:nvSpPr>
              <p:cNvPr id="30" name="29 Forma libre"/>
              <p:cNvSpPr/>
              <p:nvPr/>
            </p:nvSpPr>
            <p:spPr>
              <a:xfrm>
                <a:off x="3486150" y="4953000"/>
                <a:ext cx="3386138" cy="1576388"/>
              </a:xfrm>
              <a:custGeom>
                <a:avLst/>
                <a:gdLst>
                  <a:gd name="connsiteX0" fmla="*/ 3386138 w 3386138"/>
                  <a:gd name="connsiteY0" fmla="*/ 0 h 1576388"/>
                  <a:gd name="connsiteX1" fmla="*/ 3386138 w 3386138"/>
                  <a:gd name="connsiteY1" fmla="*/ 0 h 1576388"/>
                  <a:gd name="connsiteX2" fmla="*/ 3386138 w 3386138"/>
                  <a:gd name="connsiteY2" fmla="*/ 71438 h 1576388"/>
                  <a:gd name="connsiteX3" fmla="*/ 3362325 w 3386138"/>
                  <a:gd name="connsiteY3" fmla="*/ 123825 h 1576388"/>
                  <a:gd name="connsiteX4" fmla="*/ 3362325 w 3386138"/>
                  <a:gd name="connsiteY4" fmla="*/ 123825 h 1576388"/>
                  <a:gd name="connsiteX5" fmla="*/ 3333750 w 3386138"/>
                  <a:gd name="connsiteY5" fmla="*/ 176213 h 1576388"/>
                  <a:gd name="connsiteX6" fmla="*/ 3324225 w 3386138"/>
                  <a:gd name="connsiteY6" fmla="*/ 190500 h 1576388"/>
                  <a:gd name="connsiteX7" fmla="*/ 3328988 w 3386138"/>
                  <a:gd name="connsiteY7" fmla="*/ 228600 h 1576388"/>
                  <a:gd name="connsiteX8" fmla="*/ 3328988 w 3386138"/>
                  <a:gd name="connsiteY8" fmla="*/ 228600 h 1576388"/>
                  <a:gd name="connsiteX9" fmla="*/ 3348038 w 3386138"/>
                  <a:gd name="connsiteY9" fmla="*/ 300038 h 1576388"/>
                  <a:gd name="connsiteX10" fmla="*/ 3314700 w 3386138"/>
                  <a:gd name="connsiteY10" fmla="*/ 352425 h 1576388"/>
                  <a:gd name="connsiteX11" fmla="*/ 3290888 w 3386138"/>
                  <a:gd name="connsiteY11" fmla="*/ 385763 h 1576388"/>
                  <a:gd name="connsiteX12" fmla="*/ 3267075 w 3386138"/>
                  <a:gd name="connsiteY12" fmla="*/ 433388 h 1576388"/>
                  <a:gd name="connsiteX13" fmla="*/ 3195638 w 3386138"/>
                  <a:gd name="connsiteY13" fmla="*/ 442913 h 1576388"/>
                  <a:gd name="connsiteX14" fmla="*/ 3157538 w 3386138"/>
                  <a:gd name="connsiteY14" fmla="*/ 442913 h 1576388"/>
                  <a:gd name="connsiteX15" fmla="*/ 3119438 w 3386138"/>
                  <a:gd name="connsiteY15" fmla="*/ 452438 h 1576388"/>
                  <a:gd name="connsiteX16" fmla="*/ 3076575 w 3386138"/>
                  <a:gd name="connsiteY16" fmla="*/ 500063 h 1576388"/>
                  <a:gd name="connsiteX17" fmla="*/ 3048000 w 3386138"/>
                  <a:gd name="connsiteY17" fmla="*/ 528638 h 1576388"/>
                  <a:gd name="connsiteX18" fmla="*/ 3024188 w 3386138"/>
                  <a:gd name="connsiteY18" fmla="*/ 542925 h 1576388"/>
                  <a:gd name="connsiteX19" fmla="*/ 2976563 w 3386138"/>
                  <a:gd name="connsiteY19" fmla="*/ 566738 h 1576388"/>
                  <a:gd name="connsiteX20" fmla="*/ 2947988 w 3386138"/>
                  <a:gd name="connsiteY20" fmla="*/ 585788 h 1576388"/>
                  <a:gd name="connsiteX21" fmla="*/ 2905125 w 3386138"/>
                  <a:gd name="connsiteY21" fmla="*/ 604838 h 1576388"/>
                  <a:gd name="connsiteX22" fmla="*/ 2886075 w 3386138"/>
                  <a:gd name="connsiteY22" fmla="*/ 619125 h 1576388"/>
                  <a:gd name="connsiteX23" fmla="*/ 2871788 w 3386138"/>
                  <a:gd name="connsiteY23" fmla="*/ 623888 h 1576388"/>
                  <a:gd name="connsiteX24" fmla="*/ 2838450 w 3386138"/>
                  <a:gd name="connsiteY24" fmla="*/ 657225 h 1576388"/>
                  <a:gd name="connsiteX25" fmla="*/ 2805113 w 3386138"/>
                  <a:gd name="connsiteY25" fmla="*/ 695325 h 1576388"/>
                  <a:gd name="connsiteX26" fmla="*/ 2771775 w 3386138"/>
                  <a:gd name="connsiteY26" fmla="*/ 723900 h 1576388"/>
                  <a:gd name="connsiteX27" fmla="*/ 2728913 w 3386138"/>
                  <a:gd name="connsiteY27" fmla="*/ 757238 h 1576388"/>
                  <a:gd name="connsiteX28" fmla="*/ 2714625 w 3386138"/>
                  <a:gd name="connsiteY28" fmla="*/ 766763 h 1576388"/>
                  <a:gd name="connsiteX29" fmla="*/ 2700338 w 3386138"/>
                  <a:gd name="connsiteY29" fmla="*/ 766763 h 1576388"/>
                  <a:gd name="connsiteX30" fmla="*/ 2633663 w 3386138"/>
                  <a:gd name="connsiteY30" fmla="*/ 795338 h 1576388"/>
                  <a:gd name="connsiteX31" fmla="*/ 2628900 w 3386138"/>
                  <a:gd name="connsiteY31" fmla="*/ 800100 h 1576388"/>
                  <a:gd name="connsiteX32" fmla="*/ 2605088 w 3386138"/>
                  <a:gd name="connsiteY32" fmla="*/ 823913 h 1576388"/>
                  <a:gd name="connsiteX33" fmla="*/ 2581275 w 3386138"/>
                  <a:gd name="connsiteY33" fmla="*/ 842963 h 1576388"/>
                  <a:gd name="connsiteX34" fmla="*/ 2552700 w 3386138"/>
                  <a:gd name="connsiteY34" fmla="*/ 871538 h 1576388"/>
                  <a:gd name="connsiteX35" fmla="*/ 2533650 w 3386138"/>
                  <a:gd name="connsiteY35" fmla="*/ 881063 h 1576388"/>
                  <a:gd name="connsiteX36" fmla="*/ 2490788 w 3386138"/>
                  <a:gd name="connsiteY36" fmla="*/ 904875 h 1576388"/>
                  <a:gd name="connsiteX37" fmla="*/ 2462213 w 3386138"/>
                  <a:gd name="connsiteY37" fmla="*/ 923925 h 1576388"/>
                  <a:gd name="connsiteX38" fmla="*/ 2443163 w 3386138"/>
                  <a:gd name="connsiteY38" fmla="*/ 938213 h 1576388"/>
                  <a:gd name="connsiteX39" fmla="*/ 2424113 w 3386138"/>
                  <a:gd name="connsiteY39" fmla="*/ 952500 h 1576388"/>
                  <a:gd name="connsiteX40" fmla="*/ 2405063 w 3386138"/>
                  <a:gd name="connsiteY40" fmla="*/ 962025 h 1576388"/>
                  <a:gd name="connsiteX41" fmla="*/ 2395538 w 3386138"/>
                  <a:gd name="connsiteY41" fmla="*/ 976313 h 1576388"/>
                  <a:gd name="connsiteX42" fmla="*/ 2357438 w 3386138"/>
                  <a:gd name="connsiteY42" fmla="*/ 1009650 h 1576388"/>
                  <a:gd name="connsiteX43" fmla="*/ 2347913 w 3386138"/>
                  <a:gd name="connsiteY43" fmla="*/ 1023938 h 1576388"/>
                  <a:gd name="connsiteX44" fmla="*/ 2338388 w 3386138"/>
                  <a:gd name="connsiteY44" fmla="*/ 1033463 h 1576388"/>
                  <a:gd name="connsiteX45" fmla="*/ 2324100 w 3386138"/>
                  <a:gd name="connsiteY45" fmla="*/ 1052513 h 1576388"/>
                  <a:gd name="connsiteX46" fmla="*/ 2309813 w 3386138"/>
                  <a:gd name="connsiteY46" fmla="*/ 1066800 h 1576388"/>
                  <a:gd name="connsiteX47" fmla="*/ 2295525 w 3386138"/>
                  <a:gd name="connsiteY47" fmla="*/ 1081088 h 1576388"/>
                  <a:gd name="connsiteX48" fmla="*/ 2271713 w 3386138"/>
                  <a:gd name="connsiteY48" fmla="*/ 1104900 h 1576388"/>
                  <a:gd name="connsiteX49" fmla="*/ 2238375 w 3386138"/>
                  <a:gd name="connsiteY49" fmla="*/ 1138238 h 1576388"/>
                  <a:gd name="connsiteX50" fmla="*/ 2166938 w 3386138"/>
                  <a:gd name="connsiteY50" fmla="*/ 1204913 h 1576388"/>
                  <a:gd name="connsiteX51" fmla="*/ 2095500 w 3386138"/>
                  <a:gd name="connsiteY51" fmla="*/ 1209675 h 1576388"/>
                  <a:gd name="connsiteX52" fmla="*/ 2071688 w 3386138"/>
                  <a:gd name="connsiteY52" fmla="*/ 1214438 h 1576388"/>
                  <a:gd name="connsiteX53" fmla="*/ 1990725 w 3386138"/>
                  <a:gd name="connsiteY53" fmla="*/ 1214438 h 1576388"/>
                  <a:gd name="connsiteX54" fmla="*/ 1919288 w 3386138"/>
                  <a:gd name="connsiteY54" fmla="*/ 1181100 h 1576388"/>
                  <a:gd name="connsiteX55" fmla="*/ 1876425 w 3386138"/>
                  <a:gd name="connsiteY55" fmla="*/ 1147763 h 1576388"/>
                  <a:gd name="connsiteX56" fmla="*/ 1814513 w 3386138"/>
                  <a:gd name="connsiteY56" fmla="*/ 1114425 h 1576388"/>
                  <a:gd name="connsiteX57" fmla="*/ 1752600 w 3386138"/>
                  <a:gd name="connsiteY57" fmla="*/ 1071563 h 1576388"/>
                  <a:gd name="connsiteX58" fmla="*/ 1657350 w 3386138"/>
                  <a:gd name="connsiteY58" fmla="*/ 1023938 h 1576388"/>
                  <a:gd name="connsiteX59" fmla="*/ 1628775 w 3386138"/>
                  <a:gd name="connsiteY59" fmla="*/ 1014413 h 1576388"/>
                  <a:gd name="connsiteX60" fmla="*/ 1590675 w 3386138"/>
                  <a:gd name="connsiteY60" fmla="*/ 990600 h 1576388"/>
                  <a:gd name="connsiteX61" fmla="*/ 1533525 w 3386138"/>
                  <a:gd name="connsiteY61" fmla="*/ 947738 h 1576388"/>
                  <a:gd name="connsiteX62" fmla="*/ 1481138 w 3386138"/>
                  <a:gd name="connsiteY62" fmla="*/ 904875 h 1576388"/>
                  <a:gd name="connsiteX63" fmla="*/ 1457325 w 3386138"/>
                  <a:gd name="connsiteY63" fmla="*/ 885825 h 1576388"/>
                  <a:gd name="connsiteX64" fmla="*/ 1395413 w 3386138"/>
                  <a:gd name="connsiteY64" fmla="*/ 847725 h 1576388"/>
                  <a:gd name="connsiteX65" fmla="*/ 1376363 w 3386138"/>
                  <a:gd name="connsiteY65" fmla="*/ 842963 h 1576388"/>
                  <a:gd name="connsiteX66" fmla="*/ 1252538 w 3386138"/>
                  <a:gd name="connsiteY66" fmla="*/ 795338 h 1576388"/>
                  <a:gd name="connsiteX67" fmla="*/ 1157288 w 3386138"/>
                  <a:gd name="connsiteY67" fmla="*/ 757238 h 1576388"/>
                  <a:gd name="connsiteX68" fmla="*/ 1085850 w 3386138"/>
                  <a:gd name="connsiteY68" fmla="*/ 723900 h 1576388"/>
                  <a:gd name="connsiteX69" fmla="*/ 1014413 w 3386138"/>
                  <a:gd name="connsiteY69" fmla="*/ 685800 h 1576388"/>
                  <a:gd name="connsiteX70" fmla="*/ 1004888 w 3386138"/>
                  <a:gd name="connsiteY70" fmla="*/ 671513 h 1576388"/>
                  <a:gd name="connsiteX71" fmla="*/ 990600 w 3386138"/>
                  <a:gd name="connsiteY71" fmla="*/ 661988 h 1576388"/>
                  <a:gd name="connsiteX72" fmla="*/ 957263 w 3386138"/>
                  <a:gd name="connsiteY72" fmla="*/ 638175 h 1576388"/>
                  <a:gd name="connsiteX73" fmla="*/ 919163 w 3386138"/>
                  <a:gd name="connsiteY73" fmla="*/ 619125 h 1576388"/>
                  <a:gd name="connsiteX74" fmla="*/ 904875 w 3386138"/>
                  <a:gd name="connsiteY74" fmla="*/ 604838 h 1576388"/>
                  <a:gd name="connsiteX75" fmla="*/ 857250 w 3386138"/>
                  <a:gd name="connsiteY75" fmla="*/ 585788 h 1576388"/>
                  <a:gd name="connsiteX76" fmla="*/ 814388 w 3386138"/>
                  <a:gd name="connsiteY76" fmla="*/ 576263 h 1576388"/>
                  <a:gd name="connsiteX77" fmla="*/ 685800 w 3386138"/>
                  <a:gd name="connsiteY77" fmla="*/ 595313 h 1576388"/>
                  <a:gd name="connsiteX78" fmla="*/ 671513 w 3386138"/>
                  <a:gd name="connsiteY78" fmla="*/ 604838 h 1576388"/>
                  <a:gd name="connsiteX79" fmla="*/ 633413 w 3386138"/>
                  <a:gd name="connsiteY79" fmla="*/ 628650 h 1576388"/>
                  <a:gd name="connsiteX80" fmla="*/ 619125 w 3386138"/>
                  <a:gd name="connsiteY80" fmla="*/ 633413 h 1576388"/>
                  <a:gd name="connsiteX81" fmla="*/ 604838 w 3386138"/>
                  <a:gd name="connsiteY81" fmla="*/ 638175 h 1576388"/>
                  <a:gd name="connsiteX82" fmla="*/ 590550 w 3386138"/>
                  <a:gd name="connsiteY82" fmla="*/ 652463 h 1576388"/>
                  <a:gd name="connsiteX83" fmla="*/ 576263 w 3386138"/>
                  <a:gd name="connsiteY83" fmla="*/ 657225 h 1576388"/>
                  <a:gd name="connsiteX84" fmla="*/ 547688 w 3386138"/>
                  <a:gd name="connsiteY84" fmla="*/ 681038 h 1576388"/>
                  <a:gd name="connsiteX85" fmla="*/ 528638 w 3386138"/>
                  <a:gd name="connsiteY85" fmla="*/ 709613 h 1576388"/>
                  <a:gd name="connsiteX86" fmla="*/ 523875 w 3386138"/>
                  <a:gd name="connsiteY86" fmla="*/ 728663 h 1576388"/>
                  <a:gd name="connsiteX87" fmla="*/ 500063 w 3386138"/>
                  <a:gd name="connsiteY87" fmla="*/ 757238 h 1576388"/>
                  <a:gd name="connsiteX88" fmla="*/ 471488 w 3386138"/>
                  <a:gd name="connsiteY88" fmla="*/ 785813 h 1576388"/>
                  <a:gd name="connsiteX89" fmla="*/ 442913 w 3386138"/>
                  <a:gd name="connsiteY89" fmla="*/ 819150 h 1576388"/>
                  <a:gd name="connsiteX90" fmla="*/ 433388 w 3386138"/>
                  <a:gd name="connsiteY90" fmla="*/ 833438 h 1576388"/>
                  <a:gd name="connsiteX91" fmla="*/ 419100 w 3386138"/>
                  <a:gd name="connsiteY91" fmla="*/ 876300 h 1576388"/>
                  <a:gd name="connsiteX92" fmla="*/ 404813 w 3386138"/>
                  <a:gd name="connsiteY92" fmla="*/ 885825 h 1576388"/>
                  <a:gd name="connsiteX93" fmla="*/ 390525 w 3386138"/>
                  <a:gd name="connsiteY93" fmla="*/ 900113 h 1576388"/>
                  <a:gd name="connsiteX94" fmla="*/ 381000 w 3386138"/>
                  <a:gd name="connsiteY94" fmla="*/ 914400 h 1576388"/>
                  <a:gd name="connsiteX95" fmla="*/ 352425 w 3386138"/>
                  <a:gd name="connsiteY95" fmla="*/ 933450 h 1576388"/>
                  <a:gd name="connsiteX96" fmla="*/ 342900 w 3386138"/>
                  <a:gd name="connsiteY96" fmla="*/ 947738 h 1576388"/>
                  <a:gd name="connsiteX97" fmla="*/ 319088 w 3386138"/>
                  <a:gd name="connsiteY97" fmla="*/ 990600 h 1576388"/>
                  <a:gd name="connsiteX98" fmla="*/ 304800 w 3386138"/>
                  <a:gd name="connsiteY98" fmla="*/ 1004888 h 1576388"/>
                  <a:gd name="connsiteX99" fmla="*/ 276225 w 3386138"/>
                  <a:gd name="connsiteY99" fmla="*/ 1023938 h 1576388"/>
                  <a:gd name="connsiteX100" fmla="*/ 242888 w 3386138"/>
                  <a:gd name="connsiteY100" fmla="*/ 1042988 h 1576388"/>
                  <a:gd name="connsiteX101" fmla="*/ 219075 w 3386138"/>
                  <a:gd name="connsiteY101" fmla="*/ 1071563 h 1576388"/>
                  <a:gd name="connsiteX102" fmla="*/ 200025 w 3386138"/>
                  <a:gd name="connsiteY102" fmla="*/ 1100138 h 1576388"/>
                  <a:gd name="connsiteX103" fmla="*/ 190500 w 3386138"/>
                  <a:gd name="connsiteY103" fmla="*/ 1114425 h 1576388"/>
                  <a:gd name="connsiteX104" fmla="*/ 180975 w 3386138"/>
                  <a:gd name="connsiteY104" fmla="*/ 1147763 h 1576388"/>
                  <a:gd name="connsiteX105" fmla="*/ 176213 w 3386138"/>
                  <a:gd name="connsiteY105" fmla="*/ 1181100 h 1576388"/>
                  <a:gd name="connsiteX106" fmla="*/ 171450 w 3386138"/>
                  <a:gd name="connsiteY106" fmla="*/ 1257300 h 1576388"/>
                  <a:gd name="connsiteX107" fmla="*/ 147638 w 3386138"/>
                  <a:gd name="connsiteY107" fmla="*/ 1285875 h 1576388"/>
                  <a:gd name="connsiteX108" fmla="*/ 138113 w 3386138"/>
                  <a:gd name="connsiteY108" fmla="*/ 1300163 h 1576388"/>
                  <a:gd name="connsiteX109" fmla="*/ 123825 w 3386138"/>
                  <a:gd name="connsiteY109" fmla="*/ 1314450 h 1576388"/>
                  <a:gd name="connsiteX110" fmla="*/ 114300 w 3386138"/>
                  <a:gd name="connsiteY110" fmla="*/ 1328738 h 1576388"/>
                  <a:gd name="connsiteX111" fmla="*/ 85725 w 3386138"/>
                  <a:gd name="connsiteY111" fmla="*/ 1343025 h 1576388"/>
                  <a:gd name="connsiteX112" fmla="*/ 71438 w 3386138"/>
                  <a:gd name="connsiteY112" fmla="*/ 1352550 h 1576388"/>
                  <a:gd name="connsiteX113" fmla="*/ 61913 w 3386138"/>
                  <a:gd name="connsiteY113" fmla="*/ 1366838 h 1576388"/>
                  <a:gd name="connsiteX114" fmla="*/ 47625 w 3386138"/>
                  <a:gd name="connsiteY114" fmla="*/ 1404938 h 1576388"/>
                  <a:gd name="connsiteX115" fmla="*/ 38100 w 3386138"/>
                  <a:gd name="connsiteY115" fmla="*/ 1423988 h 1576388"/>
                  <a:gd name="connsiteX116" fmla="*/ 23813 w 3386138"/>
                  <a:gd name="connsiteY116" fmla="*/ 1452563 h 1576388"/>
                  <a:gd name="connsiteX117" fmla="*/ 14288 w 3386138"/>
                  <a:gd name="connsiteY117" fmla="*/ 1500188 h 1576388"/>
                  <a:gd name="connsiteX118" fmla="*/ 0 w 3386138"/>
                  <a:gd name="connsiteY118" fmla="*/ 1576388 h 1576388"/>
                  <a:gd name="connsiteX119" fmla="*/ 0 w 3386138"/>
                  <a:gd name="connsiteY119" fmla="*/ 1566863 h 1576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3386138" h="1576388">
                    <a:moveTo>
                      <a:pt x="3386138" y="0"/>
                    </a:moveTo>
                    <a:lnTo>
                      <a:pt x="3386138" y="0"/>
                    </a:lnTo>
                    <a:lnTo>
                      <a:pt x="3386138" y="71438"/>
                    </a:lnTo>
                    <a:cubicBezTo>
                      <a:pt x="3366254" y="121147"/>
                      <a:pt x="3379179" y="106974"/>
                      <a:pt x="3362325" y="123825"/>
                    </a:cubicBezTo>
                    <a:lnTo>
                      <a:pt x="3362325" y="123825"/>
                    </a:lnTo>
                    <a:cubicBezTo>
                      <a:pt x="3352800" y="141288"/>
                      <a:pt x="3343619" y="158942"/>
                      <a:pt x="3333750" y="176213"/>
                    </a:cubicBezTo>
                    <a:cubicBezTo>
                      <a:pt x="3330910" y="181183"/>
                      <a:pt x="3324225" y="190500"/>
                      <a:pt x="3324225" y="190500"/>
                    </a:cubicBezTo>
                    <a:lnTo>
                      <a:pt x="3328988" y="228600"/>
                    </a:lnTo>
                    <a:lnTo>
                      <a:pt x="3328988" y="228600"/>
                    </a:lnTo>
                    <a:cubicBezTo>
                      <a:pt x="3354074" y="293826"/>
                      <a:pt x="3362688" y="270736"/>
                      <a:pt x="3348038" y="300038"/>
                    </a:cubicBezTo>
                    <a:cubicBezTo>
                      <a:pt x="3322044" y="346825"/>
                      <a:pt x="3335782" y="331343"/>
                      <a:pt x="3314700" y="352425"/>
                    </a:cubicBezTo>
                    <a:cubicBezTo>
                      <a:pt x="3294405" y="382868"/>
                      <a:pt x="3303744" y="372904"/>
                      <a:pt x="3290888" y="385763"/>
                    </a:cubicBezTo>
                    <a:cubicBezTo>
                      <a:pt x="3275023" y="428067"/>
                      <a:pt x="3286191" y="414272"/>
                      <a:pt x="3267075" y="433388"/>
                    </a:cubicBezTo>
                    <a:cubicBezTo>
                      <a:pt x="3214915" y="444979"/>
                      <a:pt x="3238849" y="442913"/>
                      <a:pt x="3195638" y="442913"/>
                    </a:cubicBezTo>
                    <a:lnTo>
                      <a:pt x="3157538" y="442913"/>
                    </a:lnTo>
                    <a:cubicBezTo>
                      <a:pt x="3121977" y="447992"/>
                      <a:pt x="3132137" y="439737"/>
                      <a:pt x="3119438" y="452438"/>
                    </a:cubicBezTo>
                    <a:cubicBezTo>
                      <a:pt x="3083143" y="493917"/>
                      <a:pt x="3098033" y="478605"/>
                      <a:pt x="3076575" y="500063"/>
                    </a:cubicBezTo>
                    <a:cubicBezTo>
                      <a:pt x="3067050" y="509588"/>
                      <a:pt x="3058633" y="520368"/>
                      <a:pt x="3048000" y="528638"/>
                    </a:cubicBezTo>
                    <a:cubicBezTo>
                      <a:pt x="2992358" y="571915"/>
                      <a:pt x="3070443" y="496670"/>
                      <a:pt x="3024188" y="542925"/>
                    </a:cubicBezTo>
                    <a:cubicBezTo>
                      <a:pt x="3008313" y="550863"/>
                      <a:pt x="2992032" y="558036"/>
                      <a:pt x="2976563" y="566738"/>
                    </a:cubicBezTo>
                    <a:cubicBezTo>
                      <a:pt x="2966586" y="572350"/>
                      <a:pt x="2947988" y="585788"/>
                      <a:pt x="2947988" y="585788"/>
                    </a:cubicBezTo>
                    <a:cubicBezTo>
                      <a:pt x="2933700" y="592138"/>
                      <a:pt x="2918891" y="597425"/>
                      <a:pt x="2905125" y="604838"/>
                    </a:cubicBezTo>
                    <a:cubicBezTo>
                      <a:pt x="2898136" y="608601"/>
                      <a:pt x="2892967" y="615187"/>
                      <a:pt x="2886075" y="619125"/>
                    </a:cubicBezTo>
                    <a:cubicBezTo>
                      <a:pt x="2881716" y="621616"/>
                      <a:pt x="2871788" y="623888"/>
                      <a:pt x="2871788" y="623888"/>
                    </a:cubicBezTo>
                    <a:cubicBezTo>
                      <a:pt x="2812436" y="671369"/>
                      <a:pt x="2871108" y="620485"/>
                      <a:pt x="2838450" y="657225"/>
                    </a:cubicBezTo>
                    <a:cubicBezTo>
                      <a:pt x="2802926" y="697189"/>
                      <a:pt x="2817068" y="671412"/>
                      <a:pt x="2805113" y="695325"/>
                    </a:cubicBezTo>
                    <a:cubicBezTo>
                      <a:pt x="2777794" y="717180"/>
                      <a:pt x="2788488" y="707187"/>
                      <a:pt x="2771775" y="723900"/>
                    </a:cubicBezTo>
                    <a:cubicBezTo>
                      <a:pt x="2757488" y="735013"/>
                      <a:pt x="2743393" y="746378"/>
                      <a:pt x="2728913" y="757238"/>
                    </a:cubicBezTo>
                    <a:cubicBezTo>
                      <a:pt x="2724334" y="760672"/>
                      <a:pt x="2720055" y="764953"/>
                      <a:pt x="2714625" y="766763"/>
                    </a:cubicBezTo>
                    <a:cubicBezTo>
                      <a:pt x="2710107" y="768269"/>
                      <a:pt x="2705100" y="766763"/>
                      <a:pt x="2700338" y="766763"/>
                    </a:cubicBezTo>
                    <a:cubicBezTo>
                      <a:pt x="2663389" y="780199"/>
                      <a:pt x="2656998" y="777838"/>
                      <a:pt x="2633663" y="795338"/>
                    </a:cubicBezTo>
                    <a:cubicBezTo>
                      <a:pt x="2631867" y="796685"/>
                      <a:pt x="2630488" y="798513"/>
                      <a:pt x="2628900" y="800100"/>
                    </a:cubicBezTo>
                    <a:cubicBezTo>
                      <a:pt x="2620963" y="808038"/>
                      <a:pt x="2613536" y="816521"/>
                      <a:pt x="2605088" y="823913"/>
                    </a:cubicBezTo>
                    <a:cubicBezTo>
                      <a:pt x="2557015" y="865977"/>
                      <a:pt x="2618419" y="805819"/>
                      <a:pt x="2581275" y="842963"/>
                    </a:cubicBezTo>
                    <a:cubicBezTo>
                      <a:pt x="2571750" y="852488"/>
                      <a:pt x="2563333" y="863268"/>
                      <a:pt x="2552700" y="871538"/>
                    </a:cubicBezTo>
                    <a:cubicBezTo>
                      <a:pt x="2503448" y="909845"/>
                      <a:pt x="2556649" y="858064"/>
                      <a:pt x="2533650" y="881063"/>
                    </a:cubicBezTo>
                    <a:cubicBezTo>
                      <a:pt x="2521486" y="887145"/>
                      <a:pt x="2502363" y="895229"/>
                      <a:pt x="2490788" y="904875"/>
                    </a:cubicBezTo>
                    <a:cubicBezTo>
                      <a:pt x="2467006" y="924694"/>
                      <a:pt x="2487320" y="915556"/>
                      <a:pt x="2462213" y="923925"/>
                    </a:cubicBezTo>
                    <a:cubicBezTo>
                      <a:pt x="2455863" y="928688"/>
                      <a:pt x="2450055" y="934275"/>
                      <a:pt x="2443163" y="938213"/>
                    </a:cubicBezTo>
                    <a:cubicBezTo>
                      <a:pt x="2422565" y="949983"/>
                      <a:pt x="2433201" y="934323"/>
                      <a:pt x="2424113" y="952500"/>
                    </a:cubicBezTo>
                    <a:cubicBezTo>
                      <a:pt x="2417763" y="955675"/>
                      <a:pt x="2410517" y="957480"/>
                      <a:pt x="2405063" y="962025"/>
                    </a:cubicBezTo>
                    <a:cubicBezTo>
                      <a:pt x="2400666" y="965689"/>
                      <a:pt x="2395538" y="976313"/>
                      <a:pt x="2395538" y="976313"/>
                    </a:cubicBezTo>
                    <a:cubicBezTo>
                      <a:pt x="2382838" y="987425"/>
                      <a:pt x="2369371" y="997717"/>
                      <a:pt x="2357438" y="1009650"/>
                    </a:cubicBezTo>
                    <a:cubicBezTo>
                      <a:pt x="2353391" y="1013697"/>
                      <a:pt x="2351489" y="1019468"/>
                      <a:pt x="2347913" y="1023938"/>
                    </a:cubicBezTo>
                    <a:cubicBezTo>
                      <a:pt x="2345108" y="1027444"/>
                      <a:pt x="2341563" y="1030288"/>
                      <a:pt x="2338388" y="1033463"/>
                    </a:cubicBezTo>
                    <a:cubicBezTo>
                      <a:pt x="2333625" y="1039813"/>
                      <a:pt x="2329266" y="1046486"/>
                      <a:pt x="2324100" y="1052513"/>
                    </a:cubicBezTo>
                    <a:cubicBezTo>
                      <a:pt x="2319717" y="1057627"/>
                      <a:pt x="2314125" y="1061626"/>
                      <a:pt x="2309813" y="1066800"/>
                    </a:cubicBezTo>
                    <a:cubicBezTo>
                      <a:pt x="2296806" y="1082409"/>
                      <a:pt x="2306734" y="1081088"/>
                      <a:pt x="2295525" y="1081088"/>
                    </a:cubicBezTo>
                    <a:cubicBezTo>
                      <a:pt x="2266085" y="1100715"/>
                      <a:pt x="2294804" y="1078923"/>
                      <a:pt x="2271713" y="1104900"/>
                    </a:cubicBezTo>
                    <a:lnTo>
                      <a:pt x="2238375" y="1138238"/>
                    </a:lnTo>
                    <a:lnTo>
                      <a:pt x="2166938" y="1204913"/>
                    </a:lnTo>
                    <a:cubicBezTo>
                      <a:pt x="2143125" y="1206500"/>
                      <a:pt x="2119220" y="1207039"/>
                      <a:pt x="2095500" y="1209675"/>
                    </a:cubicBezTo>
                    <a:cubicBezTo>
                      <a:pt x="2043596" y="1215442"/>
                      <a:pt x="2108120" y="1214438"/>
                      <a:pt x="2071688" y="1214438"/>
                    </a:cubicBezTo>
                    <a:lnTo>
                      <a:pt x="1990725" y="1214438"/>
                    </a:lnTo>
                    <a:cubicBezTo>
                      <a:pt x="1922630" y="1180390"/>
                      <a:pt x="1948898" y="1181100"/>
                      <a:pt x="1919288" y="1181100"/>
                    </a:cubicBezTo>
                    <a:lnTo>
                      <a:pt x="1876425" y="1147763"/>
                    </a:lnTo>
                    <a:cubicBezTo>
                      <a:pt x="1817904" y="1113625"/>
                      <a:pt x="1841329" y="1114425"/>
                      <a:pt x="1814513" y="1114425"/>
                    </a:cubicBezTo>
                    <a:lnTo>
                      <a:pt x="1752600" y="1071563"/>
                    </a:lnTo>
                    <a:cubicBezTo>
                      <a:pt x="1720850" y="1055688"/>
                      <a:pt x="1690309" y="1037122"/>
                      <a:pt x="1657350" y="1023938"/>
                    </a:cubicBezTo>
                    <a:cubicBezTo>
                      <a:pt x="1632064" y="1013823"/>
                      <a:pt x="1642087" y="1014413"/>
                      <a:pt x="1628775" y="1014413"/>
                    </a:cubicBezTo>
                    <a:cubicBezTo>
                      <a:pt x="1597246" y="993394"/>
                      <a:pt x="1610439" y="1000483"/>
                      <a:pt x="1590675" y="990600"/>
                    </a:cubicBezTo>
                    <a:cubicBezTo>
                      <a:pt x="1540278" y="950283"/>
                      <a:pt x="1561234" y="961591"/>
                      <a:pt x="1533525" y="947738"/>
                    </a:cubicBezTo>
                    <a:cubicBezTo>
                      <a:pt x="1516063" y="933450"/>
                      <a:pt x="1498879" y="918815"/>
                      <a:pt x="1481138" y="904875"/>
                    </a:cubicBezTo>
                    <a:cubicBezTo>
                      <a:pt x="1453098" y="882843"/>
                      <a:pt x="1478755" y="907255"/>
                      <a:pt x="1457325" y="885825"/>
                    </a:cubicBezTo>
                    <a:cubicBezTo>
                      <a:pt x="1436688" y="873125"/>
                      <a:pt x="1416829" y="859063"/>
                      <a:pt x="1395413" y="847725"/>
                    </a:cubicBezTo>
                    <a:cubicBezTo>
                      <a:pt x="1389628" y="844663"/>
                      <a:pt x="1376363" y="842963"/>
                      <a:pt x="1376363" y="842963"/>
                    </a:cubicBezTo>
                    <a:cubicBezTo>
                      <a:pt x="1255826" y="794748"/>
                      <a:pt x="1300045" y="795338"/>
                      <a:pt x="1252538" y="795338"/>
                    </a:cubicBezTo>
                    <a:lnTo>
                      <a:pt x="1157288" y="757238"/>
                    </a:lnTo>
                    <a:cubicBezTo>
                      <a:pt x="1049483" y="721302"/>
                      <a:pt x="1168064" y="765007"/>
                      <a:pt x="1085850" y="723900"/>
                    </a:cubicBezTo>
                    <a:cubicBezTo>
                      <a:pt x="1023581" y="692765"/>
                      <a:pt x="1046421" y="707140"/>
                      <a:pt x="1014413" y="685800"/>
                    </a:cubicBezTo>
                    <a:cubicBezTo>
                      <a:pt x="1011238" y="681038"/>
                      <a:pt x="1008935" y="675560"/>
                      <a:pt x="1004888" y="671513"/>
                    </a:cubicBezTo>
                    <a:cubicBezTo>
                      <a:pt x="1000840" y="667466"/>
                      <a:pt x="995258" y="665315"/>
                      <a:pt x="990600" y="661988"/>
                    </a:cubicBezTo>
                    <a:cubicBezTo>
                      <a:pt x="982773" y="656398"/>
                      <a:pt x="966760" y="643355"/>
                      <a:pt x="957263" y="638175"/>
                    </a:cubicBezTo>
                    <a:cubicBezTo>
                      <a:pt x="944798" y="631376"/>
                      <a:pt x="929204" y="629165"/>
                      <a:pt x="919163" y="619125"/>
                    </a:cubicBezTo>
                    <a:cubicBezTo>
                      <a:pt x="914400" y="614363"/>
                      <a:pt x="910356" y="608753"/>
                      <a:pt x="904875" y="604838"/>
                    </a:cubicBezTo>
                    <a:cubicBezTo>
                      <a:pt x="892611" y="596078"/>
                      <a:pt x="870264" y="590126"/>
                      <a:pt x="857250" y="585788"/>
                    </a:cubicBezTo>
                    <a:cubicBezTo>
                      <a:pt x="833798" y="577970"/>
                      <a:pt x="847923" y="581852"/>
                      <a:pt x="814388" y="576263"/>
                    </a:cubicBezTo>
                    <a:cubicBezTo>
                      <a:pt x="644196" y="583354"/>
                      <a:pt x="735736" y="553699"/>
                      <a:pt x="685800" y="595313"/>
                    </a:cubicBezTo>
                    <a:cubicBezTo>
                      <a:pt x="681403" y="598977"/>
                      <a:pt x="676275" y="601663"/>
                      <a:pt x="671513" y="604838"/>
                    </a:cubicBezTo>
                    <a:cubicBezTo>
                      <a:pt x="656418" y="627479"/>
                      <a:pt x="667418" y="617315"/>
                      <a:pt x="633413" y="628650"/>
                    </a:cubicBezTo>
                    <a:lnTo>
                      <a:pt x="619125" y="633413"/>
                    </a:lnTo>
                    <a:lnTo>
                      <a:pt x="604838" y="638175"/>
                    </a:lnTo>
                    <a:cubicBezTo>
                      <a:pt x="600075" y="642938"/>
                      <a:pt x="596154" y="648727"/>
                      <a:pt x="590550" y="652463"/>
                    </a:cubicBezTo>
                    <a:cubicBezTo>
                      <a:pt x="586373" y="655248"/>
                      <a:pt x="580753" y="654980"/>
                      <a:pt x="576263" y="657225"/>
                    </a:cubicBezTo>
                    <a:cubicBezTo>
                      <a:pt x="566255" y="662229"/>
                      <a:pt x="554392" y="672418"/>
                      <a:pt x="547688" y="681038"/>
                    </a:cubicBezTo>
                    <a:cubicBezTo>
                      <a:pt x="540660" y="690074"/>
                      <a:pt x="528638" y="709613"/>
                      <a:pt x="528638" y="709613"/>
                    </a:cubicBezTo>
                    <a:cubicBezTo>
                      <a:pt x="527050" y="715963"/>
                      <a:pt x="526453" y="722647"/>
                      <a:pt x="523875" y="728663"/>
                    </a:cubicBezTo>
                    <a:cubicBezTo>
                      <a:pt x="517861" y="742695"/>
                      <a:pt x="509869" y="745797"/>
                      <a:pt x="500063" y="757238"/>
                    </a:cubicBezTo>
                    <a:cubicBezTo>
                      <a:pt x="476435" y="784804"/>
                      <a:pt x="496638" y="769046"/>
                      <a:pt x="471488" y="785813"/>
                    </a:cubicBezTo>
                    <a:cubicBezTo>
                      <a:pt x="449619" y="818616"/>
                      <a:pt x="477563" y="778725"/>
                      <a:pt x="442913" y="819150"/>
                    </a:cubicBezTo>
                    <a:cubicBezTo>
                      <a:pt x="439188" y="823496"/>
                      <a:pt x="436563" y="828675"/>
                      <a:pt x="433388" y="833438"/>
                    </a:cubicBezTo>
                    <a:cubicBezTo>
                      <a:pt x="430388" y="848435"/>
                      <a:pt x="429477" y="863847"/>
                      <a:pt x="419100" y="876300"/>
                    </a:cubicBezTo>
                    <a:cubicBezTo>
                      <a:pt x="415436" y="880697"/>
                      <a:pt x="409210" y="882161"/>
                      <a:pt x="404813" y="885825"/>
                    </a:cubicBezTo>
                    <a:cubicBezTo>
                      <a:pt x="399639" y="890137"/>
                      <a:pt x="394837" y="894939"/>
                      <a:pt x="390525" y="900113"/>
                    </a:cubicBezTo>
                    <a:cubicBezTo>
                      <a:pt x="386861" y="904510"/>
                      <a:pt x="385308" y="910631"/>
                      <a:pt x="381000" y="914400"/>
                    </a:cubicBezTo>
                    <a:cubicBezTo>
                      <a:pt x="372385" y="921938"/>
                      <a:pt x="352425" y="933450"/>
                      <a:pt x="352425" y="933450"/>
                    </a:cubicBezTo>
                    <a:cubicBezTo>
                      <a:pt x="349250" y="938213"/>
                      <a:pt x="345460" y="942618"/>
                      <a:pt x="342900" y="947738"/>
                    </a:cubicBezTo>
                    <a:cubicBezTo>
                      <a:pt x="330923" y="971693"/>
                      <a:pt x="349122" y="960566"/>
                      <a:pt x="319088" y="990600"/>
                    </a:cubicBezTo>
                    <a:cubicBezTo>
                      <a:pt x="314325" y="995363"/>
                      <a:pt x="310117" y="1000753"/>
                      <a:pt x="304800" y="1004888"/>
                    </a:cubicBezTo>
                    <a:cubicBezTo>
                      <a:pt x="295764" y="1011916"/>
                      <a:pt x="285750" y="1017588"/>
                      <a:pt x="276225" y="1023938"/>
                    </a:cubicBezTo>
                    <a:cubicBezTo>
                      <a:pt x="256029" y="1037402"/>
                      <a:pt x="267060" y="1030902"/>
                      <a:pt x="242888" y="1042988"/>
                    </a:cubicBezTo>
                    <a:cubicBezTo>
                      <a:pt x="208848" y="1094047"/>
                      <a:pt x="261862" y="1016551"/>
                      <a:pt x="219075" y="1071563"/>
                    </a:cubicBezTo>
                    <a:cubicBezTo>
                      <a:pt x="212047" y="1080599"/>
                      <a:pt x="206375" y="1090613"/>
                      <a:pt x="200025" y="1100138"/>
                    </a:cubicBezTo>
                    <a:lnTo>
                      <a:pt x="190500" y="1114425"/>
                    </a:lnTo>
                    <a:cubicBezTo>
                      <a:pt x="186422" y="1126661"/>
                      <a:pt x="183366" y="1134614"/>
                      <a:pt x="180975" y="1147763"/>
                    </a:cubicBezTo>
                    <a:cubicBezTo>
                      <a:pt x="178967" y="1158807"/>
                      <a:pt x="177800" y="1169988"/>
                      <a:pt x="176213" y="1181100"/>
                    </a:cubicBezTo>
                    <a:cubicBezTo>
                      <a:pt x="174625" y="1206500"/>
                      <a:pt x="175419" y="1232162"/>
                      <a:pt x="171450" y="1257300"/>
                    </a:cubicBezTo>
                    <a:cubicBezTo>
                      <a:pt x="170068" y="1266054"/>
                      <a:pt x="151996" y="1280645"/>
                      <a:pt x="147638" y="1285875"/>
                    </a:cubicBezTo>
                    <a:cubicBezTo>
                      <a:pt x="143974" y="1290272"/>
                      <a:pt x="141777" y="1295766"/>
                      <a:pt x="138113" y="1300163"/>
                    </a:cubicBezTo>
                    <a:cubicBezTo>
                      <a:pt x="133801" y="1305337"/>
                      <a:pt x="128137" y="1309276"/>
                      <a:pt x="123825" y="1314450"/>
                    </a:cubicBezTo>
                    <a:cubicBezTo>
                      <a:pt x="120161" y="1318847"/>
                      <a:pt x="118347" y="1324690"/>
                      <a:pt x="114300" y="1328738"/>
                    </a:cubicBezTo>
                    <a:cubicBezTo>
                      <a:pt x="105067" y="1337971"/>
                      <a:pt x="97346" y="1339152"/>
                      <a:pt x="85725" y="1343025"/>
                    </a:cubicBezTo>
                    <a:cubicBezTo>
                      <a:pt x="80963" y="1346200"/>
                      <a:pt x="75485" y="1348503"/>
                      <a:pt x="71438" y="1352550"/>
                    </a:cubicBezTo>
                    <a:cubicBezTo>
                      <a:pt x="67391" y="1356598"/>
                      <a:pt x="64473" y="1361718"/>
                      <a:pt x="61913" y="1366838"/>
                    </a:cubicBezTo>
                    <a:cubicBezTo>
                      <a:pt x="42182" y="1406299"/>
                      <a:pt x="59990" y="1376087"/>
                      <a:pt x="47625" y="1404938"/>
                    </a:cubicBezTo>
                    <a:cubicBezTo>
                      <a:pt x="44828" y="1411463"/>
                      <a:pt x="40897" y="1417462"/>
                      <a:pt x="38100" y="1423988"/>
                    </a:cubicBezTo>
                    <a:cubicBezTo>
                      <a:pt x="26269" y="1451594"/>
                      <a:pt x="42119" y="1425103"/>
                      <a:pt x="23813" y="1452563"/>
                    </a:cubicBezTo>
                    <a:cubicBezTo>
                      <a:pt x="19345" y="1470432"/>
                      <a:pt x="16235" y="1480719"/>
                      <a:pt x="14288" y="1500188"/>
                    </a:cubicBezTo>
                    <a:cubicBezTo>
                      <a:pt x="6947" y="1573600"/>
                      <a:pt x="25736" y="1550652"/>
                      <a:pt x="0" y="1576388"/>
                    </a:cubicBezTo>
                    <a:lnTo>
                      <a:pt x="0" y="1566863"/>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31" name="30 Forma libre"/>
              <p:cNvSpPr/>
              <p:nvPr/>
            </p:nvSpPr>
            <p:spPr>
              <a:xfrm>
                <a:off x="1414463" y="2557463"/>
                <a:ext cx="2952750" cy="299213"/>
              </a:xfrm>
              <a:custGeom>
                <a:avLst/>
                <a:gdLst>
                  <a:gd name="connsiteX0" fmla="*/ 2952750 w 2952750"/>
                  <a:gd name="connsiteY0" fmla="*/ 0 h 299213"/>
                  <a:gd name="connsiteX1" fmla="*/ 2947987 w 2952750"/>
                  <a:gd name="connsiteY1" fmla="*/ 47625 h 299213"/>
                  <a:gd name="connsiteX2" fmla="*/ 2943225 w 2952750"/>
                  <a:gd name="connsiteY2" fmla="*/ 100012 h 299213"/>
                  <a:gd name="connsiteX3" fmla="*/ 2928937 w 2952750"/>
                  <a:gd name="connsiteY3" fmla="*/ 109537 h 299213"/>
                  <a:gd name="connsiteX4" fmla="*/ 2900362 w 2952750"/>
                  <a:gd name="connsiteY4" fmla="*/ 119062 h 299213"/>
                  <a:gd name="connsiteX5" fmla="*/ 2876550 w 2952750"/>
                  <a:gd name="connsiteY5" fmla="*/ 147637 h 299213"/>
                  <a:gd name="connsiteX6" fmla="*/ 2857500 w 2952750"/>
                  <a:gd name="connsiteY6" fmla="*/ 171450 h 299213"/>
                  <a:gd name="connsiteX7" fmla="*/ 2605087 w 2952750"/>
                  <a:gd name="connsiteY7" fmla="*/ 180975 h 299213"/>
                  <a:gd name="connsiteX8" fmla="*/ 2576512 w 2952750"/>
                  <a:gd name="connsiteY8" fmla="*/ 204787 h 299213"/>
                  <a:gd name="connsiteX9" fmla="*/ 2566987 w 2952750"/>
                  <a:gd name="connsiteY9" fmla="*/ 219075 h 299213"/>
                  <a:gd name="connsiteX10" fmla="*/ 2543175 w 2952750"/>
                  <a:gd name="connsiteY10" fmla="*/ 261937 h 299213"/>
                  <a:gd name="connsiteX11" fmla="*/ 2524125 w 2952750"/>
                  <a:gd name="connsiteY11" fmla="*/ 266700 h 299213"/>
                  <a:gd name="connsiteX12" fmla="*/ 2476500 w 2952750"/>
                  <a:gd name="connsiteY12" fmla="*/ 252412 h 299213"/>
                  <a:gd name="connsiteX13" fmla="*/ 2443162 w 2952750"/>
                  <a:gd name="connsiteY13" fmla="*/ 242887 h 299213"/>
                  <a:gd name="connsiteX14" fmla="*/ 2314575 w 2952750"/>
                  <a:gd name="connsiteY14" fmla="*/ 238125 h 299213"/>
                  <a:gd name="connsiteX15" fmla="*/ 2257425 w 2952750"/>
                  <a:gd name="connsiteY15" fmla="*/ 219075 h 299213"/>
                  <a:gd name="connsiteX16" fmla="*/ 2243137 w 2952750"/>
                  <a:gd name="connsiteY16" fmla="*/ 214312 h 299213"/>
                  <a:gd name="connsiteX17" fmla="*/ 2214562 w 2952750"/>
                  <a:gd name="connsiteY17" fmla="*/ 195262 h 299213"/>
                  <a:gd name="connsiteX18" fmla="*/ 2176462 w 2952750"/>
                  <a:gd name="connsiteY18" fmla="*/ 161925 h 299213"/>
                  <a:gd name="connsiteX19" fmla="*/ 2147887 w 2952750"/>
                  <a:gd name="connsiteY19" fmla="*/ 138112 h 299213"/>
                  <a:gd name="connsiteX20" fmla="*/ 2133600 w 2952750"/>
                  <a:gd name="connsiteY20" fmla="*/ 133350 h 299213"/>
                  <a:gd name="connsiteX21" fmla="*/ 2119312 w 2952750"/>
                  <a:gd name="connsiteY21" fmla="*/ 123825 h 299213"/>
                  <a:gd name="connsiteX22" fmla="*/ 2052637 w 2952750"/>
                  <a:gd name="connsiteY22" fmla="*/ 114300 h 299213"/>
                  <a:gd name="connsiteX23" fmla="*/ 2033587 w 2952750"/>
                  <a:gd name="connsiteY23" fmla="*/ 109537 h 299213"/>
                  <a:gd name="connsiteX24" fmla="*/ 1990725 w 2952750"/>
                  <a:gd name="connsiteY24" fmla="*/ 95250 h 299213"/>
                  <a:gd name="connsiteX25" fmla="*/ 1933575 w 2952750"/>
                  <a:gd name="connsiteY25" fmla="*/ 85725 h 299213"/>
                  <a:gd name="connsiteX26" fmla="*/ 1871662 w 2952750"/>
                  <a:gd name="connsiteY26" fmla="*/ 76200 h 299213"/>
                  <a:gd name="connsiteX27" fmla="*/ 1852612 w 2952750"/>
                  <a:gd name="connsiteY27" fmla="*/ 71437 h 299213"/>
                  <a:gd name="connsiteX28" fmla="*/ 1738312 w 2952750"/>
                  <a:gd name="connsiteY28" fmla="*/ 66675 h 299213"/>
                  <a:gd name="connsiteX29" fmla="*/ 1724025 w 2952750"/>
                  <a:gd name="connsiteY29" fmla="*/ 71437 h 299213"/>
                  <a:gd name="connsiteX30" fmla="*/ 1600200 w 2952750"/>
                  <a:gd name="connsiteY30" fmla="*/ 66675 h 299213"/>
                  <a:gd name="connsiteX31" fmla="*/ 1585912 w 2952750"/>
                  <a:gd name="connsiteY31" fmla="*/ 61912 h 299213"/>
                  <a:gd name="connsiteX32" fmla="*/ 1562100 w 2952750"/>
                  <a:gd name="connsiteY32" fmla="*/ 57150 h 299213"/>
                  <a:gd name="connsiteX33" fmla="*/ 1543050 w 2952750"/>
                  <a:gd name="connsiteY33" fmla="*/ 52387 h 299213"/>
                  <a:gd name="connsiteX34" fmla="*/ 1471612 w 2952750"/>
                  <a:gd name="connsiteY34" fmla="*/ 66675 h 299213"/>
                  <a:gd name="connsiteX35" fmla="*/ 1462087 w 2952750"/>
                  <a:gd name="connsiteY35" fmla="*/ 80962 h 299213"/>
                  <a:gd name="connsiteX36" fmla="*/ 1433512 w 2952750"/>
                  <a:gd name="connsiteY36" fmla="*/ 100012 h 299213"/>
                  <a:gd name="connsiteX37" fmla="*/ 1343025 w 2952750"/>
                  <a:gd name="connsiteY37" fmla="*/ 95250 h 299213"/>
                  <a:gd name="connsiteX38" fmla="*/ 1328737 w 2952750"/>
                  <a:gd name="connsiteY38" fmla="*/ 90487 h 299213"/>
                  <a:gd name="connsiteX39" fmla="*/ 1285875 w 2952750"/>
                  <a:gd name="connsiteY39" fmla="*/ 57150 h 299213"/>
                  <a:gd name="connsiteX40" fmla="*/ 1257300 w 2952750"/>
                  <a:gd name="connsiteY40" fmla="*/ 38100 h 299213"/>
                  <a:gd name="connsiteX41" fmla="*/ 1133475 w 2952750"/>
                  <a:gd name="connsiteY41" fmla="*/ 33337 h 299213"/>
                  <a:gd name="connsiteX42" fmla="*/ 1062037 w 2952750"/>
                  <a:gd name="connsiteY42" fmla="*/ 42862 h 299213"/>
                  <a:gd name="connsiteX43" fmla="*/ 1047750 w 2952750"/>
                  <a:gd name="connsiteY43" fmla="*/ 52387 h 299213"/>
                  <a:gd name="connsiteX44" fmla="*/ 1023937 w 2952750"/>
                  <a:gd name="connsiteY44" fmla="*/ 47625 h 299213"/>
                  <a:gd name="connsiteX45" fmla="*/ 995362 w 2952750"/>
                  <a:gd name="connsiteY45" fmla="*/ 33337 h 299213"/>
                  <a:gd name="connsiteX46" fmla="*/ 933450 w 2952750"/>
                  <a:gd name="connsiteY46" fmla="*/ 28575 h 299213"/>
                  <a:gd name="connsiteX47" fmla="*/ 895350 w 2952750"/>
                  <a:gd name="connsiteY47" fmla="*/ 52387 h 299213"/>
                  <a:gd name="connsiteX48" fmla="*/ 866775 w 2952750"/>
                  <a:gd name="connsiteY48" fmla="*/ 66675 h 299213"/>
                  <a:gd name="connsiteX49" fmla="*/ 852487 w 2952750"/>
                  <a:gd name="connsiteY49" fmla="*/ 76200 h 299213"/>
                  <a:gd name="connsiteX50" fmla="*/ 842962 w 2952750"/>
                  <a:gd name="connsiteY50" fmla="*/ 90487 h 299213"/>
                  <a:gd name="connsiteX51" fmla="*/ 828675 w 2952750"/>
                  <a:gd name="connsiteY51" fmla="*/ 95250 h 299213"/>
                  <a:gd name="connsiteX52" fmla="*/ 800100 w 2952750"/>
                  <a:gd name="connsiteY52" fmla="*/ 109537 h 299213"/>
                  <a:gd name="connsiteX53" fmla="*/ 709612 w 2952750"/>
                  <a:gd name="connsiteY53" fmla="*/ 104775 h 299213"/>
                  <a:gd name="connsiteX54" fmla="*/ 690562 w 2952750"/>
                  <a:gd name="connsiteY54" fmla="*/ 95250 h 299213"/>
                  <a:gd name="connsiteX55" fmla="*/ 633412 w 2952750"/>
                  <a:gd name="connsiteY55" fmla="*/ 66675 h 299213"/>
                  <a:gd name="connsiteX56" fmla="*/ 433387 w 2952750"/>
                  <a:gd name="connsiteY56" fmla="*/ 61912 h 299213"/>
                  <a:gd name="connsiteX57" fmla="*/ 404812 w 2952750"/>
                  <a:gd name="connsiteY57" fmla="*/ 52387 h 299213"/>
                  <a:gd name="connsiteX58" fmla="*/ 376237 w 2952750"/>
                  <a:gd name="connsiteY58" fmla="*/ 38100 h 299213"/>
                  <a:gd name="connsiteX59" fmla="*/ 366712 w 2952750"/>
                  <a:gd name="connsiteY59" fmla="*/ 23812 h 299213"/>
                  <a:gd name="connsiteX60" fmla="*/ 352425 w 2952750"/>
                  <a:gd name="connsiteY60" fmla="*/ 19050 h 299213"/>
                  <a:gd name="connsiteX61" fmla="*/ 323850 w 2952750"/>
                  <a:gd name="connsiteY61" fmla="*/ 4762 h 299213"/>
                  <a:gd name="connsiteX62" fmla="*/ 223837 w 2952750"/>
                  <a:gd name="connsiteY62" fmla="*/ 9525 h 299213"/>
                  <a:gd name="connsiteX63" fmla="*/ 209550 w 2952750"/>
                  <a:gd name="connsiteY63" fmla="*/ 19050 h 299213"/>
                  <a:gd name="connsiteX64" fmla="*/ 185737 w 2952750"/>
                  <a:gd name="connsiteY64" fmla="*/ 47625 h 299213"/>
                  <a:gd name="connsiteX65" fmla="*/ 161925 w 2952750"/>
                  <a:gd name="connsiteY65" fmla="*/ 52387 h 299213"/>
                  <a:gd name="connsiteX66" fmla="*/ 128587 w 2952750"/>
                  <a:gd name="connsiteY66" fmla="*/ 66675 h 299213"/>
                  <a:gd name="connsiteX67" fmla="*/ 104775 w 2952750"/>
                  <a:gd name="connsiteY67" fmla="*/ 95250 h 299213"/>
                  <a:gd name="connsiteX68" fmla="*/ 90487 w 2952750"/>
                  <a:gd name="connsiteY68" fmla="*/ 109537 h 299213"/>
                  <a:gd name="connsiteX69" fmla="*/ 76200 w 2952750"/>
                  <a:gd name="connsiteY69" fmla="*/ 138112 h 299213"/>
                  <a:gd name="connsiteX70" fmla="*/ 66675 w 2952750"/>
                  <a:gd name="connsiteY70" fmla="*/ 166687 h 299213"/>
                  <a:gd name="connsiteX71" fmla="*/ 57150 w 2952750"/>
                  <a:gd name="connsiteY71" fmla="*/ 200025 h 299213"/>
                  <a:gd name="connsiteX72" fmla="*/ 47625 w 2952750"/>
                  <a:gd name="connsiteY72" fmla="*/ 257175 h 299213"/>
                  <a:gd name="connsiteX73" fmla="*/ 33337 w 2952750"/>
                  <a:gd name="connsiteY73" fmla="*/ 276225 h 299213"/>
                  <a:gd name="connsiteX74" fmla="*/ 14287 w 2952750"/>
                  <a:gd name="connsiteY74" fmla="*/ 295275 h 299213"/>
                  <a:gd name="connsiteX75" fmla="*/ 14287 w 2952750"/>
                  <a:gd name="connsiteY75" fmla="*/ 295275 h 299213"/>
                  <a:gd name="connsiteX76" fmla="*/ 0 w 2952750"/>
                  <a:gd name="connsiteY76" fmla="*/ 290512 h 299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2952750" h="299213">
                    <a:moveTo>
                      <a:pt x="2952750" y="0"/>
                    </a:moveTo>
                    <a:cubicBezTo>
                      <a:pt x="2934157" y="27888"/>
                      <a:pt x="2947987" y="264"/>
                      <a:pt x="2947987" y="47625"/>
                    </a:cubicBezTo>
                    <a:cubicBezTo>
                      <a:pt x="2947987" y="65159"/>
                      <a:pt x="2948382" y="83253"/>
                      <a:pt x="2943225" y="100012"/>
                    </a:cubicBezTo>
                    <a:cubicBezTo>
                      <a:pt x="2941542" y="105483"/>
                      <a:pt x="2934168" y="107212"/>
                      <a:pt x="2928937" y="109537"/>
                    </a:cubicBezTo>
                    <a:cubicBezTo>
                      <a:pt x="2919762" y="113615"/>
                      <a:pt x="2900362" y="119062"/>
                      <a:pt x="2900362" y="119062"/>
                    </a:cubicBezTo>
                    <a:cubicBezTo>
                      <a:pt x="2889831" y="129594"/>
                      <a:pt x="2883180" y="134378"/>
                      <a:pt x="2876550" y="147637"/>
                    </a:cubicBezTo>
                    <a:cubicBezTo>
                      <a:pt x="2871261" y="158214"/>
                      <a:pt x="2874500" y="169561"/>
                      <a:pt x="2857500" y="171450"/>
                    </a:cubicBezTo>
                    <a:cubicBezTo>
                      <a:pt x="2842485" y="173118"/>
                      <a:pt x="2605775" y="180951"/>
                      <a:pt x="2605087" y="180975"/>
                    </a:cubicBezTo>
                    <a:cubicBezTo>
                      <a:pt x="2591041" y="190339"/>
                      <a:pt x="2587969" y="191038"/>
                      <a:pt x="2576512" y="204787"/>
                    </a:cubicBezTo>
                    <a:cubicBezTo>
                      <a:pt x="2572848" y="209184"/>
                      <a:pt x="2570162" y="214312"/>
                      <a:pt x="2566987" y="219075"/>
                    </a:cubicBezTo>
                    <a:cubicBezTo>
                      <a:pt x="2562957" y="231166"/>
                      <a:pt x="2555086" y="258959"/>
                      <a:pt x="2543175" y="261937"/>
                    </a:cubicBezTo>
                    <a:lnTo>
                      <a:pt x="2524125" y="266700"/>
                    </a:lnTo>
                    <a:cubicBezTo>
                      <a:pt x="2456250" y="244075"/>
                      <a:pt x="2526863" y="266801"/>
                      <a:pt x="2476500" y="252412"/>
                    </a:cubicBezTo>
                    <a:cubicBezTo>
                      <a:pt x="2466980" y="249692"/>
                      <a:pt x="2452769" y="243507"/>
                      <a:pt x="2443162" y="242887"/>
                    </a:cubicBezTo>
                    <a:cubicBezTo>
                      <a:pt x="2400359" y="240126"/>
                      <a:pt x="2357437" y="239712"/>
                      <a:pt x="2314575" y="238125"/>
                    </a:cubicBezTo>
                    <a:lnTo>
                      <a:pt x="2257425" y="219075"/>
                    </a:lnTo>
                    <a:cubicBezTo>
                      <a:pt x="2252662" y="217487"/>
                      <a:pt x="2247314" y="217097"/>
                      <a:pt x="2243137" y="214312"/>
                    </a:cubicBezTo>
                    <a:lnTo>
                      <a:pt x="2214562" y="195262"/>
                    </a:lnTo>
                    <a:cubicBezTo>
                      <a:pt x="2187570" y="154775"/>
                      <a:pt x="2232034" y="217501"/>
                      <a:pt x="2176462" y="161925"/>
                    </a:cubicBezTo>
                    <a:cubicBezTo>
                      <a:pt x="2165928" y="151390"/>
                      <a:pt x="2161150" y="144743"/>
                      <a:pt x="2147887" y="138112"/>
                    </a:cubicBezTo>
                    <a:cubicBezTo>
                      <a:pt x="2143397" y="135867"/>
                      <a:pt x="2138362" y="134937"/>
                      <a:pt x="2133600" y="133350"/>
                    </a:cubicBezTo>
                    <a:cubicBezTo>
                      <a:pt x="2128837" y="130175"/>
                      <a:pt x="2124432" y="126385"/>
                      <a:pt x="2119312" y="123825"/>
                    </a:cubicBezTo>
                    <a:cubicBezTo>
                      <a:pt x="2100985" y="114661"/>
                      <a:pt x="2066032" y="115518"/>
                      <a:pt x="2052637" y="114300"/>
                    </a:cubicBezTo>
                    <a:cubicBezTo>
                      <a:pt x="2046287" y="112712"/>
                      <a:pt x="2039843" y="111462"/>
                      <a:pt x="2033587" y="109537"/>
                    </a:cubicBezTo>
                    <a:cubicBezTo>
                      <a:pt x="2019193" y="105108"/>
                      <a:pt x="2005580" y="97726"/>
                      <a:pt x="1990725" y="95250"/>
                    </a:cubicBezTo>
                    <a:cubicBezTo>
                      <a:pt x="1971675" y="92075"/>
                      <a:pt x="1952694" y="88456"/>
                      <a:pt x="1933575" y="85725"/>
                    </a:cubicBezTo>
                    <a:cubicBezTo>
                      <a:pt x="1917584" y="83440"/>
                      <a:pt x="1888165" y="79501"/>
                      <a:pt x="1871662" y="76200"/>
                    </a:cubicBezTo>
                    <a:cubicBezTo>
                      <a:pt x="1865244" y="74916"/>
                      <a:pt x="1892300" y="76993"/>
                      <a:pt x="1852612" y="71437"/>
                    </a:cubicBezTo>
                    <a:cubicBezTo>
                      <a:pt x="1773406" y="63516"/>
                      <a:pt x="1783690" y="53710"/>
                      <a:pt x="1738312" y="66675"/>
                    </a:cubicBezTo>
                    <a:cubicBezTo>
                      <a:pt x="1733485" y="68054"/>
                      <a:pt x="1728787" y="69850"/>
                      <a:pt x="1724025" y="71437"/>
                    </a:cubicBezTo>
                    <a:cubicBezTo>
                      <a:pt x="1682750" y="69850"/>
                      <a:pt x="1641408" y="69517"/>
                      <a:pt x="1600200" y="66675"/>
                    </a:cubicBezTo>
                    <a:cubicBezTo>
                      <a:pt x="1595192" y="66330"/>
                      <a:pt x="1590782" y="63130"/>
                      <a:pt x="1585912" y="61912"/>
                    </a:cubicBezTo>
                    <a:cubicBezTo>
                      <a:pt x="1578059" y="59949"/>
                      <a:pt x="1570002" y="58906"/>
                      <a:pt x="1562100" y="57150"/>
                    </a:cubicBezTo>
                    <a:cubicBezTo>
                      <a:pt x="1555710" y="55730"/>
                      <a:pt x="1549400" y="53975"/>
                      <a:pt x="1543050" y="52387"/>
                    </a:cubicBezTo>
                    <a:cubicBezTo>
                      <a:pt x="1516864" y="54569"/>
                      <a:pt x="1490826" y="47462"/>
                      <a:pt x="1471612" y="66675"/>
                    </a:cubicBezTo>
                    <a:cubicBezTo>
                      <a:pt x="1467565" y="70722"/>
                      <a:pt x="1466395" y="77193"/>
                      <a:pt x="1462087" y="80962"/>
                    </a:cubicBezTo>
                    <a:cubicBezTo>
                      <a:pt x="1453472" y="88500"/>
                      <a:pt x="1433512" y="100012"/>
                      <a:pt x="1433512" y="100012"/>
                    </a:cubicBezTo>
                    <a:cubicBezTo>
                      <a:pt x="1403350" y="98425"/>
                      <a:pt x="1373105" y="97985"/>
                      <a:pt x="1343025" y="95250"/>
                    </a:cubicBezTo>
                    <a:cubicBezTo>
                      <a:pt x="1338025" y="94795"/>
                      <a:pt x="1333126" y="92925"/>
                      <a:pt x="1328737" y="90487"/>
                    </a:cubicBezTo>
                    <a:cubicBezTo>
                      <a:pt x="1273603" y="59857"/>
                      <a:pt x="1320585" y="84147"/>
                      <a:pt x="1285875" y="57150"/>
                    </a:cubicBezTo>
                    <a:cubicBezTo>
                      <a:pt x="1276839" y="50122"/>
                      <a:pt x="1268739" y="38540"/>
                      <a:pt x="1257300" y="38100"/>
                    </a:cubicBezTo>
                    <a:lnTo>
                      <a:pt x="1133475" y="33337"/>
                    </a:lnTo>
                    <a:cubicBezTo>
                      <a:pt x="1120719" y="34400"/>
                      <a:pt x="1081488" y="33137"/>
                      <a:pt x="1062037" y="42862"/>
                    </a:cubicBezTo>
                    <a:cubicBezTo>
                      <a:pt x="1056918" y="45422"/>
                      <a:pt x="1052512" y="49212"/>
                      <a:pt x="1047750" y="52387"/>
                    </a:cubicBezTo>
                    <a:cubicBezTo>
                      <a:pt x="1039812" y="50800"/>
                      <a:pt x="1031516" y="50467"/>
                      <a:pt x="1023937" y="47625"/>
                    </a:cubicBezTo>
                    <a:cubicBezTo>
                      <a:pt x="1002664" y="39648"/>
                      <a:pt x="1017543" y="36110"/>
                      <a:pt x="995362" y="33337"/>
                    </a:cubicBezTo>
                    <a:cubicBezTo>
                      <a:pt x="974824" y="30770"/>
                      <a:pt x="954087" y="30162"/>
                      <a:pt x="933450" y="28575"/>
                    </a:cubicBezTo>
                    <a:cubicBezTo>
                      <a:pt x="901921" y="49594"/>
                      <a:pt x="915114" y="42506"/>
                      <a:pt x="895350" y="52387"/>
                    </a:cubicBezTo>
                    <a:cubicBezTo>
                      <a:pt x="854401" y="79685"/>
                      <a:pt x="906211" y="46956"/>
                      <a:pt x="866775" y="66675"/>
                    </a:cubicBezTo>
                    <a:cubicBezTo>
                      <a:pt x="861655" y="69235"/>
                      <a:pt x="857250" y="73025"/>
                      <a:pt x="852487" y="76200"/>
                    </a:cubicBezTo>
                    <a:cubicBezTo>
                      <a:pt x="849312" y="80962"/>
                      <a:pt x="847431" y="86911"/>
                      <a:pt x="842962" y="90487"/>
                    </a:cubicBezTo>
                    <a:cubicBezTo>
                      <a:pt x="839042" y="93623"/>
                      <a:pt x="833165" y="93005"/>
                      <a:pt x="828675" y="95250"/>
                    </a:cubicBezTo>
                    <a:cubicBezTo>
                      <a:pt x="791754" y="113711"/>
                      <a:pt x="836003" y="97570"/>
                      <a:pt x="800100" y="109537"/>
                    </a:cubicBezTo>
                    <a:cubicBezTo>
                      <a:pt x="769937" y="107950"/>
                      <a:pt x="739563" y="108681"/>
                      <a:pt x="709612" y="104775"/>
                    </a:cubicBezTo>
                    <a:cubicBezTo>
                      <a:pt x="702572" y="103857"/>
                      <a:pt x="696650" y="98903"/>
                      <a:pt x="690562" y="95250"/>
                    </a:cubicBezTo>
                    <a:cubicBezTo>
                      <a:pt x="673514" y="85021"/>
                      <a:pt x="655411" y="67199"/>
                      <a:pt x="633412" y="66675"/>
                    </a:cubicBezTo>
                    <a:lnTo>
                      <a:pt x="433387" y="61912"/>
                    </a:lnTo>
                    <a:cubicBezTo>
                      <a:pt x="423862" y="58737"/>
                      <a:pt x="413166" y="57956"/>
                      <a:pt x="404812" y="52387"/>
                    </a:cubicBezTo>
                    <a:cubicBezTo>
                      <a:pt x="386348" y="40077"/>
                      <a:pt x="395955" y="44672"/>
                      <a:pt x="376237" y="38100"/>
                    </a:cubicBezTo>
                    <a:cubicBezTo>
                      <a:pt x="373062" y="33337"/>
                      <a:pt x="371182" y="27388"/>
                      <a:pt x="366712" y="23812"/>
                    </a:cubicBezTo>
                    <a:cubicBezTo>
                      <a:pt x="362792" y="20676"/>
                      <a:pt x="356915" y="21295"/>
                      <a:pt x="352425" y="19050"/>
                    </a:cubicBezTo>
                    <a:cubicBezTo>
                      <a:pt x="315489" y="582"/>
                      <a:pt x="359767" y="16736"/>
                      <a:pt x="323850" y="4762"/>
                    </a:cubicBezTo>
                    <a:cubicBezTo>
                      <a:pt x="290512" y="6350"/>
                      <a:pt x="256955" y="5385"/>
                      <a:pt x="223837" y="9525"/>
                    </a:cubicBezTo>
                    <a:cubicBezTo>
                      <a:pt x="218158" y="10235"/>
                      <a:pt x="213597" y="15003"/>
                      <a:pt x="209550" y="19050"/>
                    </a:cubicBezTo>
                    <a:cubicBezTo>
                      <a:pt x="198610" y="29990"/>
                      <a:pt x="201341" y="39823"/>
                      <a:pt x="185737" y="47625"/>
                    </a:cubicBezTo>
                    <a:cubicBezTo>
                      <a:pt x="178497" y="51245"/>
                      <a:pt x="169778" y="50424"/>
                      <a:pt x="161925" y="52387"/>
                    </a:cubicBezTo>
                    <a:cubicBezTo>
                      <a:pt x="152359" y="54778"/>
                      <a:pt x="135925" y="61434"/>
                      <a:pt x="128587" y="66675"/>
                    </a:cubicBezTo>
                    <a:cubicBezTo>
                      <a:pt x="111398" y="78953"/>
                      <a:pt x="117062" y="80506"/>
                      <a:pt x="104775" y="95250"/>
                    </a:cubicBezTo>
                    <a:cubicBezTo>
                      <a:pt x="100463" y="100424"/>
                      <a:pt x="95250" y="104775"/>
                      <a:pt x="90487" y="109537"/>
                    </a:cubicBezTo>
                    <a:cubicBezTo>
                      <a:pt x="73124" y="161632"/>
                      <a:pt x="100813" y="82734"/>
                      <a:pt x="76200" y="138112"/>
                    </a:cubicBezTo>
                    <a:cubicBezTo>
                      <a:pt x="72122" y="147287"/>
                      <a:pt x="69850" y="157162"/>
                      <a:pt x="66675" y="166687"/>
                    </a:cubicBezTo>
                    <a:cubicBezTo>
                      <a:pt x="59841" y="187188"/>
                      <a:pt x="63131" y="176100"/>
                      <a:pt x="57150" y="200025"/>
                    </a:cubicBezTo>
                    <a:cubicBezTo>
                      <a:pt x="56430" y="206507"/>
                      <a:pt x="55327" y="243697"/>
                      <a:pt x="47625" y="257175"/>
                    </a:cubicBezTo>
                    <a:cubicBezTo>
                      <a:pt x="43687" y="264067"/>
                      <a:pt x="38950" y="270612"/>
                      <a:pt x="33337" y="276225"/>
                    </a:cubicBezTo>
                    <a:cubicBezTo>
                      <a:pt x="10349" y="299213"/>
                      <a:pt x="25175" y="273502"/>
                      <a:pt x="14287" y="295275"/>
                    </a:cubicBezTo>
                    <a:lnTo>
                      <a:pt x="14287" y="295275"/>
                    </a:lnTo>
                    <a:lnTo>
                      <a:pt x="0" y="290512"/>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32" name="31 Forma libre"/>
              <p:cNvSpPr/>
              <p:nvPr/>
            </p:nvSpPr>
            <p:spPr>
              <a:xfrm>
                <a:off x="1647825" y="360003"/>
                <a:ext cx="1336769" cy="2204864"/>
              </a:xfrm>
              <a:custGeom>
                <a:avLst/>
                <a:gdLst>
                  <a:gd name="connsiteX0" fmla="*/ 1319213 w 1336769"/>
                  <a:gd name="connsiteY0" fmla="*/ 25760 h 2204864"/>
                  <a:gd name="connsiteX1" fmla="*/ 1295400 w 1336769"/>
                  <a:gd name="connsiteY1" fmla="*/ 59097 h 2204864"/>
                  <a:gd name="connsiteX2" fmla="*/ 1276350 w 1336769"/>
                  <a:gd name="connsiteY2" fmla="*/ 87672 h 2204864"/>
                  <a:gd name="connsiteX3" fmla="*/ 1266825 w 1336769"/>
                  <a:gd name="connsiteY3" fmla="*/ 101960 h 2204864"/>
                  <a:gd name="connsiteX4" fmla="*/ 1247775 w 1336769"/>
                  <a:gd name="connsiteY4" fmla="*/ 116247 h 2204864"/>
                  <a:gd name="connsiteX5" fmla="*/ 1223963 w 1336769"/>
                  <a:gd name="connsiteY5" fmla="*/ 135297 h 2204864"/>
                  <a:gd name="connsiteX6" fmla="*/ 1181100 w 1336769"/>
                  <a:gd name="connsiteY6" fmla="*/ 173397 h 2204864"/>
                  <a:gd name="connsiteX7" fmla="*/ 1162050 w 1336769"/>
                  <a:gd name="connsiteY7" fmla="*/ 201972 h 2204864"/>
                  <a:gd name="connsiteX8" fmla="*/ 1138238 w 1336769"/>
                  <a:gd name="connsiteY8" fmla="*/ 244835 h 2204864"/>
                  <a:gd name="connsiteX9" fmla="*/ 1123950 w 1336769"/>
                  <a:gd name="connsiteY9" fmla="*/ 254360 h 2204864"/>
                  <a:gd name="connsiteX10" fmla="*/ 1114425 w 1336769"/>
                  <a:gd name="connsiteY10" fmla="*/ 268647 h 2204864"/>
                  <a:gd name="connsiteX11" fmla="*/ 1100138 w 1336769"/>
                  <a:gd name="connsiteY11" fmla="*/ 282935 h 2204864"/>
                  <a:gd name="connsiteX12" fmla="*/ 1085850 w 1336769"/>
                  <a:gd name="connsiteY12" fmla="*/ 316272 h 2204864"/>
                  <a:gd name="connsiteX13" fmla="*/ 1081088 w 1336769"/>
                  <a:gd name="connsiteY13" fmla="*/ 344847 h 2204864"/>
                  <a:gd name="connsiteX14" fmla="*/ 1066800 w 1336769"/>
                  <a:gd name="connsiteY14" fmla="*/ 354372 h 2204864"/>
                  <a:gd name="connsiteX15" fmla="*/ 1047750 w 1336769"/>
                  <a:gd name="connsiteY15" fmla="*/ 382947 h 2204864"/>
                  <a:gd name="connsiteX16" fmla="*/ 1014413 w 1336769"/>
                  <a:gd name="connsiteY16" fmla="*/ 411522 h 2204864"/>
                  <a:gd name="connsiteX17" fmla="*/ 1000125 w 1336769"/>
                  <a:gd name="connsiteY17" fmla="*/ 425810 h 2204864"/>
                  <a:gd name="connsiteX18" fmla="*/ 971550 w 1336769"/>
                  <a:gd name="connsiteY18" fmla="*/ 435335 h 2204864"/>
                  <a:gd name="connsiteX19" fmla="*/ 938213 w 1336769"/>
                  <a:gd name="connsiteY19" fmla="*/ 449622 h 2204864"/>
                  <a:gd name="connsiteX20" fmla="*/ 904875 w 1336769"/>
                  <a:gd name="connsiteY20" fmla="*/ 473435 h 2204864"/>
                  <a:gd name="connsiteX21" fmla="*/ 881063 w 1336769"/>
                  <a:gd name="connsiteY21" fmla="*/ 502010 h 2204864"/>
                  <a:gd name="connsiteX22" fmla="*/ 866775 w 1336769"/>
                  <a:gd name="connsiteY22" fmla="*/ 511535 h 2204864"/>
                  <a:gd name="connsiteX23" fmla="*/ 857250 w 1336769"/>
                  <a:gd name="connsiteY23" fmla="*/ 525822 h 2204864"/>
                  <a:gd name="connsiteX24" fmla="*/ 823913 w 1336769"/>
                  <a:gd name="connsiteY24" fmla="*/ 549635 h 2204864"/>
                  <a:gd name="connsiteX25" fmla="*/ 809625 w 1336769"/>
                  <a:gd name="connsiteY25" fmla="*/ 554397 h 2204864"/>
                  <a:gd name="connsiteX26" fmla="*/ 790575 w 1336769"/>
                  <a:gd name="connsiteY26" fmla="*/ 563922 h 2204864"/>
                  <a:gd name="connsiteX27" fmla="*/ 762000 w 1336769"/>
                  <a:gd name="connsiteY27" fmla="*/ 578210 h 2204864"/>
                  <a:gd name="connsiteX28" fmla="*/ 728663 w 1336769"/>
                  <a:gd name="connsiteY28" fmla="*/ 621072 h 2204864"/>
                  <a:gd name="connsiteX29" fmla="*/ 714375 w 1336769"/>
                  <a:gd name="connsiteY29" fmla="*/ 649647 h 2204864"/>
                  <a:gd name="connsiteX30" fmla="*/ 709613 w 1336769"/>
                  <a:gd name="connsiteY30" fmla="*/ 663935 h 2204864"/>
                  <a:gd name="connsiteX31" fmla="*/ 700088 w 1336769"/>
                  <a:gd name="connsiteY31" fmla="*/ 678222 h 2204864"/>
                  <a:gd name="connsiteX32" fmla="*/ 690563 w 1336769"/>
                  <a:gd name="connsiteY32" fmla="*/ 706797 h 2204864"/>
                  <a:gd name="connsiteX33" fmla="*/ 685800 w 1336769"/>
                  <a:gd name="connsiteY33" fmla="*/ 721085 h 2204864"/>
                  <a:gd name="connsiteX34" fmla="*/ 666750 w 1336769"/>
                  <a:gd name="connsiteY34" fmla="*/ 735372 h 2204864"/>
                  <a:gd name="connsiteX35" fmla="*/ 623888 w 1336769"/>
                  <a:gd name="connsiteY35" fmla="*/ 763947 h 2204864"/>
                  <a:gd name="connsiteX36" fmla="*/ 609600 w 1336769"/>
                  <a:gd name="connsiteY36" fmla="*/ 773472 h 2204864"/>
                  <a:gd name="connsiteX37" fmla="*/ 590550 w 1336769"/>
                  <a:gd name="connsiteY37" fmla="*/ 816335 h 2204864"/>
                  <a:gd name="connsiteX38" fmla="*/ 585788 w 1336769"/>
                  <a:gd name="connsiteY38" fmla="*/ 830622 h 2204864"/>
                  <a:gd name="connsiteX39" fmla="*/ 581025 w 1336769"/>
                  <a:gd name="connsiteY39" fmla="*/ 844910 h 2204864"/>
                  <a:gd name="connsiteX40" fmla="*/ 590550 w 1336769"/>
                  <a:gd name="connsiteY40" fmla="*/ 883010 h 2204864"/>
                  <a:gd name="connsiteX41" fmla="*/ 600075 w 1336769"/>
                  <a:gd name="connsiteY41" fmla="*/ 897297 h 2204864"/>
                  <a:gd name="connsiteX42" fmla="*/ 614363 w 1336769"/>
                  <a:gd name="connsiteY42" fmla="*/ 925872 h 2204864"/>
                  <a:gd name="connsiteX43" fmla="*/ 609600 w 1336769"/>
                  <a:gd name="connsiteY43" fmla="*/ 973497 h 2204864"/>
                  <a:gd name="connsiteX44" fmla="*/ 604838 w 1336769"/>
                  <a:gd name="connsiteY44" fmla="*/ 987785 h 2204864"/>
                  <a:gd name="connsiteX45" fmla="*/ 590550 w 1336769"/>
                  <a:gd name="connsiteY45" fmla="*/ 997310 h 2204864"/>
                  <a:gd name="connsiteX46" fmla="*/ 581025 w 1336769"/>
                  <a:gd name="connsiteY46" fmla="*/ 1016360 h 2204864"/>
                  <a:gd name="connsiteX47" fmla="*/ 571500 w 1336769"/>
                  <a:gd name="connsiteY47" fmla="*/ 1030647 h 2204864"/>
                  <a:gd name="connsiteX48" fmla="*/ 566738 w 1336769"/>
                  <a:gd name="connsiteY48" fmla="*/ 1044935 h 2204864"/>
                  <a:gd name="connsiteX49" fmla="*/ 571500 w 1336769"/>
                  <a:gd name="connsiteY49" fmla="*/ 1073510 h 2204864"/>
                  <a:gd name="connsiteX50" fmla="*/ 547688 w 1336769"/>
                  <a:gd name="connsiteY50" fmla="*/ 1121135 h 2204864"/>
                  <a:gd name="connsiteX51" fmla="*/ 528638 w 1336769"/>
                  <a:gd name="connsiteY51" fmla="*/ 1149710 h 2204864"/>
                  <a:gd name="connsiteX52" fmla="*/ 519113 w 1336769"/>
                  <a:gd name="connsiteY52" fmla="*/ 1163997 h 2204864"/>
                  <a:gd name="connsiteX53" fmla="*/ 514350 w 1336769"/>
                  <a:gd name="connsiteY53" fmla="*/ 1183047 h 2204864"/>
                  <a:gd name="connsiteX54" fmla="*/ 504825 w 1336769"/>
                  <a:gd name="connsiteY54" fmla="*/ 1216385 h 2204864"/>
                  <a:gd name="connsiteX55" fmla="*/ 490538 w 1336769"/>
                  <a:gd name="connsiteY55" fmla="*/ 1292585 h 2204864"/>
                  <a:gd name="connsiteX56" fmla="*/ 476250 w 1336769"/>
                  <a:gd name="connsiteY56" fmla="*/ 1311635 h 2204864"/>
                  <a:gd name="connsiteX57" fmla="*/ 457200 w 1336769"/>
                  <a:gd name="connsiteY57" fmla="*/ 1340210 h 2204864"/>
                  <a:gd name="connsiteX58" fmla="*/ 452438 w 1336769"/>
                  <a:gd name="connsiteY58" fmla="*/ 1354497 h 2204864"/>
                  <a:gd name="connsiteX59" fmla="*/ 438150 w 1336769"/>
                  <a:gd name="connsiteY59" fmla="*/ 1383072 h 2204864"/>
                  <a:gd name="connsiteX60" fmla="*/ 428625 w 1336769"/>
                  <a:gd name="connsiteY60" fmla="*/ 1430697 h 2204864"/>
                  <a:gd name="connsiteX61" fmla="*/ 414338 w 1336769"/>
                  <a:gd name="connsiteY61" fmla="*/ 1449747 h 2204864"/>
                  <a:gd name="connsiteX62" fmla="*/ 404813 w 1336769"/>
                  <a:gd name="connsiteY62" fmla="*/ 1464035 h 2204864"/>
                  <a:gd name="connsiteX63" fmla="*/ 376238 w 1336769"/>
                  <a:gd name="connsiteY63" fmla="*/ 1487847 h 2204864"/>
                  <a:gd name="connsiteX64" fmla="*/ 361950 w 1336769"/>
                  <a:gd name="connsiteY64" fmla="*/ 1516422 h 2204864"/>
                  <a:gd name="connsiteX65" fmla="*/ 352425 w 1336769"/>
                  <a:gd name="connsiteY65" fmla="*/ 1530710 h 2204864"/>
                  <a:gd name="connsiteX66" fmla="*/ 342900 w 1336769"/>
                  <a:gd name="connsiteY66" fmla="*/ 1554522 h 2204864"/>
                  <a:gd name="connsiteX67" fmla="*/ 323850 w 1336769"/>
                  <a:gd name="connsiteY67" fmla="*/ 1583097 h 2204864"/>
                  <a:gd name="connsiteX68" fmla="*/ 314325 w 1336769"/>
                  <a:gd name="connsiteY68" fmla="*/ 1597385 h 2204864"/>
                  <a:gd name="connsiteX69" fmla="*/ 309563 w 1336769"/>
                  <a:gd name="connsiteY69" fmla="*/ 1611672 h 2204864"/>
                  <a:gd name="connsiteX70" fmla="*/ 304800 w 1336769"/>
                  <a:gd name="connsiteY70" fmla="*/ 1645010 h 2204864"/>
                  <a:gd name="connsiteX71" fmla="*/ 276225 w 1336769"/>
                  <a:gd name="connsiteY71" fmla="*/ 1668822 h 2204864"/>
                  <a:gd name="connsiteX72" fmla="*/ 271463 w 1336769"/>
                  <a:gd name="connsiteY72" fmla="*/ 1721210 h 2204864"/>
                  <a:gd name="connsiteX73" fmla="*/ 257175 w 1336769"/>
                  <a:gd name="connsiteY73" fmla="*/ 1735497 h 2204864"/>
                  <a:gd name="connsiteX74" fmla="*/ 247650 w 1336769"/>
                  <a:gd name="connsiteY74" fmla="*/ 1749785 h 2204864"/>
                  <a:gd name="connsiteX75" fmla="*/ 233363 w 1336769"/>
                  <a:gd name="connsiteY75" fmla="*/ 1764072 h 2204864"/>
                  <a:gd name="connsiteX76" fmla="*/ 223838 w 1336769"/>
                  <a:gd name="connsiteY76" fmla="*/ 1778360 h 2204864"/>
                  <a:gd name="connsiteX77" fmla="*/ 209550 w 1336769"/>
                  <a:gd name="connsiteY77" fmla="*/ 1783122 h 2204864"/>
                  <a:gd name="connsiteX78" fmla="*/ 195263 w 1336769"/>
                  <a:gd name="connsiteY78" fmla="*/ 1797410 h 2204864"/>
                  <a:gd name="connsiteX79" fmla="*/ 185738 w 1336769"/>
                  <a:gd name="connsiteY79" fmla="*/ 1811697 h 2204864"/>
                  <a:gd name="connsiteX80" fmla="*/ 138113 w 1336769"/>
                  <a:gd name="connsiteY80" fmla="*/ 1854560 h 2204864"/>
                  <a:gd name="connsiteX81" fmla="*/ 119063 w 1336769"/>
                  <a:gd name="connsiteY81" fmla="*/ 1883135 h 2204864"/>
                  <a:gd name="connsiteX82" fmla="*/ 133350 w 1336769"/>
                  <a:gd name="connsiteY82" fmla="*/ 1959335 h 2204864"/>
                  <a:gd name="connsiteX83" fmla="*/ 119063 w 1336769"/>
                  <a:gd name="connsiteY83" fmla="*/ 2035535 h 2204864"/>
                  <a:gd name="connsiteX84" fmla="*/ 104775 w 1336769"/>
                  <a:gd name="connsiteY84" fmla="*/ 2049822 h 2204864"/>
                  <a:gd name="connsiteX85" fmla="*/ 95250 w 1336769"/>
                  <a:gd name="connsiteY85" fmla="*/ 2064110 h 2204864"/>
                  <a:gd name="connsiteX86" fmla="*/ 90488 w 1336769"/>
                  <a:gd name="connsiteY86" fmla="*/ 2078397 h 2204864"/>
                  <a:gd name="connsiteX87" fmla="*/ 76200 w 1336769"/>
                  <a:gd name="connsiteY87" fmla="*/ 2087922 h 2204864"/>
                  <a:gd name="connsiteX88" fmla="*/ 66675 w 1336769"/>
                  <a:gd name="connsiteY88" fmla="*/ 2102210 h 2204864"/>
                  <a:gd name="connsiteX89" fmla="*/ 71438 w 1336769"/>
                  <a:gd name="connsiteY89" fmla="*/ 2126022 h 2204864"/>
                  <a:gd name="connsiteX90" fmla="*/ 76200 w 1336769"/>
                  <a:gd name="connsiteY90" fmla="*/ 2145072 h 2204864"/>
                  <a:gd name="connsiteX91" fmla="*/ 33338 w 1336769"/>
                  <a:gd name="connsiteY91" fmla="*/ 2178410 h 2204864"/>
                  <a:gd name="connsiteX92" fmla="*/ 19050 w 1336769"/>
                  <a:gd name="connsiteY92" fmla="*/ 2187935 h 2204864"/>
                  <a:gd name="connsiteX93" fmla="*/ 0 w 1336769"/>
                  <a:gd name="connsiteY93" fmla="*/ 2202222 h 2204864"/>
                  <a:gd name="connsiteX94" fmla="*/ 4763 w 1336769"/>
                  <a:gd name="connsiteY94" fmla="*/ 2202222 h 22048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1336769" h="2204864">
                    <a:moveTo>
                      <a:pt x="1319213" y="25760"/>
                    </a:moveTo>
                    <a:cubicBezTo>
                      <a:pt x="1288234" y="72227"/>
                      <a:pt x="1336769" y="0"/>
                      <a:pt x="1295400" y="59097"/>
                    </a:cubicBezTo>
                    <a:cubicBezTo>
                      <a:pt x="1288835" y="68475"/>
                      <a:pt x="1282700" y="78147"/>
                      <a:pt x="1276350" y="87672"/>
                    </a:cubicBezTo>
                    <a:cubicBezTo>
                      <a:pt x="1273175" y="92435"/>
                      <a:pt x="1271404" y="98526"/>
                      <a:pt x="1266825" y="101960"/>
                    </a:cubicBezTo>
                    <a:lnTo>
                      <a:pt x="1247775" y="116247"/>
                    </a:lnTo>
                    <a:cubicBezTo>
                      <a:pt x="1231719" y="140333"/>
                      <a:pt x="1246966" y="123796"/>
                      <a:pt x="1223963" y="135297"/>
                    </a:cubicBezTo>
                    <a:cubicBezTo>
                      <a:pt x="1209647" y="142455"/>
                      <a:pt x="1187412" y="163929"/>
                      <a:pt x="1181100" y="173397"/>
                    </a:cubicBezTo>
                    <a:lnTo>
                      <a:pt x="1162050" y="201972"/>
                    </a:lnTo>
                    <a:cubicBezTo>
                      <a:pt x="1152848" y="229577"/>
                      <a:pt x="1157979" y="228384"/>
                      <a:pt x="1138238" y="244835"/>
                    </a:cubicBezTo>
                    <a:cubicBezTo>
                      <a:pt x="1133841" y="248499"/>
                      <a:pt x="1128713" y="251185"/>
                      <a:pt x="1123950" y="254360"/>
                    </a:cubicBezTo>
                    <a:cubicBezTo>
                      <a:pt x="1120775" y="259122"/>
                      <a:pt x="1118089" y="264250"/>
                      <a:pt x="1114425" y="268647"/>
                    </a:cubicBezTo>
                    <a:cubicBezTo>
                      <a:pt x="1110113" y="273821"/>
                      <a:pt x="1104053" y="277454"/>
                      <a:pt x="1100138" y="282935"/>
                    </a:cubicBezTo>
                    <a:cubicBezTo>
                      <a:pt x="1092783" y="293233"/>
                      <a:pt x="1089737" y="304613"/>
                      <a:pt x="1085850" y="316272"/>
                    </a:cubicBezTo>
                    <a:cubicBezTo>
                      <a:pt x="1084263" y="325797"/>
                      <a:pt x="1085406" y="336210"/>
                      <a:pt x="1081088" y="344847"/>
                    </a:cubicBezTo>
                    <a:cubicBezTo>
                      <a:pt x="1078528" y="349967"/>
                      <a:pt x="1070569" y="350064"/>
                      <a:pt x="1066800" y="354372"/>
                    </a:cubicBezTo>
                    <a:cubicBezTo>
                      <a:pt x="1059262" y="362987"/>
                      <a:pt x="1055845" y="374852"/>
                      <a:pt x="1047750" y="382947"/>
                    </a:cubicBezTo>
                    <a:cubicBezTo>
                      <a:pt x="990511" y="440186"/>
                      <a:pt x="1057932" y="375255"/>
                      <a:pt x="1014413" y="411522"/>
                    </a:cubicBezTo>
                    <a:cubicBezTo>
                      <a:pt x="1009239" y="415834"/>
                      <a:pt x="1006013" y="422539"/>
                      <a:pt x="1000125" y="425810"/>
                    </a:cubicBezTo>
                    <a:cubicBezTo>
                      <a:pt x="991348" y="430686"/>
                      <a:pt x="979904" y="429766"/>
                      <a:pt x="971550" y="435335"/>
                    </a:cubicBezTo>
                    <a:cubicBezTo>
                      <a:pt x="951817" y="448491"/>
                      <a:pt x="962816" y="443472"/>
                      <a:pt x="938213" y="449622"/>
                    </a:cubicBezTo>
                    <a:cubicBezTo>
                      <a:pt x="926902" y="457162"/>
                      <a:pt x="915217" y="464570"/>
                      <a:pt x="904875" y="473435"/>
                    </a:cubicBezTo>
                    <a:cubicBezTo>
                      <a:pt x="850254" y="520254"/>
                      <a:pt x="925163" y="457910"/>
                      <a:pt x="881063" y="502010"/>
                    </a:cubicBezTo>
                    <a:cubicBezTo>
                      <a:pt x="877016" y="506057"/>
                      <a:pt x="871538" y="508360"/>
                      <a:pt x="866775" y="511535"/>
                    </a:cubicBezTo>
                    <a:cubicBezTo>
                      <a:pt x="863600" y="516297"/>
                      <a:pt x="861297" y="521775"/>
                      <a:pt x="857250" y="525822"/>
                    </a:cubicBezTo>
                    <a:cubicBezTo>
                      <a:pt x="855093" y="527979"/>
                      <a:pt x="829321" y="546931"/>
                      <a:pt x="823913" y="549635"/>
                    </a:cubicBezTo>
                    <a:cubicBezTo>
                      <a:pt x="819423" y="551880"/>
                      <a:pt x="814239" y="552420"/>
                      <a:pt x="809625" y="554397"/>
                    </a:cubicBezTo>
                    <a:cubicBezTo>
                      <a:pt x="803099" y="557194"/>
                      <a:pt x="797100" y="561125"/>
                      <a:pt x="790575" y="563922"/>
                    </a:cubicBezTo>
                    <a:cubicBezTo>
                      <a:pt x="762972" y="575753"/>
                      <a:pt x="789457" y="559906"/>
                      <a:pt x="762000" y="578210"/>
                    </a:cubicBezTo>
                    <a:cubicBezTo>
                      <a:pt x="739214" y="612389"/>
                      <a:pt x="751045" y="598690"/>
                      <a:pt x="728663" y="621072"/>
                    </a:cubicBezTo>
                    <a:cubicBezTo>
                      <a:pt x="716688" y="656993"/>
                      <a:pt x="732843" y="612710"/>
                      <a:pt x="714375" y="649647"/>
                    </a:cubicBezTo>
                    <a:cubicBezTo>
                      <a:pt x="712130" y="654137"/>
                      <a:pt x="711858" y="659445"/>
                      <a:pt x="709613" y="663935"/>
                    </a:cubicBezTo>
                    <a:cubicBezTo>
                      <a:pt x="707053" y="669054"/>
                      <a:pt x="702413" y="672992"/>
                      <a:pt x="700088" y="678222"/>
                    </a:cubicBezTo>
                    <a:cubicBezTo>
                      <a:pt x="696010" y="687397"/>
                      <a:pt x="693738" y="697272"/>
                      <a:pt x="690563" y="706797"/>
                    </a:cubicBezTo>
                    <a:cubicBezTo>
                      <a:pt x="688975" y="711560"/>
                      <a:pt x="689816" y="718073"/>
                      <a:pt x="685800" y="721085"/>
                    </a:cubicBezTo>
                    <a:cubicBezTo>
                      <a:pt x="679450" y="725847"/>
                      <a:pt x="673253" y="730820"/>
                      <a:pt x="666750" y="735372"/>
                    </a:cubicBezTo>
                    <a:cubicBezTo>
                      <a:pt x="652683" y="745219"/>
                      <a:pt x="638175" y="754422"/>
                      <a:pt x="623888" y="763947"/>
                    </a:cubicBezTo>
                    <a:lnTo>
                      <a:pt x="609600" y="773472"/>
                    </a:lnTo>
                    <a:cubicBezTo>
                      <a:pt x="594506" y="796114"/>
                      <a:pt x="601885" y="782331"/>
                      <a:pt x="590550" y="816335"/>
                    </a:cubicBezTo>
                    <a:lnTo>
                      <a:pt x="585788" y="830622"/>
                    </a:lnTo>
                    <a:lnTo>
                      <a:pt x="581025" y="844910"/>
                    </a:lnTo>
                    <a:cubicBezTo>
                      <a:pt x="582835" y="853961"/>
                      <a:pt x="585670" y="873251"/>
                      <a:pt x="590550" y="883010"/>
                    </a:cubicBezTo>
                    <a:cubicBezTo>
                      <a:pt x="593110" y="888129"/>
                      <a:pt x="597515" y="892178"/>
                      <a:pt x="600075" y="897297"/>
                    </a:cubicBezTo>
                    <a:cubicBezTo>
                      <a:pt x="619793" y="936731"/>
                      <a:pt x="587067" y="884929"/>
                      <a:pt x="614363" y="925872"/>
                    </a:cubicBezTo>
                    <a:cubicBezTo>
                      <a:pt x="612775" y="941747"/>
                      <a:pt x="612026" y="957728"/>
                      <a:pt x="609600" y="973497"/>
                    </a:cubicBezTo>
                    <a:cubicBezTo>
                      <a:pt x="608837" y="978459"/>
                      <a:pt x="607974" y="983865"/>
                      <a:pt x="604838" y="987785"/>
                    </a:cubicBezTo>
                    <a:cubicBezTo>
                      <a:pt x="601262" y="992255"/>
                      <a:pt x="595313" y="994135"/>
                      <a:pt x="590550" y="997310"/>
                    </a:cubicBezTo>
                    <a:cubicBezTo>
                      <a:pt x="587375" y="1003660"/>
                      <a:pt x="584547" y="1010196"/>
                      <a:pt x="581025" y="1016360"/>
                    </a:cubicBezTo>
                    <a:cubicBezTo>
                      <a:pt x="578185" y="1021330"/>
                      <a:pt x="574060" y="1025528"/>
                      <a:pt x="571500" y="1030647"/>
                    </a:cubicBezTo>
                    <a:cubicBezTo>
                      <a:pt x="569255" y="1035137"/>
                      <a:pt x="568325" y="1040172"/>
                      <a:pt x="566738" y="1044935"/>
                    </a:cubicBezTo>
                    <a:cubicBezTo>
                      <a:pt x="568325" y="1054460"/>
                      <a:pt x="571500" y="1063854"/>
                      <a:pt x="571500" y="1073510"/>
                    </a:cubicBezTo>
                    <a:cubicBezTo>
                      <a:pt x="571500" y="1092359"/>
                      <a:pt x="557185" y="1106890"/>
                      <a:pt x="547688" y="1121135"/>
                    </a:cubicBezTo>
                    <a:lnTo>
                      <a:pt x="528638" y="1149710"/>
                    </a:lnTo>
                    <a:lnTo>
                      <a:pt x="519113" y="1163997"/>
                    </a:lnTo>
                    <a:cubicBezTo>
                      <a:pt x="517525" y="1170347"/>
                      <a:pt x="516148" y="1176753"/>
                      <a:pt x="514350" y="1183047"/>
                    </a:cubicBezTo>
                    <a:cubicBezTo>
                      <a:pt x="500685" y="1230874"/>
                      <a:pt x="519715" y="1156832"/>
                      <a:pt x="504825" y="1216385"/>
                    </a:cubicBezTo>
                    <a:cubicBezTo>
                      <a:pt x="500279" y="1275486"/>
                      <a:pt x="511363" y="1263430"/>
                      <a:pt x="490538" y="1292585"/>
                    </a:cubicBezTo>
                    <a:cubicBezTo>
                      <a:pt x="485924" y="1299044"/>
                      <a:pt x="480802" y="1305132"/>
                      <a:pt x="476250" y="1311635"/>
                    </a:cubicBezTo>
                    <a:cubicBezTo>
                      <a:pt x="469685" y="1321013"/>
                      <a:pt x="457200" y="1340210"/>
                      <a:pt x="457200" y="1340210"/>
                    </a:cubicBezTo>
                    <a:cubicBezTo>
                      <a:pt x="455613" y="1344972"/>
                      <a:pt x="454683" y="1350007"/>
                      <a:pt x="452438" y="1354497"/>
                    </a:cubicBezTo>
                    <a:cubicBezTo>
                      <a:pt x="441774" y="1375825"/>
                      <a:pt x="443280" y="1360844"/>
                      <a:pt x="438150" y="1383072"/>
                    </a:cubicBezTo>
                    <a:cubicBezTo>
                      <a:pt x="434510" y="1398847"/>
                      <a:pt x="434070" y="1415451"/>
                      <a:pt x="428625" y="1430697"/>
                    </a:cubicBezTo>
                    <a:cubicBezTo>
                      <a:pt x="425955" y="1438172"/>
                      <a:pt x="418951" y="1443288"/>
                      <a:pt x="414338" y="1449747"/>
                    </a:cubicBezTo>
                    <a:cubicBezTo>
                      <a:pt x="411011" y="1454405"/>
                      <a:pt x="408477" y="1459638"/>
                      <a:pt x="404813" y="1464035"/>
                    </a:cubicBezTo>
                    <a:cubicBezTo>
                      <a:pt x="393356" y="1477784"/>
                      <a:pt x="390284" y="1478483"/>
                      <a:pt x="376238" y="1487847"/>
                    </a:cubicBezTo>
                    <a:cubicBezTo>
                      <a:pt x="348940" y="1528796"/>
                      <a:pt x="381669" y="1476986"/>
                      <a:pt x="361950" y="1516422"/>
                    </a:cubicBezTo>
                    <a:cubicBezTo>
                      <a:pt x="359390" y="1521542"/>
                      <a:pt x="354985" y="1525590"/>
                      <a:pt x="352425" y="1530710"/>
                    </a:cubicBezTo>
                    <a:cubicBezTo>
                      <a:pt x="348602" y="1538356"/>
                      <a:pt x="346994" y="1547017"/>
                      <a:pt x="342900" y="1554522"/>
                    </a:cubicBezTo>
                    <a:cubicBezTo>
                      <a:pt x="337418" y="1564572"/>
                      <a:pt x="330200" y="1573572"/>
                      <a:pt x="323850" y="1583097"/>
                    </a:cubicBezTo>
                    <a:lnTo>
                      <a:pt x="314325" y="1597385"/>
                    </a:lnTo>
                    <a:cubicBezTo>
                      <a:pt x="312738" y="1602147"/>
                      <a:pt x="310547" y="1606750"/>
                      <a:pt x="309563" y="1611672"/>
                    </a:cubicBezTo>
                    <a:cubicBezTo>
                      <a:pt x="307361" y="1622680"/>
                      <a:pt x="308969" y="1634587"/>
                      <a:pt x="304800" y="1645010"/>
                    </a:cubicBezTo>
                    <a:cubicBezTo>
                      <a:pt x="301466" y="1653344"/>
                      <a:pt x="283368" y="1664060"/>
                      <a:pt x="276225" y="1668822"/>
                    </a:cubicBezTo>
                    <a:cubicBezTo>
                      <a:pt x="274638" y="1686285"/>
                      <a:pt x="276280" y="1704350"/>
                      <a:pt x="271463" y="1721210"/>
                    </a:cubicBezTo>
                    <a:cubicBezTo>
                      <a:pt x="269613" y="1727686"/>
                      <a:pt x="261487" y="1730323"/>
                      <a:pt x="257175" y="1735497"/>
                    </a:cubicBezTo>
                    <a:cubicBezTo>
                      <a:pt x="253511" y="1739894"/>
                      <a:pt x="251314" y="1745388"/>
                      <a:pt x="247650" y="1749785"/>
                    </a:cubicBezTo>
                    <a:cubicBezTo>
                      <a:pt x="243338" y="1754959"/>
                      <a:pt x="237675" y="1758898"/>
                      <a:pt x="233363" y="1764072"/>
                    </a:cubicBezTo>
                    <a:cubicBezTo>
                      <a:pt x="229699" y="1768469"/>
                      <a:pt x="228308" y="1774784"/>
                      <a:pt x="223838" y="1778360"/>
                    </a:cubicBezTo>
                    <a:cubicBezTo>
                      <a:pt x="219918" y="1781496"/>
                      <a:pt x="214313" y="1781535"/>
                      <a:pt x="209550" y="1783122"/>
                    </a:cubicBezTo>
                    <a:cubicBezTo>
                      <a:pt x="204788" y="1787885"/>
                      <a:pt x="199575" y="1792236"/>
                      <a:pt x="195263" y="1797410"/>
                    </a:cubicBezTo>
                    <a:cubicBezTo>
                      <a:pt x="191599" y="1801807"/>
                      <a:pt x="189785" y="1807650"/>
                      <a:pt x="185738" y="1811697"/>
                    </a:cubicBezTo>
                    <a:cubicBezTo>
                      <a:pt x="161146" y="1836289"/>
                      <a:pt x="163418" y="1816602"/>
                      <a:pt x="138113" y="1854560"/>
                    </a:cubicBezTo>
                    <a:lnTo>
                      <a:pt x="119063" y="1883135"/>
                    </a:lnTo>
                    <a:lnTo>
                      <a:pt x="133350" y="1959335"/>
                    </a:lnTo>
                    <a:cubicBezTo>
                      <a:pt x="128588" y="1984735"/>
                      <a:pt x="126845" y="2010892"/>
                      <a:pt x="119063" y="2035535"/>
                    </a:cubicBezTo>
                    <a:cubicBezTo>
                      <a:pt x="117035" y="2041958"/>
                      <a:pt x="109087" y="2044648"/>
                      <a:pt x="104775" y="2049822"/>
                    </a:cubicBezTo>
                    <a:cubicBezTo>
                      <a:pt x="101111" y="2054219"/>
                      <a:pt x="98425" y="2059347"/>
                      <a:pt x="95250" y="2064110"/>
                    </a:cubicBezTo>
                    <a:cubicBezTo>
                      <a:pt x="93663" y="2068872"/>
                      <a:pt x="93624" y="2074477"/>
                      <a:pt x="90488" y="2078397"/>
                    </a:cubicBezTo>
                    <a:cubicBezTo>
                      <a:pt x="86912" y="2082867"/>
                      <a:pt x="80247" y="2083875"/>
                      <a:pt x="76200" y="2087922"/>
                    </a:cubicBezTo>
                    <a:cubicBezTo>
                      <a:pt x="72153" y="2091969"/>
                      <a:pt x="69850" y="2097447"/>
                      <a:pt x="66675" y="2102210"/>
                    </a:cubicBezTo>
                    <a:cubicBezTo>
                      <a:pt x="68263" y="2110147"/>
                      <a:pt x="69682" y="2118120"/>
                      <a:pt x="71438" y="2126022"/>
                    </a:cubicBezTo>
                    <a:cubicBezTo>
                      <a:pt x="72858" y="2132412"/>
                      <a:pt x="77998" y="2138778"/>
                      <a:pt x="76200" y="2145072"/>
                    </a:cubicBezTo>
                    <a:cubicBezTo>
                      <a:pt x="73566" y="2154290"/>
                      <a:pt x="33952" y="2178001"/>
                      <a:pt x="33338" y="2178410"/>
                    </a:cubicBezTo>
                    <a:lnTo>
                      <a:pt x="19050" y="2187935"/>
                    </a:lnTo>
                    <a:cubicBezTo>
                      <a:pt x="7764" y="2204864"/>
                      <a:pt x="15249" y="2202222"/>
                      <a:pt x="0" y="2202222"/>
                    </a:cubicBezTo>
                    <a:lnTo>
                      <a:pt x="4763" y="2202222"/>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33" name="32 Forma libre"/>
              <p:cNvSpPr/>
              <p:nvPr/>
            </p:nvSpPr>
            <p:spPr>
              <a:xfrm>
                <a:off x="1766888" y="376238"/>
                <a:ext cx="1833562" cy="2000250"/>
              </a:xfrm>
              <a:custGeom>
                <a:avLst/>
                <a:gdLst>
                  <a:gd name="connsiteX0" fmla="*/ 1833562 w 1833562"/>
                  <a:gd name="connsiteY0" fmla="*/ 0 h 2000250"/>
                  <a:gd name="connsiteX1" fmla="*/ 1795462 w 1833562"/>
                  <a:gd name="connsiteY1" fmla="*/ 47625 h 2000250"/>
                  <a:gd name="connsiteX2" fmla="*/ 1781175 w 1833562"/>
                  <a:gd name="connsiteY2" fmla="*/ 52387 h 2000250"/>
                  <a:gd name="connsiteX3" fmla="*/ 1752600 w 1833562"/>
                  <a:gd name="connsiteY3" fmla="*/ 71437 h 2000250"/>
                  <a:gd name="connsiteX4" fmla="*/ 1738312 w 1833562"/>
                  <a:gd name="connsiteY4" fmla="*/ 80962 h 2000250"/>
                  <a:gd name="connsiteX5" fmla="*/ 1724025 w 1833562"/>
                  <a:gd name="connsiteY5" fmla="*/ 85725 h 2000250"/>
                  <a:gd name="connsiteX6" fmla="*/ 1695450 w 1833562"/>
                  <a:gd name="connsiteY6" fmla="*/ 100012 h 2000250"/>
                  <a:gd name="connsiteX7" fmla="*/ 1690687 w 1833562"/>
                  <a:gd name="connsiteY7" fmla="*/ 114300 h 2000250"/>
                  <a:gd name="connsiteX8" fmla="*/ 1685925 w 1833562"/>
                  <a:gd name="connsiteY8" fmla="*/ 138112 h 2000250"/>
                  <a:gd name="connsiteX9" fmla="*/ 1643062 w 1833562"/>
                  <a:gd name="connsiteY9" fmla="*/ 171450 h 2000250"/>
                  <a:gd name="connsiteX10" fmla="*/ 1628775 w 1833562"/>
                  <a:gd name="connsiteY10" fmla="*/ 180975 h 2000250"/>
                  <a:gd name="connsiteX11" fmla="*/ 1614487 w 1833562"/>
                  <a:gd name="connsiteY11" fmla="*/ 190500 h 2000250"/>
                  <a:gd name="connsiteX12" fmla="*/ 1585912 w 1833562"/>
                  <a:gd name="connsiteY12" fmla="*/ 214312 h 2000250"/>
                  <a:gd name="connsiteX13" fmla="*/ 1571625 w 1833562"/>
                  <a:gd name="connsiteY13" fmla="*/ 219075 h 2000250"/>
                  <a:gd name="connsiteX14" fmla="*/ 1557337 w 1833562"/>
                  <a:gd name="connsiteY14" fmla="*/ 228600 h 2000250"/>
                  <a:gd name="connsiteX15" fmla="*/ 1533525 w 1833562"/>
                  <a:gd name="connsiteY15" fmla="*/ 233362 h 2000250"/>
                  <a:gd name="connsiteX16" fmla="*/ 1514475 w 1833562"/>
                  <a:gd name="connsiteY16" fmla="*/ 238125 h 2000250"/>
                  <a:gd name="connsiteX17" fmla="*/ 1485900 w 1833562"/>
                  <a:gd name="connsiteY17" fmla="*/ 261937 h 2000250"/>
                  <a:gd name="connsiteX18" fmla="*/ 1476375 w 1833562"/>
                  <a:gd name="connsiteY18" fmla="*/ 276225 h 2000250"/>
                  <a:gd name="connsiteX19" fmla="*/ 1462087 w 1833562"/>
                  <a:gd name="connsiteY19" fmla="*/ 285750 h 2000250"/>
                  <a:gd name="connsiteX20" fmla="*/ 1447800 w 1833562"/>
                  <a:gd name="connsiteY20" fmla="*/ 300037 h 2000250"/>
                  <a:gd name="connsiteX21" fmla="*/ 1438275 w 1833562"/>
                  <a:gd name="connsiteY21" fmla="*/ 361950 h 2000250"/>
                  <a:gd name="connsiteX22" fmla="*/ 1433512 w 1833562"/>
                  <a:gd name="connsiteY22" fmla="*/ 376237 h 2000250"/>
                  <a:gd name="connsiteX23" fmla="*/ 1428750 w 1833562"/>
                  <a:gd name="connsiteY23" fmla="*/ 395287 h 2000250"/>
                  <a:gd name="connsiteX24" fmla="*/ 1423987 w 1833562"/>
                  <a:gd name="connsiteY24" fmla="*/ 466725 h 2000250"/>
                  <a:gd name="connsiteX25" fmla="*/ 1404937 w 1833562"/>
                  <a:gd name="connsiteY25" fmla="*/ 500062 h 2000250"/>
                  <a:gd name="connsiteX26" fmla="*/ 1390650 w 1833562"/>
                  <a:gd name="connsiteY26" fmla="*/ 514350 h 2000250"/>
                  <a:gd name="connsiteX27" fmla="*/ 1371600 w 1833562"/>
                  <a:gd name="connsiteY27" fmla="*/ 538162 h 2000250"/>
                  <a:gd name="connsiteX28" fmla="*/ 1352550 w 1833562"/>
                  <a:gd name="connsiteY28" fmla="*/ 566737 h 2000250"/>
                  <a:gd name="connsiteX29" fmla="*/ 1333500 w 1833562"/>
                  <a:gd name="connsiteY29" fmla="*/ 595312 h 2000250"/>
                  <a:gd name="connsiteX30" fmla="*/ 1319212 w 1833562"/>
                  <a:gd name="connsiteY30" fmla="*/ 623887 h 2000250"/>
                  <a:gd name="connsiteX31" fmla="*/ 1285875 w 1833562"/>
                  <a:gd name="connsiteY31" fmla="*/ 652462 h 2000250"/>
                  <a:gd name="connsiteX32" fmla="*/ 1266825 w 1833562"/>
                  <a:gd name="connsiteY32" fmla="*/ 681037 h 2000250"/>
                  <a:gd name="connsiteX33" fmla="*/ 1257300 w 1833562"/>
                  <a:gd name="connsiteY33" fmla="*/ 695325 h 2000250"/>
                  <a:gd name="connsiteX34" fmla="*/ 1243012 w 1833562"/>
                  <a:gd name="connsiteY34" fmla="*/ 704850 h 2000250"/>
                  <a:gd name="connsiteX35" fmla="*/ 1233487 w 1833562"/>
                  <a:gd name="connsiteY35" fmla="*/ 733425 h 2000250"/>
                  <a:gd name="connsiteX36" fmla="*/ 1228725 w 1833562"/>
                  <a:gd name="connsiteY36" fmla="*/ 776287 h 2000250"/>
                  <a:gd name="connsiteX37" fmla="*/ 1223962 w 1833562"/>
                  <a:gd name="connsiteY37" fmla="*/ 790575 h 2000250"/>
                  <a:gd name="connsiteX38" fmla="*/ 1204912 w 1833562"/>
                  <a:gd name="connsiteY38" fmla="*/ 804862 h 2000250"/>
                  <a:gd name="connsiteX39" fmla="*/ 1176337 w 1833562"/>
                  <a:gd name="connsiteY39" fmla="*/ 833437 h 2000250"/>
                  <a:gd name="connsiteX40" fmla="*/ 1143000 w 1833562"/>
                  <a:gd name="connsiteY40" fmla="*/ 857250 h 2000250"/>
                  <a:gd name="connsiteX41" fmla="*/ 1128712 w 1833562"/>
                  <a:gd name="connsiteY41" fmla="*/ 866775 h 2000250"/>
                  <a:gd name="connsiteX42" fmla="*/ 1114425 w 1833562"/>
                  <a:gd name="connsiteY42" fmla="*/ 881062 h 2000250"/>
                  <a:gd name="connsiteX43" fmla="*/ 1085850 w 1833562"/>
                  <a:gd name="connsiteY43" fmla="*/ 890587 h 2000250"/>
                  <a:gd name="connsiteX44" fmla="*/ 1052512 w 1833562"/>
                  <a:gd name="connsiteY44" fmla="*/ 904875 h 2000250"/>
                  <a:gd name="connsiteX45" fmla="*/ 1042987 w 1833562"/>
                  <a:gd name="connsiteY45" fmla="*/ 919162 h 2000250"/>
                  <a:gd name="connsiteX46" fmla="*/ 1028700 w 1833562"/>
                  <a:gd name="connsiteY46" fmla="*/ 928687 h 2000250"/>
                  <a:gd name="connsiteX47" fmla="*/ 1009650 w 1833562"/>
                  <a:gd name="connsiteY47" fmla="*/ 947737 h 2000250"/>
                  <a:gd name="connsiteX48" fmla="*/ 962025 w 1833562"/>
                  <a:gd name="connsiteY48" fmla="*/ 981075 h 2000250"/>
                  <a:gd name="connsiteX49" fmla="*/ 933450 w 1833562"/>
                  <a:gd name="connsiteY49" fmla="*/ 1009650 h 2000250"/>
                  <a:gd name="connsiteX50" fmla="*/ 904875 w 1833562"/>
                  <a:gd name="connsiteY50" fmla="*/ 1038225 h 2000250"/>
                  <a:gd name="connsiteX51" fmla="*/ 890587 w 1833562"/>
                  <a:gd name="connsiteY51" fmla="*/ 1057275 h 2000250"/>
                  <a:gd name="connsiteX52" fmla="*/ 881062 w 1833562"/>
                  <a:gd name="connsiteY52" fmla="*/ 1071562 h 2000250"/>
                  <a:gd name="connsiteX53" fmla="*/ 866775 w 1833562"/>
                  <a:gd name="connsiteY53" fmla="*/ 1081087 h 2000250"/>
                  <a:gd name="connsiteX54" fmla="*/ 842962 w 1833562"/>
                  <a:gd name="connsiteY54" fmla="*/ 1104900 h 2000250"/>
                  <a:gd name="connsiteX55" fmla="*/ 833437 w 1833562"/>
                  <a:gd name="connsiteY55" fmla="*/ 1143000 h 2000250"/>
                  <a:gd name="connsiteX56" fmla="*/ 828675 w 1833562"/>
                  <a:gd name="connsiteY56" fmla="*/ 1166812 h 2000250"/>
                  <a:gd name="connsiteX57" fmla="*/ 819150 w 1833562"/>
                  <a:gd name="connsiteY57" fmla="*/ 1195387 h 2000250"/>
                  <a:gd name="connsiteX58" fmla="*/ 804862 w 1833562"/>
                  <a:gd name="connsiteY58" fmla="*/ 1209675 h 2000250"/>
                  <a:gd name="connsiteX59" fmla="*/ 776287 w 1833562"/>
                  <a:gd name="connsiteY59" fmla="*/ 1228725 h 2000250"/>
                  <a:gd name="connsiteX60" fmla="*/ 762000 w 1833562"/>
                  <a:gd name="connsiteY60" fmla="*/ 1238250 h 2000250"/>
                  <a:gd name="connsiteX61" fmla="*/ 747712 w 1833562"/>
                  <a:gd name="connsiteY61" fmla="*/ 1252537 h 2000250"/>
                  <a:gd name="connsiteX62" fmla="*/ 728662 w 1833562"/>
                  <a:gd name="connsiteY62" fmla="*/ 1304925 h 2000250"/>
                  <a:gd name="connsiteX63" fmla="*/ 714375 w 1833562"/>
                  <a:gd name="connsiteY63" fmla="*/ 1309687 h 2000250"/>
                  <a:gd name="connsiteX64" fmla="*/ 700087 w 1833562"/>
                  <a:gd name="connsiteY64" fmla="*/ 1323975 h 2000250"/>
                  <a:gd name="connsiteX65" fmla="*/ 690562 w 1833562"/>
                  <a:gd name="connsiteY65" fmla="*/ 1338262 h 2000250"/>
                  <a:gd name="connsiteX66" fmla="*/ 661987 w 1833562"/>
                  <a:gd name="connsiteY66" fmla="*/ 1362075 h 2000250"/>
                  <a:gd name="connsiteX67" fmla="*/ 652462 w 1833562"/>
                  <a:gd name="connsiteY67" fmla="*/ 1376362 h 2000250"/>
                  <a:gd name="connsiteX68" fmla="*/ 623887 w 1833562"/>
                  <a:gd name="connsiteY68" fmla="*/ 1400175 h 2000250"/>
                  <a:gd name="connsiteX69" fmla="*/ 619125 w 1833562"/>
                  <a:gd name="connsiteY69" fmla="*/ 1414462 h 2000250"/>
                  <a:gd name="connsiteX70" fmla="*/ 600075 w 1833562"/>
                  <a:gd name="connsiteY70" fmla="*/ 1443037 h 2000250"/>
                  <a:gd name="connsiteX71" fmla="*/ 595312 w 1833562"/>
                  <a:gd name="connsiteY71" fmla="*/ 1471612 h 2000250"/>
                  <a:gd name="connsiteX72" fmla="*/ 547687 w 1833562"/>
                  <a:gd name="connsiteY72" fmla="*/ 1514475 h 2000250"/>
                  <a:gd name="connsiteX73" fmla="*/ 533400 w 1833562"/>
                  <a:gd name="connsiteY73" fmla="*/ 1519237 h 2000250"/>
                  <a:gd name="connsiteX74" fmla="*/ 509587 w 1833562"/>
                  <a:gd name="connsiteY74" fmla="*/ 1543050 h 2000250"/>
                  <a:gd name="connsiteX75" fmla="*/ 485775 w 1833562"/>
                  <a:gd name="connsiteY75" fmla="*/ 1566862 h 2000250"/>
                  <a:gd name="connsiteX76" fmla="*/ 481012 w 1833562"/>
                  <a:gd name="connsiteY76" fmla="*/ 1585912 h 2000250"/>
                  <a:gd name="connsiteX77" fmla="*/ 457200 w 1833562"/>
                  <a:gd name="connsiteY77" fmla="*/ 1614487 h 2000250"/>
                  <a:gd name="connsiteX78" fmla="*/ 447675 w 1833562"/>
                  <a:gd name="connsiteY78" fmla="*/ 1628775 h 2000250"/>
                  <a:gd name="connsiteX79" fmla="*/ 433387 w 1833562"/>
                  <a:gd name="connsiteY79" fmla="*/ 1633537 h 2000250"/>
                  <a:gd name="connsiteX80" fmla="*/ 414337 w 1833562"/>
                  <a:gd name="connsiteY80" fmla="*/ 1647825 h 2000250"/>
                  <a:gd name="connsiteX81" fmla="*/ 395287 w 1833562"/>
                  <a:gd name="connsiteY81" fmla="*/ 1681162 h 2000250"/>
                  <a:gd name="connsiteX82" fmla="*/ 385762 w 1833562"/>
                  <a:gd name="connsiteY82" fmla="*/ 1695450 h 2000250"/>
                  <a:gd name="connsiteX83" fmla="*/ 371475 w 1833562"/>
                  <a:gd name="connsiteY83" fmla="*/ 1700212 h 2000250"/>
                  <a:gd name="connsiteX84" fmla="*/ 338137 w 1833562"/>
                  <a:gd name="connsiteY84" fmla="*/ 1704975 h 2000250"/>
                  <a:gd name="connsiteX85" fmla="*/ 323850 w 1833562"/>
                  <a:gd name="connsiteY85" fmla="*/ 1709737 h 2000250"/>
                  <a:gd name="connsiteX86" fmla="*/ 314325 w 1833562"/>
                  <a:gd name="connsiteY86" fmla="*/ 1724025 h 2000250"/>
                  <a:gd name="connsiteX87" fmla="*/ 300037 w 1833562"/>
                  <a:gd name="connsiteY87" fmla="*/ 1733550 h 2000250"/>
                  <a:gd name="connsiteX88" fmla="*/ 290512 w 1833562"/>
                  <a:gd name="connsiteY88" fmla="*/ 1747837 h 2000250"/>
                  <a:gd name="connsiteX89" fmla="*/ 276225 w 1833562"/>
                  <a:gd name="connsiteY89" fmla="*/ 1762125 h 2000250"/>
                  <a:gd name="connsiteX90" fmla="*/ 261937 w 1833562"/>
                  <a:gd name="connsiteY90" fmla="*/ 1766887 h 2000250"/>
                  <a:gd name="connsiteX91" fmla="*/ 252412 w 1833562"/>
                  <a:gd name="connsiteY91" fmla="*/ 1781175 h 2000250"/>
                  <a:gd name="connsiteX92" fmla="*/ 204787 w 1833562"/>
                  <a:gd name="connsiteY92" fmla="*/ 1804987 h 2000250"/>
                  <a:gd name="connsiteX93" fmla="*/ 185737 w 1833562"/>
                  <a:gd name="connsiteY93" fmla="*/ 1852612 h 2000250"/>
                  <a:gd name="connsiteX94" fmla="*/ 152400 w 1833562"/>
                  <a:gd name="connsiteY94" fmla="*/ 1862137 h 2000250"/>
                  <a:gd name="connsiteX95" fmla="*/ 138112 w 1833562"/>
                  <a:gd name="connsiteY95" fmla="*/ 1866900 h 2000250"/>
                  <a:gd name="connsiteX96" fmla="*/ 109537 w 1833562"/>
                  <a:gd name="connsiteY96" fmla="*/ 1890712 h 2000250"/>
                  <a:gd name="connsiteX97" fmla="*/ 104775 w 1833562"/>
                  <a:gd name="connsiteY97" fmla="*/ 1905000 h 2000250"/>
                  <a:gd name="connsiteX98" fmla="*/ 100012 w 1833562"/>
                  <a:gd name="connsiteY98" fmla="*/ 1933575 h 2000250"/>
                  <a:gd name="connsiteX99" fmla="*/ 85725 w 1833562"/>
                  <a:gd name="connsiteY99" fmla="*/ 1938337 h 2000250"/>
                  <a:gd name="connsiteX100" fmla="*/ 71437 w 1833562"/>
                  <a:gd name="connsiteY100" fmla="*/ 1952625 h 2000250"/>
                  <a:gd name="connsiteX101" fmla="*/ 66675 w 1833562"/>
                  <a:gd name="connsiteY101" fmla="*/ 1966912 h 2000250"/>
                  <a:gd name="connsiteX102" fmla="*/ 38100 w 1833562"/>
                  <a:gd name="connsiteY102" fmla="*/ 1985962 h 2000250"/>
                  <a:gd name="connsiteX103" fmla="*/ 0 w 1833562"/>
                  <a:gd name="connsiteY103" fmla="*/ 2000250 h 2000250"/>
                  <a:gd name="connsiteX104" fmla="*/ 0 w 1833562"/>
                  <a:gd name="connsiteY104" fmla="*/ 1995487 h 2000250"/>
                  <a:gd name="connsiteX105" fmla="*/ 0 w 1833562"/>
                  <a:gd name="connsiteY105" fmla="*/ 1995487 h 2000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1833562" h="2000250">
                    <a:moveTo>
                      <a:pt x="1833562" y="0"/>
                    </a:moveTo>
                    <a:cubicBezTo>
                      <a:pt x="1825095" y="16933"/>
                      <a:pt x="1815619" y="40907"/>
                      <a:pt x="1795462" y="47625"/>
                    </a:cubicBezTo>
                    <a:lnTo>
                      <a:pt x="1781175" y="52387"/>
                    </a:lnTo>
                    <a:lnTo>
                      <a:pt x="1752600" y="71437"/>
                    </a:lnTo>
                    <a:cubicBezTo>
                      <a:pt x="1747837" y="74612"/>
                      <a:pt x="1743742" y="79152"/>
                      <a:pt x="1738312" y="80962"/>
                    </a:cubicBezTo>
                    <a:cubicBezTo>
                      <a:pt x="1733550" y="82550"/>
                      <a:pt x="1728515" y="83480"/>
                      <a:pt x="1724025" y="85725"/>
                    </a:cubicBezTo>
                    <a:cubicBezTo>
                      <a:pt x="1687104" y="104186"/>
                      <a:pt x="1731353" y="88045"/>
                      <a:pt x="1695450" y="100012"/>
                    </a:cubicBezTo>
                    <a:cubicBezTo>
                      <a:pt x="1693862" y="104775"/>
                      <a:pt x="1691905" y="109430"/>
                      <a:pt x="1690687" y="114300"/>
                    </a:cubicBezTo>
                    <a:cubicBezTo>
                      <a:pt x="1688724" y="122153"/>
                      <a:pt x="1689545" y="130872"/>
                      <a:pt x="1685925" y="138112"/>
                    </a:cubicBezTo>
                    <a:cubicBezTo>
                      <a:pt x="1680329" y="149303"/>
                      <a:pt x="1648710" y="167685"/>
                      <a:pt x="1643062" y="171450"/>
                    </a:cubicBezTo>
                    <a:lnTo>
                      <a:pt x="1628775" y="180975"/>
                    </a:lnTo>
                    <a:cubicBezTo>
                      <a:pt x="1624012" y="184150"/>
                      <a:pt x="1618534" y="186453"/>
                      <a:pt x="1614487" y="190500"/>
                    </a:cubicBezTo>
                    <a:cubicBezTo>
                      <a:pt x="1603953" y="201034"/>
                      <a:pt x="1599175" y="207680"/>
                      <a:pt x="1585912" y="214312"/>
                    </a:cubicBezTo>
                    <a:cubicBezTo>
                      <a:pt x="1581422" y="216557"/>
                      <a:pt x="1576115" y="216830"/>
                      <a:pt x="1571625" y="219075"/>
                    </a:cubicBezTo>
                    <a:cubicBezTo>
                      <a:pt x="1566505" y="221635"/>
                      <a:pt x="1562697" y="226590"/>
                      <a:pt x="1557337" y="228600"/>
                    </a:cubicBezTo>
                    <a:cubicBezTo>
                      <a:pt x="1549758" y="231442"/>
                      <a:pt x="1541427" y="231606"/>
                      <a:pt x="1533525" y="233362"/>
                    </a:cubicBezTo>
                    <a:cubicBezTo>
                      <a:pt x="1527135" y="234782"/>
                      <a:pt x="1520825" y="236537"/>
                      <a:pt x="1514475" y="238125"/>
                    </a:cubicBezTo>
                    <a:cubicBezTo>
                      <a:pt x="1500427" y="247490"/>
                      <a:pt x="1497359" y="248186"/>
                      <a:pt x="1485900" y="261937"/>
                    </a:cubicBezTo>
                    <a:cubicBezTo>
                      <a:pt x="1482236" y="266334"/>
                      <a:pt x="1480422" y="272178"/>
                      <a:pt x="1476375" y="276225"/>
                    </a:cubicBezTo>
                    <a:cubicBezTo>
                      <a:pt x="1472328" y="280272"/>
                      <a:pt x="1466484" y="282086"/>
                      <a:pt x="1462087" y="285750"/>
                    </a:cubicBezTo>
                    <a:cubicBezTo>
                      <a:pt x="1456913" y="290062"/>
                      <a:pt x="1452562" y="295275"/>
                      <a:pt x="1447800" y="300037"/>
                    </a:cubicBezTo>
                    <a:cubicBezTo>
                      <a:pt x="1436335" y="334428"/>
                      <a:pt x="1448799" y="293542"/>
                      <a:pt x="1438275" y="361950"/>
                    </a:cubicBezTo>
                    <a:cubicBezTo>
                      <a:pt x="1437512" y="366912"/>
                      <a:pt x="1434891" y="371410"/>
                      <a:pt x="1433512" y="376237"/>
                    </a:cubicBezTo>
                    <a:cubicBezTo>
                      <a:pt x="1431714" y="382531"/>
                      <a:pt x="1430337" y="388937"/>
                      <a:pt x="1428750" y="395287"/>
                    </a:cubicBezTo>
                    <a:cubicBezTo>
                      <a:pt x="1427162" y="419100"/>
                      <a:pt x="1426623" y="443005"/>
                      <a:pt x="1423987" y="466725"/>
                    </a:cubicBezTo>
                    <a:cubicBezTo>
                      <a:pt x="1422518" y="479950"/>
                      <a:pt x="1413062" y="490583"/>
                      <a:pt x="1404937" y="500062"/>
                    </a:cubicBezTo>
                    <a:cubicBezTo>
                      <a:pt x="1400554" y="505176"/>
                      <a:pt x="1395085" y="509281"/>
                      <a:pt x="1390650" y="514350"/>
                    </a:cubicBezTo>
                    <a:cubicBezTo>
                      <a:pt x="1383956" y="522000"/>
                      <a:pt x="1377950" y="530225"/>
                      <a:pt x="1371600" y="538162"/>
                    </a:cubicBezTo>
                    <a:cubicBezTo>
                      <a:pt x="1362491" y="565488"/>
                      <a:pt x="1373360" y="539981"/>
                      <a:pt x="1352550" y="566737"/>
                    </a:cubicBezTo>
                    <a:cubicBezTo>
                      <a:pt x="1345522" y="575773"/>
                      <a:pt x="1337120" y="584452"/>
                      <a:pt x="1333500" y="595312"/>
                    </a:cubicBezTo>
                    <a:cubicBezTo>
                      <a:pt x="1328726" y="609632"/>
                      <a:pt x="1329470" y="611577"/>
                      <a:pt x="1319212" y="623887"/>
                    </a:cubicBezTo>
                    <a:cubicBezTo>
                      <a:pt x="1308154" y="637157"/>
                      <a:pt x="1299894" y="641948"/>
                      <a:pt x="1285875" y="652462"/>
                    </a:cubicBezTo>
                    <a:lnTo>
                      <a:pt x="1266825" y="681037"/>
                    </a:lnTo>
                    <a:cubicBezTo>
                      <a:pt x="1263650" y="685800"/>
                      <a:pt x="1262063" y="692150"/>
                      <a:pt x="1257300" y="695325"/>
                    </a:cubicBezTo>
                    <a:lnTo>
                      <a:pt x="1243012" y="704850"/>
                    </a:lnTo>
                    <a:cubicBezTo>
                      <a:pt x="1239837" y="714375"/>
                      <a:pt x="1234596" y="723446"/>
                      <a:pt x="1233487" y="733425"/>
                    </a:cubicBezTo>
                    <a:cubicBezTo>
                      <a:pt x="1231900" y="747712"/>
                      <a:pt x="1231088" y="762107"/>
                      <a:pt x="1228725" y="776287"/>
                    </a:cubicBezTo>
                    <a:cubicBezTo>
                      <a:pt x="1227900" y="781239"/>
                      <a:pt x="1227176" y="786718"/>
                      <a:pt x="1223962" y="790575"/>
                    </a:cubicBezTo>
                    <a:cubicBezTo>
                      <a:pt x="1218881" y="796673"/>
                      <a:pt x="1210812" y="799552"/>
                      <a:pt x="1204912" y="804862"/>
                    </a:cubicBezTo>
                    <a:cubicBezTo>
                      <a:pt x="1194899" y="813873"/>
                      <a:pt x="1187545" y="825965"/>
                      <a:pt x="1176337" y="833437"/>
                    </a:cubicBezTo>
                    <a:cubicBezTo>
                      <a:pt x="1142654" y="855893"/>
                      <a:pt x="1184369" y="827701"/>
                      <a:pt x="1143000" y="857250"/>
                    </a:cubicBezTo>
                    <a:cubicBezTo>
                      <a:pt x="1138342" y="860577"/>
                      <a:pt x="1133109" y="863111"/>
                      <a:pt x="1128712" y="866775"/>
                    </a:cubicBezTo>
                    <a:cubicBezTo>
                      <a:pt x="1123538" y="871087"/>
                      <a:pt x="1120312" y="877791"/>
                      <a:pt x="1114425" y="881062"/>
                    </a:cubicBezTo>
                    <a:cubicBezTo>
                      <a:pt x="1105648" y="885938"/>
                      <a:pt x="1094830" y="886097"/>
                      <a:pt x="1085850" y="890587"/>
                    </a:cubicBezTo>
                    <a:cubicBezTo>
                      <a:pt x="1062310" y="902357"/>
                      <a:pt x="1073535" y="897867"/>
                      <a:pt x="1052512" y="904875"/>
                    </a:cubicBezTo>
                    <a:cubicBezTo>
                      <a:pt x="1049337" y="909637"/>
                      <a:pt x="1047034" y="915115"/>
                      <a:pt x="1042987" y="919162"/>
                    </a:cubicBezTo>
                    <a:cubicBezTo>
                      <a:pt x="1038940" y="923209"/>
                      <a:pt x="1032276" y="924218"/>
                      <a:pt x="1028700" y="928687"/>
                    </a:cubicBezTo>
                    <a:cubicBezTo>
                      <a:pt x="1010228" y="951777"/>
                      <a:pt x="1040820" y="937348"/>
                      <a:pt x="1009650" y="947737"/>
                    </a:cubicBezTo>
                    <a:cubicBezTo>
                      <a:pt x="1000619" y="953758"/>
                      <a:pt x="972102" y="972006"/>
                      <a:pt x="962025" y="981075"/>
                    </a:cubicBezTo>
                    <a:cubicBezTo>
                      <a:pt x="952013" y="990086"/>
                      <a:pt x="942975" y="1000125"/>
                      <a:pt x="933450" y="1009650"/>
                    </a:cubicBezTo>
                    <a:lnTo>
                      <a:pt x="904875" y="1038225"/>
                    </a:lnTo>
                    <a:cubicBezTo>
                      <a:pt x="900112" y="1044575"/>
                      <a:pt x="895201" y="1050816"/>
                      <a:pt x="890587" y="1057275"/>
                    </a:cubicBezTo>
                    <a:cubicBezTo>
                      <a:pt x="887260" y="1061932"/>
                      <a:pt x="885109" y="1067515"/>
                      <a:pt x="881062" y="1071562"/>
                    </a:cubicBezTo>
                    <a:cubicBezTo>
                      <a:pt x="877015" y="1075609"/>
                      <a:pt x="871537" y="1077912"/>
                      <a:pt x="866775" y="1081087"/>
                    </a:cubicBezTo>
                    <a:cubicBezTo>
                      <a:pt x="841378" y="1119184"/>
                      <a:pt x="845343" y="1092994"/>
                      <a:pt x="842962" y="1104900"/>
                    </a:cubicBezTo>
                    <a:cubicBezTo>
                      <a:pt x="839787" y="1117600"/>
                      <a:pt x="836381" y="1130244"/>
                      <a:pt x="833437" y="1143000"/>
                    </a:cubicBezTo>
                    <a:cubicBezTo>
                      <a:pt x="831617" y="1150887"/>
                      <a:pt x="830805" y="1159003"/>
                      <a:pt x="828675" y="1166812"/>
                    </a:cubicBezTo>
                    <a:cubicBezTo>
                      <a:pt x="826033" y="1176498"/>
                      <a:pt x="826250" y="1188287"/>
                      <a:pt x="819150" y="1195387"/>
                    </a:cubicBezTo>
                    <a:cubicBezTo>
                      <a:pt x="814387" y="1200150"/>
                      <a:pt x="810179" y="1205540"/>
                      <a:pt x="804862" y="1209675"/>
                    </a:cubicBezTo>
                    <a:cubicBezTo>
                      <a:pt x="795826" y="1216703"/>
                      <a:pt x="785812" y="1222375"/>
                      <a:pt x="776287" y="1228725"/>
                    </a:cubicBezTo>
                    <a:cubicBezTo>
                      <a:pt x="771525" y="1231900"/>
                      <a:pt x="766047" y="1234203"/>
                      <a:pt x="762000" y="1238250"/>
                    </a:cubicBezTo>
                    <a:lnTo>
                      <a:pt x="747712" y="1252537"/>
                    </a:lnTo>
                    <a:cubicBezTo>
                      <a:pt x="743610" y="1289456"/>
                      <a:pt x="754397" y="1292058"/>
                      <a:pt x="728662" y="1304925"/>
                    </a:cubicBezTo>
                    <a:cubicBezTo>
                      <a:pt x="724172" y="1307170"/>
                      <a:pt x="719137" y="1308100"/>
                      <a:pt x="714375" y="1309687"/>
                    </a:cubicBezTo>
                    <a:cubicBezTo>
                      <a:pt x="709612" y="1314450"/>
                      <a:pt x="704399" y="1318801"/>
                      <a:pt x="700087" y="1323975"/>
                    </a:cubicBezTo>
                    <a:cubicBezTo>
                      <a:pt x="696423" y="1328372"/>
                      <a:pt x="694609" y="1334215"/>
                      <a:pt x="690562" y="1338262"/>
                    </a:cubicBezTo>
                    <a:cubicBezTo>
                      <a:pt x="653098" y="1375726"/>
                      <a:pt x="701001" y="1315259"/>
                      <a:pt x="661987" y="1362075"/>
                    </a:cubicBezTo>
                    <a:cubicBezTo>
                      <a:pt x="658323" y="1366472"/>
                      <a:pt x="656126" y="1371965"/>
                      <a:pt x="652462" y="1376362"/>
                    </a:cubicBezTo>
                    <a:cubicBezTo>
                      <a:pt x="641001" y="1390116"/>
                      <a:pt x="637938" y="1390808"/>
                      <a:pt x="623887" y="1400175"/>
                    </a:cubicBezTo>
                    <a:cubicBezTo>
                      <a:pt x="622300" y="1404937"/>
                      <a:pt x="621563" y="1410074"/>
                      <a:pt x="619125" y="1414462"/>
                    </a:cubicBezTo>
                    <a:cubicBezTo>
                      <a:pt x="613566" y="1424469"/>
                      <a:pt x="600075" y="1443037"/>
                      <a:pt x="600075" y="1443037"/>
                    </a:cubicBezTo>
                    <a:cubicBezTo>
                      <a:pt x="598487" y="1452562"/>
                      <a:pt x="600178" y="1463271"/>
                      <a:pt x="595312" y="1471612"/>
                    </a:cubicBezTo>
                    <a:cubicBezTo>
                      <a:pt x="590401" y="1480030"/>
                      <a:pt x="560261" y="1507290"/>
                      <a:pt x="547687" y="1514475"/>
                    </a:cubicBezTo>
                    <a:cubicBezTo>
                      <a:pt x="543329" y="1516966"/>
                      <a:pt x="538162" y="1517650"/>
                      <a:pt x="533400" y="1519237"/>
                    </a:cubicBezTo>
                    <a:cubicBezTo>
                      <a:pt x="508003" y="1557334"/>
                      <a:pt x="541335" y="1511303"/>
                      <a:pt x="509587" y="1543050"/>
                    </a:cubicBezTo>
                    <a:cubicBezTo>
                      <a:pt x="477834" y="1574802"/>
                      <a:pt x="523878" y="1541459"/>
                      <a:pt x="485775" y="1566862"/>
                    </a:cubicBezTo>
                    <a:cubicBezTo>
                      <a:pt x="475005" y="1583018"/>
                      <a:pt x="472203" y="1577103"/>
                      <a:pt x="481012" y="1585912"/>
                    </a:cubicBezTo>
                    <a:cubicBezTo>
                      <a:pt x="457363" y="1621387"/>
                      <a:pt x="487758" y="1577817"/>
                      <a:pt x="457200" y="1614487"/>
                    </a:cubicBezTo>
                    <a:cubicBezTo>
                      <a:pt x="453536" y="1618884"/>
                      <a:pt x="452145" y="1625199"/>
                      <a:pt x="447675" y="1628775"/>
                    </a:cubicBezTo>
                    <a:cubicBezTo>
                      <a:pt x="443755" y="1631911"/>
                      <a:pt x="438150" y="1631950"/>
                      <a:pt x="433387" y="1633537"/>
                    </a:cubicBezTo>
                    <a:cubicBezTo>
                      <a:pt x="427037" y="1638300"/>
                      <a:pt x="418544" y="1641094"/>
                      <a:pt x="414337" y="1647825"/>
                    </a:cubicBezTo>
                    <a:cubicBezTo>
                      <a:pt x="387015" y="1691541"/>
                      <a:pt x="431469" y="1657041"/>
                      <a:pt x="395287" y="1681162"/>
                    </a:cubicBezTo>
                    <a:cubicBezTo>
                      <a:pt x="392112" y="1685925"/>
                      <a:pt x="390232" y="1691874"/>
                      <a:pt x="385762" y="1695450"/>
                    </a:cubicBezTo>
                    <a:cubicBezTo>
                      <a:pt x="381842" y="1698586"/>
                      <a:pt x="376397" y="1699228"/>
                      <a:pt x="371475" y="1700212"/>
                    </a:cubicBezTo>
                    <a:cubicBezTo>
                      <a:pt x="360467" y="1702414"/>
                      <a:pt x="349250" y="1703387"/>
                      <a:pt x="338137" y="1704975"/>
                    </a:cubicBezTo>
                    <a:cubicBezTo>
                      <a:pt x="333375" y="1706562"/>
                      <a:pt x="327770" y="1706601"/>
                      <a:pt x="323850" y="1709737"/>
                    </a:cubicBezTo>
                    <a:cubicBezTo>
                      <a:pt x="319380" y="1713313"/>
                      <a:pt x="318372" y="1719978"/>
                      <a:pt x="314325" y="1724025"/>
                    </a:cubicBezTo>
                    <a:cubicBezTo>
                      <a:pt x="310278" y="1728072"/>
                      <a:pt x="304800" y="1730375"/>
                      <a:pt x="300037" y="1733550"/>
                    </a:cubicBezTo>
                    <a:cubicBezTo>
                      <a:pt x="296862" y="1738312"/>
                      <a:pt x="292099" y="1742281"/>
                      <a:pt x="290512" y="1747837"/>
                    </a:cubicBezTo>
                    <a:cubicBezTo>
                      <a:pt x="285750" y="1752600"/>
                      <a:pt x="281829" y="1758389"/>
                      <a:pt x="276225" y="1762125"/>
                    </a:cubicBezTo>
                    <a:cubicBezTo>
                      <a:pt x="272048" y="1764910"/>
                      <a:pt x="265857" y="1763751"/>
                      <a:pt x="261937" y="1766887"/>
                    </a:cubicBezTo>
                    <a:cubicBezTo>
                      <a:pt x="257467" y="1770463"/>
                      <a:pt x="256720" y="1777406"/>
                      <a:pt x="252412" y="1781175"/>
                    </a:cubicBezTo>
                    <a:cubicBezTo>
                      <a:pt x="229731" y="1801021"/>
                      <a:pt x="228459" y="1799070"/>
                      <a:pt x="204787" y="1804987"/>
                    </a:cubicBezTo>
                    <a:cubicBezTo>
                      <a:pt x="202927" y="1810567"/>
                      <a:pt x="192745" y="1845604"/>
                      <a:pt x="185737" y="1852612"/>
                    </a:cubicBezTo>
                    <a:cubicBezTo>
                      <a:pt x="183451" y="1854898"/>
                      <a:pt x="152576" y="1862087"/>
                      <a:pt x="152400" y="1862137"/>
                    </a:cubicBezTo>
                    <a:cubicBezTo>
                      <a:pt x="147573" y="1863516"/>
                      <a:pt x="142602" y="1864655"/>
                      <a:pt x="138112" y="1866900"/>
                    </a:cubicBezTo>
                    <a:cubicBezTo>
                      <a:pt x="124853" y="1873530"/>
                      <a:pt x="120069" y="1880181"/>
                      <a:pt x="109537" y="1890712"/>
                    </a:cubicBezTo>
                    <a:cubicBezTo>
                      <a:pt x="107950" y="1895475"/>
                      <a:pt x="105864" y="1900099"/>
                      <a:pt x="104775" y="1905000"/>
                    </a:cubicBezTo>
                    <a:cubicBezTo>
                      <a:pt x="102680" y="1914426"/>
                      <a:pt x="104803" y="1925191"/>
                      <a:pt x="100012" y="1933575"/>
                    </a:cubicBezTo>
                    <a:cubicBezTo>
                      <a:pt x="97521" y="1937933"/>
                      <a:pt x="90487" y="1936750"/>
                      <a:pt x="85725" y="1938337"/>
                    </a:cubicBezTo>
                    <a:cubicBezTo>
                      <a:pt x="80962" y="1943100"/>
                      <a:pt x="75173" y="1947021"/>
                      <a:pt x="71437" y="1952625"/>
                    </a:cubicBezTo>
                    <a:cubicBezTo>
                      <a:pt x="68652" y="1956802"/>
                      <a:pt x="70225" y="1963362"/>
                      <a:pt x="66675" y="1966912"/>
                    </a:cubicBezTo>
                    <a:cubicBezTo>
                      <a:pt x="58580" y="1975007"/>
                      <a:pt x="48960" y="1982342"/>
                      <a:pt x="38100" y="1985962"/>
                    </a:cubicBezTo>
                    <a:cubicBezTo>
                      <a:pt x="6157" y="1996610"/>
                      <a:pt x="18505" y="1990996"/>
                      <a:pt x="0" y="2000250"/>
                    </a:cubicBezTo>
                    <a:lnTo>
                      <a:pt x="0" y="1995487"/>
                    </a:lnTo>
                    <a:lnTo>
                      <a:pt x="0" y="1995487"/>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grpSp>
      <p:sp>
        <p:nvSpPr>
          <p:cNvPr id="18" name="AutoShape 394"/>
          <p:cNvSpPr>
            <a:spLocks noChangeArrowheads="1"/>
          </p:cNvSpPr>
          <p:nvPr/>
        </p:nvSpPr>
        <p:spPr bwMode="auto">
          <a:xfrm>
            <a:off x="994970" y="1017562"/>
            <a:ext cx="4533900" cy="646113"/>
          </a:xfrm>
          <a:prstGeom prst="roundRect">
            <a:avLst>
              <a:gd name="adj" fmla="val 50000"/>
            </a:avLst>
          </a:prstGeom>
          <a:solidFill>
            <a:srgbClr val="002060"/>
          </a:solidFill>
          <a:ln w="28575">
            <a:solidFill>
              <a:srgbClr val="FFFF00"/>
            </a:solidFill>
            <a:round/>
            <a:headEnd/>
            <a:tailEnd/>
          </a:ln>
        </p:spPr>
        <p:txBody>
          <a:bodyPr wrap="none" anchor="ctr"/>
          <a:lstStyle/>
          <a:p>
            <a:pPr algn="ctr" defTabSz="690878" eaLnBrk="0" hangingPunct="0">
              <a:buSzPct val="85000"/>
              <a:defRPr/>
            </a:pPr>
            <a:r>
              <a:rPr lang="es-CL" sz="2000" b="1" dirty="0">
                <a:solidFill>
                  <a:srgbClr val="FFFF00"/>
                </a:solidFill>
                <a:effectLst>
                  <a:outerShdw blurRad="38100" dist="38100" dir="2700000" algn="tl">
                    <a:srgbClr val="000000"/>
                  </a:outerShdw>
                </a:effectLst>
                <a:latin typeface="Arial" charset="0"/>
              </a:rPr>
              <a:t>RÍOS O CURSOS DE AGUA</a:t>
            </a:r>
          </a:p>
        </p:txBody>
      </p:sp>
      <p:grpSp>
        <p:nvGrpSpPr>
          <p:cNvPr id="20" name="Grupo 19">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21"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22"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24" name="Proceso alternativo 5">
            <a:extLst>
              <a:ext uri="{FF2B5EF4-FFF2-40B4-BE49-F238E27FC236}">
                <a16:creationId xmlns:a16="http://schemas.microsoft.com/office/drawing/2014/main" id="{78562406-F1B7-8541-929F-D750EC4CEAD3}"/>
              </a:ext>
            </a:extLst>
          </p:cNvPr>
          <p:cNvSpPr/>
          <p:nvPr/>
        </p:nvSpPr>
        <p:spPr>
          <a:xfrm>
            <a:off x="994970" y="859001"/>
            <a:ext cx="10069414"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25" name="Picture 2" descr="http://webinterna.esnaval.cl/images/cabecera_EN.png"/>
          <p:cNvPicPr>
            <a:picLocks noChangeAspect="1" noChangeArrowheads="1"/>
          </p:cNvPicPr>
          <p:nvPr/>
        </p:nvPicPr>
        <p:blipFill rotWithShape="1">
          <a:blip r:embed="rId4">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26" name="Text Box 5">
            <a:extLst>
              <a:ext uri="{FF2B5EF4-FFF2-40B4-BE49-F238E27FC236}">
                <a16:creationId xmlns:a16="http://schemas.microsoft.com/office/drawing/2014/main" id="{83A7C42D-50D6-42B3-879E-9D4D056BDC89}"/>
              </a:ext>
            </a:extLst>
          </p:cNvPr>
          <p:cNvSpPr txBox="1">
            <a:spLocks noChangeArrowheads="1"/>
          </p:cNvSpPr>
          <p:nvPr/>
        </p:nvSpPr>
        <p:spPr bwMode="auto">
          <a:xfrm>
            <a:off x="6330756" y="3769253"/>
            <a:ext cx="5631739"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ES_tradnl" altLang="es-CO" b="1" dirty="0">
                <a:latin typeface="Calibri" panose="020F0502020204030204" pitchFamily="34" charset="0"/>
                <a:cs typeface="Arial" panose="020B0604020202020204" pitchFamily="34" charset="0"/>
              </a:rPr>
              <a:t>CRUCE DE CURSOS DE AGUA POR SECTORES DE VADEO</a:t>
            </a:r>
          </a:p>
          <a:p>
            <a:pPr eaLnBrk="1" hangingPunct="1"/>
            <a:endParaRPr lang="es-ES_tradnl" altLang="es-CO" b="1" dirty="0">
              <a:latin typeface="Calibri" panose="020F0502020204030204" pitchFamily="34" charset="0"/>
              <a:cs typeface="Arial" panose="020B0604020202020204" pitchFamily="34" charset="0"/>
            </a:endParaRPr>
          </a:p>
          <a:p>
            <a:pPr eaLnBrk="1" hangingPunct="1"/>
            <a:r>
              <a:rPr lang="es-ES_tradnl" altLang="es-CO" b="1" dirty="0">
                <a:latin typeface="Calibri" panose="020F0502020204030204" pitchFamily="34" charset="0"/>
                <a:cs typeface="Arial" panose="020B0604020202020204" pitchFamily="34" charset="0"/>
              </a:rPr>
              <a:t> TIPO DE UNIDAD		    PROFUNDIDAD DE VADO</a:t>
            </a:r>
          </a:p>
          <a:p>
            <a:pPr eaLnBrk="1" hangingPunct="1"/>
            <a:endParaRPr lang="es-ES_tradnl" altLang="es-CO" b="1" dirty="0">
              <a:latin typeface="Calibri" panose="020F0502020204030204" pitchFamily="34" charset="0"/>
              <a:cs typeface="Arial" panose="020B0604020202020204" pitchFamily="34" charset="0"/>
            </a:endParaRPr>
          </a:p>
          <a:p>
            <a:pPr eaLnBrk="1" hangingPunct="1"/>
            <a:r>
              <a:rPr lang="es-ES_tradnl" altLang="es-CO" b="1" dirty="0">
                <a:latin typeface="Calibri" panose="020F0502020204030204" pitchFamily="34" charset="0"/>
                <a:cs typeface="Arial" panose="020B0604020202020204" pitchFamily="34" charset="0"/>
              </a:rPr>
              <a:t> A   </a:t>
            </a:r>
            <a:r>
              <a:rPr lang="es-ES_tradnl" altLang="es-CO" b="1" dirty="0" err="1">
                <a:latin typeface="Calibri" panose="020F0502020204030204" pitchFamily="34" charset="0"/>
                <a:cs typeface="Arial" panose="020B0604020202020204" pitchFamily="34" charset="0"/>
              </a:rPr>
              <a:t>A</a:t>
            </a:r>
            <a:r>
              <a:rPr lang="es-ES_tradnl" altLang="es-CO" b="1" dirty="0">
                <a:latin typeface="Calibri" panose="020F0502020204030204" pitchFamily="34" charset="0"/>
                <a:cs typeface="Arial" panose="020B0604020202020204" pitchFamily="34" charset="0"/>
              </a:rPr>
              <a:t> pie				1       Metro</a:t>
            </a:r>
          </a:p>
          <a:p>
            <a:pPr eaLnBrk="1" hangingPunct="1"/>
            <a:r>
              <a:rPr lang="es-ES_tradnl" altLang="es-CO" b="1" dirty="0">
                <a:latin typeface="Calibri" panose="020F0502020204030204" pitchFamily="34" charset="0"/>
                <a:cs typeface="Arial" panose="020B0604020202020204" pitchFamily="34" charset="0"/>
              </a:rPr>
              <a:t> B   Montados			1.30  Metros</a:t>
            </a:r>
          </a:p>
          <a:p>
            <a:pPr eaLnBrk="1" hangingPunct="1"/>
            <a:r>
              <a:rPr lang="es-ES_tradnl" altLang="es-CO" b="1" dirty="0">
                <a:latin typeface="Calibri" panose="020F0502020204030204" pitchFamily="34" charset="0"/>
                <a:cs typeface="Arial" panose="020B0604020202020204" pitchFamily="34" charset="0"/>
              </a:rPr>
              <a:t> C   Motorizados			1.10  Metros</a:t>
            </a:r>
          </a:p>
          <a:p>
            <a:pPr eaLnBrk="1" hangingPunct="1"/>
            <a:r>
              <a:rPr lang="es-ES_tradnl" altLang="es-CO" b="1" dirty="0">
                <a:latin typeface="Calibri" panose="020F0502020204030204" pitchFamily="34" charset="0"/>
                <a:cs typeface="Arial" panose="020B0604020202020204" pitchFamily="34" charset="0"/>
              </a:rPr>
              <a:t> D   Blindados			1.20  Metros</a:t>
            </a:r>
          </a:p>
        </p:txBody>
      </p:sp>
      <p:sp>
        <p:nvSpPr>
          <p:cNvPr id="27" name="Text Box 4">
            <a:extLst>
              <a:ext uri="{FF2B5EF4-FFF2-40B4-BE49-F238E27FC236}">
                <a16:creationId xmlns:a16="http://schemas.microsoft.com/office/drawing/2014/main" id="{93E0F6EB-7D34-4907-AC9B-E1385D290ACD}"/>
              </a:ext>
            </a:extLst>
          </p:cNvPr>
          <p:cNvSpPr txBox="1">
            <a:spLocks noChangeArrowheads="1"/>
          </p:cNvSpPr>
          <p:nvPr/>
        </p:nvSpPr>
        <p:spPr bwMode="auto">
          <a:xfrm>
            <a:off x="6146412" y="1228743"/>
            <a:ext cx="5631739"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66700" indent="-2667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ES_tradnl" altLang="es-CO" sz="1400" b="1" dirty="0">
                <a:cs typeface="Arial" panose="020B0604020202020204" pitchFamily="34" charset="0"/>
              </a:rPr>
              <a:t>	</a:t>
            </a:r>
          </a:p>
          <a:p>
            <a:pPr marL="285750" indent="-285750" algn="just" eaLnBrk="1" hangingPunct="1">
              <a:buFont typeface="Wingdings" panose="05000000000000000000" pitchFamily="2" charset="2"/>
              <a:buChar char="v"/>
            </a:pPr>
            <a:r>
              <a:rPr lang="es-ES_tradnl" altLang="es-CO" sz="1400" b="1" dirty="0">
                <a:cs typeface="Arial" panose="020B0604020202020204" pitchFamily="34" charset="0"/>
              </a:rPr>
              <a:t>Representar los cursos de agua, diferenciando los ríos.</a:t>
            </a:r>
          </a:p>
          <a:p>
            <a:pPr marL="285750" indent="-285750" algn="just" eaLnBrk="1" hangingPunct="1">
              <a:buFont typeface="Wingdings" panose="05000000000000000000" pitchFamily="2" charset="2"/>
              <a:buChar char="v"/>
            </a:pPr>
            <a:r>
              <a:rPr lang="es-ES_tradnl" altLang="es-CO" sz="1400" b="1" dirty="0">
                <a:cs typeface="Arial" panose="020B0604020202020204" pitchFamily="34" charset="0"/>
              </a:rPr>
              <a:t>Destacar los cursos de agua corriente con ancho superior a 3 m.</a:t>
            </a:r>
          </a:p>
          <a:p>
            <a:pPr marL="285750" indent="-285750" algn="just" eaLnBrk="1" hangingPunct="1">
              <a:buFont typeface="Wingdings" panose="05000000000000000000" pitchFamily="2" charset="2"/>
              <a:buChar char="v"/>
            </a:pPr>
            <a:r>
              <a:rPr lang="es-ES_tradnl" altLang="es-CO" sz="1400" b="1" dirty="0">
                <a:cs typeface="Arial" panose="020B0604020202020204" pitchFamily="34" charset="0"/>
              </a:rPr>
              <a:t>Sectores de Vadeo, con su profundidad, velocidad de la corriente y dirección.</a:t>
            </a:r>
          </a:p>
          <a:p>
            <a:pPr marL="285750" indent="-285750" algn="just" eaLnBrk="1" hangingPunct="1">
              <a:buFont typeface="Wingdings" panose="05000000000000000000" pitchFamily="2" charset="2"/>
              <a:buChar char="v"/>
            </a:pPr>
            <a:r>
              <a:rPr lang="es-ES_tradnl" altLang="es-CO" sz="1400" b="1" dirty="0">
                <a:cs typeface="Arial" panose="020B0604020202020204" pitchFamily="34" charset="0"/>
              </a:rPr>
              <a:t>Indicar pendiente de orilla de más de 15% y su consistencia.</a:t>
            </a:r>
          </a:p>
          <a:p>
            <a:pPr marL="285750" indent="-285750" algn="just" eaLnBrk="1" hangingPunct="1">
              <a:buFont typeface="Wingdings" panose="05000000000000000000" pitchFamily="2" charset="2"/>
              <a:buChar char="v"/>
            </a:pPr>
            <a:r>
              <a:rPr lang="es-ES_tradnl" altLang="es-CO" sz="1400" b="1" dirty="0">
                <a:cs typeface="Arial" panose="020B0604020202020204" pitchFamily="34" charset="0"/>
              </a:rPr>
              <a:t>Indicar las zonas de inundaciones, ciénagas, turba (marcar la zona y consignar época del año).</a:t>
            </a:r>
          </a:p>
        </p:txBody>
      </p:sp>
      <p:sp>
        <p:nvSpPr>
          <p:cNvPr id="28" name="Text Box 9"/>
          <p:cNvSpPr txBox="1">
            <a:spLocks noChangeArrowheads="1"/>
          </p:cNvSpPr>
          <p:nvPr/>
        </p:nvSpPr>
        <p:spPr bwMode="auto">
          <a:xfrm>
            <a:off x="949746" y="320223"/>
            <a:ext cx="10292507" cy="461665"/>
          </a:xfrm>
          <a:prstGeom prst="rect">
            <a:avLst/>
          </a:prstGeom>
          <a:noFill/>
          <a:ln w="190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CO" sz="2400" dirty="0" smtClean="0"/>
              <a:t>FASE II “</a:t>
            </a:r>
            <a:r>
              <a:rPr lang="es-MX" altLang="es-CO" sz="2400" dirty="0"/>
              <a:t>DESCRIBIR LOS EFECTOS DEL CAMPO DE </a:t>
            </a:r>
            <a:r>
              <a:rPr lang="es-MX" altLang="es-CO" sz="2400" dirty="0" smtClean="0"/>
              <a:t>BATALLA</a:t>
            </a:r>
            <a:r>
              <a:rPr lang="es-ES" altLang="es-CO" sz="2400" dirty="0" smtClean="0"/>
              <a:t>”</a:t>
            </a:r>
            <a:endParaRPr lang="es-ES" altLang="es-CO" sz="2400" dirty="0"/>
          </a:p>
        </p:txBody>
      </p:sp>
    </p:spTree>
    <p:extLst>
      <p:ext uri="{BB962C8B-B14F-4D97-AF65-F5344CB8AC3E}">
        <p14:creationId xmlns:p14="http://schemas.microsoft.com/office/powerpoint/2010/main" val="102197170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0-#ppt_w/2"/>
                                          </p:val>
                                        </p:tav>
                                        <p:tav tm="100000">
                                          <p:val>
                                            <p:strVal val="#ppt_x"/>
                                          </p:val>
                                        </p:tav>
                                      </p:tavLst>
                                    </p:anim>
                                    <p:anim calcmode="lin" valueType="num">
                                      <p:cBhvr additive="base">
                                        <p:cTn id="8" dur="500" fill="hold"/>
                                        <p:tgtEl>
                                          <p:spTgt spid="2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cBhvr additive="base">
                                        <p:cTn id="13" dur="500" fill="hold"/>
                                        <p:tgtEl>
                                          <p:spTgt spid="27"/>
                                        </p:tgtEl>
                                        <p:attrNameLst>
                                          <p:attrName>ppt_x</p:attrName>
                                        </p:attrNameLst>
                                      </p:cBhvr>
                                      <p:tavLst>
                                        <p:tav tm="0">
                                          <p:val>
                                            <p:strVal val="0-#ppt_w/2"/>
                                          </p:val>
                                        </p:tav>
                                        <p:tav tm="100000">
                                          <p:val>
                                            <p:strVal val="#ppt_x"/>
                                          </p:val>
                                        </p:tav>
                                      </p:tavLst>
                                    </p:anim>
                                    <p:anim calcmode="lin" valueType="num">
                                      <p:cBhvr additive="base">
                                        <p:cTn id="14"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utoUpdateAnimBg="0"/>
      <p:bldP spid="27" grpId="0"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JPG"/>
          <p:cNvPicPr>
            <a:picLocks noChangeAspect="1"/>
          </p:cNvPicPr>
          <p:nvPr/>
        </p:nvPicPr>
        <p:blipFill>
          <a:blip r:embed="rId2" cstate="print">
            <a:clrChange>
              <a:clrFrom>
                <a:srgbClr val="A29197"/>
              </a:clrFrom>
              <a:clrTo>
                <a:srgbClr val="A29197">
                  <a:alpha val="0"/>
                </a:srgbClr>
              </a:clrTo>
            </a:clrChange>
          </a:blip>
          <a:stretch>
            <a:fillRect/>
          </a:stretch>
        </p:blipFill>
        <p:spPr>
          <a:xfrm>
            <a:off x="692252" y="1329071"/>
            <a:ext cx="5844590" cy="4982541"/>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grpSp>
        <p:nvGrpSpPr>
          <p:cNvPr id="3" name="Grupo 2">
            <a:extLst>
              <a:ext uri="{FF2B5EF4-FFF2-40B4-BE49-F238E27FC236}">
                <a16:creationId xmlns:a16="http://schemas.microsoft.com/office/drawing/2014/main" id="{84D7390F-AC1A-4A21-AC55-A65DABB4121F}"/>
              </a:ext>
            </a:extLst>
          </p:cNvPr>
          <p:cNvGrpSpPr/>
          <p:nvPr/>
        </p:nvGrpSpPr>
        <p:grpSpPr>
          <a:xfrm>
            <a:off x="621567" y="1329071"/>
            <a:ext cx="5895975" cy="5416969"/>
            <a:chOff x="2890838" y="1071564"/>
            <a:chExt cx="6343650" cy="5597525"/>
          </a:xfrm>
        </p:grpSpPr>
        <p:grpSp>
          <p:nvGrpSpPr>
            <p:cNvPr id="28675" name="13 Grupo"/>
            <p:cNvGrpSpPr>
              <a:grpSpLocks/>
            </p:cNvGrpSpPr>
            <p:nvPr/>
          </p:nvGrpSpPr>
          <p:grpSpPr bwMode="auto">
            <a:xfrm>
              <a:off x="2890838" y="1071564"/>
              <a:ext cx="6343650" cy="5597525"/>
              <a:chOff x="1367606" y="330655"/>
              <a:chExt cx="6342872" cy="6332672"/>
            </a:xfrm>
          </p:grpSpPr>
          <p:sp>
            <p:nvSpPr>
              <p:cNvPr id="5" name="4 Forma libre"/>
              <p:cNvSpPr/>
              <p:nvPr/>
            </p:nvSpPr>
            <p:spPr>
              <a:xfrm>
                <a:off x="3214678" y="330655"/>
                <a:ext cx="4495800" cy="6197599"/>
              </a:xfrm>
              <a:custGeom>
                <a:avLst/>
                <a:gdLst>
                  <a:gd name="connsiteX0" fmla="*/ 2984500 w 4495800"/>
                  <a:gd name="connsiteY0" fmla="*/ 3650 h 6099650"/>
                  <a:gd name="connsiteX1" fmla="*/ 3022600 w 4495800"/>
                  <a:gd name="connsiteY1" fmla="*/ 41750 h 6099650"/>
                  <a:gd name="connsiteX2" fmla="*/ 3060700 w 4495800"/>
                  <a:gd name="connsiteY2" fmla="*/ 54450 h 6099650"/>
                  <a:gd name="connsiteX3" fmla="*/ 3086100 w 4495800"/>
                  <a:gd name="connsiteY3" fmla="*/ 92550 h 6099650"/>
                  <a:gd name="connsiteX4" fmla="*/ 3073400 w 4495800"/>
                  <a:gd name="connsiteY4" fmla="*/ 321150 h 6099650"/>
                  <a:gd name="connsiteX5" fmla="*/ 2870200 w 4495800"/>
                  <a:gd name="connsiteY5" fmla="*/ 384650 h 6099650"/>
                  <a:gd name="connsiteX6" fmla="*/ 2844800 w 4495800"/>
                  <a:gd name="connsiteY6" fmla="*/ 422750 h 6099650"/>
                  <a:gd name="connsiteX7" fmla="*/ 2768600 w 4495800"/>
                  <a:gd name="connsiteY7" fmla="*/ 460850 h 6099650"/>
                  <a:gd name="connsiteX8" fmla="*/ 1981200 w 4495800"/>
                  <a:gd name="connsiteY8" fmla="*/ 435450 h 6099650"/>
                  <a:gd name="connsiteX9" fmla="*/ 1943100 w 4495800"/>
                  <a:gd name="connsiteY9" fmla="*/ 422750 h 6099650"/>
                  <a:gd name="connsiteX10" fmla="*/ 1892300 w 4495800"/>
                  <a:gd name="connsiteY10" fmla="*/ 410050 h 6099650"/>
                  <a:gd name="connsiteX11" fmla="*/ 1866900 w 4495800"/>
                  <a:gd name="connsiteY11" fmla="*/ 371950 h 6099650"/>
                  <a:gd name="connsiteX12" fmla="*/ 1828800 w 4495800"/>
                  <a:gd name="connsiteY12" fmla="*/ 333850 h 6099650"/>
                  <a:gd name="connsiteX13" fmla="*/ 1765300 w 4495800"/>
                  <a:gd name="connsiteY13" fmla="*/ 244950 h 6099650"/>
                  <a:gd name="connsiteX14" fmla="*/ 1739900 w 4495800"/>
                  <a:gd name="connsiteY14" fmla="*/ 168750 h 6099650"/>
                  <a:gd name="connsiteX15" fmla="*/ 1689100 w 4495800"/>
                  <a:gd name="connsiteY15" fmla="*/ 3650 h 6099650"/>
                  <a:gd name="connsiteX16" fmla="*/ 1676400 w 4495800"/>
                  <a:gd name="connsiteY16" fmla="*/ 3650 h 6099650"/>
                  <a:gd name="connsiteX17" fmla="*/ 1244600 w 4495800"/>
                  <a:gd name="connsiteY17" fmla="*/ 16350 h 6099650"/>
                  <a:gd name="connsiteX18" fmla="*/ 1231900 w 4495800"/>
                  <a:gd name="connsiteY18" fmla="*/ 54450 h 6099650"/>
                  <a:gd name="connsiteX19" fmla="*/ 1193800 w 4495800"/>
                  <a:gd name="connsiteY19" fmla="*/ 92550 h 6099650"/>
                  <a:gd name="connsiteX20" fmla="*/ 1181100 w 4495800"/>
                  <a:gd name="connsiteY20" fmla="*/ 130650 h 6099650"/>
                  <a:gd name="connsiteX21" fmla="*/ 1155700 w 4495800"/>
                  <a:gd name="connsiteY21" fmla="*/ 168750 h 6099650"/>
                  <a:gd name="connsiteX22" fmla="*/ 1092200 w 4495800"/>
                  <a:gd name="connsiteY22" fmla="*/ 270350 h 6099650"/>
                  <a:gd name="connsiteX23" fmla="*/ 1092200 w 4495800"/>
                  <a:gd name="connsiteY23" fmla="*/ 397350 h 6099650"/>
                  <a:gd name="connsiteX24" fmla="*/ 1143000 w 4495800"/>
                  <a:gd name="connsiteY24" fmla="*/ 473550 h 6099650"/>
                  <a:gd name="connsiteX25" fmla="*/ 1066800 w 4495800"/>
                  <a:gd name="connsiteY25" fmla="*/ 625950 h 6099650"/>
                  <a:gd name="connsiteX26" fmla="*/ 1041400 w 4495800"/>
                  <a:gd name="connsiteY26" fmla="*/ 664050 h 6099650"/>
                  <a:gd name="connsiteX27" fmla="*/ 1016000 w 4495800"/>
                  <a:gd name="connsiteY27" fmla="*/ 702150 h 6099650"/>
                  <a:gd name="connsiteX28" fmla="*/ 901700 w 4495800"/>
                  <a:gd name="connsiteY28" fmla="*/ 765650 h 6099650"/>
                  <a:gd name="connsiteX29" fmla="*/ 825500 w 4495800"/>
                  <a:gd name="connsiteY29" fmla="*/ 689450 h 6099650"/>
                  <a:gd name="connsiteX30" fmla="*/ 800100 w 4495800"/>
                  <a:gd name="connsiteY30" fmla="*/ 651350 h 6099650"/>
                  <a:gd name="connsiteX31" fmla="*/ 685800 w 4495800"/>
                  <a:gd name="connsiteY31" fmla="*/ 587850 h 6099650"/>
                  <a:gd name="connsiteX32" fmla="*/ 622300 w 4495800"/>
                  <a:gd name="connsiteY32" fmla="*/ 575150 h 6099650"/>
                  <a:gd name="connsiteX33" fmla="*/ 495300 w 4495800"/>
                  <a:gd name="connsiteY33" fmla="*/ 587850 h 6099650"/>
                  <a:gd name="connsiteX34" fmla="*/ 406400 w 4495800"/>
                  <a:gd name="connsiteY34" fmla="*/ 600550 h 6099650"/>
                  <a:gd name="connsiteX35" fmla="*/ 292100 w 4495800"/>
                  <a:gd name="connsiteY35" fmla="*/ 613250 h 6099650"/>
                  <a:gd name="connsiteX36" fmla="*/ 177800 w 4495800"/>
                  <a:gd name="connsiteY36" fmla="*/ 676750 h 6099650"/>
                  <a:gd name="connsiteX37" fmla="*/ 76200 w 4495800"/>
                  <a:gd name="connsiteY37" fmla="*/ 791050 h 6099650"/>
                  <a:gd name="connsiteX38" fmla="*/ 101600 w 4495800"/>
                  <a:gd name="connsiteY38" fmla="*/ 981550 h 6099650"/>
                  <a:gd name="connsiteX39" fmla="*/ 127000 w 4495800"/>
                  <a:gd name="connsiteY39" fmla="*/ 1019650 h 6099650"/>
                  <a:gd name="connsiteX40" fmla="*/ 139700 w 4495800"/>
                  <a:gd name="connsiteY40" fmla="*/ 1159350 h 6099650"/>
                  <a:gd name="connsiteX41" fmla="*/ 139700 w 4495800"/>
                  <a:gd name="connsiteY41" fmla="*/ 1299050 h 6099650"/>
                  <a:gd name="connsiteX42" fmla="*/ 114300 w 4495800"/>
                  <a:gd name="connsiteY42" fmla="*/ 1375250 h 6099650"/>
                  <a:gd name="connsiteX43" fmla="*/ 76200 w 4495800"/>
                  <a:gd name="connsiteY43" fmla="*/ 1400650 h 6099650"/>
                  <a:gd name="connsiteX44" fmla="*/ 25400 w 4495800"/>
                  <a:gd name="connsiteY44" fmla="*/ 1476850 h 6099650"/>
                  <a:gd name="connsiteX45" fmla="*/ 0 w 4495800"/>
                  <a:gd name="connsiteY45" fmla="*/ 1514950 h 6099650"/>
                  <a:gd name="connsiteX46" fmla="*/ 38100 w 4495800"/>
                  <a:gd name="connsiteY46" fmla="*/ 1641950 h 6099650"/>
                  <a:gd name="connsiteX47" fmla="*/ 88900 w 4495800"/>
                  <a:gd name="connsiteY47" fmla="*/ 1730850 h 6099650"/>
                  <a:gd name="connsiteX48" fmla="*/ 190500 w 4495800"/>
                  <a:gd name="connsiteY48" fmla="*/ 1768950 h 6099650"/>
                  <a:gd name="connsiteX49" fmla="*/ 292100 w 4495800"/>
                  <a:gd name="connsiteY49" fmla="*/ 1781650 h 6099650"/>
                  <a:gd name="connsiteX50" fmla="*/ 330200 w 4495800"/>
                  <a:gd name="connsiteY50" fmla="*/ 1794350 h 6099650"/>
                  <a:gd name="connsiteX51" fmla="*/ 381000 w 4495800"/>
                  <a:gd name="connsiteY51" fmla="*/ 1870550 h 6099650"/>
                  <a:gd name="connsiteX52" fmla="*/ 419100 w 4495800"/>
                  <a:gd name="connsiteY52" fmla="*/ 1883250 h 6099650"/>
                  <a:gd name="connsiteX53" fmla="*/ 596900 w 4495800"/>
                  <a:gd name="connsiteY53" fmla="*/ 1908650 h 6099650"/>
                  <a:gd name="connsiteX54" fmla="*/ 711200 w 4495800"/>
                  <a:gd name="connsiteY54" fmla="*/ 1946750 h 6099650"/>
                  <a:gd name="connsiteX55" fmla="*/ 749300 w 4495800"/>
                  <a:gd name="connsiteY55" fmla="*/ 1959450 h 6099650"/>
                  <a:gd name="connsiteX56" fmla="*/ 787400 w 4495800"/>
                  <a:gd name="connsiteY56" fmla="*/ 2086450 h 6099650"/>
                  <a:gd name="connsiteX57" fmla="*/ 850900 w 4495800"/>
                  <a:gd name="connsiteY57" fmla="*/ 2099150 h 6099650"/>
                  <a:gd name="connsiteX58" fmla="*/ 889000 w 4495800"/>
                  <a:gd name="connsiteY58" fmla="*/ 2200750 h 6099650"/>
                  <a:gd name="connsiteX59" fmla="*/ 965200 w 4495800"/>
                  <a:gd name="connsiteY59" fmla="*/ 2226150 h 6099650"/>
                  <a:gd name="connsiteX60" fmla="*/ 1066800 w 4495800"/>
                  <a:gd name="connsiteY60" fmla="*/ 2251550 h 6099650"/>
                  <a:gd name="connsiteX61" fmla="*/ 1143000 w 4495800"/>
                  <a:gd name="connsiteY61" fmla="*/ 2315050 h 6099650"/>
                  <a:gd name="connsiteX62" fmla="*/ 1155700 w 4495800"/>
                  <a:gd name="connsiteY62" fmla="*/ 2353150 h 6099650"/>
                  <a:gd name="connsiteX63" fmla="*/ 1206500 w 4495800"/>
                  <a:gd name="connsiteY63" fmla="*/ 2429350 h 6099650"/>
                  <a:gd name="connsiteX64" fmla="*/ 1231900 w 4495800"/>
                  <a:gd name="connsiteY64" fmla="*/ 2480150 h 6099650"/>
                  <a:gd name="connsiteX65" fmla="*/ 1219200 w 4495800"/>
                  <a:gd name="connsiteY65" fmla="*/ 2543650 h 6099650"/>
                  <a:gd name="connsiteX66" fmla="*/ 1155700 w 4495800"/>
                  <a:gd name="connsiteY66" fmla="*/ 2619850 h 6099650"/>
                  <a:gd name="connsiteX67" fmla="*/ 1092200 w 4495800"/>
                  <a:gd name="connsiteY67" fmla="*/ 2734150 h 6099650"/>
                  <a:gd name="connsiteX68" fmla="*/ 1054100 w 4495800"/>
                  <a:gd name="connsiteY68" fmla="*/ 2911950 h 6099650"/>
                  <a:gd name="connsiteX69" fmla="*/ 977900 w 4495800"/>
                  <a:gd name="connsiteY69" fmla="*/ 2937350 h 6099650"/>
                  <a:gd name="connsiteX70" fmla="*/ 939800 w 4495800"/>
                  <a:gd name="connsiteY70" fmla="*/ 2950050 h 6099650"/>
                  <a:gd name="connsiteX71" fmla="*/ 901700 w 4495800"/>
                  <a:gd name="connsiteY71" fmla="*/ 2962750 h 6099650"/>
                  <a:gd name="connsiteX72" fmla="*/ 698500 w 4495800"/>
                  <a:gd name="connsiteY72" fmla="*/ 2950050 h 6099650"/>
                  <a:gd name="connsiteX73" fmla="*/ 673100 w 4495800"/>
                  <a:gd name="connsiteY73" fmla="*/ 2911950 h 6099650"/>
                  <a:gd name="connsiteX74" fmla="*/ 622300 w 4495800"/>
                  <a:gd name="connsiteY74" fmla="*/ 2886550 h 6099650"/>
                  <a:gd name="connsiteX75" fmla="*/ 596900 w 4495800"/>
                  <a:gd name="connsiteY75" fmla="*/ 2848450 h 6099650"/>
                  <a:gd name="connsiteX76" fmla="*/ 431800 w 4495800"/>
                  <a:gd name="connsiteY76" fmla="*/ 2835750 h 6099650"/>
                  <a:gd name="connsiteX77" fmla="*/ 393700 w 4495800"/>
                  <a:gd name="connsiteY77" fmla="*/ 2861150 h 6099650"/>
                  <a:gd name="connsiteX78" fmla="*/ 368300 w 4495800"/>
                  <a:gd name="connsiteY78" fmla="*/ 2899250 h 6099650"/>
                  <a:gd name="connsiteX79" fmla="*/ 330200 w 4495800"/>
                  <a:gd name="connsiteY79" fmla="*/ 2937350 h 6099650"/>
                  <a:gd name="connsiteX80" fmla="*/ 317500 w 4495800"/>
                  <a:gd name="connsiteY80" fmla="*/ 2975450 h 6099650"/>
                  <a:gd name="connsiteX81" fmla="*/ 266700 w 4495800"/>
                  <a:gd name="connsiteY81" fmla="*/ 3051650 h 6099650"/>
                  <a:gd name="connsiteX82" fmla="*/ 292100 w 4495800"/>
                  <a:gd name="connsiteY82" fmla="*/ 3140550 h 6099650"/>
                  <a:gd name="connsiteX83" fmla="*/ 368300 w 4495800"/>
                  <a:gd name="connsiteY83" fmla="*/ 3178650 h 6099650"/>
                  <a:gd name="connsiteX84" fmla="*/ 393700 w 4495800"/>
                  <a:gd name="connsiteY84" fmla="*/ 3216750 h 6099650"/>
                  <a:gd name="connsiteX85" fmla="*/ 520700 w 4495800"/>
                  <a:gd name="connsiteY85" fmla="*/ 3216750 h 6099650"/>
                  <a:gd name="connsiteX86" fmla="*/ 596900 w 4495800"/>
                  <a:gd name="connsiteY86" fmla="*/ 3153250 h 6099650"/>
                  <a:gd name="connsiteX87" fmla="*/ 647700 w 4495800"/>
                  <a:gd name="connsiteY87" fmla="*/ 3165950 h 6099650"/>
                  <a:gd name="connsiteX88" fmla="*/ 673100 w 4495800"/>
                  <a:gd name="connsiteY88" fmla="*/ 3242150 h 6099650"/>
                  <a:gd name="connsiteX89" fmla="*/ 698500 w 4495800"/>
                  <a:gd name="connsiteY89" fmla="*/ 3280250 h 6099650"/>
                  <a:gd name="connsiteX90" fmla="*/ 711200 w 4495800"/>
                  <a:gd name="connsiteY90" fmla="*/ 3318350 h 6099650"/>
                  <a:gd name="connsiteX91" fmla="*/ 787400 w 4495800"/>
                  <a:gd name="connsiteY91" fmla="*/ 3369150 h 6099650"/>
                  <a:gd name="connsiteX92" fmla="*/ 863600 w 4495800"/>
                  <a:gd name="connsiteY92" fmla="*/ 3432650 h 6099650"/>
                  <a:gd name="connsiteX93" fmla="*/ 901700 w 4495800"/>
                  <a:gd name="connsiteY93" fmla="*/ 3508850 h 6099650"/>
                  <a:gd name="connsiteX94" fmla="*/ 939800 w 4495800"/>
                  <a:gd name="connsiteY94" fmla="*/ 3534250 h 6099650"/>
                  <a:gd name="connsiteX95" fmla="*/ 1028700 w 4495800"/>
                  <a:gd name="connsiteY95" fmla="*/ 3585050 h 6099650"/>
                  <a:gd name="connsiteX96" fmla="*/ 1181100 w 4495800"/>
                  <a:gd name="connsiteY96" fmla="*/ 3521550 h 6099650"/>
                  <a:gd name="connsiteX97" fmla="*/ 1219200 w 4495800"/>
                  <a:gd name="connsiteY97" fmla="*/ 3496150 h 6099650"/>
                  <a:gd name="connsiteX98" fmla="*/ 1244600 w 4495800"/>
                  <a:gd name="connsiteY98" fmla="*/ 3458050 h 6099650"/>
                  <a:gd name="connsiteX99" fmla="*/ 1320800 w 4495800"/>
                  <a:gd name="connsiteY99" fmla="*/ 3432650 h 6099650"/>
                  <a:gd name="connsiteX100" fmla="*/ 1358900 w 4495800"/>
                  <a:gd name="connsiteY100" fmla="*/ 3445350 h 6099650"/>
                  <a:gd name="connsiteX101" fmla="*/ 1384300 w 4495800"/>
                  <a:gd name="connsiteY101" fmla="*/ 3521550 h 6099650"/>
                  <a:gd name="connsiteX102" fmla="*/ 1422400 w 4495800"/>
                  <a:gd name="connsiteY102" fmla="*/ 3597750 h 6099650"/>
                  <a:gd name="connsiteX103" fmla="*/ 1435100 w 4495800"/>
                  <a:gd name="connsiteY103" fmla="*/ 3635850 h 6099650"/>
                  <a:gd name="connsiteX104" fmla="*/ 1397000 w 4495800"/>
                  <a:gd name="connsiteY104" fmla="*/ 3712050 h 6099650"/>
                  <a:gd name="connsiteX105" fmla="*/ 1358900 w 4495800"/>
                  <a:gd name="connsiteY105" fmla="*/ 3724750 h 6099650"/>
                  <a:gd name="connsiteX106" fmla="*/ 1295400 w 4495800"/>
                  <a:gd name="connsiteY106" fmla="*/ 3839050 h 6099650"/>
                  <a:gd name="connsiteX107" fmla="*/ 1282700 w 4495800"/>
                  <a:gd name="connsiteY107" fmla="*/ 3927950 h 6099650"/>
                  <a:gd name="connsiteX108" fmla="*/ 1257300 w 4495800"/>
                  <a:gd name="connsiteY108" fmla="*/ 3966050 h 6099650"/>
                  <a:gd name="connsiteX109" fmla="*/ 1270000 w 4495800"/>
                  <a:gd name="connsiteY109" fmla="*/ 4207350 h 6099650"/>
                  <a:gd name="connsiteX110" fmla="*/ 1282700 w 4495800"/>
                  <a:gd name="connsiteY110" fmla="*/ 4308950 h 6099650"/>
                  <a:gd name="connsiteX111" fmla="*/ 1397000 w 4495800"/>
                  <a:gd name="connsiteY111" fmla="*/ 4321650 h 6099650"/>
                  <a:gd name="connsiteX112" fmla="*/ 1536700 w 4495800"/>
                  <a:gd name="connsiteY112" fmla="*/ 4334350 h 6099650"/>
                  <a:gd name="connsiteX113" fmla="*/ 1549400 w 4495800"/>
                  <a:gd name="connsiteY113" fmla="*/ 4334350 h 6099650"/>
                  <a:gd name="connsiteX114" fmla="*/ 1485900 w 4495800"/>
                  <a:gd name="connsiteY114" fmla="*/ 4397850 h 6099650"/>
                  <a:gd name="connsiteX115" fmla="*/ 1447800 w 4495800"/>
                  <a:gd name="connsiteY115" fmla="*/ 4423250 h 6099650"/>
                  <a:gd name="connsiteX116" fmla="*/ 1422400 w 4495800"/>
                  <a:gd name="connsiteY116" fmla="*/ 4461350 h 6099650"/>
                  <a:gd name="connsiteX117" fmla="*/ 1409700 w 4495800"/>
                  <a:gd name="connsiteY117" fmla="*/ 4550250 h 6099650"/>
                  <a:gd name="connsiteX118" fmla="*/ 1308100 w 4495800"/>
                  <a:gd name="connsiteY118" fmla="*/ 4562950 h 6099650"/>
                  <a:gd name="connsiteX119" fmla="*/ 1244600 w 4495800"/>
                  <a:gd name="connsiteY119" fmla="*/ 4575650 h 6099650"/>
                  <a:gd name="connsiteX120" fmla="*/ 1219200 w 4495800"/>
                  <a:gd name="connsiteY120" fmla="*/ 4677250 h 6099650"/>
                  <a:gd name="connsiteX121" fmla="*/ 1206500 w 4495800"/>
                  <a:gd name="connsiteY121" fmla="*/ 4715350 h 6099650"/>
                  <a:gd name="connsiteX122" fmla="*/ 1231900 w 4495800"/>
                  <a:gd name="connsiteY122" fmla="*/ 4816950 h 6099650"/>
                  <a:gd name="connsiteX123" fmla="*/ 1270000 w 4495800"/>
                  <a:gd name="connsiteY123" fmla="*/ 4842350 h 6099650"/>
                  <a:gd name="connsiteX124" fmla="*/ 1257300 w 4495800"/>
                  <a:gd name="connsiteY124" fmla="*/ 5007450 h 6099650"/>
                  <a:gd name="connsiteX125" fmla="*/ 1219200 w 4495800"/>
                  <a:gd name="connsiteY125" fmla="*/ 5083650 h 6099650"/>
                  <a:gd name="connsiteX126" fmla="*/ 1206500 w 4495800"/>
                  <a:gd name="connsiteY126" fmla="*/ 5121750 h 6099650"/>
                  <a:gd name="connsiteX127" fmla="*/ 1244600 w 4495800"/>
                  <a:gd name="connsiteY127" fmla="*/ 5147150 h 6099650"/>
                  <a:gd name="connsiteX128" fmla="*/ 1320800 w 4495800"/>
                  <a:gd name="connsiteY128" fmla="*/ 5172550 h 6099650"/>
                  <a:gd name="connsiteX129" fmla="*/ 1358900 w 4495800"/>
                  <a:gd name="connsiteY129" fmla="*/ 5197950 h 6099650"/>
                  <a:gd name="connsiteX130" fmla="*/ 1384300 w 4495800"/>
                  <a:gd name="connsiteY130" fmla="*/ 5236050 h 6099650"/>
                  <a:gd name="connsiteX131" fmla="*/ 1422400 w 4495800"/>
                  <a:gd name="connsiteY131" fmla="*/ 5248750 h 6099650"/>
                  <a:gd name="connsiteX132" fmla="*/ 1358900 w 4495800"/>
                  <a:gd name="connsiteY132" fmla="*/ 5299550 h 6099650"/>
                  <a:gd name="connsiteX133" fmla="*/ 1257300 w 4495800"/>
                  <a:gd name="connsiteY133" fmla="*/ 5286850 h 6099650"/>
                  <a:gd name="connsiteX134" fmla="*/ 1181100 w 4495800"/>
                  <a:gd name="connsiteY134" fmla="*/ 5223350 h 6099650"/>
                  <a:gd name="connsiteX135" fmla="*/ 1143000 w 4495800"/>
                  <a:gd name="connsiteY135" fmla="*/ 5197950 h 6099650"/>
                  <a:gd name="connsiteX136" fmla="*/ 1066800 w 4495800"/>
                  <a:gd name="connsiteY136" fmla="*/ 5147150 h 6099650"/>
                  <a:gd name="connsiteX137" fmla="*/ 1016000 w 4495800"/>
                  <a:gd name="connsiteY137" fmla="*/ 5210650 h 6099650"/>
                  <a:gd name="connsiteX138" fmla="*/ 939800 w 4495800"/>
                  <a:gd name="connsiteY138" fmla="*/ 5286850 h 6099650"/>
                  <a:gd name="connsiteX139" fmla="*/ 901700 w 4495800"/>
                  <a:gd name="connsiteY139" fmla="*/ 5324950 h 6099650"/>
                  <a:gd name="connsiteX140" fmla="*/ 914400 w 4495800"/>
                  <a:gd name="connsiteY140" fmla="*/ 5451950 h 6099650"/>
                  <a:gd name="connsiteX141" fmla="*/ 1003300 w 4495800"/>
                  <a:gd name="connsiteY141" fmla="*/ 5540850 h 6099650"/>
                  <a:gd name="connsiteX142" fmla="*/ 1028700 w 4495800"/>
                  <a:gd name="connsiteY142" fmla="*/ 5655150 h 6099650"/>
                  <a:gd name="connsiteX143" fmla="*/ 1016000 w 4495800"/>
                  <a:gd name="connsiteY143" fmla="*/ 5718650 h 6099650"/>
                  <a:gd name="connsiteX144" fmla="*/ 1003300 w 4495800"/>
                  <a:gd name="connsiteY144" fmla="*/ 5756750 h 6099650"/>
                  <a:gd name="connsiteX145" fmla="*/ 927100 w 4495800"/>
                  <a:gd name="connsiteY145" fmla="*/ 5807550 h 6099650"/>
                  <a:gd name="connsiteX146" fmla="*/ 889000 w 4495800"/>
                  <a:gd name="connsiteY146" fmla="*/ 5832950 h 6099650"/>
                  <a:gd name="connsiteX147" fmla="*/ 876300 w 4495800"/>
                  <a:gd name="connsiteY147" fmla="*/ 5934550 h 6099650"/>
                  <a:gd name="connsiteX148" fmla="*/ 812800 w 4495800"/>
                  <a:gd name="connsiteY148" fmla="*/ 5998050 h 6099650"/>
                  <a:gd name="connsiteX149" fmla="*/ 812800 w 4495800"/>
                  <a:gd name="connsiteY149" fmla="*/ 6099650 h 6099650"/>
                  <a:gd name="connsiteX150" fmla="*/ 4445000 w 4495800"/>
                  <a:gd name="connsiteY150" fmla="*/ 6086950 h 6099650"/>
                  <a:gd name="connsiteX151" fmla="*/ 4495800 w 4495800"/>
                  <a:gd name="connsiteY151" fmla="*/ 16350 h 6099650"/>
                  <a:gd name="connsiteX152" fmla="*/ 3035300 w 4495800"/>
                  <a:gd name="connsiteY152" fmla="*/ 29050 h 6099650"/>
                  <a:gd name="connsiteX153" fmla="*/ 3060700 w 4495800"/>
                  <a:gd name="connsiteY153" fmla="*/ 41750 h 6099650"/>
                  <a:gd name="connsiteX154" fmla="*/ 2984500 w 4495800"/>
                  <a:gd name="connsiteY154" fmla="*/ 3650 h 6099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Lst>
                <a:rect l="l" t="t" r="r" b="b"/>
                <a:pathLst>
                  <a:path w="4495800" h="6099650">
                    <a:moveTo>
                      <a:pt x="2984500" y="3650"/>
                    </a:moveTo>
                    <a:cubicBezTo>
                      <a:pt x="2997200" y="16350"/>
                      <a:pt x="3007656" y="31787"/>
                      <a:pt x="3022600" y="41750"/>
                    </a:cubicBezTo>
                    <a:cubicBezTo>
                      <a:pt x="3033739" y="49176"/>
                      <a:pt x="3050247" y="46087"/>
                      <a:pt x="3060700" y="54450"/>
                    </a:cubicBezTo>
                    <a:cubicBezTo>
                      <a:pt x="3072619" y="63985"/>
                      <a:pt x="3077633" y="79850"/>
                      <a:pt x="3086100" y="92550"/>
                    </a:cubicBezTo>
                    <a:cubicBezTo>
                      <a:pt x="3081867" y="168750"/>
                      <a:pt x="3096540" y="248425"/>
                      <a:pt x="3073400" y="321150"/>
                    </a:cubicBezTo>
                    <a:cubicBezTo>
                      <a:pt x="3052617" y="386468"/>
                      <a:pt x="2901008" y="381569"/>
                      <a:pt x="2870200" y="384650"/>
                    </a:cubicBezTo>
                    <a:cubicBezTo>
                      <a:pt x="2861733" y="397350"/>
                      <a:pt x="2855593" y="411957"/>
                      <a:pt x="2844800" y="422750"/>
                    </a:cubicBezTo>
                    <a:cubicBezTo>
                      <a:pt x="2820181" y="447369"/>
                      <a:pt x="2799588" y="450521"/>
                      <a:pt x="2768600" y="460850"/>
                    </a:cubicBezTo>
                    <a:cubicBezTo>
                      <a:pt x="2506133" y="452383"/>
                      <a:pt x="2230327" y="518492"/>
                      <a:pt x="1981200" y="435450"/>
                    </a:cubicBezTo>
                    <a:cubicBezTo>
                      <a:pt x="1968500" y="431217"/>
                      <a:pt x="1955972" y="426428"/>
                      <a:pt x="1943100" y="422750"/>
                    </a:cubicBezTo>
                    <a:cubicBezTo>
                      <a:pt x="1926317" y="417955"/>
                      <a:pt x="1909233" y="414283"/>
                      <a:pt x="1892300" y="410050"/>
                    </a:cubicBezTo>
                    <a:cubicBezTo>
                      <a:pt x="1883833" y="397350"/>
                      <a:pt x="1876671" y="383676"/>
                      <a:pt x="1866900" y="371950"/>
                    </a:cubicBezTo>
                    <a:cubicBezTo>
                      <a:pt x="1855402" y="358152"/>
                      <a:pt x="1840489" y="347487"/>
                      <a:pt x="1828800" y="333850"/>
                    </a:cubicBezTo>
                    <a:cubicBezTo>
                      <a:pt x="1824470" y="328798"/>
                      <a:pt x="1771485" y="258867"/>
                      <a:pt x="1765300" y="244950"/>
                    </a:cubicBezTo>
                    <a:cubicBezTo>
                      <a:pt x="1754426" y="220484"/>
                      <a:pt x="1739900" y="168750"/>
                      <a:pt x="1739900" y="168750"/>
                    </a:cubicBezTo>
                    <a:cubicBezTo>
                      <a:pt x="1729563" y="55038"/>
                      <a:pt x="1764883" y="41542"/>
                      <a:pt x="1689100" y="3650"/>
                    </a:cubicBezTo>
                    <a:cubicBezTo>
                      <a:pt x="1685314" y="1757"/>
                      <a:pt x="1680633" y="3650"/>
                      <a:pt x="1676400" y="3650"/>
                    </a:cubicBezTo>
                    <a:cubicBezTo>
                      <a:pt x="1532467" y="7883"/>
                      <a:pt x="1387664" y="0"/>
                      <a:pt x="1244600" y="16350"/>
                    </a:cubicBezTo>
                    <a:cubicBezTo>
                      <a:pt x="1231300" y="17870"/>
                      <a:pt x="1239326" y="43311"/>
                      <a:pt x="1231900" y="54450"/>
                    </a:cubicBezTo>
                    <a:cubicBezTo>
                      <a:pt x="1221937" y="69394"/>
                      <a:pt x="1206500" y="79850"/>
                      <a:pt x="1193800" y="92550"/>
                    </a:cubicBezTo>
                    <a:cubicBezTo>
                      <a:pt x="1189567" y="105250"/>
                      <a:pt x="1187087" y="118676"/>
                      <a:pt x="1181100" y="130650"/>
                    </a:cubicBezTo>
                    <a:cubicBezTo>
                      <a:pt x="1174274" y="144302"/>
                      <a:pt x="1161899" y="154802"/>
                      <a:pt x="1155700" y="168750"/>
                    </a:cubicBezTo>
                    <a:cubicBezTo>
                      <a:pt x="1111155" y="268976"/>
                      <a:pt x="1160740" y="224657"/>
                      <a:pt x="1092200" y="270350"/>
                    </a:cubicBezTo>
                    <a:cubicBezTo>
                      <a:pt x="1075162" y="321465"/>
                      <a:pt x="1066141" y="329596"/>
                      <a:pt x="1092200" y="397350"/>
                    </a:cubicBezTo>
                    <a:cubicBezTo>
                      <a:pt x="1103159" y="425842"/>
                      <a:pt x="1143000" y="473550"/>
                      <a:pt x="1143000" y="473550"/>
                    </a:cubicBezTo>
                    <a:cubicBezTo>
                      <a:pt x="1107947" y="578710"/>
                      <a:pt x="1132452" y="527473"/>
                      <a:pt x="1066800" y="625950"/>
                    </a:cubicBezTo>
                    <a:lnTo>
                      <a:pt x="1041400" y="664050"/>
                    </a:lnTo>
                    <a:cubicBezTo>
                      <a:pt x="1032933" y="676750"/>
                      <a:pt x="1028700" y="693683"/>
                      <a:pt x="1016000" y="702150"/>
                    </a:cubicBezTo>
                    <a:cubicBezTo>
                      <a:pt x="928661" y="760376"/>
                      <a:pt x="968760" y="743297"/>
                      <a:pt x="901700" y="765650"/>
                    </a:cubicBezTo>
                    <a:cubicBezTo>
                      <a:pt x="876300" y="740250"/>
                      <a:pt x="845425" y="719338"/>
                      <a:pt x="825500" y="689450"/>
                    </a:cubicBezTo>
                    <a:cubicBezTo>
                      <a:pt x="817033" y="676750"/>
                      <a:pt x="811587" y="661401"/>
                      <a:pt x="800100" y="651350"/>
                    </a:cubicBezTo>
                    <a:cubicBezTo>
                      <a:pt x="762264" y="618243"/>
                      <a:pt x="731152" y="599188"/>
                      <a:pt x="685800" y="587850"/>
                    </a:cubicBezTo>
                    <a:cubicBezTo>
                      <a:pt x="664859" y="582615"/>
                      <a:pt x="643467" y="579383"/>
                      <a:pt x="622300" y="575150"/>
                    </a:cubicBezTo>
                    <a:lnTo>
                      <a:pt x="495300" y="587850"/>
                    </a:lnTo>
                    <a:cubicBezTo>
                      <a:pt x="465571" y="591348"/>
                      <a:pt x="436103" y="596837"/>
                      <a:pt x="406400" y="600550"/>
                    </a:cubicBezTo>
                    <a:cubicBezTo>
                      <a:pt x="368362" y="605305"/>
                      <a:pt x="330200" y="609017"/>
                      <a:pt x="292100" y="613250"/>
                    </a:cubicBezTo>
                    <a:cubicBezTo>
                      <a:pt x="204761" y="671476"/>
                      <a:pt x="244860" y="654397"/>
                      <a:pt x="177800" y="676750"/>
                    </a:cubicBezTo>
                    <a:cubicBezTo>
                      <a:pt x="90807" y="763743"/>
                      <a:pt x="121525" y="723062"/>
                      <a:pt x="76200" y="791050"/>
                    </a:cubicBezTo>
                    <a:cubicBezTo>
                      <a:pt x="79037" y="825099"/>
                      <a:pt x="75662" y="929674"/>
                      <a:pt x="101600" y="981550"/>
                    </a:cubicBezTo>
                    <a:cubicBezTo>
                      <a:pt x="108426" y="995202"/>
                      <a:pt x="118533" y="1006950"/>
                      <a:pt x="127000" y="1019650"/>
                    </a:cubicBezTo>
                    <a:cubicBezTo>
                      <a:pt x="131233" y="1066217"/>
                      <a:pt x="134237" y="1112912"/>
                      <a:pt x="139700" y="1159350"/>
                    </a:cubicBezTo>
                    <a:cubicBezTo>
                      <a:pt x="150289" y="1249360"/>
                      <a:pt x="162194" y="1216572"/>
                      <a:pt x="139700" y="1299050"/>
                    </a:cubicBezTo>
                    <a:cubicBezTo>
                      <a:pt x="132655" y="1324881"/>
                      <a:pt x="136577" y="1360398"/>
                      <a:pt x="114300" y="1375250"/>
                    </a:cubicBezTo>
                    <a:lnTo>
                      <a:pt x="76200" y="1400650"/>
                    </a:lnTo>
                    <a:lnTo>
                      <a:pt x="25400" y="1476850"/>
                    </a:lnTo>
                    <a:lnTo>
                      <a:pt x="0" y="1514950"/>
                    </a:lnTo>
                    <a:cubicBezTo>
                      <a:pt x="19194" y="1591725"/>
                      <a:pt x="7180" y="1549191"/>
                      <a:pt x="38100" y="1641950"/>
                    </a:cubicBezTo>
                    <a:cubicBezTo>
                      <a:pt x="49929" y="1677438"/>
                      <a:pt x="54728" y="1705221"/>
                      <a:pt x="88900" y="1730850"/>
                    </a:cubicBezTo>
                    <a:cubicBezTo>
                      <a:pt x="90934" y="1732375"/>
                      <a:pt x="174166" y="1765980"/>
                      <a:pt x="190500" y="1768950"/>
                    </a:cubicBezTo>
                    <a:cubicBezTo>
                      <a:pt x="224080" y="1775055"/>
                      <a:pt x="258233" y="1777417"/>
                      <a:pt x="292100" y="1781650"/>
                    </a:cubicBezTo>
                    <a:cubicBezTo>
                      <a:pt x="304800" y="1785883"/>
                      <a:pt x="320734" y="1784884"/>
                      <a:pt x="330200" y="1794350"/>
                    </a:cubicBezTo>
                    <a:cubicBezTo>
                      <a:pt x="351786" y="1815936"/>
                      <a:pt x="352040" y="1860897"/>
                      <a:pt x="381000" y="1870550"/>
                    </a:cubicBezTo>
                    <a:cubicBezTo>
                      <a:pt x="393700" y="1874783"/>
                      <a:pt x="406113" y="1880003"/>
                      <a:pt x="419100" y="1883250"/>
                    </a:cubicBezTo>
                    <a:cubicBezTo>
                      <a:pt x="483798" y="1899424"/>
                      <a:pt x="525776" y="1900747"/>
                      <a:pt x="596900" y="1908650"/>
                    </a:cubicBezTo>
                    <a:lnTo>
                      <a:pt x="711200" y="1946750"/>
                    </a:lnTo>
                    <a:lnTo>
                      <a:pt x="749300" y="1959450"/>
                    </a:lnTo>
                    <a:cubicBezTo>
                      <a:pt x="752260" y="1980167"/>
                      <a:pt x="751463" y="2065914"/>
                      <a:pt x="787400" y="2086450"/>
                    </a:cubicBezTo>
                    <a:cubicBezTo>
                      <a:pt x="806142" y="2097160"/>
                      <a:pt x="829733" y="2094917"/>
                      <a:pt x="850900" y="2099150"/>
                    </a:cubicBezTo>
                    <a:cubicBezTo>
                      <a:pt x="856023" y="2124763"/>
                      <a:pt x="859101" y="2182063"/>
                      <a:pt x="889000" y="2200750"/>
                    </a:cubicBezTo>
                    <a:cubicBezTo>
                      <a:pt x="911704" y="2214940"/>
                      <a:pt x="939800" y="2217683"/>
                      <a:pt x="965200" y="2226150"/>
                    </a:cubicBezTo>
                    <a:cubicBezTo>
                      <a:pt x="1023778" y="2245676"/>
                      <a:pt x="990173" y="2236225"/>
                      <a:pt x="1066800" y="2251550"/>
                    </a:cubicBezTo>
                    <a:cubicBezTo>
                      <a:pt x="1094913" y="2270292"/>
                      <a:pt x="1123443" y="2285714"/>
                      <a:pt x="1143000" y="2315050"/>
                    </a:cubicBezTo>
                    <a:cubicBezTo>
                      <a:pt x="1150426" y="2326189"/>
                      <a:pt x="1149199" y="2341448"/>
                      <a:pt x="1155700" y="2353150"/>
                    </a:cubicBezTo>
                    <a:cubicBezTo>
                      <a:pt x="1170525" y="2379835"/>
                      <a:pt x="1192848" y="2402046"/>
                      <a:pt x="1206500" y="2429350"/>
                    </a:cubicBezTo>
                    <a:lnTo>
                      <a:pt x="1231900" y="2480150"/>
                    </a:lnTo>
                    <a:cubicBezTo>
                      <a:pt x="1227667" y="2501317"/>
                      <a:pt x="1226779" y="2523439"/>
                      <a:pt x="1219200" y="2543650"/>
                    </a:cubicBezTo>
                    <a:cubicBezTo>
                      <a:pt x="1205116" y="2581208"/>
                      <a:pt x="1179554" y="2589180"/>
                      <a:pt x="1155700" y="2619850"/>
                    </a:cubicBezTo>
                    <a:cubicBezTo>
                      <a:pt x="1104752" y="2685354"/>
                      <a:pt x="1111362" y="2676665"/>
                      <a:pt x="1092200" y="2734150"/>
                    </a:cubicBezTo>
                    <a:cubicBezTo>
                      <a:pt x="1091382" y="2743152"/>
                      <a:pt x="1101107" y="2882570"/>
                      <a:pt x="1054100" y="2911950"/>
                    </a:cubicBezTo>
                    <a:cubicBezTo>
                      <a:pt x="1031396" y="2926140"/>
                      <a:pt x="1003300" y="2928883"/>
                      <a:pt x="977900" y="2937350"/>
                    </a:cubicBezTo>
                    <a:lnTo>
                      <a:pt x="939800" y="2950050"/>
                    </a:lnTo>
                    <a:lnTo>
                      <a:pt x="901700" y="2962750"/>
                    </a:lnTo>
                    <a:cubicBezTo>
                      <a:pt x="833967" y="2958517"/>
                      <a:pt x="764749" y="2964772"/>
                      <a:pt x="698500" y="2950050"/>
                    </a:cubicBezTo>
                    <a:cubicBezTo>
                      <a:pt x="683600" y="2946739"/>
                      <a:pt x="684826" y="2921721"/>
                      <a:pt x="673100" y="2911950"/>
                    </a:cubicBezTo>
                    <a:cubicBezTo>
                      <a:pt x="658556" y="2899830"/>
                      <a:pt x="639233" y="2895017"/>
                      <a:pt x="622300" y="2886550"/>
                    </a:cubicBezTo>
                    <a:cubicBezTo>
                      <a:pt x="613833" y="2873850"/>
                      <a:pt x="607693" y="2859243"/>
                      <a:pt x="596900" y="2848450"/>
                    </a:cubicBezTo>
                    <a:cubicBezTo>
                      <a:pt x="545673" y="2797223"/>
                      <a:pt x="511907" y="2827739"/>
                      <a:pt x="431800" y="2835750"/>
                    </a:cubicBezTo>
                    <a:cubicBezTo>
                      <a:pt x="419100" y="2844217"/>
                      <a:pt x="404493" y="2850357"/>
                      <a:pt x="393700" y="2861150"/>
                    </a:cubicBezTo>
                    <a:cubicBezTo>
                      <a:pt x="382907" y="2871943"/>
                      <a:pt x="378071" y="2887524"/>
                      <a:pt x="368300" y="2899250"/>
                    </a:cubicBezTo>
                    <a:cubicBezTo>
                      <a:pt x="356802" y="2913048"/>
                      <a:pt x="342900" y="2924650"/>
                      <a:pt x="330200" y="2937350"/>
                    </a:cubicBezTo>
                    <a:cubicBezTo>
                      <a:pt x="325967" y="2950050"/>
                      <a:pt x="324001" y="2963748"/>
                      <a:pt x="317500" y="2975450"/>
                    </a:cubicBezTo>
                    <a:cubicBezTo>
                      <a:pt x="302675" y="3002135"/>
                      <a:pt x="266700" y="3051650"/>
                      <a:pt x="266700" y="3051650"/>
                    </a:cubicBezTo>
                    <a:cubicBezTo>
                      <a:pt x="267530" y="3054969"/>
                      <a:pt x="285475" y="3132268"/>
                      <a:pt x="292100" y="3140550"/>
                    </a:cubicBezTo>
                    <a:cubicBezTo>
                      <a:pt x="310005" y="3162931"/>
                      <a:pt x="343201" y="3170284"/>
                      <a:pt x="368300" y="3178650"/>
                    </a:cubicBezTo>
                    <a:cubicBezTo>
                      <a:pt x="376767" y="3191350"/>
                      <a:pt x="381781" y="3207215"/>
                      <a:pt x="393700" y="3216750"/>
                    </a:cubicBezTo>
                    <a:cubicBezTo>
                      <a:pt x="427285" y="3243618"/>
                      <a:pt x="492144" y="3220829"/>
                      <a:pt x="520700" y="3216750"/>
                    </a:cubicBezTo>
                    <a:cubicBezTo>
                      <a:pt x="531449" y="3206001"/>
                      <a:pt x="576272" y="3156197"/>
                      <a:pt x="596900" y="3153250"/>
                    </a:cubicBezTo>
                    <a:cubicBezTo>
                      <a:pt x="614179" y="3150782"/>
                      <a:pt x="630767" y="3161717"/>
                      <a:pt x="647700" y="3165950"/>
                    </a:cubicBezTo>
                    <a:cubicBezTo>
                      <a:pt x="656167" y="3191350"/>
                      <a:pt x="658248" y="3219873"/>
                      <a:pt x="673100" y="3242150"/>
                    </a:cubicBezTo>
                    <a:cubicBezTo>
                      <a:pt x="681567" y="3254850"/>
                      <a:pt x="691674" y="3266598"/>
                      <a:pt x="698500" y="3280250"/>
                    </a:cubicBezTo>
                    <a:cubicBezTo>
                      <a:pt x="704487" y="3292224"/>
                      <a:pt x="701734" y="3308884"/>
                      <a:pt x="711200" y="3318350"/>
                    </a:cubicBezTo>
                    <a:cubicBezTo>
                      <a:pt x="732786" y="3339936"/>
                      <a:pt x="765814" y="3347564"/>
                      <a:pt x="787400" y="3369150"/>
                    </a:cubicBezTo>
                    <a:cubicBezTo>
                      <a:pt x="836293" y="3418043"/>
                      <a:pt x="810556" y="3397287"/>
                      <a:pt x="863600" y="3432650"/>
                    </a:cubicBezTo>
                    <a:cubicBezTo>
                      <a:pt x="873929" y="3463638"/>
                      <a:pt x="877081" y="3484231"/>
                      <a:pt x="901700" y="3508850"/>
                    </a:cubicBezTo>
                    <a:cubicBezTo>
                      <a:pt x="912493" y="3519643"/>
                      <a:pt x="927380" y="3525378"/>
                      <a:pt x="939800" y="3534250"/>
                    </a:cubicBezTo>
                    <a:cubicBezTo>
                      <a:pt x="1007076" y="3582304"/>
                      <a:pt x="966872" y="3564441"/>
                      <a:pt x="1028700" y="3585050"/>
                    </a:cubicBezTo>
                    <a:cubicBezTo>
                      <a:pt x="1135012" y="3567331"/>
                      <a:pt x="1083474" y="3586634"/>
                      <a:pt x="1181100" y="3521550"/>
                    </a:cubicBezTo>
                    <a:lnTo>
                      <a:pt x="1219200" y="3496150"/>
                    </a:lnTo>
                    <a:cubicBezTo>
                      <a:pt x="1227667" y="3483450"/>
                      <a:pt x="1231657" y="3466140"/>
                      <a:pt x="1244600" y="3458050"/>
                    </a:cubicBezTo>
                    <a:cubicBezTo>
                      <a:pt x="1267304" y="3443860"/>
                      <a:pt x="1320800" y="3432650"/>
                      <a:pt x="1320800" y="3432650"/>
                    </a:cubicBezTo>
                    <a:cubicBezTo>
                      <a:pt x="1333500" y="3436883"/>
                      <a:pt x="1351119" y="3434457"/>
                      <a:pt x="1358900" y="3445350"/>
                    </a:cubicBezTo>
                    <a:cubicBezTo>
                      <a:pt x="1374462" y="3467137"/>
                      <a:pt x="1375833" y="3496150"/>
                      <a:pt x="1384300" y="3521550"/>
                    </a:cubicBezTo>
                    <a:cubicBezTo>
                      <a:pt x="1416222" y="3617315"/>
                      <a:pt x="1373161" y="3499273"/>
                      <a:pt x="1422400" y="3597750"/>
                    </a:cubicBezTo>
                    <a:cubicBezTo>
                      <a:pt x="1428387" y="3609724"/>
                      <a:pt x="1430867" y="3623150"/>
                      <a:pt x="1435100" y="3635850"/>
                    </a:cubicBezTo>
                    <a:cubicBezTo>
                      <a:pt x="1426734" y="3660949"/>
                      <a:pt x="1419381" y="3694145"/>
                      <a:pt x="1397000" y="3712050"/>
                    </a:cubicBezTo>
                    <a:cubicBezTo>
                      <a:pt x="1386547" y="3720413"/>
                      <a:pt x="1371600" y="3720517"/>
                      <a:pt x="1358900" y="3724750"/>
                    </a:cubicBezTo>
                    <a:cubicBezTo>
                      <a:pt x="1300674" y="3812089"/>
                      <a:pt x="1317753" y="3771990"/>
                      <a:pt x="1295400" y="3839050"/>
                    </a:cubicBezTo>
                    <a:cubicBezTo>
                      <a:pt x="1291167" y="3868683"/>
                      <a:pt x="1291302" y="3899278"/>
                      <a:pt x="1282700" y="3927950"/>
                    </a:cubicBezTo>
                    <a:cubicBezTo>
                      <a:pt x="1278314" y="3942570"/>
                      <a:pt x="1257993" y="3950802"/>
                      <a:pt x="1257300" y="3966050"/>
                    </a:cubicBezTo>
                    <a:cubicBezTo>
                      <a:pt x="1253643" y="4046512"/>
                      <a:pt x="1264050" y="4127025"/>
                      <a:pt x="1270000" y="4207350"/>
                    </a:cubicBezTo>
                    <a:cubicBezTo>
                      <a:pt x="1272521" y="4241387"/>
                      <a:pt x="1257331" y="4286118"/>
                      <a:pt x="1282700" y="4308950"/>
                    </a:cubicBezTo>
                    <a:cubicBezTo>
                      <a:pt x="1311194" y="4334594"/>
                      <a:pt x="1358856" y="4317836"/>
                      <a:pt x="1397000" y="4321650"/>
                    </a:cubicBezTo>
                    <a:lnTo>
                      <a:pt x="1536700" y="4334350"/>
                    </a:lnTo>
                    <a:cubicBezTo>
                      <a:pt x="1540919" y="4334702"/>
                      <a:pt x="1545167" y="4334350"/>
                      <a:pt x="1549400" y="4334350"/>
                    </a:cubicBezTo>
                    <a:cubicBezTo>
                      <a:pt x="1447800" y="4402083"/>
                      <a:pt x="1570567" y="4313183"/>
                      <a:pt x="1485900" y="4397850"/>
                    </a:cubicBezTo>
                    <a:cubicBezTo>
                      <a:pt x="1475107" y="4408643"/>
                      <a:pt x="1460500" y="4414783"/>
                      <a:pt x="1447800" y="4423250"/>
                    </a:cubicBezTo>
                    <a:cubicBezTo>
                      <a:pt x="1439333" y="4435950"/>
                      <a:pt x="1426786" y="4446730"/>
                      <a:pt x="1422400" y="4461350"/>
                    </a:cubicBezTo>
                    <a:cubicBezTo>
                      <a:pt x="1413798" y="4490022"/>
                      <a:pt x="1432073" y="4530363"/>
                      <a:pt x="1409700" y="4550250"/>
                    </a:cubicBezTo>
                    <a:cubicBezTo>
                      <a:pt x="1384191" y="4572925"/>
                      <a:pt x="1341833" y="4557760"/>
                      <a:pt x="1308100" y="4562950"/>
                    </a:cubicBezTo>
                    <a:cubicBezTo>
                      <a:pt x="1286765" y="4566232"/>
                      <a:pt x="1265767" y="4571417"/>
                      <a:pt x="1244600" y="4575650"/>
                    </a:cubicBezTo>
                    <a:cubicBezTo>
                      <a:pt x="1215570" y="4662741"/>
                      <a:pt x="1249851" y="4554647"/>
                      <a:pt x="1219200" y="4677250"/>
                    </a:cubicBezTo>
                    <a:cubicBezTo>
                      <a:pt x="1215953" y="4690237"/>
                      <a:pt x="1210733" y="4702650"/>
                      <a:pt x="1206500" y="4715350"/>
                    </a:cubicBezTo>
                    <a:cubicBezTo>
                      <a:pt x="1207132" y="4718512"/>
                      <a:pt x="1221486" y="4803933"/>
                      <a:pt x="1231900" y="4816950"/>
                    </a:cubicBezTo>
                    <a:cubicBezTo>
                      <a:pt x="1241435" y="4828869"/>
                      <a:pt x="1257300" y="4833883"/>
                      <a:pt x="1270000" y="4842350"/>
                    </a:cubicBezTo>
                    <a:cubicBezTo>
                      <a:pt x="1265767" y="4897383"/>
                      <a:pt x="1264146" y="4952680"/>
                      <a:pt x="1257300" y="5007450"/>
                    </a:cubicBezTo>
                    <a:cubicBezTo>
                      <a:pt x="1251980" y="5050012"/>
                      <a:pt x="1238108" y="5045833"/>
                      <a:pt x="1219200" y="5083650"/>
                    </a:cubicBezTo>
                    <a:cubicBezTo>
                      <a:pt x="1213213" y="5095624"/>
                      <a:pt x="1210733" y="5109050"/>
                      <a:pt x="1206500" y="5121750"/>
                    </a:cubicBezTo>
                    <a:cubicBezTo>
                      <a:pt x="1219200" y="5130217"/>
                      <a:pt x="1230652" y="5140951"/>
                      <a:pt x="1244600" y="5147150"/>
                    </a:cubicBezTo>
                    <a:cubicBezTo>
                      <a:pt x="1269066" y="5158024"/>
                      <a:pt x="1298523" y="5157698"/>
                      <a:pt x="1320800" y="5172550"/>
                    </a:cubicBezTo>
                    <a:lnTo>
                      <a:pt x="1358900" y="5197950"/>
                    </a:lnTo>
                    <a:cubicBezTo>
                      <a:pt x="1367367" y="5210650"/>
                      <a:pt x="1372381" y="5226515"/>
                      <a:pt x="1384300" y="5236050"/>
                    </a:cubicBezTo>
                    <a:cubicBezTo>
                      <a:pt x="1394753" y="5244413"/>
                      <a:pt x="1419153" y="5235763"/>
                      <a:pt x="1422400" y="5248750"/>
                    </a:cubicBezTo>
                    <a:cubicBezTo>
                      <a:pt x="1431238" y="5284101"/>
                      <a:pt x="1374939" y="5294204"/>
                      <a:pt x="1358900" y="5299550"/>
                    </a:cubicBezTo>
                    <a:cubicBezTo>
                      <a:pt x="1325033" y="5295317"/>
                      <a:pt x="1290228" y="5295830"/>
                      <a:pt x="1257300" y="5286850"/>
                    </a:cubicBezTo>
                    <a:cubicBezTo>
                      <a:pt x="1229177" y="5279180"/>
                      <a:pt x="1200668" y="5239657"/>
                      <a:pt x="1181100" y="5223350"/>
                    </a:cubicBezTo>
                    <a:cubicBezTo>
                      <a:pt x="1169374" y="5213579"/>
                      <a:pt x="1154726" y="5207721"/>
                      <a:pt x="1143000" y="5197950"/>
                    </a:cubicBezTo>
                    <a:cubicBezTo>
                      <a:pt x="1079579" y="5145099"/>
                      <a:pt x="1133757" y="5169469"/>
                      <a:pt x="1066800" y="5147150"/>
                    </a:cubicBezTo>
                    <a:cubicBezTo>
                      <a:pt x="962222" y="5216868"/>
                      <a:pt x="1082062" y="5125713"/>
                      <a:pt x="1016000" y="5210650"/>
                    </a:cubicBezTo>
                    <a:cubicBezTo>
                      <a:pt x="993947" y="5239004"/>
                      <a:pt x="965200" y="5261450"/>
                      <a:pt x="939800" y="5286850"/>
                    </a:cubicBezTo>
                    <a:lnTo>
                      <a:pt x="901700" y="5324950"/>
                    </a:lnTo>
                    <a:cubicBezTo>
                      <a:pt x="905933" y="5367283"/>
                      <a:pt x="896285" y="5413455"/>
                      <a:pt x="914400" y="5451950"/>
                    </a:cubicBezTo>
                    <a:cubicBezTo>
                      <a:pt x="932244" y="5489869"/>
                      <a:pt x="1003300" y="5540850"/>
                      <a:pt x="1003300" y="5540850"/>
                    </a:cubicBezTo>
                    <a:cubicBezTo>
                      <a:pt x="1016396" y="5580139"/>
                      <a:pt x="1028700" y="5610448"/>
                      <a:pt x="1028700" y="5655150"/>
                    </a:cubicBezTo>
                    <a:cubicBezTo>
                      <a:pt x="1028700" y="5676736"/>
                      <a:pt x="1021235" y="5697709"/>
                      <a:pt x="1016000" y="5718650"/>
                    </a:cubicBezTo>
                    <a:cubicBezTo>
                      <a:pt x="1012753" y="5731637"/>
                      <a:pt x="1012766" y="5747284"/>
                      <a:pt x="1003300" y="5756750"/>
                    </a:cubicBezTo>
                    <a:cubicBezTo>
                      <a:pt x="981714" y="5778336"/>
                      <a:pt x="952500" y="5790617"/>
                      <a:pt x="927100" y="5807550"/>
                    </a:cubicBezTo>
                    <a:lnTo>
                      <a:pt x="889000" y="5832950"/>
                    </a:lnTo>
                    <a:cubicBezTo>
                      <a:pt x="884767" y="5866817"/>
                      <a:pt x="888976" y="5902861"/>
                      <a:pt x="876300" y="5934550"/>
                    </a:cubicBezTo>
                    <a:cubicBezTo>
                      <a:pt x="839611" y="6026272"/>
                      <a:pt x="832556" y="5889394"/>
                      <a:pt x="812800" y="5998050"/>
                    </a:cubicBezTo>
                    <a:cubicBezTo>
                      <a:pt x="806742" y="6031370"/>
                      <a:pt x="812800" y="6065783"/>
                      <a:pt x="812800" y="6099650"/>
                    </a:cubicBezTo>
                    <a:lnTo>
                      <a:pt x="4445000" y="6086950"/>
                    </a:lnTo>
                    <a:lnTo>
                      <a:pt x="4495800" y="16350"/>
                    </a:lnTo>
                    <a:lnTo>
                      <a:pt x="3035300" y="29050"/>
                    </a:lnTo>
                    <a:lnTo>
                      <a:pt x="3060700" y="41750"/>
                    </a:lnTo>
                    <a:lnTo>
                      <a:pt x="2984500" y="3650"/>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6" name="5 Forma libre"/>
              <p:cNvSpPr/>
              <p:nvPr/>
            </p:nvSpPr>
            <p:spPr>
              <a:xfrm>
                <a:off x="1367606" y="2959100"/>
                <a:ext cx="1663310" cy="3704227"/>
              </a:xfrm>
              <a:custGeom>
                <a:avLst/>
                <a:gdLst>
                  <a:gd name="connsiteX0" fmla="*/ 105594 w 1663310"/>
                  <a:gd name="connsiteY0" fmla="*/ 279400 h 3704227"/>
                  <a:gd name="connsiteX1" fmla="*/ 245294 w 1663310"/>
                  <a:gd name="connsiteY1" fmla="*/ 292100 h 3704227"/>
                  <a:gd name="connsiteX2" fmla="*/ 283394 w 1663310"/>
                  <a:gd name="connsiteY2" fmla="*/ 304800 h 3704227"/>
                  <a:gd name="connsiteX3" fmla="*/ 372294 w 1663310"/>
                  <a:gd name="connsiteY3" fmla="*/ 292100 h 3704227"/>
                  <a:gd name="connsiteX4" fmla="*/ 423094 w 1663310"/>
                  <a:gd name="connsiteY4" fmla="*/ 101600 h 3704227"/>
                  <a:gd name="connsiteX5" fmla="*/ 448494 w 1663310"/>
                  <a:gd name="connsiteY5" fmla="*/ 63500 h 3704227"/>
                  <a:gd name="connsiteX6" fmla="*/ 461194 w 1663310"/>
                  <a:gd name="connsiteY6" fmla="*/ 25400 h 3704227"/>
                  <a:gd name="connsiteX7" fmla="*/ 537394 w 1663310"/>
                  <a:gd name="connsiteY7" fmla="*/ 0 h 3704227"/>
                  <a:gd name="connsiteX8" fmla="*/ 600894 w 1663310"/>
                  <a:gd name="connsiteY8" fmla="*/ 12700 h 3704227"/>
                  <a:gd name="connsiteX9" fmla="*/ 626294 w 1663310"/>
                  <a:gd name="connsiteY9" fmla="*/ 50800 h 3704227"/>
                  <a:gd name="connsiteX10" fmla="*/ 664394 w 1663310"/>
                  <a:gd name="connsiteY10" fmla="*/ 88900 h 3704227"/>
                  <a:gd name="connsiteX11" fmla="*/ 740594 w 1663310"/>
                  <a:gd name="connsiteY11" fmla="*/ 114300 h 3704227"/>
                  <a:gd name="connsiteX12" fmla="*/ 778694 w 1663310"/>
                  <a:gd name="connsiteY12" fmla="*/ 127000 h 3704227"/>
                  <a:gd name="connsiteX13" fmla="*/ 854894 w 1663310"/>
                  <a:gd name="connsiteY13" fmla="*/ 165100 h 3704227"/>
                  <a:gd name="connsiteX14" fmla="*/ 931094 w 1663310"/>
                  <a:gd name="connsiteY14" fmla="*/ 228600 h 3704227"/>
                  <a:gd name="connsiteX15" fmla="*/ 969194 w 1663310"/>
                  <a:gd name="connsiteY15" fmla="*/ 241300 h 3704227"/>
                  <a:gd name="connsiteX16" fmla="*/ 1032694 w 1663310"/>
                  <a:gd name="connsiteY16" fmla="*/ 317500 h 3704227"/>
                  <a:gd name="connsiteX17" fmla="*/ 1045394 w 1663310"/>
                  <a:gd name="connsiteY17" fmla="*/ 355600 h 3704227"/>
                  <a:gd name="connsiteX18" fmla="*/ 1134294 w 1663310"/>
                  <a:gd name="connsiteY18" fmla="*/ 457200 h 3704227"/>
                  <a:gd name="connsiteX19" fmla="*/ 1159694 w 1663310"/>
                  <a:gd name="connsiteY19" fmla="*/ 533400 h 3704227"/>
                  <a:gd name="connsiteX20" fmla="*/ 1172394 w 1663310"/>
                  <a:gd name="connsiteY20" fmla="*/ 571500 h 3704227"/>
                  <a:gd name="connsiteX21" fmla="*/ 1210494 w 1663310"/>
                  <a:gd name="connsiteY21" fmla="*/ 584200 h 3704227"/>
                  <a:gd name="connsiteX22" fmla="*/ 1248594 w 1663310"/>
                  <a:gd name="connsiteY22" fmla="*/ 609600 h 3704227"/>
                  <a:gd name="connsiteX23" fmla="*/ 1299394 w 1663310"/>
                  <a:gd name="connsiteY23" fmla="*/ 622300 h 3704227"/>
                  <a:gd name="connsiteX24" fmla="*/ 1337494 w 1663310"/>
                  <a:gd name="connsiteY24" fmla="*/ 635000 h 3704227"/>
                  <a:gd name="connsiteX25" fmla="*/ 1375594 w 1663310"/>
                  <a:gd name="connsiteY25" fmla="*/ 774700 h 3704227"/>
                  <a:gd name="connsiteX26" fmla="*/ 1413694 w 1663310"/>
                  <a:gd name="connsiteY26" fmla="*/ 787400 h 3704227"/>
                  <a:gd name="connsiteX27" fmla="*/ 1464494 w 1663310"/>
                  <a:gd name="connsiteY27" fmla="*/ 812800 h 3704227"/>
                  <a:gd name="connsiteX28" fmla="*/ 1527994 w 1663310"/>
                  <a:gd name="connsiteY28" fmla="*/ 825500 h 3704227"/>
                  <a:gd name="connsiteX29" fmla="*/ 1578794 w 1663310"/>
                  <a:gd name="connsiteY29" fmla="*/ 838200 h 3704227"/>
                  <a:gd name="connsiteX30" fmla="*/ 1604194 w 1663310"/>
                  <a:gd name="connsiteY30" fmla="*/ 876300 h 3704227"/>
                  <a:gd name="connsiteX31" fmla="*/ 1553394 w 1663310"/>
                  <a:gd name="connsiteY31" fmla="*/ 990600 h 3704227"/>
                  <a:gd name="connsiteX32" fmla="*/ 1553394 w 1663310"/>
                  <a:gd name="connsiteY32" fmla="*/ 1066800 h 3704227"/>
                  <a:gd name="connsiteX33" fmla="*/ 1566094 w 1663310"/>
                  <a:gd name="connsiteY33" fmla="*/ 1295400 h 3704227"/>
                  <a:gd name="connsiteX34" fmla="*/ 1515294 w 1663310"/>
                  <a:gd name="connsiteY34" fmla="*/ 1371600 h 3704227"/>
                  <a:gd name="connsiteX35" fmla="*/ 1464494 w 1663310"/>
                  <a:gd name="connsiteY35" fmla="*/ 1447800 h 3704227"/>
                  <a:gd name="connsiteX36" fmla="*/ 1439094 w 1663310"/>
                  <a:gd name="connsiteY36" fmla="*/ 1485900 h 3704227"/>
                  <a:gd name="connsiteX37" fmla="*/ 1426394 w 1663310"/>
                  <a:gd name="connsiteY37" fmla="*/ 1587500 h 3704227"/>
                  <a:gd name="connsiteX38" fmla="*/ 1362894 w 1663310"/>
                  <a:gd name="connsiteY38" fmla="*/ 1663700 h 3704227"/>
                  <a:gd name="connsiteX39" fmla="*/ 1337494 w 1663310"/>
                  <a:gd name="connsiteY39" fmla="*/ 1701800 h 3704227"/>
                  <a:gd name="connsiteX40" fmla="*/ 1362894 w 1663310"/>
                  <a:gd name="connsiteY40" fmla="*/ 1739900 h 3704227"/>
                  <a:gd name="connsiteX41" fmla="*/ 1439094 w 1663310"/>
                  <a:gd name="connsiteY41" fmla="*/ 1765300 h 3704227"/>
                  <a:gd name="connsiteX42" fmla="*/ 1477194 w 1663310"/>
                  <a:gd name="connsiteY42" fmla="*/ 1778000 h 3704227"/>
                  <a:gd name="connsiteX43" fmla="*/ 1553394 w 1663310"/>
                  <a:gd name="connsiteY43" fmla="*/ 1828800 h 3704227"/>
                  <a:gd name="connsiteX44" fmla="*/ 1591494 w 1663310"/>
                  <a:gd name="connsiteY44" fmla="*/ 1905000 h 3704227"/>
                  <a:gd name="connsiteX45" fmla="*/ 1616894 w 1663310"/>
                  <a:gd name="connsiteY45" fmla="*/ 1943100 h 3704227"/>
                  <a:gd name="connsiteX46" fmla="*/ 1642294 w 1663310"/>
                  <a:gd name="connsiteY46" fmla="*/ 2032000 h 3704227"/>
                  <a:gd name="connsiteX47" fmla="*/ 1654994 w 1663310"/>
                  <a:gd name="connsiteY47" fmla="*/ 2070100 h 3704227"/>
                  <a:gd name="connsiteX48" fmla="*/ 1642294 w 1663310"/>
                  <a:gd name="connsiteY48" fmla="*/ 2235200 h 3704227"/>
                  <a:gd name="connsiteX49" fmla="*/ 1566094 w 1663310"/>
                  <a:gd name="connsiteY49" fmla="*/ 2286000 h 3704227"/>
                  <a:gd name="connsiteX50" fmla="*/ 1489894 w 1663310"/>
                  <a:gd name="connsiteY50" fmla="*/ 2324100 h 3704227"/>
                  <a:gd name="connsiteX51" fmla="*/ 1324794 w 1663310"/>
                  <a:gd name="connsiteY51" fmla="*/ 2311400 h 3704227"/>
                  <a:gd name="connsiteX52" fmla="*/ 1261294 w 1663310"/>
                  <a:gd name="connsiteY52" fmla="*/ 2247900 h 3704227"/>
                  <a:gd name="connsiteX53" fmla="*/ 1223194 w 1663310"/>
                  <a:gd name="connsiteY53" fmla="*/ 2222500 h 3704227"/>
                  <a:gd name="connsiteX54" fmla="*/ 1197794 w 1663310"/>
                  <a:gd name="connsiteY54" fmla="*/ 2184400 h 3704227"/>
                  <a:gd name="connsiteX55" fmla="*/ 1146994 w 1663310"/>
                  <a:gd name="connsiteY55" fmla="*/ 2197100 h 3704227"/>
                  <a:gd name="connsiteX56" fmla="*/ 1185094 w 1663310"/>
                  <a:gd name="connsiteY56" fmla="*/ 2387600 h 3704227"/>
                  <a:gd name="connsiteX57" fmla="*/ 1197794 w 1663310"/>
                  <a:gd name="connsiteY57" fmla="*/ 2438400 h 3704227"/>
                  <a:gd name="connsiteX58" fmla="*/ 1261294 w 1663310"/>
                  <a:gd name="connsiteY58" fmla="*/ 2501900 h 3704227"/>
                  <a:gd name="connsiteX59" fmla="*/ 1299394 w 1663310"/>
                  <a:gd name="connsiteY59" fmla="*/ 2514600 h 3704227"/>
                  <a:gd name="connsiteX60" fmla="*/ 1337494 w 1663310"/>
                  <a:gd name="connsiteY60" fmla="*/ 2540000 h 3704227"/>
                  <a:gd name="connsiteX61" fmla="*/ 1134294 w 1663310"/>
                  <a:gd name="connsiteY61" fmla="*/ 2540000 h 3704227"/>
                  <a:gd name="connsiteX62" fmla="*/ 1108894 w 1663310"/>
                  <a:gd name="connsiteY62" fmla="*/ 2501900 h 3704227"/>
                  <a:gd name="connsiteX63" fmla="*/ 1045394 w 1663310"/>
                  <a:gd name="connsiteY63" fmla="*/ 2425700 h 3704227"/>
                  <a:gd name="connsiteX64" fmla="*/ 1032694 w 1663310"/>
                  <a:gd name="connsiteY64" fmla="*/ 2882900 h 3704227"/>
                  <a:gd name="connsiteX65" fmla="*/ 1019994 w 1663310"/>
                  <a:gd name="connsiteY65" fmla="*/ 2921000 h 3704227"/>
                  <a:gd name="connsiteX66" fmla="*/ 994594 w 1663310"/>
                  <a:gd name="connsiteY66" fmla="*/ 3111500 h 3704227"/>
                  <a:gd name="connsiteX67" fmla="*/ 981894 w 1663310"/>
                  <a:gd name="connsiteY67" fmla="*/ 3149600 h 3704227"/>
                  <a:gd name="connsiteX68" fmla="*/ 905694 w 1663310"/>
                  <a:gd name="connsiteY68" fmla="*/ 3200400 h 3704227"/>
                  <a:gd name="connsiteX69" fmla="*/ 854894 w 1663310"/>
                  <a:gd name="connsiteY69" fmla="*/ 3187700 h 3704227"/>
                  <a:gd name="connsiteX70" fmla="*/ 778694 w 1663310"/>
                  <a:gd name="connsiteY70" fmla="*/ 3124200 h 3704227"/>
                  <a:gd name="connsiteX71" fmla="*/ 753294 w 1663310"/>
                  <a:gd name="connsiteY71" fmla="*/ 3086100 h 3704227"/>
                  <a:gd name="connsiteX72" fmla="*/ 715194 w 1663310"/>
                  <a:gd name="connsiteY72" fmla="*/ 3048000 h 3704227"/>
                  <a:gd name="connsiteX73" fmla="*/ 651694 w 1663310"/>
                  <a:gd name="connsiteY73" fmla="*/ 2984500 h 3704227"/>
                  <a:gd name="connsiteX74" fmla="*/ 626294 w 1663310"/>
                  <a:gd name="connsiteY74" fmla="*/ 2946400 h 3704227"/>
                  <a:gd name="connsiteX75" fmla="*/ 550094 w 1663310"/>
                  <a:gd name="connsiteY75" fmla="*/ 2895600 h 3704227"/>
                  <a:gd name="connsiteX76" fmla="*/ 511994 w 1663310"/>
                  <a:gd name="connsiteY76" fmla="*/ 2921000 h 3704227"/>
                  <a:gd name="connsiteX77" fmla="*/ 486594 w 1663310"/>
                  <a:gd name="connsiteY77" fmla="*/ 3009900 h 3704227"/>
                  <a:gd name="connsiteX78" fmla="*/ 448494 w 1663310"/>
                  <a:gd name="connsiteY78" fmla="*/ 3048000 h 3704227"/>
                  <a:gd name="connsiteX79" fmla="*/ 461194 w 1663310"/>
                  <a:gd name="connsiteY79" fmla="*/ 3124200 h 3704227"/>
                  <a:gd name="connsiteX80" fmla="*/ 473894 w 1663310"/>
                  <a:gd name="connsiteY80" fmla="*/ 3162300 h 3704227"/>
                  <a:gd name="connsiteX81" fmla="*/ 448494 w 1663310"/>
                  <a:gd name="connsiteY81" fmla="*/ 3200400 h 3704227"/>
                  <a:gd name="connsiteX82" fmla="*/ 461194 w 1663310"/>
                  <a:gd name="connsiteY82" fmla="*/ 3251200 h 3704227"/>
                  <a:gd name="connsiteX83" fmla="*/ 486594 w 1663310"/>
                  <a:gd name="connsiteY83" fmla="*/ 3289300 h 3704227"/>
                  <a:gd name="connsiteX84" fmla="*/ 473894 w 1663310"/>
                  <a:gd name="connsiteY84" fmla="*/ 3505200 h 3704227"/>
                  <a:gd name="connsiteX85" fmla="*/ 486594 w 1663310"/>
                  <a:gd name="connsiteY85" fmla="*/ 3543300 h 3704227"/>
                  <a:gd name="connsiteX86" fmla="*/ 461194 w 1663310"/>
                  <a:gd name="connsiteY86" fmla="*/ 3581400 h 3704227"/>
                  <a:gd name="connsiteX87" fmla="*/ 461194 w 1663310"/>
                  <a:gd name="connsiteY87" fmla="*/ 3568700 h 3704227"/>
                  <a:gd name="connsiteX88" fmla="*/ 16694 w 1663310"/>
                  <a:gd name="connsiteY88" fmla="*/ 3543300 h 3704227"/>
                  <a:gd name="connsiteX89" fmla="*/ 29394 w 1663310"/>
                  <a:gd name="connsiteY89" fmla="*/ 279400 h 3704227"/>
                  <a:gd name="connsiteX90" fmla="*/ 105594 w 1663310"/>
                  <a:gd name="connsiteY90" fmla="*/ 254000 h 3704227"/>
                  <a:gd name="connsiteX91" fmla="*/ 105594 w 1663310"/>
                  <a:gd name="connsiteY91" fmla="*/ 279400 h 3704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1663310" h="3704227">
                    <a:moveTo>
                      <a:pt x="105594" y="279400"/>
                    </a:moveTo>
                    <a:cubicBezTo>
                      <a:pt x="128877" y="285750"/>
                      <a:pt x="199005" y="285487"/>
                      <a:pt x="245294" y="292100"/>
                    </a:cubicBezTo>
                    <a:cubicBezTo>
                      <a:pt x="258546" y="293993"/>
                      <a:pt x="270007" y="304800"/>
                      <a:pt x="283394" y="304800"/>
                    </a:cubicBezTo>
                    <a:cubicBezTo>
                      <a:pt x="313328" y="304800"/>
                      <a:pt x="342661" y="296333"/>
                      <a:pt x="372294" y="292100"/>
                    </a:cubicBezTo>
                    <a:cubicBezTo>
                      <a:pt x="455190" y="209204"/>
                      <a:pt x="384067" y="296734"/>
                      <a:pt x="423094" y="101600"/>
                    </a:cubicBezTo>
                    <a:cubicBezTo>
                      <a:pt x="426087" y="86633"/>
                      <a:pt x="441668" y="77152"/>
                      <a:pt x="448494" y="63500"/>
                    </a:cubicBezTo>
                    <a:cubicBezTo>
                      <a:pt x="454481" y="51526"/>
                      <a:pt x="450301" y="33181"/>
                      <a:pt x="461194" y="25400"/>
                    </a:cubicBezTo>
                    <a:cubicBezTo>
                      <a:pt x="482981" y="9838"/>
                      <a:pt x="537394" y="0"/>
                      <a:pt x="537394" y="0"/>
                    </a:cubicBezTo>
                    <a:cubicBezTo>
                      <a:pt x="558561" y="4233"/>
                      <a:pt x="582152" y="1990"/>
                      <a:pt x="600894" y="12700"/>
                    </a:cubicBezTo>
                    <a:cubicBezTo>
                      <a:pt x="614146" y="20273"/>
                      <a:pt x="616523" y="39074"/>
                      <a:pt x="626294" y="50800"/>
                    </a:cubicBezTo>
                    <a:cubicBezTo>
                      <a:pt x="637792" y="64598"/>
                      <a:pt x="648694" y="80178"/>
                      <a:pt x="664394" y="88900"/>
                    </a:cubicBezTo>
                    <a:cubicBezTo>
                      <a:pt x="687799" y="101903"/>
                      <a:pt x="715194" y="105833"/>
                      <a:pt x="740594" y="114300"/>
                    </a:cubicBezTo>
                    <a:cubicBezTo>
                      <a:pt x="753294" y="118533"/>
                      <a:pt x="767555" y="119574"/>
                      <a:pt x="778694" y="127000"/>
                    </a:cubicBezTo>
                    <a:cubicBezTo>
                      <a:pt x="827933" y="159826"/>
                      <a:pt x="802314" y="147573"/>
                      <a:pt x="854894" y="165100"/>
                    </a:cubicBezTo>
                    <a:cubicBezTo>
                      <a:pt x="882981" y="193187"/>
                      <a:pt x="895731" y="210919"/>
                      <a:pt x="931094" y="228600"/>
                    </a:cubicBezTo>
                    <a:cubicBezTo>
                      <a:pt x="943068" y="234587"/>
                      <a:pt x="956494" y="237067"/>
                      <a:pt x="969194" y="241300"/>
                    </a:cubicBezTo>
                    <a:cubicBezTo>
                      <a:pt x="997281" y="269387"/>
                      <a:pt x="1015013" y="282137"/>
                      <a:pt x="1032694" y="317500"/>
                    </a:cubicBezTo>
                    <a:cubicBezTo>
                      <a:pt x="1038681" y="329474"/>
                      <a:pt x="1038893" y="343898"/>
                      <a:pt x="1045394" y="355600"/>
                    </a:cubicBezTo>
                    <a:cubicBezTo>
                      <a:pt x="1088972" y="434041"/>
                      <a:pt x="1078638" y="420096"/>
                      <a:pt x="1134294" y="457200"/>
                    </a:cubicBezTo>
                    <a:lnTo>
                      <a:pt x="1159694" y="533400"/>
                    </a:lnTo>
                    <a:cubicBezTo>
                      <a:pt x="1163927" y="546100"/>
                      <a:pt x="1159694" y="567267"/>
                      <a:pt x="1172394" y="571500"/>
                    </a:cubicBezTo>
                    <a:cubicBezTo>
                      <a:pt x="1185094" y="575733"/>
                      <a:pt x="1198520" y="578213"/>
                      <a:pt x="1210494" y="584200"/>
                    </a:cubicBezTo>
                    <a:cubicBezTo>
                      <a:pt x="1224146" y="591026"/>
                      <a:pt x="1234565" y="603587"/>
                      <a:pt x="1248594" y="609600"/>
                    </a:cubicBezTo>
                    <a:cubicBezTo>
                      <a:pt x="1264637" y="616476"/>
                      <a:pt x="1282611" y="617505"/>
                      <a:pt x="1299394" y="622300"/>
                    </a:cubicBezTo>
                    <a:cubicBezTo>
                      <a:pt x="1312266" y="625978"/>
                      <a:pt x="1324794" y="630767"/>
                      <a:pt x="1337494" y="635000"/>
                    </a:cubicBezTo>
                    <a:cubicBezTo>
                      <a:pt x="1342650" y="671093"/>
                      <a:pt x="1343272" y="742378"/>
                      <a:pt x="1375594" y="774700"/>
                    </a:cubicBezTo>
                    <a:cubicBezTo>
                      <a:pt x="1385060" y="784166"/>
                      <a:pt x="1401389" y="782127"/>
                      <a:pt x="1413694" y="787400"/>
                    </a:cubicBezTo>
                    <a:cubicBezTo>
                      <a:pt x="1431095" y="794858"/>
                      <a:pt x="1446533" y="806813"/>
                      <a:pt x="1464494" y="812800"/>
                    </a:cubicBezTo>
                    <a:cubicBezTo>
                      <a:pt x="1484972" y="819626"/>
                      <a:pt x="1506922" y="820817"/>
                      <a:pt x="1527994" y="825500"/>
                    </a:cubicBezTo>
                    <a:cubicBezTo>
                      <a:pt x="1545033" y="829286"/>
                      <a:pt x="1561861" y="833967"/>
                      <a:pt x="1578794" y="838200"/>
                    </a:cubicBezTo>
                    <a:cubicBezTo>
                      <a:pt x="1587261" y="850900"/>
                      <a:pt x="1602508" y="861130"/>
                      <a:pt x="1604194" y="876300"/>
                    </a:cubicBezTo>
                    <a:cubicBezTo>
                      <a:pt x="1612020" y="946737"/>
                      <a:pt x="1593326" y="950668"/>
                      <a:pt x="1553394" y="990600"/>
                    </a:cubicBezTo>
                    <a:cubicBezTo>
                      <a:pt x="1527053" y="1069622"/>
                      <a:pt x="1545868" y="987778"/>
                      <a:pt x="1553394" y="1066800"/>
                    </a:cubicBezTo>
                    <a:cubicBezTo>
                      <a:pt x="1560630" y="1142774"/>
                      <a:pt x="1561861" y="1219200"/>
                      <a:pt x="1566094" y="1295400"/>
                    </a:cubicBezTo>
                    <a:cubicBezTo>
                      <a:pt x="1541805" y="1368266"/>
                      <a:pt x="1570788" y="1300251"/>
                      <a:pt x="1515294" y="1371600"/>
                    </a:cubicBezTo>
                    <a:cubicBezTo>
                      <a:pt x="1496552" y="1395697"/>
                      <a:pt x="1481427" y="1422400"/>
                      <a:pt x="1464494" y="1447800"/>
                    </a:cubicBezTo>
                    <a:lnTo>
                      <a:pt x="1439094" y="1485900"/>
                    </a:lnTo>
                    <a:cubicBezTo>
                      <a:pt x="1434861" y="1519767"/>
                      <a:pt x="1435374" y="1554572"/>
                      <a:pt x="1426394" y="1587500"/>
                    </a:cubicBezTo>
                    <a:cubicBezTo>
                      <a:pt x="1418724" y="1615623"/>
                      <a:pt x="1379201" y="1644132"/>
                      <a:pt x="1362894" y="1663700"/>
                    </a:cubicBezTo>
                    <a:cubicBezTo>
                      <a:pt x="1353123" y="1675426"/>
                      <a:pt x="1345961" y="1689100"/>
                      <a:pt x="1337494" y="1701800"/>
                    </a:cubicBezTo>
                    <a:cubicBezTo>
                      <a:pt x="1345961" y="1714500"/>
                      <a:pt x="1349951" y="1731810"/>
                      <a:pt x="1362894" y="1739900"/>
                    </a:cubicBezTo>
                    <a:cubicBezTo>
                      <a:pt x="1385598" y="1754090"/>
                      <a:pt x="1413694" y="1756833"/>
                      <a:pt x="1439094" y="1765300"/>
                    </a:cubicBezTo>
                    <a:cubicBezTo>
                      <a:pt x="1451794" y="1769533"/>
                      <a:pt x="1466055" y="1770574"/>
                      <a:pt x="1477194" y="1778000"/>
                    </a:cubicBezTo>
                    <a:lnTo>
                      <a:pt x="1553394" y="1828800"/>
                    </a:lnTo>
                    <a:cubicBezTo>
                      <a:pt x="1626187" y="1937989"/>
                      <a:pt x="1538914" y="1799840"/>
                      <a:pt x="1591494" y="1905000"/>
                    </a:cubicBezTo>
                    <a:cubicBezTo>
                      <a:pt x="1598320" y="1918652"/>
                      <a:pt x="1610068" y="1929448"/>
                      <a:pt x="1616894" y="1943100"/>
                    </a:cubicBezTo>
                    <a:cubicBezTo>
                      <a:pt x="1627044" y="1963400"/>
                      <a:pt x="1636869" y="2013011"/>
                      <a:pt x="1642294" y="2032000"/>
                    </a:cubicBezTo>
                    <a:cubicBezTo>
                      <a:pt x="1645972" y="2044872"/>
                      <a:pt x="1650761" y="2057400"/>
                      <a:pt x="1654994" y="2070100"/>
                    </a:cubicBezTo>
                    <a:cubicBezTo>
                      <a:pt x="1650761" y="2125133"/>
                      <a:pt x="1663310" y="2184162"/>
                      <a:pt x="1642294" y="2235200"/>
                    </a:cubicBezTo>
                    <a:cubicBezTo>
                      <a:pt x="1630671" y="2263428"/>
                      <a:pt x="1591494" y="2269067"/>
                      <a:pt x="1566094" y="2286000"/>
                    </a:cubicBezTo>
                    <a:cubicBezTo>
                      <a:pt x="1516855" y="2318826"/>
                      <a:pt x="1542474" y="2306573"/>
                      <a:pt x="1489894" y="2324100"/>
                    </a:cubicBezTo>
                    <a:cubicBezTo>
                      <a:pt x="1434861" y="2319867"/>
                      <a:pt x="1379045" y="2321572"/>
                      <a:pt x="1324794" y="2311400"/>
                    </a:cubicBezTo>
                    <a:cubicBezTo>
                      <a:pt x="1283112" y="2303585"/>
                      <a:pt x="1286043" y="2272649"/>
                      <a:pt x="1261294" y="2247900"/>
                    </a:cubicBezTo>
                    <a:cubicBezTo>
                      <a:pt x="1250501" y="2237107"/>
                      <a:pt x="1235894" y="2230967"/>
                      <a:pt x="1223194" y="2222500"/>
                    </a:cubicBezTo>
                    <a:cubicBezTo>
                      <a:pt x="1214727" y="2209800"/>
                      <a:pt x="1212274" y="2189227"/>
                      <a:pt x="1197794" y="2184400"/>
                    </a:cubicBezTo>
                    <a:cubicBezTo>
                      <a:pt x="1181235" y="2178880"/>
                      <a:pt x="1150919" y="2180093"/>
                      <a:pt x="1146994" y="2197100"/>
                    </a:cubicBezTo>
                    <a:cubicBezTo>
                      <a:pt x="1121852" y="2306047"/>
                      <a:pt x="1143128" y="2324651"/>
                      <a:pt x="1185094" y="2387600"/>
                    </a:cubicBezTo>
                    <a:cubicBezTo>
                      <a:pt x="1189327" y="2404533"/>
                      <a:pt x="1190918" y="2422357"/>
                      <a:pt x="1197794" y="2438400"/>
                    </a:cubicBezTo>
                    <a:cubicBezTo>
                      <a:pt x="1211649" y="2470727"/>
                      <a:pt x="1230506" y="2486506"/>
                      <a:pt x="1261294" y="2501900"/>
                    </a:cubicBezTo>
                    <a:cubicBezTo>
                      <a:pt x="1273268" y="2507887"/>
                      <a:pt x="1287420" y="2508613"/>
                      <a:pt x="1299394" y="2514600"/>
                    </a:cubicBezTo>
                    <a:cubicBezTo>
                      <a:pt x="1313046" y="2521426"/>
                      <a:pt x="1324794" y="2531533"/>
                      <a:pt x="1337494" y="2540000"/>
                    </a:cubicBezTo>
                    <a:cubicBezTo>
                      <a:pt x="1260717" y="2565592"/>
                      <a:pt x="1256309" y="2572537"/>
                      <a:pt x="1134294" y="2540000"/>
                    </a:cubicBezTo>
                    <a:cubicBezTo>
                      <a:pt x="1119546" y="2536067"/>
                      <a:pt x="1118665" y="2513626"/>
                      <a:pt x="1108894" y="2501900"/>
                    </a:cubicBezTo>
                    <a:cubicBezTo>
                      <a:pt x="1027406" y="2404114"/>
                      <a:pt x="1108457" y="2520295"/>
                      <a:pt x="1045394" y="2425700"/>
                    </a:cubicBezTo>
                    <a:cubicBezTo>
                      <a:pt x="1041161" y="2578100"/>
                      <a:pt x="1040502" y="2730641"/>
                      <a:pt x="1032694" y="2882900"/>
                    </a:cubicBezTo>
                    <a:cubicBezTo>
                      <a:pt x="1032008" y="2896269"/>
                      <a:pt x="1022898" y="2907932"/>
                      <a:pt x="1019994" y="2921000"/>
                    </a:cubicBezTo>
                    <a:cubicBezTo>
                      <a:pt x="999112" y="3014970"/>
                      <a:pt x="1012937" y="3001445"/>
                      <a:pt x="994594" y="3111500"/>
                    </a:cubicBezTo>
                    <a:cubicBezTo>
                      <a:pt x="992393" y="3124705"/>
                      <a:pt x="989320" y="3138461"/>
                      <a:pt x="981894" y="3149600"/>
                    </a:cubicBezTo>
                    <a:cubicBezTo>
                      <a:pt x="954713" y="3190371"/>
                      <a:pt x="945638" y="3187085"/>
                      <a:pt x="905694" y="3200400"/>
                    </a:cubicBezTo>
                    <a:cubicBezTo>
                      <a:pt x="888761" y="3196167"/>
                      <a:pt x="870937" y="3194576"/>
                      <a:pt x="854894" y="3187700"/>
                    </a:cubicBezTo>
                    <a:cubicBezTo>
                      <a:pt x="828994" y="3176600"/>
                      <a:pt x="795647" y="3144543"/>
                      <a:pt x="778694" y="3124200"/>
                    </a:cubicBezTo>
                    <a:cubicBezTo>
                      <a:pt x="768923" y="3112474"/>
                      <a:pt x="763065" y="3097826"/>
                      <a:pt x="753294" y="3086100"/>
                    </a:cubicBezTo>
                    <a:cubicBezTo>
                      <a:pt x="741796" y="3072302"/>
                      <a:pt x="726692" y="3061798"/>
                      <a:pt x="715194" y="3048000"/>
                    </a:cubicBezTo>
                    <a:cubicBezTo>
                      <a:pt x="662277" y="2984500"/>
                      <a:pt x="721544" y="3031067"/>
                      <a:pt x="651694" y="2984500"/>
                    </a:cubicBezTo>
                    <a:cubicBezTo>
                      <a:pt x="643227" y="2971800"/>
                      <a:pt x="637781" y="2956451"/>
                      <a:pt x="626294" y="2946400"/>
                    </a:cubicBezTo>
                    <a:cubicBezTo>
                      <a:pt x="603320" y="2926298"/>
                      <a:pt x="550094" y="2895600"/>
                      <a:pt x="550094" y="2895600"/>
                    </a:cubicBezTo>
                    <a:cubicBezTo>
                      <a:pt x="537394" y="2904067"/>
                      <a:pt x="521529" y="2909081"/>
                      <a:pt x="511994" y="2921000"/>
                    </a:cubicBezTo>
                    <a:cubicBezTo>
                      <a:pt x="502505" y="2932861"/>
                      <a:pt x="491157" y="3001914"/>
                      <a:pt x="486594" y="3009900"/>
                    </a:cubicBezTo>
                    <a:cubicBezTo>
                      <a:pt x="477683" y="3025494"/>
                      <a:pt x="461194" y="3035300"/>
                      <a:pt x="448494" y="3048000"/>
                    </a:cubicBezTo>
                    <a:cubicBezTo>
                      <a:pt x="452727" y="3073400"/>
                      <a:pt x="455608" y="3099063"/>
                      <a:pt x="461194" y="3124200"/>
                    </a:cubicBezTo>
                    <a:cubicBezTo>
                      <a:pt x="464098" y="3137268"/>
                      <a:pt x="476095" y="3149095"/>
                      <a:pt x="473894" y="3162300"/>
                    </a:cubicBezTo>
                    <a:cubicBezTo>
                      <a:pt x="471385" y="3177356"/>
                      <a:pt x="456961" y="3187700"/>
                      <a:pt x="448494" y="3200400"/>
                    </a:cubicBezTo>
                    <a:cubicBezTo>
                      <a:pt x="452727" y="3217333"/>
                      <a:pt x="454318" y="3235157"/>
                      <a:pt x="461194" y="3251200"/>
                    </a:cubicBezTo>
                    <a:cubicBezTo>
                      <a:pt x="467207" y="3265229"/>
                      <a:pt x="484330" y="3274205"/>
                      <a:pt x="486594" y="3289300"/>
                    </a:cubicBezTo>
                    <a:cubicBezTo>
                      <a:pt x="520247" y="3513652"/>
                      <a:pt x="568983" y="3505200"/>
                      <a:pt x="473894" y="3505200"/>
                    </a:cubicBezTo>
                    <a:cubicBezTo>
                      <a:pt x="478127" y="3517900"/>
                      <a:pt x="488795" y="3530095"/>
                      <a:pt x="486594" y="3543300"/>
                    </a:cubicBezTo>
                    <a:cubicBezTo>
                      <a:pt x="484085" y="3558356"/>
                      <a:pt x="471987" y="3570607"/>
                      <a:pt x="461194" y="3581400"/>
                    </a:cubicBezTo>
                    <a:lnTo>
                      <a:pt x="461194" y="3568700"/>
                    </a:lnTo>
                    <a:cubicBezTo>
                      <a:pt x="12462" y="3555879"/>
                      <a:pt x="16694" y="3704227"/>
                      <a:pt x="16694" y="3543300"/>
                    </a:cubicBezTo>
                    <a:cubicBezTo>
                      <a:pt x="20927" y="2455333"/>
                      <a:pt x="0" y="1366978"/>
                      <a:pt x="29394" y="279400"/>
                    </a:cubicBezTo>
                    <a:cubicBezTo>
                      <a:pt x="30117" y="252636"/>
                      <a:pt x="105594" y="254000"/>
                      <a:pt x="105594" y="254000"/>
                    </a:cubicBezTo>
                    <a:cubicBezTo>
                      <a:pt x="121287" y="301080"/>
                      <a:pt x="82311" y="273050"/>
                      <a:pt x="105594" y="27940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 name="6 Forma libre"/>
              <p:cNvSpPr/>
              <p:nvPr/>
            </p:nvSpPr>
            <p:spPr>
              <a:xfrm>
                <a:off x="3124200" y="5067300"/>
                <a:ext cx="836404" cy="397901"/>
              </a:xfrm>
              <a:custGeom>
                <a:avLst/>
                <a:gdLst>
                  <a:gd name="connsiteX0" fmla="*/ 0 w 836404"/>
                  <a:gd name="connsiteY0" fmla="*/ 50800 h 397901"/>
                  <a:gd name="connsiteX1" fmla="*/ 12700 w 836404"/>
                  <a:gd name="connsiteY1" fmla="*/ 139700 h 397901"/>
                  <a:gd name="connsiteX2" fmla="*/ 25400 w 836404"/>
                  <a:gd name="connsiteY2" fmla="*/ 177800 h 397901"/>
                  <a:gd name="connsiteX3" fmla="*/ 12700 w 836404"/>
                  <a:gd name="connsiteY3" fmla="*/ 215900 h 397901"/>
                  <a:gd name="connsiteX4" fmla="*/ 25400 w 836404"/>
                  <a:gd name="connsiteY4" fmla="*/ 266700 h 397901"/>
                  <a:gd name="connsiteX5" fmla="*/ 88900 w 836404"/>
                  <a:gd name="connsiteY5" fmla="*/ 330200 h 397901"/>
                  <a:gd name="connsiteX6" fmla="*/ 152400 w 836404"/>
                  <a:gd name="connsiteY6" fmla="*/ 342900 h 397901"/>
                  <a:gd name="connsiteX7" fmla="*/ 190500 w 836404"/>
                  <a:gd name="connsiteY7" fmla="*/ 368300 h 397901"/>
                  <a:gd name="connsiteX8" fmla="*/ 368300 w 836404"/>
                  <a:gd name="connsiteY8" fmla="*/ 368300 h 397901"/>
                  <a:gd name="connsiteX9" fmla="*/ 444500 w 836404"/>
                  <a:gd name="connsiteY9" fmla="*/ 330200 h 397901"/>
                  <a:gd name="connsiteX10" fmla="*/ 520700 w 836404"/>
                  <a:gd name="connsiteY10" fmla="*/ 342900 h 397901"/>
                  <a:gd name="connsiteX11" fmla="*/ 647700 w 836404"/>
                  <a:gd name="connsiteY11" fmla="*/ 330200 h 397901"/>
                  <a:gd name="connsiteX12" fmla="*/ 685800 w 836404"/>
                  <a:gd name="connsiteY12" fmla="*/ 317500 h 397901"/>
                  <a:gd name="connsiteX13" fmla="*/ 762000 w 836404"/>
                  <a:gd name="connsiteY13" fmla="*/ 342900 h 397901"/>
                  <a:gd name="connsiteX14" fmla="*/ 825500 w 836404"/>
                  <a:gd name="connsiteY14" fmla="*/ 330200 h 397901"/>
                  <a:gd name="connsiteX15" fmla="*/ 812800 w 836404"/>
                  <a:gd name="connsiteY15" fmla="*/ 279400 h 397901"/>
                  <a:gd name="connsiteX16" fmla="*/ 736600 w 836404"/>
                  <a:gd name="connsiteY16" fmla="*/ 228600 h 397901"/>
                  <a:gd name="connsiteX17" fmla="*/ 698500 w 836404"/>
                  <a:gd name="connsiteY17" fmla="*/ 190500 h 397901"/>
                  <a:gd name="connsiteX18" fmla="*/ 673100 w 836404"/>
                  <a:gd name="connsiteY18" fmla="*/ 152400 h 397901"/>
                  <a:gd name="connsiteX19" fmla="*/ 596900 w 836404"/>
                  <a:gd name="connsiteY19" fmla="*/ 101600 h 397901"/>
                  <a:gd name="connsiteX20" fmla="*/ 520700 w 836404"/>
                  <a:gd name="connsiteY20" fmla="*/ 63500 h 397901"/>
                  <a:gd name="connsiteX21" fmla="*/ 457200 w 836404"/>
                  <a:gd name="connsiteY21" fmla="*/ 76200 h 397901"/>
                  <a:gd name="connsiteX22" fmla="*/ 419100 w 836404"/>
                  <a:gd name="connsiteY22" fmla="*/ 88900 h 397901"/>
                  <a:gd name="connsiteX23" fmla="*/ 342900 w 836404"/>
                  <a:gd name="connsiteY23" fmla="*/ 50800 h 397901"/>
                  <a:gd name="connsiteX24" fmla="*/ 292100 w 836404"/>
                  <a:gd name="connsiteY24" fmla="*/ 38100 h 397901"/>
                  <a:gd name="connsiteX25" fmla="*/ 254000 w 836404"/>
                  <a:gd name="connsiteY25" fmla="*/ 25400 h 397901"/>
                  <a:gd name="connsiteX26" fmla="*/ 152400 w 836404"/>
                  <a:gd name="connsiteY26" fmla="*/ 12700 h 397901"/>
                  <a:gd name="connsiteX27" fmla="*/ 114300 w 836404"/>
                  <a:gd name="connsiteY27" fmla="*/ 0 h 397901"/>
                  <a:gd name="connsiteX28" fmla="*/ 25400 w 836404"/>
                  <a:gd name="connsiteY28" fmla="*/ 38100 h 397901"/>
                  <a:gd name="connsiteX29" fmla="*/ 12700 w 836404"/>
                  <a:gd name="connsiteY29" fmla="*/ 76200 h 397901"/>
                  <a:gd name="connsiteX30" fmla="*/ 0 w 836404"/>
                  <a:gd name="connsiteY30" fmla="*/ 50800 h 3979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36404" h="397901">
                    <a:moveTo>
                      <a:pt x="0" y="50800"/>
                    </a:moveTo>
                    <a:cubicBezTo>
                      <a:pt x="0" y="61383"/>
                      <a:pt x="6829" y="110347"/>
                      <a:pt x="12700" y="139700"/>
                    </a:cubicBezTo>
                    <a:cubicBezTo>
                      <a:pt x="15325" y="152827"/>
                      <a:pt x="25400" y="164413"/>
                      <a:pt x="25400" y="177800"/>
                    </a:cubicBezTo>
                    <a:cubicBezTo>
                      <a:pt x="25400" y="191187"/>
                      <a:pt x="16933" y="203200"/>
                      <a:pt x="12700" y="215900"/>
                    </a:cubicBezTo>
                    <a:cubicBezTo>
                      <a:pt x="16933" y="232833"/>
                      <a:pt x="18524" y="250657"/>
                      <a:pt x="25400" y="266700"/>
                    </a:cubicBezTo>
                    <a:cubicBezTo>
                      <a:pt x="37289" y="294442"/>
                      <a:pt x="60077" y="319391"/>
                      <a:pt x="88900" y="330200"/>
                    </a:cubicBezTo>
                    <a:cubicBezTo>
                      <a:pt x="109111" y="337779"/>
                      <a:pt x="131233" y="338667"/>
                      <a:pt x="152400" y="342900"/>
                    </a:cubicBezTo>
                    <a:cubicBezTo>
                      <a:pt x="165100" y="351367"/>
                      <a:pt x="176848" y="361474"/>
                      <a:pt x="190500" y="368300"/>
                    </a:cubicBezTo>
                    <a:cubicBezTo>
                      <a:pt x="249701" y="397901"/>
                      <a:pt x="296504" y="374827"/>
                      <a:pt x="368300" y="368300"/>
                    </a:cubicBezTo>
                    <a:cubicBezTo>
                      <a:pt x="387563" y="355458"/>
                      <a:pt x="418210" y="330200"/>
                      <a:pt x="444500" y="330200"/>
                    </a:cubicBezTo>
                    <a:cubicBezTo>
                      <a:pt x="470250" y="330200"/>
                      <a:pt x="495300" y="338667"/>
                      <a:pt x="520700" y="342900"/>
                    </a:cubicBezTo>
                    <a:cubicBezTo>
                      <a:pt x="563033" y="338667"/>
                      <a:pt x="605650" y="336669"/>
                      <a:pt x="647700" y="330200"/>
                    </a:cubicBezTo>
                    <a:cubicBezTo>
                      <a:pt x="660931" y="328164"/>
                      <a:pt x="672495" y="316022"/>
                      <a:pt x="685800" y="317500"/>
                    </a:cubicBezTo>
                    <a:cubicBezTo>
                      <a:pt x="712410" y="320457"/>
                      <a:pt x="762000" y="342900"/>
                      <a:pt x="762000" y="342900"/>
                    </a:cubicBezTo>
                    <a:cubicBezTo>
                      <a:pt x="783167" y="338667"/>
                      <a:pt x="812015" y="347056"/>
                      <a:pt x="825500" y="330200"/>
                    </a:cubicBezTo>
                    <a:cubicBezTo>
                      <a:pt x="836404" y="316570"/>
                      <a:pt x="821460" y="294555"/>
                      <a:pt x="812800" y="279400"/>
                    </a:cubicBezTo>
                    <a:cubicBezTo>
                      <a:pt x="790416" y="240228"/>
                      <a:pt x="772969" y="240723"/>
                      <a:pt x="736600" y="228600"/>
                    </a:cubicBezTo>
                    <a:cubicBezTo>
                      <a:pt x="723900" y="215900"/>
                      <a:pt x="709998" y="204298"/>
                      <a:pt x="698500" y="190500"/>
                    </a:cubicBezTo>
                    <a:cubicBezTo>
                      <a:pt x="688729" y="178774"/>
                      <a:pt x="684587" y="162451"/>
                      <a:pt x="673100" y="152400"/>
                    </a:cubicBezTo>
                    <a:cubicBezTo>
                      <a:pt x="650126" y="132298"/>
                      <a:pt x="622300" y="118533"/>
                      <a:pt x="596900" y="101600"/>
                    </a:cubicBezTo>
                    <a:cubicBezTo>
                      <a:pt x="547661" y="68774"/>
                      <a:pt x="573280" y="81027"/>
                      <a:pt x="520700" y="63500"/>
                    </a:cubicBezTo>
                    <a:cubicBezTo>
                      <a:pt x="499533" y="67733"/>
                      <a:pt x="478141" y="70965"/>
                      <a:pt x="457200" y="76200"/>
                    </a:cubicBezTo>
                    <a:cubicBezTo>
                      <a:pt x="444213" y="79447"/>
                      <a:pt x="432487" y="88900"/>
                      <a:pt x="419100" y="88900"/>
                    </a:cubicBezTo>
                    <a:cubicBezTo>
                      <a:pt x="383424" y="88900"/>
                      <a:pt x="372865" y="63642"/>
                      <a:pt x="342900" y="50800"/>
                    </a:cubicBezTo>
                    <a:cubicBezTo>
                      <a:pt x="326857" y="43924"/>
                      <a:pt x="308883" y="42895"/>
                      <a:pt x="292100" y="38100"/>
                    </a:cubicBezTo>
                    <a:cubicBezTo>
                      <a:pt x="279228" y="34422"/>
                      <a:pt x="266700" y="29633"/>
                      <a:pt x="254000" y="25400"/>
                    </a:cubicBezTo>
                    <a:cubicBezTo>
                      <a:pt x="119710" y="70163"/>
                      <a:pt x="217513" y="64790"/>
                      <a:pt x="152400" y="12700"/>
                    </a:cubicBezTo>
                    <a:cubicBezTo>
                      <a:pt x="141947" y="4337"/>
                      <a:pt x="127000" y="4233"/>
                      <a:pt x="114300" y="0"/>
                    </a:cubicBezTo>
                    <a:cubicBezTo>
                      <a:pt x="83795" y="7626"/>
                      <a:pt x="47326" y="10692"/>
                      <a:pt x="25400" y="38100"/>
                    </a:cubicBezTo>
                    <a:cubicBezTo>
                      <a:pt x="17037" y="48553"/>
                      <a:pt x="18687" y="64226"/>
                      <a:pt x="12700" y="76200"/>
                    </a:cubicBezTo>
                    <a:cubicBezTo>
                      <a:pt x="10023" y="81555"/>
                      <a:pt x="0" y="40217"/>
                      <a:pt x="0" y="5080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8" name="7 Forma libre"/>
              <p:cNvSpPr/>
              <p:nvPr/>
            </p:nvSpPr>
            <p:spPr>
              <a:xfrm>
                <a:off x="1443649" y="381000"/>
                <a:ext cx="753451" cy="2294886"/>
              </a:xfrm>
              <a:custGeom>
                <a:avLst/>
                <a:gdLst>
                  <a:gd name="connsiteX0" fmla="*/ 753451 w 753451"/>
                  <a:gd name="connsiteY0" fmla="*/ 0 h 2294886"/>
                  <a:gd name="connsiteX1" fmla="*/ 728051 w 753451"/>
                  <a:gd name="connsiteY1" fmla="*/ 38100 h 2294886"/>
                  <a:gd name="connsiteX2" fmla="*/ 689951 w 753451"/>
                  <a:gd name="connsiteY2" fmla="*/ 76200 h 2294886"/>
                  <a:gd name="connsiteX3" fmla="*/ 664551 w 753451"/>
                  <a:gd name="connsiteY3" fmla="*/ 127000 h 2294886"/>
                  <a:gd name="connsiteX4" fmla="*/ 639151 w 753451"/>
                  <a:gd name="connsiteY4" fmla="*/ 165100 h 2294886"/>
                  <a:gd name="connsiteX5" fmla="*/ 651851 w 753451"/>
                  <a:gd name="connsiteY5" fmla="*/ 241300 h 2294886"/>
                  <a:gd name="connsiteX6" fmla="*/ 689951 w 753451"/>
                  <a:gd name="connsiteY6" fmla="*/ 279400 h 2294886"/>
                  <a:gd name="connsiteX7" fmla="*/ 702651 w 753451"/>
                  <a:gd name="connsiteY7" fmla="*/ 317500 h 2294886"/>
                  <a:gd name="connsiteX8" fmla="*/ 728051 w 753451"/>
                  <a:gd name="connsiteY8" fmla="*/ 355600 h 2294886"/>
                  <a:gd name="connsiteX9" fmla="*/ 715351 w 753451"/>
                  <a:gd name="connsiteY9" fmla="*/ 495300 h 2294886"/>
                  <a:gd name="connsiteX10" fmla="*/ 715351 w 753451"/>
                  <a:gd name="connsiteY10" fmla="*/ 723900 h 2294886"/>
                  <a:gd name="connsiteX11" fmla="*/ 702651 w 753451"/>
                  <a:gd name="connsiteY11" fmla="*/ 762000 h 2294886"/>
                  <a:gd name="connsiteX12" fmla="*/ 664551 w 753451"/>
                  <a:gd name="connsiteY12" fmla="*/ 774700 h 2294886"/>
                  <a:gd name="connsiteX13" fmla="*/ 626451 w 753451"/>
                  <a:gd name="connsiteY13" fmla="*/ 812800 h 2294886"/>
                  <a:gd name="connsiteX14" fmla="*/ 626451 w 753451"/>
                  <a:gd name="connsiteY14" fmla="*/ 889000 h 2294886"/>
                  <a:gd name="connsiteX15" fmla="*/ 664551 w 753451"/>
                  <a:gd name="connsiteY15" fmla="*/ 977900 h 2294886"/>
                  <a:gd name="connsiteX16" fmla="*/ 651851 w 753451"/>
                  <a:gd name="connsiteY16" fmla="*/ 1371600 h 2294886"/>
                  <a:gd name="connsiteX17" fmla="*/ 626451 w 753451"/>
                  <a:gd name="connsiteY17" fmla="*/ 1409700 h 2294886"/>
                  <a:gd name="connsiteX18" fmla="*/ 550251 w 753451"/>
                  <a:gd name="connsiteY18" fmla="*/ 1435100 h 2294886"/>
                  <a:gd name="connsiteX19" fmla="*/ 474051 w 753451"/>
                  <a:gd name="connsiteY19" fmla="*/ 1473200 h 2294886"/>
                  <a:gd name="connsiteX20" fmla="*/ 385151 w 753451"/>
                  <a:gd name="connsiteY20" fmla="*/ 1587500 h 2294886"/>
                  <a:gd name="connsiteX21" fmla="*/ 334351 w 753451"/>
                  <a:gd name="connsiteY21" fmla="*/ 1663700 h 2294886"/>
                  <a:gd name="connsiteX22" fmla="*/ 283551 w 753451"/>
                  <a:gd name="connsiteY22" fmla="*/ 1676400 h 2294886"/>
                  <a:gd name="connsiteX23" fmla="*/ 258151 w 753451"/>
                  <a:gd name="connsiteY23" fmla="*/ 1714500 h 2294886"/>
                  <a:gd name="connsiteX24" fmla="*/ 220051 w 753451"/>
                  <a:gd name="connsiteY24" fmla="*/ 1727200 h 2294886"/>
                  <a:gd name="connsiteX25" fmla="*/ 181951 w 753451"/>
                  <a:gd name="connsiteY25" fmla="*/ 1752600 h 2294886"/>
                  <a:gd name="connsiteX26" fmla="*/ 118451 w 753451"/>
                  <a:gd name="connsiteY26" fmla="*/ 1828800 h 2294886"/>
                  <a:gd name="connsiteX27" fmla="*/ 105751 w 753451"/>
                  <a:gd name="connsiteY27" fmla="*/ 1866900 h 2294886"/>
                  <a:gd name="connsiteX28" fmla="*/ 131151 w 753451"/>
                  <a:gd name="connsiteY28" fmla="*/ 2032000 h 2294886"/>
                  <a:gd name="connsiteX29" fmla="*/ 156551 w 753451"/>
                  <a:gd name="connsiteY29" fmla="*/ 2070100 h 2294886"/>
                  <a:gd name="connsiteX30" fmla="*/ 105751 w 753451"/>
                  <a:gd name="connsiteY30" fmla="*/ 2260600 h 2294886"/>
                  <a:gd name="connsiteX31" fmla="*/ 67651 w 753451"/>
                  <a:gd name="connsiteY31" fmla="*/ 2286000 h 2294886"/>
                  <a:gd name="connsiteX32" fmla="*/ 4151 w 753451"/>
                  <a:gd name="connsiteY32" fmla="*/ 2260600 h 2294886"/>
                  <a:gd name="connsiteX33" fmla="*/ 4151 w 753451"/>
                  <a:gd name="connsiteY33" fmla="*/ 12700 h 2294886"/>
                  <a:gd name="connsiteX34" fmla="*/ 753451 w 753451"/>
                  <a:gd name="connsiteY34" fmla="*/ 0 h 2294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53451" h="2294886">
                    <a:moveTo>
                      <a:pt x="753451" y="0"/>
                    </a:moveTo>
                    <a:cubicBezTo>
                      <a:pt x="744984" y="12700"/>
                      <a:pt x="737822" y="26374"/>
                      <a:pt x="728051" y="38100"/>
                    </a:cubicBezTo>
                    <a:cubicBezTo>
                      <a:pt x="716553" y="51898"/>
                      <a:pt x="700390" y="61585"/>
                      <a:pt x="689951" y="76200"/>
                    </a:cubicBezTo>
                    <a:cubicBezTo>
                      <a:pt x="678947" y="91606"/>
                      <a:pt x="673944" y="110562"/>
                      <a:pt x="664551" y="127000"/>
                    </a:cubicBezTo>
                    <a:cubicBezTo>
                      <a:pt x="656978" y="140252"/>
                      <a:pt x="647618" y="152400"/>
                      <a:pt x="639151" y="165100"/>
                    </a:cubicBezTo>
                    <a:cubicBezTo>
                      <a:pt x="643384" y="190500"/>
                      <a:pt x="641393" y="217769"/>
                      <a:pt x="651851" y="241300"/>
                    </a:cubicBezTo>
                    <a:cubicBezTo>
                      <a:pt x="659145" y="257713"/>
                      <a:pt x="679988" y="264456"/>
                      <a:pt x="689951" y="279400"/>
                    </a:cubicBezTo>
                    <a:cubicBezTo>
                      <a:pt x="697377" y="290539"/>
                      <a:pt x="696664" y="305526"/>
                      <a:pt x="702651" y="317500"/>
                    </a:cubicBezTo>
                    <a:cubicBezTo>
                      <a:pt x="709477" y="331152"/>
                      <a:pt x="719584" y="342900"/>
                      <a:pt x="728051" y="355600"/>
                    </a:cubicBezTo>
                    <a:cubicBezTo>
                      <a:pt x="723818" y="402167"/>
                      <a:pt x="715351" y="448541"/>
                      <a:pt x="715351" y="495300"/>
                    </a:cubicBezTo>
                    <a:cubicBezTo>
                      <a:pt x="715351" y="698500"/>
                      <a:pt x="749218" y="520700"/>
                      <a:pt x="715351" y="723900"/>
                    </a:cubicBezTo>
                    <a:cubicBezTo>
                      <a:pt x="713150" y="737105"/>
                      <a:pt x="712117" y="752534"/>
                      <a:pt x="702651" y="762000"/>
                    </a:cubicBezTo>
                    <a:cubicBezTo>
                      <a:pt x="693185" y="771466"/>
                      <a:pt x="677251" y="770467"/>
                      <a:pt x="664551" y="774700"/>
                    </a:cubicBezTo>
                    <a:cubicBezTo>
                      <a:pt x="651851" y="787400"/>
                      <a:pt x="636414" y="797856"/>
                      <a:pt x="626451" y="812800"/>
                    </a:cubicBezTo>
                    <a:cubicBezTo>
                      <a:pt x="602744" y="848360"/>
                      <a:pt x="616291" y="853440"/>
                      <a:pt x="626451" y="889000"/>
                    </a:cubicBezTo>
                    <a:cubicBezTo>
                      <a:pt x="646953" y="960758"/>
                      <a:pt x="625883" y="919898"/>
                      <a:pt x="664551" y="977900"/>
                    </a:cubicBezTo>
                    <a:cubicBezTo>
                      <a:pt x="660318" y="1109133"/>
                      <a:pt x="663392" y="1240807"/>
                      <a:pt x="651851" y="1371600"/>
                    </a:cubicBezTo>
                    <a:cubicBezTo>
                      <a:pt x="650509" y="1386804"/>
                      <a:pt x="639394" y="1401610"/>
                      <a:pt x="626451" y="1409700"/>
                    </a:cubicBezTo>
                    <a:cubicBezTo>
                      <a:pt x="603747" y="1423890"/>
                      <a:pt x="575651" y="1426633"/>
                      <a:pt x="550251" y="1435100"/>
                    </a:cubicBezTo>
                    <a:cubicBezTo>
                      <a:pt x="512066" y="1447828"/>
                      <a:pt x="506877" y="1445845"/>
                      <a:pt x="474051" y="1473200"/>
                    </a:cubicBezTo>
                    <a:cubicBezTo>
                      <a:pt x="443706" y="1498487"/>
                      <a:pt x="396044" y="1554822"/>
                      <a:pt x="385151" y="1587500"/>
                    </a:cubicBezTo>
                    <a:cubicBezTo>
                      <a:pt x="373028" y="1623869"/>
                      <a:pt x="373523" y="1641316"/>
                      <a:pt x="334351" y="1663700"/>
                    </a:cubicBezTo>
                    <a:cubicBezTo>
                      <a:pt x="319196" y="1672360"/>
                      <a:pt x="300484" y="1672167"/>
                      <a:pt x="283551" y="1676400"/>
                    </a:cubicBezTo>
                    <a:cubicBezTo>
                      <a:pt x="275084" y="1689100"/>
                      <a:pt x="270070" y="1704965"/>
                      <a:pt x="258151" y="1714500"/>
                    </a:cubicBezTo>
                    <a:cubicBezTo>
                      <a:pt x="247698" y="1722863"/>
                      <a:pt x="232025" y="1721213"/>
                      <a:pt x="220051" y="1727200"/>
                    </a:cubicBezTo>
                    <a:cubicBezTo>
                      <a:pt x="206399" y="1734026"/>
                      <a:pt x="193677" y="1742829"/>
                      <a:pt x="181951" y="1752600"/>
                    </a:cubicBezTo>
                    <a:cubicBezTo>
                      <a:pt x="157876" y="1772662"/>
                      <a:pt x="132722" y="1800257"/>
                      <a:pt x="118451" y="1828800"/>
                    </a:cubicBezTo>
                    <a:cubicBezTo>
                      <a:pt x="112464" y="1840774"/>
                      <a:pt x="109984" y="1854200"/>
                      <a:pt x="105751" y="1866900"/>
                    </a:cubicBezTo>
                    <a:cubicBezTo>
                      <a:pt x="109393" y="1903323"/>
                      <a:pt x="108266" y="1986231"/>
                      <a:pt x="131151" y="2032000"/>
                    </a:cubicBezTo>
                    <a:cubicBezTo>
                      <a:pt x="137977" y="2045652"/>
                      <a:pt x="148084" y="2057400"/>
                      <a:pt x="156551" y="2070100"/>
                    </a:cubicBezTo>
                    <a:cubicBezTo>
                      <a:pt x="145500" y="2202707"/>
                      <a:pt x="178790" y="2199734"/>
                      <a:pt x="105751" y="2260600"/>
                    </a:cubicBezTo>
                    <a:cubicBezTo>
                      <a:pt x="94025" y="2270371"/>
                      <a:pt x="80351" y="2277533"/>
                      <a:pt x="67651" y="2286000"/>
                    </a:cubicBezTo>
                    <a:cubicBezTo>
                      <a:pt x="0" y="2272470"/>
                      <a:pt x="4151" y="2294886"/>
                      <a:pt x="4151" y="2260600"/>
                    </a:cubicBezTo>
                    <a:lnTo>
                      <a:pt x="4151" y="12700"/>
                    </a:lnTo>
                    <a:lnTo>
                      <a:pt x="753451" y="0"/>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9" name="8 Forma libre"/>
              <p:cNvSpPr/>
              <p:nvPr/>
            </p:nvSpPr>
            <p:spPr>
              <a:xfrm>
                <a:off x="3226593" y="330655"/>
                <a:ext cx="3130879" cy="850445"/>
              </a:xfrm>
              <a:custGeom>
                <a:avLst/>
                <a:gdLst>
                  <a:gd name="connsiteX0" fmla="*/ 456407 w 3130879"/>
                  <a:gd name="connsiteY0" fmla="*/ 50345 h 850445"/>
                  <a:gd name="connsiteX1" fmla="*/ 380207 w 3130879"/>
                  <a:gd name="connsiteY1" fmla="*/ 101145 h 850445"/>
                  <a:gd name="connsiteX2" fmla="*/ 354807 w 3130879"/>
                  <a:gd name="connsiteY2" fmla="*/ 139245 h 850445"/>
                  <a:gd name="connsiteX3" fmla="*/ 304007 w 3130879"/>
                  <a:gd name="connsiteY3" fmla="*/ 151945 h 850445"/>
                  <a:gd name="connsiteX4" fmla="*/ 265907 w 3130879"/>
                  <a:gd name="connsiteY4" fmla="*/ 190045 h 850445"/>
                  <a:gd name="connsiteX5" fmla="*/ 227807 w 3130879"/>
                  <a:gd name="connsiteY5" fmla="*/ 215445 h 850445"/>
                  <a:gd name="connsiteX6" fmla="*/ 202407 w 3130879"/>
                  <a:gd name="connsiteY6" fmla="*/ 253545 h 850445"/>
                  <a:gd name="connsiteX7" fmla="*/ 75407 w 3130879"/>
                  <a:gd name="connsiteY7" fmla="*/ 304345 h 850445"/>
                  <a:gd name="connsiteX8" fmla="*/ 24607 w 3130879"/>
                  <a:gd name="connsiteY8" fmla="*/ 329745 h 850445"/>
                  <a:gd name="connsiteX9" fmla="*/ 24607 w 3130879"/>
                  <a:gd name="connsiteY9" fmla="*/ 482145 h 850445"/>
                  <a:gd name="connsiteX10" fmla="*/ 75407 w 3130879"/>
                  <a:gd name="connsiteY10" fmla="*/ 621845 h 850445"/>
                  <a:gd name="connsiteX11" fmla="*/ 126207 w 3130879"/>
                  <a:gd name="connsiteY11" fmla="*/ 634545 h 850445"/>
                  <a:gd name="connsiteX12" fmla="*/ 202407 w 3130879"/>
                  <a:gd name="connsiteY12" fmla="*/ 621845 h 850445"/>
                  <a:gd name="connsiteX13" fmla="*/ 265907 w 3130879"/>
                  <a:gd name="connsiteY13" fmla="*/ 609145 h 850445"/>
                  <a:gd name="connsiteX14" fmla="*/ 621507 w 3130879"/>
                  <a:gd name="connsiteY14" fmla="*/ 621845 h 850445"/>
                  <a:gd name="connsiteX15" fmla="*/ 659607 w 3130879"/>
                  <a:gd name="connsiteY15" fmla="*/ 647245 h 850445"/>
                  <a:gd name="connsiteX16" fmla="*/ 710407 w 3130879"/>
                  <a:gd name="connsiteY16" fmla="*/ 723445 h 850445"/>
                  <a:gd name="connsiteX17" fmla="*/ 799307 w 3130879"/>
                  <a:gd name="connsiteY17" fmla="*/ 748845 h 850445"/>
                  <a:gd name="connsiteX18" fmla="*/ 862807 w 3130879"/>
                  <a:gd name="connsiteY18" fmla="*/ 825045 h 850445"/>
                  <a:gd name="connsiteX19" fmla="*/ 939007 w 3130879"/>
                  <a:gd name="connsiteY19" fmla="*/ 850445 h 850445"/>
                  <a:gd name="connsiteX20" fmla="*/ 977107 w 3130879"/>
                  <a:gd name="connsiteY20" fmla="*/ 837745 h 850445"/>
                  <a:gd name="connsiteX21" fmla="*/ 1053307 w 3130879"/>
                  <a:gd name="connsiteY21" fmla="*/ 774245 h 850445"/>
                  <a:gd name="connsiteX22" fmla="*/ 1066007 w 3130879"/>
                  <a:gd name="connsiteY22" fmla="*/ 736145 h 850445"/>
                  <a:gd name="connsiteX23" fmla="*/ 1091407 w 3130879"/>
                  <a:gd name="connsiteY23" fmla="*/ 469445 h 850445"/>
                  <a:gd name="connsiteX24" fmla="*/ 1116807 w 3130879"/>
                  <a:gd name="connsiteY24" fmla="*/ 393245 h 850445"/>
                  <a:gd name="connsiteX25" fmla="*/ 1129507 w 3130879"/>
                  <a:gd name="connsiteY25" fmla="*/ 342445 h 850445"/>
                  <a:gd name="connsiteX26" fmla="*/ 1142207 w 3130879"/>
                  <a:gd name="connsiteY26" fmla="*/ 304345 h 850445"/>
                  <a:gd name="connsiteX27" fmla="*/ 1154907 w 3130879"/>
                  <a:gd name="connsiteY27" fmla="*/ 228145 h 850445"/>
                  <a:gd name="connsiteX28" fmla="*/ 1193007 w 3130879"/>
                  <a:gd name="connsiteY28" fmla="*/ 215445 h 850445"/>
                  <a:gd name="connsiteX29" fmla="*/ 1269207 w 3130879"/>
                  <a:gd name="connsiteY29" fmla="*/ 164645 h 850445"/>
                  <a:gd name="connsiteX30" fmla="*/ 1574007 w 3130879"/>
                  <a:gd name="connsiteY30" fmla="*/ 101145 h 850445"/>
                  <a:gd name="connsiteX31" fmla="*/ 1612107 w 3130879"/>
                  <a:gd name="connsiteY31" fmla="*/ 151945 h 850445"/>
                  <a:gd name="connsiteX32" fmla="*/ 1650207 w 3130879"/>
                  <a:gd name="connsiteY32" fmla="*/ 177345 h 850445"/>
                  <a:gd name="connsiteX33" fmla="*/ 1701007 w 3130879"/>
                  <a:gd name="connsiteY33" fmla="*/ 266245 h 850445"/>
                  <a:gd name="connsiteX34" fmla="*/ 1739107 w 3130879"/>
                  <a:gd name="connsiteY34" fmla="*/ 304345 h 850445"/>
                  <a:gd name="connsiteX35" fmla="*/ 1764507 w 3130879"/>
                  <a:gd name="connsiteY35" fmla="*/ 380545 h 850445"/>
                  <a:gd name="connsiteX36" fmla="*/ 1777207 w 3130879"/>
                  <a:gd name="connsiteY36" fmla="*/ 418645 h 850445"/>
                  <a:gd name="connsiteX37" fmla="*/ 1789907 w 3130879"/>
                  <a:gd name="connsiteY37" fmla="*/ 469445 h 850445"/>
                  <a:gd name="connsiteX38" fmla="*/ 1866107 w 3130879"/>
                  <a:gd name="connsiteY38" fmla="*/ 494845 h 850445"/>
                  <a:gd name="connsiteX39" fmla="*/ 2107407 w 3130879"/>
                  <a:gd name="connsiteY39" fmla="*/ 507545 h 850445"/>
                  <a:gd name="connsiteX40" fmla="*/ 2170907 w 3130879"/>
                  <a:gd name="connsiteY40" fmla="*/ 558345 h 850445"/>
                  <a:gd name="connsiteX41" fmla="*/ 2310607 w 3130879"/>
                  <a:gd name="connsiteY41" fmla="*/ 596445 h 850445"/>
                  <a:gd name="connsiteX42" fmla="*/ 2907507 w 3130879"/>
                  <a:gd name="connsiteY42" fmla="*/ 583745 h 850445"/>
                  <a:gd name="connsiteX43" fmla="*/ 2945607 w 3130879"/>
                  <a:gd name="connsiteY43" fmla="*/ 571045 h 850445"/>
                  <a:gd name="connsiteX44" fmla="*/ 2983707 w 3130879"/>
                  <a:gd name="connsiteY44" fmla="*/ 545645 h 850445"/>
                  <a:gd name="connsiteX45" fmla="*/ 3072607 w 3130879"/>
                  <a:gd name="connsiteY45" fmla="*/ 456745 h 850445"/>
                  <a:gd name="connsiteX46" fmla="*/ 3098007 w 3130879"/>
                  <a:gd name="connsiteY46" fmla="*/ 329745 h 850445"/>
                  <a:gd name="connsiteX47" fmla="*/ 3110707 w 3130879"/>
                  <a:gd name="connsiteY47" fmla="*/ 215445 h 850445"/>
                  <a:gd name="connsiteX48" fmla="*/ 3123407 w 3130879"/>
                  <a:gd name="connsiteY48" fmla="*/ 37645 h 850445"/>
                  <a:gd name="connsiteX49" fmla="*/ 456407 w 3130879"/>
                  <a:gd name="connsiteY49" fmla="*/ 50345 h 850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3130879" h="850445">
                    <a:moveTo>
                      <a:pt x="456407" y="50345"/>
                    </a:moveTo>
                    <a:cubicBezTo>
                      <a:pt x="431007" y="67278"/>
                      <a:pt x="397140" y="75745"/>
                      <a:pt x="380207" y="101145"/>
                    </a:cubicBezTo>
                    <a:cubicBezTo>
                      <a:pt x="371740" y="113845"/>
                      <a:pt x="367507" y="130778"/>
                      <a:pt x="354807" y="139245"/>
                    </a:cubicBezTo>
                    <a:cubicBezTo>
                      <a:pt x="340284" y="148927"/>
                      <a:pt x="320940" y="147712"/>
                      <a:pt x="304007" y="151945"/>
                    </a:cubicBezTo>
                    <a:cubicBezTo>
                      <a:pt x="291307" y="164645"/>
                      <a:pt x="279705" y="178547"/>
                      <a:pt x="265907" y="190045"/>
                    </a:cubicBezTo>
                    <a:cubicBezTo>
                      <a:pt x="254181" y="199816"/>
                      <a:pt x="238600" y="204652"/>
                      <a:pt x="227807" y="215445"/>
                    </a:cubicBezTo>
                    <a:cubicBezTo>
                      <a:pt x="217014" y="226238"/>
                      <a:pt x="214618" y="244387"/>
                      <a:pt x="202407" y="253545"/>
                    </a:cubicBezTo>
                    <a:cubicBezTo>
                      <a:pt x="129312" y="308366"/>
                      <a:pt x="142253" y="279278"/>
                      <a:pt x="75407" y="304345"/>
                    </a:cubicBezTo>
                    <a:cubicBezTo>
                      <a:pt x="57680" y="310992"/>
                      <a:pt x="41540" y="321278"/>
                      <a:pt x="24607" y="329745"/>
                    </a:cubicBezTo>
                    <a:cubicBezTo>
                      <a:pt x="0" y="403566"/>
                      <a:pt x="9812" y="356389"/>
                      <a:pt x="24607" y="482145"/>
                    </a:cubicBezTo>
                    <a:cubicBezTo>
                      <a:pt x="32201" y="546692"/>
                      <a:pt x="17033" y="588488"/>
                      <a:pt x="75407" y="621845"/>
                    </a:cubicBezTo>
                    <a:cubicBezTo>
                      <a:pt x="90562" y="630505"/>
                      <a:pt x="109274" y="630312"/>
                      <a:pt x="126207" y="634545"/>
                    </a:cubicBezTo>
                    <a:lnTo>
                      <a:pt x="202407" y="621845"/>
                    </a:lnTo>
                    <a:cubicBezTo>
                      <a:pt x="223645" y="617984"/>
                      <a:pt x="244321" y="609145"/>
                      <a:pt x="265907" y="609145"/>
                    </a:cubicBezTo>
                    <a:cubicBezTo>
                      <a:pt x="384516" y="609145"/>
                      <a:pt x="502974" y="617612"/>
                      <a:pt x="621507" y="621845"/>
                    </a:cubicBezTo>
                    <a:cubicBezTo>
                      <a:pt x="634207" y="630312"/>
                      <a:pt x="650072" y="635326"/>
                      <a:pt x="659607" y="647245"/>
                    </a:cubicBezTo>
                    <a:cubicBezTo>
                      <a:pt x="712866" y="713819"/>
                      <a:pt x="616045" y="660537"/>
                      <a:pt x="710407" y="723445"/>
                    </a:cubicBezTo>
                    <a:cubicBezTo>
                      <a:pt x="721339" y="730733"/>
                      <a:pt x="792533" y="747151"/>
                      <a:pt x="799307" y="748845"/>
                    </a:cubicBezTo>
                    <a:cubicBezTo>
                      <a:pt x="815116" y="772559"/>
                      <a:pt x="836923" y="810665"/>
                      <a:pt x="862807" y="825045"/>
                    </a:cubicBezTo>
                    <a:cubicBezTo>
                      <a:pt x="886212" y="838048"/>
                      <a:pt x="939007" y="850445"/>
                      <a:pt x="939007" y="850445"/>
                    </a:cubicBezTo>
                    <a:cubicBezTo>
                      <a:pt x="951707" y="846212"/>
                      <a:pt x="965133" y="843732"/>
                      <a:pt x="977107" y="837745"/>
                    </a:cubicBezTo>
                    <a:cubicBezTo>
                      <a:pt x="1012470" y="820064"/>
                      <a:pt x="1025220" y="802332"/>
                      <a:pt x="1053307" y="774245"/>
                    </a:cubicBezTo>
                    <a:cubicBezTo>
                      <a:pt x="1057540" y="761545"/>
                      <a:pt x="1063382" y="749272"/>
                      <a:pt x="1066007" y="736145"/>
                    </a:cubicBezTo>
                    <a:cubicBezTo>
                      <a:pt x="1094666" y="592850"/>
                      <a:pt x="1061576" y="668318"/>
                      <a:pt x="1091407" y="469445"/>
                    </a:cubicBezTo>
                    <a:cubicBezTo>
                      <a:pt x="1095379" y="442967"/>
                      <a:pt x="1110313" y="419220"/>
                      <a:pt x="1116807" y="393245"/>
                    </a:cubicBezTo>
                    <a:cubicBezTo>
                      <a:pt x="1121040" y="376312"/>
                      <a:pt x="1124712" y="359228"/>
                      <a:pt x="1129507" y="342445"/>
                    </a:cubicBezTo>
                    <a:cubicBezTo>
                      <a:pt x="1133185" y="329573"/>
                      <a:pt x="1139303" y="317413"/>
                      <a:pt x="1142207" y="304345"/>
                    </a:cubicBezTo>
                    <a:cubicBezTo>
                      <a:pt x="1147793" y="279208"/>
                      <a:pt x="1142131" y="250503"/>
                      <a:pt x="1154907" y="228145"/>
                    </a:cubicBezTo>
                    <a:cubicBezTo>
                      <a:pt x="1161549" y="216522"/>
                      <a:pt x="1181305" y="221946"/>
                      <a:pt x="1193007" y="215445"/>
                    </a:cubicBezTo>
                    <a:cubicBezTo>
                      <a:pt x="1219692" y="200620"/>
                      <a:pt x="1269207" y="164645"/>
                      <a:pt x="1269207" y="164645"/>
                    </a:cubicBezTo>
                    <a:cubicBezTo>
                      <a:pt x="1324089" y="0"/>
                      <a:pt x="1267861" y="87229"/>
                      <a:pt x="1574007" y="101145"/>
                    </a:cubicBezTo>
                    <a:cubicBezTo>
                      <a:pt x="1586707" y="118078"/>
                      <a:pt x="1597140" y="136978"/>
                      <a:pt x="1612107" y="151945"/>
                    </a:cubicBezTo>
                    <a:cubicBezTo>
                      <a:pt x="1622900" y="162738"/>
                      <a:pt x="1643381" y="163693"/>
                      <a:pt x="1650207" y="177345"/>
                    </a:cubicBezTo>
                    <a:cubicBezTo>
                      <a:pt x="1700870" y="278670"/>
                      <a:pt x="1619886" y="239205"/>
                      <a:pt x="1701007" y="266245"/>
                    </a:cubicBezTo>
                    <a:cubicBezTo>
                      <a:pt x="1713707" y="278945"/>
                      <a:pt x="1730385" y="288645"/>
                      <a:pt x="1739107" y="304345"/>
                    </a:cubicBezTo>
                    <a:cubicBezTo>
                      <a:pt x="1752110" y="327750"/>
                      <a:pt x="1756040" y="355145"/>
                      <a:pt x="1764507" y="380545"/>
                    </a:cubicBezTo>
                    <a:cubicBezTo>
                      <a:pt x="1768740" y="393245"/>
                      <a:pt x="1773960" y="405658"/>
                      <a:pt x="1777207" y="418645"/>
                    </a:cubicBezTo>
                    <a:cubicBezTo>
                      <a:pt x="1781440" y="435578"/>
                      <a:pt x="1776655" y="458086"/>
                      <a:pt x="1789907" y="469445"/>
                    </a:cubicBezTo>
                    <a:cubicBezTo>
                      <a:pt x="1810235" y="486869"/>
                      <a:pt x="1839370" y="493438"/>
                      <a:pt x="1866107" y="494845"/>
                    </a:cubicBezTo>
                    <a:lnTo>
                      <a:pt x="2107407" y="507545"/>
                    </a:lnTo>
                    <a:cubicBezTo>
                      <a:pt x="2246358" y="553862"/>
                      <a:pt x="2039604" y="476281"/>
                      <a:pt x="2170907" y="558345"/>
                    </a:cubicBezTo>
                    <a:cubicBezTo>
                      <a:pt x="2201237" y="577301"/>
                      <a:pt x="2274344" y="589192"/>
                      <a:pt x="2310607" y="596445"/>
                    </a:cubicBezTo>
                    <a:lnTo>
                      <a:pt x="2907507" y="583745"/>
                    </a:lnTo>
                    <a:cubicBezTo>
                      <a:pt x="2920883" y="583210"/>
                      <a:pt x="2933633" y="577032"/>
                      <a:pt x="2945607" y="571045"/>
                    </a:cubicBezTo>
                    <a:cubicBezTo>
                      <a:pt x="2959259" y="564219"/>
                      <a:pt x="2971007" y="554112"/>
                      <a:pt x="2983707" y="545645"/>
                    </a:cubicBezTo>
                    <a:cubicBezTo>
                      <a:pt x="3041933" y="458306"/>
                      <a:pt x="3005547" y="479098"/>
                      <a:pt x="3072607" y="456745"/>
                    </a:cubicBezTo>
                    <a:cubicBezTo>
                      <a:pt x="3087029" y="399055"/>
                      <a:pt x="3089110" y="396471"/>
                      <a:pt x="3098007" y="329745"/>
                    </a:cubicBezTo>
                    <a:cubicBezTo>
                      <a:pt x="3103073" y="291747"/>
                      <a:pt x="3105286" y="253394"/>
                      <a:pt x="3110707" y="215445"/>
                    </a:cubicBezTo>
                    <a:cubicBezTo>
                      <a:pt x="3130879" y="74241"/>
                      <a:pt x="3123407" y="244740"/>
                      <a:pt x="3123407" y="37645"/>
                    </a:cubicBezTo>
                    <a:lnTo>
                      <a:pt x="456407" y="50345"/>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0" name="9 Forma libre"/>
              <p:cNvSpPr/>
              <p:nvPr/>
            </p:nvSpPr>
            <p:spPr>
              <a:xfrm>
                <a:off x="3226870" y="2220383"/>
                <a:ext cx="421120" cy="321139"/>
              </a:xfrm>
              <a:custGeom>
                <a:avLst/>
                <a:gdLst>
                  <a:gd name="connsiteX0" fmla="*/ 164030 w 421120"/>
                  <a:gd name="connsiteY0" fmla="*/ 2117 h 321139"/>
                  <a:gd name="connsiteX1" fmla="*/ 125930 w 421120"/>
                  <a:gd name="connsiteY1" fmla="*/ 27517 h 321139"/>
                  <a:gd name="connsiteX2" fmla="*/ 87830 w 421120"/>
                  <a:gd name="connsiteY2" fmla="*/ 40217 h 321139"/>
                  <a:gd name="connsiteX3" fmla="*/ 11630 w 421120"/>
                  <a:gd name="connsiteY3" fmla="*/ 91017 h 321139"/>
                  <a:gd name="connsiteX4" fmla="*/ 49730 w 421120"/>
                  <a:gd name="connsiteY4" fmla="*/ 281517 h 321139"/>
                  <a:gd name="connsiteX5" fmla="*/ 100530 w 421120"/>
                  <a:gd name="connsiteY5" fmla="*/ 294217 h 321139"/>
                  <a:gd name="connsiteX6" fmla="*/ 227530 w 421120"/>
                  <a:gd name="connsiteY6" fmla="*/ 319617 h 321139"/>
                  <a:gd name="connsiteX7" fmla="*/ 392630 w 421120"/>
                  <a:gd name="connsiteY7" fmla="*/ 306917 h 321139"/>
                  <a:gd name="connsiteX8" fmla="*/ 418030 w 421120"/>
                  <a:gd name="connsiteY8" fmla="*/ 268817 h 321139"/>
                  <a:gd name="connsiteX9" fmla="*/ 405330 w 421120"/>
                  <a:gd name="connsiteY9" fmla="*/ 167217 h 321139"/>
                  <a:gd name="connsiteX10" fmla="*/ 367230 w 421120"/>
                  <a:gd name="connsiteY10" fmla="*/ 141817 h 321139"/>
                  <a:gd name="connsiteX11" fmla="*/ 252930 w 421120"/>
                  <a:gd name="connsiteY11" fmla="*/ 91017 h 321139"/>
                  <a:gd name="connsiteX12" fmla="*/ 240230 w 421120"/>
                  <a:gd name="connsiteY12" fmla="*/ 52917 h 321139"/>
                  <a:gd name="connsiteX13" fmla="*/ 164030 w 421120"/>
                  <a:gd name="connsiteY13" fmla="*/ 14817 h 321139"/>
                  <a:gd name="connsiteX14" fmla="*/ 164030 w 421120"/>
                  <a:gd name="connsiteY14" fmla="*/ 2117 h 3211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21120" h="321139">
                    <a:moveTo>
                      <a:pt x="164030" y="2117"/>
                    </a:moveTo>
                    <a:cubicBezTo>
                      <a:pt x="157680" y="4234"/>
                      <a:pt x="139582" y="20691"/>
                      <a:pt x="125930" y="27517"/>
                    </a:cubicBezTo>
                    <a:cubicBezTo>
                      <a:pt x="113956" y="33504"/>
                      <a:pt x="99532" y="33716"/>
                      <a:pt x="87830" y="40217"/>
                    </a:cubicBezTo>
                    <a:cubicBezTo>
                      <a:pt x="61145" y="55042"/>
                      <a:pt x="11630" y="91017"/>
                      <a:pt x="11630" y="91017"/>
                    </a:cubicBezTo>
                    <a:cubicBezTo>
                      <a:pt x="12416" y="100453"/>
                      <a:pt x="0" y="248364"/>
                      <a:pt x="49730" y="281517"/>
                    </a:cubicBezTo>
                    <a:cubicBezTo>
                      <a:pt x="64253" y="291199"/>
                      <a:pt x="83463" y="290560"/>
                      <a:pt x="100530" y="294217"/>
                    </a:cubicBezTo>
                    <a:cubicBezTo>
                      <a:pt x="142743" y="303263"/>
                      <a:pt x="227530" y="319617"/>
                      <a:pt x="227530" y="319617"/>
                    </a:cubicBezTo>
                    <a:cubicBezTo>
                      <a:pt x="282563" y="315384"/>
                      <a:pt x="339298" y="321139"/>
                      <a:pt x="392630" y="306917"/>
                    </a:cubicBezTo>
                    <a:cubicBezTo>
                      <a:pt x="407378" y="302984"/>
                      <a:pt x="416648" y="284018"/>
                      <a:pt x="418030" y="268817"/>
                    </a:cubicBezTo>
                    <a:cubicBezTo>
                      <a:pt x="421120" y="234827"/>
                      <a:pt x="418006" y="198906"/>
                      <a:pt x="405330" y="167217"/>
                    </a:cubicBezTo>
                    <a:cubicBezTo>
                      <a:pt x="399661" y="153045"/>
                      <a:pt x="381178" y="148016"/>
                      <a:pt x="367230" y="141817"/>
                    </a:cubicBezTo>
                    <a:cubicBezTo>
                      <a:pt x="231210" y="81364"/>
                      <a:pt x="339155" y="148500"/>
                      <a:pt x="252930" y="91017"/>
                    </a:cubicBezTo>
                    <a:cubicBezTo>
                      <a:pt x="248697" y="78317"/>
                      <a:pt x="248593" y="63370"/>
                      <a:pt x="240230" y="52917"/>
                    </a:cubicBezTo>
                    <a:cubicBezTo>
                      <a:pt x="224710" y="33517"/>
                      <a:pt x="187037" y="20569"/>
                      <a:pt x="164030" y="14817"/>
                    </a:cubicBezTo>
                    <a:cubicBezTo>
                      <a:pt x="159923" y="13790"/>
                      <a:pt x="170380" y="0"/>
                      <a:pt x="164030" y="2117"/>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1" name="10 Forma libre"/>
              <p:cNvSpPr/>
              <p:nvPr/>
            </p:nvSpPr>
            <p:spPr>
              <a:xfrm>
                <a:off x="2651736" y="2413000"/>
                <a:ext cx="252790" cy="177800"/>
              </a:xfrm>
              <a:custGeom>
                <a:avLst/>
                <a:gdLst>
                  <a:gd name="connsiteX0" fmla="*/ 142264 w 252790"/>
                  <a:gd name="connsiteY0" fmla="*/ 0 h 177800"/>
                  <a:gd name="connsiteX1" fmla="*/ 104164 w 252790"/>
                  <a:gd name="connsiteY1" fmla="*/ 25400 h 177800"/>
                  <a:gd name="connsiteX2" fmla="*/ 15264 w 252790"/>
                  <a:gd name="connsiteY2" fmla="*/ 38100 h 177800"/>
                  <a:gd name="connsiteX3" fmla="*/ 27964 w 252790"/>
                  <a:gd name="connsiteY3" fmla="*/ 101600 h 177800"/>
                  <a:gd name="connsiteX4" fmla="*/ 142264 w 252790"/>
                  <a:gd name="connsiteY4" fmla="*/ 165100 h 177800"/>
                  <a:gd name="connsiteX5" fmla="*/ 180364 w 252790"/>
                  <a:gd name="connsiteY5" fmla="*/ 177800 h 177800"/>
                  <a:gd name="connsiteX6" fmla="*/ 205764 w 252790"/>
                  <a:gd name="connsiteY6" fmla="*/ 38100 h 177800"/>
                  <a:gd name="connsiteX7" fmla="*/ 167664 w 252790"/>
                  <a:gd name="connsiteY7" fmla="*/ 25400 h 177800"/>
                  <a:gd name="connsiteX8" fmla="*/ 142264 w 252790"/>
                  <a:gd name="connsiteY8" fmla="*/ 0 h 17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2790" h="177800">
                    <a:moveTo>
                      <a:pt x="142264" y="0"/>
                    </a:moveTo>
                    <a:cubicBezTo>
                      <a:pt x="131681" y="0"/>
                      <a:pt x="118784" y="21014"/>
                      <a:pt x="104164" y="25400"/>
                    </a:cubicBezTo>
                    <a:cubicBezTo>
                      <a:pt x="75492" y="34002"/>
                      <a:pt x="36431" y="16933"/>
                      <a:pt x="15264" y="38100"/>
                    </a:cubicBezTo>
                    <a:cubicBezTo>
                      <a:pt x="0" y="53364"/>
                      <a:pt x="18311" y="82293"/>
                      <a:pt x="27964" y="101600"/>
                    </a:cubicBezTo>
                    <a:cubicBezTo>
                      <a:pt x="50777" y="147226"/>
                      <a:pt x="100036" y="151024"/>
                      <a:pt x="142264" y="165100"/>
                    </a:cubicBezTo>
                    <a:lnTo>
                      <a:pt x="180364" y="177800"/>
                    </a:lnTo>
                    <a:cubicBezTo>
                      <a:pt x="248443" y="155107"/>
                      <a:pt x="252790" y="167422"/>
                      <a:pt x="205764" y="38100"/>
                    </a:cubicBezTo>
                    <a:cubicBezTo>
                      <a:pt x="201189" y="25519"/>
                      <a:pt x="179638" y="31387"/>
                      <a:pt x="167664" y="25400"/>
                    </a:cubicBezTo>
                    <a:cubicBezTo>
                      <a:pt x="154012" y="18574"/>
                      <a:pt x="152847" y="0"/>
                      <a:pt x="142264" y="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2" name="11 Forma libre"/>
              <p:cNvSpPr/>
              <p:nvPr/>
            </p:nvSpPr>
            <p:spPr>
              <a:xfrm>
                <a:off x="3022600" y="4218196"/>
                <a:ext cx="635000" cy="587468"/>
              </a:xfrm>
              <a:custGeom>
                <a:avLst/>
                <a:gdLst>
                  <a:gd name="connsiteX0" fmla="*/ 152400 w 635000"/>
                  <a:gd name="connsiteY0" fmla="*/ 36304 h 587468"/>
                  <a:gd name="connsiteX1" fmla="*/ 254000 w 635000"/>
                  <a:gd name="connsiteY1" fmla="*/ 125204 h 587468"/>
                  <a:gd name="connsiteX2" fmla="*/ 419100 w 635000"/>
                  <a:gd name="connsiteY2" fmla="*/ 112504 h 587468"/>
                  <a:gd name="connsiteX3" fmla="*/ 457200 w 635000"/>
                  <a:gd name="connsiteY3" fmla="*/ 99804 h 587468"/>
                  <a:gd name="connsiteX4" fmla="*/ 558800 w 635000"/>
                  <a:gd name="connsiteY4" fmla="*/ 112504 h 587468"/>
                  <a:gd name="connsiteX5" fmla="*/ 571500 w 635000"/>
                  <a:gd name="connsiteY5" fmla="*/ 214104 h 587468"/>
                  <a:gd name="connsiteX6" fmla="*/ 609600 w 635000"/>
                  <a:gd name="connsiteY6" fmla="*/ 239504 h 587468"/>
                  <a:gd name="connsiteX7" fmla="*/ 635000 w 635000"/>
                  <a:gd name="connsiteY7" fmla="*/ 290304 h 587468"/>
                  <a:gd name="connsiteX8" fmla="*/ 622300 w 635000"/>
                  <a:gd name="connsiteY8" fmla="*/ 379204 h 587468"/>
                  <a:gd name="connsiteX9" fmla="*/ 609600 w 635000"/>
                  <a:gd name="connsiteY9" fmla="*/ 417304 h 587468"/>
                  <a:gd name="connsiteX10" fmla="*/ 533400 w 635000"/>
                  <a:gd name="connsiteY10" fmla="*/ 468104 h 587468"/>
                  <a:gd name="connsiteX11" fmla="*/ 508000 w 635000"/>
                  <a:gd name="connsiteY11" fmla="*/ 506204 h 587468"/>
                  <a:gd name="connsiteX12" fmla="*/ 355600 w 635000"/>
                  <a:gd name="connsiteY12" fmla="*/ 531604 h 587468"/>
                  <a:gd name="connsiteX13" fmla="*/ 228600 w 635000"/>
                  <a:gd name="connsiteY13" fmla="*/ 468104 h 587468"/>
                  <a:gd name="connsiteX14" fmla="*/ 228600 w 635000"/>
                  <a:gd name="connsiteY14" fmla="*/ 468104 h 587468"/>
                  <a:gd name="connsiteX15" fmla="*/ 152400 w 635000"/>
                  <a:gd name="connsiteY15" fmla="*/ 442704 h 587468"/>
                  <a:gd name="connsiteX16" fmla="*/ 101600 w 635000"/>
                  <a:gd name="connsiteY16" fmla="*/ 366504 h 587468"/>
                  <a:gd name="connsiteX17" fmla="*/ 63500 w 635000"/>
                  <a:gd name="connsiteY17" fmla="*/ 328404 h 587468"/>
                  <a:gd name="connsiteX18" fmla="*/ 0 w 635000"/>
                  <a:gd name="connsiteY18" fmla="*/ 239504 h 587468"/>
                  <a:gd name="connsiteX19" fmla="*/ 38100 w 635000"/>
                  <a:gd name="connsiteY19" fmla="*/ 163304 h 587468"/>
                  <a:gd name="connsiteX20" fmla="*/ 76200 w 635000"/>
                  <a:gd name="connsiteY20" fmla="*/ 137904 h 587468"/>
                  <a:gd name="connsiteX21" fmla="*/ 76200 w 635000"/>
                  <a:gd name="connsiteY21" fmla="*/ 10904 h 587468"/>
                  <a:gd name="connsiteX22" fmla="*/ 127000 w 635000"/>
                  <a:gd name="connsiteY22" fmla="*/ 23604 h 587468"/>
                  <a:gd name="connsiteX23" fmla="*/ 152400 w 635000"/>
                  <a:gd name="connsiteY23" fmla="*/ 36304 h 587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635000" h="587468">
                    <a:moveTo>
                      <a:pt x="152400" y="36304"/>
                    </a:moveTo>
                    <a:cubicBezTo>
                      <a:pt x="173567" y="53237"/>
                      <a:pt x="211667" y="61704"/>
                      <a:pt x="254000" y="125204"/>
                    </a:cubicBezTo>
                    <a:cubicBezTo>
                      <a:pt x="309033" y="120971"/>
                      <a:pt x="364330" y="119350"/>
                      <a:pt x="419100" y="112504"/>
                    </a:cubicBezTo>
                    <a:cubicBezTo>
                      <a:pt x="432384" y="110844"/>
                      <a:pt x="443813" y="99804"/>
                      <a:pt x="457200" y="99804"/>
                    </a:cubicBezTo>
                    <a:cubicBezTo>
                      <a:pt x="491330" y="99804"/>
                      <a:pt x="524933" y="108271"/>
                      <a:pt x="558800" y="112504"/>
                    </a:cubicBezTo>
                    <a:cubicBezTo>
                      <a:pt x="563033" y="146371"/>
                      <a:pt x="558824" y="182415"/>
                      <a:pt x="571500" y="214104"/>
                    </a:cubicBezTo>
                    <a:cubicBezTo>
                      <a:pt x="577169" y="228276"/>
                      <a:pt x="599829" y="227778"/>
                      <a:pt x="609600" y="239504"/>
                    </a:cubicBezTo>
                    <a:cubicBezTo>
                      <a:pt x="621720" y="254048"/>
                      <a:pt x="626533" y="273371"/>
                      <a:pt x="635000" y="290304"/>
                    </a:cubicBezTo>
                    <a:cubicBezTo>
                      <a:pt x="630767" y="319937"/>
                      <a:pt x="628171" y="349851"/>
                      <a:pt x="622300" y="379204"/>
                    </a:cubicBezTo>
                    <a:cubicBezTo>
                      <a:pt x="619675" y="392331"/>
                      <a:pt x="619066" y="407838"/>
                      <a:pt x="609600" y="417304"/>
                    </a:cubicBezTo>
                    <a:cubicBezTo>
                      <a:pt x="588014" y="438890"/>
                      <a:pt x="533400" y="468104"/>
                      <a:pt x="533400" y="468104"/>
                    </a:cubicBezTo>
                    <a:cubicBezTo>
                      <a:pt x="524933" y="480804"/>
                      <a:pt x="514826" y="492552"/>
                      <a:pt x="508000" y="506204"/>
                    </a:cubicBezTo>
                    <a:cubicBezTo>
                      <a:pt x="467368" y="587468"/>
                      <a:pt x="554548" y="549690"/>
                      <a:pt x="355600" y="531604"/>
                    </a:cubicBezTo>
                    <a:cubicBezTo>
                      <a:pt x="275184" y="511500"/>
                      <a:pt x="319323" y="528586"/>
                      <a:pt x="228600" y="468104"/>
                    </a:cubicBezTo>
                    <a:lnTo>
                      <a:pt x="228600" y="468104"/>
                    </a:lnTo>
                    <a:lnTo>
                      <a:pt x="152400" y="442704"/>
                    </a:lnTo>
                    <a:cubicBezTo>
                      <a:pt x="135467" y="417304"/>
                      <a:pt x="123186" y="388090"/>
                      <a:pt x="101600" y="366504"/>
                    </a:cubicBezTo>
                    <a:cubicBezTo>
                      <a:pt x="88900" y="353804"/>
                      <a:pt x="75189" y="342041"/>
                      <a:pt x="63500" y="328404"/>
                    </a:cubicBezTo>
                    <a:cubicBezTo>
                      <a:pt x="39871" y="300837"/>
                      <a:pt x="20102" y="269657"/>
                      <a:pt x="0" y="239504"/>
                    </a:cubicBezTo>
                    <a:cubicBezTo>
                      <a:pt x="10329" y="208516"/>
                      <a:pt x="13481" y="187923"/>
                      <a:pt x="38100" y="163304"/>
                    </a:cubicBezTo>
                    <a:cubicBezTo>
                      <a:pt x="48893" y="152511"/>
                      <a:pt x="63500" y="146371"/>
                      <a:pt x="76200" y="137904"/>
                    </a:cubicBezTo>
                    <a:cubicBezTo>
                      <a:pt x="71529" y="114548"/>
                      <a:pt x="47005" y="34260"/>
                      <a:pt x="76200" y="10904"/>
                    </a:cubicBezTo>
                    <a:cubicBezTo>
                      <a:pt x="89830" y="0"/>
                      <a:pt x="109884" y="20181"/>
                      <a:pt x="127000" y="23604"/>
                    </a:cubicBezTo>
                    <a:cubicBezTo>
                      <a:pt x="131151" y="24434"/>
                      <a:pt x="131233" y="19371"/>
                      <a:pt x="152400" y="36304"/>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28676" name="33 Grupo"/>
            <p:cNvGrpSpPr>
              <a:grpSpLocks/>
            </p:cNvGrpSpPr>
            <p:nvPr/>
          </p:nvGrpSpPr>
          <p:grpSpPr bwMode="auto">
            <a:xfrm>
              <a:off x="2940051" y="1100138"/>
              <a:ext cx="5457825" cy="5453062"/>
              <a:chOff x="1414463" y="360003"/>
              <a:chExt cx="5457825" cy="6169385"/>
            </a:xfrm>
          </p:grpSpPr>
          <p:sp>
            <p:nvSpPr>
              <p:cNvPr id="30" name="29 Forma libre"/>
              <p:cNvSpPr/>
              <p:nvPr/>
            </p:nvSpPr>
            <p:spPr>
              <a:xfrm>
                <a:off x="3486150" y="4953000"/>
                <a:ext cx="3386138" cy="1576388"/>
              </a:xfrm>
              <a:custGeom>
                <a:avLst/>
                <a:gdLst>
                  <a:gd name="connsiteX0" fmla="*/ 3386138 w 3386138"/>
                  <a:gd name="connsiteY0" fmla="*/ 0 h 1576388"/>
                  <a:gd name="connsiteX1" fmla="*/ 3386138 w 3386138"/>
                  <a:gd name="connsiteY1" fmla="*/ 0 h 1576388"/>
                  <a:gd name="connsiteX2" fmla="*/ 3386138 w 3386138"/>
                  <a:gd name="connsiteY2" fmla="*/ 71438 h 1576388"/>
                  <a:gd name="connsiteX3" fmla="*/ 3362325 w 3386138"/>
                  <a:gd name="connsiteY3" fmla="*/ 123825 h 1576388"/>
                  <a:gd name="connsiteX4" fmla="*/ 3362325 w 3386138"/>
                  <a:gd name="connsiteY4" fmla="*/ 123825 h 1576388"/>
                  <a:gd name="connsiteX5" fmla="*/ 3333750 w 3386138"/>
                  <a:gd name="connsiteY5" fmla="*/ 176213 h 1576388"/>
                  <a:gd name="connsiteX6" fmla="*/ 3324225 w 3386138"/>
                  <a:gd name="connsiteY6" fmla="*/ 190500 h 1576388"/>
                  <a:gd name="connsiteX7" fmla="*/ 3328988 w 3386138"/>
                  <a:gd name="connsiteY7" fmla="*/ 228600 h 1576388"/>
                  <a:gd name="connsiteX8" fmla="*/ 3328988 w 3386138"/>
                  <a:gd name="connsiteY8" fmla="*/ 228600 h 1576388"/>
                  <a:gd name="connsiteX9" fmla="*/ 3348038 w 3386138"/>
                  <a:gd name="connsiteY9" fmla="*/ 300038 h 1576388"/>
                  <a:gd name="connsiteX10" fmla="*/ 3314700 w 3386138"/>
                  <a:gd name="connsiteY10" fmla="*/ 352425 h 1576388"/>
                  <a:gd name="connsiteX11" fmla="*/ 3290888 w 3386138"/>
                  <a:gd name="connsiteY11" fmla="*/ 385763 h 1576388"/>
                  <a:gd name="connsiteX12" fmla="*/ 3267075 w 3386138"/>
                  <a:gd name="connsiteY12" fmla="*/ 433388 h 1576388"/>
                  <a:gd name="connsiteX13" fmla="*/ 3195638 w 3386138"/>
                  <a:gd name="connsiteY13" fmla="*/ 442913 h 1576388"/>
                  <a:gd name="connsiteX14" fmla="*/ 3157538 w 3386138"/>
                  <a:gd name="connsiteY14" fmla="*/ 442913 h 1576388"/>
                  <a:gd name="connsiteX15" fmla="*/ 3119438 w 3386138"/>
                  <a:gd name="connsiteY15" fmla="*/ 452438 h 1576388"/>
                  <a:gd name="connsiteX16" fmla="*/ 3076575 w 3386138"/>
                  <a:gd name="connsiteY16" fmla="*/ 500063 h 1576388"/>
                  <a:gd name="connsiteX17" fmla="*/ 3048000 w 3386138"/>
                  <a:gd name="connsiteY17" fmla="*/ 528638 h 1576388"/>
                  <a:gd name="connsiteX18" fmla="*/ 3024188 w 3386138"/>
                  <a:gd name="connsiteY18" fmla="*/ 542925 h 1576388"/>
                  <a:gd name="connsiteX19" fmla="*/ 2976563 w 3386138"/>
                  <a:gd name="connsiteY19" fmla="*/ 566738 h 1576388"/>
                  <a:gd name="connsiteX20" fmla="*/ 2947988 w 3386138"/>
                  <a:gd name="connsiteY20" fmla="*/ 585788 h 1576388"/>
                  <a:gd name="connsiteX21" fmla="*/ 2905125 w 3386138"/>
                  <a:gd name="connsiteY21" fmla="*/ 604838 h 1576388"/>
                  <a:gd name="connsiteX22" fmla="*/ 2886075 w 3386138"/>
                  <a:gd name="connsiteY22" fmla="*/ 619125 h 1576388"/>
                  <a:gd name="connsiteX23" fmla="*/ 2871788 w 3386138"/>
                  <a:gd name="connsiteY23" fmla="*/ 623888 h 1576388"/>
                  <a:gd name="connsiteX24" fmla="*/ 2838450 w 3386138"/>
                  <a:gd name="connsiteY24" fmla="*/ 657225 h 1576388"/>
                  <a:gd name="connsiteX25" fmla="*/ 2805113 w 3386138"/>
                  <a:gd name="connsiteY25" fmla="*/ 695325 h 1576388"/>
                  <a:gd name="connsiteX26" fmla="*/ 2771775 w 3386138"/>
                  <a:gd name="connsiteY26" fmla="*/ 723900 h 1576388"/>
                  <a:gd name="connsiteX27" fmla="*/ 2728913 w 3386138"/>
                  <a:gd name="connsiteY27" fmla="*/ 757238 h 1576388"/>
                  <a:gd name="connsiteX28" fmla="*/ 2714625 w 3386138"/>
                  <a:gd name="connsiteY28" fmla="*/ 766763 h 1576388"/>
                  <a:gd name="connsiteX29" fmla="*/ 2700338 w 3386138"/>
                  <a:gd name="connsiteY29" fmla="*/ 766763 h 1576388"/>
                  <a:gd name="connsiteX30" fmla="*/ 2633663 w 3386138"/>
                  <a:gd name="connsiteY30" fmla="*/ 795338 h 1576388"/>
                  <a:gd name="connsiteX31" fmla="*/ 2628900 w 3386138"/>
                  <a:gd name="connsiteY31" fmla="*/ 800100 h 1576388"/>
                  <a:gd name="connsiteX32" fmla="*/ 2605088 w 3386138"/>
                  <a:gd name="connsiteY32" fmla="*/ 823913 h 1576388"/>
                  <a:gd name="connsiteX33" fmla="*/ 2581275 w 3386138"/>
                  <a:gd name="connsiteY33" fmla="*/ 842963 h 1576388"/>
                  <a:gd name="connsiteX34" fmla="*/ 2552700 w 3386138"/>
                  <a:gd name="connsiteY34" fmla="*/ 871538 h 1576388"/>
                  <a:gd name="connsiteX35" fmla="*/ 2533650 w 3386138"/>
                  <a:gd name="connsiteY35" fmla="*/ 881063 h 1576388"/>
                  <a:gd name="connsiteX36" fmla="*/ 2490788 w 3386138"/>
                  <a:gd name="connsiteY36" fmla="*/ 904875 h 1576388"/>
                  <a:gd name="connsiteX37" fmla="*/ 2462213 w 3386138"/>
                  <a:gd name="connsiteY37" fmla="*/ 923925 h 1576388"/>
                  <a:gd name="connsiteX38" fmla="*/ 2443163 w 3386138"/>
                  <a:gd name="connsiteY38" fmla="*/ 938213 h 1576388"/>
                  <a:gd name="connsiteX39" fmla="*/ 2424113 w 3386138"/>
                  <a:gd name="connsiteY39" fmla="*/ 952500 h 1576388"/>
                  <a:gd name="connsiteX40" fmla="*/ 2405063 w 3386138"/>
                  <a:gd name="connsiteY40" fmla="*/ 962025 h 1576388"/>
                  <a:gd name="connsiteX41" fmla="*/ 2395538 w 3386138"/>
                  <a:gd name="connsiteY41" fmla="*/ 976313 h 1576388"/>
                  <a:gd name="connsiteX42" fmla="*/ 2357438 w 3386138"/>
                  <a:gd name="connsiteY42" fmla="*/ 1009650 h 1576388"/>
                  <a:gd name="connsiteX43" fmla="*/ 2347913 w 3386138"/>
                  <a:gd name="connsiteY43" fmla="*/ 1023938 h 1576388"/>
                  <a:gd name="connsiteX44" fmla="*/ 2338388 w 3386138"/>
                  <a:gd name="connsiteY44" fmla="*/ 1033463 h 1576388"/>
                  <a:gd name="connsiteX45" fmla="*/ 2324100 w 3386138"/>
                  <a:gd name="connsiteY45" fmla="*/ 1052513 h 1576388"/>
                  <a:gd name="connsiteX46" fmla="*/ 2309813 w 3386138"/>
                  <a:gd name="connsiteY46" fmla="*/ 1066800 h 1576388"/>
                  <a:gd name="connsiteX47" fmla="*/ 2295525 w 3386138"/>
                  <a:gd name="connsiteY47" fmla="*/ 1081088 h 1576388"/>
                  <a:gd name="connsiteX48" fmla="*/ 2271713 w 3386138"/>
                  <a:gd name="connsiteY48" fmla="*/ 1104900 h 1576388"/>
                  <a:gd name="connsiteX49" fmla="*/ 2238375 w 3386138"/>
                  <a:gd name="connsiteY49" fmla="*/ 1138238 h 1576388"/>
                  <a:gd name="connsiteX50" fmla="*/ 2166938 w 3386138"/>
                  <a:gd name="connsiteY50" fmla="*/ 1204913 h 1576388"/>
                  <a:gd name="connsiteX51" fmla="*/ 2095500 w 3386138"/>
                  <a:gd name="connsiteY51" fmla="*/ 1209675 h 1576388"/>
                  <a:gd name="connsiteX52" fmla="*/ 2071688 w 3386138"/>
                  <a:gd name="connsiteY52" fmla="*/ 1214438 h 1576388"/>
                  <a:gd name="connsiteX53" fmla="*/ 1990725 w 3386138"/>
                  <a:gd name="connsiteY53" fmla="*/ 1214438 h 1576388"/>
                  <a:gd name="connsiteX54" fmla="*/ 1919288 w 3386138"/>
                  <a:gd name="connsiteY54" fmla="*/ 1181100 h 1576388"/>
                  <a:gd name="connsiteX55" fmla="*/ 1876425 w 3386138"/>
                  <a:gd name="connsiteY55" fmla="*/ 1147763 h 1576388"/>
                  <a:gd name="connsiteX56" fmla="*/ 1814513 w 3386138"/>
                  <a:gd name="connsiteY56" fmla="*/ 1114425 h 1576388"/>
                  <a:gd name="connsiteX57" fmla="*/ 1752600 w 3386138"/>
                  <a:gd name="connsiteY57" fmla="*/ 1071563 h 1576388"/>
                  <a:gd name="connsiteX58" fmla="*/ 1657350 w 3386138"/>
                  <a:gd name="connsiteY58" fmla="*/ 1023938 h 1576388"/>
                  <a:gd name="connsiteX59" fmla="*/ 1628775 w 3386138"/>
                  <a:gd name="connsiteY59" fmla="*/ 1014413 h 1576388"/>
                  <a:gd name="connsiteX60" fmla="*/ 1590675 w 3386138"/>
                  <a:gd name="connsiteY60" fmla="*/ 990600 h 1576388"/>
                  <a:gd name="connsiteX61" fmla="*/ 1533525 w 3386138"/>
                  <a:gd name="connsiteY61" fmla="*/ 947738 h 1576388"/>
                  <a:gd name="connsiteX62" fmla="*/ 1481138 w 3386138"/>
                  <a:gd name="connsiteY62" fmla="*/ 904875 h 1576388"/>
                  <a:gd name="connsiteX63" fmla="*/ 1457325 w 3386138"/>
                  <a:gd name="connsiteY63" fmla="*/ 885825 h 1576388"/>
                  <a:gd name="connsiteX64" fmla="*/ 1395413 w 3386138"/>
                  <a:gd name="connsiteY64" fmla="*/ 847725 h 1576388"/>
                  <a:gd name="connsiteX65" fmla="*/ 1376363 w 3386138"/>
                  <a:gd name="connsiteY65" fmla="*/ 842963 h 1576388"/>
                  <a:gd name="connsiteX66" fmla="*/ 1252538 w 3386138"/>
                  <a:gd name="connsiteY66" fmla="*/ 795338 h 1576388"/>
                  <a:gd name="connsiteX67" fmla="*/ 1157288 w 3386138"/>
                  <a:gd name="connsiteY67" fmla="*/ 757238 h 1576388"/>
                  <a:gd name="connsiteX68" fmla="*/ 1085850 w 3386138"/>
                  <a:gd name="connsiteY68" fmla="*/ 723900 h 1576388"/>
                  <a:gd name="connsiteX69" fmla="*/ 1014413 w 3386138"/>
                  <a:gd name="connsiteY69" fmla="*/ 685800 h 1576388"/>
                  <a:gd name="connsiteX70" fmla="*/ 1004888 w 3386138"/>
                  <a:gd name="connsiteY70" fmla="*/ 671513 h 1576388"/>
                  <a:gd name="connsiteX71" fmla="*/ 990600 w 3386138"/>
                  <a:gd name="connsiteY71" fmla="*/ 661988 h 1576388"/>
                  <a:gd name="connsiteX72" fmla="*/ 957263 w 3386138"/>
                  <a:gd name="connsiteY72" fmla="*/ 638175 h 1576388"/>
                  <a:gd name="connsiteX73" fmla="*/ 919163 w 3386138"/>
                  <a:gd name="connsiteY73" fmla="*/ 619125 h 1576388"/>
                  <a:gd name="connsiteX74" fmla="*/ 904875 w 3386138"/>
                  <a:gd name="connsiteY74" fmla="*/ 604838 h 1576388"/>
                  <a:gd name="connsiteX75" fmla="*/ 857250 w 3386138"/>
                  <a:gd name="connsiteY75" fmla="*/ 585788 h 1576388"/>
                  <a:gd name="connsiteX76" fmla="*/ 814388 w 3386138"/>
                  <a:gd name="connsiteY76" fmla="*/ 576263 h 1576388"/>
                  <a:gd name="connsiteX77" fmla="*/ 685800 w 3386138"/>
                  <a:gd name="connsiteY77" fmla="*/ 595313 h 1576388"/>
                  <a:gd name="connsiteX78" fmla="*/ 671513 w 3386138"/>
                  <a:gd name="connsiteY78" fmla="*/ 604838 h 1576388"/>
                  <a:gd name="connsiteX79" fmla="*/ 633413 w 3386138"/>
                  <a:gd name="connsiteY79" fmla="*/ 628650 h 1576388"/>
                  <a:gd name="connsiteX80" fmla="*/ 619125 w 3386138"/>
                  <a:gd name="connsiteY80" fmla="*/ 633413 h 1576388"/>
                  <a:gd name="connsiteX81" fmla="*/ 604838 w 3386138"/>
                  <a:gd name="connsiteY81" fmla="*/ 638175 h 1576388"/>
                  <a:gd name="connsiteX82" fmla="*/ 590550 w 3386138"/>
                  <a:gd name="connsiteY82" fmla="*/ 652463 h 1576388"/>
                  <a:gd name="connsiteX83" fmla="*/ 576263 w 3386138"/>
                  <a:gd name="connsiteY83" fmla="*/ 657225 h 1576388"/>
                  <a:gd name="connsiteX84" fmla="*/ 547688 w 3386138"/>
                  <a:gd name="connsiteY84" fmla="*/ 681038 h 1576388"/>
                  <a:gd name="connsiteX85" fmla="*/ 528638 w 3386138"/>
                  <a:gd name="connsiteY85" fmla="*/ 709613 h 1576388"/>
                  <a:gd name="connsiteX86" fmla="*/ 523875 w 3386138"/>
                  <a:gd name="connsiteY86" fmla="*/ 728663 h 1576388"/>
                  <a:gd name="connsiteX87" fmla="*/ 500063 w 3386138"/>
                  <a:gd name="connsiteY87" fmla="*/ 757238 h 1576388"/>
                  <a:gd name="connsiteX88" fmla="*/ 471488 w 3386138"/>
                  <a:gd name="connsiteY88" fmla="*/ 785813 h 1576388"/>
                  <a:gd name="connsiteX89" fmla="*/ 442913 w 3386138"/>
                  <a:gd name="connsiteY89" fmla="*/ 819150 h 1576388"/>
                  <a:gd name="connsiteX90" fmla="*/ 433388 w 3386138"/>
                  <a:gd name="connsiteY90" fmla="*/ 833438 h 1576388"/>
                  <a:gd name="connsiteX91" fmla="*/ 419100 w 3386138"/>
                  <a:gd name="connsiteY91" fmla="*/ 876300 h 1576388"/>
                  <a:gd name="connsiteX92" fmla="*/ 404813 w 3386138"/>
                  <a:gd name="connsiteY92" fmla="*/ 885825 h 1576388"/>
                  <a:gd name="connsiteX93" fmla="*/ 390525 w 3386138"/>
                  <a:gd name="connsiteY93" fmla="*/ 900113 h 1576388"/>
                  <a:gd name="connsiteX94" fmla="*/ 381000 w 3386138"/>
                  <a:gd name="connsiteY94" fmla="*/ 914400 h 1576388"/>
                  <a:gd name="connsiteX95" fmla="*/ 352425 w 3386138"/>
                  <a:gd name="connsiteY95" fmla="*/ 933450 h 1576388"/>
                  <a:gd name="connsiteX96" fmla="*/ 342900 w 3386138"/>
                  <a:gd name="connsiteY96" fmla="*/ 947738 h 1576388"/>
                  <a:gd name="connsiteX97" fmla="*/ 319088 w 3386138"/>
                  <a:gd name="connsiteY97" fmla="*/ 990600 h 1576388"/>
                  <a:gd name="connsiteX98" fmla="*/ 304800 w 3386138"/>
                  <a:gd name="connsiteY98" fmla="*/ 1004888 h 1576388"/>
                  <a:gd name="connsiteX99" fmla="*/ 276225 w 3386138"/>
                  <a:gd name="connsiteY99" fmla="*/ 1023938 h 1576388"/>
                  <a:gd name="connsiteX100" fmla="*/ 242888 w 3386138"/>
                  <a:gd name="connsiteY100" fmla="*/ 1042988 h 1576388"/>
                  <a:gd name="connsiteX101" fmla="*/ 219075 w 3386138"/>
                  <a:gd name="connsiteY101" fmla="*/ 1071563 h 1576388"/>
                  <a:gd name="connsiteX102" fmla="*/ 200025 w 3386138"/>
                  <a:gd name="connsiteY102" fmla="*/ 1100138 h 1576388"/>
                  <a:gd name="connsiteX103" fmla="*/ 190500 w 3386138"/>
                  <a:gd name="connsiteY103" fmla="*/ 1114425 h 1576388"/>
                  <a:gd name="connsiteX104" fmla="*/ 180975 w 3386138"/>
                  <a:gd name="connsiteY104" fmla="*/ 1147763 h 1576388"/>
                  <a:gd name="connsiteX105" fmla="*/ 176213 w 3386138"/>
                  <a:gd name="connsiteY105" fmla="*/ 1181100 h 1576388"/>
                  <a:gd name="connsiteX106" fmla="*/ 171450 w 3386138"/>
                  <a:gd name="connsiteY106" fmla="*/ 1257300 h 1576388"/>
                  <a:gd name="connsiteX107" fmla="*/ 147638 w 3386138"/>
                  <a:gd name="connsiteY107" fmla="*/ 1285875 h 1576388"/>
                  <a:gd name="connsiteX108" fmla="*/ 138113 w 3386138"/>
                  <a:gd name="connsiteY108" fmla="*/ 1300163 h 1576388"/>
                  <a:gd name="connsiteX109" fmla="*/ 123825 w 3386138"/>
                  <a:gd name="connsiteY109" fmla="*/ 1314450 h 1576388"/>
                  <a:gd name="connsiteX110" fmla="*/ 114300 w 3386138"/>
                  <a:gd name="connsiteY110" fmla="*/ 1328738 h 1576388"/>
                  <a:gd name="connsiteX111" fmla="*/ 85725 w 3386138"/>
                  <a:gd name="connsiteY111" fmla="*/ 1343025 h 1576388"/>
                  <a:gd name="connsiteX112" fmla="*/ 71438 w 3386138"/>
                  <a:gd name="connsiteY112" fmla="*/ 1352550 h 1576388"/>
                  <a:gd name="connsiteX113" fmla="*/ 61913 w 3386138"/>
                  <a:gd name="connsiteY113" fmla="*/ 1366838 h 1576388"/>
                  <a:gd name="connsiteX114" fmla="*/ 47625 w 3386138"/>
                  <a:gd name="connsiteY114" fmla="*/ 1404938 h 1576388"/>
                  <a:gd name="connsiteX115" fmla="*/ 38100 w 3386138"/>
                  <a:gd name="connsiteY115" fmla="*/ 1423988 h 1576388"/>
                  <a:gd name="connsiteX116" fmla="*/ 23813 w 3386138"/>
                  <a:gd name="connsiteY116" fmla="*/ 1452563 h 1576388"/>
                  <a:gd name="connsiteX117" fmla="*/ 14288 w 3386138"/>
                  <a:gd name="connsiteY117" fmla="*/ 1500188 h 1576388"/>
                  <a:gd name="connsiteX118" fmla="*/ 0 w 3386138"/>
                  <a:gd name="connsiteY118" fmla="*/ 1576388 h 1576388"/>
                  <a:gd name="connsiteX119" fmla="*/ 0 w 3386138"/>
                  <a:gd name="connsiteY119" fmla="*/ 1566863 h 1576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3386138" h="1576388">
                    <a:moveTo>
                      <a:pt x="3386138" y="0"/>
                    </a:moveTo>
                    <a:lnTo>
                      <a:pt x="3386138" y="0"/>
                    </a:lnTo>
                    <a:lnTo>
                      <a:pt x="3386138" y="71438"/>
                    </a:lnTo>
                    <a:cubicBezTo>
                      <a:pt x="3366254" y="121147"/>
                      <a:pt x="3379179" y="106974"/>
                      <a:pt x="3362325" y="123825"/>
                    </a:cubicBezTo>
                    <a:lnTo>
                      <a:pt x="3362325" y="123825"/>
                    </a:lnTo>
                    <a:cubicBezTo>
                      <a:pt x="3352800" y="141288"/>
                      <a:pt x="3343619" y="158942"/>
                      <a:pt x="3333750" y="176213"/>
                    </a:cubicBezTo>
                    <a:cubicBezTo>
                      <a:pt x="3330910" y="181183"/>
                      <a:pt x="3324225" y="190500"/>
                      <a:pt x="3324225" y="190500"/>
                    </a:cubicBezTo>
                    <a:lnTo>
                      <a:pt x="3328988" y="228600"/>
                    </a:lnTo>
                    <a:lnTo>
                      <a:pt x="3328988" y="228600"/>
                    </a:lnTo>
                    <a:cubicBezTo>
                      <a:pt x="3354074" y="293826"/>
                      <a:pt x="3362688" y="270736"/>
                      <a:pt x="3348038" y="300038"/>
                    </a:cubicBezTo>
                    <a:cubicBezTo>
                      <a:pt x="3322044" y="346825"/>
                      <a:pt x="3335782" y="331343"/>
                      <a:pt x="3314700" y="352425"/>
                    </a:cubicBezTo>
                    <a:cubicBezTo>
                      <a:pt x="3294405" y="382868"/>
                      <a:pt x="3303744" y="372904"/>
                      <a:pt x="3290888" y="385763"/>
                    </a:cubicBezTo>
                    <a:cubicBezTo>
                      <a:pt x="3275023" y="428067"/>
                      <a:pt x="3286191" y="414272"/>
                      <a:pt x="3267075" y="433388"/>
                    </a:cubicBezTo>
                    <a:cubicBezTo>
                      <a:pt x="3214915" y="444979"/>
                      <a:pt x="3238849" y="442913"/>
                      <a:pt x="3195638" y="442913"/>
                    </a:cubicBezTo>
                    <a:lnTo>
                      <a:pt x="3157538" y="442913"/>
                    </a:lnTo>
                    <a:cubicBezTo>
                      <a:pt x="3121977" y="447992"/>
                      <a:pt x="3132137" y="439737"/>
                      <a:pt x="3119438" y="452438"/>
                    </a:cubicBezTo>
                    <a:cubicBezTo>
                      <a:pt x="3083143" y="493917"/>
                      <a:pt x="3098033" y="478605"/>
                      <a:pt x="3076575" y="500063"/>
                    </a:cubicBezTo>
                    <a:cubicBezTo>
                      <a:pt x="3067050" y="509588"/>
                      <a:pt x="3058633" y="520368"/>
                      <a:pt x="3048000" y="528638"/>
                    </a:cubicBezTo>
                    <a:cubicBezTo>
                      <a:pt x="2992358" y="571915"/>
                      <a:pt x="3070443" y="496670"/>
                      <a:pt x="3024188" y="542925"/>
                    </a:cubicBezTo>
                    <a:cubicBezTo>
                      <a:pt x="3008313" y="550863"/>
                      <a:pt x="2992032" y="558036"/>
                      <a:pt x="2976563" y="566738"/>
                    </a:cubicBezTo>
                    <a:cubicBezTo>
                      <a:pt x="2966586" y="572350"/>
                      <a:pt x="2947988" y="585788"/>
                      <a:pt x="2947988" y="585788"/>
                    </a:cubicBezTo>
                    <a:cubicBezTo>
                      <a:pt x="2933700" y="592138"/>
                      <a:pt x="2918891" y="597425"/>
                      <a:pt x="2905125" y="604838"/>
                    </a:cubicBezTo>
                    <a:cubicBezTo>
                      <a:pt x="2898136" y="608601"/>
                      <a:pt x="2892967" y="615187"/>
                      <a:pt x="2886075" y="619125"/>
                    </a:cubicBezTo>
                    <a:cubicBezTo>
                      <a:pt x="2881716" y="621616"/>
                      <a:pt x="2871788" y="623888"/>
                      <a:pt x="2871788" y="623888"/>
                    </a:cubicBezTo>
                    <a:cubicBezTo>
                      <a:pt x="2812436" y="671369"/>
                      <a:pt x="2871108" y="620485"/>
                      <a:pt x="2838450" y="657225"/>
                    </a:cubicBezTo>
                    <a:cubicBezTo>
                      <a:pt x="2802926" y="697189"/>
                      <a:pt x="2817068" y="671412"/>
                      <a:pt x="2805113" y="695325"/>
                    </a:cubicBezTo>
                    <a:cubicBezTo>
                      <a:pt x="2777794" y="717180"/>
                      <a:pt x="2788488" y="707187"/>
                      <a:pt x="2771775" y="723900"/>
                    </a:cubicBezTo>
                    <a:cubicBezTo>
                      <a:pt x="2757488" y="735013"/>
                      <a:pt x="2743393" y="746378"/>
                      <a:pt x="2728913" y="757238"/>
                    </a:cubicBezTo>
                    <a:cubicBezTo>
                      <a:pt x="2724334" y="760672"/>
                      <a:pt x="2720055" y="764953"/>
                      <a:pt x="2714625" y="766763"/>
                    </a:cubicBezTo>
                    <a:cubicBezTo>
                      <a:pt x="2710107" y="768269"/>
                      <a:pt x="2705100" y="766763"/>
                      <a:pt x="2700338" y="766763"/>
                    </a:cubicBezTo>
                    <a:cubicBezTo>
                      <a:pt x="2663389" y="780199"/>
                      <a:pt x="2656998" y="777838"/>
                      <a:pt x="2633663" y="795338"/>
                    </a:cubicBezTo>
                    <a:cubicBezTo>
                      <a:pt x="2631867" y="796685"/>
                      <a:pt x="2630488" y="798513"/>
                      <a:pt x="2628900" y="800100"/>
                    </a:cubicBezTo>
                    <a:cubicBezTo>
                      <a:pt x="2620963" y="808038"/>
                      <a:pt x="2613536" y="816521"/>
                      <a:pt x="2605088" y="823913"/>
                    </a:cubicBezTo>
                    <a:cubicBezTo>
                      <a:pt x="2557015" y="865977"/>
                      <a:pt x="2618419" y="805819"/>
                      <a:pt x="2581275" y="842963"/>
                    </a:cubicBezTo>
                    <a:cubicBezTo>
                      <a:pt x="2571750" y="852488"/>
                      <a:pt x="2563333" y="863268"/>
                      <a:pt x="2552700" y="871538"/>
                    </a:cubicBezTo>
                    <a:cubicBezTo>
                      <a:pt x="2503448" y="909845"/>
                      <a:pt x="2556649" y="858064"/>
                      <a:pt x="2533650" y="881063"/>
                    </a:cubicBezTo>
                    <a:cubicBezTo>
                      <a:pt x="2521486" y="887145"/>
                      <a:pt x="2502363" y="895229"/>
                      <a:pt x="2490788" y="904875"/>
                    </a:cubicBezTo>
                    <a:cubicBezTo>
                      <a:pt x="2467006" y="924694"/>
                      <a:pt x="2487320" y="915556"/>
                      <a:pt x="2462213" y="923925"/>
                    </a:cubicBezTo>
                    <a:cubicBezTo>
                      <a:pt x="2455863" y="928688"/>
                      <a:pt x="2450055" y="934275"/>
                      <a:pt x="2443163" y="938213"/>
                    </a:cubicBezTo>
                    <a:cubicBezTo>
                      <a:pt x="2422565" y="949983"/>
                      <a:pt x="2433201" y="934323"/>
                      <a:pt x="2424113" y="952500"/>
                    </a:cubicBezTo>
                    <a:cubicBezTo>
                      <a:pt x="2417763" y="955675"/>
                      <a:pt x="2410517" y="957480"/>
                      <a:pt x="2405063" y="962025"/>
                    </a:cubicBezTo>
                    <a:cubicBezTo>
                      <a:pt x="2400666" y="965689"/>
                      <a:pt x="2395538" y="976313"/>
                      <a:pt x="2395538" y="976313"/>
                    </a:cubicBezTo>
                    <a:cubicBezTo>
                      <a:pt x="2382838" y="987425"/>
                      <a:pt x="2369371" y="997717"/>
                      <a:pt x="2357438" y="1009650"/>
                    </a:cubicBezTo>
                    <a:cubicBezTo>
                      <a:pt x="2353391" y="1013697"/>
                      <a:pt x="2351489" y="1019468"/>
                      <a:pt x="2347913" y="1023938"/>
                    </a:cubicBezTo>
                    <a:cubicBezTo>
                      <a:pt x="2345108" y="1027444"/>
                      <a:pt x="2341563" y="1030288"/>
                      <a:pt x="2338388" y="1033463"/>
                    </a:cubicBezTo>
                    <a:cubicBezTo>
                      <a:pt x="2333625" y="1039813"/>
                      <a:pt x="2329266" y="1046486"/>
                      <a:pt x="2324100" y="1052513"/>
                    </a:cubicBezTo>
                    <a:cubicBezTo>
                      <a:pt x="2319717" y="1057627"/>
                      <a:pt x="2314125" y="1061626"/>
                      <a:pt x="2309813" y="1066800"/>
                    </a:cubicBezTo>
                    <a:cubicBezTo>
                      <a:pt x="2296806" y="1082409"/>
                      <a:pt x="2306734" y="1081088"/>
                      <a:pt x="2295525" y="1081088"/>
                    </a:cubicBezTo>
                    <a:cubicBezTo>
                      <a:pt x="2266085" y="1100715"/>
                      <a:pt x="2294804" y="1078923"/>
                      <a:pt x="2271713" y="1104900"/>
                    </a:cubicBezTo>
                    <a:lnTo>
                      <a:pt x="2238375" y="1138238"/>
                    </a:lnTo>
                    <a:lnTo>
                      <a:pt x="2166938" y="1204913"/>
                    </a:lnTo>
                    <a:cubicBezTo>
                      <a:pt x="2143125" y="1206500"/>
                      <a:pt x="2119220" y="1207039"/>
                      <a:pt x="2095500" y="1209675"/>
                    </a:cubicBezTo>
                    <a:cubicBezTo>
                      <a:pt x="2043596" y="1215442"/>
                      <a:pt x="2108120" y="1214438"/>
                      <a:pt x="2071688" y="1214438"/>
                    </a:cubicBezTo>
                    <a:lnTo>
                      <a:pt x="1990725" y="1214438"/>
                    </a:lnTo>
                    <a:cubicBezTo>
                      <a:pt x="1922630" y="1180390"/>
                      <a:pt x="1948898" y="1181100"/>
                      <a:pt x="1919288" y="1181100"/>
                    </a:cubicBezTo>
                    <a:lnTo>
                      <a:pt x="1876425" y="1147763"/>
                    </a:lnTo>
                    <a:cubicBezTo>
                      <a:pt x="1817904" y="1113625"/>
                      <a:pt x="1841329" y="1114425"/>
                      <a:pt x="1814513" y="1114425"/>
                    </a:cubicBezTo>
                    <a:lnTo>
                      <a:pt x="1752600" y="1071563"/>
                    </a:lnTo>
                    <a:cubicBezTo>
                      <a:pt x="1720850" y="1055688"/>
                      <a:pt x="1690309" y="1037122"/>
                      <a:pt x="1657350" y="1023938"/>
                    </a:cubicBezTo>
                    <a:cubicBezTo>
                      <a:pt x="1632064" y="1013823"/>
                      <a:pt x="1642087" y="1014413"/>
                      <a:pt x="1628775" y="1014413"/>
                    </a:cubicBezTo>
                    <a:cubicBezTo>
                      <a:pt x="1597246" y="993394"/>
                      <a:pt x="1610439" y="1000483"/>
                      <a:pt x="1590675" y="990600"/>
                    </a:cubicBezTo>
                    <a:cubicBezTo>
                      <a:pt x="1540278" y="950283"/>
                      <a:pt x="1561234" y="961591"/>
                      <a:pt x="1533525" y="947738"/>
                    </a:cubicBezTo>
                    <a:cubicBezTo>
                      <a:pt x="1516063" y="933450"/>
                      <a:pt x="1498879" y="918815"/>
                      <a:pt x="1481138" y="904875"/>
                    </a:cubicBezTo>
                    <a:cubicBezTo>
                      <a:pt x="1453098" y="882843"/>
                      <a:pt x="1478755" y="907255"/>
                      <a:pt x="1457325" y="885825"/>
                    </a:cubicBezTo>
                    <a:cubicBezTo>
                      <a:pt x="1436688" y="873125"/>
                      <a:pt x="1416829" y="859063"/>
                      <a:pt x="1395413" y="847725"/>
                    </a:cubicBezTo>
                    <a:cubicBezTo>
                      <a:pt x="1389628" y="844663"/>
                      <a:pt x="1376363" y="842963"/>
                      <a:pt x="1376363" y="842963"/>
                    </a:cubicBezTo>
                    <a:cubicBezTo>
                      <a:pt x="1255826" y="794748"/>
                      <a:pt x="1300045" y="795338"/>
                      <a:pt x="1252538" y="795338"/>
                    </a:cubicBezTo>
                    <a:lnTo>
                      <a:pt x="1157288" y="757238"/>
                    </a:lnTo>
                    <a:cubicBezTo>
                      <a:pt x="1049483" y="721302"/>
                      <a:pt x="1168064" y="765007"/>
                      <a:pt x="1085850" y="723900"/>
                    </a:cubicBezTo>
                    <a:cubicBezTo>
                      <a:pt x="1023581" y="692765"/>
                      <a:pt x="1046421" y="707140"/>
                      <a:pt x="1014413" y="685800"/>
                    </a:cubicBezTo>
                    <a:cubicBezTo>
                      <a:pt x="1011238" y="681038"/>
                      <a:pt x="1008935" y="675560"/>
                      <a:pt x="1004888" y="671513"/>
                    </a:cubicBezTo>
                    <a:cubicBezTo>
                      <a:pt x="1000840" y="667466"/>
                      <a:pt x="995258" y="665315"/>
                      <a:pt x="990600" y="661988"/>
                    </a:cubicBezTo>
                    <a:cubicBezTo>
                      <a:pt x="982773" y="656398"/>
                      <a:pt x="966760" y="643355"/>
                      <a:pt x="957263" y="638175"/>
                    </a:cubicBezTo>
                    <a:cubicBezTo>
                      <a:pt x="944798" y="631376"/>
                      <a:pt x="929204" y="629165"/>
                      <a:pt x="919163" y="619125"/>
                    </a:cubicBezTo>
                    <a:cubicBezTo>
                      <a:pt x="914400" y="614363"/>
                      <a:pt x="910356" y="608753"/>
                      <a:pt x="904875" y="604838"/>
                    </a:cubicBezTo>
                    <a:cubicBezTo>
                      <a:pt x="892611" y="596078"/>
                      <a:pt x="870264" y="590126"/>
                      <a:pt x="857250" y="585788"/>
                    </a:cubicBezTo>
                    <a:cubicBezTo>
                      <a:pt x="833798" y="577970"/>
                      <a:pt x="847923" y="581852"/>
                      <a:pt x="814388" y="576263"/>
                    </a:cubicBezTo>
                    <a:cubicBezTo>
                      <a:pt x="644196" y="583354"/>
                      <a:pt x="735736" y="553699"/>
                      <a:pt x="685800" y="595313"/>
                    </a:cubicBezTo>
                    <a:cubicBezTo>
                      <a:pt x="681403" y="598977"/>
                      <a:pt x="676275" y="601663"/>
                      <a:pt x="671513" y="604838"/>
                    </a:cubicBezTo>
                    <a:cubicBezTo>
                      <a:pt x="656418" y="627479"/>
                      <a:pt x="667418" y="617315"/>
                      <a:pt x="633413" y="628650"/>
                    </a:cubicBezTo>
                    <a:lnTo>
                      <a:pt x="619125" y="633413"/>
                    </a:lnTo>
                    <a:lnTo>
                      <a:pt x="604838" y="638175"/>
                    </a:lnTo>
                    <a:cubicBezTo>
                      <a:pt x="600075" y="642938"/>
                      <a:pt x="596154" y="648727"/>
                      <a:pt x="590550" y="652463"/>
                    </a:cubicBezTo>
                    <a:cubicBezTo>
                      <a:pt x="586373" y="655248"/>
                      <a:pt x="580753" y="654980"/>
                      <a:pt x="576263" y="657225"/>
                    </a:cubicBezTo>
                    <a:cubicBezTo>
                      <a:pt x="566255" y="662229"/>
                      <a:pt x="554392" y="672418"/>
                      <a:pt x="547688" y="681038"/>
                    </a:cubicBezTo>
                    <a:cubicBezTo>
                      <a:pt x="540660" y="690074"/>
                      <a:pt x="528638" y="709613"/>
                      <a:pt x="528638" y="709613"/>
                    </a:cubicBezTo>
                    <a:cubicBezTo>
                      <a:pt x="527050" y="715963"/>
                      <a:pt x="526453" y="722647"/>
                      <a:pt x="523875" y="728663"/>
                    </a:cubicBezTo>
                    <a:cubicBezTo>
                      <a:pt x="517861" y="742695"/>
                      <a:pt x="509869" y="745797"/>
                      <a:pt x="500063" y="757238"/>
                    </a:cubicBezTo>
                    <a:cubicBezTo>
                      <a:pt x="476435" y="784804"/>
                      <a:pt x="496638" y="769046"/>
                      <a:pt x="471488" y="785813"/>
                    </a:cubicBezTo>
                    <a:cubicBezTo>
                      <a:pt x="449619" y="818616"/>
                      <a:pt x="477563" y="778725"/>
                      <a:pt x="442913" y="819150"/>
                    </a:cubicBezTo>
                    <a:cubicBezTo>
                      <a:pt x="439188" y="823496"/>
                      <a:pt x="436563" y="828675"/>
                      <a:pt x="433388" y="833438"/>
                    </a:cubicBezTo>
                    <a:cubicBezTo>
                      <a:pt x="430388" y="848435"/>
                      <a:pt x="429477" y="863847"/>
                      <a:pt x="419100" y="876300"/>
                    </a:cubicBezTo>
                    <a:cubicBezTo>
                      <a:pt x="415436" y="880697"/>
                      <a:pt x="409210" y="882161"/>
                      <a:pt x="404813" y="885825"/>
                    </a:cubicBezTo>
                    <a:cubicBezTo>
                      <a:pt x="399639" y="890137"/>
                      <a:pt x="394837" y="894939"/>
                      <a:pt x="390525" y="900113"/>
                    </a:cubicBezTo>
                    <a:cubicBezTo>
                      <a:pt x="386861" y="904510"/>
                      <a:pt x="385308" y="910631"/>
                      <a:pt x="381000" y="914400"/>
                    </a:cubicBezTo>
                    <a:cubicBezTo>
                      <a:pt x="372385" y="921938"/>
                      <a:pt x="352425" y="933450"/>
                      <a:pt x="352425" y="933450"/>
                    </a:cubicBezTo>
                    <a:cubicBezTo>
                      <a:pt x="349250" y="938213"/>
                      <a:pt x="345460" y="942618"/>
                      <a:pt x="342900" y="947738"/>
                    </a:cubicBezTo>
                    <a:cubicBezTo>
                      <a:pt x="330923" y="971693"/>
                      <a:pt x="349122" y="960566"/>
                      <a:pt x="319088" y="990600"/>
                    </a:cubicBezTo>
                    <a:cubicBezTo>
                      <a:pt x="314325" y="995363"/>
                      <a:pt x="310117" y="1000753"/>
                      <a:pt x="304800" y="1004888"/>
                    </a:cubicBezTo>
                    <a:cubicBezTo>
                      <a:pt x="295764" y="1011916"/>
                      <a:pt x="285750" y="1017588"/>
                      <a:pt x="276225" y="1023938"/>
                    </a:cubicBezTo>
                    <a:cubicBezTo>
                      <a:pt x="256029" y="1037402"/>
                      <a:pt x="267060" y="1030902"/>
                      <a:pt x="242888" y="1042988"/>
                    </a:cubicBezTo>
                    <a:cubicBezTo>
                      <a:pt x="208848" y="1094047"/>
                      <a:pt x="261862" y="1016551"/>
                      <a:pt x="219075" y="1071563"/>
                    </a:cubicBezTo>
                    <a:cubicBezTo>
                      <a:pt x="212047" y="1080599"/>
                      <a:pt x="206375" y="1090613"/>
                      <a:pt x="200025" y="1100138"/>
                    </a:cubicBezTo>
                    <a:lnTo>
                      <a:pt x="190500" y="1114425"/>
                    </a:lnTo>
                    <a:cubicBezTo>
                      <a:pt x="186422" y="1126661"/>
                      <a:pt x="183366" y="1134614"/>
                      <a:pt x="180975" y="1147763"/>
                    </a:cubicBezTo>
                    <a:cubicBezTo>
                      <a:pt x="178967" y="1158807"/>
                      <a:pt x="177800" y="1169988"/>
                      <a:pt x="176213" y="1181100"/>
                    </a:cubicBezTo>
                    <a:cubicBezTo>
                      <a:pt x="174625" y="1206500"/>
                      <a:pt x="175419" y="1232162"/>
                      <a:pt x="171450" y="1257300"/>
                    </a:cubicBezTo>
                    <a:cubicBezTo>
                      <a:pt x="170068" y="1266054"/>
                      <a:pt x="151996" y="1280645"/>
                      <a:pt x="147638" y="1285875"/>
                    </a:cubicBezTo>
                    <a:cubicBezTo>
                      <a:pt x="143974" y="1290272"/>
                      <a:pt x="141777" y="1295766"/>
                      <a:pt x="138113" y="1300163"/>
                    </a:cubicBezTo>
                    <a:cubicBezTo>
                      <a:pt x="133801" y="1305337"/>
                      <a:pt x="128137" y="1309276"/>
                      <a:pt x="123825" y="1314450"/>
                    </a:cubicBezTo>
                    <a:cubicBezTo>
                      <a:pt x="120161" y="1318847"/>
                      <a:pt x="118347" y="1324690"/>
                      <a:pt x="114300" y="1328738"/>
                    </a:cubicBezTo>
                    <a:cubicBezTo>
                      <a:pt x="105067" y="1337971"/>
                      <a:pt x="97346" y="1339152"/>
                      <a:pt x="85725" y="1343025"/>
                    </a:cubicBezTo>
                    <a:cubicBezTo>
                      <a:pt x="80963" y="1346200"/>
                      <a:pt x="75485" y="1348503"/>
                      <a:pt x="71438" y="1352550"/>
                    </a:cubicBezTo>
                    <a:cubicBezTo>
                      <a:pt x="67391" y="1356598"/>
                      <a:pt x="64473" y="1361718"/>
                      <a:pt x="61913" y="1366838"/>
                    </a:cubicBezTo>
                    <a:cubicBezTo>
                      <a:pt x="42182" y="1406299"/>
                      <a:pt x="59990" y="1376087"/>
                      <a:pt x="47625" y="1404938"/>
                    </a:cubicBezTo>
                    <a:cubicBezTo>
                      <a:pt x="44828" y="1411463"/>
                      <a:pt x="40897" y="1417462"/>
                      <a:pt x="38100" y="1423988"/>
                    </a:cubicBezTo>
                    <a:cubicBezTo>
                      <a:pt x="26269" y="1451594"/>
                      <a:pt x="42119" y="1425103"/>
                      <a:pt x="23813" y="1452563"/>
                    </a:cubicBezTo>
                    <a:cubicBezTo>
                      <a:pt x="19345" y="1470432"/>
                      <a:pt x="16235" y="1480719"/>
                      <a:pt x="14288" y="1500188"/>
                    </a:cubicBezTo>
                    <a:cubicBezTo>
                      <a:pt x="6947" y="1573600"/>
                      <a:pt x="25736" y="1550652"/>
                      <a:pt x="0" y="1576388"/>
                    </a:cubicBezTo>
                    <a:lnTo>
                      <a:pt x="0" y="1566863"/>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31" name="30 Forma libre"/>
              <p:cNvSpPr/>
              <p:nvPr/>
            </p:nvSpPr>
            <p:spPr>
              <a:xfrm>
                <a:off x="1414463" y="2557463"/>
                <a:ext cx="2952750" cy="299213"/>
              </a:xfrm>
              <a:custGeom>
                <a:avLst/>
                <a:gdLst>
                  <a:gd name="connsiteX0" fmla="*/ 2952750 w 2952750"/>
                  <a:gd name="connsiteY0" fmla="*/ 0 h 299213"/>
                  <a:gd name="connsiteX1" fmla="*/ 2947987 w 2952750"/>
                  <a:gd name="connsiteY1" fmla="*/ 47625 h 299213"/>
                  <a:gd name="connsiteX2" fmla="*/ 2943225 w 2952750"/>
                  <a:gd name="connsiteY2" fmla="*/ 100012 h 299213"/>
                  <a:gd name="connsiteX3" fmla="*/ 2928937 w 2952750"/>
                  <a:gd name="connsiteY3" fmla="*/ 109537 h 299213"/>
                  <a:gd name="connsiteX4" fmla="*/ 2900362 w 2952750"/>
                  <a:gd name="connsiteY4" fmla="*/ 119062 h 299213"/>
                  <a:gd name="connsiteX5" fmla="*/ 2876550 w 2952750"/>
                  <a:gd name="connsiteY5" fmla="*/ 147637 h 299213"/>
                  <a:gd name="connsiteX6" fmla="*/ 2857500 w 2952750"/>
                  <a:gd name="connsiteY6" fmla="*/ 171450 h 299213"/>
                  <a:gd name="connsiteX7" fmla="*/ 2605087 w 2952750"/>
                  <a:gd name="connsiteY7" fmla="*/ 180975 h 299213"/>
                  <a:gd name="connsiteX8" fmla="*/ 2576512 w 2952750"/>
                  <a:gd name="connsiteY8" fmla="*/ 204787 h 299213"/>
                  <a:gd name="connsiteX9" fmla="*/ 2566987 w 2952750"/>
                  <a:gd name="connsiteY9" fmla="*/ 219075 h 299213"/>
                  <a:gd name="connsiteX10" fmla="*/ 2543175 w 2952750"/>
                  <a:gd name="connsiteY10" fmla="*/ 261937 h 299213"/>
                  <a:gd name="connsiteX11" fmla="*/ 2524125 w 2952750"/>
                  <a:gd name="connsiteY11" fmla="*/ 266700 h 299213"/>
                  <a:gd name="connsiteX12" fmla="*/ 2476500 w 2952750"/>
                  <a:gd name="connsiteY12" fmla="*/ 252412 h 299213"/>
                  <a:gd name="connsiteX13" fmla="*/ 2443162 w 2952750"/>
                  <a:gd name="connsiteY13" fmla="*/ 242887 h 299213"/>
                  <a:gd name="connsiteX14" fmla="*/ 2314575 w 2952750"/>
                  <a:gd name="connsiteY14" fmla="*/ 238125 h 299213"/>
                  <a:gd name="connsiteX15" fmla="*/ 2257425 w 2952750"/>
                  <a:gd name="connsiteY15" fmla="*/ 219075 h 299213"/>
                  <a:gd name="connsiteX16" fmla="*/ 2243137 w 2952750"/>
                  <a:gd name="connsiteY16" fmla="*/ 214312 h 299213"/>
                  <a:gd name="connsiteX17" fmla="*/ 2214562 w 2952750"/>
                  <a:gd name="connsiteY17" fmla="*/ 195262 h 299213"/>
                  <a:gd name="connsiteX18" fmla="*/ 2176462 w 2952750"/>
                  <a:gd name="connsiteY18" fmla="*/ 161925 h 299213"/>
                  <a:gd name="connsiteX19" fmla="*/ 2147887 w 2952750"/>
                  <a:gd name="connsiteY19" fmla="*/ 138112 h 299213"/>
                  <a:gd name="connsiteX20" fmla="*/ 2133600 w 2952750"/>
                  <a:gd name="connsiteY20" fmla="*/ 133350 h 299213"/>
                  <a:gd name="connsiteX21" fmla="*/ 2119312 w 2952750"/>
                  <a:gd name="connsiteY21" fmla="*/ 123825 h 299213"/>
                  <a:gd name="connsiteX22" fmla="*/ 2052637 w 2952750"/>
                  <a:gd name="connsiteY22" fmla="*/ 114300 h 299213"/>
                  <a:gd name="connsiteX23" fmla="*/ 2033587 w 2952750"/>
                  <a:gd name="connsiteY23" fmla="*/ 109537 h 299213"/>
                  <a:gd name="connsiteX24" fmla="*/ 1990725 w 2952750"/>
                  <a:gd name="connsiteY24" fmla="*/ 95250 h 299213"/>
                  <a:gd name="connsiteX25" fmla="*/ 1933575 w 2952750"/>
                  <a:gd name="connsiteY25" fmla="*/ 85725 h 299213"/>
                  <a:gd name="connsiteX26" fmla="*/ 1871662 w 2952750"/>
                  <a:gd name="connsiteY26" fmla="*/ 76200 h 299213"/>
                  <a:gd name="connsiteX27" fmla="*/ 1852612 w 2952750"/>
                  <a:gd name="connsiteY27" fmla="*/ 71437 h 299213"/>
                  <a:gd name="connsiteX28" fmla="*/ 1738312 w 2952750"/>
                  <a:gd name="connsiteY28" fmla="*/ 66675 h 299213"/>
                  <a:gd name="connsiteX29" fmla="*/ 1724025 w 2952750"/>
                  <a:gd name="connsiteY29" fmla="*/ 71437 h 299213"/>
                  <a:gd name="connsiteX30" fmla="*/ 1600200 w 2952750"/>
                  <a:gd name="connsiteY30" fmla="*/ 66675 h 299213"/>
                  <a:gd name="connsiteX31" fmla="*/ 1585912 w 2952750"/>
                  <a:gd name="connsiteY31" fmla="*/ 61912 h 299213"/>
                  <a:gd name="connsiteX32" fmla="*/ 1562100 w 2952750"/>
                  <a:gd name="connsiteY32" fmla="*/ 57150 h 299213"/>
                  <a:gd name="connsiteX33" fmla="*/ 1543050 w 2952750"/>
                  <a:gd name="connsiteY33" fmla="*/ 52387 h 299213"/>
                  <a:gd name="connsiteX34" fmla="*/ 1471612 w 2952750"/>
                  <a:gd name="connsiteY34" fmla="*/ 66675 h 299213"/>
                  <a:gd name="connsiteX35" fmla="*/ 1462087 w 2952750"/>
                  <a:gd name="connsiteY35" fmla="*/ 80962 h 299213"/>
                  <a:gd name="connsiteX36" fmla="*/ 1433512 w 2952750"/>
                  <a:gd name="connsiteY36" fmla="*/ 100012 h 299213"/>
                  <a:gd name="connsiteX37" fmla="*/ 1343025 w 2952750"/>
                  <a:gd name="connsiteY37" fmla="*/ 95250 h 299213"/>
                  <a:gd name="connsiteX38" fmla="*/ 1328737 w 2952750"/>
                  <a:gd name="connsiteY38" fmla="*/ 90487 h 299213"/>
                  <a:gd name="connsiteX39" fmla="*/ 1285875 w 2952750"/>
                  <a:gd name="connsiteY39" fmla="*/ 57150 h 299213"/>
                  <a:gd name="connsiteX40" fmla="*/ 1257300 w 2952750"/>
                  <a:gd name="connsiteY40" fmla="*/ 38100 h 299213"/>
                  <a:gd name="connsiteX41" fmla="*/ 1133475 w 2952750"/>
                  <a:gd name="connsiteY41" fmla="*/ 33337 h 299213"/>
                  <a:gd name="connsiteX42" fmla="*/ 1062037 w 2952750"/>
                  <a:gd name="connsiteY42" fmla="*/ 42862 h 299213"/>
                  <a:gd name="connsiteX43" fmla="*/ 1047750 w 2952750"/>
                  <a:gd name="connsiteY43" fmla="*/ 52387 h 299213"/>
                  <a:gd name="connsiteX44" fmla="*/ 1023937 w 2952750"/>
                  <a:gd name="connsiteY44" fmla="*/ 47625 h 299213"/>
                  <a:gd name="connsiteX45" fmla="*/ 995362 w 2952750"/>
                  <a:gd name="connsiteY45" fmla="*/ 33337 h 299213"/>
                  <a:gd name="connsiteX46" fmla="*/ 933450 w 2952750"/>
                  <a:gd name="connsiteY46" fmla="*/ 28575 h 299213"/>
                  <a:gd name="connsiteX47" fmla="*/ 895350 w 2952750"/>
                  <a:gd name="connsiteY47" fmla="*/ 52387 h 299213"/>
                  <a:gd name="connsiteX48" fmla="*/ 866775 w 2952750"/>
                  <a:gd name="connsiteY48" fmla="*/ 66675 h 299213"/>
                  <a:gd name="connsiteX49" fmla="*/ 852487 w 2952750"/>
                  <a:gd name="connsiteY49" fmla="*/ 76200 h 299213"/>
                  <a:gd name="connsiteX50" fmla="*/ 842962 w 2952750"/>
                  <a:gd name="connsiteY50" fmla="*/ 90487 h 299213"/>
                  <a:gd name="connsiteX51" fmla="*/ 828675 w 2952750"/>
                  <a:gd name="connsiteY51" fmla="*/ 95250 h 299213"/>
                  <a:gd name="connsiteX52" fmla="*/ 800100 w 2952750"/>
                  <a:gd name="connsiteY52" fmla="*/ 109537 h 299213"/>
                  <a:gd name="connsiteX53" fmla="*/ 709612 w 2952750"/>
                  <a:gd name="connsiteY53" fmla="*/ 104775 h 299213"/>
                  <a:gd name="connsiteX54" fmla="*/ 690562 w 2952750"/>
                  <a:gd name="connsiteY54" fmla="*/ 95250 h 299213"/>
                  <a:gd name="connsiteX55" fmla="*/ 633412 w 2952750"/>
                  <a:gd name="connsiteY55" fmla="*/ 66675 h 299213"/>
                  <a:gd name="connsiteX56" fmla="*/ 433387 w 2952750"/>
                  <a:gd name="connsiteY56" fmla="*/ 61912 h 299213"/>
                  <a:gd name="connsiteX57" fmla="*/ 404812 w 2952750"/>
                  <a:gd name="connsiteY57" fmla="*/ 52387 h 299213"/>
                  <a:gd name="connsiteX58" fmla="*/ 376237 w 2952750"/>
                  <a:gd name="connsiteY58" fmla="*/ 38100 h 299213"/>
                  <a:gd name="connsiteX59" fmla="*/ 366712 w 2952750"/>
                  <a:gd name="connsiteY59" fmla="*/ 23812 h 299213"/>
                  <a:gd name="connsiteX60" fmla="*/ 352425 w 2952750"/>
                  <a:gd name="connsiteY60" fmla="*/ 19050 h 299213"/>
                  <a:gd name="connsiteX61" fmla="*/ 323850 w 2952750"/>
                  <a:gd name="connsiteY61" fmla="*/ 4762 h 299213"/>
                  <a:gd name="connsiteX62" fmla="*/ 223837 w 2952750"/>
                  <a:gd name="connsiteY62" fmla="*/ 9525 h 299213"/>
                  <a:gd name="connsiteX63" fmla="*/ 209550 w 2952750"/>
                  <a:gd name="connsiteY63" fmla="*/ 19050 h 299213"/>
                  <a:gd name="connsiteX64" fmla="*/ 185737 w 2952750"/>
                  <a:gd name="connsiteY64" fmla="*/ 47625 h 299213"/>
                  <a:gd name="connsiteX65" fmla="*/ 161925 w 2952750"/>
                  <a:gd name="connsiteY65" fmla="*/ 52387 h 299213"/>
                  <a:gd name="connsiteX66" fmla="*/ 128587 w 2952750"/>
                  <a:gd name="connsiteY66" fmla="*/ 66675 h 299213"/>
                  <a:gd name="connsiteX67" fmla="*/ 104775 w 2952750"/>
                  <a:gd name="connsiteY67" fmla="*/ 95250 h 299213"/>
                  <a:gd name="connsiteX68" fmla="*/ 90487 w 2952750"/>
                  <a:gd name="connsiteY68" fmla="*/ 109537 h 299213"/>
                  <a:gd name="connsiteX69" fmla="*/ 76200 w 2952750"/>
                  <a:gd name="connsiteY69" fmla="*/ 138112 h 299213"/>
                  <a:gd name="connsiteX70" fmla="*/ 66675 w 2952750"/>
                  <a:gd name="connsiteY70" fmla="*/ 166687 h 299213"/>
                  <a:gd name="connsiteX71" fmla="*/ 57150 w 2952750"/>
                  <a:gd name="connsiteY71" fmla="*/ 200025 h 299213"/>
                  <a:gd name="connsiteX72" fmla="*/ 47625 w 2952750"/>
                  <a:gd name="connsiteY72" fmla="*/ 257175 h 299213"/>
                  <a:gd name="connsiteX73" fmla="*/ 33337 w 2952750"/>
                  <a:gd name="connsiteY73" fmla="*/ 276225 h 299213"/>
                  <a:gd name="connsiteX74" fmla="*/ 14287 w 2952750"/>
                  <a:gd name="connsiteY74" fmla="*/ 295275 h 299213"/>
                  <a:gd name="connsiteX75" fmla="*/ 14287 w 2952750"/>
                  <a:gd name="connsiteY75" fmla="*/ 295275 h 299213"/>
                  <a:gd name="connsiteX76" fmla="*/ 0 w 2952750"/>
                  <a:gd name="connsiteY76" fmla="*/ 290512 h 299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2952750" h="299213">
                    <a:moveTo>
                      <a:pt x="2952750" y="0"/>
                    </a:moveTo>
                    <a:cubicBezTo>
                      <a:pt x="2934157" y="27888"/>
                      <a:pt x="2947987" y="264"/>
                      <a:pt x="2947987" y="47625"/>
                    </a:cubicBezTo>
                    <a:cubicBezTo>
                      <a:pt x="2947987" y="65159"/>
                      <a:pt x="2948382" y="83253"/>
                      <a:pt x="2943225" y="100012"/>
                    </a:cubicBezTo>
                    <a:cubicBezTo>
                      <a:pt x="2941542" y="105483"/>
                      <a:pt x="2934168" y="107212"/>
                      <a:pt x="2928937" y="109537"/>
                    </a:cubicBezTo>
                    <a:cubicBezTo>
                      <a:pt x="2919762" y="113615"/>
                      <a:pt x="2900362" y="119062"/>
                      <a:pt x="2900362" y="119062"/>
                    </a:cubicBezTo>
                    <a:cubicBezTo>
                      <a:pt x="2889831" y="129594"/>
                      <a:pt x="2883180" y="134378"/>
                      <a:pt x="2876550" y="147637"/>
                    </a:cubicBezTo>
                    <a:cubicBezTo>
                      <a:pt x="2871261" y="158214"/>
                      <a:pt x="2874500" y="169561"/>
                      <a:pt x="2857500" y="171450"/>
                    </a:cubicBezTo>
                    <a:cubicBezTo>
                      <a:pt x="2842485" y="173118"/>
                      <a:pt x="2605775" y="180951"/>
                      <a:pt x="2605087" y="180975"/>
                    </a:cubicBezTo>
                    <a:cubicBezTo>
                      <a:pt x="2591041" y="190339"/>
                      <a:pt x="2587969" y="191038"/>
                      <a:pt x="2576512" y="204787"/>
                    </a:cubicBezTo>
                    <a:cubicBezTo>
                      <a:pt x="2572848" y="209184"/>
                      <a:pt x="2570162" y="214312"/>
                      <a:pt x="2566987" y="219075"/>
                    </a:cubicBezTo>
                    <a:cubicBezTo>
                      <a:pt x="2562957" y="231166"/>
                      <a:pt x="2555086" y="258959"/>
                      <a:pt x="2543175" y="261937"/>
                    </a:cubicBezTo>
                    <a:lnTo>
                      <a:pt x="2524125" y="266700"/>
                    </a:lnTo>
                    <a:cubicBezTo>
                      <a:pt x="2456250" y="244075"/>
                      <a:pt x="2526863" y="266801"/>
                      <a:pt x="2476500" y="252412"/>
                    </a:cubicBezTo>
                    <a:cubicBezTo>
                      <a:pt x="2466980" y="249692"/>
                      <a:pt x="2452769" y="243507"/>
                      <a:pt x="2443162" y="242887"/>
                    </a:cubicBezTo>
                    <a:cubicBezTo>
                      <a:pt x="2400359" y="240126"/>
                      <a:pt x="2357437" y="239712"/>
                      <a:pt x="2314575" y="238125"/>
                    </a:cubicBezTo>
                    <a:lnTo>
                      <a:pt x="2257425" y="219075"/>
                    </a:lnTo>
                    <a:cubicBezTo>
                      <a:pt x="2252662" y="217487"/>
                      <a:pt x="2247314" y="217097"/>
                      <a:pt x="2243137" y="214312"/>
                    </a:cubicBezTo>
                    <a:lnTo>
                      <a:pt x="2214562" y="195262"/>
                    </a:lnTo>
                    <a:cubicBezTo>
                      <a:pt x="2187570" y="154775"/>
                      <a:pt x="2232034" y="217501"/>
                      <a:pt x="2176462" y="161925"/>
                    </a:cubicBezTo>
                    <a:cubicBezTo>
                      <a:pt x="2165928" y="151390"/>
                      <a:pt x="2161150" y="144743"/>
                      <a:pt x="2147887" y="138112"/>
                    </a:cubicBezTo>
                    <a:cubicBezTo>
                      <a:pt x="2143397" y="135867"/>
                      <a:pt x="2138362" y="134937"/>
                      <a:pt x="2133600" y="133350"/>
                    </a:cubicBezTo>
                    <a:cubicBezTo>
                      <a:pt x="2128837" y="130175"/>
                      <a:pt x="2124432" y="126385"/>
                      <a:pt x="2119312" y="123825"/>
                    </a:cubicBezTo>
                    <a:cubicBezTo>
                      <a:pt x="2100985" y="114661"/>
                      <a:pt x="2066032" y="115518"/>
                      <a:pt x="2052637" y="114300"/>
                    </a:cubicBezTo>
                    <a:cubicBezTo>
                      <a:pt x="2046287" y="112712"/>
                      <a:pt x="2039843" y="111462"/>
                      <a:pt x="2033587" y="109537"/>
                    </a:cubicBezTo>
                    <a:cubicBezTo>
                      <a:pt x="2019193" y="105108"/>
                      <a:pt x="2005580" y="97726"/>
                      <a:pt x="1990725" y="95250"/>
                    </a:cubicBezTo>
                    <a:cubicBezTo>
                      <a:pt x="1971675" y="92075"/>
                      <a:pt x="1952694" y="88456"/>
                      <a:pt x="1933575" y="85725"/>
                    </a:cubicBezTo>
                    <a:cubicBezTo>
                      <a:pt x="1917584" y="83440"/>
                      <a:pt x="1888165" y="79501"/>
                      <a:pt x="1871662" y="76200"/>
                    </a:cubicBezTo>
                    <a:cubicBezTo>
                      <a:pt x="1865244" y="74916"/>
                      <a:pt x="1892300" y="76993"/>
                      <a:pt x="1852612" y="71437"/>
                    </a:cubicBezTo>
                    <a:cubicBezTo>
                      <a:pt x="1773406" y="63516"/>
                      <a:pt x="1783690" y="53710"/>
                      <a:pt x="1738312" y="66675"/>
                    </a:cubicBezTo>
                    <a:cubicBezTo>
                      <a:pt x="1733485" y="68054"/>
                      <a:pt x="1728787" y="69850"/>
                      <a:pt x="1724025" y="71437"/>
                    </a:cubicBezTo>
                    <a:cubicBezTo>
                      <a:pt x="1682750" y="69850"/>
                      <a:pt x="1641408" y="69517"/>
                      <a:pt x="1600200" y="66675"/>
                    </a:cubicBezTo>
                    <a:cubicBezTo>
                      <a:pt x="1595192" y="66330"/>
                      <a:pt x="1590782" y="63130"/>
                      <a:pt x="1585912" y="61912"/>
                    </a:cubicBezTo>
                    <a:cubicBezTo>
                      <a:pt x="1578059" y="59949"/>
                      <a:pt x="1570002" y="58906"/>
                      <a:pt x="1562100" y="57150"/>
                    </a:cubicBezTo>
                    <a:cubicBezTo>
                      <a:pt x="1555710" y="55730"/>
                      <a:pt x="1549400" y="53975"/>
                      <a:pt x="1543050" y="52387"/>
                    </a:cubicBezTo>
                    <a:cubicBezTo>
                      <a:pt x="1516864" y="54569"/>
                      <a:pt x="1490826" y="47462"/>
                      <a:pt x="1471612" y="66675"/>
                    </a:cubicBezTo>
                    <a:cubicBezTo>
                      <a:pt x="1467565" y="70722"/>
                      <a:pt x="1466395" y="77193"/>
                      <a:pt x="1462087" y="80962"/>
                    </a:cubicBezTo>
                    <a:cubicBezTo>
                      <a:pt x="1453472" y="88500"/>
                      <a:pt x="1433512" y="100012"/>
                      <a:pt x="1433512" y="100012"/>
                    </a:cubicBezTo>
                    <a:cubicBezTo>
                      <a:pt x="1403350" y="98425"/>
                      <a:pt x="1373105" y="97985"/>
                      <a:pt x="1343025" y="95250"/>
                    </a:cubicBezTo>
                    <a:cubicBezTo>
                      <a:pt x="1338025" y="94795"/>
                      <a:pt x="1333126" y="92925"/>
                      <a:pt x="1328737" y="90487"/>
                    </a:cubicBezTo>
                    <a:cubicBezTo>
                      <a:pt x="1273603" y="59857"/>
                      <a:pt x="1320585" y="84147"/>
                      <a:pt x="1285875" y="57150"/>
                    </a:cubicBezTo>
                    <a:cubicBezTo>
                      <a:pt x="1276839" y="50122"/>
                      <a:pt x="1268739" y="38540"/>
                      <a:pt x="1257300" y="38100"/>
                    </a:cubicBezTo>
                    <a:lnTo>
                      <a:pt x="1133475" y="33337"/>
                    </a:lnTo>
                    <a:cubicBezTo>
                      <a:pt x="1120719" y="34400"/>
                      <a:pt x="1081488" y="33137"/>
                      <a:pt x="1062037" y="42862"/>
                    </a:cubicBezTo>
                    <a:cubicBezTo>
                      <a:pt x="1056918" y="45422"/>
                      <a:pt x="1052512" y="49212"/>
                      <a:pt x="1047750" y="52387"/>
                    </a:cubicBezTo>
                    <a:cubicBezTo>
                      <a:pt x="1039812" y="50800"/>
                      <a:pt x="1031516" y="50467"/>
                      <a:pt x="1023937" y="47625"/>
                    </a:cubicBezTo>
                    <a:cubicBezTo>
                      <a:pt x="1002664" y="39648"/>
                      <a:pt x="1017543" y="36110"/>
                      <a:pt x="995362" y="33337"/>
                    </a:cubicBezTo>
                    <a:cubicBezTo>
                      <a:pt x="974824" y="30770"/>
                      <a:pt x="954087" y="30162"/>
                      <a:pt x="933450" y="28575"/>
                    </a:cubicBezTo>
                    <a:cubicBezTo>
                      <a:pt x="901921" y="49594"/>
                      <a:pt x="915114" y="42506"/>
                      <a:pt x="895350" y="52387"/>
                    </a:cubicBezTo>
                    <a:cubicBezTo>
                      <a:pt x="854401" y="79685"/>
                      <a:pt x="906211" y="46956"/>
                      <a:pt x="866775" y="66675"/>
                    </a:cubicBezTo>
                    <a:cubicBezTo>
                      <a:pt x="861655" y="69235"/>
                      <a:pt x="857250" y="73025"/>
                      <a:pt x="852487" y="76200"/>
                    </a:cubicBezTo>
                    <a:cubicBezTo>
                      <a:pt x="849312" y="80962"/>
                      <a:pt x="847431" y="86911"/>
                      <a:pt x="842962" y="90487"/>
                    </a:cubicBezTo>
                    <a:cubicBezTo>
                      <a:pt x="839042" y="93623"/>
                      <a:pt x="833165" y="93005"/>
                      <a:pt x="828675" y="95250"/>
                    </a:cubicBezTo>
                    <a:cubicBezTo>
                      <a:pt x="791754" y="113711"/>
                      <a:pt x="836003" y="97570"/>
                      <a:pt x="800100" y="109537"/>
                    </a:cubicBezTo>
                    <a:cubicBezTo>
                      <a:pt x="769937" y="107950"/>
                      <a:pt x="739563" y="108681"/>
                      <a:pt x="709612" y="104775"/>
                    </a:cubicBezTo>
                    <a:cubicBezTo>
                      <a:pt x="702572" y="103857"/>
                      <a:pt x="696650" y="98903"/>
                      <a:pt x="690562" y="95250"/>
                    </a:cubicBezTo>
                    <a:cubicBezTo>
                      <a:pt x="673514" y="85021"/>
                      <a:pt x="655411" y="67199"/>
                      <a:pt x="633412" y="66675"/>
                    </a:cubicBezTo>
                    <a:lnTo>
                      <a:pt x="433387" y="61912"/>
                    </a:lnTo>
                    <a:cubicBezTo>
                      <a:pt x="423862" y="58737"/>
                      <a:pt x="413166" y="57956"/>
                      <a:pt x="404812" y="52387"/>
                    </a:cubicBezTo>
                    <a:cubicBezTo>
                      <a:pt x="386348" y="40077"/>
                      <a:pt x="395955" y="44672"/>
                      <a:pt x="376237" y="38100"/>
                    </a:cubicBezTo>
                    <a:cubicBezTo>
                      <a:pt x="373062" y="33337"/>
                      <a:pt x="371182" y="27388"/>
                      <a:pt x="366712" y="23812"/>
                    </a:cubicBezTo>
                    <a:cubicBezTo>
                      <a:pt x="362792" y="20676"/>
                      <a:pt x="356915" y="21295"/>
                      <a:pt x="352425" y="19050"/>
                    </a:cubicBezTo>
                    <a:cubicBezTo>
                      <a:pt x="315489" y="582"/>
                      <a:pt x="359767" y="16736"/>
                      <a:pt x="323850" y="4762"/>
                    </a:cubicBezTo>
                    <a:cubicBezTo>
                      <a:pt x="290512" y="6350"/>
                      <a:pt x="256955" y="5385"/>
                      <a:pt x="223837" y="9525"/>
                    </a:cubicBezTo>
                    <a:cubicBezTo>
                      <a:pt x="218158" y="10235"/>
                      <a:pt x="213597" y="15003"/>
                      <a:pt x="209550" y="19050"/>
                    </a:cubicBezTo>
                    <a:cubicBezTo>
                      <a:pt x="198610" y="29990"/>
                      <a:pt x="201341" y="39823"/>
                      <a:pt x="185737" y="47625"/>
                    </a:cubicBezTo>
                    <a:cubicBezTo>
                      <a:pt x="178497" y="51245"/>
                      <a:pt x="169778" y="50424"/>
                      <a:pt x="161925" y="52387"/>
                    </a:cubicBezTo>
                    <a:cubicBezTo>
                      <a:pt x="152359" y="54778"/>
                      <a:pt x="135925" y="61434"/>
                      <a:pt x="128587" y="66675"/>
                    </a:cubicBezTo>
                    <a:cubicBezTo>
                      <a:pt x="111398" y="78953"/>
                      <a:pt x="117062" y="80506"/>
                      <a:pt x="104775" y="95250"/>
                    </a:cubicBezTo>
                    <a:cubicBezTo>
                      <a:pt x="100463" y="100424"/>
                      <a:pt x="95250" y="104775"/>
                      <a:pt x="90487" y="109537"/>
                    </a:cubicBezTo>
                    <a:cubicBezTo>
                      <a:pt x="73124" y="161632"/>
                      <a:pt x="100813" y="82734"/>
                      <a:pt x="76200" y="138112"/>
                    </a:cubicBezTo>
                    <a:cubicBezTo>
                      <a:pt x="72122" y="147287"/>
                      <a:pt x="69850" y="157162"/>
                      <a:pt x="66675" y="166687"/>
                    </a:cubicBezTo>
                    <a:cubicBezTo>
                      <a:pt x="59841" y="187188"/>
                      <a:pt x="63131" y="176100"/>
                      <a:pt x="57150" y="200025"/>
                    </a:cubicBezTo>
                    <a:cubicBezTo>
                      <a:pt x="56430" y="206507"/>
                      <a:pt x="55327" y="243697"/>
                      <a:pt x="47625" y="257175"/>
                    </a:cubicBezTo>
                    <a:cubicBezTo>
                      <a:pt x="43687" y="264067"/>
                      <a:pt x="38950" y="270612"/>
                      <a:pt x="33337" y="276225"/>
                    </a:cubicBezTo>
                    <a:cubicBezTo>
                      <a:pt x="10349" y="299213"/>
                      <a:pt x="25175" y="273502"/>
                      <a:pt x="14287" y="295275"/>
                    </a:cubicBezTo>
                    <a:lnTo>
                      <a:pt x="14287" y="295275"/>
                    </a:lnTo>
                    <a:lnTo>
                      <a:pt x="0" y="290512"/>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32" name="31 Forma libre"/>
              <p:cNvSpPr/>
              <p:nvPr/>
            </p:nvSpPr>
            <p:spPr>
              <a:xfrm>
                <a:off x="1647825" y="360003"/>
                <a:ext cx="1336769" cy="2204864"/>
              </a:xfrm>
              <a:custGeom>
                <a:avLst/>
                <a:gdLst>
                  <a:gd name="connsiteX0" fmla="*/ 1319213 w 1336769"/>
                  <a:gd name="connsiteY0" fmla="*/ 25760 h 2204864"/>
                  <a:gd name="connsiteX1" fmla="*/ 1295400 w 1336769"/>
                  <a:gd name="connsiteY1" fmla="*/ 59097 h 2204864"/>
                  <a:gd name="connsiteX2" fmla="*/ 1276350 w 1336769"/>
                  <a:gd name="connsiteY2" fmla="*/ 87672 h 2204864"/>
                  <a:gd name="connsiteX3" fmla="*/ 1266825 w 1336769"/>
                  <a:gd name="connsiteY3" fmla="*/ 101960 h 2204864"/>
                  <a:gd name="connsiteX4" fmla="*/ 1247775 w 1336769"/>
                  <a:gd name="connsiteY4" fmla="*/ 116247 h 2204864"/>
                  <a:gd name="connsiteX5" fmla="*/ 1223963 w 1336769"/>
                  <a:gd name="connsiteY5" fmla="*/ 135297 h 2204864"/>
                  <a:gd name="connsiteX6" fmla="*/ 1181100 w 1336769"/>
                  <a:gd name="connsiteY6" fmla="*/ 173397 h 2204864"/>
                  <a:gd name="connsiteX7" fmla="*/ 1162050 w 1336769"/>
                  <a:gd name="connsiteY7" fmla="*/ 201972 h 2204864"/>
                  <a:gd name="connsiteX8" fmla="*/ 1138238 w 1336769"/>
                  <a:gd name="connsiteY8" fmla="*/ 244835 h 2204864"/>
                  <a:gd name="connsiteX9" fmla="*/ 1123950 w 1336769"/>
                  <a:gd name="connsiteY9" fmla="*/ 254360 h 2204864"/>
                  <a:gd name="connsiteX10" fmla="*/ 1114425 w 1336769"/>
                  <a:gd name="connsiteY10" fmla="*/ 268647 h 2204864"/>
                  <a:gd name="connsiteX11" fmla="*/ 1100138 w 1336769"/>
                  <a:gd name="connsiteY11" fmla="*/ 282935 h 2204864"/>
                  <a:gd name="connsiteX12" fmla="*/ 1085850 w 1336769"/>
                  <a:gd name="connsiteY12" fmla="*/ 316272 h 2204864"/>
                  <a:gd name="connsiteX13" fmla="*/ 1081088 w 1336769"/>
                  <a:gd name="connsiteY13" fmla="*/ 344847 h 2204864"/>
                  <a:gd name="connsiteX14" fmla="*/ 1066800 w 1336769"/>
                  <a:gd name="connsiteY14" fmla="*/ 354372 h 2204864"/>
                  <a:gd name="connsiteX15" fmla="*/ 1047750 w 1336769"/>
                  <a:gd name="connsiteY15" fmla="*/ 382947 h 2204864"/>
                  <a:gd name="connsiteX16" fmla="*/ 1014413 w 1336769"/>
                  <a:gd name="connsiteY16" fmla="*/ 411522 h 2204864"/>
                  <a:gd name="connsiteX17" fmla="*/ 1000125 w 1336769"/>
                  <a:gd name="connsiteY17" fmla="*/ 425810 h 2204864"/>
                  <a:gd name="connsiteX18" fmla="*/ 971550 w 1336769"/>
                  <a:gd name="connsiteY18" fmla="*/ 435335 h 2204864"/>
                  <a:gd name="connsiteX19" fmla="*/ 938213 w 1336769"/>
                  <a:gd name="connsiteY19" fmla="*/ 449622 h 2204864"/>
                  <a:gd name="connsiteX20" fmla="*/ 904875 w 1336769"/>
                  <a:gd name="connsiteY20" fmla="*/ 473435 h 2204864"/>
                  <a:gd name="connsiteX21" fmla="*/ 881063 w 1336769"/>
                  <a:gd name="connsiteY21" fmla="*/ 502010 h 2204864"/>
                  <a:gd name="connsiteX22" fmla="*/ 866775 w 1336769"/>
                  <a:gd name="connsiteY22" fmla="*/ 511535 h 2204864"/>
                  <a:gd name="connsiteX23" fmla="*/ 857250 w 1336769"/>
                  <a:gd name="connsiteY23" fmla="*/ 525822 h 2204864"/>
                  <a:gd name="connsiteX24" fmla="*/ 823913 w 1336769"/>
                  <a:gd name="connsiteY24" fmla="*/ 549635 h 2204864"/>
                  <a:gd name="connsiteX25" fmla="*/ 809625 w 1336769"/>
                  <a:gd name="connsiteY25" fmla="*/ 554397 h 2204864"/>
                  <a:gd name="connsiteX26" fmla="*/ 790575 w 1336769"/>
                  <a:gd name="connsiteY26" fmla="*/ 563922 h 2204864"/>
                  <a:gd name="connsiteX27" fmla="*/ 762000 w 1336769"/>
                  <a:gd name="connsiteY27" fmla="*/ 578210 h 2204864"/>
                  <a:gd name="connsiteX28" fmla="*/ 728663 w 1336769"/>
                  <a:gd name="connsiteY28" fmla="*/ 621072 h 2204864"/>
                  <a:gd name="connsiteX29" fmla="*/ 714375 w 1336769"/>
                  <a:gd name="connsiteY29" fmla="*/ 649647 h 2204864"/>
                  <a:gd name="connsiteX30" fmla="*/ 709613 w 1336769"/>
                  <a:gd name="connsiteY30" fmla="*/ 663935 h 2204864"/>
                  <a:gd name="connsiteX31" fmla="*/ 700088 w 1336769"/>
                  <a:gd name="connsiteY31" fmla="*/ 678222 h 2204864"/>
                  <a:gd name="connsiteX32" fmla="*/ 690563 w 1336769"/>
                  <a:gd name="connsiteY32" fmla="*/ 706797 h 2204864"/>
                  <a:gd name="connsiteX33" fmla="*/ 685800 w 1336769"/>
                  <a:gd name="connsiteY33" fmla="*/ 721085 h 2204864"/>
                  <a:gd name="connsiteX34" fmla="*/ 666750 w 1336769"/>
                  <a:gd name="connsiteY34" fmla="*/ 735372 h 2204864"/>
                  <a:gd name="connsiteX35" fmla="*/ 623888 w 1336769"/>
                  <a:gd name="connsiteY35" fmla="*/ 763947 h 2204864"/>
                  <a:gd name="connsiteX36" fmla="*/ 609600 w 1336769"/>
                  <a:gd name="connsiteY36" fmla="*/ 773472 h 2204864"/>
                  <a:gd name="connsiteX37" fmla="*/ 590550 w 1336769"/>
                  <a:gd name="connsiteY37" fmla="*/ 816335 h 2204864"/>
                  <a:gd name="connsiteX38" fmla="*/ 585788 w 1336769"/>
                  <a:gd name="connsiteY38" fmla="*/ 830622 h 2204864"/>
                  <a:gd name="connsiteX39" fmla="*/ 581025 w 1336769"/>
                  <a:gd name="connsiteY39" fmla="*/ 844910 h 2204864"/>
                  <a:gd name="connsiteX40" fmla="*/ 590550 w 1336769"/>
                  <a:gd name="connsiteY40" fmla="*/ 883010 h 2204864"/>
                  <a:gd name="connsiteX41" fmla="*/ 600075 w 1336769"/>
                  <a:gd name="connsiteY41" fmla="*/ 897297 h 2204864"/>
                  <a:gd name="connsiteX42" fmla="*/ 614363 w 1336769"/>
                  <a:gd name="connsiteY42" fmla="*/ 925872 h 2204864"/>
                  <a:gd name="connsiteX43" fmla="*/ 609600 w 1336769"/>
                  <a:gd name="connsiteY43" fmla="*/ 973497 h 2204864"/>
                  <a:gd name="connsiteX44" fmla="*/ 604838 w 1336769"/>
                  <a:gd name="connsiteY44" fmla="*/ 987785 h 2204864"/>
                  <a:gd name="connsiteX45" fmla="*/ 590550 w 1336769"/>
                  <a:gd name="connsiteY45" fmla="*/ 997310 h 2204864"/>
                  <a:gd name="connsiteX46" fmla="*/ 581025 w 1336769"/>
                  <a:gd name="connsiteY46" fmla="*/ 1016360 h 2204864"/>
                  <a:gd name="connsiteX47" fmla="*/ 571500 w 1336769"/>
                  <a:gd name="connsiteY47" fmla="*/ 1030647 h 2204864"/>
                  <a:gd name="connsiteX48" fmla="*/ 566738 w 1336769"/>
                  <a:gd name="connsiteY48" fmla="*/ 1044935 h 2204864"/>
                  <a:gd name="connsiteX49" fmla="*/ 571500 w 1336769"/>
                  <a:gd name="connsiteY49" fmla="*/ 1073510 h 2204864"/>
                  <a:gd name="connsiteX50" fmla="*/ 547688 w 1336769"/>
                  <a:gd name="connsiteY50" fmla="*/ 1121135 h 2204864"/>
                  <a:gd name="connsiteX51" fmla="*/ 528638 w 1336769"/>
                  <a:gd name="connsiteY51" fmla="*/ 1149710 h 2204864"/>
                  <a:gd name="connsiteX52" fmla="*/ 519113 w 1336769"/>
                  <a:gd name="connsiteY52" fmla="*/ 1163997 h 2204864"/>
                  <a:gd name="connsiteX53" fmla="*/ 514350 w 1336769"/>
                  <a:gd name="connsiteY53" fmla="*/ 1183047 h 2204864"/>
                  <a:gd name="connsiteX54" fmla="*/ 504825 w 1336769"/>
                  <a:gd name="connsiteY54" fmla="*/ 1216385 h 2204864"/>
                  <a:gd name="connsiteX55" fmla="*/ 490538 w 1336769"/>
                  <a:gd name="connsiteY55" fmla="*/ 1292585 h 2204864"/>
                  <a:gd name="connsiteX56" fmla="*/ 476250 w 1336769"/>
                  <a:gd name="connsiteY56" fmla="*/ 1311635 h 2204864"/>
                  <a:gd name="connsiteX57" fmla="*/ 457200 w 1336769"/>
                  <a:gd name="connsiteY57" fmla="*/ 1340210 h 2204864"/>
                  <a:gd name="connsiteX58" fmla="*/ 452438 w 1336769"/>
                  <a:gd name="connsiteY58" fmla="*/ 1354497 h 2204864"/>
                  <a:gd name="connsiteX59" fmla="*/ 438150 w 1336769"/>
                  <a:gd name="connsiteY59" fmla="*/ 1383072 h 2204864"/>
                  <a:gd name="connsiteX60" fmla="*/ 428625 w 1336769"/>
                  <a:gd name="connsiteY60" fmla="*/ 1430697 h 2204864"/>
                  <a:gd name="connsiteX61" fmla="*/ 414338 w 1336769"/>
                  <a:gd name="connsiteY61" fmla="*/ 1449747 h 2204864"/>
                  <a:gd name="connsiteX62" fmla="*/ 404813 w 1336769"/>
                  <a:gd name="connsiteY62" fmla="*/ 1464035 h 2204864"/>
                  <a:gd name="connsiteX63" fmla="*/ 376238 w 1336769"/>
                  <a:gd name="connsiteY63" fmla="*/ 1487847 h 2204864"/>
                  <a:gd name="connsiteX64" fmla="*/ 361950 w 1336769"/>
                  <a:gd name="connsiteY64" fmla="*/ 1516422 h 2204864"/>
                  <a:gd name="connsiteX65" fmla="*/ 352425 w 1336769"/>
                  <a:gd name="connsiteY65" fmla="*/ 1530710 h 2204864"/>
                  <a:gd name="connsiteX66" fmla="*/ 342900 w 1336769"/>
                  <a:gd name="connsiteY66" fmla="*/ 1554522 h 2204864"/>
                  <a:gd name="connsiteX67" fmla="*/ 323850 w 1336769"/>
                  <a:gd name="connsiteY67" fmla="*/ 1583097 h 2204864"/>
                  <a:gd name="connsiteX68" fmla="*/ 314325 w 1336769"/>
                  <a:gd name="connsiteY68" fmla="*/ 1597385 h 2204864"/>
                  <a:gd name="connsiteX69" fmla="*/ 309563 w 1336769"/>
                  <a:gd name="connsiteY69" fmla="*/ 1611672 h 2204864"/>
                  <a:gd name="connsiteX70" fmla="*/ 304800 w 1336769"/>
                  <a:gd name="connsiteY70" fmla="*/ 1645010 h 2204864"/>
                  <a:gd name="connsiteX71" fmla="*/ 276225 w 1336769"/>
                  <a:gd name="connsiteY71" fmla="*/ 1668822 h 2204864"/>
                  <a:gd name="connsiteX72" fmla="*/ 271463 w 1336769"/>
                  <a:gd name="connsiteY72" fmla="*/ 1721210 h 2204864"/>
                  <a:gd name="connsiteX73" fmla="*/ 257175 w 1336769"/>
                  <a:gd name="connsiteY73" fmla="*/ 1735497 h 2204864"/>
                  <a:gd name="connsiteX74" fmla="*/ 247650 w 1336769"/>
                  <a:gd name="connsiteY74" fmla="*/ 1749785 h 2204864"/>
                  <a:gd name="connsiteX75" fmla="*/ 233363 w 1336769"/>
                  <a:gd name="connsiteY75" fmla="*/ 1764072 h 2204864"/>
                  <a:gd name="connsiteX76" fmla="*/ 223838 w 1336769"/>
                  <a:gd name="connsiteY76" fmla="*/ 1778360 h 2204864"/>
                  <a:gd name="connsiteX77" fmla="*/ 209550 w 1336769"/>
                  <a:gd name="connsiteY77" fmla="*/ 1783122 h 2204864"/>
                  <a:gd name="connsiteX78" fmla="*/ 195263 w 1336769"/>
                  <a:gd name="connsiteY78" fmla="*/ 1797410 h 2204864"/>
                  <a:gd name="connsiteX79" fmla="*/ 185738 w 1336769"/>
                  <a:gd name="connsiteY79" fmla="*/ 1811697 h 2204864"/>
                  <a:gd name="connsiteX80" fmla="*/ 138113 w 1336769"/>
                  <a:gd name="connsiteY80" fmla="*/ 1854560 h 2204864"/>
                  <a:gd name="connsiteX81" fmla="*/ 119063 w 1336769"/>
                  <a:gd name="connsiteY81" fmla="*/ 1883135 h 2204864"/>
                  <a:gd name="connsiteX82" fmla="*/ 133350 w 1336769"/>
                  <a:gd name="connsiteY82" fmla="*/ 1959335 h 2204864"/>
                  <a:gd name="connsiteX83" fmla="*/ 119063 w 1336769"/>
                  <a:gd name="connsiteY83" fmla="*/ 2035535 h 2204864"/>
                  <a:gd name="connsiteX84" fmla="*/ 104775 w 1336769"/>
                  <a:gd name="connsiteY84" fmla="*/ 2049822 h 2204864"/>
                  <a:gd name="connsiteX85" fmla="*/ 95250 w 1336769"/>
                  <a:gd name="connsiteY85" fmla="*/ 2064110 h 2204864"/>
                  <a:gd name="connsiteX86" fmla="*/ 90488 w 1336769"/>
                  <a:gd name="connsiteY86" fmla="*/ 2078397 h 2204864"/>
                  <a:gd name="connsiteX87" fmla="*/ 76200 w 1336769"/>
                  <a:gd name="connsiteY87" fmla="*/ 2087922 h 2204864"/>
                  <a:gd name="connsiteX88" fmla="*/ 66675 w 1336769"/>
                  <a:gd name="connsiteY88" fmla="*/ 2102210 h 2204864"/>
                  <a:gd name="connsiteX89" fmla="*/ 71438 w 1336769"/>
                  <a:gd name="connsiteY89" fmla="*/ 2126022 h 2204864"/>
                  <a:gd name="connsiteX90" fmla="*/ 76200 w 1336769"/>
                  <a:gd name="connsiteY90" fmla="*/ 2145072 h 2204864"/>
                  <a:gd name="connsiteX91" fmla="*/ 33338 w 1336769"/>
                  <a:gd name="connsiteY91" fmla="*/ 2178410 h 2204864"/>
                  <a:gd name="connsiteX92" fmla="*/ 19050 w 1336769"/>
                  <a:gd name="connsiteY92" fmla="*/ 2187935 h 2204864"/>
                  <a:gd name="connsiteX93" fmla="*/ 0 w 1336769"/>
                  <a:gd name="connsiteY93" fmla="*/ 2202222 h 2204864"/>
                  <a:gd name="connsiteX94" fmla="*/ 4763 w 1336769"/>
                  <a:gd name="connsiteY94" fmla="*/ 2202222 h 22048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1336769" h="2204864">
                    <a:moveTo>
                      <a:pt x="1319213" y="25760"/>
                    </a:moveTo>
                    <a:cubicBezTo>
                      <a:pt x="1288234" y="72227"/>
                      <a:pt x="1336769" y="0"/>
                      <a:pt x="1295400" y="59097"/>
                    </a:cubicBezTo>
                    <a:cubicBezTo>
                      <a:pt x="1288835" y="68475"/>
                      <a:pt x="1282700" y="78147"/>
                      <a:pt x="1276350" y="87672"/>
                    </a:cubicBezTo>
                    <a:cubicBezTo>
                      <a:pt x="1273175" y="92435"/>
                      <a:pt x="1271404" y="98526"/>
                      <a:pt x="1266825" y="101960"/>
                    </a:cubicBezTo>
                    <a:lnTo>
                      <a:pt x="1247775" y="116247"/>
                    </a:lnTo>
                    <a:cubicBezTo>
                      <a:pt x="1231719" y="140333"/>
                      <a:pt x="1246966" y="123796"/>
                      <a:pt x="1223963" y="135297"/>
                    </a:cubicBezTo>
                    <a:cubicBezTo>
                      <a:pt x="1209647" y="142455"/>
                      <a:pt x="1187412" y="163929"/>
                      <a:pt x="1181100" y="173397"/>
                    </a:cubicBezTo>
                    <a:lnTo>
                      <a:pt x="1162050" y="201972"/>
                    </a:lnTo>
                    <a:cubicBezTo>
                      <a:pt x="1152848" y="229577"/>
                      <a:pt x="1157979" y="228384"/>
                      <a:pt x="1138238" y="244835"/>
                    </a:cubicBezTo>
                    <a:cubicBezTo>
                      <a:pt x="1133841" y="248499"/>
                      <a:pt x="1128713" y="251185"/>
                      <a:pt x="1123950" y="254360"/>
                    </a:cubicBezTo>
                    <a:cubicBezTo>
                      <a:pt x="1120775" y="259122"/>
                      <a:pt x="1118089" y="264250"/>
                      <a:pt x="1114425" y="268647"/>
                    </a:cubicBezTo>
                    <a:cubicBezTo>
                      <a:pt x="1110113" y="273821"/>
                      <a:pt x="1104053" y="277454"/>
                      <a:pt x="1100138" y="282935"/>
                    </a:cubicBezTo>
                    <a:cubicBezTo>
                      <a:pt x="1092783" y="293233"/>
                      <a:pt x="1089737" y="304613"/>
                      <a:pt x="1085850" y="316272"/>
                    </a:cubicBezTo>
                    <a:cubicBezTo>
                      <a:pt x="1084263" y="325797"/>
                      <a:pt x="1085406" y="336210"/>
                      <a:pt x="1081088" y="344847"/>
                    </a:cubicBezTo>
                    <a:cubicBezTo>
                      <a:pt x="1078528" y="349967"/>
                      <a:pt x="1070569" y="350064"/>
                      <a:pt x="1066800" y="354372"/>
                    </a:cubicBezTo>
                    <a:cubicBezTo>
                      <a:pt x="1059262" y="362987"/>
                      <a:pt x="1055845" y="374852"/>
                      <a:pt x="1047750" y="382947"/>
                    </a:cubicBezTo>
                    <a:cubicBezTo>
                      <a:pt x="990511" y="440186"/>
                      <a:pt x="1057932" y="375255"/>
                      <a:pt x="1014413" y="411522"/>
                    </a:cubicBezTo>
                    <a:cubicBezTo>
                      <a:pt x="1009239" y="415834"/>
                      <a:pt x="1006013" y="422539"/>
                      <a:pt x="1000125" y="425810"/>
                    </a:cubicBezTo>
                    <a:cubicBezTo>
                      <a:pt x="991348" y="430686"/>
                      <a:pt x="979904" y="429766"/>
                      <a:pt x="971550" y="435335"/>
                    </a:cubicBezTo>
                    <a:cubicBezTo>
                      <a:pt x="951817" y="448491"/>
                      <a:pt x="962816" y="443472"/>
                      <a:pt x="938213" y="449622"/>
                    </a:cubicBezTo>
                    <a:cubicBezTo>
                      <a:pt x="926902" y="457162"/>
                      <a:pt x="915217" y="464570"/>
                      <a:pt x="904875" y="473435"/>
                    </a:cubicBezTo>
                    <a:cubicBezTo>
                      <a:pt x="850254" y="520254"/>
                      <a:pt x="925163" y="457910"/>
                      <a:pt x="881063" y="502010"/>
                    </a:cubicBezTo>
                    <a:cubicBezTo>
                      <a:pt x="877016" y="506057"/>
                      <a:pt x="871538" y="508360"/>
                      <a:pt x="866775" y="511535"/>
                    </a:cubicBezTo>
                    <a:cubicBezTo>
                      <a:pt x="863600" y="516297"/>
                      <a:pt x="861297" y="521775"/>
                      <a:pt x="857250" y="525822"/>
                    </a:cubicBezTo>
                    <a:cubicBezTo>
                      <a:pt x="855093" y="527979"/>
                      <a:pt x="829321" y="546931"/>
                      <a:pt x="823913" y="549635"/>
                    </a:cubicBezTo>
                    <a:cubicBezTo>
                      <a:pt x="819423" y="551880"/>
                      <a:pt x="814239" y="552420"/>
                      <a:pt x="809625" y="554397"/>
                    </a:cubicBezTo>
                    <a:cubicBezTo>
                      <a:pt x="803099" y="557194"/>
                      <a:pt x="797100" y="561125"/>
                      <a:pt x="790575" y="563922"/>
                    </a:cubicBezTo>
                    <a:cubicBezTo>
                      <a:pt x="762972" y="575753"/>
                      <a:pt x="789457" y="559906"/>
                      <a:pt x="762000" y="578210"/>
                    </a:cubicBezTo>
                    <a:cubicBezTo>
                      <a:pt x="739214" y="612389"/>
                      <a:pt x="751045" y="598690"/>
                      <a:pt x="728663" y="621072"/>
                    </a:cubicBezTo>
                    <a:cubicBezTo>
                      <a:pt x="716688" y="656993"/>
                      <a:pt x="732843" y="612710"/>
                      <a:pt x="714375" y="649647"/>
                    </a:cubicBezTo>
                    <a:cubicBezTo>
                      <a:pt x="712130" y="654137"/>
                      <a:pt x="711858" y="659445"/>
                      <a:pt x="709613" y="663935"/>
                    </a:cubicBezTo>
                    <a:cubicBezTo>
                      <a:pt x="707053" y="669054"/>
                      <a:pt x="702413" y="672992"/>
                      <a:pt x="700088" y="678222"/>
                    </a:cubicBezTo>
                    <a:cubicBezTo>
                      <a:pt x="696010" y="687397"/>
                      <a:pt x="693738" y="697272"/>
                      <a:pt x="690563" y="706797"/>
                    </a:cubicBezTo>
                    <a:cubicBezTo>
                      <a:pt x="688975" y="711560"/>
                      <a:pt x="689816" y="718073"/>
                      <a:pt x="685800" y="721085"/>
                    </a:cubicBezTo>
                    <a:cubicBezTo>
                      <a:pt x="679450" y="725847"/>
                      <a:pt x="673253" y="730820"/>
                      <a:pt x="666750" y="735372"/>
                    </a:cubicBezTo>
                    <a:cubicBezTo>
                      <a:pt x="652683" y="745219"/>
                      <a:pt x="638175" y="754422"/>
                      <a:pt x="623888" y="763947"/>
                    </a:cubicBezTo>
                    <a:lnTo>
                      <a:pt x="609600" y="773472"/>
                    </a:lnTo>
                    <a:cubicBezTo>
                      <a:pt x="594506" y="796114"/>
                      <a:pt x="601885" y="782331"/>
                      <a:pt x="590550" y="816335"/>
                    </a:cubicBezTo>
                    <a:lnTo>
                      <a:pt x="585788" y="830622"/>
                    </a:lnTo>
                    <a:lnTo>
                      <a:pt x="581025" y="844910"/>
                    </a:lnTo>
                    <a:cubicBezTo>
                      <a:pt x="582835" y="853961"/>
                      <a:pt x="585670" y="873251"/>
                      <a:pt x="590550" y="883010"/>
                    </a:cubicBezTo>
                    <a:cubicBezTo>
                      <a:pt x="593110" y="888129"/>
                      <a:pt x="597515" y="892178"/>
                      <a:pt x="600075" y="897297"/>
                    </a:cubicBezTo>
                    <a:cubicBezTo>
                      <a:pt x="619793" y="936731"/>
                      <a:pt x="587067" y="884929"/>
                      <a:pt x="614363" y="925872"/>
                    </a:cubicBezTo>
                    <a:cubicBezTo>
                      <a:pt x="612775" y="941747"/>
                      <a:pt x="612026" y="957728"/>
                      <a:pt x="609600" y="973497"/>
                    </a:cubicBezTo>
                    <a:cubicBezTo>
                      <a:pt x="608837" y="978459"/>
                      <a:pt x="607974" y="983865"/>
                      <a:pt x="604838" y="987785"/>
                    </a:cubicBezTo>
                    <a:cubicBezTo>
                      <a:pt x="601262" y="992255"/>
                      <a:pt x="595313" y="994135"/>
                      <a:pt x="590550" y="997310"/>
                    </a:cubicBezTo>
                    <a:cubicBezTo>
                      <a:pt x="587375" y="1003660"/>
                      <a:pt x="584547" y="1010196"/>
                      <a:pt x="581025" y="1016360"/>
                    </a:cubicBezTo>
                    <a:cubicBezTo>
                      <a:pt x="578185" y="1021330"/>
                      <a:pt x="574060" y="1025528"/>
                      <a:pt x="571500" y="1030647"/>
                    </a:cubicBezTo>
                    <a:cubicBezTo>
                      <a:pt x="569255" y="1035137"/>
                      <a:pt x="568325" y="1040172"/>
                      <a:pt x="566738" y="1044935"/>
                    </a:cubicBezTo>
                    <a:cubicBezTo>
                      <a:pt x="568325" y="1054460"/>
                      <a:pt x="571500" y="1063854"/>
                      <a:pt x="571500" y="1073510"/>
                    </a:cubicBezTo>
                    <a:cubicBezTo>
                      <a:pt x="571500" y="1092359"/>
                      <a:pt x="557185" y="1106890"/>
                      <a:pt x="547688" y="1121135"/>
                    </a:cubicBezTo>
                    <a:lnTo>
                      <a:pt x="528638" y="1149710"/>
                    </a:lnTo>
                    <a:lnTo>
                      <a:pt x="519113" y="1163997"/>
                    </a:lnTo>
                    <a:cubicBezTo>
                      <a:pt x="517525" y="1170347"/>
                      <a:pt x="516148" y="1176753"/>
                      <a:pt x="514350" y="1183047"/>
                    </a:cubicBezTo>
                    <a:cubicBezTo>
                      <a:pt x="500685" y="1230874"/>
                      <a:pt x="519715" y="1156832"/>
                      <a:pt x="504825" y="1216385"/>
                    </a:cubicBezTo>
                    <a:cubicBezTo>
                      <a:pt x="500279" y="1275486"/>
                      <a:pt x="511363" y="1263430"/>
                      <a:pt x="490538" y="1292585"/>
                    </a:cubicBezTo>
                    <a:cubicBezTo>
                      <a:pt x="485924" y="1299044"/>
                      <a:pt x="480802" y="1305132"/>
                      <a:pt x="476250" y="1311635"/>
                    </a:cubicBezTo>
                    <a:cubicBezTo>
                      <a:pt x="469685" y="1321013"/>
                      <a:pt x="457200" y="1340210"/>
                      <a:pt x="457200" y="1340210"/>
                    </a:cubicBezTo>
                    <a:cubicBezTo>
                      <a:pt x="455613" y="1344972"/>
                      <a:pt x="454683" y="1350007"/>
                      <a:pt x="452438" y="1354497"/>
                    </a:cubicBezTo>
                    <a:cubicBezTo>
                      <a:pt x="441774" y="1375825"/>
                      <a:pt x="443280" y="1360844"/>
                      <a:pt x="438150" y="1383072"/>
                    </a:cubicBezTo>
                    <a:cubicBezTo>
                      <a:pt x="434510" y="1398847"/>
                      <a:pt x="434070" y="1415451"/>
                      <a:pt x="428625" y="1430697"/>
                    </a:cubicBezTo>
                    <a:cubicBezTo>
                      <a:pt x="425955" y="1438172"/>
                      <a:pt x="418951" y="1443288"/>
                      <a:pt x="414338" y="1449747"/>
                    </a:cubicBezTo>
                    <a:cubicBezTo>
                      <a:pt x="411011" y="1454405"/>
                      <a:pt x="408477" y="1459638"/>
                      <a:pt x="404813" y="1464035"/>
                    </a:cubicBezTo>
                    <a:cubicBezTo>
                      <a:pt x="393356" y="1477784"/>
                      <a:pt x="390284" y="1478483"/>
                      <a:pt x="376238" y="1487847"/>
                    </a:cubicBezTo>
                    <a:cubicBezTo>
                      <a:pt x="348940" y="1528796"/>
                      <a:pt x="381669" y="1476986"/>
                      <a:pt x="361950" y="1516422"/>
                    </a:cubicBezTo>
                    <a:cubicBezTo>
                      <a:pt x="359390" y="1521542"/>
                      <a:pt x="354985" y="1525590"/>
                      <a:pt x="352425" y="1530710"/>
                    </a:cubicBezTo>
                    <a:cubicBezTo>
                      <a:pt x="348602" y="1538356"/>
                      <a:pt x="346994" y="1547017"/>
                      <a:pt x="342900" y="1554522"/>
                    </a:cubicBezTo>
                    <a:cubicBezTo>
                      <a:pt x="337418" y="1564572"/>
                      <a:pt x="330200" y="1573572"/>
                      <a:pt x="323850" y="1583097"/>
                    </a:cubicBezTo>
                    <a:lnTo>
                      <a:pt x="314325" y="1597385"/>
                    </a:lnTo>
                    <a:cubicBezTo>
                      <a:pt x="312738" y="1602147"/>
                      <a:pt x="310547" y="1606750"/>
                      <a:pt x="309563" y="1611672"/>
                    </a:cubicBezTo>
                    <a:cubicBezTo>
                      <a:pt x="307361" y="1622680"/>
                      <a:pt x="308969" y="1634587"/>
                      <a:pt x="304800" y="1645010"/>
                    </a:cubicBezTo>
                    <a:cubicBezTo>
                      <a:pt x="301466" y="1653344"/>
                      <a:pt x="283368" y="1664060"/>
                      <a:pt x="276225" y="1668822"/>
                    </a:cubicBezTo>
                    <a:cubicBezTo>
                      <a:pt x="274638" y="1686285"/>
                      <a:pt x="276280" y="1704350"/>
                      <a:pt x="271463" y="1721210"/>
                    </a:cubicBezTo>
                    <a:cubicBezTo>
                      <a:pt x="269613" y="1727686"/>
                      <a:pt x="261487" y="1730323"/>
                      <a:pt x="257175" y="1735497"/>
                    </a:cubicBezTo>
                    <a:cubicBezTo>
                      <a:pt x="253511" y="1739894"/>
                      <a:pt x="251314" y="1745388"/>
                      <a:pt x="247650" y="1749785"/>
                    </a:cubicBezTo>
                    <a:cubicBezTo>
                      <a:pt x="243338" y="1754959"/>
                      <a:pt x="237675" y="1758898"/>
                      <a:pt x="233363" y="1764072"/>
                    </a:cubicBezTo>
                    <a:cubicBezTo>
                      <a:pt x="229699" y="1768469"/>
                      <a:pt x="228308" y="1774784"/>
                      <a:pt x="223838" y="1778360"/>
                    </a:cubicBezTo>
                    <a:cubicBezTo>
                      <a:pt x="219918" y="1781496"/>
                      <a:pt x="214313" y="1781535"/>
                      <a:pt x="209550" y="1783122"/>
                    </a:cubicBezTo>
                    <a:cubicBezTo>
                      <a:pt x="204788" y="1787885"/>
                      <a:pt x="199575" y="1792236"/>
                      <a:pt x="195263" y="1797410"/>
                    </a:cubicBezTo>
                    <a:cubicBezTo>
                      <a:pt x="191599" y="1801807"/>
                      <a:pt x="189785" y="1807650"/>
                      <a:pt x="185738" y="1811697"/>
                    </a:cubicBezTo>
                    <a:cubicBezTo>
                      <a:pt x="161146" y="1836289"/>
                      <a:pt x="163418" y="1816602"/>
                      <a:pt x="138113" y="1854560"/>
                    </a:cubicBezTo>
                    <a:lnTo>
                      <a:pt x="119063" y="1883135"/>
                    </a:lnTo>
                    <a:lnTo>
                      <a:pt x="133350" y="1959335"/>
                    </a:lnTo>
                    <a:cubicBezTo>
                      <a:pt x="128588" y="1984735"/>
                      <a:pt x="126845" y="2010892"/>
                      <a:pt x="119063" y="2035535"/>
                    </a:cubicBezTo>
                    <a:cubicBezTo>
                      <a:pt x="117035" y="2041958"/>
                      <a:pt x="109087" y="2044648"/>
                      <a:pt x="104775" y="2049822"/>
                    </a:cubicBezTo>
                    <a:cubicBezTo>
                      <a:pt x="101111" y="2054219"/>
                      <a:pt x="98425" y="2059347"/>
                      <a:pt x="95250" y="2064110"/>
                    </a:cubicBezTo>
                    <a:cubicBezTo>
                      <a:pt x="93663" y="2068872"/>
                      <a:pt x="93624" y="2074477"/>
                      <a:pt x="90488" y="2078397"/>
                    </a:cubicBezTo>
                    <a:cubicBezTo>
                      <a:pt x="86912" y="2082867"/>
                      <a:pt x="80247" y="2083875"/>
                      <a:pt x="76200" y="2087922"/>
                    </a:cubicBezTo>
                    <a:cubicBezTo>
                      <a:pt x="72153" y="2091969"/>
                      <a:pt x="69850" y="2097447"/>
                      <a:pt x="66675" y="2102210"/>
                    </a:cubicBezTo>
                    <a:cubicBezTo>
                      <a:pt x="68263" y="2110147"/>
                      <a:pt x="69682" y="2118120"/>
                      <a:pt x="71438" y="2126022"/>
                    </a:cubicBezTo>
                    <a:cubicBezTo>
                      <a:pt x="72858" y="2132412"/>
                      <a:pt x="77998" y="2138778"/>
                      <a:pt x="76200" y="2145072"/>
                    </a:cubicBezTo>
                    <a:cubicBezTo>
                      <a:pt x="73566" y="2154290"/>
                      <a:pt x="33952" y="2178001"/>
                      <a:pt x="33338" y="2178410"/>
                    </a:cubicBezTo>
                    <a:lnTo>
                      <a:pt x="19050" y="2187935"/>
                    </a:lnTo>
                    <a:cubicBezTo>
                      <a:pt x="7764" y="2204864"/>
                      <a:pt x="15249" y="2202222"/>
                      <a:pt x="0" y="2202222"/>
                    </a:cubicBezTo>
                    <a:lnTo>
                      <a:pt x="4763" y="2202222"/>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33" name="32 Forma libre"/>
              <p:cNvSpPr/>
              <p:nvPr/>
            </p:nvSpPr>
            <p:spPr>
              <a:xfrm>
                <a:off x="1766888" y="376238"/>
                <a:ext cx="1833562" cy="2000250"/>
              </a:xfrm>
              <a:custGeom>
                <a:avLst/>
                <a:gdLst>
                  <a:gd name="connsiteX0" fmla="*/ 1833562 w 1833562"/>
                  <a:gd name="connsiteY0" fmla="*/ 0 h 2000250"/>
                  <a:gd name="connsiteX1" fmla="*/ 1795462 w 1833562"/>
                  <a:gd name="connsiteY1" fmla="*/ 47625 h 2000250"/>
                  <a:gd name="connsiteX2" fmla="*/ 1781175 w 1833562"/>
                  <a:gd name="connsiteY2" fmla="*/ 52387 h 2000250"/>
                  <a:gd name="connsiteX3" fmla="*/ 1752600 w 1833562"/>
                  <a:gd name="connsiteY3" fmla="*/ 71437 h 2000250"/>
                  <a:gd name="connsiteX4" fmla="*/ 1738312 w 1833562"/>
                  <a:gd name="connsiteY4" fmla="*/ 80962 h 2000250"/>
                  <a:gd name="connsiteX5" fmla="*/ 1724025 w 1833562"/>
                  <a:gd name="connsiteY5" fmla="*/ 85725 h 2000250"/>
                  <a:gd name="connsiteX6" fmla="*/ 1695450 w 1833562"/>
                  <a:gd name="connsiteY6" fmla="*/ 100012 h 2000250"/>
                  <a:gd name="connsiteX7" fmla="*/ 1690687 w 1833562"/>
                  <a:gd name="connsiteY7" fmla="*/ 114300 h 2000250"/>
                  <a:gd name="connsiteX8" fmla="*/ 1685925 w 1833562"/>
                  <a:gd name="connsiteY8" fmla="*/ 138112 h 2000250"/>
                  <a:gd name="connsiteX9" fmla="*/ 1643062 w 1833562"/>
                  <a:gd name="connsiteY9" fmla="*/ 171450 h 2000250"/>
                  <a:gd name="connsiteX10" fmla="*/ 1628775 w 1833562"/>
                  <a:gd name="connsiteY10" fmla="*/ 180975 h 2000250"/>
                  <a:gd name="connsiteX11" fmla="*/ 1614487 w 1833562"/>
                  <a:gd name="connsiteY11" fmla="*/ 190500 h 2000250"/>
                  <a:gd name="connsiteX12" fmla="*/ 1585912 w 1833562"/>
                  <a:gd name="connsiteY12" fmla="*/ 214312 h 2000250"/>
                  <a:gd name="connsiteX13" fmla="*/ 1571625 w 1833562"/>
                  <a:gd name="connsiteY13" fmla="*/ 219075 h 2000250"/>
                  <a:gd name="connsiteX14" fmla="*/ 1557337 w 1833562"/>
                  <a:gd name="connsiteY14" fmla="*/ 228600 h 2000250"/>
                  <a:gd name="connsiteX15" fmla="*/ 1533525 w 1833562"/>
                  <a:gd name="connsiteY15" fmla="*/ 233362 h 2000250"/>
                  <a:gd name="connsiteX16" fmla="*/ 1514475 w 1833562"/>
                  <a:gd name="connsiteY16" fmla="*/ 238125 h 2000250"/>
                  <a:gd name="connsiteX17" fmla="*/ 1485900 w 1833562"/>
                  <a:gd name="connsiteY17" fmla="*/ 261937 h 2000250"/>
                  <a:gd name="connsiteX18" fmla="*/ 1476375 w 1833562"/>
                  <a:gd name="connsiteY18" fmla="*/ 276225 h 2000250"/>
                  <a:gd name="connsiteX19" fmla="*/ 1462087 w 1833562"/>
                  <a:gd name="connsiteY19" fmla="*/ 285750 h 2000250"/>
                  <a:gd name="connsiteX20" fmla="*/ 1447800 w 1833562"/>
                  <a:gd name="connsiteY20" fmla="*/ 300037 h 2000250"/>
                  <a:gd name="connsiteX21" fmla="*/ 1438275 w 1833562"/>
                  <a:gd name="connsiteY21" fmla="*/ 361950 h 2000250"/>
                  <a:gd name="connsiteX22" fmla="*/ 1433512 w 1833562"/>
                  <a:gd name="connsiteY22" fmla="*/ 376237 h 2000250"/>
                  <a:gd name="connsiteX23" fmla="*/ 1428750 w 1833562"/>
                  <a:gd name="connsiteY23" fmla="*/ 395287 h 2000250"/>
                  <a:gd name="connsiteX24" fmla="*/ 1423987 w 1833562"/>
                  <a:gd name="connsiteY24" fmla="*/ 466725 h 2000250"/>
                  <a:gd name="connsiteX25" fmla="*/ 1404937 w 1833562"/>
                  <a:gd name="connsiteY25" fmla="*/ 500062 h 2000250"/>
                  <a:gd name="connsiteX26" fmla="*/ 1390650 w 1833562"/>
                  <a:gd name="connsiteY26" fmla="*/ 514350 h 2000250"/>
                  <a:gd name="connsiteX27" fmla="*/ 1371600 w 1833562"/>
                  <a:gd name="connsiteY27" fmla="*/ 538162 h 2000250"/>
                  <a:gd name="connsiteX28" fmla="*/ 1352550 w 1833562"/>
                  <a:gd name="connsiteY28" fmla="*/ 566737 h 2000250"/>
                  <a:gd name="connsiteX29" fmla="*/ 1333500 w 1833562"/>
                  <a:gd name="connsiteY29" fmla="*/ 595312 h 2000250"/>
                  <a:gd name="connsiteX30" fmla="*/ 1319212 w 1833562"/>
                  <a:gd name="connsiteY30" fmla="*/ 623887 h 2000250"/>
                  <a:gd name="connsiteX31" fmla="*/ 1285875 w 1833562"/>
                  <a:gd name="connsiteY31" fmla="*/ 652462 h 2000250"/>
                  <a:gd name="connsiteX32" fmla="*/ 1266825 w 1833562"/>
                  <a:gd name="connsiteY32" fmla="*/ 681037 h 2000250"/>
                  <a:gd name="connsiteX33" fmla="*/ 1257300 w 1833562"/>
                  <a:gd name="connsiteY33" fmla="*/ 695325 h 2000250"/>
                  <a:gd name="connsiteX34" fmla="*/ 1243012 w 1833562"/>
                  <a:gd name="connsiteY34" fmla="*/ 704850 h 2000250"/>
                  <a:gd name="connsiteX35" fmla="*/ 1233487 w 1833562"/>
                  <a:gd name="connsiteY35" fmla="*/ 733425 h 2000250"/>
                  <a:gd name="connsiteX36" fmla="*/ 1228725 w 1833562"/>
                  <a:gd name="connsiteY36" fmla="*/ 776287 h 2000250"/>
                  <a:gd name="connsiteX37" fmla="*/ 1223962 w 1833562"/>
                  <a:gd name="connsiteY37" fmla="*/ 790575 h 2000250"/>
                  <a:gd name="connsiteX38" fmla="*/ 1204912 w 1833562"/>
                  <a:gd name="connsiteY38" fmla="*/ 804862 h 2000250"/>
                  <a:gd name="connsiteX39" fmla="*/ 1176337 w 1833562"/>
                  <a:gd name="connsiteY39" fmla="*/ 833437 h 2000250"/>
                  <a:gd name="connsiteX40" fmla="*/ 1143000 w 1833562"/>
                  <a:gd name="connsiteY40" fmla="*/ 857250 h 2000250"/>
                  <a:gd name="connsiteX41" fmla="*/ 1128712 w 1833562"/>
                  <a:gd name="connsiteY41" fmla="*/ 866775 h 2000250"/>
                  <a:gd name="connsiteX42" fmla="*/ 1114425 w 1833562"/>
                  <a:gd name="connsiteY42" fmla="*/ 881062 h 2000250"/>
                  <a:gd name="connsiteX43" fmla="*/ 1085850 w 1833562"/>
                  <a:gd name="connsiteY43" fmla="*/ 890587 h 2000250"/>
                  <a:gd name="connsiteX44" fmla="*/ 1052512 w 1833562"/>
                  <a:gd name="connsiteY44" fmla="*/ 904875 h 2000250"/>
                  <a:gd name="connsiteX45" fmla="*/ 1042987 w 1833562"/>
                  <a:gd name="connsiteY45" fmla="*/ 919162 h 2000250"/>
                  <a:gd name="connsiteX46" fmla="*/ 1028700 w 1833562"/>
                  <a:gd name="connsiteY46" fmla="*/ 928687 h 2000250"/>
                  <a:gd name="connsiteX47" fmla="*/ 1009650 w 1833562"/>
                  <a:gd name="connsiteY47" fmla="*/ 947737 h 2000250"/>
                  <a:gd name="connsiteX48" fmla="*/ 962025 w 1833562"/>
                  <a:gd name="connsiteY48" fmla="*/ 981075 h 2000250"/>
                  <a:gd name="connsiteX49" fmla="*/ 933450 w 1833562"/>
                  <a:gd name="connsiteY49" fmla="*/ 1009650 h 2000250"/>
                  <a:gd name="connsiteX50" fmla="*/ 904875 w 1833562"/>
                  <a:gd name="connsiteY50" fmla="*/ 1038225 h 2000250"/>
                  <a:gd name="connsiteX51" fmla="*/ 890587 w 1833562"/>
                  <a:gd name="connsiteY51" fmla="*/ 1057275 h 2000250"/>
                  <a:gd name="connsiteX52" fmla="*/ 881062 w 1833562"/>
                  <a:gd name="connsiteY52" fmla="*/ 1071562 h 2000250"/>
                  <a:gd name="connsiteX53" fmla="*/ 866775 w 1833562"/>
                  <a:gd name="connsiteY53" fmla="*/ 1081087 h 2000250"/>
                  <a:gd name="connsiteX54" fmla="*/ 842962 w 1833562"/>
                  <a:gd name="connsiteY54" fmla="*/ 1104900 h 2000250"/>
                  <a:gd name="connsiteX55" fmla="*/ 833437 w 1833562"/>
                  <a:gd name="connsiteY55" fmla="*/ 1143000 h 2000250"/>
                  <a:gd name="connsiteX56" fmla="*/ 828675 w 1833562"/>
                  <a:gd name="connsiteY56" fmla="*/ 1166812 h 2000250"/>
                  <a:gd name="connsiteX57" fmla="*/ 819150 w 1833562"/>
                  <a:gd name="connsiteY57" fmla="*/ 1195387 h 2000250"/>
                  <a:gd name="connsiteX58" fmla="*/ 804862 w 1833562"/>
                  <a:gd name="connsiteY58" fmla="*/ 1209675 h 2000250"/>
                  <a:gd name="connsiteX59" fmla="*/ 776287 w 1833562"/>
                  <a:gd name="connsiteY59" fmla="*/ 1228725 h 2000250"/>
                  <a:gd name="connsiteX60" fmla="*/ 762000 w 1833562"/>
                  <a:gd name="connsiteY60" fmla="*/ 1238250 h 2000250"/>
                  <a:gd name="connsiteX61" fmla="*/ 747712 w 1833562"/>
                  <a:gd name="connsiteY61" fmla="*/ 1252537 h 2000250"/>
                  <a:gd name="connsiteX62" fmla="*/ 728662 w 1833562"/>
                  <a:gd name="connsiteY62" fmla="*/ 1304925 h 2000250"/>
                  <a:gd name="connsiteX63" fmla="*/ 714375 w 1833562"/>
                  <a:gd name="connsiteY63" fmla="*/ 1309687 h 2000250"/>
                  <a:gd name="connsiteX64" fmla="*/ 700087 w 1833562"/>
                  <a:gd name="connsiteY64" fmla="*/ 1323975 h 2000250"/>
                  <a:gd name="connsiteX65" fmla="*/ 690562 w 1833562"/>
                  <a:gd name="connsiteY65" fmla="*/ 1338262 h 2000250"/>
                  <a:gd name="connsiteX66" fmla="*/ 661987 w 1833562"/>
                  <a:gd name="connsiteY66" fmla="*/ 1362075 h 2000250"/>
                  <a:gd name="connsiteX67" fmla="*/ 652462 w 1833562"/>
                  <a:gd name="connsiteY67" fmla="*/ 1376362 h 2000250"/>
                  <a:gd name="connsiteX68" fmla="*/ 623887 w 1833562"/>
                  <a:gd name="connsiteY68" fmla="*/ 1400175 h 2000250"/>
                  <a:gd name="connsiteX69" fmla="*/ 619125 w 1833562"/>
                  <a:gd name="connsiteY69" fmla="*/ 1414462 h 2000250"/>
                  <a:gd name="connsiteX70" fmla="*/ 600075 w 1833562"/>
                  <a:gd name="connsiteY70" fmla="*/ 1443037 h 2000250"/>
                  <a:gd name="connsiteX71" fmla="*/ 595312 w 1833562"/>
                  <a:gd name="connsiteY71" fmla="*/ 1471612 h 2000250"/>
                  <a:gd name="connsiteX72" fmla="*/ 547687 w 1833562"/>
                  <a:gd name="connsiteY72" fmla="*/ 1514475 h 2000250"/>
                  <a:gd name="connsiteX73" fmla="*/ 533400 w 1833562"/>
                  <a:gd name="connsiteY73" fmla="*/ 1519237 h 2000250"/>
                  <a:gd name="connsiteX74" fmla="*/ 509587 w 1833562"/>
                  <a:gd name="connsiteY74" fmla="*/ 1543050 h 2000250"/>
                  <a:gd name="connsiteX75" fmla="*/ 485775 w 1833562"/>
                  <a:gd name="connsiteY75" fmla="*/ 1566862 h 2000250"/>
                  <a:gd name="connsiteX76" fmla="*/ 481012 w 1833562"/>
                  <a:gd name="connsiteY76" fmla="*/ 1585912 h 2000250"/>
                  <a:gd name="connsiteX77" fmla="*/ 457200 w 1833562"/>
                  <a:gd name="connsiteY77" fmla="*/ 1614487 h 2000250"/>
                  <a:gd name="connsiteX78" fmla="*/ 447675 w 1833562"/>
                  <a:gd name="connsiteY78" fmla="*/ 1628775 h 2000250"/>
                  <a:gd name="connsiteX79" fmla="*/ 433387 w 1833562"/>
                  <a:gd name="connsiteY79" fmla="*/ 1633537 h 2000250"/>
                  <a:gd name="connsiteX80" fmla="*/ 414337 w 1833562"/>
                  <a:gd name="connsiteY80" fmla="*/ 1647825 h 2000250"/>
                  <a:gd name="connsiteX81" fmla="*/ 395287 w 1833562"/>
                  <a:gd name="connsiteY81" fmla="*/ 1681162 h 2000250"/>
                  <a:gd name="connsiteX82" fmla="*/ 385762 w 1833562"/>
                  <a:gd name="connsiteY82" fmla="*/ 1695450 h 2000250"/>
                  <a:gd name="connsiteX83" fmla="*/ 371475 w 1833562"/>
                  <a:gd name="connsiteY83" fmla="*/ 1700212 h 2000250"/>
                  <a:gd name="connsiteX84" fmla="*/ 338137 w 1833562"/>
                  <a:gd name="connsiteY84" fmla="*/ 1704975 h 2000250"/>
                  <a:gd name="connsiteX85" fmla="*/ 323850 w 1833562"/>
                  <a:gd name="connsiteY85" fmla="*/ 1709737 h 2000250"/>
                  <a:gd name="connsiteX86" fmla="*/ 314325 w 1833562"/>
                  <a:gd name="connsiteY86" fmla="*/ 1724025 h 2000250"/>
                  <a:gd name="connsiteX87" fmla="*/ 300037 w 1833562"/>
                  <a:gd name="connsiteY87" fmla="*/ 1733550 h 2000250"/>
                  <a:gd name="connsiteX88" fmla="*/ 290512 w 1833562"/>
                  <a:gd name="connsiteY88" fmla="*/ 1747837 h 2000250"/>
                  <a:gd name="connsiteX89" fmla="*/ 276225 w 1833562"/>
                  <a:gd name="connsiteY89" fmla="*/ 1762125 h 2000250"/>
                  <a:gd name="connsiteX90" fmla="*/ 261937 w 1833562"/>
                  <a:gd name="connsiteY90" fmla="*/ 1766887 h 2000250"/>
                  <a:gd name="connsiteX91" fmla="*/ 252412 w 1833562"/>
                  <a:gd name="connsiteY91" fmla="*/ 1781175 h 2000250"/>
                  <a:gd name="connsiteX92" fmla="*/ 204787 w 1833562"/>
                  <a:gd name="connsiteY92" fmla="*/ 1804987 h 2000250"/>
                  <a:gd name="connsiteX93" fmla="*/ 185737 w 1833562"/>
                  <a:gd name="connsiteY93" fmla="*/ 1852612 h 2000250"/>
                  <a:gd name="connsiteX94" fmla="*/ 152400 w 1833562"/>
                  <a:gd name="connsiteY94" fmla="*/ 1862137 h 2000250"/>
                  <a:gd name="connsiteX95" fmla="*/ 138112 w 1833562"/>
                  <a:gd name="connsiteY95" fmla="*/ 1866900 h 2000250"/>
                  <a:gd name="connsiteX96" fmla="*/ 109537 w 1833562"/>
                  <a:gd name="connsiteY96" fmla="*/ 1890712 h 2000250"/>
                  <a:gd name="connsiteX97" fmla="*/ 104775 w 1833562"/>
                  <a:gd name="connsiteY97" fmla="*/ 1905000 h 2000250"/>
                  <a:gd name="connsiteX98" fmla="*/ 100012 w 1833562"/>
                  <a:gd name="connsiteY98" fmla="*/ 1933575 h 2000250"/>
                  <a:gd name="connsiteX99" fmla="*/ 85725 w 1833562"/>
                  <a:gd name="connsiteY99" fmla="*/ 1938337 h 2000250"/>
                  <a:gd name="connsiteX100" fmla="*/ 71437 w 1833562"/>
                  <a:gd name="connsiteY100" fmla="*/ 1952625 h 2000250"/>
                  <a:gd name="connsiteX101" fmla="*/ 66675 w 1833562"/>
                  <a:gd name="connsiteY101" fmla="*/ 1966912 h 2000250"/>
                  <a:gd name="connsiteX102" fmla="*/ 38100 w 1833562"/>
                  <a:gd name="connsiteY102" fmla="*/ 1985962 h 2000250"/>
                  <a:gd name="connsiteX103" fmla="*/ 0 w 1833562"/>
                  <a:gd name="connsiteY103" fmla="*/ 2000250 h 2000250"/>
                  <a:gd name="connsiteX104" fmla="*/ 0 w 1833562"/>
                  <a:gd name="connsiteY104" fmla="*/ 1995487 h 2000250"/>
                  <a:gd name="connsiteX105" fmla="*/ 0 w 1833562"/>
                  <a:gd name="connsiteY105" fmla="*/ 1995487 h 2000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1833562" h="2000250">
                    <a:moveTo>
                      <a:pt x="1833562" y="0"/>
                    </a:moveTo>
                    <a:cubicBezTo>
                      <a:pt x="1825095" y="16933"/>
                      <a:pt x="1815619" y="40907"/>
                      <a:pt x="1795462" y="47625"/>
                    </a:cubicBezTo>
                    <a:lnTo>
                      <a:pt x="1781175" y="52387"/>
                    </a:lnTo>
                    <a:lnTo>
                      <a:pt x="1752600" y="71437"/>
                    </a:lnTo>
                    <a:cubicBezTo>
                      <a:pt x="1747837" y="74612"/>
                      <a:pt x="1743742" y="79152"/>
                      <a:pt x="1738312" y="80962"/>
                    </a:cubicBezTo>
                    <a:cubicBezTo>
                      <a:pt x="1733550" y="82550"/>
                      <a:pt x="1728515" y="83480"/>
                      <a:pt x="1724025" y="85725"/>
                    </a:cubicBezTo>
                    <a:cubicBezTo>
                      <a:pt x="1687104" y="104186"/>
                      <a:pt x="1731353" y="88045"/>
                      <a:pt x="1695450" y="100012"/>
                    </a:cubicBezTo>
                    <a:cubicBezTo>
                      <a:pt x="1693862" y="104775"/>
                      <a:pt x="1691905" y="109430"/>
                      <a:pt x="1690687" y="114300"/>
                    </a:cubicBezTo>
                    <a:cubicBezTo>
                      <a:pt x="1688724" y="122153"/>
                      <a:pt x="1689545" y="130872"/>
                      <a:pt x="1685925" y="138112"/>
                    </a:cubicBezTo>
                    <a:cubicBezTo>
                      <a:pt x="1680329" y="149303"/>
                      <a:pt x="1648710" y="167685"/>
                      <a:pt x="1643062" y="171450"/>
                    </a:cubicBezTo>
                    <a:lnTo>
                      <a:pt x="1628775" y="180975"/>
                    </a:lnTo>
                    <a:cubicBezTo>
                      <a:pt x="1624012" y="184150"/>
                      <a:pt x="1618534" y="186453"/>
                      <a:pt x="1614487" y="190500"/>
                    </a:cubicBezTo>
                    <a:cubicBezTo>
                      <a:pt x="1603953" y="201034"/>
                      <a:pt x="1599175" y="207680"/>
                      <a:pt x="1585912" y="214312"/>
                    </a:cubicBezTo>
                    <a:cubicBezTo>
                      <a:pt x="1581422" y="216557"/>
                      <a:pt x="1576115" y="216830"/>
                      <a:pt x="1571625" y="219075"/>
                    </a:cubicBezTo>
                    <a:cubicBezTo>
                      <a:pt x="1566505" y="221635"/>
                      <a:pt x="1562697" y="226590"/>
                      <a:pt x="1557337" y="228600"/>
                    </a:cubicBezTo>
                    <a:cubicBezTo>
                      <a:pt x="1549758" y="231442"/>
                      <a:pt x="1541427" y="231606"/>
                      <a:pt x="1533525" y="233362"/>
                    </a:cubicBezTo>
                    <a:cubicBezTo>
                      <a:pt x="1527135" y="234782"/>
                      <a:pt x="1520825" y="236537"/>
                      <a:pt x="1514475" y="238125"/>
                    </a:cubicBezTo>
                    <a:cubicBezTo>
                      <a:pt x="1500427" y="247490"/>
                      <a:pt x="1497359" y="248186"/>
                      <a:pt x="1485900" y="261937"/>
                    </a:cubicBezTo>
                    <a:cubicBezTo>
                      <a:pt x="1482236" y="266334"/>
                      <a:pt x="1480422" y="272178"/>
                      <a:pt x="1476375" y="276225"/>
                    </a:cubicBezTo>
                    <a:cubicBezTo>
                      <a:pt x="1472328" y="280272"/>
                      <a:pt x="1466484" y="282086"/>
                      <a:pt x="1462087" y="285750"/>
                    </a:cubicBezTo>
                    <a:cubicBezTo>
                      <a:pt x="1456913" y="290062"/>
                      <a:pt x="1452562" y="295275"/>
                      <a:pt x="1447800" y="300037"/>
                    </a:cubicBezTo>
                    <a:cubicBezTo>
                      <a:pt x="1436335" y="334428"/>
                      <a:pt x="1448799" y="293542"/>
                      <a:pt x="1438275" y="361950"/>
                    </a:cubicBezTo>
                    <a:cubicBezTo>
                      <a:pt x="1437512" y="366912"/>
                      <a:pt x="1434891" y="371410"/>
                      <a:pt x="1433512" y="376237"/>
                    </a:cubicBezTo>
                    <a:cubicBezTo>
                      <a:pt x="1431714" y="382531"/>
                      <a:pt x="1430337" y="388937"/>
                      <a:pt x="1428750" y="395287"/>
                    </a:cubicBezTo>
                    <a:cubicBezTo>
                      <a:pt x="1427162" y="419100"/>
                      <a:pt x="1426623" y="443005"/>
                      <a:pt x="1423987" y="466725"/>
                    </a:cubicBezTo>
                    <a:cubicBezTo>
                      <a:pt x="1422518" y="479950"/>
                      <a:pt x="1413062" y="490583"/>
                      <a:pt x="1404937" y="500062"/>
                    </a:cubicBezTo>
                    <a:cubicBezTo>
                      <a:pt x="1400554" y="505176"/>
                      <a:pt x="1395085" y="509281"/>
                      <a:pt x="1390650" y="514350"/>
                    </a:cubicBezTo>
                    <a:cubicBezTo>
                      <a:pt x="1383956" y="522000"/>
                      <a:pt x="1377950" y="530225"/>
                      <a:pt x="1371600" y="538162"/>
                    </a:cubicBezTo>
                    <a:cubicBezTo>
                      <a:pt x="1362491" y="565488"/>
                      <a:pt x="1373360" y="539981"/>
                      <a:pt x="1352550" y="566737"/>
                    </a:cubicBezTo>
                    <a:cubicBezTo>
                      <a:pt x="1345522" y="575773"/>
                      <a:pt x="1337120" y="584452"/>
                      <a:pt x="1333500" y="595312"/>
                    </a:cubicBezTo>
                    <a:cubicBezTo>
                      <a:pt x="1328726" y="609632"/>
                      <a:pt x="1329470" y="611577"/>
                      <a:pt x="1319212" y="623887"/>
                    </a:cubicBezTo>
                    <a:cubicBezTo>
                      <a:pt x="1308154" y="637157"/>
                      <a:pt x="1299894" y="641948"/>
                      <a:pt x="1285875" y="652462"/>
                    </a:cubicBezTo>
                    <a:lnTo>
                      <a:pt x="1266825" y="681037"/>
                    </a:lnTo>
                    <a:cubicBezTo>
                      <a:pt x="1263650" y="685800"/>
                      <a:pt x="1262063" y="692150"/>
                      <a:pt x="1257300" y="695325"/>
                    </a:cubicBezTo>
                    <a:lnTo>
                      <a:pt x="1243012" y="704850"/>
                    </a:lnTo>
                    <a:cubicBezTo>
                      <a:pt x="1239837" y="714375"/>
                      <a:pt x="1234596" y="723446"/>
                      <a:pt x="1233487" y="733425"/>
                    </a:cubicBezTo>
                    <a:cubicBezTo>
                      <a:pt x="1231900" y="747712"/>
                      <a:pt x="1231088" y="762107"/>
                      <a:pt x="1228725" y="776287"/>
                    </a:cubicBezTo>
                    <a:cubicBezTo>
                      <a:pt x="1227900" y="781239"/>
                      <a:pt x="1227176" y="786718"/>
                      <a:pt x="1223962" y="790575"/>
                    </a:cubicBezTo>
                    <a:cubicBezTo>
                      <a:pt x="1218881" y="796673"/>
                      <a:pt x="1210812" y="799552"/>
                      <a:pt x="1204912" y="804862"/>
                    </a:cubicBezTo>
                    <a:cubicBezTo>
                      <a:pt x="1194899" y="813873"/>
                      <a:pt x="1187545" y="825965"/>
                      <a:pt x="1176337" y="833437"/>
                    </a:cubicBezTo>
                    <a:cubicBezTo>
                      <a:pt x="1142654" y="855893"/>
                      <a:pt x="1184369" y="827701"/>
                      <a:pt x="1143000" y="857250"/>
                    </a:cubicBezTo>
                    <a:cubicBezTo>
                      <a:pt x="1138342" y="860577"/>
                      <a:pt x="1133109" y="863111"/>
                      <a:pt x="1128712" y="866775"/>
                    </a:cubicBezTo>
                    <a:cubicBezTo>
                      <a:pt x="1123538" y="871087"/>
                      <a:pt x="1120312" y="877791"/>
                      <a:pt x="1114425" y="881062"/>
                    </a:cubicBezTo>
                    <a:cubicBezTo>
                      <a:pt x="1105648" y="885938"/>
                      <a:pt x="1094830" y="886097"/>
                      <a:pt x="1085850" y="890587"/>
                    </a:cubicBezTo>
                    <a:cubicBezTo>
                      <a:pt x="1062310" y="902357"/>
                      <a:pt x="1073535" y="897867"/>
                      <a:pt x="1052512" y="904875"/>
                    </a:cubicBezTo>
                    <a:cubicBezTo>
                      <a:pt x="1049337" y="909637"/>
                      <a:pt x="1047034" y="915115"/>
                      <a:pt x="1042987" y="919162"/>
                    </a:cubicBezTo>
                    <a:cubicBezTo>
                      <a:pt x="1038940" y="923209"/>
                      <a:pt x="1032276" y="924218"/>
                      <a:pt x="1028700" y="928687"/>
                    </a:cubicBezTo>
                    <a:cubicBezTo>
                      <a:pt x="1010228" y="951777"/>
                      <a:pt x="1040820" y="937348"/>
                      <a:pt x="1009650" y="947737"/>
                    </a:cubicBezTo>
                    <a:cubicBezTo>
                      <a:pt x="1000619" y="953758"/>
                      <a:pt x="972102" y="972006"/>
                      <a:pt x="962025" y="981075"/>
                    </a:cubicBezTo>
                    <a:cubicBezTo>
                      <a:pt x="952013" y="990086"/>
                      <a:pt x="942975" y="1000125"/>
                      <a:pt x="933450" y="1009650"/>
                    </a:cubicBezTo>
                    <a:lnTo>
                      <a:pt x="904875" y="1038225"/>
                    </a:lnTo>
                    <a:cubicBezTo>
                      <a:pt x="900112" y="1044575"/>
                      <a:pt x="895201" y="1050816"/>
                      <a:pt x="890587" y="1057275"/>
                    </a:cubicBezTo>
                    <a:cubicBezTo>
                      <a:pt x="887260" y="1061932"/>
                      <a:pt x="885109" y="1067515"/>
                      <a:pt x="881062" y="1071562"/>
                    </a:cubicBezTo>
                    <a:cubicBezTo>
                      <a:pt x="877015" y="1075609"/>
                      <a:pt x="871537" y="1077912"/>
                      <a:pt x="866775" y="1081087"/>
                    </a:cubicBezTo>
                    <a:cubicBezTo>
                      <a:pt x="841378" y="1119184"/>
                      <a:pt x="845343" y="1092994"/>
                      <a:pt x="842962" y="1104900"/>
                    </a:cubicBezTo>
                    <a:cubicBezTo>
                      <a:pt x="839787" y="1117600"/>
                      <a:pt x="836381" y="1130244"/>
                      <a:pt x="833437" y="1143000"/>
                    </a:cubicBezTo>
                    <a:cubicBezTo>
                      <a:pt x="831617" y="1150887"/>
                      <a:pt x="830805" y="1159003"/>
                      <a:pt x="828675" y="1166812"/>
                    </a:cubicBezTo>
                    <a:cubicBezTo>
                      <a:pt x="826033" y="1176498"/>
                      <a:pt x="826250" y="1188287"/>
                      <a:pt x="819150" y="1195387"/>
                    </a:cubicBezTo>
                    <a:cubicBezTo>
                      <a:pt x="814387" y="1200150"/>
                      <a:pt x="810179" y="1205540"/>
                      <a:pt x="804862" y="1209675"/>
                    </a:cubicBezTo>
                    <a:cubicBezTo>
                      <a:pt x="795826" y="1216703"/>
                      <a:pt x="785812" y="1222375"/>
                      <a:pt x="776287" y="1228725"/>
                    </a:cubicBezTo>
                    <a:cubicBezTo>
                      <a:pt x="771525" y="1231900"/>
                      <a:pt x="766047" y="1234203"/>
                      <a:pt x="762000" y="1238250"/>
                    </a:cubicBezTo>
                    <a:lnTo>
                      <a:pt x="747712" y="1252537"/>
                    </a:lnTo>
                    <a:cubicBezTo>
                      <a:pt x="743610" y="1289456"/>
                      <a:pt x="754397" y="1292058"/>
                      <a:pt x="728662" y="1304925"/>
                    </a:cubicBezTo>
                    <a:cubicBezTo>
                      <a:pt x="724172" y="1307170"/>
                      <a:pt x="719137" y="1308100"/>
                      <a:pt x="714375" y="1309687"/>
                    </a:cubicBezTo>
                    <a:cubicBezTo>
                      <a:pt x="709612" y="1314450"/>
                      <a:pt x="704399" y="1318801"/>
                      <a:pt x="700087" y="1323975"/>
                    </a:cubicBezTo>
                    <a:cubicBezTo>
                      <a:pt x="696423" y="1328372"/>
                      <a:pt x="694609" y="1334215"/>
                      <a:pt x="690562" y="1338262"/>
                    </a:cubicBezTo>
                    <a:cubicBezTo>
                      <a:pt x="653098" y="1375726"/>
                      <a:pt x="701001" y="1315259"/>
                      <a:pt x="661987" y="1362075"/>
                    </a:cubicBezTo>
                    <a:cubicBezTo>
                      <a:pt x="658323" y="1366472"/>
                      <a:pt x="656126" y="1371965"/>
                      <a:pt x="652462" y="1376362"/>
                    </a:cubicBezTo>
                    <a:cubicBezTo>
                      <a:pt x="641001" y="1390116"/>
                      <a:pt x="637938" y="1390808"/>
                      <a:pt x="623887" y="1400175"/>
                    </a:cubicBezTo>
                    <a:cubicBezTo>
                      <a:pt x="622300" y="1404937"/>
                      <a:pt x="621563" y="1410074"/>
                      <a:pt x="619125" y="1414462"/>
                    </a:cubicBezTo>
                    <a:cubicBezTo>
                      <a:pt x="613566" y="1424469"/>
                      <a:pt x="600075" y="1443037"/>
                      <a:pt x="600075" y="1443037"/>
                    </a:cubicBezTo>
                    <a:cubicBezTo>
                      <a:pt x="598487" y="1452562"/>
                      <a:pt x="600178" y="1463271"/>
                      <a:pt x="595312" y="1471612"/>
                    </a:cubicBezTo>
                    <a:cubicBezTo>
                      <a:pt x="590401" y="1480030"/>
                      <a:pt x="560261" y="1507290"/>
                      <a:pt x="547687" y="1514475"/>
                    </a:cubicBezTo>
                    <a:cubicBezTo>
                      <a:pt x="543329" y="1516966"/>
                      <a:pt x="538162" y="1517650"/>
                      <a:pt x="533400" y="1519237"/>
                    </a:cubicBezTo>
                    <a:cubicBezTo>
                      <a:pt x="508003" y="1557334"/>
                      <a:pt x="541335" y="1511303"/>
                      <a:pt x="509587" y="1543050"/>
                    </a:cubicBezTo>
                    <a:cubicBezTo>
                      <a:pt x="477834" y="1574802"/>
                      <a:pt x="523878" y="1541459"/>
                      <a:pt x="485775" y="1566862"/>
                    </a:cubicBezTo>
                    <a:cubicBezTo>
                      <a:pt x="475005" y="1583018"/>
                      <a:pt x="472203" y="1577103"/>
                      <a:pt x="481012" y="1585912"/>
                    </a:cubicBezTo>
                    <a:cubicBezTo>
                      <a:pt x="457363" y="1621387"/>
                      <a:pt x="487758" y="1577817"/>
                      <a:pt x="457200" y="1614487"/>
                    </a:cubicBezTo>
                    <a:cubicBezTo>
                      <a:pt x="453536" y="1618884"/>
                      <a:pt x="452145" y="1625199"/>
                      <a:pt x="447675" y="1628775"/>
                    </a:cubicBezTo>
                    <a:cubicBezTo>
                      <a:pt x="443755" y="1631911"/>
                      <a:pt x="438150" y="1631950"/>
                      <a:pt x="433387" y="1633537"/>
                    </a:cubicBezTo>
                    <a:cubicBezTo>
                      <a:pt x="427037" y="1638300"/>
                      <a:pt x="418544" y="1641094"/>
                      <a:pt x="414337" y="1647825"/>
                    </a:cubicBezTo>
                    <a:cubicBezTo>
                      <a:pt x="387015" y="1691541"/>
                      <a:pt x="431469" y="1657041"/>
                      <a:pt x="395287" y="1681162"/>
                    </a:cubicBezTo>
                    <a:cubicBezTo>
                      <a:pt x="392112" y="1685925"/>
                      <a:pt x="390232" y="1691874"/>
                      <a:pt x="385762" y="1695450"/>
                    </a:cubicBezTo>
                    <a:cubicBezTo>
                      <a:pt x="381842" y="1698586"/>
                      <a:pt x="376397" y="1699228"/>
                      <a:pt x="371475" y="1700212"/>
                    </a:cubicBezTo>
                    <a:cubicBezTo>
                      <a:pt x="360467" y="1702414"/>
                      <a:pt x="349250" y="1703387"/>
                      <a:pt x="338137" y="1704975"/>
                    </a:cubicBezTo>
                    <a:cubicBezTo>
                      <a:pt x="333375" y="1706562"/>
                      <a:pt x="327770" y="1706601"/>
                      <a:pt x="323850" y="1709737"/>
                    </a:cubicBezTo>
                    <a:cubicBezTo>
                      <a:pt x="319380" y="1713313"/>
                      <a:pt x="318372" y="1719978"/>
                      <a:pt x="314325" y="1724025"/>
                    </a:cubicBezTo>
                    <a:cubicBezTo>
                      <a:pt x="310278" y="1728072"/>
                      <a:pt x="304800" y="1730375"/>
                      <a:pt x="300037" y="1733550"/>
                    </a:cubicBezTo>
                    <a:cubicBezTo>
                      <a:pt x="296862" y="1738312"/>
                      <a:pt x="292099" y="1742281"/>
                      <a:pt x="290512" y="1747837"/>
                    </a:cubicBezTo>
                    <a:cubicBezTo>
                      <a:pt x="285750" y="1752600"/>
                      <a:pt x="281829" y="1758389"/>
                      <a:pt x="276225" y="1762125"/>
                    </a:cubicBezTo>
                    <a:cubicBezTo>
                      <a:pt x="272048" y="1764910"/>
                      <a:pt x="265857" y="1763751"/>
                      <a:pt x="261937" y="1766887"/>
                    </a:cubicBezTo>
                    <a:cubicBezTo>
                      <a:pt x="257467" y="1770463"/>
                      <a:pt x="256720" y="1777406"/>
                      <a:pt x="252412" y="1781175"/>
                    </a:cubicBezTo>
                    <a:cubicBezTo>
                      <a:pt x="229731" y="1801021"/>
                      <a:pt x="228459" y="1799070"/>
                      <a:pt x="204787" y="1804987"/>
                    </a:cubicBezTo>
                    <a:cubicBezTo>
                      <a:pt x="202927" y="1810567"/>
                      <a:pt x="192745" y="1845604"/>
                      <a:pt x="185737" y="1852612"/>
                    </a:cubicBezTo>
                    <a:cubicBezTo>
                      <a:pt x="183451" y="1854898"/>
                      <a:pt x="152576" y="1862087"/>
                      <a:pt x="152400" y="1862137"/>
                    </a:cubicBezTo>
                    <a:cubicBezTo>
                      <a:pt x="147573" y="1863516"/>
                      <a:pt x="142602" y="1864655"/>
                      <a:pt x="138112" y="1866900"/>
                    </a:cubicBezTo>
                    <a:cubicBezTo>
                      <a:pt x="124853" y="1873530"/>
                      <a:pt x="120069" y="1880181"/>
                      <a:pt x="109537" y="1890712"/>
                    </a:cubicBezTo>
                    <a:cubicBezTo>
                      <a:pt x="107950" y="1895475"/>
                      <a:pt x="105864" y="1900099"/>
                      <a:pt x="104775" y="1905000"/>
                    </a:cubicBezTo>
                    <a:cubicBezTo>
                      <a:pt x="102680" y="1914426"/>
                      <a:pt x="104803" y="1925191"/>
                      <a:pt x="100012" y="1933575"/>
                    </a:cubicBezTo>
                    <a:cubicBezTo>
                      <a:pt x="97521" y="1937933"/>
                      <a:pt x="90487" y="1936750"/>
                      <a:pt x="85725" y="1938337"/>
                    </a:cubicBezTo>
                    <a:cubicBezTo>
                      <a:pt x="80962" y="1943100"/>
                      <a:pt x="75173" y="1947021"/>
                      <a:pt x="71437" y="1952625"/>
                    </a:cubicBezTo>
                    <a:cubicBezTo>
                      <a:pt x="68652" y="1956802"/>
                      <a:pt x="70225" y="1963362"/>
                      <a:pt x="66675" y="1966912"/>
                    </a:cubicBezTo>
                    <a:cubicBezTo>
                      <a:pt x="58580" y="1975007"/>
                      <a:pt x="48960" y="1982342"/>
                      <a:pt x="38100" y="1985962"/>
                    </a:cubicBezTo>
                    <a:cubicBezTo>
                      <a:pt x="6157" y="1996610"/>
                      <a:pt x="18505" y="1990996"/>
                      <a:pt x="0" y="2000250"/>
                    </a:cubicBezTo>
                    <a:lnTo>
                      <a:pt x="0" y="1995487"/>
                    </a:lnTo>
                    <a:lnTo>
                      <a:pt x="0" y="1995487"/>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grpSp>
          <p:nvGrpSpPr>
            <p:cNvPr id="13" name="40 Grupo"/>
            <p:cNvGrpSpPr>
              <a:grpSpLocks/>
            </p:cNvGrpSpPr>
            <p:nvPr/>
          </p:nvGrpSpPr>
          <p:grpSpPr bwMode="auto">
            <a:xfrm>
              <a:off x="3621089" y="1762126"/>
              <a:ext cx="2706687" cy="3541713"/>
              <a:chOff x="2096239" y="1021307"/>
              <a:chExt cx="2707773" cy="4008021"/>
            </a:xfrm>
          </p:grpSpPr>
          <p:sp>
            <p:nvSpPr>
              <p:cNvPr id="35" name="34 Forma libre"/>
              <p:cNvSpPr/>
              <p:nvPr/>
            </p:nvSpPr>
            <p:spPr>
              <a:xfrm>
                <a:off x="3534770" y="3575713"/>
                <a:ext cx="1269242" cy="1453615"/>
              </a:xfrm>
              <a:custGeom>
                <a:avLst/>
                <a:gdLst>
                  <a:gd name="connsiteX0" fmla="*/ 1009934 w 1269242"/>
                  <a:gd name="connsiteY0" fmla="*/ 272956 h 1453615"/>
                  <a:gd name="connsiteX1" fmla="*/ 928048 w 1269242"/>
                  <a:gd name="connsiteY1" fmla="*/ 327547 h 1453615"/>
                  <a:gd name="connsiteX2" fmla="*/ 832514 w 1269242"/>
                  <a:gd name="connsiteY2" fmla="*/ 382138 h 1453615"/>
                  <a:gd name="connsiteX3" fmla="*/ 777923 w 1269242"/>
                  <a:gd name="connsiteY3" fmla="*/ 395786 h 1453615"/>
                  <a:gd name="connsiteX4" fmla="*/ 736979 w 1269242"/>
                  <a:gd name="connsiteY4" fmla="*/ 409433 h 1453615"/>
                  <a:gd name="connsiteX5" fmla="*/ 696036 w 1269242"/>
                  <a:gd name="connsiteY5" fmla="*/ 436729 h 1453615"/>
                  <a:gd name="connsiteX6" fmla="*/ 573206 w 1269242"/>
                  <a:gd name="connsiteY6" fmla="*/ 382138 h 1453615"/>
                  <a:gd name="connsiteX7" fmla="*/ 559558 w 1269242"/>
                  <a:gd name="connsiteY7" fmla="*/ 341194 h 1453615"/>
                  <a:gd name="connsiteX8" fmla="*/ 477672 w 1269242"/>
                  <a:gd name="connsiteY8" fmla="*/ 259308 h 1453615"/>
                  <a:gd name="connsiteX9" fmla="*/ 436729 w 1269242"/>
                  <a:gd name="connsiteY9" fmla="*/ 218365 h 1453615"/>
                  <a:gd name="connsiteX10" fmla="*/ 409433 w 1269242"/>
                  <a:gd name="connsiteY10" fmla="*/ 177421 h 1453615"/>
                  <a:gd name="connsiteX11" fmla="*/ 395785 w 1269242"/>
                  <a:gd name="connsiteY11" fmla="*/ 136478 h 1453615"/>
                  <a:gd name="connsiteX12" fmla="*/ 354842 w 1269242"/>
                  <a:gd name="connsiteY12" fmla="*/ 109183 h 1453615"/>
                  <a:gd name="connsiteX13" fmla="*/ 341194 w 1269242"/>
                  <a:gd name="connsiteY13" fmla="*/ 68239 h 1453615"/>
                  <a:gd name="connsiteX14" fmla="*/ 259308 w 1269242"/>
                  <a:gd name="connsiteY14" fmla="*/ 0 h 1453615"/>
                  <a:gd name="connsiteX15" fmla="*/ 245660 w 1269242"/>
                  <a:gd name="connsiteY15" fmla="*/ 81887 h 1453615"/>
                  <a:gd name="connsiteX16" fmla="*/ 204717 w 1269242"/>
                  <a:gd name="connsiteY16" fmla="*/ 95535 h 1453615"/>
                  <a:gd name="connsiteX17" fmla="*/ 109182 w 1269242"/>
                  <a:gd name="connsiteY17" fmla="*/ 81887 h 1453615"/>
                  <a:gd name="connsiteX18" fmla="*/ 13648 w 1269242"/>
                  <a:gd name="connsiteY18" fmla="*/ 68239 h 1453615"/>
                  <a:gd name="connsiteX19" fmla="*/ 0 w 1269242"/>
                  <a:gd name="connsiteY19" fmla="*/ 109183 h 1453615"/>
                  <a:gd name="connsiteX20" fmla="*/ 13648 w 1269242"/>
                  <a:gd name="connsiteY20" fmla="*/ 191069 h 1453615"/>
                  <a:gd name="connsiteX21" fmla="*/ 54591 w 1269242"/>
                  <a:gd name="connsiteY21" fmla="*/ 218365 h 1453615"/>
                  <a:gd name="connsiteX22" fmla="*/ 232012 w 1269242"/>
                  <a:gd name="connsiteY22" fmla="*/ 245660 h 1453615"/>
                  <a:gd name="connsiteX23" fmla="*/ 272955 w 1269242"/>
                  <a:gd name="connsiteY23" fmla="*/ 272956 h 1453615"/>
                  <a:gd name="connsiteX24" fmla="*/ 286603 w 1269242"/>
                  <a:gd name="connsiteY24" fmla="*/ 313899 h 1453615"/>
                  <a:gd name="connsiteX25" fmla="*/ 300251 w 1269242"/>
                  <a:gd name="connsiteY25" fmla="*/ 532263 h 1453615"/>
                  <a:gd name="connsiteX26" fmla="*/ 327546 w 1269242"/>
                  <a:gd name="connsiteY26" fmla="*/ 573206 h 1453615"/>
                  <a:gd name="connsiteX27" fmla="*/ 409433 w 1269242"/>
                  <a:gd name="connsiteY27" fmla="*/ 627797 h 1453615"/>
                  <a:gd name="connsiteX28" fmla="*/ 450376 w 1269242"/>
                  <a:gd name="connsiteY28" fmla="*/ 709684 h 1453615"/>
                  <a:gd name="connsiteX29" fmla="*/ 464024 w 1269242"/>
                  <a:gd name="connsiteY29" fmla="*/ 818866 h 1453615"/>
                  <a:gd name="connsiteX30" fmla="*/ 504967 w 1269242"/>
                  <a:gd name="connsiteY30" fmla="*/ 832514 h 1453615"/>
                  <a:gd name="connsiteX31" fmla="*/ 586854 w 1269242"/>
                  <a:gd name="connsiteY31" fmla="*/ 887105 h 1453615"/>
                  <a:gd name="connsiteX32" fmla="*/ 614149 w 1269242"/>
                  <a:gd name="connsiteY32" fmla="*/ 928048 h 1453615"/>
                  <a:gd name="connsiteX33" fmla="*/ 655093 w 1269242"/>
                  <a:gd name="connsiteY33" fmla="*/ 941696 h 1453615"/>
                  <a:gd name="connsiteX34" fmla="*/ 736979 w 1269242"/>
                  <a:gd name="connsiteY34" fmla="*/ 982639 h 1453615"/>
                  <a:gd name="connsiteX35" fmla="*/ 791570 w 1269242"/>
                  <a:gd name="connsiteY35" fmla="*/ 1064526 h 1453615"/>
                  <a:gd name="connsiteX36" fmla="*/ 805218 w 1269242"/>
                  <a:gd name="connsiteY36" fmla="*/ 1105469 h 1453615"/>
                  <a:gd name="connsiteX37" fmla="*/ 859809 w 1269242"/>
                  <a:gd name="connsiteY37" fmla="*/ 1187356 h 1453615"/>
                  <a:gd name="connsiteX38" fmla="*/ 887105 w 1269242"/>
                  <a:gd name="connsiteY38" fmla="*/ 1228299 h 1453615"/>
                  <a:gd name="connsiteX39" fmla="*/ 900752 w 1269242"/>
                  <a:gd name="connsiteY39" fmla="*/ 1405720 h 1453615"/>
                  <a:gd name="connsiteX40" fmla="*/ 941696 w 1269242"/>
                  <a:gd name="connsiteY40" fmla="*/ 1446663 h 1453615"/>
                  <a:gd name="connsiteX41" fmla="*/ 1078173 w 1269242"/>
                  <a:gd name="connsiteY41" fmla="*/ 1433015 h 1453615"/>
                  <a:gd name="connsiteX42" fmla="*/ 1119117 w 1269242"/>
                  <a:gd name="connsiteY42" fmla="*/ 1405720 h 1453615"/>
                  <a:gd name="connsiteX43" fmla="*/ 1146412 w 1269242"/>
                  <a:gd name="connsiteY43" fmla="*/ 1310186 h 1453615"/>
                  <a:gd name="connsiteX44" fmla="*/ 1228299 w 1269242"/>
                  <a:gd name="connsiteY44" fmla="*/ 1269242 h 1453615"/>
                  <a:gd name="connsiteX45" fmla="*/ 1269242 w 1269242"/>
                  <a:gd name="connsiteY45" fmla="*/ 1241947 h 1453615"/>
                  <a:gd name="connsiteX46" fmla="*/ 1255594 w 1269242"/>
                  <a:gd name="connsiteY46" fmla="*/ 1201003 h 1453615"/>
                  <a:gd name="connsiteX47" fmla="*/ 1214651 w 1269242"/>
                  <a:gd name="connsiteY47" fmla="*/ 1187356 h 1453615"/>
                  <a:gd name="connsiteX48" fmla="*/ 1050878 w 1269242"/>
                  <a:gd name="connsiteY48" fmla="*/ 1173708 h 1453615"/>
                  <a:gd name="connsiteX49" fmla="*/ 996287 w 1269242"/>
                  <a:gd name="connsiteY49" fmla="*/ 1160060 h 1453615"/>
                  <a:gd name="connsiteX50" fmla="*/ 941696 w 1269242"/>
                  <a:gd name="connsiteY50" fmla="*/ 1078174 h 1453615"/>
                  <a:gd name="connsiteX51" fmla="*/ 955343 w 1269242"/>
                  <a:gd name="connsiteY51" fmla="*/ 1009935 h 1453615"/>
                  <a:gd name="connsiteX52" fmla="*/ 982639 w 1269242"/>
                  <a:gd name="connsiteY52" fmla="*/ 723332 h 1453615"/>
                  <a:gd name="connsiteX53" fmla="*/ 1064526 w 1269242"/>
                  <a:gd name="connsiteY53" fmla="*/ 655093 h 1453615"/>
                  <a:gd name="connsiteX54" fmla="*/ 1091821 w 1269242"/>
                  <a:gd name="connsiteY54" fmla="*/ 614150 h 1453615"/>
                  <a:gd name="connsiteX55" fmla="*/ 1119117 w 1269242"/>
                  <a:gd name="connsiteY55" fmla="*/ 532263 h 1453615"/>
                  <a:gd name="connsiteX56" fmla="*/ 1105469 w 1269242"/>
                  <a:gd name="connsiteY56" fmla="*/ 395786 h 1453615"/>
                  <a:gd name="connsiteX57" fmla="*/ 1064526 w 1269242"/>
                  <a:gd name="connsiteY57" fmla="*/ 368490 h 1453615"/>
                  <a:gd name="connsiteX58" fmla="*/ 1009934 w 1269242"/>
                  <a:gd name="connsiteY58" fmla="*/ 272956 h 14536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1269242" h="1453615">
                    <a:moveTo>
                      <a:pt x="1009934" y="272956"/>
                    </a:moveTo>
                    <a:cubicBezTo>
                      <a:pt x="987188" y="266132"/>
                      <a:pt x="1007051" y="288045"/>
                      <a:pt x="928048" y="327547"/>
                    </a:cubicBezTo>
                    <a:cubicBezTo>
                      <a:pt x="848859" y="367142"/>
                      <a:pt x="928218" y="346248"/>
                      <a:pt x="832514" y="382138"/>
                    </a:cubicBezTo>
                    <a:cubicBezTo>
                      <a:pt x="814951" y="388724"/>
                      <a:pt x="795958" y="390633"/>
                      <a:pt x="777923" y="395786"/>
                    </a:cubicBezTo>
                    <a:cubicBezTo>
                      <a:pt x="764090" y="399738"/>
                      <a:pt x="750627" y="404884"/>
                      <a:pt x="736979" y="409433"/>
                    </a:cubicBezTo>
                    <a:cubicBezTo>
                      <a:pt x="723331" y="418532"/>
                      <a:pt x="712338" y="434918"/>
                      <a:pt x="696036" y="436729"/>
                    </a:cubicBezTo>
                    <a:cubicBezTo>
                      <a:pt x="620342" y="445140"/>
                      <a:pt x="616118" y="425050"/>
                      <a:pt x="573206" y="382138"/>
                    </a:cubicBezTo>
                    <a:cubicBezTo>
                      <a:pt x="568657" y="368490"/>
                      <a:pt x="568390" y="352550"/>
                      <a:pt x="559558" y="341194"/>
                    </a:cubicBezTo>
                    <a:cubicBezTo>
                      <a:pt x="535859" y="310724"/>
                      <a:pt x="504967" y="286603"/>
                      <a:pt x="477672" y="259308"/>
                    </a:cubicBezTo>
                    <a:cubicBezTo>
                      <a:pt x="464024" y="245660"/>
                      <a:pt x="447435" y="234424"/>
                      <a:pt x="436729" y="218365"/>
                    </a:cubicBezTo>
                    <a:cubicBezTo>
                      <a:pt x="427630" y="204717"/>
                      <a:pt x="416769" y="192092"/>
                      <a:pt x="409433" y="177421"/>
                    </a:cubicBezTo>
                    <a:cubicBezTo>
                      <a:pt x="402999" y="164554"/>
                      <a:pt x="404772" y="147711"/>
                      <a:pt x="395785" y="136478"/>
                    </a:cubicBezTo>
                    <a:cubicBezTo>
                      <a:pt x="385538" y="123670"/>
                      <a:pt x="368490" y="118281"/>
                      <a:pt x="354842" y="109183"/>
                    </a:cubicBezTo>
                    <a:cubicBezTo>
                      <a:pt x="350293" y="95535"/>
                      <a:pt x="349174" y="80209"/>
                      <a:pt x="341194" y="68239"/>
                    </a:cubicBezTo>
                    <a:cubicBezTo>
                      <a:pt x="320178" y="36715"/>
                      <a:pt x="289518" y="20141"/>
                      <a:pt x="259308" y="0"/>
                    </a:cubicBezTo>
                    <a:cubicBezTo>
                      <a:pt x="254759" y="27296"/>
                      <a:pt x="259389" y="57861"/>
                      <a:pt x="245660" y="81887"/>
                    </a:cubicBezTo>
                    <a:cubicBezTo>
                      <a:pt x="238523" y="94378"/>
                      <a:pt x="219103" y="95535"/>
                      <a:pt x="204717" y="95535"/>
                    </a:cubicBezTo>
                    <a:cubicBezTo>
                      <a:pt x="172549" y="95535"/>
                      <a:pt x="141027" y="86436"/>
                      <a:pt x="109182" y="81887"/>
                    </a:cubicBezTo>
                    <a:cubicBezTo>
                      <a:pt x="75752" y="59600"/>
                      <a:pt x="57713" y="32986"/>
                      <a:pt x="13648" y="68239"/>
                    </a:cubicBezTo>
                    <a:cubicBezTo>
                      <a:pt x="2414" y="77226"/>
                      <a:pt x="4549" y="95535"/>
                      <a:pt x="0" y="109183"/>
                    </a:cubicBezTo>
                    <a:cubicBezTo>
                      <a:pt x="4549" y="136478"/>
                      <a:pt x="1273" y="166319"/>
                      <a:pt x="13648" y="191069"/>
                    </a:cubicBezTo>
                    <a:cubicBezTo>
                      <a:pt x="20983" y="205740"/>
                      <a:pt x="39920" y="211030"/>
                      <a:pt x="54591" y="218365"/>
                    </a:cubicBezTo>
                    <a:cubicBezTo>
                      <a:pt x="103772" y="242956"/>
                      <a:pt x="192884" y="241747"/>
                      <a:pt x="232012" y="245660"/>
                    </a:cubicBezTo>
                    <a:cubicBezTo>
                      <a:pt x="245660" y="254759"/>
                      <a:pt x="262708" y="260148"/>
                      <a:pt x="272955" y="272956"/>
                    </a:cubicBezTo>
                    <a:cubicBezTo>
                      <a:pt x="281942" y="284190"/>
                      <a:pt x="285097" y="299592"/>
                      <a:pt x="286603" y="313899"/>
                    </a:cubicBezTo>
                    <a:cubicBezTo>
                      <a:pt x="294238" y="386428"/>
                      <a:pt x="288877" y="460225"/>
                      <a:pt x="300251" y="532263"/>
                    </a:cubicBezTo>
                    <a:cubicBezTo>
                      <a:pt x="302809" y="548465"/>
                      <a:pt x="317045" y="560605"/>
                      <a:pt x="327546" y="573206"/>
                    </a:cubicBezTo>
                    <a:cubicBezTo>
                      <a:pt x="366866" y="620391"/>
                      <a:pt x="358971" y="610977"/>
                      <a:pt x="409433" y="627797"/>
                    </a:cubicBezTo>
                    <a:cubicBezTo>
                      <a:pt x="431288" y="660579"/>
                      <a:pt x="443313" y="670836"/>
                      <a:pt x="450376" y="709684"/>
                    </a:cubicBezTo>
                    <a:cubicBezTo>
                      <a:pt x="456937" y="745770"/>
                      <a:pt x="449128" y="785350"/>
                      <a:pt x="464024" y="818866"/>
                    </a:cubicBezTo>
                    <a:cubicBezTo>
                      <a:pt x="469867" y="832012"/>
                      <a:pt x="492391" y="825528"/>
                      <a:pt x="504967" y="832514"/>
                    </a:cubicBezTo>
                    <a:cubicBezTo>
                      <a:pt x="533644" y="848446"/>
                      <a:pt x="586854" y="887105"/>
                      <a:pt x="586854" y="887105"/>
                    </a:cubicBezTo>
                    <a:cubicBezTo>
                      <a:pt x="595952" y="900753"/>
                      <a:pt x="601341" y="917802"/>
                      <a:pt x="614149" y="928048"/>
                    </a:cubicBezTo>
                    <a:cubicBezTo>
                      <a:pt x="625383" y="937035"/>
                      <a:pt x="642226" y="935262"/>
                      <a:pt x="655093" y="941696"/>
                    </a:cubicBezTo>
                    <a:cubicBezTo>
                      <a:pt x="760923" y="994610"/>
                      <a:pt x="634064" y="948333"/>
                      <a:pt x="736979" y="982639"/>
                    </a:cubicBezTo>
                    <a:cubicBezTo>
                      <a:pt x="755176" y="1009935"/>
                      <a:pt x="781196" y="1033404"/>
                      <a:pt x="791570" y="1064526"/>
                    </a:cubicBezTo>
                    <a:cubicBezTo>
                      <a:pt x="796119" y="1078174"/>
                      <a:pt x="798232" y="1092893"/>
                      <a:pt x="805218" y="1105469"/>
                    </a:cubicBezTo>
                    <a:cubicBezTo>
                      <a:pt x="821150" y="1134146"/>
                      <a:pt x="841612" y="1160060"/>
                      <a:pt x="859809" y="1187356"/>
                    </a:cubicBezTo>
                    <a:lnTo>
                      <a:pt x="887105" y="1228299"/>
                    </a:lnTo>
                    <a:cubicBezTo>
                      <a:pt x="891654" y="1287439"/>
                      <a:pt x="886366" y="1348176"/>
                      <a:pt x="900752" y="1405720"/>
                    </a:cubicBezTo>
                    <a:cubicBezTo>
                      <a:pt x="905433" y="1424445"/>
                      <a:pt x="922619" y="1443728"/>
                      <a:pt x="941696" y="1446663"/>
                    </a:cubicBezTo>
                    <a:cubicBezTo>
                      <a:pt x="986884" y="1453615"/>
                      <a:pt x="1032681" y="1437564"/>
                      <a:pt x="1078173" y="1433015"/>
                    </a:cubicBezTo>
                    <a:cubicBezTo>
                      <a:pt x="1091821" y="1423917"/>
                      <a:pt x="1108870" y="1418528"/>
                      <a:pt x="1119117" y="1405720"/>
                    </a:cubicBezTo>
                    <a:cubicBezTo>
                      <a:pt x="1133065" y="1388285"/>
                      <a:pt x="1136615" y="1324881"/>
                      <a:pt x="1146412" y="1310186"/>
                    </a:cubicBezTo>
                    <a:cubicBezTo>
                      <a:pt x="1165969" y="1280851"/>
                      <a:pt x="1201050" y="1282866"/>
                      <a:pt x="1228299" y="1269242"/>
                    </a:cubicBezTo>
                    <a:cubicBezTo>
                      <a:pt x="1242970" y="1261907"/>
                      <a:pt x="1255594" y="1251045"/>
                      <a:pt x="1269242" y="1241947"/>
                    </a:cubicBezTo>
                    <a:cubicBezTo>
                      <a:pt x="1264693" y="1228299"/>
                      <a:pt x="1265767" y="1211176"/>
                      <a:pt x="1255594" y="1201003"/>
                    </a:cubicBezTo>
                    <a:cubicBezTo>
                      <a:pt x="1245422" y="1190831"/>
                      <a:pt x="1228911" y="1189257"/>
                      <a:pt x="1214651" y="1187356"/>
                    </a:cubicBezTo>
                    <a:cubicBezTo>
                      <a:pt x="1160351" y="1180116"/>
                      <a:pt x="1105469" y="1178257"/>
                      <a:pt x="1050878" y="1173708"/>
                    </a:cubicBezTo>
                    <a:cubicBezTo>
                      <a:pt x="1032681" y="1169159"/>
                      <a:pt x="1010403" y="1172412"/>
                      <a:pt x="996287" y="1160060"/>
                    </a:cubicBezTo>
                    <a:cubicBezTo>
                      <a:pt x="971599" y="1138458"/>
                      <a:pt x="941696" y="1078174"/>
                      <a:pt x="941696" y="1078174"/>
                    </a:cubicBezTo>
                    <a:cubicBezTo>
                      <a:pt x="946245" y="1055428"/>
                      <a:pt x="952684" y="1032979"/>
                      <a:pt x="955343" y="1009935"/>
                    </a:cubicBezTo>
                    <a:cubicBezTo>
                      <a:pt x="966343" y="914601"/>
                      <a:pt x="914781" y="791191"/>
                      <a:pt x="982639" y="723332"/>
                    </a:cubicBezTo>
                    <a:cubicBezTo>
                      <a:pt x="1035180" y="670789"/>
                      <a:pt x="1007522" y="693094"/>
                      <a:pt x="1064526" y="655093"/>
                    </a:cubicBezTo>
                    <a:cubicBezTo>
                      <a:pt x="1073624" y="641445"/>
                      <a:pt x="1085159" y="629139"/>
                      <a:pt x="1091821" y="614150"/>
                    </a:cubicBezTo>
                    <a:cubicBezTo>
                      <a:pt x="1103506" y="587858"/>
                      <a:pt x="1119117" y="532263"/>
                      <a:pt x="1119117" y="532263"/>
                    </a:cubicBezTo>
                    <a:cubicBezTo>
                      <a:pt x="1114568" y="486771"/>
                      <a:pt x="1119927" y="439159"/>
                      <a:pt x="1105469" y="395786"/>
                    </a:cubicBezTo>
                    <a:cubicBezTo>
                      <a:pt x="1100282" y="380225"/>
                      <a:pt x="1075327" y="380834"/>
                      <a:pt x="1064526" y="368490"/>
                    </a:cubicBezTo>
                    <a:cubicBezTo>
                      <a:pt x="1007411" y="303215"/>
                      <a:pt x="1032680" y="279780"/>
                      <a:pt x="1009934" y="272956"/>
                    </a:cubicBezTo>
                    <a:close/>
                  </a:path>
                </a:pathLst>
              </a:custGeom>
              <a:solidFill>
                <a:srgbClr val="92D050">
                  <a:alpha val="45098"/>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nvGrpSpPr>
              <p:cNvPr id="28682" name="39 Grupo"/>
              <p:cNvGrpSpPr>
                <a:grpSpLocks/>
              </p:cNvGrpSpPr>
              <p:nvPr/>
            </p:nvGrpSpPr>
            <p:grpSpPr bwMode="auto">
              <a:xfrm>
                <a:off x="2096239" y="1021307"/>
                <a:ext cx="1208952" cy="952043"/>
                <a:chOff x="2096239" y="1021307"/>
                <a:chExt cx="1208952" cy="952043"/>
              </a:xfrm>
            </p:grpSpPr>
            <p:sp>
              <p:nvSpPr>
                <p:cNvPr id="36" name="35 Forma libre"/>
                <p:cNvSpPr/>
                <p:nvPr/>
              </p:nvSpPr>
              <p:spPr>
                <a:xfrm>
                  <a:off x="2934791" y="1021307"/>
                  <a:ext cx="370400" cy="461959"/>
                </a:xfrm>
                <a:custGeom>
                  <a:avLst/>
                  <a:gdLst>
                    <a:gd name="connsiteX0" fmla="*/ 272433 w 370400"/>
                    <a:gd name="connsiteY0" fmla="*/ 2275 h 461959"/>
                    <a:gd name="connsiteX1" fmla="*/ 135955 w 370400"/>
                    <a:gd name="connsiteY1" fmla="*/ 15923 h 461959"/>
                    <a:gd name="connsiteX2" fmla="*/ 95012 w 370400"/>
                    <a:gd name="connsiteY2" fmla="*/ 56866 h 461959"/>
                    <a:gd name="connsiteX3" fmla="*/ 26773 w 370400"/>
                    <a:gd name="connsiteY3" fmla="*/ 138753 h 461959"/>
                    <a:gd name="connsiteX4" fmla="*/ 26773 w 370400"/>
                    <a:gd name="connsiteY4" fmla="*/ 275230 h 461959"/>
                    <a:gd name="connsiteX5" fmla="*/ 40421 w 370400"/>
                    <a:gd name="connsiteY5" fmla="*/ 425356 h 461959"/>
                    <a:gd name="connsiteX6" fmla="*/ 81364 w 370400"/>
                    <a:gd name="connsiteY6" fmla="*/ 439003 h 461959"/>
                    <a:gd name="connsiteX7" fmla="*/ 340672 w 370400"/>
                    <a:gd name="connsiteY7" fmla="*/ 425356 h 461959"/>
                    <a:gd name="connsiteX8" fmla="*/ 286081 w 370400"/>
                    <a:gd name="connsiteY8" fmla="*/ 343469 h 461959"/>
                    <a:gd name="connsiteX9" fmla="*/ 258785 w 370400"/>
                    <a:gd name="connsiteY9" fmla="*/ 302526 h 461959"/>
                    <a:gd name="connsiteX10" fmla="*/ 272433 w 370400"/>
                    <a:gd name="connsiteY10" fmla="*/ 247935 h 461959"/>
                    <a:gd name="connsiteX11" fmla="*/ 286081 w 370400"/>
                    <a:gd name="connsiteY11" fmla="*/ 206992 h 461959"/>
                    <a:gd name="connsiteX12" fmla="*/ 258785 w 370400"/>
                    <a:gd name="connsiteY12" fmla="*/ 166048 h 461959"/>
                    <a:gd name="connsiteX13" fmla="*/ 245137 w 370400"/>
                    <a:gd name="connsiteY13" fmla="*/ 125105 h 461959"/>
                    <a:gd name="connsiteX14" fmla="*/ 258785 w 370400"/>
                    <a:gd name="connsiteY14" fmla="*/ 70514 h 461959"/>
                    <a:gd name="connsiteX15" fmla="*/ 272433 w 370400"/>
                    <a:gd name="connsiteY15" fmla="*/ 29571 h 461959"/>
                    <a:gd name="connsiteX16" fmla="*/ 272433 w 370400"/>
                    <a:gd name="connsiteY16" fmla="*/ 2275 h 461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70400" h="461959">
                      <a:moveTo>
                        <a:pt x="272433" y="2275"/>
                      </a:moveTo>
                      <a:cubicBezTo>
                        <a:pt x="249687" y="0"/>
                        <a:pt x="179653" y="2478"/>
                        <a:pt x="135955" y="15923"/>
                      </a:cubicBezTo>
                      <a:cubicBezTo>
                        <a:pt x="117508" y="21599"/>
                        <a:pt x="107368" y="42039"/>
                        <a:pt x="95012" y="56866"/>
                      </a:cubicBezTo>
                      <a:cubicBezTo>
                        <a:pt x="0" y="170879"/>
                        <a:pt x="146397" y="19126"/>
                        <a:pt x="26773" y="138753"/>
                      </a:cubicBezTo>
                      <a:cubicBezTo>
                        <a:pt x="1783" y="213720"/>
                        <a:pt x="13704" y="157613"/>
                        <a:pt x="26773" y="275230"/>
                      </a:cubicBezTo>
                      <a:cubicBezTo>
                        <a:pt x="32322" y="325171"/>
                        <a:pt x="24531" y="377686"/>
                        <a:pt x="40421" y="425356"/>
                      </a:cubicBezTo>
                      <a:cubicBezTo>
                        <a:pt x="44970" y="439004"/>
                        <a:pt x="67716" y="434454"/>
                        <a:pt x="81364" y="439003"/>
                      </a:cubicBezTo>
                      <a:cubicBezTo>
                        <a:pt x="167800" y="434454"/>
                        <a:pt x="262237" y="461959"/>
                        <a:pt x="340672" y="425356"/>
                      </a:cubicBezTo>
                      <a:cubicBezTo>
                        <a:pt x="370400" y="411483"/>
                        <a:pt x="304278" y="370765"/>
                        <a:pt x="286081" y="343469"/>
                      </a:cubicBezTo>
                      <a:lnTo>
                        <a:pt x="258785" y="302526"/>
                      </a:lnTo>
                      <a:cubicBezTo>
                        <a:pt x="263334" y="284329"/>
                        <a:pt x="267280" y="265970"/>
                        <a:pt x="272433" y="247935"/>
                      </a:cubicBezTo>
                      <a:cubicBezTo>
                        <a:pt x="276385" y="234103"/>
                        <a:pt x="288446" y="221182"/>
                        <a:pt x="286081" y="206992"/>
                      </a:cubicBezTo>
                      <a:cubicBezTo>
                        <a:pt x="283384" y="190812"/>
                        <a:pt x="266121" y="180719"/>
                        <a:pt x="258785" y="166048"/>
                      </a:cubicBezTo>
                      <a:cubicBezTo>
                        <a:pt x="252351" y="153181"/>
                        <a:pt x="249686" y="138753"/>
                        <a:pt x="245137" y="125105"/>
                      </a:cubicBezTo>
                      <a:cubicBezTo>
                        <a:pt x="249686" y="106908"/>
                        <a:pt x="253632" y="88549"/>
                        <a:pt x="258785" y="70514"/>
                      </a:cubicBezTo>
                      <a:cubicBezTo>
                        <a:pt x="262737" y="56682"/>
                        <a:pt x="272433" y="43957"/>
                        <a:pt x="272433" y="29571"/>
                      </a:cubicBezTo>
                      <a:cubicBezTo>
                        <a:pt x="272433" y="15185"/>
                        <a:pt x="295179" y="4550"/>
                        <a:pt x="272433" y="2275"/>
                      </a:cubicBezTo>
                      <a:close/>
                    </a:path>
                  </a:pathLst>
                </a:custGeom>
                <a:solidFill>
                  <a:srgbClr val="00B050">
                    <a:alpha val="56078"/>
                  </a:srgbClr>
                </a:solidFill>
                <a:ln>
                  <a:solidFill>
                    <a:srgbClr val="00B050">
                      <a:alpha val="56078"/>
                    </a:srgb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37" name="36 Forma libre"/>
                <p:cNvSpPr/>
                <p:nvPr/>
              </p:nvSpPr>
              <p:spPr>
                <a:xfrm>
                  <a:off x="2096239" y="1132764"/>
                  <a:ext cx="455892" cy="840586"/>
                </a:xfrm>
                <a:custGeom>
                  <a:avLst/>
                  <a:gdLst>
                    <a:gd name="connsiteX0" fmla="*/ 196585 w 455892"/>
                    <a:gd name="connsiteY0" fmla="*/ 218364 h 840586"/>
                    <a:gd name="connsiteX1" fmla="*/ 182937 w 455892"/>
                    <a:gd name="connsiteY1" fmla="*/ 259308 h 840586"/>
                    <a:gd name="connsiteX2" fmla="*/ 169289 w 455892"/>
                    <a:gd name="connsiteY2" fmla="*/ 327546 h 840586"/>
                    <a:gd name="connsiteX3" fmla="*/ 141994 w 455892"/>
                    <a:gd name="connsiteY3" fmla="*/ 368490 h 840586"/>
                    <a:gd name="connsiteX4" fmla="*/ 87403 w 455892"/>
                    <a:gd name="connsiteY4" fmla="*/ 491320 h 840586"/>
                    <a:gd name="connsiteX5" fmla="*/ 46460 w 455892"/>
                    <a:gd name="connsiteY5" fmla="*/ 532263 h 840586"/>
                    <a:gd name="connsiteX6" fmla="*/ 46460 w 455892"/>
                    <a:gd name="connsiteY6" fmla="*/ 818866 h 840586"/>
                    <a:gd name="connsiteX7" fmla="*/ 114698 w 455892"/>
                    <a:gd name="connsiteY7" fmla="*/ 805218 h 840586"/>
                    <a:gd name="connsiteX8" fmla="*/ 182937 w 455892"/>
                    <a:gd name="connsiteY8" fmla="*/ 696036 h 840586"/>
                    <a:gd name="connsiteX9" fmla="*/ 210233 w 455892"/>
                    <a:gd name="connsiteY9" fmla="*/ 655093 h 840586"/>
                    <a:gd name="connsiteX10" fmla="*/ 223880 w 455892"/>
                    <a:gd name="connsiteY10" fmla="*/ 614149 h 840586"/>
                    <a:gd name="connsiteX11" fmla="*/ 346710 w 455892"/>
                    <a:gd name="connsiteY11" fmla="*/ 504967 h 840586"/>
                    <a:gd name="connsiteX12" fmla="*/ 414949 w 455892"/>
                    <a:gd name="connsiteY12" fmla="*/ 423081 h 840586"/>
                    <a:gd name="connsiteX13" fmla="*/ 455892 w 455892"/>
                    <a:gd name="connsiteY13" fmla="*/ 382137 h 840586"/>
                    <a:gd name="connsiteX14" fmla="*/ 428597 w 455892"/>
                    <a:gd name="connsiteY14" fmla="*/ 300251 h 840586"/>
                    <a:gd name="connsiteX15" fmla="*/ 414949 w 455892"/>
                    <a:gd name="connsiteY15" fmla="*/ 218364 h 840586"/>
                    <a:gd name="connsiteX16" fmla="*/ 387654 w 455892"/>
                    <a:gd name="connsiteY16" fmla="*/ 177421 h 840586"/>
                    <a:gd name="connsiteX17" fmla="*/ 374006 w 455892"/>
                    <a:gd name="connsiteY17" fmla="*/ 136478 h 840586"/>
                    <a:gd name="connsiteX18" fmla="*/ 374006 w 455892"/>
                    <a:gd name="connsiteY18" fmla="*/ 27296 h 840586"/>
                    <a:gd name="connsiteX19" fmla="*/ 333062 w 455892"/>
                    <a:gd name="connsiteY19" fmla="*/ 0 h 840586"/>
                    <a:gd name="connsiteX20" fmla="*/ 292119 w 455892"/>
                    <a:gd name="connsiteY20" fmla="*/ 13648 h 840586"/>
                    <a:gd name="connsiteX21" fmla="*/ 237528 w 455892"/>
                    <a:gd name="connsiteY21" fmla="*/ 27296 h 840586"/>
                    <a:gd name="connsiteX22" fmla="*/ 196585 w 455892"/>
                    <a:gd name="connsiteY22" fmla="*/ 54591 h 840586"/>
                    <a:gd name="connsiteX23" fmla="*/ 169289 w 455892"/>
                    <a:gd name="connsiteY23" fmla="*/ 95535 h 840586"/>
                    <a:gd name="connsiteX24" fmla="*/ 210233 w 455892"/>
                    <a:gd name="connsiteY24" fmla="*/ 177421 h 840586"/>
                    <a:gd name="connsiteX25" fmla="*/ 196585 w 455892"/>
                    <a:gd name="connsiteY25" fmla="*/ 218364 h 8405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55892" h="840586">
                      <a:moveTo>
                        <a:pt x="196585" y="218364"/>
                      </a:moveTo>
                      <a:cubicBezTo>
                        <a:pt x="192036" y="232012"/>
                        <a:pt x="186426" y="245351"/>
                        <a:pt x="182937" y="259308"/>
                      </a:cubicBezTo>
                      <a:cubicBezTo>
                        <a:pt x="177311" y="281812"/>
                        <a:pt x="177434" y="305826"/>
                        <a:pt x="169289" y="327546"/>
                      </a:cubicBezTo>
                      <a:cubicBezTo>
                        <a:pt x="163530" y="342904"/>
                        <a:pt x="148656" y="353501"/>
                        <a:pt x="141994" y="368490"/>
                      </a:cubicBezTo>
                      <a:cubicBezTo>
                        <a:pt x="107991" y="444996"/>
                        <a:pt x="131524" y="438374"/>
                        <a:pt x="87403" y="491320"/>
                      </a:cubicBezTo>
                      <a:cubicBezTo>
                        <a:pt x="75047" y="506147"/>
                        <a:pt x="60108" y="518615"/>
                        <a:pt x="46460" y="532263"/>
                      </a:cubicBezTo>
                      <a:cubicBezTo>
                        <a:pt x="21700" y="631301"/>
                        <a:pt x="0" y="694971"/>
                        <a:pt x="46460" y="818866"/>
                      </a:cubicBezTo>
                      <a:cubicBezTo>
                        <a:pt x="54605" y="840586"/>
                        <a:pt x="91952" y="809767"/>
                        <a:pt x="114698" y="805218"/>
                      </a:cubicBezTo>
                      <a:cubicBezTo>
                        <a:pt x="147181" y="707771"/>
                        <a:pt x="118055" y="739292"/>
                        <a:pt x="182937" y="696036"/>
                      </a:cubicBezTo>
                      <a:cubicBezTo>
                        <a:pt x="192036" y="682388"/>
                        <a:pt x="202898" y="669764"/>
                        <a:pt x="210233" y="655093"/>
                      </a:cubicBezTo>
                      <a:cubicBezTo>
                        <a:pt x="216667" y="642226"/>
                        <a:pt x="215048" y="625505"/>
                        <a:pt x="223880" y="614149"/>
                      </a:cubicBezTo>
                      <a:cubicBezTo>
                        <a:pt x="321658" y="488434"/>
                        <a:pt x="271825" y="567371"/>
                        <a:pt x="346710" y="504967"/>
                      </a:cubicBezTo>
                      <a:cubicBezTo>
                        <a:pt x="411958" y="450594"/>
                        <a:pt x="366150" y="481640"/>
                        <a:pt x="414949" y="423081"/>
                      </a:cubicBezTo>
                      <a:cubicBezTo>
                        <a:pt x="427305" y="408253"/>
                        <a:pt x="442244" y="395785"/>
                        <a:pt x="455892" y="382137"/>
                      </a:cubicBezTo>
                      <a:cubicBezTo>
                        <a:pt x="446794" y="354842"/>
                        <a:pt x="433327" y="328631"/>
                        <a:pt x="428597" y="300251"/>
                      </a:cubicBezTo>
                      <a:cubicBezTo>
                        <a:pt x="424048" y="272955"/>
                        <a:pt x="423700" y="244616"/>
                        <a:pt x="414949" y="218364"/>
                      </a:cubicBezTo>
                      <a:cubicBezTo>
                        <a:pt x="409762" y="202803"/>
                        <a:pt x="394989" y="192092"/>
                        <a:pt x="387654" y="177421"/>
                      </a:cubicBezTo>
                      <a:cubicBezTo>
                        <a:pt x="381220" y="164554"/>
                        <a:pt x="378555" y="150126"/>
                        <a:pt x="374006" y="136478"/>
                      </a:cubicBezTo>
                      <a:cubicBezTo>
                        <a:pt x="388001" y="94493"/>
                        <a:pt x="401744" y="75837"/>
                        <a:pt x="374006" y="27296"/>
                      </a:cubicBezTo>
                      <a:cubicBezTo>
                        <a:pt x="365868" y="13054"/>
                        <a:pt x="346710" y="9099"/>
                        <a:pt x="333062" y="0"/>
                      </a:cubicBezTo>
                      <a:cubicBezTo>
                        <a:pt x="319414" y="4549"/>
                        <a:pt x="305951" y="9696"/>
                        <a:pt x="292119" y="13648"/>
                      </a:cubicBezTo>
                      <a:cubicBezTo>
                        <a:pt x="274084" y="18801"/>
                        <a:pt x="254768" y="19907"/>
                        <a:pt x="237528" y="27296"/>
                      </a:cubicBezTo>
                      <a:cubicBezTo>
                        <a:pt x="222452" y="33757"/>
                        <a:pt x="210233" y="45493"/>
                        <a:pt x="196585" y="54591"/>
                      </a:cubicBezTo>
                      <a:cubicBezTo>
                        <a:pt x="187486" y="68239"/>
                        <a:pt x="171986" y="79355"/>
                        <a:pt x="169289" y="95535"/>
                      </a:cubicBezTo>
                      <a:cubicBezTo>
                        <a:pt x="165522" y="118137"/>
                        <a:pt x="200727" y="163163"/>
                        <a:pt x="210233" y="177421"/>
                      </a:cubicBezTo>
                      <a:lnTo>
                        <a:pt x="196585" y="218364"/>
                      </a:lnTo>
                      <a:close/>
                    </a:path>
                  </a:pathLst>
                </a:custGeom>
                <a:solidFill>
                  <a:srgbClr val="00B050">
                    <a:alpha val="56078"/>
                  </a:srgbClr>
                </a:solidFill>
                <a:ln>
                  <a:solidFill>
                    <a:srgbClr val="00B050">
                      <a:alpha val="56078"/>
                    </a:srgb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grpSp>
      <p:sp>
        <p:nvSpPr>
          <p:cNvPr id="24" name="AutoShape 394"/>
          <p:cNvSpPr>
            <a:spLocks noChangeArrowheads="1"/>
          </p:cNvSpPr>
          <p:nvPr/>
        </p:nvSpPr>
        <p:spPr bwMode="auto">
          <a:xfrm>
            <a:off x="2159956" y="1155503"/>
            <a:ext cx="2685444" cy="646113"/>
          </a:xfrm>
          <a:prstGeom prst="roundRect">
            <a:avLst>
              <a:gd name="adj" fmla="val 50000"/>
            </a:avLst>
          </a:prstGeom>
          <a:solidFill>
            <a:srgbClr val="002060"/>
          </a:solidFill>
          <a:ln w="28575">
            <a:solidFill>
              <a:srgbClr val="FFFF00"/>
            </a:solidFill>
            <a:round/>
            <a:headEnd/>
            <a:tailEnd/>
          </a:ln>
        </p:spPr>
        <p:txBody>
          <a:bodyPr wrap="none" anchor="ctr"/>
          <a:lstStyle/>
          <a:p>
            <a:pPr algn="ctr" defTabSz="690878" eaLnBrk="0" hangingPunct="0">
              <a:buSzPct val="85000"/>
              <a:defRPr/>
            </a:pPr>
            <a:r>
              <a:rPr lang="es-CL" b="1" dirty="0">
                <a:solidFill>
                  <a:srgbClr val="FFFF00"/>
                </a:solidFill>
                <a:effectLst>
                  <a:outerShdw blurRad="38100" dist="38100" dir="2700000" algn="tl">
                    <a:srgbClr val="000000"/>
                  </a:outerShdw>
                </a:effectLst>
                <a:latin typeface="Arial" charset="0"/>
              </a:rPr>
              <a:t>VEGETACIÓN</a:t>
            </a:r>
          </a:p>
        </p:txBody>
      </p:sp>
      <p:grpSp>
        <p:nvGrpSpPr>
          <p:cNvPr id="25" name="Grupo 24">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26"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27"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29" name="Proceso alternativo 5">
            <a:extLst>
              <a:ext uri="{FF2B5EF4-FFF2-40B4-BE49-F238E27FC236}">
                <a16:creationId xmlns:a16="http://schemas.microsoft.com/office/drawing/2014/main" id="{78562406-F1B7-8541-929F-D750EC4CEAD3}"/>
              </a:ext>
            </a:extLst>
          </p:cNvPr>
          <p:cNvSpPr/>
          <p:nvPr/>
        </p:nvSpPr>
        <p:spPr>
          <a:xfrm>
            <a:off x="1009631" y="1015579"/>
            <a:ext cx="10069414"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34" name="Picture 2" descr="http://webinterna.esnaval.cl/images/cabecera_EN.png"/>
          <p:cNvPicPr>
            <a:picLocks noChangeAspect="1" noChangeArrowheads="1"/>
          </p:cNvPicPr>
          <p:nvPr/>
        </p:nvPicPr>
        <p:blipFill rotWithShape="1">
          <a:blip r:embed="rId4">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38" name="Text Box 54">
            <a:extLst>
              <a:ext uri="{FF2B5EF4-FFF2-40B4-BE49-F238E27FC236}">
                <a16:creationId xmlns:a16="http://schemas.microsoft.com/office/drawing/2014/main" id="{99371941-CAAB-4F5B-A538-60BD64641983}"/>
              </a:ext>
            </a:extLst>
          </p:cNvPr>
          <p:cNvSpPr txBox="1">
            <a:spLocks noChangeArrowheads="1"/>
          </p:cNvSpPr>
          <p:nvPr/>
        </p:nvSpPr>
        <p:spPr bwMode="auto">
          <a:xfrm>
            <a:off x="6892355" y="1265701"/>
            <a:ext cx="5299646"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80975" indent="-180975"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ES_tradnl" altLang="es-CO" sz="1400" b="1" dirty="0">
              <a:cs typeface="Arial" panose="020B0604020202020204" pitchFamily="34" charset="0"/>
            </a:endParaRPr>
          </a:p>
          <a:p>
            <a:pPr marL="285750" indent="-285750" eaLnBrk="1" hangingPunct="1">
              <a:buFont typeface="Wingdings" panose="05000000000000000000" pitchFamily="2" charset="2"/>
              <a:buChar char="v"/>
            </a:pPr>
            <a:r>
              <a:rPr lang="es-ES_tradnl" altLang="es-CO" sz="1400" b="1" dirty="0">
                <a:cs typeface="Arial" panose="020B0604020202020204" pitchFamily="34" charset="0"/>
              </a:rPr>
              <a:t>Diferenciar los sectores agregando catalogación definida.</a:t>
            </a:r>
          </a:p>
          <a:p>
            <a:pPr marL="285750" indent="-285750" eaLnBrk="1" hangingPunct="1">
              <a:buFont typeface="Wingdings" panose="05000000000000000000" pitchFamily="2" charset="2"/>
              <a:buChar char="v"/>
            </a:pPr>
            <a:r>
              <a:rPr lang="es-ES_tradnl" altLang="es-CO" sz="1400" b="1" dirty="0">
                <a:cs typeface="Arial" panose="020B0604020202020204" pitchFamily="34" charset="0"/>
              </a:rPr>
              <a:t>Definir restricciones de movimientos - cubierta - protección - observación y campos de tiro.</a:t>
            </a:r>
          </a:p>
        </p:txBody>
      </p:sp>
      <p:sp>
        <p:nvSpPr>
          <p:cNvPr id="39" name="Text Box 57">
            <a:extLst>
              <a:ext uri="{FF2B5EF4-FFF2-40B4-BE49-F238E27FC236}">
                <a16:creationId xmlns:a16="http://schemas.microsoft.com/office/drawing/2014/main" id="{A83E504F-773D-465A-9E2C-1E49B6DDB231}"/>
              </a:ext>
            </a:extLst>
          </p:cNvPr>
          <p:cNvSpPr txBox="1">
            <a:spLocks noChangeArrowheads="1"/>
          </p:cNvSpPr>
          <p:nvPr/>
        </p:nvSpPr>
        <p:spPr bwMode="auto">
          <a:xfrm>
            <a:off x="7060282" y="2874815"/>
            <a:ext cx="2265364" cy="2585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ES_tradnl" altLang="es-CO" b="1" dirty="0">
                <a:latin typeface="Calibri" panose="020F0502020204030204" pitchFamily="34" charset="0"/>
                <a:cs typeface="Arial" panose="020B0604020202020204" pitchFamily="34" charset="0"/>
              </a:rPr>
              <a:t>MOVILIDAD (1ª Letra)</a:t>
            </a:r>
          </a:p>
          <a:p>
            <a:pPr eaLnBrk="1" hangingPunct="1"/>
            <a:r>
              <a:rPr lang="es-ES_tradnl" altLang="es-CO" b="1" dirty="0">
                <a:latin typeface="Calibri" panose="020F0502020204030204" pitchFamily="34" charset="0"/>
                <a:cs typeface="Arial" panose="020B0604020202020204" pitchFamily="34" charset="0"/>
              </a:rPr>
              <a:t>I  : Impide</a:t>
            </a:r>
          </a:p>
          <a:p>
            <a:pPr eaLnBrk="1" hangingPunct="1"/>
            <a:r>
              <a:rPr lang="es-ES_tradnl" altLang="es-CO" b="1" dirty="0">
                <a:latin typeface="Calibri" panose="020F0502020204030204" pitchFamily="34" charset="0"/>
                <a:cs typeface="Arial" panose="020B0604020202020204" pitchFamily="34" charset="0"/>
              </a:rPr>
              <a:t>D: Dificulta</a:t>
            </a:r>
          </a:p>
          <a:p>
            <a:pPr eaLnBrk="1" hangingPunct="1"/>
            <a:r>
              <a:rPr lang="es-ES_tradnl" altLang="es-CO" b="1" dirty="0">
                <a:latin typeface="Calibri" panose="020F0502020204030204" pitchFamily="34" charset="0"/>
                <a:cs typeface="Arial" panose="020B0604020202020204" pitchFamily="34" charset="0"/>
              </a:rPr>
              <a:t>P : Permite</a:t>
            </a:r>
          </a:p>
          <a:p>
            <a:pPr eaLnBrk="1" hangingPunct="1"/>
            <a:endParaRPr lang="es-ES_tradnl" altLang="es-CO" b="1" dirty="0">
              <a:latin typeface="Calibri" panose="020F0502020204030204" pitchFamily="34" charset="0"/>
              <a:cs typeface="Arial" panose="020B0604020202020204" pitchFamily="34" charset="0"/>
            </a:endParaRPr>
          </a:p>
          <a:p>
            <a:pPr eaLnBrk="1" hangingPunct="1"/>
            <a:r>
              <a:rPr lang="es-ES_tradnl" altLang="es-CO" b="1" dirty="0">
                <a:latin typeface="Calibri" panose="020F0502020204030204" pitchFamily="34" charset="0"/>
                <a:cs typeface="Arial" panose="020B0604020202020204" pitchFamily="34" charset="0"/>
              </a:rPr>
              <a:t>ALTURA (3ª Letra)</a:t>
            </a:r>
          </a:p>
          <a:p>
            <a:pPr eaLnBrk="1" hangingPunct="1"/>
            <a:r>
              <a:rPr lang="es-ES_tradnl" altLang="es-CO" b="1" dirty="0">
                <a:latin typeface="Calibri" panose="020F0502020204030204" pitchFamily="34" charset="0"/>
                <a:cs typeface="Arial" panose="020B0604020202020204" pitchFamily="34" charset="0"/>
              </a:rPr>
              <a:t>b : Baja	     0 - 3 m.</a:t>
            </a:r>
          </a:p>
          <a:p>
            <a:pPr eaLnBrk="1" hangingPunct="1"/>
            <a:r>
              <a:rPr lang="es-ES_tradnl" altLang="es-CO" b="1" dirty="0">
                <a:latin typeface="Calibri" panose="020F0502020204030204" pitchFamily="34" charset="0"/>
                <a:cs typeface="Arial" panose="020B0604020202020204" pitchFamily="34" charset="0"/>
              </a:rPr>
              <a:t>m: Media   3 - 10 m.</a:t>
            </a:r>
          </a:p>
          <a:p>
            <a:pPr eaLnBrk="1" hangingPunct="1"/>
            <a:r>
              <a:rPr lang="es-ES_tradnl" altLang="es-CO" b="1" dirty="0">
                <a:latin typeface="Calibri" panose="020F0502020204030204" pitchFamily="34" charset="0"/>
                <a:cs typeface="Arial" panose="020B0604020202020204" pitchFamily="34" charset="0"/>
              </a:rPr>
              <a:t>a : Alta      10 - + m.</a:t>
            </a:r>
          </a:p>
        </p:txBody>
      </p:sp>
      <p:sp>
        <p:nvSpPr>
          <p:cNvPr id="40" name="Text Box 58">
            <a:extLst>
              <a:ext uri="{FF2B5EF4-FFF2-40B4-BE49-F238E27FC236}">
                <a16:creationId xmlns:a16="http://schemas.microsoft.com/office/drawing/2014/main" id="{3370D0BA-052C-4BA5-AFB2-91A88118CBDB}"/>
              </a:ext>
            </a:extLst>
          </p:cNvPr>
          <p:cNvSpPr txBox="1">
            <a:spLocks noChangeArrowheads="1"/>
          </p:cNvSpPr>
          <p:nvPr/>
        </p:nvSpPr>
        <p:spPr bwMode="auto">
          <a:xfrm>
            <a:off x="9512969" y="2889103"/>
            <a:ext cx="2136290" cy="2585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ES_tradnl" altLang="es-CO" b="1">
                <a:latin typeface="Calibri" panose="020F0502020204030204" pitchFamily="34" charset="0"/>
                <a:cs typeface="Arial" panose="020B0604020202020204" pitchFamily="34" charset="0"/>
              </a:rPr>
              <a:t>DENSIDAD (2ª Letra)</a:t>
            </a:r>
          </a:p>
          <a:p>
            <a:pPr eaLnBrk="1" hangingPunct="1"/>
            <a:r>
              <a:rPr lang="es-ES_tradnl" altLang="es-CO" b="1">
                <a:latin typeface="Calibri" panose="020F0502020204030204" pitchFamily="34" charset="0"/>
                <a:cs typeface="Arial" panose="020B0604020202020204" pitchFamily="34" charset="0"/>
              </a:rPr>
              <a:t>A: Abierta</a:t>
            </a:r>
          </a:p>
          <a:p>
            <a:pPr eaLnBrk="1" hangingPunct="1"/>
            <a:r>
              <a:rPr lang="es-ES_tradnl" altLang="es-CO" b="1">
                <a:latin typeface="Calibri" panose="020F0502020204030204" pitchFamily="34" charset="0"/>
                <a:cs typeface="Arial" panose="020B0604020202020204" pitchFamily="34" charset="0"/>
              </a:rPr>
              <a:t>S : Semiabierta</a:t>
            </a:r>
          </a:p>
          <a:p>
            <a:pPr eaLnBrk="1" hangingPunct="1"/>
            <a:r>
              <a:rPr lang="es-ES_tradnl" altLang="es-CO" b="1">
                <a:latin typeface="Calibri" panose="020F0502020204030204" pitchFamily="34" charset="0"/>
                <a:cs typeface="Arial" panose="020B0604020202020204" pitchFamily="34" charset="0"/>
              </a:rPr>
              <a:t>C : Cerrada</a:t>
            </a:r>
          </a:p>
          <a:p>
            <a:pPr eaLnBrk="1" hangingPunct="1"/>
            <a:endParaRPr lang="es-ES_tradnl" altLang="es-CO" b="1">
              <a:latin typeface="Calibri" panose="020F0502020204030204" pitchFamily="34" charset="0"/>
              <a:cs typeface="Arial" panose="020B0604020202020204" pitchFamily="34" charset="0"/>
            </a:endParaRPr>
          </a:p>
          <a:p>
            <a:pPr eaLnBrk="1" hangingPunct="1"/>
            <a:r>
              <a:rPr lang="es-ES_tradnl" altLang="es-CO" b="1">
                <a:latin typeface="Calibri" panose="020F0502020204030204" pitchFamily="34" charset="0"/>
                <a:cs typeface="Arial" panose="020B0604020202020204" pitchFamily="34" charset="0"/>
              </a:rPr>
              <a:t>TIPO  (Número)</a:t>
            </a:r>
          </a:p>
          <a:p>
            <a:pPr eaLnBrk="1" hangingPunct="1"/>
            <a:r>
              <a:rPr lang="es-ES_tradnl" altLang="es-CO" b="1">
                <a:latin typeface="Calibri" panose="020F0502020204030204" pitchFamily="34" charset="0"/>
                <a:cs typeface="Arial" panose="020B0604020202020204" pitchFamily="34" charset="0"/>
              </a:rPr>
              <a:t>1 : Árboles</a:t>
            </a:r>
          </a:p>
          <a:p>
            <a:pPr eaLnBrk="1" hangingPunct="1"/>
            <a:r>
              <a:rPr lang="es-ES_tradnl" altLang="es-CO" b="1">
                <a:latin typeface="Calibri" panose="020F0502020204030204" pitchFamily="34" charset="0"/>
                <a:cs typeface="Arial" panose="020B0604020202020204" pitchFamily="34" charset="0"/>
              </a:rPr>
              <a:t>2 : Arbustos</a:t>
            </a:r>
          </a:p>
          <a:p>
            <a:pPr eaLnBrk="1" hangingPunct="1"/>
            <a:r>
              <a:rPr lang="es-ES_tradnl" altLang="es-CO" b="1">
                <a:latin typeface="Calibri" panose="020F0502020204030204" pitchFamily="34" charset="0"/>
                <a:cs typeface="Arial" panose="020B0604020202020204" pitchFamily="34" charset="0"/>
              </a:rPr>
              <a:t>3 : Hierbas , Cultivos</a:t>
            </a:r>
            <a:endParaRPr lang="es-ES_tradnl" altLang="es-CO">
              <a:latin typeface="Calibri" panose="020F0502020204030204" pitchFamily="34" charset="0"/>
              <a:cs typeface="Arial" panose="020B0604020202020204" pitchFamily="34" charset="0"/>
            </a:endParaRPr>
          </a:p>
        </p:txBody>
      </p:sp>
      <p:pic>
        <p:nvPicPr>
          <p:cNvPr id="41" name="Picture 4">
            <a:extLst>
              <a:ext uri="{FF2B5EF4-FFF2-40B4-BE49-F238E27FC236}">
                <a16:creationId xmlns:a16="http://schemas.microsoft.com/office/drawing/2014/main" id="{93A3B051-DF48-42D1-A22C-5C3F44D223A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21156" y="2221958"/>
            <a:ext cx="2753465" cy="1876596"/>
          </a:xfrm>
          <a:prstGeom prst="rect">
            <a:avLst/>
          </a:prstGeom>
          <a:noFill/>
          <a:ln w="38100">
            <a:solidFill>
              <a:schemeClr val="bg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2" name="Text Box 9"/>
          <p:cNvSpPr txBox="1">
            <a:spLocks noChangeArrowheads="1"/>
          </p:cNvSpPr>
          <p:nvPr/>
        </p:nvSpPr>
        <p:spPr bwMode="auto">
          <a:xfrm>
            <a:off x="949746" y="320223"/>
            <a:ext cx="10292507" cy="461665"/>
          </a:xfrm>
          <a:prstGeom prst="rect">
            <a:avLst/>
          </a:prstGeom>
          <a:noFill/>
          <a:ln w="190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CO" sz="2400" dirty="0" smtClean="0"/>
              <a:t>FASE II “</a:t>
            </a:r>
            <a:r>
              <a:rPr lang="es-MX" altLang="es-CO" sz="2400" dirty="0"/>
              <a:t>DESCRIBIR LOS EFECTOS DEL CAMPO DE </a:t>
            </a:r>
            <a:r>
              <a:rPr lang="es-MX" altLang="es-CO" sz="2400" dirty="0" smtClean="0"/>
              <a:t>BATALLA</a:t>
            </a:r>
            <a:r>
              <a:rPr lang="es-ES" altLang="es-CO" sz="2400" dirty="0" smtClean="0"/>
              <a:t>”</a:t>
            </a:r>
            <a:endParaRPr lang="es-ES" altLang="es-CO" sz="2400" dirty="0"/>
          </a:p>
        </p:txBody>
      </p:sp>
    </p:spTree>
    <p:extLst>
      <p:ext uri="{BB962C8B-B14F-4D97-AF65-F5344CB8AC3E}">
        <p14:creationId xmlns:p14="http://schemas.microsoft.com/office/powerpoint/2010/main" val="53825695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500" fill="hold"/>
                                        <p:tgtEl>
                                          <p:spTgt spid="38"/>
                                        </p:tgtEl>
                                        <p:attrNameLst>
                                          <p:attrName>ppt_x</p:attrName>
                                        </p:attrNameLst>
                                      </p:cBhvr>
                                      <p:tavLst>
                                        <p:tav tm="0">
                                          <p:val>
                                            <p:strVal val="0-#ppt_w/2"/>
                                          </p:val>
                                        </p:tav>
                                        <p:tav tm="100000">
                                          <p:val>
                                            <p:strVal val="#ppt_x"/>
                                          </p:val>
                                        </p:tav>
                                      </p:tavLst>
                                    </p:anim>
                                    <p:anim calcmode="lin" valueType="num">
                                      <p:cBhvr additive="base">
                                        <p:cTn id="8" dur="500" fill="hold"/>
                                        <p:tgtEl>
                                          <p:spTgt spid="3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9"/>
                                        </p:tgtEl>
                                        <p:attrNameLst>
                                          <p:attrName>style.visibility</p:attrName>
                                        </p:attrNameLst>
                                      </p:cBhvr>
                                      <p:to>
                                        <p:strVal val="visible"/>
                                      </p:to>
                                    </p:set>
                                    <p:anim calcmode="lin" valueType="num">
                                      <p:cBhvr additive="base">
                                        <p:cTn id="13" dur="500" fill="hold"/>
                                        <p:tgtEl>
                                          <p:spTgt spid="39"/>
                                        </p:tgtEl>
                                        <p:attrNameLst>
                                          <p:attrName>ppt_x</p:attrName>
                                        </p:attrNameLst>
                                      </p:cBhvr>
                                      <p:tavLst>
                                        <p:tav tm="0">
                                          <p:val>
                                            <p:strVal val="0-#ppt_w/2"/>
                                          </p:val>
                                        </p:tav>
                                        <p:tav tm="100000">
                                          <p:val>
                                            <p:strVal val="#ppt_x"/>
                                          </p:val>
                                        </p:tav>
                                      </p:tavLst>
                                    </p:anim>
                                    <p:anim calcmode="lin" valueType="num">
                                      <p:cBhvr additive="base">
                                        <p:cTn id="14" dur="500" fill="hold"/>
                                        <p:tgtEl>
                                          <p:spTgt spid="3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0"/>
                                        </p:tgtEl>
                                        <p:attrNameLst>
                                          <p:attrName>style.visibility</p:attrName>
                                        </p:attrNameLst>
                                      </p:cBhvr>
                                      <p:to>
                                        <p:strVal val="visible"/>
                                      </p:to>
                                    </p:set>
                                    <p:anim calcmode="lin" valueType="num">
                                      <p:cBhvr additive="base">
                                        <p:cTn id="19" dur="500" fill="hold"/>
                                        <p:tgtEl>
                                          <p:spTgt spid="40"/>
                                        </p:tgtEl>
                                        <p:attrNameLst>
                                          <p:attrName>ppt_x</p:attrName>
                                        </p:attrNameLst>
                                      </p:cBhvr>
                                      <p:tavLst>
                                        <p:tav tm="0">
                                          <p:val>
                                            <p:strVal val="0-#ppt_w/2"/>
                                          </p:val>
                                        </p:tav>
                                        <p:tav tm="100000">
                                          <p:val>
                                            <p:strVal val="#ppt_x"/>
                                          </p:val>
                                        </p:tav>
                                      </p:tavLst>
                                    </p:anim>
                                    <p:anim calcmode="lin" valueType="num">
                                      <p:cBhvr additive="base">
                                        <p:cTn id="20" dur="500" fill="hold"/>
                                        <p:tgtEl>
                                          <p:spTgt spid="4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utoUpdateAnimBg="0"/>
      <p:bldP spid="39" grpId="0" autoUpdateAnimBg="0"/>
      <p:bldP spid="40" grpId="0"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22" name="40 Grupo"/>
          <p:cNvGrpSpPr>
            <a:grpSpLocks/>
          </p:cNvGrpSpPr>
          <p:nvPr/>
        </p:nvGrpSpPr>
        <p:grpSpPr bwMode="auto">
          <a:xfrm>
            <a:off x="469162" y="1029501"/>
            <a:ext cx="5626838" cy="5227410"/>
            <a:chOff x="1299347" y="330655"/>
            <a:chExt cx="6429375" cy="6332672"/>
          </a:xfrm>
        </p:grpSpPr>
        <p:pic>
          <p:nvPicPr>
            <p:cNvPr id="2" name="1 Imagen" descr="1.JPG"/>
            <p:cNvPicPr>
              <a:picLocks noChangeAspect="1"/>
            </p:cNvPicPr>
            <p:nvPr/>
          </p:nvPicPr>
          <p:blipFill>
            <a:blip r:embed="rId2" cstate="print">
              <a:clrChange>
                <a:clrFrom>
                  <a:srgbClr val="A29197"/>
                </a:clrFrom>
                <a:clrTo>
                  <a:srgbClr val="A29197">
                    <a:alpha val="0"/>
                  </a:srgbClr>
                </a:clrTo>
              </a:clrChange>
            </a:blip>
            <a:stretch>
              <a:fillRect/>
            </a:stretch>
          </p:blipFill>
          <p:spPr>
            <a:xfrm>
              <a:off x="1299347" y="341047"/>
              <a:ext cx="6429375" cy="6200775"/>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grpSp>
          <p:nvGrpSpPr>
            <p:cNvPr id="30765" name="13 Grupo"/>
            <p:cNvGrpSpPr>
              <a:grpSpLocks/>
            </p:cNvGrpSpPr>
            <p:nvPr/>
          </p:nvGrpSpPr>
          <p:grpSpPr bwMode="auto">
            <a:xfrm>
              <a:off x="1367606" y="330655"/>
              <a:ext cx="6342872" cy="6332672"/>
              <a:chOff x="1367606" y="330655"/>
              <a:chExt cx="6342872" cy="6332672"/>
            </a:xfrm>
          </p:grpSpPr>
          <p:sp>
            <p:nvSpPr>
              <p:cNvPr id="5" name="4 Forma libre"/>
              <p:cNvSpPr/>
              <p:nvPr/>
            </p:nvSpPr>
            <p:spPr>
              <a:xfrm>
                <a:off x="3214678" y="330656"/>
                <a:ext cx="4495800" cy="6197599"/>
              </a:xfrm>
              <a:custGeom>
                <a:avLst/>
                <a:gdLst>
                  <a:gd name="connsiteX0" fmla="*/ 2984500 w 4495800"/>
                  <a:gd name="connsiteY0" fmla="*/ 3650 h 6099650"/>
                  <a:gd name="connsiteX1" fmla="*/ 3022600 w 4495800"/>
                  <a:gd name="connsiteY1" fmla="*/ 41750 h 6099650"/>
                  <a:gd name="connsiteX2" fmla="*/ 3060700 w 4495800"/>
                  <a:gd name="connsiteY2" fmla="*/ 54450 h 6099650"/>
                  <a:gd name="connsiteX3" fmla="*/ 3086100 w 4495800"/>
                  <a:gd name="connsiteY3" fmla="*/ 92550 h 6099650"/>
                  <a:gd name="connsiteX4" fmla="*/ 3073400 w 4495800"/>
                  <a:gd name="connsiteY4" fmla="*/ 321150 h 6099650"/>
                  <a:gd name="connsiteX5" fmla="*/ 2870200 w 4495800"/>
                  <a:gd name="connsiteY5" fmla="*/ 384650 h 6099650"/>
                  <a:gd name="connsiteX6" fmla="*/ 2844800 w 4495800"/>
                  <a:gd name="connsiteY6" fmla="*/ 422750 h 6099650"/>
                  <a:gd name="connsiteX7" fmla="*/ 2768600 w 4495800"/>
                  <a:gd name="connsiteY7" fmla="*/ 460850 h 6099650"/>
                  <a:gd name="connsiteX8" fmla="*/ 1981200 w 4495800"/>
                  <a:gd name="connsiteY8" fmla="*/ 435450 h 6099650"/>
                  <a:gd name="connsiteX9" fmla="*/ 1943100 w 4495800"/>
                  <a:gd name="connsiteY9" fmla="*/ 422750 h 6099650"/>
                  <a:gd name="connsiteX10" fmla="*/ 1892300 w 4495800"/>
                  <a:gd name="connsiteY10" fmla="*/ 410050 h 6099650"/>
                  <a:gd name="connsiteX11" fmla="*/ 1866900 w 4495800"/>
                  <a:gd name="connsiteY11" fmla="*/ 371950 h 6099650"/>
                  <a:gd name="connsiteX12" fmla="*/ 1828800 w 4495800"/>
                  <a:gd name="connsiteY12" fmla="*/ 333850 h 6099650"/>
                  <a:gd name="connsiteX13" fmla="*/ 1765300 w 4495800"/>
                  <a:gd name="connsiteY13" fmla="*/ 244950 h 6099650"/>
                  <a:gd name="connsiteX14" fmla="*/ 1739900 w 4495800"/>
                  <a:gd name="connsiteY14" fmla="*/ 168750 h 6099650"/>
                  <a:gd name="connsiteX15" fmla="*/ 1689100 w 4495800"/>
                  <a:gd name="connsiteY15" fmla="*/ 3650 h 6099650"/>
                  <a:gd name="connsiteX16" fmla="*/ 1676400 w 4495800"/>
                  <a:gd name="connsiteY16" fmla="*/ 3650 h 6099650"/>
                  <a:gd name="connsiteX17" fmla="*/ 1244600 w 4495800"/>
                  <a:gd name="connsiteY17" fmla="*/ 16350 h 6099650"/>
                  <a:gd name="connsiteX18" fmla="*/ 1231900 w 4495800"/>
                  <a:gd name="connsiteY18" fmla="*/ 54450 h 6099650"/>
                  <a:gd name="connsiteX19" fmla="*/ 1193800 w 4495800"/>
                  <a:gd name="connsiteY19" fmla="*/ 92550 h 6099650"/>
                  <a:gd name="connsiteX20" fmla="*/ 1181100 w 4495800"/>
                  <a:gd name="connsiteY20" fmla="*/ 130650 h 6099650"/>
                  <a:gd name="connsiteX21" fmla="*/ 1155700 w 4495800"/>
                  <a:gd name="connsiteY21" fmla="*/ 168750 h 6099650"/>
                  <a:gd name="connsiteX22" fmla="*/ 1092200 w 4495800"/>
                  <a:gd name="connsiteY22" fmla="*/ 270350 h 6099650"/>
                  <a:gd name="connsiteX23" fmla="*/ 1092200 w 4495800"/>
                  <a:gd name="connsiteY23" fmla="*/ 397350 h 6099650"/>
                  <a:gd name="connsiteX24" fmla="*/ 1143000 w 4495800"/>
                  <a:gd name="connsiteY24" fmla="*/ 473550 h 6099650"/>
                  <a:gd name="connsiteX25" fmla="*/ 1066800 w 4495800"/>
                  <a:gd name="connsiteY25" fmla="*/ 625950 h 6099650"/>
                  <a:gd name="connsiteX26" fmla="*/ 1041400 w 4495800"/>
                  <a:gd name="connsiteY26" fmla="*/ 664050 h 6099650"/>
                  <a:gd name="connsiteX27" fmla="*/ 1016000 w 4495800"/>
                  <a:gd name="connsiteY27" fmla="*/ 702150 h 6099650"/>
                  <a:gd name="connsiteX28" fmla="*/ 901700 w 4495800"/>
                  <a:gd name="connsiteY28" fmla="*/ 765650 h 6099650"/>
                  <a:gd name="connsiteX29" fmla="*/ 825500 w 4495800"/>
                  <a:gd name="connsiteY29" fmla="*/ 689450 h 6099650"/>
                  <a:gd name="connsiteX30" fmla="*/ 800100 w 4495800"/>
                  <a:gd name="connsiteY30" fmla="*/ 651350 h 6099650"/>
                  <a:gd name="connsiteX31" fmla="*/ 685800 w 4495800"/>
                  <a:gd name="connsiteY31" fmla="*/ 587850 h 6099650"/>
                  <a:gd name="connsiteX32" fmla="*/ 622300 w 4495800"/>
                  <a:gd name="connsiteY32" fmla="*/ 575150 h 6099650"/>
                  <a:gd name="connsiteX33" fmla="*/ 495300 w 4495800"/>
                  <a:gd name="connsiteY33" fmla="*/ 587850 h 6099650"/>
                  <a:gd name="connsiteX34" fmla="*/ 406400 w 4495800"/>
                  <a:gd name="connsiteY34" fmla="*/ 600550 h 6099650"/>
                  <a:gd name="connsiteX35" fmla="*/ 292100 w 4495800"/>
                  <a:gd name="connsiteY35" fmla="*/ 613250 h 6099650"/>
                  <a:gd name="connsiteX36" fmla="*/ 177800 w 4495800"/>
                  <a:gd name="connsiteY36" fmla="*/ 676750 h 6099650"/>
                  <a:gd name="connsiteX37" fmla="*/ 76200 w 4495800"/>
                  <a:gd name="connsiteY37" fmla="*/ 791050 h 6099650"/>
                  <a:gd name="connsiteX38" fmla="*/ 101600 w 4495800"/>
                  <a:gd name="connsiteY38" fmla="*/ 981550 h 6099650"/>
                  <a:gd name="connsiteX39" fmla="*/ 127000 w 4495800"/>
                  <a:gd name="connsiteY39" fmla="*/ 1019650 h 6099650"/>
                  <a:gd name="connsiteX40" fmla="*/ 139700 w 4495800"/>
                  <a:gd name="connsiteY40" fmla="*/ 1159350 h 6099650"/>
                  <a:gd name="connsiteX41" fmla="*/ 139700 w 4495800"/>
                  <a:gd name="connsiteY41" fmla="*/ 1299050 h 6099650"/>
                  <a:gd name="connsiteX42" fmla="*/ 114300 w 4495800"/>
                  <a:gd name="connsiteY42" fmla="*/ 1375250 h 6099650"/>
                  <a:gd name="connsiteX43" fmla="*/ 76200 w 4495800"/>
                  <a:gd name="connsiteY43" fmla="*/ 1400650 h 6099650"/>
                  <a:gd name="connsiteX44" fmla="*/ 25400 w 4495800"/>
                  <a:gd name="connsiteY44" fmla="*/ 1476850 h 6099650"/>
                  <a:gd name="connsiteX45" fmla="*/ 0 w 4495800"/>
                  <a:gd name="connsiteY45" fmla="*/ 1514950 h 6099650"/>
                  <a:gd name="connsiteX46" fmla="*/ 38100 w 4495800"/>
                  <a:gd name="connsiteY46" fmla="*/ 1641950 h 6099650"/>
                  <a:gd name="connsiteX47" fmla="*/ 88900 w 4495800"/>
                  <a:gd name="connsiteY47" fmla="*/ 1730850 h 6099650"/>
                  <a:gd name="connsiteX48" fmla="*/ 190500 w 4495800"/>
                  <a:gd name="connsiteY48" fmla="*/ 1768950 h 6099650"/>
                  <a:gd name="connsiteX49" fmla="*/ 292100 w 4495800"/>
                  <a:gd name="connsiteY49" fmla="*/ 1781650 h 6099650"/>
                  <a:gd name="connsiteX50" fmla="*/ 330200 w 4495800"/>
                  <a:gd name="connsiteY50" fmla="*/ 1794350 h 6099650"/>
                  <a:gd name="connsiteX51" fmla="*/ 381000 w 4495800"/>
                  <a:gd name="connsiteY51" fmla="*/ 1870550 h 6099650"/>
                  <a:gd name="connsiteX52" fmla="*/ 419100 w 4495800"/>
                  <a:gd name="connsiteY52" fmla="*/ 1883250 h 6099650"/>
                  <a:gd name="connsiteX53" fmla="*/ 596900 w 4495800"/>
                  <a:gd name="connsiteY53" fmla="*/ 1908650 h 6099650"/>
                  <a:gd name="connsiteX54" fmla="*/ 711200 w 4495800"/>
                  <a:gd name="connsiteY54" fmla="*/ 1946750 h 6099650"/>
                  <a:gd name="connsiteX55" fmla="*/ 749300 w 4495800"/>
                  <a:gd name="connsiteY55" fmla="*/ 1959450 h 6099650"/>
                  <a:gd name="connsiteX56" fmla="*/ 787400 w 4495800"/>
                  <a:gd name="connsiteY56" fmla="*/ 2086450 h 6099650"/>
                  <a:gd name="connsiteX57" fmla="*/ 850900 w 4495800"/>
                  <a:gd name="connsiteY57" fmla="*/ 2099150 h 6099650"/>
                  <a:gd name="connsiteX58" fmla="*/ 889000 w 4495800"/>
                  <a:gd name="connsiteY58" fmla="*/ 2200750 h 6099650"/>
                  <a:gd name="connsiteX59" fmla="*/ 965200 w 4495800"/>
                  <a:gd name="connsiteY59" fmla="*/ 2226150 h 6099650"/>
                  <a:gd name="connsiteX60" fmla="*/ 1066800 w 4495800"/>
                  <a:gd name="connsiteY60" fmla="*/ 2251550 h 6099650"/>
                  <a:gd name="connsiteX61" fmla="*/ 1143000 w 4495800"/>
                  <a:gd name="connsiteY61" fmla="*/ 2315050 h 6099650"/>
                  <a:gd name="connsiteX62" fmla="*/ 1155700 w 4495800"/>
                  <a:gd name="connsiteY62" fmla="*/ 2353150 h 6099650"/>
                  <a:gd name="connsiteX63" fmla="*/ 1206500 w 4495800"/>
                  <a:gd name="connsiteY63" fmla="*/ 2429350 h 6099650"/>
                  <a:gd name="connsiteX64" fmla="*/ 1231900 w 4495800"/>
                  <a:gd name="connsiteY64" fmla="*/ 2480150 h 6099650"/>
                  <a:gd name="connsiteX65" fmla="*/ 1219200 w 4495800"/>
                  <a:gd name="connsiteY65" fmla="*/ 2543650 h 6099650"/>
                  <a:gd name="connsiteX66" fmla="*/ 1155700 w 4495800"/>
                  <a:gd name="connsiteY66" fmla="*/ 2619850 h 6099650"/>
                  <a:gd name="connsiteX67" fmla="*/ 1092200 w 4495800"/>
                  <a:gd name="connsiteY67" fmla="*/ 2734150 h 6099650"/>
                  <a:gd name="connsiteX68" fmla="*/ 1054100 w 4495800"/>
                  <a:gd name="connsiteY68" fmla="*/ 2911950 h 6099650"/>
                  <a:gd name="connsiteX69" fmla="*/ 977900 w 4495800"/>
                  <a:gd name="connsiteY69" fmla="*/ 2937350 h 6099650"/>
                  <a:gd name="connsiteX70" fmla="*/ 939800 w 4495800"/>
                  <a:gd name="connsiteY70" fmla="*/ 2950050 h 6099650"/>
                  <a:gd name="connsiteX71" fmla="*/ 901700 w 4495800"/>
                  <a:gd name="connsiteY71" fmla="*/ 2962750 h 6099650"/>
                  <a:gd name="connsiteX72" fmla="*/ 698500 w 4495800"/>
                  <a:gd name="connsiteY72" fmla="*/ 2950050 h 6099650"/>
                  <a:gd name="connsiteX73" fmla="*/ 673100 w 4495800"/>
                  <a:gd name="connsiteY73" fmla="*/ 2911950 h 6099650"/>
                  <a:gd name="connsiteX74" fmla="*/ 622300 w 4495800"/>
                  <a:gd name="connsiteY74" fmla="*/ 2886550 h 6099650"/>
                  <a:gd name="connsiteX75" fmla="*/ 596900 w 4495800"/>
                  <a:gd name="connsiteY75" fmla="*/ 2848450 h 6099650"/>
                  <a:gd name="connsiteX76" fmla="*/ 431800 w 4495800"/>
                  <a:gd name="connsiteY76" fmla="*/ 2835750 h 6099650"/>
                  <a:gd name="connsiteX77" fmla="*/ 393700 w 4495800"/>
                  <a:gd name="connsiteY77" fmla="*/ 2861150 h 6099650"/>
                  <a:gd name="connsiteX78" fmla="*/ 368300 w 4495800"/>
                  <a:gd name="connsiteY78" fmla="*/ 2899250 h 6099650"/>
                  <a:gd name="connsiteX79" fmla="*/ 330200 w 4495800"/>
                  <a:gd name="connsiteY79" fmla="*/ 2937350 h 6099650"/>
                  <a:gd name="connsiteX80" fmla="*/ 317500 w 4495800"/>
                  <a:gd name="connsiteY80" fmla="*/ 2975450 h 6099650"/>
                  <a:gd name="connsiteX81" fmla="*/ 266700 w 4495800"/>
                  <a:gd name="connsiteY81" fmla="*/ 3051650 h 6099650"/>
                  <a:gd name="connsiteX82" fmla="*/ 292100 w 4495800"/>
                  <a:gd name="connsiteY82" fmla="*/ 3140550 h 6099650"/>
                  <a:gd name="connsiteX83" fmla="*/ 368300 w 4495800"/>
                  <a:gd name="connsiteY83" fmla="*/ 3178650 h 6099650"/>
                  <a:gd name="connsiteX84" fmla="*/ 393700 w 4495800"/>
                  <a:gd name="connsiteY84" fmla="*/ 3216750 h 6099650"/>
                  <a:gd name="connsiteX85" fmla="*/ 520700 w 4495800"/>
                  <a:gd name="connsiteY85" fmla="*/ 3216750 h 6099650"/>
                  <a:gd name="connsiteX86" fmla="*/ 596900 w 4495800"/>
                  <a:gd name="connsiteY86" fmla="*/ 3153250 h 6099650"/>
                  <a:gd name="connsiteX87" fmla="*/ 647700 w 4495800"/>
                  <a:gd name="connsiteY87" fmla="*/ 3165950 h 6099650"/>
                  <a:gd name="connsiteX88" fmla="*/ 673100 w 4495800"/>
                  <a:gd name="connsiteY88" fmla="*/ 3242150 h 6099650"/>
                  <a:gd name="connsiteX89" fmla="*/ 698500 w 4495800"/>
                  <a:gd name="connsiteY89" fmla="*/ 3280250 h 6099650"/>
                  <a:gd name="connsiteX90" fmla="*/ 711200 w 4495800"/>
                  <a:gd name="connsiteY90" fmla="*/ 3318350 h 6099650"/>
                  <a:gd name="connsiteX91" fmla="*/ 787400 w 4495800"/>
                  <a:gd name="connsiteY91" fmla="*/ 3369150 h 6099650"/>
                  <a:gd name="connsiteX92" fmla="*/ 863600 w 4495800"/>
                  <a:gd name="connsiteY92" fmla="*/ 3432650 h 6099650"/>
                  <a:gd name="connsiteX93" fmla="*/ 901700 w 4495800"/>
                  <a:gd name="connsiteY93" fmla="*/ 3508850 h 6099650"/>
                  <a:gd name="connsiteX94" fmla="*/ 939800 w 4495800"/>
                  <a:gd name="connsiteY94" fmla="*/ 3534250 h 6099650"/>
                  <a:gd name="connsiteX95" fmla="*/ 1028700 w 4495800"/>
                  <a:gd name="connsiteY95" fmla="*/ 3585050 h 6099650"/>
                  <a:gd name="connsiteX96" fmla="*/ 1181100 w 4495800"/>
                  <a:gd name="connsiteY96" fmla="*/ 3521550 h 6099650"/>
                  <a:gd name="connsiteX97" fmla="*/ 1219200 w 4495800"/>
                  <a:gd name="connsiteY97" fmla="*/ 3496150 h 6099650"/>
                  <a:gd name="connsiteX98" fmla="*/ 1244600 w 4495800"/>
                  <a:gd name="connsiteY98" fmla="*/ 3458050 h 6099650"/>
                  <a:gd name="connsiteX99" fmla="*/ 1320800 w 4495800"/>
                  <a:gd name="connsiteY99" fmla="*/ 3432650 h 6099650"/>
                  <a:gd name="connsiteX100" fmla="*/ 1358900 w 4495800"/>
                  <a:gd name="connsiteY100" fmla="*/ 3445350 h 6099650"/>
                  <a:gd name="connsiteX101" fmla="*/ 1384300 w 4495800"/>
                  <a:gd name="connsiteY101" fmla="*/ 3521550 h 6099650"/>
                  <a:gd name="connsiteX102" fmla="*/ 1422400 w 4495800"/>
                  <a:gd name="connsiteY102" fmla="*/ 3597750 h 6099650"/>
                  <a:gd name="connsiteX103" fmla="*/ 1435100 w 4495800"/>
                  <a:gd name="connsiteY103" fmla="*/ 3635850 h 6099650"/>
                  <a:gd name="connsiteX104" fmla="*/ 1397000 w 4495800"/>
                  <a:gd name="connsiteY104" fmla="*/ 3712050 h 6099650"/>
                  <a:gd name="connsiteX105" fmla="*/ 1358900 w 4495800"/>
                  <a:gd name="connsiteY105" fmla="*/ 3724750 h 6099650"/>
                  <a:gd name="connsiteX106" fmla="*/ 1295400 w 4495800"/>
                  <a:gd name="connsiteY106" fmla="*/ 3839050 h 6099650"/>
                  <a:gd name="connsiteX107" fmla="*/ 1282700 w 4495800"/>
                  <a:gd name="connsiteY107" fmla="*/ 3927950 h 6099650"/>
                  <a:gd name="connsiteX108" fmla="*/ 1257300 w 4495800"/>
                  <a:gd name="connsiteY108" fmla="*/ 3966050 h 6099650"/>
                  <a:gd name="connsiteX109" fmla="*/ 1270000 w 4495800"/>
                  <a:gd name="connsiteY109" fmla="*/ 4207350 h 6099650"/>
                  <a:gd name="connsiteX110" fmla="*/ 1282700 w 4495800"/>
                  <a:gd name="connsiteY110" fmla="*/ 4308950 h 6099650"/>
                  <a:gd name="connsiteX111" fmla="*/ 1397000 w 4495800"/>
                  <a:gd name="connsiteY111" fmla="*/ 4321650 h 6099650"/>
                  <a:gd name="connsiteX112" fmla="*/ 1536700 w 4495800"/>
                  <a:gd name="connsiteY112" fmla="*/ 4334350 h 6099650"/>
                  <a:gd name="connsiteX113" fmla="*/ 1549400 w 4495800"/>
                  <a:gd name="connsiteY113" fmla="*/ 4334350 h 6099650"/>
                  <a:gd name="connsiteX114" fmla="*/ 1485900 w 4495800"/>
                  <a:gd name="connsiteY114" fmla="*/ 4397850 h 6099650"/>
                  <a:gd name="connsiteX115" fmla="*/ 1447800 w 4495800"/>
                  <a:gd name="connsiteY115" fmla="*/ 4423250 h 6099650"/>
                  <a:gd name="connsiteX116" fmla="*/ 1422400 w 4495800"/>
                  <a:gd name="connsiteY116" fmla="*/ 4461350 h 6099650"/>
                  <a:gd name="connsiteX117" fmla="*/ 1409700 w 4495800"/>
                  <a:gd name="connsiteY117" fmla="*/ 4550250 h 6099650"/>
                  <a:gd name="connsiteX118" fmla="*/ 1308100 w 4495800"/>
                  <a:gd name="connsiteY118" fmla="*/ 4562950 h 6099650"/>
                  <a:gd name="connsiteX119" fmla="*/ 1244600 w 4495800"/>
                  <a:gd name="connsiteY119" fmla="*/ 4575650 h 6099650"/>
                  <a:gd name="connsiteX120" fmla="*/ 1219200 w 4495800"/>
                  <a:gd name="connsiteY120" fmla="*/ 4677250 h 6099650"/>
                  <a:gd name="connsiteX121" fmla="*/ 1206500 w 4495800"/>
                  <a:gd name="connsiteY121" fmla="*/ 4715350 h 6099650"/>
                  <a:gd name="connsiteX122" fmla="*/ 1231900 w 4495800"/>
                  <a:gd name="connsiteY122" fmla="*/ 4816950 h 6099650"/>
                  <a:gd name="connsiteX123" fmla="*/ 1270000 w 4495800"/>
                  <a:gd name="connsiteY123" fmla="*/ 4842350 h 6099650"/>
                  <a:gd name="connsiteX124" fmla="*/ 1257300 w 4495800"/>
                  <a:gd name="connsiteY124" fmla="*/ 5007450 h 6099650"/>
                  <a:gd name="connsiteX125" fmla="*/ 1219200 w 4495800"/>
                  <a:gd name="connsiteY125" fmla="*/ 5083650 h 6099650"/>
                  <a:gd name="connsiteX126" fmla="*/ 1206500 w 4495800"/>
                  <a:gd name="connsiteY126" fmla="*/ 5121750 h 6099650"/>
                  <a:gd name="connsiteX127" fmla="*/ 1244600 w 4495800"/>
                  <a:gd name="connsiteY127" fmla="*/ 5147150 h 6099650"/>
                  <a:gd name="connsiteX128" fmla="*/ 1320800 w 4495800"/>
                  <a:gd name="connsiteY128" fmla="*/ 5172550 h 6099650"/>
                  <a:gd name="connsiteX129" fmla="*/ 1358900 w 4495800"/>
                  <a:gd name="connsiteY129" fmla="*/ 5197950 h 6099650"/>
                  <a:gd name="connsiteX130" fmla="*/ 1384300 w 4495800"/>
                  <a:gd name="connsiteY130" fmla="*/ 5236050 h 6099650"/>
                  <a:gd name="connsiteX131" fmla="*/ 1422400 w 4495800"/>
                  <a:gd name="connsiteY131" fmla="*/ 5248750 h 6099650"/>
                  <a:gd name="connsiteX132" fmla="*/ 1358900 w 4495800"/>
                  <a:gd name="connsiteY132" fmla="*/ 5299550 h 6099650"/>
                  <a:gd name="connsiteX133" fmla="*/ 1257300 w 4495800"/>
                  <a:gd name="connsiteY133" fmla="*/ 5286850 h 6099650"/>
                  <a:gd name="connsiteX134" fmla="*/ 1181100 w 4495800"/>
                  <a:gd name="connsiteY134" fmla="*/ 5223350 h 6099650"/>
                  <a:gd name="connsiteX135" fmla="*/ 1143000 w 4495800"/>
                  <a:gd name="connsiteY135" fmla="*/ 5197950 h 6099650"/>
                  <a:gd name="connsiteX136" fmla="*/ 1066800 w 4495800"/>
                  <a:gd name="connsiteY136" fmla="*/ 5147150 h 6099650"/>
                  <a:gd name="connsiteX137" fmla="*/ 1016000 w 4495800"/>
                  <a:gd name="connsiteY137" fmla="*/ 5210650 h 6099650"/>
                  <a:gd name="connsiteX138" fmla="*/ 939800 w 4495800"/>
                  <a:gd name="connsiteY138" fmla="*/ 5286850 h 6099650"/>
                  <a:gd name="connsiteX139" fmla="*/ 901700 w 4495800"/>
                  <a:gd name="connsiteY139" fmla="*/ 5324950 h 6099650"/>
                  <a:gd name="connsiteX140" fmla="*/ 914400 w 4495800"/>
                  <a:gd name="connsiteY140" fmla="*/ 5451950 h 6099650"/>
                  <a:gd name="connsiteX141" fmla="*/ 1003300 w 4495800"/>
                  <a:gd name="connsiteY141" fmla="*/ 5540850 h 6099650"/>
                  <a:gd name="connsiteX142" fmla="*/ 1028700 w 4495800"/>
                  <a:gd name="connsiteY142" fmla="*/ 5655150 h 6099650"/>
                  <a:gd name="connsiteX143" fmla="*/ 1016000 w 4495800"/>
                  <a:gd name="connsiteY143" fmla="*/ 5718650 h 6099650"/>
                  <a:gd name="connsiteX144" fmla="*/ 1003300 w 4495800"/>
                  <a:gd name="connsiteY144" fmla="*/ 5756750 h 6099650"/>
                  <a:gd name="connsiteX145" fmla="*/ 927100 w 4495800"/>
                  <a:gd name="connsiteY145" fmla="*/ 5807550 h 6099650"/>
                  <a:gd name="connsiteX146" fmla="*/ 889000 w 4495800"/>
                  <a:gd name="connsiteY146" fmla="*/ 5832950 h 6099650"/>
                  <a:gd name="connsiteX147" fmla="*/ 876300 w 4495800"/>
                  <a:gd name="connsiteY147" fmla="*/ 5934550 h 6099650"/>
                  <a:gd name="connsiteX148" fmla="*/ 812800 w 4495800"/>
                  <a:gd name="connsiteY148" fmla="*/ 5998050 h 6099650"/>
                  <a:gd name="connsiteX149" fmla="*/ 812800 w 4495800"/>
                  <a:gd name="connsiteY149" fmla="*/ 6099650 h 6099650"/>
                  <a:gd name="connsiteX150" fmla="*/ 4445000 w 4495800"/>
                  <a:gd name="connsiteY150" fmla="*/ 6086950 h 6099650"/>
                  <a:gd name="connsiteX151" fmla="*/ 4495800 w 4495800"/>
                  <a:gd name="connsiteY151" fmla="*/ 16350 h 6099650"/>
                  <a:gd name="connsiteX152" fmla="*/ 3035300 w 4495800"/>
                  <a:gd name="connsiteY152" fmla="*/ 29050 h 6099650"/>
                  <a:gd name="connsiteX153" fmla="*/ 3060700 w 4495800"/>
                  <a:gd name="connsiteY153" fmla="*/ 41750 h 6099650"/>
                  <a:gd name="connsiteX154" fmla="*/ 2984500 w 4495800"/>
                  <a:gd name="connsiteY154" fmla="*/ 3650 h 6099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Lst>
                <a:rect l="l" t="t" r="r" b="b"/>
                <a:pathLst>
                  <a:path w="4495800" h="6099650">
                    <a:moveTo>
                      <a:pt x="2984500" y="3650"/>
                    </a:moveTo>
                    <a:cubicBezTo>
                      <a:pt x="2997200" y="16350"/>
                      <a:pt x="3007656" y="31787"/>
                      <a:pt x="3022600" y="41750"/>
                    </a:cubicBezTo>
                    <a:cubicBezTo>
                      <a:pt x="3033739" y="49176"/>
                      <a:pt x="3050247" y="46087"/>
                      <a:pt x="3060700" y="54450"/>
                    </a:cubicBezTo>
                    <a:cubicBezTo>
                      <a:pt x="3072619" y="63985"/>
                      <a:pt x="3077633" y="79850"/>
                      <a:pt x="3086100" y="92550"/>
                    </a:cubicBezTo>
                    <a:cubicBezTo>
                      <a:pt x="3081867" y="168750"/>
                      <a:pt x="3096540" y="248425"/>
                      <a:pt x="3073400" y="321150"/>
                    </a:cubicBezTo>
                    <a:cubicBezTo>
                      <a:pt x="3052617" y="386468"/>
                      <a:pt x="2901008" y="381569"/>
                      <a:pt x="2870200" y="384650"/>
                    </a:cubicBezTo>
                    <a:cubicBezTo>
                      <a:pt x="2861733" y="397350"/>
                      <a:pt x="2855593" y="411957"/>
                      <a:pt x="2844800" y="422750"/>
                    </a:cubicBezTo>
                    <a:cubicBezTo>
                      <a:pt x="2820181" y="447369"/>
                      <a:pt x="2799588" y="450521"/>
                      <a:pt x="2768600" y="460850"/>
                    </a:cubicBezTo>
                    <a:cubicBezTo>
                      <a:pt x="2506133" y="452383"/>
                      <a:pt x="2230327" y="518492"/>
                      <a:pt x="1981200" y="435450"/>
                    </a:cubicBezTo>
                    <a:cubicBezTo>
                      <a:pt x="1968500" y="431217"/>
                      <a:pt x="1955972" y="426428"/>
                      <a:pt x="1943100" y="422750"/>
                    </a:cubicBezTo>
                    <a:cubicBezTo>
                      <a:pt x="1926317" y="417955"/>
                      <a:pt x="1909233" y="414283"/>
                      <a:pt x="1892300" y="410050"/>
                    </a:cubicBezTo>
                    <a:cubicBezTo>
                      <a:pt x="1883833" y="397350"/>
                      <a:pt x="1876671" y="383676"/>
                      <a:pt x="1866900" y="371950"/>
                    </a:cubicBezTo>
                    <a:cubicBezTo>
                      <a:pt x="1855402" y="358152"/>
                      <a:pt x="1840489" y="347487"/>
                      <a:pt x="1828800" y="333850"/>
                    </a:cubicBezTo>
                    <a:cubicBezTo>
                      <a:pt x="1824470" y="328798"/>
                      <a:pt x="1771485" y="258867"/>
                      <a:pt x="1765300" y="244950"/>
                    </a:cubicBezTo>
                    <a:cubicBezTo>
                      <a:pt x="1754426" y="220484"/>
                      <a:pt x="1739900" y="168750"/>
                      <a:pt x="1739900" y="168750"/>
                    </a:cubicBezTo>
                    <a:cubicBezTo>
                      <a:pt x="1729563" y="55038"/>
                      <a:pt x="1764883" y="41542"/>
                      <a:pt x="1689100" y="3650"/>
                    </a:cubicBezTo>
                    <a:cubicBezTo>
                      <a:pt x="1685314" y="1757"/>
                      <a:pt x="1680633" y="3650"/>
                      <a:pt x="1676400" y="3650"/>
                    </a:cubicBezTo>
                    <a:cubicBezTo>
                      <a:pt x="1532467" y="7883"/>
                      <a:pt x="1387664" y="0"/>
                      <a:pt x="1244600" y="16350"/>
                    </a:cubicBezTo>
                    <a:cubicBezTo>
                      <a:pt x="1231300" y="17870"/>
                      <a:pt x="1239326" y="43311"/>
                      <a:pt x="1231900" y="54450"/>
                    </a:cubicBezTo>
                    <a:cubicBezTo>
                      <a:pt x="1221937" y="69394"/>
                      <a:pt x="1206500" y="79850"/>
                      <a:pt x="1193800" y="92550"/>
                    </a:cubicBezTo>
                    <a:cubicBezTo>
                      <a:pt x="1189567" y="105250"/>
                      <a:pt x="1187087" y="118676"/>
                      <a:pt x="1181100" y="130650"/>
                    </a:cubicBezTo>
                    <a:cubicBezTo>
                      <a:pt x="1174274" y="144302"/>
                      <a:pt x="1161899" y="154802"/>
                      <a:pt x="1155700" y="168750"/>
                    </a:cubicBezTo>
                    <a:cubicBezTo>
                      <a:pt x="1111155" y="268976"/>
                      <a:pt x="1160740" y="224657"/>
                      <a:pt x="1092200" y="270350"/>
                    </a:cubicBezTo>
                    <a:cubicBezTo>
                      <a:pt x="1075162" y="321465"/>
                      <a:pt x="1066141" y="329596"/>
                      <a:pt x="1092200" y="397350"/>
                    </a:cubicBezTo>
                    <a:cubicBezTo>
                      <a:pt x="1103159" y="425842"/>
                      <a:pt x="1143000" y="473550"/>
                      <a:pt x="1143000" y="473550"/>
                    </a:cubicBezTo>
                    <a:cubicBezTo>
                      <a:pt x="1107947" y="578710"/>
                      <a:pt x="1132452" y="527473"/>
                      <a:pt x="1066800" y="625950"/>
                    </a:cubicBezTo>
                    <a:lnTo>
                      <a:pt x="1041400" y="664050"/>
                    </a:lnTo>
                    <a:cubicBezTo>
                      <a:pt x="1032933" y="676750"/>
                      <a:pt x="1028700" y="693683"/>
                      <a:pt x="1016000" y="702150"/>
                    </a:cubicBezTo>
                    <a:cubicBezTo>
                      <a:pt x="928661" y="760376"/>
                      <a:pt x="968760" y="743297"/>
                      <a:pt x="901700" y="765650"/>
                    </a:cubicBezTo>
                    <a:cubicBezTo>
                      <a:pt x="876300" y="740250"/>
                      <a:pt x="845425" y="719338"/>
                      <a:pt x="825500" y="689450"/>
                    </a:cubicBezTo>
                    <a:cubicBezTo>
                      <a:pt x="817033" y="676750"/>
                      <a:pt x="811587" y="661401"/>
                      <a:pt x="800100" y="651350"/>
                    </a:cubicBezTo>
                    <a:cubicBezTo>
                      <a:pt x="762264" y="618243"/>
                      <a:pt x="731152" y="599188"/>
                      <a:pt x="685800" y="587850"/>
                    </a:cubicBezTo>
                    <a:cubicBezTo>
                      <a:pt x="664859" y="582615"/>
                      <a:pt x="643467" y="579383"/>
                      <a:pt x="622300" y="575150"/>
                    </a:cubicBezTo>
                    <a:lnTo>
                      <a:pt x="495300" y="587850"/>
                    </a:lnTo>
                    <a:cubicBezTo>
                      <a:pt x="465571" y="591348"/>
                      <a:pt x="436103" y="596837"/>
                      <a:pt x="406400" y="600550"/>
                    </a:cubicBezTo>
                    <a:cubicBezTo>
                      <a:pt x="368362" y="605305"/>
                      <a:pt x="330200" y="609017"/>
                      <a:pt x="292100" y="613250"/>
                    </a:cubicBezTo>
                    <a:cubicBezTo>
                      <a:pt x="204761" y="671476"/>
                      <a:pt x="244860" y="654397"/>
                      <a:pt x="177800" y="676750"/>
                    </a:cubicBezTo>
                    <a:cubicBezTo>
                      <a:pt x="90807" y="763743"/>
                      <a:pt x="121525" y="723062"/>
                      <a:pt x="76200" y="791050"/>
                    </a:cubicBezTo>
                    <a:cubicBezTo>
                      <a:pt x="79037" y="825099"/>
                      <a:pt x="75662" y="929674"/>
                      <a:pt x="101600" y="981550"/>
                    </a:cubicBezTo>
                    <a:cubicBezTo>
                      <a:pt x="108426" y="995202"/>
                      <a:pt x="118533" y="1006950"/>
                      <a:pt x="127000" y="1019650"/>
                    </a:cubicBezTo>
                    <a:cubicBezTo>
                      <a:pt x="131233" y="1066217"/>
                      <a:pt x="134237" y="1112912"/>
                      <a:pt x="139700" y="1159350"/>
                    </a:cubicBezTo>
                    <a:cubicBezTo>
                      <a:pt x="150289" y="1249360"/>
                      <a:pt x="162194" y="1216572"/>
                      <a:pt x="139700" y="1299050"/>
                    </a:cubicBezTo>
                    <a:cubicBezTo>
                      <a:pt x="132655" y="1324881"/>
                      <a:pt x="136577" y="1360398"/>
                      <a:pt x="114300" y="1375250"/>
                    </a:cubicBezTo>
                    <a:lnTo>
                      <a:pt x="76200" y="1400650"/>
                    </a:lnTo>
                    <a:lnTo>
                      <a:pt x="25400" y="1476850"/>
                    </a:lnTo>
                    <a:lnTo>
                      <a:pt x="0" y="1514950"/>
                    </a:lnTo>
                    <a:cubicBezTo>
                      <a:pt x="19194" y="1591725"/>
                      <a:pt x="7180" y="1549191"/>
                      <a:pt x="38100" y="1641950"/>
                    </a:cubicBezTo>
                    <a:cubicBezTo>
                      <a:pt x="49929" y="1677438"/>
                      <a:pt x="54728" y="1705221"/>
                      <a:pt x="88900" y="1730850"/>
                    </a:cubicBezTo>
                    <a:cubicBezTo>
                      <a:pt x="90934" y="1732375"/>
                      <a:pt x="174166" y="1765980"/>
                      <a:pt x="190500" y="1768950"/>
                    </a:cubicBezTo>
                    <a:cubicBezTo>
                      <a:pt x="224080" y="1775055"/>
                      <a:pt x="258233" y="1777417"/>
                      <a:pt x="292100" y="1781650"/>
                    </a:cubicBezTo>
                    <a:cubicBezTo>
                      <a:pt x="304800" y="1785883"/>
                      <a:pt x="320734" y="1784884"/>
                      <a:pt x="330200" y="1794350"/>
                    </a:cubicBezTo>
                    <a:cubicBezTo>
                      <a:pt x="351786" y="1815936"/>
                      <a:pt x="352040" y="1860897"/>
                      <a:pt x="381000" y="1870550"/>
                    </a:cubicBezTo>
                    <a:cubicBezTo>
                      <a:pt x="393700" y="1874783"/>
                      <a:pt x="406113" y="1880003"/>
                      <a:pt x="419100" y="1883250"/>
                    </a:cubicBezTo>
                    <a:cubicBezTo>
                      <a:pt x="483798" y="1899424"/>
                      <a:pt x="525776" y="1900747"/>
                      <a:pt x="596900" y="1908650"/>
                    </a:cubicBezTo>
                    <a:lnTo>
                      <a:pt x="711200" y="1946750"/>
                    </a:lnTo>
                    <a:lnTo>
                      <a:pt x="749300" y="1959450"/>
                    </a:lnTo>
                    <a:cubicBezTo>
                      <a:pt x="752260" y="1980167"/>
                      <a:pt x="751463" y="2065914"/>
                      <a:pt x="787400" y="2086450"/>
                    </a:cubicBezTo>
                    <a:cubicBezTo>
                      <a:pt x="806142" y="2097160"/>
                      <a:pt x="829733" y="2094917"/>
                      <a:pt x="850900" y="2099150"/>
                    </a:cubicBezTo>
                    <a:cubicBezTo>
                      <a:pt x="856023" y="2124763"/>
                      <a:pt x="859101" y="2182063"/>
                      <a:pt x="889000" y="2200750"/>
                    </a:cubicBezTo>
                    <a:cubicBezTo>
                      <a:pt x="911704" y="2214940"/>
                      <a:pt x="939800" y="2217683"/>
                      <a:pt x="965200" y="2226150"/>
                    </a:cubicBezTo>
                    <a:cubicBezTo>
                      <a:pt x="1023778" y="2245676"/>
                      <a:pt x="990173" y="2236225"/>
                      <a:pt x="1066800" y="2251550"/>
                    </a:cubicBezTo>
                    <a:cubicBezTo>
                      <a:pt x="1094913" y="2270292"/>
                      <a:pt x="1123443" y="2285714"/>
                      <a:pt x="1143000" y="2315050"/>
                    </a:cubicBezTo>
                    <a:cubicBezTo>
                      <a:pt x="1150426" y="2326189"/>
                      <a:pt x="1149199" y="2341448"/>
                      <a:pt x="1155700" y="2353150"/>
                    </a:cubicBezTo>
                    <a:cubicBezTo>
                      <a:pt x="1170525" y="2379835"/>
                      <a:pt x="1192848" y="2402046"/>
                      <a:pt x="1206500" y="2429350"/>
                    </a:cubicBezTo>
                    <a:lnTo>
                      <a:pt x="1231900" y="2480150"/>
                    </a:lnTo>
                    <a:cubicBezTo>
                      <a:pt x="1227667" y="2501317"/>
                      <a:pt x="1226779" y="2523439"/>
                      <a:pt x="1219200" y="2543650"/>
                    </a:cubicBezTo>
                    <a:cubicBezTo>
                      <a:pt x="1205116" y="2581208"/>
                      <a:pt x="1179554" y="2589180"/>
                      <a:pt x="1155700" y="2619850"/>
                    </a:cubicBezTo>
                    <a:cubicBezTo>
                      <a:pt x="1104752" y="2685354"/>
                      <a:pt x="1111362" y="2676665"/>
                      <a:pt x="1092200" y="2734150"/>
                    </a:cubicBezTo>
                    <a:cubicBezTo>
                      <a:pt x="1091382" y="2743152"/>
                      <a:pt x="1101107" y="2882570"/>
                      <a:pt x="1054100" y="2911950"/>
                    </a:cubicBezTo>
                    <a:cubicBezTo>
                      <a:pt x="1031396" y="2926140"/>
                      <a:pt x="1003300" y="2928883"/>
                      <a:pt x="977900" y="2937350"/>
                    </a:cubicBezTo>
                    <a:lnTo>
                      <a:pt x="939800" y="2950050"/>
                    </a:lnTo>
                    <a:lnTo>
                      <a:pt x="901700" y="2962750"/>
                    </a:lnTo>
                    <a:cubicBezTo>
                      <a:pt x="833967" y="2958517"/>
                      <a:pt x="764749" y="2964772"/>
                      <a:pt x="698500" y="2950050"/>
                    </a:cubicBezTo>
                    <a:cubicBezTo>
                      <a:pt x="683600" y="2946739"/>
                      <a:pt x="684826" y="2921721"/>
                      <a:pt x="673100" y="2911950"/>
                    </a:cubicBezTo>
                    <a:cubicBezTo>
                      <a:pt x="658556" y="2899830"/>
                      <a:pt x="639233" y="2895017"/>
                      <a:pt x="622300" y="2886550"/>
                    </a:cubicBezTo>
                    <a:cubicBezTo>
                      <a:pt x="613833" y="2873850"/>
                      <a:pt x="607693" y="2859243"/>
                      <a:pt x="596900" y="2848450"/>
                    </a:cubicBezTo>
                    <a:cubicBezTo>
                      <a:pt x="545673" y="2797223"/>
                      <a:pt x="511907" y="2827739"/>
                      <a:pt x="431800" y="2835750"/>
                    </a:cubicBezTo>
                    <a:cubicBezTo>
                      <a:pt x="419100" y="2844217"/>
                      <a:pt x="404493" y="2850357"/>
                      <a:pt x="393700" y="2861150"/>
                    </a:cubicBezTo>
                    <a:cubicBezTo>
                      <a:pt x="382907" y="2871943"/>
                      <a:pt x="378071" y="2887524"/>
                      <a:pt x="368300" y="2899250"/>
                    </a:cubicBezTo>
                    <a:cubicBezTo>
                      <a:pt x="356802" y="2913048"/>
                      <a:pt x="342900" y="2924650"/>
                      <a:pt x="330200" y="2937350"/>
                    </a:cubicBezTo>
                    <a:cubicBezTo>
                      <a:pt x="325967" y="2950050"/>
                      <a:pt x="324001" y="2963748"/>
                      <a:pt x="317500" y="2975450"/>
                    </a:cubicBezTo>
                    <a:cubicBezTo>
                      <a:pt x="302675" y="3002135"/>
                      <a:pt x="266700" y="3051650"/>
                      <a:pt x="266700" y="3051650"/>
                    </a:cubicBezTo>
                    <a:cubicBezTo>
                      <a:pt x="267530" y="3054969"/>
                      <a:pt x="285475" y="3132268"/>
                      <a:pt x="292100" y="3140550"/>
                    </a:cubicBezTo>
                    <a:cubicBezTo>
                      <a:pt x="310005" y="3162931"/>
                      <a:pt x="343201" y="3170284"/>
                      <a:pt x="368300" y="3178650"/>
                    </a:cubicBezTo>
                    <a:cubicBezTo>
                      <a:pt x="376767" y="3191350"/>
                      <a:pt x="381781" y="3207215"/>
                      <a:pt x="393700" y="3216750"/>
                    </a:cubicBezTo>
                    <a:cubicBezTo>
                      <a:pt x="427285" y="3243618"/>
                      <a:pt x="492144" y="3220829"/>
                      <a:pt x="520700" y="3216750"/>
                    </a:cubicBezTo>
                    <a:cubicBezTo>
                      <a:pt x="531449" y="3206001"/>
                      <a:pt x="576272" y="3156197"/>
                      <a:pt x="596900" y="3153250"/>
                    </a:cubicBezTo>
                    <a:cubicBezTo>
                      <a:pt x="614179" y="3150782"/>
                      <a:pt x="630767" y="3161717"/>
                      <a:pt x="647700" y="3165950"/>
                    </a:cubicBezTo>
                    <a:cubicBezTo>
                      <a:pt x="656167" y="3191350"/>
                      <a:pt x="658248" y="3219873"/>
                      <a:pt x="673100" y="3242150"/>
                    </a:cubicBezTo>
                    <a:cubicBezTo>
                      <a:pt x="681567" y="3254850"/>
                      <a:pt x="691674" y="3266598"/>
                      <a:pt x="698500" y="3280250"/>
                    </a:cubicBezTo>
                    <a:cubicBezTo>
                      <a:pt x="704487" y="3292224"/>
                      <a:pt x="701734" y="3308884"/>
                      <a:pt x="711200" y="3318350"/>
                    </a:cubicBezTo>
                    <a:cubicBezTo>
                      <a:pt x="732786" y="3339936"/>
                      <a:pt x="765814" y="3347564"/>
                      <a:pt x="787400" y="3369150"/>
                    </a:cubicBezTo>
                    <a:cubicBezTo>
                      <a:pt x="836293" y="3418043"/>
                      <a:pt x="810556" y="3397287"/>
                      <a:pt x="863600" y="3432650"/>
                    </a:cubicBezTo>
                    <a:cubicBezTo>
                      <a:pt x="873929" y="3463638"/>
                      <a:pt x="877081" y="3484231"/>
                      <a:pt x="901700" y="3508850"/>
                    </a:cubicBezTo>
                    <a:cubicBezTo>
                      <a:pt x="912493" y="3519643"/>
                      <a:pt x="927380" y="3525378"/>
                      <a:pt x="939800" y="3534250"/>
                    </a:cubicBezTo>
                    <a:cubicBezTo>
                      <a:pt x="1007076" y="3582304"/>
                      <a:pt x="966872" y="3564441"/>
                      <a:pt x="1028700" y="3585050"/>
                    </a:cubicBezTo>
                    <a:cubicBezTo>
                      <a:pt x="1135012" y="3567331"/>
                      <a:pt x="1083474" y="3586634"/>
                      <a:pt x="1181100" y="3521550"/>
                    </a:cubicBezTo>
                    <a:lnTo>
                      <a:pt x="1219200" y="3496150"/>
                    </a:lnTo>
                    <a:cubicBezTo>
                      <a:pt x="1227667" y="3483450"/>
                      <a:pt x="1231657" y="3466140"/>
                      <a:pt x="1244600" y="3458050"/>
                    </a:cubicBezTo>
                    <a:cubicBezTo>
                      <a:pt x="1267304" y="3443860"/>
                      <a:pt x="1320800" y="3432650"/>
                      <a:pt x="1320800" y="3432650"/>
                    </a:cubicBezTo>
                    <a:cubicBezTo>
                      <a:pt x="1333500" y="3436883"/>
                      <a:pt x="1351119" y="3434457"/>
                      <a:pt x="1358900" y="3445350"/>
                    </a:cubicBezTo>
                    <a:cubicBezTo>
                      <a:pt x="1374462" y="3467137"/>
                      <a:pt x="1375833" y="3496150"/>
                      <a:pt x="1384300" y="3521550"/>
                    </a:cubicBezTo>
                    <a:cubicBezTo>
                      <a:pt x="1416222" y="3617315"/>
                      <a:pt x="1373161" y="3499273"/>
                      <a:pt x="1422400" y="3597750"/>
                    </a:cubicBezTo>
                    <a:cubicBezTo>
                      <a:pt x="1428387" y="3609724"/>
                      <a:pt x="1430867" y="3623150"/>
                      <a:pt x="1435100" y="3635850"/>
                    </a:cubicBezTo>
                    <a:cubicBezTo>
                      <a:pt x="1426734" y="3660949"/>
                      <a:pt x="1419381" y="3694145"/>
                      <a:pt x="1397000" y="3712050"/>
                    </a:cubicBezTo>
                    <a:cubicBezTo>
                      <a:pt x="1386547" y="3720413"/>
                      <a:pt x="1371600" y="3720517"/>
                      <a:pt x="1358900" y="3724750"/>
                    </a:cubicBezTo>
                    <a:cubicBezTo>
                      <a:pt x="1300674" y="3812089"/>
                      <a:pt x="1317753" y="3771990"/>
                      <a:pt x="1295400" y="3839050"/>
                    </a:cubicBezTo>
                    <a:cubicBezTo>
                      <a:pt x="1291167" y="3868683"/>
                      <a:pt x="1291302" y="3899278"/>
                      <a:pt x="1282700" y="3927950"/>
                    </a:cubicBezTo>
                    <a:cubicBezTo>
                      <a:pt x="1278314" y="3942570"/>
                      <a:pt x="1257993" y="3950802"/>
                      <a:pt x="1257300" y="3966050"/>
                    </a:cubicBezTo>
                    <a:cubicBezTo>
                      <a:pt x="1253643" y="4046512"/>
                      <a:pt x="1264050" y="4127025"/>
                      <a:pt x="1270000" y="4207350"/>
                    </a:cubicBezTo>
                    <a:cubicBezTo>
                      <a:pt x="1272521" y="4241387"/>
                      <a:pt x="1257331" y="4286118"/>
                      <a:pt x="1282700" y="4308950"/>
                    </a:cubicBezTo>
                    <a:cubicBezTo>
                      <a:pt x="1311194" y="4334594"/>
                      <a:pt x="1358856" y="4317836"/>
                      <a:pt x="1397000" y="4321650"/>
                    </a:cubicBezTo>
                    <a:lnTo>
                      <a:pt x="1536700" y="4334350"/>
                    </a:lnTo>
                    <a:cubicBezTo>
                      <a:pt x="1540919" y="4334702"/>
                      <a:pt x="1545167" y="4334350"/>
                      <a:pt x="1549400" y="4334350"/>
                    </a:cubicBezTo>
                    <a:cubicBezTo>
                      <a:pt x="1447800" y="4402083"/>
                      <a:pt x="1570567" y="4313183"/>
                      <a:pt x="1485900" y="4397850"/>
                    </a:cubicBezTo>
                    <a:cubicBezTo>
                      <a:pt x="1475107" y="4408643"/>
                      <a:pt x="1460500" y="4414783"/>
                      <a:pt x="1447800" y="4423250"/>
                    </a:cubicBezTo>
                    <a:cubicBezTo>
                      <a:pt x="1439333" y="4435950"/>
                      <a:pt x="1426786" y="4446730"/>
                      <a:pt x="1422400" y="4461350"/>
                    </a:cubicBezTo>
                    <a:cubicBezTo>
                      <a:pt x="1413798" y="4490022"/>
                      <a:pt x="1432073" y="4530363"/>
                      <a:pt x="1409700" y="4550250"/>
                    </a:cubicBezTo>
                    <a:cubicBezTo>
                      <a:pt x="1384191" y="4572925"/>
                      <a:pt x="1341833" y="4557760"/>
                      <a:pt x="1308100" y="4562950"/>
                    </a:cubicBezTo>
                    <a:cubicBezTo>
                      <a:pt x="1286765" y="4566232"/>
                      <a:pt x="1265767" y="4571417"/>
                      <a:pt x="1244600" y="4575650"/>
                    </a:cubicBezTo>
                    <a:cubicBezTo>
                      <a:pt x="1215570" y="4662741"/>
                      <a:pt x="1249851" y="4554647"/>
                      <a:pt x="1219200" y="4677250"/>
                    </a:cubicBezTo>
                    <a:cubicBezTo>
                      <a:pt x="1215953" y="4690237"/>
                      <a:pt x="1210733" y="4702650"/>
                      <a:pt x="1206500" y="4715350"/>
                    </a:cubicBezTo>
                    <a:cubicBezTo>
                      <a:pt x="1207132" y="4718512"/>
                      <a:pt x="1221486" y="4803933"/>
                      <a:pt x="1231900" y="4816950"/>
                    </a:cubicBezTo>
                    <a:cubicBezTo>
                      <a:pt x="1241435" y="4828869"/>
                      <a:pt x="1257300" y="4833883"/>
                      <a:pt x="1270000" y="4842350"/>
                    </a:cubicBezTo>
                    <a:cubicBezTo>
                      <a:pt x="1265767" y="4897383"/>
                      <a:pt x="1264146" y="4952680"/>
                      <a:pt x="1257300" y="5007450"/>
                    </a:cubicBezTo>
                    <a:cubicBezTo>
                      <a:pt x="1251980" y="5050012"/>
                      <a:pt x="1238108" y="5045833"/>
                      <a:pt x="1219200" y="5083650"/>
                    </a:cubicBezTo>
                    <a:cubicBezTo>
                      <a:pt x="1213213" y="5095624"/>
                      <a:pt x="1210733" y="5109050"/>
                      <a:pt x="1206500" y="5121750"/>
                    </a:cubicBezTo>
                    <a:cubicBezTo>
                      <a:pt x="1219200" y="5130217"/>
                      <a:pt x="1230652" y="5140951"/>
                      <a:pt x="1244600" y="5147150"/>
                    </a:cubicBezTo>
                    <a:cubicBezTo>
                      <a:pt x="1269066" y="5158024"/>
                      <a:pt x="1298523" y="5157698"/>
                      <a:pt x="1320800" y="5172550"/>
                    </a:cubicBezTo>
                    <a:lnTo>
                      <a:pt x="1358900" y="5197950"/>
                    </a:lnTo>
                    <a:cubicBezTo>
                      <a:pt x="1367367" y="5210650"/>
                      <a:pt x="1372381" y="5226515"/>
                      <a:pt x="1384300" y="5236050"/>
                    </a:cubicBezTo>
                    <a:cubicBezTo>
                      <a:pt x="1394753" y="5244413"/>
                      <a:pt x="1419153" y="5235763"/>
                      <a:pt x="1422400" y="5248750"/>
                    </a:cubicBezTo>
                    <a:cubicBezTo>
                      <a:pt x="1431238" y="5284101"/>
                      <a:pt x="1374939" y="5294204"/>
                      <a:pt x="1358900" y="5299550"/>
                    </a:cubicBezTo>
                    <a:cubicBezTo>
                      <a:pt x="1325033" y="5295317"/>
                      <a:pt x="1290228" y="5295830"/>
                      <a:pt x="1257300" y="5286850"/>
                    </a:cubicBezTo>
                    <a:cubicBezTo>
                      <a:pt x="1229177" y="5279180"/>
                      <a:pt x="1200668" y="5239657"/>
                      <a:pt x="1181100" y="5223350"/>
                    </a:cubicBezTo>
                    <a:cubicBezTo>
                      <a:pt x="1169374" y="5213579"/>
                      <a:pt x="1154726" y="5207721"/>
                      <a:pt x="1143000" y="5197950"/>
                    </a:cubicBezTo>
                    <a:cubicBezTo>
                      <a:pt x="1079579" y="5145099"/>
                      <a:pt x="1133757" y="5169469"/>
                      <a:pt x="1066800" y="5147150"/>
                    </a:cubicBezTo>
                    <a:cubicBezTo>
                      <a:pt x="962222" y="5216868"/>
                      <a:pt x="1082062" y="5125713"/>
                      <a:pt x="1016000" y="5210650"/>
                    </a:cubicBezTo>
                    <a:cubicBezTo>
                      <a:pt x="993947" y="5239004"/>
                      <a:pt x="965200" y="5261450"/>
                      <a:pt x="939800" y="5286850"/>
                    </a:cubicBezTo>
                    <a:lnTo>
                      <a:pt x="901700" y="5324950"/>
                    </a:lnTo>
                    <a:cubicBezTo>
                      <a:pt x="905933" y="5367283"/>
                      <a:pt x="896285" y="5413455"/>
                      <a:pt x="914400" y="5451950"/>
                    </a:cubicBezTo>
                    <a:cubicBezTo>
                      <a:pt x="932244" y="5489869"/>
                      <a:pt x="1003300" y="5540850"/>
                      <a:pt x="1003300" y="5540850"/>
                    </a:cubicBezTo>
                    <a:cubicBezTo>
                      <a:pt x="1016396" y="5580139"/>
                      <a:pt x="1028700" y="5610448"/>
                      <a:pt x="1028700" y="5655150"/>
                    </a:cubicBezTo>
                    <a:cubicBezTo>
                      <a:pt x="1028700" y="5676736"/>
                      <a:pt x="1021235" y="5697709"/>
                      <a:pt x="1016000" y="5718650"/>
                    </a:cubicBezTo>
                    <a:cubicBezTo>
                      <a:pt x="1012753" y="5731637"/>
                      <a:pt x="1012766" y="5747284"/>
                      <a:pt x="1003300" y="5756750"/>
                    </a:cubicBezTo>
                    <a:cubicBezTo>
                      <a:pt x="981714" y="5778336"/>
                      <a:pt x="952500" y="5790617"/>
                      <a:pt x="927100" y="5807550"/>
                    </a:cubicBezTo>
                    <a:lnTo>
                      <a:pt x="889000" y="5832950"/>
                    </a:lnTo>
                    <a:cubicBezTo>
                      <a:pt x="884767" y="5866817"/>
                      <a:pt x="888976" y="5902861"/>
                      <a:pt x="876300" y="5934550"/>
                    </a:cubicBezTo>
                    <a:cubicBezTo>
                      <a:pt x="839611" y="6026272"/>
                      <a:pt x="832556" y="5889394"/>
                      <a:pt x="812800" y="5998050"/>
                    </a:cubicBezTo>
                    <a:cubicBezTo>
                      <a:pt x="806742" y="6031370"/>
                      <a:pt x="812800" y="6065783"/>
                      <a:pt x="812800" y="6099650"/>
                    </a:cubicBezTo>
                    <a:lnTo>
                      <a:pt x="4445000" y="6086950"/>
                    </a:lnTo>
                    <a:lnTo>
                      <a:pt x="4495800" y="16350"/>
                    </a:lnTo>
                    <a:lnTo>
                      <a:pt x="3035300" y="29050"/>
                    </a:lnTo>
                    <a:lnTo>
                      <a:pt x="3060700" y="41750"/>
                    </a:lnTo>
                    <a:lnTo>
                      <a:pt x="2984500" y="3650"/>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6" name="5 Forma libre"/>
              <p:cNvSpPr/>
              <p:nvPr/>
            </p:nvSpPr>
            <p:spPr>
              <a:xfrm>
                <a:off x="1367606" y="2959100"/>
                <a:ext cx="1663310" cy="3704227"/>
              </a:xfrm>
              <a:custGeom>
                <a:avLst/>
                <a:gdLst>
                  <a:gd name="connsiteX0" fmla="*/ 105594 w 1663310"/>
                  <a:gd name="connsiteY0" fmla="*/ 279400 h 3704227"/>
                  <a:gd name="connsiteX1" fmla="*/ 245294 w 1663310"/>
                  <a:gd name="connsiteY1" fmla="*/ 292100 h 3704227"/>
                  <a:gd name="connsiteX2" fmla="*/ 283394 w 1663310"/>
                  <a:gd name="connsiteY2" fmla="*/ 304800 h 3704227"/>
                  <a:gd name="connsiteX3" fmla="*/ 372294 w 1663310"/>
                  <a:gd name="connsiteY3" fmla="*/ 292100 h 3704227"/>
                  <a:gd name="connsiteX4" fmla="*/ 423094 w 1663310"/>
                  <a:gd name="connsiteY4" fmla="*/ 101600 h 3704227"/>
                  <a:gd name="connsiteX5" fmla="*/ 448494 w 1663310"/>
                  <a:gd name="connsiteY5" fmla="*/ 63500 h 3704227"/>
                  <a:gd name="connsiteX6" fmla="*/ 461194 w 1663310"/>
                  <a:gd name="connsiteY6" fmla="*/ 25400 h 3704227"/>
                  <a:gd name="connsiteX7" fmla="*/ 537394 w 1663310"/>
                  <a:gd name="connsiteY7" fmla="*/ 0 h 3704227"/>
                  <a:gd name="connsiteX8" fmla="*/ 600894 w 1663310"/>
                  <a:gd name="connsiteY8" fmla="*/ 12700 h 3704227"/>
                  <a:gd name="connsiteX9" fmla="*/ 626294 w 1663310"/>
                  <a:gd name="connsiteY9" fmla="*/ 50800 h 3704227"/>
                  <a:gd name="connsiteX10" fmla="*/ 664394 w 1663310"/>
                  <a:gd name="connsiteY10" fmla="*/ 88900 h 3704227"/>
                  <a:gd name="connsiteX11" fmla="*/ 740594 w 1663310"/>
                  <a:gd name="connsiteY11" fmla="*/ 114300 h 3704227"/>
                  <a:gd name="connsiteX12" fmla="*/ 778694 w 1663310"/>
                  <a:gd name="connsiteY12" fmla="*/ 127000 h 3704227"/>
                  <a:gd name="connsiteX13" fmla="*/ 854894 w 1663310"/>
                  <a:gd name="connsiteY13" fmla="*/ 165100 h 3704227"/>
                  <a:gd name="connsiteX14" fmla="*/ 931094 w 1663310"/>
                  <a:gd name="connsiteY14" fmla="*/ 228600 h 3704227"/>
                  <a:gd name="connsiteX15" fmla="*/ 969194 w 1663310"/>
                  <a:gd name="connsiteY15" fmla="*/ 241300 h 3704227"/>
                  <a:gd name="connsiteX16" fmla="*/ 1032694 w 1663310"/>
                  <a:gd name="connsiteY16" fmla="*/ 317500 h 3704227"/>
                  <a:gd name="connsiteX17" fmla="*/ 1045394 w 1663310"/>
                  <a:gd name="connsiteY17" fmla="*/ 355600 h 3704227"/>
                  <a:gd name="connsiteX18" fmla="*/ 1134294 w 1663310"/>
                  <a:gd name="connsiteY18" fmla="*/ 457200 h 3704227"/>
                  <a:gd name="connsiteX19" fmla="*/ 1159694 w 1663310"/>
                  <a:gd name="connsiteY19" fmla="*/ 533400 h 3704227"/>
                  <a:gd name="connsiteX20" fmla="*/ 1172394 w 1663310"/>
                  <a:gd name="connsiteY20" fmla="*/ 571500 h 3704227"/>
                  <a:gd name="connsiteX21" fmla="*/ 1210494 w 1663310"/>
                  <a:gd name="connsiteY21" fmla="*/ 584200 h 3704227"/>
                  <a:gd name="connsiteX22" fmla="*/ 1248594 w 1663310"/>
                  <a:gd name="connsiteY22" fmla="*/ 609600 h 3704227"/>
                  <a:gd name="connsiteX23" fmla="*/ 1299394 w 1663310"/>
                  <a:gd name="connsiteY23" fmla="*/ 622300 h 3704227"/>
                  <a:gd name="connsiteX24" fmla="*/ 1337494 w 1663310"/>
                  <a:gd name="connsiteY24" fmla="*/ 635000 h 3704227"/>
                  <a:gd name="connsiteX25" fmla="*/ 1375594 w 1663310"/>
                  <a:gd name="connsiteY25" fmla="*/ 774700 h 3704227"/>
                  <a:gd name="connsiteX26" fmla="*/ 1413694 w 1663310"/>
                  <a:gd name="connsiteY26" fmla="*/ 787400 h 3704227"/>
                  <a:gd name="connsiteX27" fmla="*/ 1464494 w 1663310"/>
                  <a:gd name="connsiteY27" fmla="*/ 812800 h 3704227"/>
                  <a:gd name="connsiteX28" fmla="*/ 1527994 w 1663310"/>
                  <a:gd name="connsiteY28" fmla="*/ 825500 h 3704227"/>
                  <a:gd name="connsiteX29" fmla="*/ 1578794 w 1663310"/>
                  <a:gd name="connsiteY29" fmla="*/ 838200 h 3704227"/>
                  <a:gd name="connsiteX30" fmla="*/ 1604194 w 1663310"/>
                  <a:gd name="connsiteY30" fmla="*/ 876300 h 3704227"/>
                  <a:gd name="connsiteX31" fmla="*/ 1553394 w 1663310"/>
                  <a:gd name="connsiteY31" fmla="*/ 990600 h 3704227"/>
                  <a:gd name="connsiteX32" fmla="*/ 1553394 w 1663310"/>
                  <a:gd name="connsiteY32" fmla="*/ 1066800 h 3704227"/>
                  <a:gd name="connsiteX33" fmla="*/ 1566094 w 1663310"/>
                  <a:gd name="connsiteY33" fmla="*/ 1295400 h 3704227"/>
                  <a:gd name="connsiteX34" fmla="*/ 1515294 w 1663310"/>
                  <a:gd name="connsiteY34" fmla="*/ 1371600 h 3704227"/>
                  <a:gd name="connsiteX35" fmla="*/ 1464494 w 1663310"/>
                  <a:gd name="connsiteY35" fmla="*/ 1447800 h 3704227"/>
                  <a:gd name="connsiteX36" fmla="*/ 1439094 w 1663310"/>
                  <a:gd name="connsiteY36" fmla="*/ 1485900 h 3704227"/>
                  <a:gd name="connsiteX37" fmla="*/ 1426394 w 1663310"/>
                  <a:gd name="connsiteY37" fmla="*/ 1587500 h 3704227"/>
                  <a:gd name="connsiteX38" fmla="*/ 1362894 w 1663310"/>
                  <a:gd name="connsiteY38" fmla="*/ 1663700 h 3704227"/>
                  <a:gd name="connsiteX39" fmla="*/ 1337494 w 1663310"/>
                  <a:gd name="connsiteY39" fmla="*/ 1701800 h 3704227"/>
                  <a:gd name="connsiteX40" fmla="*/ 1362894 w 1663310"/>
                  <a:gd name="connsiteY40" fmla="*/ 1739900 h 3704227"/>
                  <a:gd name="connsiteX41" fmla="*/ 1439094 w 1663310"/>
                  <a:gd name="connsiteY41" fmla="*/ 1765300 h 3704227"/>
                  <a:gd name="connsiteX42" fmla="*/ 1477194 w 1663310"/>
                  <a:gd name="connsiteY42" fmla="*/ 1778000 h 3704227"/>
                  <a:gd name="connsiteX43" fmla="*/ 1553394 w 1663310"/>
                  <a:gd name="connsiteY43" fmla="*/ 1828800 h 3704227"/>
                  <a:gd name="connsiteX44" fmla="*/ 1591494 w 1663310"/>
                  <a:gd name="connsiteY44" fmla="*/ 1905000 h 3704227"/>
                  <a:gd name="connsiteX45" fmla="*/ 1616894 w 1663310"/>
                  <a:gd name="connsiteY45" fmla="*/ 1943100 h 3704227"/>
                  <a:gd name="connsiteX46" fmla="*/ 1642294 w 1663310"/>
                  <a:gd name="connsiteY46" fmla="*/ 2032000 h 3704227"/>
                  <a:gd name="connsiteX47" fmla="*/ 1654994 w 1663310"/>
                  <a:gd name="connsiteY47" fmla="*/ 2070100 h 3704227"/>
                  <a:gd name="connsiteX48" fmla="*/ 1642294 w 1663310"/>
                  <a:gd name="connsiteY48" fmla="*/ 2235200 h 3704227"/>
                  <a:gd name="connsiteX49" fmla="*/ 1566094 w 1663310"/>
                  <a:gd name="connsiteY49" fmla="*/ 2286000 h 3704227"/>
                  <a:gd name="connsiteX50" fmla="*/ 1489894 w 1663310"/>
                  <a:gd name="connsiteY50" fmla="*/ 2324100 h 3704227"/>
                  <a:gd name="connsiteX51" fmla="*/ 1324794 w 1663310"/>
                  <a:gd name="connsiteY51" fmla="*/ 2311400 h 3704227"/>
                  <a:gd name="connsiteX52" fmla="*/ 1261294 w 1663310"/>
                  <a:gd name="connsiteY52" fmla="*/ 2247900 h 3704227"/>
                  <a:gd name="connsiteX53" fmla="*/ 1223194 w 1663310"/>
                  <a:gd name="connsiteY53" fmla="*/ 2222500 h 3704227"/>
                  <a:gd name="connsiteX54" fmla="*/ 1197794 w 1663310"/>
                  <a:gd name="connsiteY54" fmla="*/ 2184400 h 3704227"/>
                  <a:gd name="connsiteX55" fmla="*/ 1146994 w 1663310"/>
                  <a:gd name="connsiteY55" fmla="*/ 2197100 h 3704227"/>
                  <a:gd name="connsiteX56" fmla="*/ 1185094 w 1663310"/>
                  <a:gd name="connsiteY56" fmla="*/ 2387600 h 3704227"/>
                  <a:gd name="connsiteX57" fmla="*/ 1197794 w 1663310"/>
                  <a:gd name="connsiteY57" fmla="*/ 2438400 h 3704227"/>
                  <a:gd name="connsiteX58" fmla="*/ 1261294 w 1663310"/>
                  <a:gd name="connsiteY58" fmla="*/ 2501900 h 3704227"/>
                  <a:gd name="connsiteX59" fmla="*/ 1299394 w 1663310"/>
                  <a:gd name="connsiteY59" fmla="*/ 2514600 h 3704227"/>
                  <a:gd name="connsiteX60" fmla="*/ 1337494 w 1663310"/>
                  <a:gd name="connsiteY60" fmla="*/ 2540000 h 3704227"/>
                  <a:gd name="connsiteX61" fmla="*/ 1134294 w 1663310"/>
                  <a:gd name="connsiteY61" fmla="*/ 2540000 h 3704227"/>
                  <a:gd name="connsiteX62" fmla="*/ 1108894 w 1663310"/>
                  <a:gd name="connsiteY62" fmla="*/ 2501900 h 3704227"/>
                  <a:gd name="connsiteX63" fmla="*/ 1045394 w 1663310"/>
                  <a:gd name="connsiteY63" fmla="*/ 2425700 h 3704227"/>
                  <a:gd name="connsiteX64" fmla="*/ 1032694 w 1663310"/>
                  <a:gd name="connsiteY64" fmla="*/ 2882900 h 3704227"/>
                  <a:gd name="connsiteX65" fmla="*/ 1019994 w 1663310"/>
                  <a:gd name="connsiteY65" fmla="*/ 2921000 h 3704227"/>
                  <a:gd name="connsiteX66" fmla="*/ 994594 w 1663310"/>
                  <a:gd name="connsiteY66" fmla="*/ 3111500 h 3704227"/>
                  <a:gd name="connsiteX67" fmla="*/ 981894 w 1663310"/>
                  <a:gd name="connsiteY67" fmla="*/ 3149600 h 3704227"/>
                  <a:gd name="connsiteX68" fmla="*/ 905694 w 1663310"/>
                  <a:gd name="connsiteY68" fmla="*/ 3200400 h 3704227"/>
                  <a:gd name="connsiteX69" fmla="*/ 854894 w 1663310"/>
                  <a:gd name="connsiteY69" fmla="*/ 3187700 h 3704227"/>
                  <a:gd name="connsiteX70" fmla="*/ 778694 w 1663310"/>
                  <a:gd name="connsiteY70" fmla="*/ 3124200 h 3704227"/>
                  <a:gd name="connsiteX71" fmla="*/ 753294 w 1663310"/>
                  <a:gd name="connsiteY71" fmla="*/ 3086100 h 3704227"/>
                  <a:gd name="connsiteX72" fmla="*/ 715194 w 1663310"/>
                  <a:gd name="connsiteY72" fmla="*/ 3048000 h 3704227"/>
                  <a:gd name="connsiteX73" fmla="*/ 651694 w 1663310"/>
                  <a:gd name="connsiteY73" fmla="*/ 2984500 h 3704227"/>
                  <a:gd name="connsiteX74" fmla="*/ 626294 w 1663310"/>
                  <a:gd name="connsiteY74" fmla="*/ 2946400 h 3704227"/>
                  <a:gd name="connsiteX75" fmla="*/ 550094 w 1663310"/>
                  <a:gd name="connsiteY75" fmla="*/ 2895600 h 3704227"/>
                  <a:gd name="connsiteX76" fmla="*/ 511994 w 1663310"/>
                  <a:gd name="connsiteY76" fmla="*/ 2921000 h 3704227"/>
                  <a:gd name="connsiteX77" fmla="*/ 486594 w 1663310"/>
                  <a:gd name="connsiteY77" fmla="*/ 3009900 h 3704227"/>
                  <a:gd name="connsiteX78" fmla="*/ 448494 w 1663310"/>
                  <a:gd name="connsiteY78" fmla="*/ 3048000 h 3704227"/>
                  <a:gd name="connsiteX79" fmla="*/ 461194 w 1663310"/>
                  <a:gd name="connsiteY79" fmla="*/ 3124200 h 3704227"/>
                  <a:gd name="connsiteX80" fmla="*/ 473894 w 1663310"/>
                  <a:gd name="connsiteY80" fmla="*/ 3162300 h 3704227"/>
                  <a:gd name="connsiteX81" fmla="*/ 448494 w 1663310"/>
                  <a:gd name="connsiteY81" fmla="*/ 3200400 h 3704227"/>
                  <a:gd name="connsiteX82" fmla="*/ 461194 w 1663310"/>
                  <a:gd name="connsiteY82" fmla="*/ 3251200 h 3704227"/>
                  <a:gd name="connsiteX83" fmla="*/ 486594 w 1663310"/>
                  <a:gd name="connsiteY83" fmla="*/ 3289300 h 3704227"/>
                  <a:gd name="connsiteX84" fmla="*/ 473894 w 1663310"/>
                  <a:gd name="connsiteY84" fmla="*/ 3505200 h 3704227"/>
                  <a:gd name="connsiteX85" fmla="*/ 486594 w 1663310"/>
                  <a:gd name="connsiteY85" fmla="*/ 3543300 h 3704227"/>
                  <a:gd name="connsiteX86" fmla="*/ 461194 w 1663310"/>
                  <a:gd name="connsiteY86" fmla="*/ 3581400 h 3704227"/>
                  <a:gd name="connsiteX87" fmla="*/ 461194 w 1663310"/>
                  <a:gd name="connsiteY87" fmla="*/ 3568700 h 3704227"/>
                  <a:gd name="connsiteX88" fmla="*/ 16694 w 1663310"/>
                  <a:gd name="connsiteY88" fmla="*/ 3543300 h 3704227"/>
                  <a:gd name="connsiteX89" fmla="*/ 29394 w 1663310"/>
                  <a:gd name="connsiteY89" fmla="*/ 279400 h 3704227"/>
                  <a:gd name="connsiteX90" fmla="*/ 105594 w 1663310"/>
                  <a:gd name="connsiteY90" fmla="*/ 254000 h 3704227"/>
                  <a:gd name="connsiteX91" fmla="*/ 105594 w 1663310"/>
                  <a:gd name="connsiteY91" fmla="*/ 279400 h 3704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1663310" h="3704227">
                    <a:moveTo>
                      <a:pt x="105594" y="279400"/>
                    </a:moveTo>
                    <a:cubicBezTo>
                      <a:pt x="128877" y="285750"/>
                      <a:pt x="199005" y="285487"/>
                      <a:pt x="245294" y="292100"/>
                    </a:cubicBezTo>
                    <a:cubicBezTo>
                      <a:pt x="258546" y="293993"/>
                      <a:pt x="270007" y="304800"/>
                      <a:pt x="283394" y="304800"/>
                    </a:cubicBezTo>
                    <a:cubicBezTo>
                      <a:pt x="313328" y="304800"/>
                      <a:pt x="342661" y="296333"/>
                      <a:pt x="372294" y="292100"/>
                    </a:cubicBezTo>
                    <a:cubicBezTo>
                      <a:pt x="455190" y="209204"/>
                      <a:pt x="384067" y="296734"/>
                      <a:pt x="423094" y="101600"/>
                    </a:cubicBezTo>
                    <a:cubicBezTo>
                      <a:pt x="426087" y="86633"/>
                      <a:pt x="441668" y="77152"/>
                      <a:pt x="448494" y="63500"/>
                    </a:cubicBezTo>
                    <a:cubicBezTo>
                      <a:pt x="454481" y="51526"/>
                      <a:pt x="450301" y="33181"/>
                      <a:pt x="461194" y="25400"/>
                    </a:cubicBezTo>
                    <a:cubicBezTo>
                      <a:pt x="482981" y="9838"/>
                      <a:pt x="537394" y="0"/>
                      <a:pt x="537394" y="0"/>
                    </a:cubicBezTo>
                    <a:cubicBezTo>
                      <a:pt x="558561" y="4233"/>
                      <a:pt x="582152" y="1990"/>
                      <a:pt x="600894" y="12700"/>
                    </a:cubicBezTo>
                    <a:cubicBezTo>
                      <a:pt x="614146" y="20273"/>
                      <a:pt x="616523" y="39074"/>
                      <a:pt x="626294" y="50800"/>
                    </a:cubicBezTo>
                    <a:cubicBezTo>
                      <a:pt x="637792" y="64598"/>
                      <a:pt x="648694" y="80178"/>
                      <a:pt x="664394" y="88900"/>
                    </a:cubicBezTo>
                    <a:cubicBezTo>
                      <a:pt x="687799" y="101903"/>
                      <a:pt x="715194" y="105833"/>
                      <a:pt x="740594" y="114300"/>
                    </a:cubicBezTo>
                    <a:cubicBezTo>
                      <a:pt x="753294" y="118533"/>
                      <a:pt x="767555" y="119574"/>
                      <a:pt x="778694" y="127000"/>
                    </a:cubicBezTo>
                    <a:cubicBezTo>
                      <a:pt x="827933" y="159826"/>
                      <a:pt x="802314" y="147573"/>
                      <a:pt x="854894" y="165100"/>
                    </a:cubicBezTo>
                    <a:cubicBezTo>
                      <a:pt x="882981" y="193187"/>
                      <a:pt x="895731" y="210919"/>
                      <a:pt x="931094" y="228600"/>
                    </a:cubicBezTo>
                    <a:cubicBezTo>
                      <a:pt x="943068" y="234587"/>
                      <a:pt x="956494" y="237067"/>
                      <a:pt x="969194" y="241300"/>
                    </a:cubicBezTo>
                    <a:cubicBezTo>
                      <a:pt x="997281" y="269387"/>
                      <a:pt x="1015013" y="282137"/>
                      <a:pt x="1032694" y="317500"/>
                    </a:cubicBezTo>
                    <a:cubicBezTo>
                      <a:pt x="1038681" y="329474"/>
                      <a:pt x="1038893" y="343898"/>
                      <a:pt x="1045394" y="355600"/>
                    </a:cubicBezTo>
                    <a:cubicBezTo>
                      <a:pt x="1088972" y="434041"/>
                      <a:pt x="1078638" y="420096"/>
                      <a:pt x="1134294" y="457200"/>
                    </a:cubicBezTo>
                    <a:lnTo>
                      <a:pt x="1159694" y="533400"/>
                    </a:lnTo>
                    <a:cubicBezTo>
                      <a:pt x="1163927" y="546100"/>
                      <a:pt x="1159694" y="567267"/>
                      <a:pt x="1172394" y="571500"/>
                    </a:cubicBezTo>
                    <a:cubicBezTo>
                      <a:pt x="1185094" y="575733"/>
                      <a:pt x="1198520" y="578213"/>
                      <a:pt x="1210494" y="584200"/>
                    </a:cubicBezTo>
                    <a:cubicBezTo>
                      <a:pt x="1224146" y="591026"/>
                      <a:pt x="1234565" y="603587"/>
                      <a:pt x="1248594" y="609600"/>
                    </a:cubicBezTo>
                    <a:cubicBezTo>
                      <a:pt x="1264637" y="616476"/>
                      <a:pt x="1282611" y="617505"/>
                      <a:pt x="1299394" y="622300"/>
                    </a:cubicBezTo>
                    <a:cubicBezTo>
                      <a:pt x="1312266" y="625978"/>
                      <a:pt x="1324794" y="630767"/>
                      <a:pt x="1337494" y="635000"/>
                    </a:cubicBezTo>
                    <a:cubicBezTo>
                      <a:pt x="1342650" y="671093"/>
                      <a:pt x="1343272" y="742378"/>
                      <a:pt x="1375594" y="774700"/>
                    </a:cubicBezTo>
                    <a:cubicBezTo>
                      <a:pt x="1385060" y="784166"/>
                      <a:pt x="1401389" y="782127"/>
                      <a:pt x="1413694" y="787400"/>
                    </a:cubicBezTo>
                    <a:cubicBezTo>
                      <a:pt x="1431095" y="794858"/>
                      <a:pt x="1446533" y="806813"/>
                      <a:pt x="1464494" y="812800"/>
                    </a:cubicBezTo>
                    <a:cubicBezTo>
                      <a:pt x="1484972" y="819626"/>
                      <a:pt x="1506922" y="820817"/>
                      <a:pt x="1527994" y="825500"/>
                    </a:cubicBezTo>
                    <a:cubicBezTo>
                      <a:pt x="1545033" y="829286"/>
                      <a:pt x="1561861" y="833967"/>
                      <a:pt x="1578794" y="838200"/>
                    </a:cubicBezTo>
                    <a:cubicBezTo>
                      <a:pt x="1587261" y="850900"/>
                      <a:pt x="1602508" y="861130"/>
                      <a:pt x="1604194" y="876300"/>
                    </a:cubicBezTo>
                    <a:cubicBezTo>
                      <a:pt x="1612020" y="946737"/>
                      <a:pt x="1593326" y="950668"/>
                      <a:pt x="1553394" y="990600"/>
                    </a:cubicBezTo>
                    <a:cubicBezTo>
                      <a:pt x="1527053" y="1069622"/>
                      <a:pt x="1545868" y="987778"/>
                      <a:pt x="1553394" y="1066800"/>
                    </a:cubicBezTo>
                    <a:cubicBezTo>
                      <a:pt x="1560630" y="1142774"/>
                      <a:pt x="1561861" y="1219200"/>
                      <a:pt x="1566094" y="1295400"/>
                    </a:cubicBezTo>
                    <a:cubicBezTo>
                      <a:pt x="1541805" y="1368266"/>
                      <a:pt x="1570788" y="1300251"/>
                      <a:pt x="1515294" y="1371600"/>
                    </a:cubicBezTo>
                    <a:cubicBezTo>
                      <a:pt x="1496552" y="1395697"/>
                      <a:pt x="1481427" y="1422400"/>
                      <a:pt x="1464494" y="1447800"/>
                    </a:cubicBezTo>
                    <a:lnTo>
                      <a:pt x="1439094" y="1485900"/>
                    </a:lnTo>
                    <a:cubicBezTo>
                      <a:pt x="1434861" y="1519767"/>
                      <a:pt x="1435374" y="1554572"/>
                      <a:pt x="1426394" y="1587500"/>
                    </a:cubicBezTo>
                    <a:cubicBezTo>
                      <a:pt x="1418724" y="1615623"/>
                      <a:pt x="1379201" y="1644132"/>
                      <a:pt x="1362894" y="1663700"/>
                    </a:cubicBezTo>
                    <a:cubicBezTo>
                      <a:pt x="1353123" y="1675426"/>
                      <a:pt x="1345961" y="1689100"/>
                      <a:pt x="1337494" y="1701800"/>
                    </a:cubicBezTo>
                    <a:cubicBezTo>
                      <a:pt x="1345961" y="1714500"/>
                      <a:pt x="1349951" y="1731810"/>
                      <a:pt x="1362894" y="1739900"/>
                    </a:cubicBezTo>
                    <a:cubicBezTo>
                      <a:pt x="1385598" y="1754090"/>
                      <a:pt x="1413694" y="1756833"/>
                      <a:pt x="1439094" y="1765300"/>
                    </a:cubicBezTo>
                    <a:cubicBezTo>
                      <a:pt x="1451794" y="1769533"/>
                      <a:pt x="1466055" y="1770574"/>
                      <a:pt x="1477194" y="1778000"/>
                    </a:cubicBezTo>
                    <a:lnTo>
                      <a:pt x="1553394" y="1828800"/>
                    </a:lnTo>
                    <a:cubicBezTo>
                      <a:pt x="1626187" y="1937989"/>
                      <a:pt x="1538914" y="1799840"/>
                      <a:pt x="1591494" y="1905000"/>
                    </a:cubicBezTo>
                    <a:cubicBezTo>
                      <a:pt x="1598320" y="1918652"/>
                      <a:pt x="1610068" y="1929448"/>
                      <a:pt x="1616894" y="1943100"/>
                    </a:cubicBezTo>
                    <a:cubicBezTo>
                      <a:pt x="1627044" y="1963400"/>
                      <a:pt x="1636869" y="2013011"/>
                      <a:pt x="1642294" y="2032000"/>
                    </a:cubicBezTo>
                    <a:cubicBezTo>
                      <a:pt x="1645972" y="2044872"/>
                      <a:pt x="1650761" y="2057400"/>
                      <a:pt x="1654994" y="2070100"/>
                    </a:cubicBezTo>
                    <a:cubicBezTo>
                      <a:pt x="1650761" y="2125133"/>
                      <a:pt x="1663310" y="2184162"/>
                      <a:pt x="1642294" y="2235200"/>
                    </a:cubicBezTo>
                    <a:cubicBezTo>
                      <a:pt x="1630671" y="2263428"/>
                      <a:pt x="1591494" y="2269067"/>
                      <a:pt x="1566094" y="2286000"/>
                    </a:cubicBezTo>
                    <a:cubicBezTo>
                      <a:pt x="1516855" y="2318826"/>
                      <a:pt x="1542474" y="2306573"/>
                      <a:pt x="1489894" y="2324100"/>
                    </a:cubicBezTo>
                    <a:cubicBezTo>
                      <a:pt x="1434861" y="2319867"/>
                      <a:pt x="1379045" y="2321572"/>
                      <a:pt x="1324794" y="2311400"/>
                    </a:cubicBezTo>
                    <a:cubicBezTo>
                      <a:pt x="1283112" y="2303585"/>
                      <a:pt x="1286043" y="2272649"/>
                      <a:pt x="1261294" y="2247900"/>
                    </a:cubicBezTo>
                    <a:cubicBezTo>
                      <a:pt x="1250501" y="2237107"/>
                      <a:pt x="1235894" y="2230967"/>
                      <a:pt x="1223194" y="2222500"/>
                    </a:cubicBezTo>
                    <a:cubicBezTo>
                      <a:pt x="1214727" y="2209800"/>
                      <a:pt x="1212274" y="2189227"/>
                      <a:pt x="1197794" y="2184400"/>
                    </a:cubicBezTo>
                    <a:cubicBezTo>
                      <a:pt x="1181235" y="2178880"/>
                      <a:pt x="1150919" y="2180093"/>
                      <a:pt x="1146994" y="2197100"/>
                    </a:cubicBezTo>
                    <a:cubicBezTo>
                      <a:pt x="1121852" y="2306047"/>
                      <a:pt x="1143128" y="2324651"/>
                      <a:pt x="1185094" y="2387600"/>
                    </a:cubicBezTo>
                    <a:cubicBezTo>
                      <a:pt x="1189327" y="2404533"/>
                      <a:pt x="1190918" y="2422357"/>
                      <a:pt x="1197794" y="2438400"/>
                    </a:cubicBezTo>
                    <a:cubicBezTo>
                      <a:pt x="1211649" y="2470727"/>
                      <a:pt x="1230506" y="2486506"/>
                      <a:pt x="1261294" y="2501900"/>
                    </a:cubicBezTo>
                    <a:cubicBezTo>
                      <a:pt x="1273268" y="2507887"/>
                      <a:pt x="1287420" y="2508613"/>
                      <a:pt x="1299394" y="2514600"/>
                    </a:cubicBezTo>
                    <a:cubicBezTo>
                      <a:pt x="1313046" y="2521426"/>
                      <a:pt x="1324794" y="2531533"/>
                      <a:pt x="1337494" y="2540000"/>
                    </a:cubicBezTo>
                    <a:cubicBezTo>
                      <a:pt x="1260717" y="2565592"/>
                      <a:pt x="1256309" y="2572537"/>
                      <a:pt x="1134294" y="2540000"/>
                    </a:cubicBezTo>
                    <a:cubicBezTo>
                      <a:pt x="1119546" y="2536067"/>
                      <a:pt x="1118665" y="2513626"/>
                      <a:pt x="1108894" y="2501900"/>
                    </a:cubicBezTo>
                    <a:cubicBezTo>
                      <a:pt x="1027406" y="2404114"/>
                      <a:pt x="1108457" y="2520295"/>
                      <a:pt x="1045394" y="2425700"/>
                    </a:cubicBezTo>
                    <a:cubicBezTo>
                      <a:pt x="1041161" y="2578100"/>
                      <a:pt x="1040502" y="2730641"/>
                      <a:pt x="1032694" y="2882900"/>
                    </a:cubicBezTo>
                    <a:cubicBezTo>
                      <a:pt x="1032008" y="2896269"/>
                      <a:pt x="1022898" y="2907932"/>
                      <a:pt x="1019994" y="2921000"/>
                    </a:cubicBezTo>
                    <a:cubicBezTo>
                      <a:pt x="999112" y="3014970"/>
                      <a:pt x="1012937" y="3001445"/>
                      <a:pt x="994594" y="3111500"/>
                    </a:cubicBezTo>
                    <a:cubicBezTo>
                      <a:pt x="992393" y="3124705"/>
                      <a:pt x="989320" y="3138461"/>
                      <a:pt x="981894" y="3149600"/>
                    </a:cubicBezTo>
                    <a:cubicBezTo>
                      <a:pt x="954713" y="3190371"/>
                      <a:pt x="945638" y="3187085"/>
                      <a:pt x="905694" y="3200400"/>
                    </a:cubicBezTo>
                    <a:cubicBezTo>
                      <a:pt x="888761" y="3196167"/>
                      <a:pt x="870937" y="3194576"/>
                      <a:pt x="854894" y="3187700"/>
                    </a:cubicBezTo>
                    <a:cubicBezTo>
                      <a:pt x="828994" y="3176600"/>
                      <a:pt x="795647" y="3144543"/>
                      <a:pt x="778694" y="3124200"/>
                    </a:cubicBezTo>
                    <a:cubicBezTo>
                      <a:pt x="768923" y="3112474"/>
                      <a:pt x="763065" y="3097826"/>
                      <a:pt x="753294" y="3086100"/>
                    </a:cubicBezTo>
                    <a:cubicBezTo>
                      <a:pt x="741796" y="3072302"/>
                      <a:pt x="726692" y="3061798"/>
                      <a:pt x="715194" y="3048000"/>
                    </a:cubicBezTo>
                    <a:cubicBezTo>
                      <a:pt x="662277" y="2984500"/>
                      <a:pt x="721544" y="3031067"/>
                      <a:pt x="651694" y="2984500"/>
                    </a:cubicBezTo>
                    <a:cubicBezTo>
                      <a:pt x="643227" y="2971800"/>
                      <a:pt x="637781" y="2956451"/>
                      <a:pt x="626294" y="2946400"/>
                    </a:cubicBezTo>
                    <a:cubicBezTo>
                      <a:pt x="603320" y="2926298"/>
                      <a:pt x="550094" y="2895600"/>
                      <a:pt x="550094" y="2895600"/>
                    </a:cubicBezTo>
                    <a:cubicBezTo>
                      <a:pt x="537394" y="2904067"/>
                      <a:pt x="521529" y="2909081"/>
                      <a:pt x="511994" y="2921000"/>
                    </a:cubicBezTo>
                    <a:cubicBezTo>
                      <a:pt x="502505" y="2932861"/>
                      <a:pt x="491157" y="3001914"/>
                      <a:pt x="486594" y="3009900"/>
                    </a:cubicBezTo>
                    <a:cubicBezTo>
                      <a:pt x="477683" y="3025494"/>
                      <a:pt x="461194" y="3035300"/>
                      <a:pt x="448494" y="3048000"/>
                    </a:cubicBezTo>
                    <a:cubicBezTo>
                      <a:pt x="452727" y="3073400"/>
                      <a:pt x="455608" y="3099063"/>
                      <a:pt x="461194" y="3124200"/>
                    </a:cubicBezTo>
                    <a:cubicBezTo>
                      <a:pt x="464098" y="3137268"/>
                      <a:pt x="476095" y="3149095"/>
                      <a:pt x="473894" y="3162300"/>
                    </a:cubicBezTo>
                    <a:cubicBezTo>
                      <a:pt x="471385" y="3177356"/>
                      <a:pt x="456961" y="3187700"/>
                      <a:pt x="448494" y="3200400"/>
                    </a:cubicBezTo>
                    <a:cubicBezTo>
                      <a:pt x="452727" y="3217333"/>
                      <a:pt x="454318" y="3235157"/>
                      <a:pt x="461194" y="3251200"/>
                    </a:cubicBezTo>
                    <a:cubicBezTo>
                      <a:pt x="467207" y="3265229"/>
                      <a:pt x="484330" y="3274205"/>
                      <a:pt x="486594" y="3289300"/>
                    </a:cubicBezTo>
                    <a:cubicBezTo>
                      <a:pt x="520247" y="3513652"/>
                      <a:pt x="568983" y="3505200"/>
                      <a:pt x="473894" y="3505200"/>
                    </a:cubicBezTo>
                    <a:cubicBezTo>
                      <a:pt x="478127" y="3517900"/>
                      <a:pt x="488795" y="3530095"/>
                      <a:pt x="486594" y="3543300"/>
                    </a:cubicBezTo>
                    <a:cubicBezTo>
                      <a:pt x="484085" y="3558356"/>
                      <a:pt x="471987" y="3570607"/>
                      <a:pt x="461194" y="3581400"/>
                    </a:cubicBezTo>
                    <a:lnTo>
                      <a:pt x="461194" y="3568700"/>
                    </a:lnTo>
                    <a:cubicBezTo>
                      <a:pt x="12462" y="3555879"/>
                      <a:pt x="16694" y="3704227"/>
                      <a:pt x="16694" y="3543300"/>
                    </a:cubicBezTo>
                    <a:cubicBezTo>
                      <a:pt x="20927" y="2455333"/>
                      <a:pt x="0" y="1366978"/>
                      <a:pt x="29394" y="279400"/>
                    </a:cubicBezTo>
                    <a:cubicBezTo>
                      <a:pt x="30117" y="252636"/>
                      <a:pt x="105594" y="254000"/>
                      <a:pt x="105594" y="254000"/>
                    </a:cubicBezTo>
                    <a:cubicBezTo>
                      <a:pt x="121287" y="301080"/>
                      <a:pt x="82311" y="273050"/>
                      <a:pt x="105594" y="27940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 name="6 Forma libre"/>
              <p:cNvSpPr/>
              <p:nvPr/>
            </p:nvSpPr>
            <p:spPr>
              <a:xfrm>
                <a:off x="3124200" y="5067300"/>
                <a:ext cx="836404" cy="397901"/>
              </a:xfrm>
              <a:custGeom>
                <a:avLst/>
                <a:gdLst>
                  <a:gd name="connsiteX0" fmla="*/ 0 w 836404"/>
                  <a:gd name="connsiteY0" fmla="*/ 50800 h 397901"/>
                  <a:gd name="connsiteX1" fmla="*/ 12700 w 836404"/>
                  <a:gd name="connsiteY1" fmla="*/ 139700 h 397901"/>
                  <a:gd name="connsiteX2" fmla="*/ 25400 w 836404"/>
                  <a:gd name="connsiteY2" fmla="*/ 177800 h 397901"/>
                  <a:gd name="connsiteX3" fmla="*/ 12700 w 836404"/>
                  <a:gd name="connsiteY3" fmla="*/ 215900 h 397901"/>
                  <a:gd name="connsiteX4" fmla="*/ 25400 w 836404"/>
                  <a:gd name="connsiteY4" fmla="*/ 266700 h 397901"/>
                  <a:gd name="connsiteX5" fmla="*/ 88900 w 836404"/>
                  <a:gd name="connsiteY5" fmla="*/ 330200 h 397901"/>
                  <a:gd name="connsiteX6" fmla="*/ 152400 w 836404"/>
                  <a:gd name="connsiteY6" fmla="*/ 342900 h 397901"/>
                  <a:gd name="connsiteX7" fmla="*/ 190500 w 836404"/>
                  <a:gd name="connsiteY7" fmla="*/ 368300 h 397901"/>
                  <a:gd name="connsiteX8" fmla="*/ 368300 w 836404"/>
                  <a:gd name="connsiteY8" fmla="*/ 368300 h 397901"/>
                  <a:gd name="connsiteX9" fmla="*/ 444500 w 836404"/>
                  <a:gd name="connsiteY9" fmla="*/ 330200 h 397901"/>
                  <a:gd name="connsiteX10" fmla="*/ 520700 w 836404"/>
                  <a:gd name="connsiteY10" fmla="*/ 342900 h 397901"/>
                  <a:gd name="connsiteX11" fmla="*/ 647700 w 836404"/>
                  <a:gd name="connsiteY11" fmla="*/ 330200 h 397901"/>
                  <a:gd name="connsiteX12" fmla="*/ 685800 w 836404"/>
                  <a:gd name="connsiteY12" fmla="*/ 317500 h 397901"/>
                  <a:gd name="connsiteX13" fmla="*/ 762000 w 836404"/>
                  <a:gd name="connsiteY13" fmla="*/ 342900 h 397901"/>
                  <a:gd name="connsiteX14" fmla="*/ 825500 w 836404"/>
                  <a:gd name="connsiteY14" fmla="*/ 330200 h 397901"/>
                  <a:gd name="connsiteX15" fmla="*/ 812800 w 836404"/>
                  <a:gd name="connsiteY15" fmla="*/ 279400 h 397901"/>
                  <a:gd name="connsiteX16" fmla="*/ 736600 w 836404"/>
                  <a:gd name="connsiteY16" fmla="*/ 228600 h 397901"/>
                  <a:gd name="connsiteX17" fmla="*/ 698500 w 836404"/>
                  <a:gd name="connsiteY17" fmla="*/ 190500 h 397901"/>
                  <a:gd name="connsiteX18" fmla="*/ 673100 w 836404"/>
                  <a:gd name="connsiteY18" fmla="*/ 152400 h 397901"/>
                  <a:gd name="connsiteX19" fmla="*/ 596900 w 836404"/>
                  <a:gd name="connsiteY19" fmla="*/ 101600 h 397901"/>
                  <a:gd name="connsiteX20" fmla="*/ 520700 w 836404"/>
                  <a:gd name="connsiteY20" fmla="*/ 63500 h 397901"/>
                  <a:gd name="connsiteX21" fmla="*/ 457200 w 836404"/>
                  <a:gd name="connsiteY21" fmla="*/ 76200 h 397901"/>
                  <a:gd name="connsiteX22" fmla="*/ 419100 w 836404"/>
                  <a:gd name="connsiteY22" fmla="*/ 88900 h 397901"/>
                  <a:gd name="connsiteX23" fmla="*/ 342900 w 836404"/>
                  <a:gd name="connsiteY23" fmla="*/ 50800 h 397901"/>
                  <a:gd name="connsiteX24" fmla="*/ 292100 w 836404"/>
                  <a:gd name="connsiteY24" fmla="*/ 38100 h 397901"/>
                  <a:gd name="connsiteX25" fmla="*/ 254000 w 836404"/>
                  <a:gd name="connsiteY25" fmla="*/ 25400 h 397901"/>
                  <a:gd name="connsiteX26" fmla="*/ 152400 w 836404"/>
                  <a:gd name="connsiteY26" fmla="*/ 12700 h 397901"/>
                  <a:gd name="connsiteX27" fmla="*/ 114300 w 836404"/>
                  <a:gd name="connsiteY27" fmla="*/ 0 h 397901"/>
                  <a:gd name="connsiteX28" fmla="*/ 25400 w 836404"/>
                  <a:gd name="connsiteY28" fmla="*/ 38100 h 397901"/>
                  <a:gd name="connsiteX29" fmla="*/ 12700 w 836404"/>
                  <a:gd name="connsiteY29" fmla="*/ 76200 h 397901"/>
                  <a:gd name="connsiteX30" fmla="*/ 0 w 836404"/>
                  <a:gd name="connsiteY30" fmla="*/ 50800 h 3979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36404" h="397901">
                    <a:moveTo>
                      <a:pt x="0" y="50800"/>
                    </a:moveTo>
                    <a:cubicBezTo>
                      <a:pt x="0" y="61383"/>
                      <a:pt x="6829" y="110347"/>
                      <a:pt x="12700" y="139700"/>
                    </a:cubicBezTo>
                    <a:cubicBezTo>
                      <a:pt x="15325" y="152827"/>
                      <a:pt x="25400" y="164413"/>
                      <a:pt x="25400" y="177800"/>
                    </a:cubicBezTo>
                    <a:cubicBezTo>
                      <a:pt x="25400" y="191187"/>
                      <a:pt x="16933" y="203200"/>
                      <a:pt x="12700" y="215900"/>
                    </a:cubicBezTo>
                    <a:cubicBezTo>
                      <a:pt x="16933" y="232833"/>
                      <a:pt x="18524" y="250657"/>
                      <a:pt x="25400" y="266700"/>
                    </a:cubicBezTo>
                    <a:cubicBezTo>
                      <a:pt x="37289" y="294442"/>
                      <a:pt x="60077" y="319391"/>
                      <a:pt x="88900" y="330200"/>
                    </a:cubicBezTo>
                    <a:cubicBezTo>
                      <a:pt x="109111" y="337779"/>
                      <a:pt x="131233" y="338667"/>
                      <a:pt x="152400" y="342900"/>
                    </a:cubicBezTo>
                    <a:cubicBezTo>
                      <a:pt x="165100" y="351367"/>
                      <a:pt x="176848" y="361474"/>
                      <a:pt x="190500" y="368300"/>
                    </a:cubicBezTo>
                    <a:cubicBezTo>
                      <a:pt x="249701" y="397901"/>
                      <a:pt x="296504" y="374827"/>
                      <a:pt x="368300" y="368300"/>
                    </a:cubicBezTo>
                    <a:cubicBezTo>
                      <a:pt x="387563" y="355458"/>
                      <a:pt x="418210" y="330200"/>
                      <a:pt x="444500" y="330200"/>
                    </a:cubicBezTo>
                    <a:cubicBezTo>
                      <a:pt x="470250" y="330200"/>
                      <a:pt x="495300" y="338667"/>
                      <a:pt x="520700" y="342900"/>
                    </a:cubicBezTo>
                    <a:cubicBezTo>
                      <a:pt x="563033" y="338667"/>
                      <a:pt x="605650" y="336669"/>
                      <a:pt x="647700" y="330200"/>
                    </a:cubicBezTo>
                    <a:cubicBezTo>
                      <a:pt x="660931" y="328164"/>
                      <a:pt x="672495" y="316022"/>
                      <a:pt x="685800" y="317500"/>
                    </a:cubicBezTo>
                    <a:cubicBezTo>
                      <a:pt x="712410" y="320457"/>
                      <a:pt x="762000" y="342900"/>
                      <a:pt x="762000" y="342900"/>
                    </a:cubicBezTo>
                    <a:cubicBezTo>
                      <a:pt x="783167" y="338667"/>
                      <a:pt x="812015" y="347056"/>
                      <a:pt x="825500" y="330200"/>
                    </a:cubicBezTo>
                    <a:cubicBezTo>
                      <a:pt x="836404" y="316570"/>
                      <a:pt x="821460" y="294555"/>
                      <a:pt x="812800" y="279400"/>
                    </a:cubicBezTo>
                    <a:cubicBezTo>
                      <a:pt x="790416" y="240228"/>
                      <a:pt x="772969" y="240723"/>
                      <a:pt x="736600" y="228600"/>
                    </a:cubicBezTo>
                    <a:cubicBezTo>
                      <a:pt x="723900" y="215900"/>
                      <a:pt x="709998" y="204298"/>
                      <a:pt x="698500" y="190500"/>
                    </a:cubicBezTo>
                    <a:cubicBezTo>
                      <a:pt x="688729" y="178774"/>
                      <a:pt x="684587" y="162451"/>
                      <a:pt x="673100" y="152400"/>
                    </a:cubicBezTo>
                    <a:cubicBezTo>
                      <a:pt x="650126" y="132298"/>
                      <a:pt x="622300" y="118533"/>
                      <a:pt x="596900" y="101600"/>
                    </a:cubicBezTo>
                    <a:cubicBezTo>
                      <a:pt x="547661" y="68774"/>
                      <a:pt x="573280" y="81027"/>
                      <a:pt x="520700" y="63500"/>
                    </a:cubicBezTo>
                    <a:cubicBezTo>
                      <a:pt x="499533" y="67733"/>
                      <a:pt x="478141" y="70965"/>
                      <a:pt x="457200" y="76200"/>
                    </a:cubicBezTo>
                    <a:cubicBezTo>
                      <a:pt x="444213" y="79447"/>
                      <a:pt x="432487" y="88900"/>
                      <a:pt x="419100" y="88900"/>
                    </a:cubicBezTo>
                    <a:cubicBezTo>
                      <a:pt x="383424" y="88900"/>
                      <a:pt x="372865" y="63642"/>
                      <a:pt x="342900" y="50800"/>
                    </a:cubicBezTo>
                    <a:cubicBezTo>
                      <a:pt x="326857" y="43924"/>
                      <a:pt x="308883" y="42895"/>
                      <a:pt x="292100" y="38100"/>
                    </a:cubicBezTo>
                    <a:cubicBezTo>
                      <a:pt x="279228" y="34422"/>
                      <a:pt x="266700" y="29633"/>
                      <a:pt x="254000" y="25400"/>
                    </a:cubicBezTo>
                    <a:cubicBezTo>
                      <a:pt x="119710" y="70163"/>
                      <a:pt x="217513" y="64790"/>
                      <a:pt x="152400" y="12700"/>
                    </a:cubicBezTo>
                    <a:cubicBezTo>
                      <a:pt x="141947" y="4337"/>
                      <a:pt x="127000" y="4233"/>
                      <a:pt x="114300" y="0"/>
                    </a:cubicBezTo>
                    <a:cubicBezTo>
                      <a:pt x="83795" y="7626"/>
                      <a:pt x="47326" y="10692"/>
                      <a:pt x="25400" y="38100"/>
                    </a:cubicBezTo>
                    <a:cubicBezTo>
                      <a:pt x="17037" y="48553"/>
                      <a:pt x="18687" y="64226"/>
                      <a:pt x="12700" y="76200"/>
                    </a:cubicBezTo>
                    <a:cubicBezTo>
                      <a:pt x="10023" y="81555"/>
                      <a:pt x="0" y="40217"/>
                      <a:pt x="0" y="5080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8" name="7 Forma libre"/>
              <p:cNvSpPr/>
              <p:nvPr/>
            </p:nvSpPr>
            <p:spPr>
              <a:xfrm>
                <a:off x="1443649" y="381000"/>
                <a:ext cx="753451" cy="2294886"/>
              </a:xfrm>
              <a:custGeom>
                <a:avLst/>
                <a:gdLst>
                  <a:gd name="connsiteX0" fmla="*/ 753451 w 753451"/>
                  <a:gd name="connsiteY0" fmla="*/ 0 h 2294886"/>
                  <a:gd name="connsiteX1" fmla="*/ 728051 w 753451"/>
                  <a:gd name="connsiteY1" fmla="*/ 38100 h 2294886"/>
                  <a:gd name="connsiteX2" fmla="*/ 689951 w 753451"/>
                  <a:gd name="connsiteY2" fmla="*/ 76200 h 2294886"/>
                  <a:gd name="connsiteX3" fmla="*/ 664551 w 753451"/>
                  <a:gd name="connsiteY3" fmla="*/ 127000 h 2294886"/>
                  <a:gd name="connsiteX4" fmla="*/ 639151 w 753451"/>
                  <a:gd name="connsiteY4" fmla="*/ 165100 h 2294886"/>
                  <a:gd name="connsiteX5" fmla="*/ 651851 w 753451"/>
                  <a:gd name="connsiteY5" fmla="*/ 241300 h 2294886"/>
                  <a:gd name="connsiteX6" fmla="*/ 689951 w 753451"/>
                  <a:gd name="connsiteY6" fmla="*/ 279400 h 2294886"/>
                  <a:gd name="connsiteX7" fmla="*/ 702651 w 753451"/>
                  <a:gd name="connsiteY7" fmla="*/ 317500 h 2294886"/>
                  <a:gd name="connsiteX8" fmla="*/ 728051 w 753451"/>
                  <a:gd name="connsiteY8" fmla="*/ 355600 h 2294886"/>
                  <a:gd name="connsiteX9" fmla="*/ 715351 w 753451"/>
                  <a:gd name="connsiteY9" fmla="*/ 495300 h 2294886"/>
                  <a:gd name="connsiteX10" fmla="*/ 715351 w 753451"/>
                  <a:gd name="connsiteY10" fmla="*/ 723900 h 2294886"/>
                  <a:gd name="connsiteX11" fmla="*/ 702651 w 753451"/>
                  <a:gd name="connsiteY11" fmla="*/ 762000 h 2294886"/>
                  <a:gd name="connsiteX12" fmla="*/ 664551 w 753451"/>
                  <a:gd name="connsiteY12" fmla="*/ 774700 h 2294886"/>
                  <a:gd name="connsiteX13" fmla="*/ 626451 w 753451"/>
                  <a:gd name="connsiteY13" fmla="*/ 812800 h 2294886"/>
                  <a:gd name="connsiteX14" fmla="*/ 626451 w 753451"/>
                  <a:gd name="connsiteY14" fmla="*/ 889000 h 2294886"/>
                  <a:gd name="connsiteX15" fmla="*/ 664551 w 753451"/>
                  <a:gd name="connsiteY15" fmla="*/ 977900 h 2294886"/>
                  <a:gd name="connsiteX16" fmla="*/ 651851 w 753451"/>
                  <a:gd name="connsiteY16" fmla="*/ 1371600 h 2294886"/>
                  <a:gd name="connsiteX17" fmla="*/ 626451 w 753451"/>
                  <a:gd name="connsiteY17" fmla="*/ 1409700 h 2294886"/>
                  <a:gd name="connsiteX18" fmla="*/ 550251 w 753451"/>
                  <a:gd name="connsiteY18" fmla="*/ 1435100 h 2294886"/>
                  <a:gd name="connsiteX19" fmla="*/ 474051 w 753451"/>
                  <a:gd name="connsiteY19" fmla="*/ 1473200 h 2294886"/>
                  <a:gd name="connsiteX20" fmla="*/ 385151 w 753451"/>
                  <a:gd name="connsiteY20" fmla="*/ 1587500 h 2294886"/>
                  <a:gd name="connsiteX21" fmla="*/ 334351 w 753451"/>
                  <a:gd name="connsiteY21" fmla="*/ 1663700 h 2294886"/>
                  <a:gd name="connsiteX22" fmla="*/ 283551 w 753451"/>
                  <a:gd name="connsiteY22" fmla="*/ 1676400 h 2294886"/>
                  <a:gd name="connsiteX23" fmla="*/ 258151 w 753451"/>
                  <a:gd name="connsiteY23" fmla="*/ 1714500 h 2294886"/>
                  <a:gd name="connsiteX24" fmla="*/ 220051 w 753451"/>
                  <a:gd name="connsiteY24" fmla="*/ 1727200 h 2294886"/>
                  <a:gd name="connsiteX25" fmla="*/ 181951 w 753451"/>
                  <a:gd name="connsiteY25" fmla="*/ 1752600 h 2294886"/>
                  <a:gd name="connsiteX26" fmla="*/ 118451 w 753451"/>
                  <a:gd name="connsiteY26" fmla="*/ 1828800 h 2294886"/>
                  <a:gd name="connsiteX27" fmla="*/ 105751 w 753451"/>
                  <a:gd name="connsiteY27" fmla="*/ 1866900 h 2294886"/>
                  <a:gd name="connsiteX28" fmla="*/ 131151 w 753451"/>
                  <a:gd name="connsiteY28" fmla="*/ 2032000 h 2294886"/>
                  <a:gd name="connsiteX29" fmla="*/ 156551 w 753451"/>
                  <a:gd name="connsiteY29" fmla="*/ 2070100 h 2294886"/>
                  <a:gd name="connsiteX30" fmla="*/ 105751 w 753451"/>
                  <a:gd name="connsiteY30" fmla="*/ 2260600 h 2294886"/>
                  <a:gd name="connsiteX31" fmla="*/ 67651 w 753451"/>
                  <a:gd name="connsiteY31" fmla="*/ 2286000 h 2294886"/>
                  <a:gd name="connsiteX32" fmla="*/ 4151 w 753451"/>
                  <a:gd name="connsiteY32" fmla="*/ 2260600 h 2294886"/>
                  <a:gd name="connsiteX33" fmla="*/ 4151 w 753451"/>
                  <a:gd name="connsiteY33" fmla="*/ 12700 h 2294886"/>
                  <a:gd name="connsiteX34" fmla="*/ 753451 w 753451"/>
                  <a:gd name="connsiteY34" fmla="*/ 0 h 2294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53451" h="2294886">
                    <a:moveTo>
                      <a:pt x="753451" y="0"/>
                    </a:moveTo>
                    <a:cubicBezTo>
                      <a:pt x="744984" y="12700"/>
                      <a:pt x="737822" y="26374"/>
                      <a:pt x="728051" y="38100"/>
                    </a:cubicBezTo>
                    <a:cubicBezTo>
                      <a:pt x="716553" y="51898"/>
                      <a:pt x="700390" y="61585"/>
                      <a:pt x="689951" y="76200"/>
                    </a:cubicBezTo>
                    <a:cubicBezTo>
                      <a:pt x="678947" y="91606"/>
                      <a:pt x="673944" y="110562"/>
                      <a:pt x="664551" y="127000"/>
                    </a:cubicBezTo>
                    <a:cubicBezTo>
                      <a:pt x="656978" y="140252"/>
                      <a:pt x="647618" y="152400"/>
                      <a:pt x="639151" y="165100"/>
                    </a:cubicBezTo>
                    <a:cubicBezTo>
                      <a:pt x="643384" y="190500"/>
                      <a:pt x="641393" y="217769"/>
                      <a:pt x="651851" y="241300"/>
                    </a:cubicBezTo>
                    <a:cubicBezTo>
                      <a:pt x="659145" y="257713"/>
                      <a:pt x="679988" y="264456"/>
                      <a:pt x="689951" y="279400"/>
                    </a:cubicBezTo>
                    <a:cubicBezTo>
                      <a:pt x="697377" y="290539"/>
                      <a:pt x="696664" y="305526"/>
                      <a:pt x="702651" y="317500"/>
                    </a:cubicBezTo>
                    <a:cubicBezTo>
                      <a:pt x="709477" y="331152"/>
                      <a:pt x="719584" y="342900"/>
                      <a:pt x="728051" y="355600"/>
                    </a:cubicBezTo>
                    <a:cubicBezTo>
                      <a:pt x="723818" y="402167"/>
                      <a:pt x="715351" y="448541"/>
                      <a:pt x="715351" y="495300"/>
                    </a:cubicBezTo>
                    <a:cubicBezTo>
                      <a:pt x="715351" y="698500"/>
                      <a:pt x="749218" y="520700"/>
                      <a:pt x="715351" y="723900"/>
                    </a:cubicBezTo>
                    <a:cubicBezTo>
                      <a:pt x="713150" y="737105"/>
                      <a:pt x="712117" y="752534"/>
                      <a:pt x="702651" y="762000"/>
                    </a:cubicBezTo>
                    <a:cubicBezTo>
                      <a:pt x="693185" y="771466"/>
                      <a:pt x="677251" y="770467"/>
                      <a:pt x="664551" y="774700"/>
                    </a:cubicBezTo>
                    <a:cubicBezTo>
                      <a:pt x="651851" y="787400"/>
                      <a:pt x="636414" y="797856"/>
                      <a:pt x="626451" y="812800"/>
                    </a:cubicBezTo>
                    <a:cubicBezTo>
                      <a:pt x="602744" y="848360"/>
                      <a:pt x="616291" y="853440"/>
                      <a:pt x="626451" y="889000"/>
                    </a:cubicBezTo>
                    <a:cubicBezTo>
                      <a:pt x="646953" y="960758"/>
                      <a:pt x="625883" y="919898"/>
                      <a:pt x="664551" y="977900"/>
                    </a:cubicBezTo>
                    <a:cubicBezTo>
                      <a:pt x="660318" y="1109133"/>
                      <a:pt x="663392" y="1240807"/>
                      <a:pt x="651851" y="1371600"/>
                    </a:cubicBezTo>
                    <a:cubicBezTo>
                      <a:pt x="650509" y="1386804"/>
                      <a:pt x="639394" y="1401610"/>
                      <a:pt x="626451" y="1409700"/>
                    </a:cubicBezTo>
                    <a:cubicBezTo>
                      <a:pt x="603747" y="1423890"/>
                      <a:pt x="575651" y="1426633"/>
                      <a:pt x="550251" y="1435100"/>
                    </a:cubicBezTo>
                    <a:cubicBezTo>
                      <a:pt x="512066" y="1447828"/>
                      <a:pt x="506877" y="1445845"/>
                      <a:pt x="474051" y="1473200"/>
                    </a:cubicBezTo>
                    <a:cubicBezTo>
                      <a:pt x="443706" y="1498487"/>
                      <a:pt x="396044" y="1554822"/>
                      <a:pt x="385151" y="1587500"/>
                    </a:cubicBezTo>
                    <a:cubicBezTo>
                      <a:pt x="373028" y="1623869"/>
                      <a:pt x="373523" y="1641316"/>
                      <a:pt x="334351" y="1663700"/>
                    </a:cubicBezTo>
                    <a:cubicBezTo>
                      <a:pt x="319196" y="1672360"/>
                      <a:pt x="300484" y="1672167"/>
                      <a:pt x="283551" y="1676400"/>
                    </a:cubicBezTo>
                    <a:cubicBezTo>
                      <a:pt x="275084" y="1689100"/>
                      <a:pt x="270070" y="1704965"/>
                      <a:pt x="258151" y="1714500"/>
                    </a:cubicBezTo>
                    <a:cubicBezTo>
                      <a:pt x="247698" y="1722863"/>
                      <a:pt x="232025" y="1721213"/>
                      <a:pt x="220051" y="1727200"/>
                    </a:cubicBezTo>
                    <a:cubicBezTo>
                      <a:pt x="206399" y="1734026"/>
                      <a:pt x="193677" y="1742829"/>
                      <a:pt x="181951" y="1752600"/>
                    </a:cubicBezTo>
                    <a:cubicBezTo>
                      <a:pt x="157876" y="1772662"/>
                      <a:pt x="132722" y="1800257"/>
                      <a:pt x="118451" y="1828800"/>
                    </a:cubicBezTo>
                    <a:cubicBezTo>
                      <a:pt x="112464" y="1840774"/>
                      <a:pt x="109984" y="1854200"/>
                      <a:pt x="105751" y="1866900"/>
                    </a:cubicBezTo>
                    <a:cubicBezTo>
                      <a:pt x="109393" y="1903323"/>
                      <a:pt x="108266" y="1986231"/>
                      <a:pt x="131151" y="2032000"/>
                    </a:cubicBezTo>
                    <a:cubicBezTo>
                      <a:pt x="137977" y="2045652"/>
                      <a:pt x="148084" y="2057400"/>
                      <a:pt x="156551" y="2070100"/>
                    </a:cubicBezTo>
                    <a:cubicBezTo>
                      <a:pt x="145500" y="2202707"/>
                      <a:pt x="178790" y="2199734"/>
                      <a:pt x="105751" y="2260600"/>
                    </a:cubicBezTo>
                    <a:cubicBezTo>
                      <a:pt x="94025" y="2270371"/>
                      <a:pt x="80351" y="2277533"/>
                      <a:pt x="67651" y="2286000"/>
                    </a:cubicBezTo>
                    <a:cubicBezTo>
                      <a:pt x="0" y="2272470"/>
                      <a:pt x="4151" y="2294886"/>
                      <a:pt x="4151" y="2260600"/>
                    </a:cubicBezTo>
                    <a:lnTo>
                      <a:pt x="4151" y="12700"/>
                    </a:lnTo>
                    <a:lnTo>
                      <a:pt x="753451" y="0"/>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9" name="8 Forma libre"/>
              <p:cNvSpPr/>
              <p:nvPr/>
            </p:nvSpPr>
            <p:spPr>
              <a:xfrm>
                <a:off x="3226593" y="330655"/>
                <a:ext cx="3130879" cy="850445"/>
              </a:xfrm>
              <a:custGeom>
                <a:avLst/>
                <a:gdLst>
                  <a:gd name="connsiteX0" fmla="*/ 456407 w 3130879"/>
                  <a:gd name="connsiteY0" fmla="*/ 50345 h 850445"/>
                  <a:gd name="connsiteX1" fmla="*/ 380207 w 3130879"/>
                  <a:gd name="connsiteY1" fmla="*/ 101145 h 850445"/>
                  <a:gd name="connsiteX2" fmla="*/ 354807 w 3130879"/>
                  <a:gd name="connsiteY2" fmla="*/ 139245 h 850445"/>
                  <a:gd name="connsiteX3" fmla="*/ 304007 w 3130879"/>
                  <a:gd name="connsiteY3" fmla="*/ 151945 h 850445"/>
                  <a:gd name="connsiteX4" fmla="*/ 265907 w 3130879"/>
                  <a:gd name="connsiteY4" fmla="*/ 190045 h 850445"/>
                  <a:gd name="connsiteX5" fmla="*/ 227807 w 3130879"/>
                  <a:gd name="connsiteY5" fmla="*/ 215445 h 850445"/>
                  <a:gd name="connsiteX6" fmla="*/ 202407 w 3130879"/>
                  <a:gd name="connsiteY6" fmla="*/ 253545 h 850445"/>
                  <a:gd name="connsiteX7" fmla="*/ 75407 w 3130879"/>
                  <a:gd name="connsiteY7" fmla="*/ 304345 h 850445"/>
                  <a:gd name="connsiteX8" fmla="*/ 24607 w 3130879"/>
                  <a:gd name="connsiteY8" fmla="*/ 329745 h 850445"/>
                  <a:gd name="connsiteX9" fmla="*/ 24607 w 3130879"/>
                  <a:gd name="connsiteY9" fmla="*/ 482145 h 850445"/>
                  <a:gd name="connsiteX10" fmla="*/ 75407 w 3130879"/>
                  <a:gd name="connsiteY10" fmla="*/ 621845 h 850445"/>
                  <a:gd name="connsiteX11" fmla="*/ 126207 w 3130879"/>
                  <a:gd name="connsiteY11" fmla="*/ 634545 h 850445"/>
                  <a:gd name="connsiteX12" fmla="*/ 202407 w 3130879"/>
                  <a:gd name="connsiteY12" fmla="*/ 621845 h 850445"/>
                  <a:gd name="connsiteX13" fmla="*/ 265907 w 3130879"/>
                  <a:gd name="connsiteY13" fmla="*/ 609145 h 850445"/>
                  <a:gd name="connsiteX14" fmla="*/ 621507 w 3130879"/>
                  <a:gd name="connsiteY14" fmla="*/ 621845 h 850445"/>
                  <a:gd name="connsiteX15" fmla="*/ 659607 w 3130879"/>
                  <a:gd name="connsiteY15" fmla="*/ 647245 h 850445"/>
                  <a:gd name="connsiteX16" fmla="*/ 710407 w 3130879"/>
                  <a:gd name="connsiteY16" fmla="*/ 723445 h 850445"/>
                  <a:gd name="connsiteX17" fmla="*/ 799307 w 3130879"/>
                  <a:gd name="connsiteY17" fmla="*/ 748845 h 850445"/>
                  <a:gd name="connsiteX18" fmla="*/ 862807 w 3130879"/>
                  <a:gd name="connsiteY18" fmla="*/ 825045 h 850445"/>
                  <a:gd name="connsiteX19" fmla="*/ 939007 w 3130879"/>
                  <a:gd name="connsiteY19" fmla="*/ 850445 h 850445"/>
                  <a:gd name="connsiteX20" fmla="*/ 977107 w 3130879"/>
                  <a:gd name="connsiteY20" fmla="*/ 837745 h 850445"/>
                  <a:gd name="connsiteX21" fmla="*/ 1053307 w 3130879"/>
                  <a:gd name="connsiteY21" fmla="*/ 774245 h 850445"/>
                  <a:gd name="connsiteX22" fmla="*/ 1066007 w 3130879"/>
                  <a:gd name="connsiteY22" fmla="*/ 736145 h 850445"/>
                  <a:gd name="connsiteX23" fmla="*/ 1091407 w 3130879"/>
                  <a:gd name="connsiteY23" fmla="*/ 469445 h 850445"/>
                  <a:gd name="connsiteX24" fmla="*/ 1116807 w 3130879"/>
                  <a:gd name="connsiteY24" fmla="*/ 393245 h 850445"/>
                  <a:gd name="connsiteX25" fmla="*/ 1129507 w 3130879"/>
                  <a:gd name="connsiteY25" fmla="*/ 342445 h 850445"/>
                  <a:gd name="connsiteX26" fmla="*/ 1142207 w 3130879"/>
                  <a:gd name="connsiteY26" fmla="*/ 304345 h 850445"/>
                  <a:gd name="connsiteX27" fmla="*/ 1154907 w 3130879"/>
                  <a:gd name="connsiteY27" fmla="*/ 228145 h 850445"/>
                  <a:gd name="connsiteX28" fmla="*/ 1193007 w 3130879"/>
                  <a:gd name="connsiteY28" fmla="*/ 215445 h 850445"/>
                  <a:gd name="connsiteX29" fmla="*/ 1269207 w 3130879"/>
                  <a:gd name="connsiteY29" fmla="*/ 164645 h 850445"/>
                  <a:gd name="connsiteX30" fmla="*/ 1574007 w 3130879"/>
                  <a:gd name="connsiteY30" fmla="*/ 101145 h 850445"/>
                  <a:gd name="connsiteX31" fmla="*/ 1612107 w 3130879"/>
                  <a:gd name="connsiteY31" fmla="*/ 151945 h 850445"/>
                  <a:gd name="connsiteX32" fmla="*/ 1650207 w 3130879"/>
                  <a:gd name="connsiteY32" fmla="*/ 177345 h 850445"/>
                  <a:gd name="connsiteX33" fmla="*/ 1701007 w 3130879"/>
                  <a:gd name="connsiteY33" fmla="*/ 266245 h 850445"/>
                  <a:gd name="connsiteX34" fmla="*/ 1739107 w 3130879"/>
                  <a:gd name="connsiteY34" fmla="*/ 304345 h 850445"/>
                  <a:gd name="connsiteX35" fmla="*/ 1764507 w 3130879"/>
                  <a:gd name="connsiteY35" fmla="*/ 380545 h 850445"/>
                  <a:gd name="connsiteX36" fmla="*/ 1777207 w 3130879"/>
                  <a:gd name="connsiteY36" fmla="*/ 418645 h 850445"/>
                  <a:gd name="connsiteX37" fmla="*/ 1789907 w 3130879"/>
                  <a:gd name="connsiteY37" fmla="*/ 469445 h 850445"/>
                  <a:gd name="connsiteX38" fmla="*/ 1866107 w 3130879"/>
                  <a:gd name="connsiteY38" fmla="*/ 494845 h 850445"/>
                  <a:gd name="connsiteX39" fmla="*/ 2107407 w 3130879"/>
                  <a:gd name="connsiteY39" fmla="*/ 507545 h 850445"/>
                  <a:gd name="connsiteX40" fmla="*/ 2170907 w 3130879"/>
                  <a:gd name="connsiteY40" fmla="*/ 558345 h 850445"/>
                  <a:gd name="connsiteX41" fmla="*/ 2310607 w 3130879"/>
                  <a:gd name="connsiteY41" fmla="*/ 596445 h 850445"/>
                  <a:gd name="connsiteX42" fmla="*/ 2907507 w 3130879"/>
                  <a:gd name="connsiteY42" fmla="*/ 583745 h 850445"/>
                  <a:gd name="connsiteX43" fmla="*/ 2945607 w 3130879"/>
                  <a:gd name="connsiteY43" fmla="*/ 571045 h 850445"/>
                  <a:gd name="connsiteX44" fmla="*/ 2983707 w 3130879"/>
                  <a:gd name="connsiteY44" fmla="*/ 545645 h 850445"/>
                  <a:gd name="connsiteX45" fmla="*/ 3072607 w 3130879"/>
                  <a:gd name="connsiteY45" fmla="*/ 456745 h 850445"/>
                  <a:gd name="connsiteX46" fmla="*/ 3098007 w 3130879"/>
                  <a:gd name="connsiteY46" fmla="*/ 329745 h 850445"/>
                  <a:gd name="connsiteX47" fmla="*/ 3110707 w 3130879"/>
                  <a:gd name="connsiteY47" fmla="*/ 215445 h 850445"/>
                  <a:gd name="connsiteX48" fmla="*/ 3123407 w 3130879"/>
                  <a:gd name="connsiteY48" fmla="*/ 37645 h 850445"/>
                  <a:gd name="connsiteX49" fmla="*/ 456407 w 3130879"/>
                  <a:gd name="connsiteY49" fmla="*/ 50345 h 850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3130879" h="850445">
                    <a:moveTo>
                      <a:pt x="456407" y="50345"/>
                    </a:moveTo>
                    <a:cubicBezTo>
                      <a:pt x="431007" y="67278"/>
                      <a:pt x="397140" y="75745"/>
                      <a:pt x="380207" y="101145"/>
                    </a:cubicBezTo>
                    <a:cubicBezTo>
                      <a:pt x="371740" y="113845"/>
                      <a:pt x="367507" y="130778"/>
                      <a:pt x="354807" y="139245"/>
                    </a:cubicBezTo>
                    <a:cubicBezTo>
                      <a:pt x="340284" y="148927"/>
                      <a:pt x="320940" y="147712"/>
                      <a:pt x="304007" y="151945"/>
                    </a:cubicBezTo>
                    <a:cubicBezTo>
                      <a:pt x="291307" y="164645"/>
                      <a:pt x="279705" y="178547"/>
                      <a:pt x="265907" y="190045"/>
                    </a:cubicBezTo>
                    <a:cubicBezTo>
                      <a:pt x="254181" y="199816"/>
                      <a:pt x="238600" y="204652"/>
                      <a:pt x="227807" y="215445"/>
                    </a:cubicBezTo>
                    <a:cubicBezTo>
                      <a:pt x="217014" y="226238"/>
                      <a:pt x="214618" y="244387"/>
                      <a:pt x="202407" y="253545"/>
                    </a:cubicBezTo>
                    <a:cubicBezTo>
                      <a:pt x="129312" y="308366"/>
                      <a:pt x="142253" y="279278"/>
                      <a:pt x="75407" y="304345"/>
                    </a:cubicBezTo>
                    <a:cubicBezTo>
                      <a:pt x="57680" y="310992"/>
                      <a:pt x="41540" y="321278"/>
                      <a:pt x="24607" y="329745"/>
                    </a:cubicBezTo>
                    <a:cubicBezTo>
                      <a:pt x="0" y="403566"/>
                      <a:pt x="9812" y="356389"/>
                      <a:pt x="24607" y="482145"/>
                    </a:cubicBezTo>
                    <a:cubicBezTo>
                      <a:pt x="32201" y="546692"/>
                      <a:pt x="17033" y="588488"/>
                      <a:pt x="75407" y="621845"/>
                    </a:cubicBezTo>
                    <a:cubicBezTo>
                      <a:pt x="90562" y="630505"/>
                      <a:pt x="109274" y="630312"/>
                      <a:pt x="126207" y="634545"/>
                    </a:cubicBezTo>
                    <a:lnTo>
                      <a:pt x="202407" y="621845"/>
                    </a:lnTo>
                    <a:cubicBezTo>
                      <a:pt x="223645" y="617984"/>
                      <a:pt x="244321" y="609145"/>
                      <a:pt x="265907" y="609145"/>
                    </a:cubicBezTo>
                    <a:cubicBezTo>
                      <a:pt x="384516" y="609145"/>
                      <a:pt x="502974" y="617612"/>
                      <a:pt x="621507" y="621845"/>
                    </a:cubicBezTo>
                    <a:cubicBezTo>
                      <a:pt x="634207" y="630312"/>
                      <a:pt x="650072" y="635326"/>
                      <a:pt x="659607" y="647245"/>
                    </a:cubicBezTo>
                    <a:cubicBezTo>
                      <a:pt x="712866" y="713819"/>
                      <a:pt x="616045" y="660537"/>
                      <a:pt x="710407" y="723445"/>
                    </a:cubicBezTo>
                    <a:cubicBezTo>
                      <a:pt x="721339" y="730733"/>
                      <a:pt x="792533" y="747151"/>
                      <a:pt x="799307" y="748845"/>
                    </a:cubicBezTo>
                    <a:cubicBezTo>
                      <a:pt x="815116" y="772559"/>
                      <a:pt x="836923" y="810665"/>
                      <a:pt x="862807" y="825045"/>
                    </a:cubicBezTo>
                    <a:cubicBezTo>
                      <a:pt x="886212" y="838048"/>
                      <a:pt x="939007" y="850445"/>
                      <a:pt x="939007" y="850445"/>
                    </a:cubicBezTo>
                    <a:cubicBezTo>
                      <a:pt x="951707" y="846212"/>
                      <a:pt x="965133" y="843732"/>
                      <a:pt x="977107" y="837745"/>
                    </a:cubicBezTo>
                    <a:cubicBezTo>
                      <a:pt x="1012470" y="820064"/>
                      <a:pt x="1025220" y="802332"/>
                      <a:pt x="1053307" y="774245"/>
                    </a:cubicBezTo>
                    <a:cubicBezTo>
                      <a:pt x="1057540" y="761545"/>
                      <a:pt x="1063382" y="749272"/>
                      <a:pt x="1066007" y="736145"/>
                    </a:cubicBezTo>
                    <a:cubicBezTo>
                      <a:pt x="1094666" y="592850"/>
                      <a:pt x="1061576" y="668318"/>
                      <a:pt x="1091407" y="469445"/>
                    </a:cubicBezTo>
                    <a:cubicBezTo>
                      <a:pt x="1095379" y="442967"/>
                      <a:pt x="1110313" y="419220"/>
                      <a:pt x="1116807" y="393245"/>
                    </a:cubicBezTo>
                    <a:cubicBezTo>
                      <a:pt x="1121040" y="376312"/>
                      <a:pt x="1124712" y="359228"/>
                      <a:pt x="1129507" y="342445"/>
                    </a:cubicBezTo>
                    <a:cubicBezTo>
                      <a:pt x="1133185" y="329573"/>
                      <a:pt x="1139303" y="317413"/>
                      <a:pt x="1142207" y="304345"/>
                    </a:cubicBezTo>
                    <a:cubicBezTo>
                      <a:pt x="1147793" y="279208"/>
                      <a:pt x="1142131" y="250503"/>
                      <a:pt x="1154907" y="228145"/>
                    </a:cubicBezTo>
                    <a:cubicBezTo>
                      <a:pt x="1161549" y="216522"/>
                      <a:pt x="1181305" y="221946"/>
                      <a:pt x="1193007" y="215445"/>
                    </a:cubicBezTo>
                    <a:cubicBezTo>
                      <a:pt x="1219692" y="200620"/>
                      <a:pt x="1269207" y="164645"/>
                      <a:pt x="1269207" y="164645"/>
                    </a:cubicBezTo>
                    <a:cubicBezTo>
                      <a:pt x="1324089" y="0"/>
                      <a:pt x="1267861" y="87229"/>
                      <a:pt x="1574007" y="101145"/>
                    </a:cubicBezTo>
                    <a:cubicBezTo>
                      <a:pt x="1586707" y="118078"/>
                      <a:pt x="1597140" y="136978"/>
                      <a:pt x="1612107" y="151945"/>
                    </a:cubicBezTo>
                    <a:cubicBezTo>
                      <a:pt x="1622900" y="162738"/>
                      <a:pt x="1643381" y="163693"/>
                      <a:pt x="1650207" y="177345"/>
                    </a:cubicBezTo>
                    <a:cubicBezTo>
                      <a:pt x="1700870" y="278670"/>
                      <a:pt x="1619886" y="239205"/>
                      <a:pt x="1701007" y="266245"/>
                    </a:cubicBezTo>
                    <a:cubicBezTo>
                      <a:pt x="1713707" y="278945"/>
                      <a:pt x="1730385" y="288645"/>
                      <a:pt x="1739107" y="304345"/>
                    </a:cubicBezTo>
                    <a:cubicBezTo>
                      <a:pt x="1752110" y="327750"/>
                      <a:pt x="1756040" y="355145"/>
                      <a:pt x="1764507" y="380545"/>
                    </a:cubicBezTo>
                    <a:cubicBezTo>
                      <a:pt x="1768740" y="393245"/>
                      <a:pt x="1773960" y="405658"/>
                      <a:pt x="1777207" y="418645"/>
                    </a:cubicBezTo>
                    <a:cubicBezTo>
                      <a:pt x="1781440" y="435578"/>
                      <a:pt x="1776655" y="458086"/>
                      <a:pt x="1789907" y="469445"/>
                    </a:cubicBezTo>
                    <a:cubicBezTo>
                      <a:pt x="1810235" y="486869"/>
                      <a:pt x="1839370" y="493438"/>
                      <a:pt x="1866107" y="494845"/>
                    </a:cubicBezTo>
                    <a:lnTo>
                      <a:pt x="2107407" y="507545"/>
                    </a:lnTo>
                    <a:cubicBezTo>
                      <a:pt x="2246358" y="553862"/>
                      <a:pt x="2039604" y="476281"/>
                      <a:pt x="2170907" y="558345"/>
                    </a:cubicBezTo>
                    <a:cubicBezTo>
                      <a:pt x="2201237" y="577301"/>
                      <a:pt x="2274344" y="589192"/>
                      <a:pt x="2310607" y="596445"/>
                    </a:cubicBezTo>
                    <a:lnTo>
                      <a:pt x="2907507" y="583745"/>
                    </a:lnTo>
                    <a:cubicBezTo>
                      <a:pt x="2920883" y="583210"/>
                      <a:pt x="2933633" y="577032"/>
                      <a:pt x="2945607" y="571045"/>
                    </a:cubicBezTo>
                    <a:cubicBezTo>
                      <a:pt x="2959259" y="564219"/>
                      <a:pt x="2971007" y="554112"/>
                      <a:pt x="2983707" y="545645"/>
                    </a:cubicBezTo>
                    <a:cubicBezTo>
                      <a:pt x="3041933" y="458306"/>
                      <a:pt x="3005547" y="479098"/>
                      <a:pt x="3072607" y="456745"/>
                    </a:cubicBezTo>
                    <a:cubicBezTo>
                      <a:pt x="3087029" y="399055"/>
                      <a:pt x="3089110" y="396471"/>
                      <a:pt x="3098007" y="329745"/>
                    </a:cubicBezTo>
                    <a:cubicBezTo>
                      <a:pt x="3103073" y="291747"/>
                      <a:pt x="3105286" y="253394"/>
                      <a:pt x="3110707" y="215445"/>
                    </a:cubicBezTo>
                    <a:cubicBezTo>
                      <a:pt x="3130879" y="74241"/>
                      <a:pt x="3123407" y="244740"/>
                      <a:pt x="3123407" y="37645"/>
                    </a:cubicBezTo>
                    <a:lnTo>
                      <a:pt x="456407" y="50345"/>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0" name="9 Forma libre"/>
              <p:cNvSpPr/>
              <p:nvPr/>
            </p:nvSpPr>
            <p:spPr>
              <a:xfrm>
                <a:off x="3226870" y="2220383"/>
                <a:ext cx="421120" cy="321139"/>
              </a:xfrm>
              <a:custGeom>
                <a:avLst/>
                <a:gdLst>
                  <a:gd name="connsiteX0" fmla="*/ 164030 w 421120"/>
                  <a:gd name="connsiteY0" fmla="*/ 2117 h 321139"/>
                  <a:gd name="connsiteX1" fmla="*/ 125930 w 421120"/>
                  <a:gd name="connsiteY1" fmla="*/ 27517 h 321139"/>
                  <a:gd name="connsiteX2" fmla="*/ 87830 w 421120"/>
                  <a:gd name="connsiteY2" fmla="*/ 40217 h 321139"/>
                  <a:gd name="connsiteX3" fmla="*/ 11630 w 421120"/>
                  <a:gd name="connsiteY3" fmla="*/ 91017 h 321139"/>
                  <a:gd name="connsiteX4" fmla="*/ 49730 w 421120"/>
                  <a:gd name="connsiteY4" fmla="*/ 281517 h 321139"/>
                  <a:gd name="connsiteX5" fmla="*/ 100530 w 421120"/>
                  <a:gd name="connsiteY5" fmla="*/ 294217 h 321139"/>
                  <a:gd name="connsiteX6" fmla="*/ 227530 w 421120"/>
                  <a:gd name="connsiteY6" fmla="*/ 319617 h 321139"/>
                  <a:gd name="connsiteX7" fmla="*/ 392630 w 421120"/>
                  <a:gd name="connsiteY7" fmla="*/ 306917 h 321139"/>
                  <a:gd name="connsiteX8" fmla="*/ 418030 w 421120"/>
                  <a:gd name="connsiteY8" fmla="*/ 268817 h 321139"/>
                  <a:gd name="connsiteX9" fmla="*/ 405330 w 421120"/>
                  <a:gd name="connsiteY9" fmla="*/ 167217 h 321139"/>
                  <a:gd name="connsiteX10" fmla="*/ 367230 w 421120"/>
                  <a:gd name="connsiteY10" fmla="*/ 141817 h 321139"/>
                  <a:gd name="connsiteX11" fmla="*/ 252930 w 421120"/>
                  <a:gd name="connsiteY11" fmla="*/ 91017 h 321139"/>
                  <a:gd name="connsiteX12" fmla="*/ 240230 w 421120"/>
                  <a:gd name="connsiteY12" fmla="*/ 52917 h 321139"/>
                  <a:gd name="connsiteX13" fmla="*/ 164030 w 421120"/>
                  <a:gd name="connsiteY13" fmla="*/ 14817 h 321139"/>
                  <a:gd name="connsiteX14" fmla="*/ 164030 w 421120"/>
                  <a:gd name="connsiteY14" fmla="*/ 2117 h 3211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21120" h="321139">
                    <a:moveTo>
                      <a:pt x="164030" y="2117"/>
                    </a:moveTo>
                    <a:cubicBezTo>
                      <a:pt x="157680" y="4234"/>
                      <a:pt x="139582" y="20691"/>
                      <a:pt x="125930" y="27517"/>
                    </a:cubicBezTo>
                    <a:cubicBezTo>
                      <a:pt x="113956" y="33504"/>
                      <a:pt x="99532" y="33716"/>
                      <a:pt x="87830" y="40217"/>
                    </a:cubicBezTo>
                    <a:cubicBezTo>
                      <a:pt x="61145" y="55042"/>
                      <a:pt x="11630" y="91017"/>
                      <a:pt x="11630" y="91017"/>
                    </a:cubicBezTo>
                    <a:cubicBezTo>
                      <a:pt x="12416" y="100453"/>
                      <a:pt x="0" y="248364"/>
                      <a:pt x="49730" y="281517"/>
                    </a:cubicBezTo>
                    <a:cubicBezTo>
                      <a:pt x="64253" y="291199"/>
                      <a:pt x="83463" y="290560"/>
                      <a:pt x="100530" y="294217"/>
                    </a:cubicBezTo>
                    <a:cubicBezTo>
                      <a:pt x="142743" y="303263"/>
                      <a:pt x="227530" y="319617"/>
                      <a:pt x="227530" y="319617"/>
                    </a:cubicBezTo>
                    <a:cubicBezTo>
                      <a:pt x="282563" y="315384"/>
                      <a:pt x="339298" y="321139"/>
                      <a:pt x="392630" y="306917"/>
                    </a:cubicBezTo>
                    <a:cubicBezTo>
                      <a:pt x="407378" y="302984"/>
                      <a:pt x="416648" y="284018"/>
                      <a:pt x="418030" y="268817"/>
                    </a:cubicBezTo>
                    <a:cubicBezTo>
                      <a:pt x="421120" y="234827"/>
                      <a:pt x="418006" y="198906"/>
                      <a:pt x="405330" y="167217"/>
                    </a:cubicBezTo>
                    <a:cubicBezTo>
                      <a:pt x="399661" y="153045"/>
                      <a:pt x="381178" y="148016"/>
                      <a:pt x="367230" y="141817"/>
                    </a:cubicBezTo>
                    <a:cubicBezTo>
                      <a:pt x="231210" y="81364"/>
                      <a:pt x="339155" y="148500"/>
                      <a:pt x="252930" y="91017"/>
                    </a:cubicBezTo>
                    <a:cubicBezTo>
                      <a:pt x="248697" y="78317"/>
                      <a:pt x="248593" y="63370"/>
                      <a:pt x="240230" y="52917"/>
                    </a:cubicBezTo>
                    <a:cubicBezTo>
                      <a:pt x="224710" y="33517"/>
                      <a:pt x="187037" y="20569"/>
                      <a:pt x="164030" y="14817"/>
                    </a:cubicBezTo>
                    <a:cubicBezTo>
                      <a:pt x="159923" y="13790"/>
                      <a:pt x="170380" y="0"/>
                      <a:pt x="164030" y="2117"/>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1" name="10 Forma libre"/>
              <p:cNvSpPr/>
              <p:nvPr/>
            </p:nvSpPr>
            <p:spPr>
              <a:xfrm>
                <a:off x="2651736" y="2413000"/>
                <a:ext cx="252790" cy="177800"/>
              </a:xfrm>
              <a:custGeom>
                <a:avLst/>
                <a:gdLst>
                  <a:gd name="connsiteX0" fmla="*/ 142264 w 252790"/>
                  <a:gd name="connsiteY0" fmla="*/ 0 h 177800"/>
                  <a:gd name="connsiteX1" fmla="*/ 104164 w 252790"/>
                  <a:gd name="connsiteY1" fmla="*/ 25400 h 177800"/>
                  <a:gd name="connsiteX2" fmla="*/ 15264 w 252790"/>
                  <a:gd name="connsiteY2" fmla="*/ 38100 h 177800"/>
                  <a:gd name="connsiteX3" fmla="*/ 27964 w 252790"/>
                  <a:gd name="connsiteY3" fmla="*/ 101600 h 177800"/>
                  <a:gd name="connsiteX4" fmla="*/ 142264 w 252790"/>
                  <a:gd name="connsiteY4" fmla="*/ 165100 h 177800"/>
                  <a:gd name="connsiteX5" fmla="*/ 180364 w 252790"/>
                  <a:gd name="connsiteY5" fmla="*/ 177800 h 177800"/>
                  <a:gd name="connsiteX6" fmla="*/ 205764 w 252790"/>
                  <a:gd name="connsiteY6" fmla="*/ 38100 h 177800"/>
                  <a:gd name="connsiteX7" fmla="*/ 167664 w 252790"/>
                  <a:gd name="connsiteY7" fmla="*/ 25400 h 177800"/>
                  <a:gd name="connsiteX8" fmla="*/ 142264 w 252790"/>
                  <a:gd name="connsiteY8" fmla="*/ 0 h 17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2790" h="177800">
                    <a:moveTo>
                      <a:pt x="142264" y="0"/>
                    </a:moveTo>
                    <a:cubicBezTo>
                      <a:pt x="131681" y="0"/>
                      <a:pt x="118784" y="21014"/>
                      <a:pt x="104164" y="25400"/>
                    </a:cubicBezTo>
                    <a:cubicBezTo>
                      <a:pt x="75492" y="34002"/>
                      <a:pt x="36431" y="16933"/>
                      <a:pt x="15264" y="38100"/>
                    </a:cubicBezTo>
                    <a:cubicBezTo>
                      <a:pt x="0" y="53364"/>
                      <a:pt x="18311" y="82293"/>
                      <a:pt x="27964" y="101600"/>
                    </a:cubicBezTo>
                    <a:cubicBezTo>
                      <a:pt x="50777" y="147226"/>
                      <a:pt x="100036" y="151024"/>
                      <a:pt x="142264" y="165100"/>
                    </a:cubicBezTo>
                    <a:lnTo>
                      <a:pt x="180364" y="177800"/>
                    </a:lnTo>
                    <a:cubicBezTo>
                      <a:pt x="248443" y="155107"/>
                      <a:pt x="252790" y="167422"/>
                      <a:pt x="205764" y="38100"/>
                    </a:cubicBezTo>
                    <a:cubicBezTo>
                      <a:pt x="201189" y="25519"/>
                      <a:pt x="179638" y="31387"/>
                      <a:pt x="167664" y="25400"/>
                    </a:cubicBezTo>
                    <a:cubicBezTo>
                      <a:pt x="154012" y="18574"/>
                      <a:pt x="152847" y="0"/>
                      <a:pt x="142264" y="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2" name="11 Forma libre"/>
              <p:cNvSpPr/>
              <p:nvPr/>
            </p:nvSpPr>
            <p:spPr>
              <a:xfrm>
                <a:off x="3022600" y="4218196"/>
                <a:ext cx="635000" cy="587468"/>
              </a:xfrm>
              <a:custGeom>
                <a:avLst/>
                <a:gdLst>
                  <a:gd name="connsiteX0" fmla="*/ 152400 w 635000"/>
                  <a:gd name="connsiteY0" fmla="*/ 36304 h 587468"/>
                  <a:gd name="connsiteX1" fmla="*/ 254000 w 635000"/>
                  <a:gd name="connsiteY1" fmla="*/ 125204 h 587468"/>
                  <a:gd name="connsiteX2" fmla="*/ 419100 w 635000"/>
                  <a:gd name="connsiteY2" fmla="*/ 112504 h 587468"/>
                  <a:gd name="connsiteX3" fmla="*/ 457200 w 635000"/>
                  <a:gd name="connsiteY3" fmla="*/ 99804 h 587468"/>
                  <a:gd name="connsiteX4" fmla="*/ 558800 w 635000"/>
                  <a:gd name="connsiteY4" fmla="*/ 112504 h 587468"/>
                  <a:gd name="connsiteX5" fmla="*/ 571500 w 635000"/>
                  <a:gd name="connsiteY5" fmla="*/ 214104 h 587468"/>
                  <a:gd name="connsiteX6" fmla="*/ 609600 w 635000"/>
                  <a:gd name="connsiteY6" fmla="*/ 239504 h 587468"/>
                  <a:gd name="connsiteX7" fmla="*/ 635000 w 635000"/>
                  <a:gd name="connsiteY7" fmla="*/ 290304 h 587468"/>
                  <a:gd name="connsiteX8" fmla="*/ 622300 w 635000"/>
                  <a:gd name="connsiteY8" fmla="*/ 379204 h 587468"/>
                  <a:gd name="connsiteX9" fmla="*/ 609600 w 635000"/>
                  <a:gd name="connsiteY9" fmla="*/ 417304 h 587468"/>
                  <a:gd name="connsiteX10" fmla="*/ 533400 w 635000"/>
                  <a:gd name="connsiteY10" fmla="*/ 468104 h 587468"/>
                  <a:gd name="connsiteX11" fmla="*/ 508000 w 635000"/>
                  <a:gd name="connsiteY11" fmla="*/ 506204 h 587468"/>
                  <a:gd name="connsiteX12" fmla="*/ 355600 w 635000"/>
                  <a:gd name="connsiteY12" fmla="*/ 531604 h 587468"/>
                  <a:gd name="connsiteX13" fmla="*/ 228600 w 635000"/>
                  <a:gd name="connsiteY13" fmla="*/ 468104 h 587468"/>
                  <a:gd name="connsiteX14" fmla="*/ 228600 w 635000"/>
                  <a:gd name="connsiteY14" fmla="*/ 468104 h 587468"/>
                  <a:gd name="connsiteX15" fmla="*/ 152400 w 635000"/>
                  <a:gd name="connsiteY15" fmla="*/ 442704 h 587468"/>
                  <a:gd name="connsiteX16" fmla="*/ 101600 w 635000"/>
                  <a:gd name="connsiteY16" fmla="*/ 366504 h 587468"/>
                  <a:gd name="connsiteX17" fmla="*/ 63500 w 635000"/>
                  <a:gd name="connsiteY17" fmla="*/ 328404 h 587468"/>
                  <a:gd name="connsiteX18" fmla="*/ 0 w 635000"/>
                  <a:gd name="connsiteY18" fmla="*/ 239504 h 587468"/>
                  <a:gd name="connsiteX19" fmla="*/ 38100 w 635000"/>
                  <a:gd name="connsiteY19" fmla="*/ 163304 h 587468"/>
                  <a:gd name="connsiteX20" fmla="*/ 76200 w 635000"/>
                  <a:gd name="connsiteY20" fmla="*/ 137904 h 587468"/>
                  <a:gd name="connsiteX21" fmla="*/ 76200 w 635000"/>
                  <a:gd name="connsiteY21" fmla="*/ 10904 h 587468"/>
                  <a:gd name="connsiteX22" fmla="*/ 127000 w 635000"/>
                  <a:gd name="connsiteY22" fmla="*/ 23604 h 587468"/>
                  <a:gd name="connsiteX23" fmla="*/ 152400 w 635000"/>
                  <a:gd name="connsiteY23" fmla="*/ 36304 h 587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635000" h="587468">
                    <a:moveTo>
                      <a:pt x="152400" y="36304"/>
                    </a:moveTo>
                    <a:cubicBezTo>
                      <a:pt x="173567" y="53237"/>
                      <a:pt x="211667" y="61704"/>
                      <a:pt x="254000" y="125204"/>
                    </a:cubicBezTo>
                    <a:cubicBezTo>
                      <a:pt x="309033" y="120971"/>
                      <a:pt x="364330" y="119350"/>
                      <a:pt x="419100" y="112504"/>
                    </a:cubicBezTo>
                    <a:cubicBezTo>
                      <a:pt x="432384" y="110844"/>
                      <a:pt x="443813" y="99804"/>
                      <a:pt x="457200" y="99804"/>
                    </a:cubicBezTo>
                    <a:cubicBezTo>
                      <a:pt x="491330" y="99804"/>
                      <a:pt x="524933" y="108271"/>
                      <a:pt x="558800" y="112504"/>
                    </a:cubicBezTo>
                    <a:cubicBezTo>
                      <a:pt x="563033" y="146371"/>
                      <a:pt x="558824" y="182415"/>
                      <a:pt x="571500" y="214104"/>
                    </a:cubicBezTo>
                    <a:cubicBezTo>
                      <a:pt x="577169" y="228276"/>
                      <a:pt x="599829" y="227778"/>
                      <a:pt x="609600" y="239504"/>
                    </a:cubicBezTo>
                    <a:cubicBezTo>
                      <a:pt x="621720" y="254048"/>
                      <a:pt x="626533" y="273371"/>
                      <a:pt x="635000" y="290304"/>
                    </a:cubicBezTo>
                    <a:cubicBezTo>
                      <a:pt x="630767" y="319937"/>
                      <a:pt x="628171" y="349851"/>
                      <a:pt x="622300" y="379204"/>
                    </a:cubicBezTo>
                    <a:cubicBezTo>
                      <a:pt x="619675" y="392331"/>
                      <a:pt x="619066" y="407838"/>
                      <a:pt x="609600" y="417304"/>
                    </a:cubicBezTo>
                    <a:cubicBezTo>
                      <a:pt x="588014" y="438890"/>
                      <a:pt x="533400" y="468104"/>
                      <a:pt x="533400" y="468104"/>
                    </a:cubicBezTo>
                    <a:cubicBezTo>
                      <a:pt x="524933" y="480804"/>
                      <a:pt x="514826" y="492552"/>
                      <a:pt x="508000" y="506204"/>
                    </a:cubicBezTo>
                    <a:cubicBezTo>
                      <a:pt x="467368" y="587468"/>
                      <a:pt x="554548" y="549690"/>
                      <a:pt x="355600" y="531604"/>
                    </a:cubicBezTo>
                    <a:cubicBezTo>
                      <a:pt x="275184" y="511500"/>
                      <a:pt x="319323" y="528586"/>
                      <a:pt x="228600" y="468104"/>
                    </a:cubicBezTo>
                    <a:lnTo>
                      <a:pt x="228600" y="468104"/>
                    </a:lnTo>
                    <a:lnTo>
                      <a:pt x="152400" y="442704"/>
                    </a:lnTo>
                    <a:cubicBezTo>
                      <a:pt x="135467" y="417304"/>
                      <a:pt x="123186" y="388090"/>
                      <a:pt x="101600" y="366504"/>
                    </a:cubicBezTo>
                    <a:cubicBezTo>
                      <a:pt x="88900" y="353804"/>
                      <a:pt x="75189" y="342041"/>
                      <a:pt x="63500" y="328404"/>
                    </a:cubicBezTo>
                    <a:cubicBezTo>
                      <a:pt x="39871" y="300837"/>
                      <a:pt x="20102" y="269657"/>
                      <a:pt x="0" y="239504"/>
                    </a:cubicBezTo>
                    <a:cubicBezTo>
                      <a:pt x="10329" y="208516"/>
                      <a:pt x="13481" y="187923"/>
                      <a:pt x="38100" y="163304"/>
                    </a:cubicBezTo>
                    <a:cubicBezTo>
                      <a:pt x="48893" y="152511"/>
                      <a:pt x="63500" y="146371"/>
                      <a:pt x="76200" y="137904"/>
                    </a:cubicBezTo>
                    <a:cubicBezTo>
                      <a:pt x="71529" y="114548"/>
                      <a:pt x="47005" y="34260"/>
                      <a:pt x="76200" y="10904"/>
                    </a:cubicBezTo>
                    <a:cubicBezTo>
                      <a:pt x="89830" y="0"/>
                      <a:pt x="109884" y="20181"/>
                      <a:pt x="127000" y="23604"/>
                    </a:cubicBezTo>
                    <a:cubicBezTo>
                      <a:pt x="131151" y="24434"/>
                      <a:pt x="131233" y="19371"/>
                      <a:pt x="152400" y="36304"/>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30766" name="33 Grupo"/>
            <p:cNvGrpSpPr>
              <a:grpSpLocks/>
            </p:cNvGrpSpPr>
            <p:nvPr/>
          </p:nvGrpSpPr>
          <p:grpSpPr bwMode="auto">
            <a:xfrm>
              <a:off x="1414463" y="360003"/>
              <a:ext cx="5457825" cy="6169385"/>
              <a:chOff x="1414463" y="360003"/>
              <a:chExt cx="5457825" cy="6169385"/>
            </a:xfrm>
          </p:grpSpPr>
          <p:sp>
            <p:nvSpPr>
              <p:cNvPr id="30" name="29 Forma libre"/>
              <p:cNvSpPr/>
              <p:nvPr/>
            </p:nvSpPr>
            <p:spPr>
              <a:xfrm>
                <a:off x="3486150" y="4953000"/>
                <a:ext cx="3386138" cy="1576388"/>
              </a:xfrm>
              <a:custGeom>
                <a:avLst/>
                <a:gdLst>
                  <a:gd name="connsiteX0" fmla="*/ 3386138 w 3386138"/>
                  <a:gd name="connsiteY0" fmla="*/ 0 h 1576388"/>
                  <a:gd name="connsiteX1" fmla="*/ 3386138 w 3386138"/>
                  <a:gd name="connsiteY1" fmla="*/ 0 h 1576388"/>
                  <a:gd name="connsiteX2" fmla="*/ 3386138 w 3386138"/>
                  <a:gd name="connsiteY2" fmla="*/ 71438 h 1576388"/>
                  <a:gd name="connsiteX3" fmla="*/ 3362325 w 3386138"/>
                  <a:gd name="connsiteY3" fmla="*/ 123825 h 1576388"/>
                  <a:gd name="connsiteX4" fmla="*/ 3362325 w 3386138"/>
                  <a:gd name="connsiteY4" fmla="*/ 123825 h 1576388"/>
                  <a:gd name="connsiteX5" fmla="*/ 3333750 w 3386138"/>
                  <a:gd name="connsiteY5" fmla="*/ 176213 h 1576388"/>
                  <a:gd name="connsiteX6" fmla="*/ 3324225 w 3386138"/>
                  <a:gd name="connsiteY6" fmla="*/ 190500 h 1576388"/>
                  <a:gd name="connsiteX7" fmla="*/ 3328988 w 3386138"/>
                  <a:gd name="connsiteY7" fmla="*/ 228600 h 1576388"/>
                  <a:gd name="connsiteX8" fmla="*/ 3328988 w 3386138"/>
                  <a:gd name="connsiteY8" fmla="*/ 228600 h 1576388"/>
                  <a:gd name="connsiteX9" fmla="*/ 3348038 w 3386138"/>
                  <a:gd name="connsiteY9" fmla="*/ 300038 h 1576388"/>
                  <a:gd name="connsiteX10" fmla="*/ 3314700 w 3386138"/>
                  <a:gd name="connsiteY10" fmla="*/ 352425 h 1576388"/>
                  <a:gd name="connsiteX11" fmla="*/ 3290888 w 3386138"/>
                  <a:gd name="connsiteY11" fmla="*/ 385763 h 1576388"/>
                  <a:gd name="connsiteX12" fmla="*/ 3267075 w 3386138"/>
                  <a:gd name="connsiteY12" fmla="*/ 433388 h 1576388"/>
                  <a:gd name="connsiteX13" fmla="*/ 3195638 w 3386138"/>
                  <a:gd name="connsiteY13" fmla="*/ 442913 h 1576388"/>
                  <a:gd name="connsiteX14" fmla="*/ 3157538 w 3386138"/>
                  <a:gd name="connsiteY14" fmla="*/ 442913 h 1576388"/>
                  <a:gd name="connsiteX15" fmla="*/ 3119438 w 3386138"/>
                  <a:gd name="connsiteY15" fmla="*/ 452438 h 1576388"/>
                  <a:gd name="connsiteX16" fmla="*/ 3076575 w 3386138"/>
                  <a:gd name="connsiteY16" fmla="*/ 500063 h 1576388"/>
                  <a:gd name="connsiteX17" fmla="*/ 3048000 w 3386138"/>
                  <a:gd name="connsiteY17" fmla="*/ 528638 h 1576388"/>
                  <a:gd name="connsiteX18" fmla="*/ 3024188 w 3386138"/>
                  <a:gd name="connsiteY18" fmla="*/ 542925 h 1576388"/>
                  <a:gd name="connsiteX19" fmla="*/ 2976563 w 3386138"/>
                  <a:gd name="connsiteY19" fmla="*/ 566738 h 1576388"/>
                  <a:gd name="connsiteX20" fmla="*/ 2947988 w 3386138"/>
                  <a:gd name="connsiteY20" fmla="*/ 585788 h 1576388"/>
                  <a:gd name="connsiteX21" fmla="*/ 2905125 w 3386138"/>
                  <a:gd name="connsiteY21" fmla="*/ 604838 h 1576388"/>
                  <a:gd name="connsiteX22" fmla="*/ 2886075 w 3386138"/>
                  <a:gd name="connsiteY22" fmla="*/ 619125 h 1576388"/>
                  <a:gd name="connsiteX23" fmla="*/ 2871788 w 3386138"/>
                  <a:gd name="connsiteY23" fmla="*/ 623888 h 1576388"/>
                  <a:gd name="connsiteX24" fmla="*/ 2838450 w 3386138"/>
                  <a:gd name="connsiteY24" fmla="*/ 657225 h 1576388"/>
                  <a:gd name="connsiteX25" fmla="*/ 2805113 w 3386138"/>
                  <a:gd name="connsiteY25" fmla="*/ 695325 h 1576388"/>
                  <a:gd name="connsiteX26" fmla="*/ 2771775 w 3386138"/>
                  <a:gd name="connsiteY26" fmla="*/ 723900 h 1576388"/>
                  <a:gd name="connsiteX27" fmla="*/ 2728913 w 3386138"/>
                  <a:gd name="connsiteY27" fmla="*/ 757238 h 1576388"/>
                  <a:gd name="connsiteX28" fmla="*/ 2714625 w 3386138"/>
                  <a:gd name="connsiteY28" fmla="*/ 766763 h 1576388"/>
                  <a:gd name="connsiteX29" fmla="*/ 2700338 w 3386138"/>
                  <a:gd name="connsiteY29" fmla="*/ 766763 h 1576388"/>
                  <a:gd name="connsiteX30" fmla="*/ 2633663 w 3386138"/>
                  <a:gd name="connsiteY30" fmla="*/ 795338 h 1576388"/>
                  <a:gd name="connsiteX31" fmla="*/ 2628900 w 3386138"/>
                  <a:gd name="connsiteY31" fmla="*/ 800100 h 1576388"/>
                  <a:gd name="connsiteX32" fmla="*/ 2605088 w 3386138"/>
                  <a:gd name="connsiteY32" fmla="*/ 823913 h 1576388"/>
                  <a:gd name="connsiteX33" fmla="*/ 2581275 w 3386138"/>
                  <a:gd name="connsiteY33" fmla="*/ 842963 h 1576388"/>
                  <a:gd name="connsiteX34" fmla="*/ 2552700 w 3386138"/>
                  <a:gd name="connsiteY34" fmla="*/ 871538 h 1576388"/>
                  <a:gd name="connsiteX35" fmla="*/ 2533650 w 3386138"/>
                  <a:gd name="connsiteY35" fmla="*/ 881063 h 1576388"/>
                  <a:gd name="connsiteX36" fmla="*/ 2490788 w 3386138"/>
                  <a:gd name="connsiteY36" fmla="*/ 904875 h 1576388"/>
                  <a:gd name="connsiteX37" fmla="*/ 2462213 w 3386138"/>
                  <a:gd name="connsiteY37" fmla="*/ 923925 h 1576388"/>
                  <a:gd name="connsiteX38" fmla="*/ 2443163 w 3386138"/>
                  <a:gd name="connsiteY38" fmla="*/ 938213 h 1576388"/>
                  <a:gd name="connsiteX39" fmla="*/ 2424113 w 3386138"/>
                  <a:gd name="connsiteY39" fmla="*/ 952500 h 1576388"/>
                  <a:gd name="connsiteX40" fmla="*/ 2405063 w 3386138"/>
                  <a:gd name="connsiteY40" fmla="*/ 962025 h 1576388"/>
                  <a:gd name="connsiteX41" fmla="*/ 2395538 w 3386138"/>
                  <a:gd name="connsiteY41" fmla="*/ 976313 h 1576388"/>
                  <a:gd name="connsiteX42" fmla="*/ 2357438 w 3386138"/>
                  <a:gd name="connsiteY42" fmla="*/ 1009650 h 1576388"/>
                  <a:gd name="connsiteX43" fmla="*/ 2347913 w 3386138"/>
                  <a:gd name="connsiteY43" fmla="*/ 1023938 h 1576388"/>
                  <a:gd name="connsiteX44" fmla="*/ 2338388 w 3386138"/>
                  <a:gd name="connsiteY44" fmla="*/ 1033463 h 1576388"/>
                  <a:gd name="connsiteX45" fmla="*/ 2324100 w 3386138"/>
                  <a:gd name="connsiteY45" fmla="*/ 1052513 h 1576388"/>
                  <a:gd name="connsiteX46" fmla="*/ 2309813 w 3386138"/>
                  <a:gd name="connsiteY46" fmla="*/ 1066800 h 1576388"/>
                  <a:gd name="connsiteX47" fmla="*/ 2295525 w 3386138"/>
                  <a:gd name="connsiteY47" fmla="*/ 1081088 h 1576388"/>
                  <a:gd name="connsiteX48" fmla="*/ 2271713 w 3386138"/>
                  <a:gd name="connsiteY48" fmla="*/ 1104900 h 1576388"/>
                  <a:gd name="connsiteX49" fmla="*/ 2238375 w 3386138"/>
                  <a:gd name="connsiteY49" fmla="*/ 1138238 h 1576388"/>
                  <a:gd name="connsiteX50" fmla="*/ 2166938 w 3386138"/>
                  <a:gd name="connsiteY50" fmla="*/ 1204913 h 1576388"/>
                  <a:gd name="connsiteX51" fmla="*/ 2095500 w 3386138"/>
                  <a:gd name="connsiteY51" fmla="*/ 1209675 h 1576388"/>
                  <a:gd name="connsiteX52" fmla="*/ 2071688 w 3386138"/>
                  <a:gd name="connsiteY52" fmla="*/ 1214438 h 1576388"/>
                  <a:gd name="connsiteX53" fmla="*/ 1990725 w 3386138"/>
                  <a:gd name="connsiteY53" fmla="*/ 1214438 h 1576388"/>
                  <a:gd name="connsiteX54" fmla="*/ 1919288 w 3386138"/>
                  <a:gd name="connsiteY54" fmla="*/ 1181100 h 1576388"/>
                  <a:gd name="connsiteX55" fmla="*/ 1876425 w 3386138"/>
                  <a:gd name="connsiteY55" fmla="*/ 1147763 h 1576388"/>
                  <a:gd name="connsiteX56" fmla="*/ 1814513 w 3386138"/>
                  <a:gd name="connsiteY56" fmla="*/ 1114425 h 1576388"/>
                  <a:gd name="connsiteX57" fmla="*/ 1752600 w 3386138"/>
                  <a:gd name="connsiteY57" fmla="*/ 1071563 h 1576388"/>
                  <a:gd name="connsiteX58" fmla="*/ 1657350 w 3386138"/>
                  <a:gd name="connsiteY58" fmla="*/ 1023938 h 1576388"/>
                  <a:gd name="connsiteX59" fmla="*/ 1628775 w 3386138"/>
                  <a:gd name="connsiteY59" fmla="*/ 1014413 h 1576388"/>
                  <a:gd name="connsiteX60" fmla="*/ 1590675 w 3386138"/>
                  <a:gd name="connsiteY60" fmla="*/ 990600 h 1576388"/>
                  <a:gd name="connsiteX61" fmla="*/ 1533525 w 3386138"/>
                  <a:gd name="connsiteY61" fmla="*/ 947738 h 1576388"/>
                  <a:gd name="connsiteX62" fmla="*/ 1481138 w 3386138"/>
                  <a:gd name="connsiteY62" fmla="*/ 904875 h 1576388"/>
                  <a:gd name="connsiteX63" fmla="*/ 1457325 w 3386138"/>
                  <a:gd name="connsiteY63" fmla="*/ 885825 h 1576388"/>
                  <a:gd name="connsiteX64" fmla="*/ 1395413 w 3386138"/>
                  <a:gd name="connsiteY64" fmla="*/ 847725 h 1576388"/>
                  <a:gd name="connsiteX65" fmla="*/ 1376363 w 3386138"/>
                  <a:gd name="connsiteY65" fmla="*/ 842963 h 1576388"/>
                  <a:gd name="connsiteX66" fmla="*/ 1252538 w 3386138"/>
                  <a:gd name="connsiteY66" fmla="*/ 795338 h 1576388"/>
                  <a:gd name="connsiteX67" fmla="*/ 1157288 w 3386138"/>
                  <a:gd name="connsiteY67" fmla="*/ 757238 h 1576388"/>
                  <a:gd name="connsiteX68" fmla="*/ 1085850 w 3386138"/>
                  <a:gd name="connsiteY68" fmla="*/ 723900 h 1576388"/>
                  <a:gd name="connsiteX69" fmla="*/ 1014413 w 3386138"/>
                  <a:gd name="connsiteY69" fmla="*/ 685800 h 1576388"/>
                  <a:gd name="connsiteX70" fmla="*/ 1004888 w 3386138"/>
                  <a:gd name="connsiteY70" fmla="*/ 671513 h 1576388"/>
                  <a:gd name="connsiteX71" fmla="*/ 990600 w 3386138"/>
                  <a:gd name="connsiteY71" fmla="*/ 661988 h 1576388"/>
                  <a:gd name="connsiteX72" fmla="*/ 957263 w 3386138"/>
                  <a:gd name="connsiteY72" fmla="*/ 638175 h 1576388"/>
                  <a:gd name="connsiteX73" fmla="*/ 919163 w 3386138"/>
                  <a:gd name="connsiteY73" fmla="*/ 619125 h 1576388"/>
                  <a:gd name="connsiteX74" fmla="*/ 904875 w 3386138"/>
                  <a:gd name="connsiteY74" fmla="*/ 604838 h 1576388"/>
                  <a:gd name="connsiteX75" fmla="*/ 857250 w 3386138"/>
                  <a:gd name="connsiteY75" fmla="*/ 585788 h 1576388"/>
                  <a:gd name="connsiteX76" fmla="*/ 814388 w 3386138"/>
                  <a:gd name="connsiteY76" fmla="*/ 576263 h 1576388"/>
                  <a:gd name="connsiteX77" fmla="*/ 685800 w 3386138"/>
                  <a:gd name="connsiteY77" fmla="*/ 595313 h 1576388"/>
                  <a:gd name="connsiteX78" fmla="*/ 671513 w 3386138"/>
                  <a:gd name="connsiteY78" fmla="*/ 604838 h 1576388"/>
                  <a:gd name="connsiteX79" fmla="*/ 633413 w 3386138"/>
                  <a:gd name="connsiteY79" fmla="*/ 628650 h 1576388"/>
                  <a:gd name="connsiteX80" fmla="*/ 619125 w 3386138"/>
                  <a:gd name="connsiteY80" fmla="*/ 633413 h 1576388"/>
                  <a:gd name="connsiteX81" fmla="*/ 604838 w 3386138"/>
                  <a:gd name="connsiteY81" fmla="*/ 638175 h 1576388"/>
                  <a:gd name="connsiteX82" fmla="*/ 590550 w 3386138"/>
                  <a:gd name="connsiteY82" fmla="*/ 652463 h 1576388"/>
                  <a:gd name="connsiteX83" fmla="*/ 576263 w 3386138"/>
                  <a:gd name="connsiteY83" fmla="*/ 657225 h 1576388"/>
                  <a:gd name="connsiteX84" fmla="*/ 547688 w 3386138"/>
                  <a:gd name="connsiteY84" fmla="*/ 681038 h 1576388"/>
                  <a:gd name="connsiteX85" fmla="*/ 528638 w 3386138"/>
                  <a:gd name="connsiteY85" fmla="*/ 709613 h 1576388"/>
                  <a:gd name="connsiteX86" fmla="*/ 523875 w 3386138"/>
                  <a:gd name="connsiteY86" fmla="*/ 728663 h 1576388"/>
                  <a:gd name="connsiteX87" fmla="*/ 500063 w 3386138"/>
                  <a:gd name="connsiteY87" fmla="*/ 757238 h 1576388"/>
                  <a:gd name="connsiteX88" fmla="*/ 471488 w 3386138"/>
                  <a:gd name="connsiteY88" fmla="*/ 785813 h 1576388"/>
                  <a:gd name="connsiteX89" fmla="*/ 442913 w 3386138"/>
                  <a:gd name="connsiteY89" fmla="*/ 819150 h 1576388"/>
                  <a:gd name="connsiteX90" fmla="*/ 433388 w 3386138"/>
                  <a:gd name="connsiteY90" fmla="*/ 833438 h 1576388"/>
                  <a:gd name="connsiteX91" fmla="*/ 419100 w 3386138"/>
                  <a:gd name="connsiteY91" fmla="*/ 876300 h 1576388"/>
                  <a:gd name="connsiteX92" fmla="*/ 404813 w 3386138"/>
                  <a:gd name="connsiteY92" fmla="*/ 885825 h 1576388"/>
                  <a:gd name="connsiteX93" fmla="*/ 390525 w 3386138"/>
                  <a:gd name="connsiteY93" fmla="*/ 900113 h 1576388"/>
                  <a:gd name="connsiteX94" fmla="*/ 381000 w 3386138"/>
                  <a:gd name="connsiteY94" fmla="*/ 914400 h 1576388"/>
                  <a:gd name="connsiteX95" fmla="*/ 352425 w 3386138"/>
                  <a:gd name="connsiteY95" fmla="*/ 933450 h 1576388"/>
                  <a:gd name="connsiteX96" fmla="*/ 342900 w 3386138"/>
                  <a:gd name="connsiteY96" fmla="*/ 947738 h 1576388"/>
                  <a:gd name="connsiteX97" fmla="*/ 319088 w 3386138"/>
                  <a:gd name="connsiteY97" fmla="*/ 990600 h 1576388"/>
                  <a:gd name="connsiteX98" fmla="*/ 304800 w 3386138"/>
                  <a:gd name="connsiteY98" fmla="*/ 1004888 h 1576388"/>
                  <a:gd name="connsiteX99" fmla="*/ 276225 w 3386138"/>
                  <a:gd name="connsiteY99" fmla="*/ 1023938 h 1576388"/>
                  <a:gd name="connsiteX100" fmla="*/ 242888 w 3386138"/>
                  <a:gd name="connsiteY100" fmla="*/ 1042988 h 1576388"/>
                  <a:gd name="connsiteX101" fmla="*/ 219075 w 3386138"/>
                  <a:gd name="connsiteY101" fmla="*/ 1071563 h 1576388"/>
                  <a:gd name="connsiteX102" fmla="*/ 200025 w 3386138"/>
                  <a:gd name="connsiteY102" fmla="*/ 1100138 h 1576388"/>
                  <a:gd name="connsiteX103" fmla="*/ 190500 w 3386138"/>
                  <a:gd name="connsiteY103" fmla="*/ 1114425 h 1576388"/>
                  <a:gd name="connsiteX104" fmla="*/ 180975 w 3386138"/>
                  <a:gd name="connsiteY104" fmla="*/ 1147763 h 1576388"/>
                  <a:gd name="connsiteX105" fmla="*/ 176213 w 3386138"/>
                  <a:gd name="connsiteY105" fmla="*/ 1181100 h 1576388"/>
                  <a:gd name="connsiteX106" fmla="*/ 171450 w 3386138"/>
                  <a:gd name="connsiteY106" fmla="*/ 1257300 h 1576388"/>
                  <a:gd name="connsiteX107" fmla="*/ 147638 w 3386138"/>
                  <a:gd name="connsiteY107" fmla="*/ 1285875 h 1576388"/>
                  <a:gd name="connsiteX108" fmla="*/ 138113 w 3386138"/>
                  <a:gd name="connsiteY108" fmla="*/ 1300163 h 1576388"/>
                  <a:gd name="connsiteX109" fmla="*/ 123825 w 3386138"/>
                  <a:gd name="connsiteY109" fmla="*/ 1314450 h 1576388"/>
                  <a:gd name="connsiteX110" fmla="*/ 114300 w 3386138"/>
                  <a:gd name="connsiteY110" fmla="*/ 1328738 h 1576388"/>
                  <a:gd name="connsiteX111" fmla="*/ 85725 w 3386138"/>
                  <a:gd name="connsiteY111" fmla="*/ 1343025 h 1576388"/>
                  <a:gd name="connsiteX112" fmla="*/ 71438 w 3386138"/>
                  <a:gd name="connsiteY112" fmla="*/ 1352550 h 1576388"/>
                  <a:gd name="connsiteX113" fmla="*/ 61913 w 3386138"/>
                  <a:gd name="connsiteY113" fmla="*/ 1366838 h 1576388"/>
                  <a:gd name="connsiteX114" fmla="*/ 47625 w 3386138"/>
                  <a:gd name="connsiteY114" fmla="*/ 1404938 h 1576388"/>
                  <a:gd name="connsiteX115" fmla="*/ 38100 w 3386138"/>
                  <a:gd name="connsiteY115" fmla="*/ 1423988 h 1576388"/>
                  <a:gd name="connsiteX116" fmla="*/ 23813 w 3386138"/>
                  <a:gd name="connsiteY116" fmla="*/ 1452563 h 1576388"/>
                  <a:gd name="connsiteX117" fmla="*/ 14288 w 3386138"/>
                  <a:gd name="connsiteY117" fmla="*/ 1500188 h 1576388"/>
                  <a:gd name="connsiteX118" fmla="*/ 0 w 3386138"/>
                  <a:gd name="connsiteY118" fmla="*/ 1576388 h 1576388"/>
                  <a:gd name="connsiteX119" fmla="*/ 0 w 3386138"/>
                  <a:gd name="connsiteY119" fmla="*/ 1566863 h 1576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3386138" h="1576388">
                    <a:moveTo>
                      <a:pt x="3386138" y="0"/>
                    </a:moveTo>
                    <a:lnTo>
                      <a:pt x="3386138" y="0"/>
                    </a:lnTo>
                    <a:lnTo>
                      <a:pt x="3386138" y="71438"/>
                    </a:lnTo>
                    <a:cubicBezTo>
                      <a:pt x="3366254" y="121147"/>
                      <a:pt x="3379179" y="106974"/>
                      <a:pt x="3362325" y="123825"/>
                    </a:cubicBezTo>
                    <a:lnTo>
                      <a:pt x="3362325" y="123825"/>
                    </a:lnTo>
                    <a:cubicBezTo>
                      <a:pt x="3352800" y="141288"/>
                      <a:pt x="3343619" y="158942"/>
                      <a:pt x="3333750" y="176213"/>
                    </a:cubicBezTo>
                    <a:cubicBezTo>
                      <a:pt x="3330910" y="181183"/>
                      <a:pt x="3324225" y="190500"/>
                      <a:pt x="3324225" y="190500"/>
                    </a:cubicBezTo>
                    <a:lnTo>
                      <a:pt x="3328988" y="228600"/>
                    </a:lnTo>
                    <a:lnTo>
                      <a:pt x="3328988" y="228600"/>
                    </a:lnTo>
                    <a:cubicBezTo>
                      <a:pt x="3354074" y="293826"/>
                      <a:pt x="3362688" y="270736"/>
                      <a:pt x="3348038" y="300038"/>
                    </a:cubicBezTo>
                    <a:cubicBezTo>
                      <a:pt x="3322044" y="346825"/>
                      <a:pt x="3335782" y="331343"/>
                      <a:pt x="3314700" y="352425"/>
                    </a:cubicBezTo>
                    <a:cubicBezTo>
                      <a:pt x="3294405" y="382868"/>
                      <a:pt x="3303744" y="372904"/>
                      <a:pt x="3290888" y="385763"/>
                    </a:cubicBezTo>
                    <a:cubicBezTo>
                      <a:pt x="3275023" y="428067"/>
                      <a:pt x="3286191" y="414272"/>
                      <a:pt x="3267075" y="433388"/>
                    </a:cubicBezTo>
                    <a:cubicBezTo>
                      <a:pt x="3214915" y="444979"/>
                      <a:pt x="3238849" y="442913"/>
                      <a:pt x="3195638" y="442913"/>
                    </a:cubicBezTo>
                    <a:lnTo>
                      <a:pt x="3157538" y="442913"/>
                    </a:lnTo>
                    <a:cubicBezTo>
                      <a:pt x="3121977" y="447992"/>
                      <a:pt x="3132137" y="439737"/>
                      <a:pt x="3119438" y="452438"/>
                    </a:cubicBezTo>
                    <a:cubicBezTo>
                      <a:pt x="3083143" y="493917"/>
                      <a:pt x="3098033" y="478605"/>
                      <a:pt x="3076575" y="500063"/>
                    </a:cubicBezTo>
                    <a:cubicBezTo>
                      <a:pt x="3067050" y="509588"/>
                      <a:pt x="3058633" y="520368"/>
                      <a:pt x="3048000" y="528638"/>
                    </a:cubicBezTo>
                    <a:cubicBezTo>
                      <a:pt x="2992358" y="571915"/>
                      <a:pt x="3070443" y="496670"/>
                      <a:pt x="3024188" y="542925"/>
                    </a:cubicBezTo>
                    <a:cubicBezTo>
                      <a:pt x="3008313" y="550863"/>
                      <a:pt x="2992032" y="558036"/>
                      <a:pt x="2976563" y="566738"/>
                    </a:cubicBezTo>
                    <a:cubicBezTo>
                      <a:pt x="2966586" y="572350"/>
                      <a:pt x="2947988" y="585788"/>
                      <a:pt x="2947988" y="585788"/>
                    </a:cubicBezTo>
                    <a:cubicBezTo>
                      <a:pt x="2933700" y="592138"/>
                      <a:pt x="2918891" y="597425"/>
                      <a:pt x="2905125" y="604838"/>
                    </a:cubicBezTo>
                    <a:cubicBezTo>
                      <a:pt x="2898136" y="608601"/>
                      <a:pt x="2892967" y="615187"/>
                      <a:pt x="2886075" y="619125"/>
                    </a:cubicBezTo>
                    <a:cubicBezTo>
                      <a:pt x="2881716" y="621616"/>
                      <a:pt x="2871788" y="623888"/>
                      <a:pt x="2871788" y="623888"/>
                    </a:cubicBezTo>
                    <a:cubicBezTo>
                      <a:pt x="2812436" y="671369"/>
                      <a:pt x="2871108" y="620485"/>
                      <a:pt x="2838450" y="657225"/>
                    </a:cubicBezTo>
                    <a:cubicBezTo>
                      <a:pt x="2802926" y="697189"/>
                      <a:pt x="2817068" y="671412"/>
                      <a:pt x="2805113" y="695325"/>
                    </a:cubicBezTo>
                    <a:cubicBezTo>
                      <a:pt x="2777794" y="717180"/>
                      <a:pt x="2788488" y="707187"/>
                      <a:pt x="2771775" y="723900"/>
                    </a:cubicBezTo>
                    <a:cubicBezTo>
                      <a:pt x="2757488" y="735013"/>
                      <a:pt x="2743393" y="746378"/>
                      <a:pt x="2728913" y="757238"/>
                    </a:cubicBezTo>
                    <a:cubicBezTo>
                      <a:pt x="2724334" y="760672"/>
                      <a:pt x="2720055" y="764953"/>
                      <a:pt x="2714625" y="766763"/>
                    </a:cubicBezTo>
                    <a:cubicBezTo>
                      <a:pt x="2710107" y="768269"/>
                      <a:pt x="2705100" y="766763"/>
                      <a:pt x="2700338" y="766763"/>
                    </a:cubicBezTo>
                    <a:cubicBezTo>
                      <a:pt x="2663389" y="780199"/>
                      <a:pt x="2656998" y="777838"/>
                      <a:pt x="2633663" y="795338"/>
                    </a:cubicBezTo>
                    <a:cubicBezTo>
                      <a:pt x="2631867" y="796685"/>
                      <a:pt x="2630488" y="798513"/>
                      <a:pt x="2628900" y="800100"/>
                    </a:cubicBezTo>
                    <a:cubicBezTo>
                      <a:pt x="2620963" y="808038"/>
                      <a:pt x="2613536" y="816521"/>
                      <a:pt x="2605088" y="823913"/>
                    </a:cubicBezTo>
                    <a:cubicBezTo>
                      <a:pt x="2557015" y="865977"/>
                      <a:pt x="2618419" y="805819"/>
                      <a:pt x="2581275" y="842963"/>
                    </a:cubicBezTo>
                    <a:cubicBezTo>
                      <a:pt x="2571750" y="852488"/>
                      <a:pt x="2563333" y="863268"/>
                      <a:pt x="2552700" y="871538"/>
                    </a:cubicBezTo>
                    <a:cubicBezTo>
                      <a:pt x="2503448" y="909845"/>
                      <a:pt x="2556649" y="858064"/>
                      <a:pt x="2533650" y="881063"/>
                    </a:cubicBezTo>
                    <a:cubicBezTo>
                      <a:pt x="2521486" y="887145"/>
                      <a:pt x="2502363" y="895229"/>
                      <a:pt x="2490788" y="904875"/>
                    </a:cubicBezTo>
                    <a:cubicBezTo>
                      <a:pt x="2467006" y="924694"/>
                      <a:pt x="2487320" y="915556"/>
                      <a:pt x="2462213" y="923925"/>
                    </a:cubicBezTo>
                    <a:cubicBezTo>
                      <a:pt x="2455863" y="928688"/>
                      <a:pt x="2450055" y="934275"/>
                      <a:pt x="2443163" y="938213"/>
                    </a:cubicBezTo>
                    <a:cubicBezTo>
                      <a:pt x="2422565" y="949983"/>
                      <a:pt x="2433201" y="934323"/>
                      <a:pt x="2424113" y="952500"/>
                    </a:cubicBezTo>
                    <a:cubicBezTo>
                      <a:pt x="2417763" y="955675"/>
                      <a:pt x="2410517" y="957480"/>
                      <a:pt x="2405063" y="962025"/>
                    </a:cubicBezTo>
                    <a:cubicBezTo>
                      <a:pt x="2400666" y="965689"/>
                      <a:pt x="2395538" y="976313"/>
                      <a:pt x="2395538" y="976313"/>
                    </a:cubicBezTo>
                    <a:cubicBezTo>
                      <a:pt x="2382838" y="987425"/>
                      <a:pt x="2369371" y="997717"/>
                      <a:pt x="2357438" y="1009650"/>
                    </a:cubicBezTo>
                    <a:cubicBezTo>
                      <a:pt x="2353391" y="1013697"/>
                      <a:pt x="2351489" y="1019468"/>
                      <a:pt x="2347913" y="1023938"/>
                    </a:cubicBezTo>
                    <a:cubicBezTo>
                      <a:pt x="2345108" y="1027444"/>
                      <a:pt x="2341563" y="1030288"/>
                      <a:pt x="2338388" y="1033463"/>
                    </a:cubicBezTo>
                    <a:cubicBezTo>
                      <a:pt x="2333625" y="1039813"/>
                      <a:pt x="2329266" y="1046486"/>
                      <a:pt x="2324100" y="1052513"/>
                    </a:cubicBezTo>
                    <a:cubicBezTo>
                      <a:pt x="2319717" y="1057627"/>
                      <a:pt x="2314125" y="1061626"/>
                      <a:pt x="2309813" y="1066800"/>
                    </a:cubicBezTo>
                    <a:cubicBezTo>
                      <a:pt x="2296806" y="1082409"/>
                      <a:pt x="2306734" y="1081088"/>
                      <a:pt x="2295525" y="1081088"/>
                    </a:cubicBezTo>
                    <a:cubicBezTo>
                      <a:pt x="2266085" y="1100715"/>
                      <a:pt x="2294804" y="1078923"/>
                      <a:pt x="2271713" y="1104900"/>
                    </a:cubicBezTo>
                    <a:lnTo>
                      <a:pt x="2238375" y="1138238"/>
                    </a:lnTo>
                    <a:lnTo>
                      <a:pt x="2166938" y="1204913"/>
                    </a:lnTo>
                    <a:cubicBezTo>
                      <a:pt x="2143125" y="1206500"/>
                      <a:pt x="2119220" y="1207039"/>
                      <a:pt x="2095500" y="1209675"/>
                    </a:cubicBezTo>
                    <a:cubicBezTo>
                      <a:pt x="2043596" y="1215442"/>
                      <a:pt x="2108120" y="1214438"/>
                      <a:pt x="2071688" y="1214438"/>
                    </a:cubicBezTo>
                    <a:lnTo>
                      <a:pt x="1990725" y="1214438"/>
                    </a:lnTo>
                    <a:cubicBezTo>
                      <a:pt x="1922630" y="1180390"/>
                      <a:pt x="1948898" y="1181100"/>
                      <a:pt x="1919288" y="1181100"/>
                    </a:cubicBezTo>
                    <a:lnTo>
                      <a:pt x="1876425" y="1147763"/>
                    </a:lnTo>
                    <a:cubicBezTo>
                      <a:pt x="1817904" y="1113625"/>
                      <a:pt x="1841329" y="1114425"/>
                      <a:pt x="1814513" y="1114425"/>
                    </a:cubicBezTo>
                    <a:lnTo>
                      <a:pt x="1752600" y="1071563"/>
                    </a:lnTo>
                    <a:cubicBezTo>
                      <a:pt x="1720850" y="1055688"/>
                      <a:pt x="1690309" y="1037122"/>
                      <a:pt x="1657350" y="1023938"/>
                    </a:cubicBezTo>
                    <a:cubicBezTo>
                      <a:pt x="1632064" y="1013823"/>
                      <a:pt x="1642087" y="1014413"/>
                      <a:pt x="1628775" y="1014413"/>
                    </a:cubicBezTo>
                    <a:cubicBezTo>
                      <a:pt x="1597246" y="993394"/>
                      <a:pt x="1610439" y="1000483"/>
                      <a:pt x="1590675" y="990600"/>
                    </a:cubicBezTo>
                    <a:cubicBezTo>
                      <a:pt x="1540278" y="950283"/>
                      <a:pt x="1561234" y="961591"/>
                      <a:pt x="1533525" y="947738"/>
                    </a:cubicBezTo>
                    <a:cubicBezTo>
                      <a:pt x="1516063" y="933450"/>
                      <a:pt x="1498879" y="918815"/>
                      <a:pt x="1481138" y="904875"/>
                    </a:cubicBezTo>
                    <a:cubicBezTo>
                      <a:pt x="1453098" y="882843"/>
                      <a:pt x="1478755" y="907255"/>
                      <a:pt x="1457325" y="885825"/>
                    </a:cubicBezTo>
                    <a:cubicBezTo>
                      <a:pt x="1436688" y="873125"/>
                      <a:pt x="1416829" y="859063"/>
                      <a:pt x="1395413" y="847725"/>
                    </a:cubicBezTo>
                    <a:cubicBezTo>
                      <a:pt x="1389628" y="844663"/>
                      <a:pt x="1376363" y="842963"/>
                      <a:pt x="1376363" y="842963"/>
                    </a:cubicBezTo>
                    <a:cubicBezTo>
                      <a:pt x="1255826" y="794748"/>
                      <a:pt x="1300045" y="795338"/>
                      <a:pt x="1252538" y="795338"/>
                    </a:cubicBezTo>
                    <a:lnTo>
                      <a:pt x="1157288" y="757238"/>
                    </a:lnTo>
                    <a:cubicBezTo>
                      <a:pt x="1049483" y="721302"/>
                      <a:pt x="1168064" y="765007"/>
                      <a:pt x="1085850" y="723900"/>
                    </a:cubicBezTo>
                    <a:cubicBezTo>
                      <a:pt x="1023581" y="692765"/>
                      <a:pt x="1046421" y="707140"/>
                      <a:pt x="1014413" y="685800"/>
                    </a:cubicBezTo>
                    <a:cubicBezTo>
                      <a:pt x="1011238" y="681038"/>
                      <a:pt x="1008935" y="675560"/>
                      <a:pt x="1004888" y="671513"/>
                    </a:cubicBezTo>
                    <a:cubicBezTo>
                      <a:pt x="1000840" y="667466"/>
                      <a:pt x="995258" y="665315"/>
                      <a:pt x="990600" y="661988"/>
                    </a:cubicBezTo>
                    <a:cubicBezTo>
                      <a:pt x="982773" y="656398"/>
                      <a:pt x="966760" y="643355"/>
                      <a:pt x="957263" y="638175"/>
                    </a:cubicBezTo>
                    <a:cubicBezTo>
                      <a:pt x="944798" y="631376"/>
                      <a:pt x="929204" y="629165"/>
                      <a:pt x="919163" y="619125"/>
                    </a:cubicBezTo>
                    <a:cubicBezTo>
                      <a:pt x="914400" y="614363"/>
                      <a:pt x="910356" y="608753"/>
                      <a:pt x="904875" y="604838"/>
                    </a:cubicBezTo>
                    <a:cubicBezTo>
                      <a:pt x="892611" y="596078"/>
                      <a:pt x="870264" y="590126"/>
                      <a:pt x="857250" y="585788"/>
                    </a:cubicBezTo>
                    <a:cubicBezTo>
                      <a:pt x="833798" y="577970"/>
                      <a:pt x="847923" y="581852"/>
                      <a:pt x="814388" y="576263"/>
                    </a:cubicBezTo>
                    <a:cubicBezTo>
                      <a:pt x="644196" y="583354"/>
                      <a:pt x="735736" y="553699"/>
                      <a:pt x="685800" y="595313"/>
                    </a:cubicBezTo>
                    <a:cubicBezTo>
                      <a:pt x="681403" y="598977"/>
                      <a:pt x="676275" y="601663"/>
                      <a:pt x="671513" y="604838"/>
                    </a:cubicBezTo>
                    <a:cubicBezTo>
                      <a:pt x="656418" y="627479"/>
                      <a:pt x="667418" y="617315"/>
                      <a:pt x="633413" y="628650"/>
                    </a:cubicBezTo>
                    <a:lnTo>
                      <a:pt x="619125" y="633413"/>
                    </a:lnTo>
                    <a:lnTo>
                      <a:pt x="604838" y="638175"/>
                    </a:lnTo>
                    <a:cubicBezTo>
                      <a:pt x="600075" y="642938"/>
                      <a:pt x="596154" y="648727"/>
                      <a:pt x="590550" y="652463"/>
                    </a:cubicBezTo>
                    <a:cubicBezTo>
                      <a:pt x="586373" y="655248"/>
                      <a:pt x="580753" y="654980"/>
                      <a:pt x="576263" y="657225"/>
                    </a:cubicBezTo>
                    <a:cubicBezTo>
                      <a:pt x="566255" y="662229"/>
                      <a:pt x="554392" y="672418"/>
                      <a:pt x="547688" y="681038"/>
                    </a:cubicBezTo>
                    <a:cubicBezTo>
                      <a:pt x="540660" y="690074"/>
                      <a:pt x="528638" y="709613"/>
                      <a:pt x="528638" y="709613"/>
                    </a:cubicBezTo>
                    <a:cubicBezTo>
                      <a:pt x="527050" y="715963"/>
                      <a:pt x="526453" y="722647"/>
                      <a:pt x="523875" y="728663"/>
                    </a:cubicBezTo>
                    <a:cubicBezTo>
                      <a:pt x="517861" y="742695"/>
                      <a:pt x="509869" y="745797"/>
                      <a:pt x="500063" y="757238"/>
                    </a:cubicBezTo>
                    <a:cubicBezTo>
                      <a:pt x="476435" y="784804"/>
                      <a:pt x="496638" y="769046"/>
                      <a:pt x="471488" y="785813"/>
                    </a:cubicBezTo>
                    <a:cubicBezTo>
                      <a:pt x="449619" y="818616"/>
                      <a:pt x="477563" y="778725"/>
                      <a:pt x="442913" y="819150"/>
                    </a:cubicBezTo>
                    <a:cubicBezTo>
                      <a:pt x="439188" y="823496"/>
                      <a:pt x="436563" y="828675"/>
                      <a:pt x="433388" y="833438"/>
                    </a:cubicBezTo>
                    <a:cubicBezTo>
                      <a:pt x="430388" y="848435"/>
                      <a:pt x="429477" y="863847"/>
                      <a:pt x="419100" y="876300"/>
                    </a:cubicBezTo>
                    <a:cubicBezTo>
                      <a:pt x="415436" y="880697"/>
                      <a:pt x="409210" y="882161"/>
                      <a:pt x="404813" y="885825"/>
                    </a:cubicBezTo>
                    <a:cubicBezTo>
                      <a:pt x="399639" y="890137"/>
                      <a:pt x="394837" y="894939"/>
                      <a:pt x="390525" y="900113"/>
                    </a:cubicBezTo>
                    <a:cubicBezTo>
                      <a:pt x="386861" y="904510"/>
                      <a:pt x="385308" y="910631"/>
                      <a:pt x="381000" y="914400"/>
                    </a:cubicBezTo>
                    <a:cubicBezTo>
                      <a:pt x="372385" y="921938"/>
                      <a:pt x="352425" y="933450"/>
                      <a:pt x="352425" y="933450"/>
                    </a:cubicBezTo>
                    <a:cubicBezTo>
                      <a:pt x="349250" y="938213"/>
                      <a:pt x="345460" y="942618"/>
                      <a:pt x="342900" y="947738"/>
                    </a:cubicBezTo>
                    <a:cubicBezTo>
                      <a:pt x="330923" y="971693"/>
                      <a:pt x="349122" y="960566"/>
                      <a:pt x="319088" y="990600"/>
                    </a:cubicBezTo>
                    <a:cubicBezTo>
                      <a:pt x="314325" y="995363"/>
                      <a:pt x="310117" y="1000753"/>
                      <a:pt x="304800" y="1004888"/>
                    </a:cubicBezTo>
                    <a:cubicBezTo>
                      <a:pt x="295764" y="1011916"/>
                      <a:pt x="285750" y="1017588"/>
                      <a:pt x="276225" y="1023938"/>
                    </a:cubicBezTo>
                    <a:cubicBezTo>
                      <a:pt x="256029" y="1037402"/>
                      <a:pt x="267060" y="1030902"/>
                      <a:pt x="242888" y="1042988"/>
                    </a:cubicBezTo>
                    <a:cubicBezTo>
                      <a:pt x="208848" y="1094047"/>
                      <a:pt x="261862" y="1016551"/>
                      <a:pt x="219075" y="1071563"/>
                    </a:cubicBezTo>
                    <a:cubicBezTo>
                      <a:pt x="212047" y="1080599"/>
                      <a:pt x="206375" y="1090613"/>
                      <a:pt x="200025" y="1100138"/>
                    </a:cubicBezTo>
                    <a:lnTo>
                      <a:pt x="190500" y="1114425"/>
                    </a:lnTo>
                    <a:cubicBezTo>
                      <a:pt x="186422" y="1126661"/>
                      <a:pt x="183366" y="1134614"/>
                      <a:pt x="180975" y="1147763"/>
                    </a:cubicBezTo>
                    <a:cubicBezTo>
                      <a:pt x="178967" y="1158807"/>
                      <a:pt x="177800" y="1169988"/>
                      <a:pt x="176213" y="1181100"/>
                    </a:cubicBezTo>
                    <a:cubicBezTo>
                      <a:pt x="174625" y="1206500"/>
                      <a:pt x="175419" y="1232162"/>
                      <a:pt x="171450" y="1257300"/>
                    </a:cubicBezTo>
                    <a:cubicBezTo>
                      <a:pt x="170068" y="1266054"/>
                      <a:pt x="151996" y="1280645"/>
                      <a:pt x="147638" y="1285875"/>
                    </a:cubicBezTo>
                    <a:cubicBezTo>
                      <a:pt x="143974" y="1290272"/>
                      <a:pt x="141777" y="1295766"/>
                      <a:pt x="138113" y="1300163"/>
                    </a:cubicBezTo>
                    <a:cubicBezTo>
                      <a:pt x="133801" y="1305337"/>
                      <a:pt x="128137" y="1309276"/>
                      <a:pt x="123825" y="1314450"/>
                    </a:cubicBezTo>
                    <a:cubicBezTo>
                      <a:pt x="120161" y="1318847"/>
                      <a:pt x="118347" y="1324690"/>
                      <a:pt x="114300" y="1328738"/>
                    </a:cubicBezTo>
                    <a:cubicBezTo>
                      <a:pt x="105067" y="1337971"/>
                      <a:pt x="97346" y="1339152"/>
                      <a:pt x="85725" y="1343025"/>
                    </a:cubicBezTo>
                    <a:cubicBezTo>
                      <a:pt x="80963" y="1346200"/>
                      <a:pt x="75485" y="1348503"/>
                      <a:pt x="71438" y="1352550"/>
                    </a:cubicBezTo>
                    <a:cubicBezTo>
                      <a:pt x="67391" y="1356598"/>
                      <a:pt x="64473" y="1361718"/>
                      <a:pt x="61913" y="1366838"/>
                    </a:cubicBezTo>
                    <a:cubicBezTo>
                      <a:pt x="42182" y="1406299"/>
                      <a:pt x="59990" y="1376087"/>
                      <a:pt x="47625" y="1404938"/>
                    </a:cubicBezTo>
                    <a:cubicBezTo>
                      <a:pt x="44828" y="1411463"/>
                      <a:pt x="40897" y="1417462"/>
                      <a:pt x="38100" y="1423988"/>
                    </a:cubicBezTo>
                    <a:cubicBezTo>
                      <a:pt x="26269" y="1451594"/>
                      <a:pt x="42119" y="1425103"/>
                      <a:pt x="23813" y="1452563"/>
                    </a:cubicBezTo>
                    <a:cubicBezTo>
                      <a:pt x="19345" y="1470432"/>
                      <a:pt x="16235" y="1480719"/>
                      <a:pt x="14288" y="1500188"/>
                    </a:cubicBezTo>
                    <a:cubicBezTo>
                      <a:pt x="6947" y="1573600"/>
                      <a:pt x="25736" y="1550652"/>
                      <a:pt x="0" y="1576388"/>
                    </a:cubicBezTo>
                    <a:lnTo>
                      <a:pt x="0" y="1566863"/>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31" name="30 Forma libre"/>
              <p:cNvSpPr/>
              <p:nvPr/>
            </p:nvSpPr>
            <p:spPr>
              <a:xfrm>
                <a:off x="1414463" y="2557463"/>
                <a:ext cx="2952750" cy="299213"/>
              </a:xfrm>
              <a:custGeom>
                <a:avLst/>
                <a:gdLst>
                  <a:gd name="connsiteX0" fmla="*/ 2952750 w 2952750"/>
                  <a:gd name="connsiteY0" fmla="*/ 0 h 299213"/>
                  <a:gd name="connsiteX1" fmla="*/ 2947987 w 2952750"/>
                  <a:gd name="connsiteY1" fmla="*/ 47625 h 299213"/>
                  <a:gd name="connsiteX2" fmla="*/ 2943225 w 2952750"/>
                  <a:gd name="connsiteY2" fmla="*/ 100012 h 299213"/>
                  <a:gd name="connsiteX3" fmla="*/ 2928937 w 2952750"/>
                  <a:gd name="connsiteY3" fmla="*/ 109537 h 299213"/>
                  <a:gd name="connsiteX4" fmla="*/ 2900362 w 2952750"/>
                  <a:gd name="connsiteY4" fmla="*/ 119062 h 299213"/>
                  <a:gd name="connsiteX5" fmla="*/ 2876550 w 2952750"/>
                  <a:gd name="connsiteY5" fmla="*/ 147637 h 299213"/>
                  <a:gd name="connsiteX6" fmla="*/ 2857500 w 2952750"/>
                  <a:gd name="connsiteY6" fmla="*/ 171450 h 299213"/>
                  <a:gd name="connsiteX7" fmla="*/ 2605087 w 2952750"/>
                  <a:gd name="connsiteY7" fmla="*/ 180975 h 299213"/>
                  <a:gd name="connsiteX8" fmla="*/ 2576512 w 2952750"/>
                  <a:gd name="connsiteY8" fmla="*/ 204787 h 299213"/>
                  <a:gd name="connsiteX9" fmla="*/ 2566987 w 2952750"/>
                  <a:gd name="connsiteY9" fmla="*/ 219075 h 299213"/>
                  <a:gd name="connsiteX10" fmla="*/ 2543175 w 2952750"/>
                  <a:gd name="connsiteY10" fmla="*/ 261937 h 299213"/>
                  <a:gd name="connsiteX11" fmla="*/ 2524125 w 2952750"/>
                  <a:gd name="connsiteY11" fmla="*/ 266700 h 299213"/>
                  <a:gd name="connsiteX12" fmla="*/ 2476500 w 2952750"/>
                  <a:gd name="connsiteY12" fmla="*/ 252412 h 299213"/>
                  <a:gd name="connsiteX13" fmla="*/ 2443162 w 2952750"/>
                  <a:gd name="connsiteY13" fmla="*/ 242887 h 299213"/>
                  <a:gd name="connsiteX14" fmla="*/ 2314575 w 2952750"/>
                  <a:gd name="connsiteY14" fmla="*/ 238125 h 299213"/>
                  <a:gd name="connsiteX15" fmla="*/ 2257425 w 2952750"/>
                  <a:gd name="connsiteY15" fmla="*/ 219075 h 299213"/>
                  <a:gd name="connsiteX16" fmla="*/ 2243137 w 2952750"/>
                  <a:gd name="connsiteY16" fmla="*/ 214312 h 299213"/>
                  <a:gd name="connsiteX17" fmla="*/ 2214562 w 2952750"/>
                  <a:gd name="connsiteY17" fmla="*/ 195262 h 299213"/>
                  <a:gd name="connsiteX18" fmla="*/ 2176462 w 2952750"/>
                  <a:gd name="connsiteY18" fmla="*/ 161925 h 299213"/>
                  <a:gd name="connsiteX19" fmla="*/ 2147887 w 2952750"/>
                  <a:gd name="connsiteY19" fmla="*/ 138112 h 299213"/>
                  <a:gd name="connsiteX20" fmla="*/ 2133600 w 2952750"/>
                  <a:gd name="connsiteY20" fmla="*/ 133350 h 299213"/>
                  <a:gd name="connsiteX21" fmla="*/ 2119312 w 2952750"/>
                  <a:gd name="connsiteY21" fmla="*/ 123825 h 299213"/>
                  <a:gd name="connsiteX22" fmla="*/ 2052637 w 2952750"/>
                  <a:gd name="connsiteY22" fmla="*/ 114300 h 299213"/>
                  <a:gd name="connsiteX23" fmla="*/ 2033587 w 2952750"/>
                  <a:gd name="connsiteY23" fmla="*/ 109537 h 299213"/>
                  <a:gd name="connsiteX24" fmla="*/ 1990725 w 2952750"/>
                  <a:gd name="connsiteY24" fmla="*/ 95250 h 299213"/>
                  <a:gd name="connsiteX25" fmla="*/ 1933575 w 2952750"/>
                  <a:gd name="connsiteY25" fmla="*/ 85725 h 299213"/>
                  <a:gd name="connsiteX26" fmla="*/ 1871662 w 2952750"/>
                  <a:gd name="connsiteY26" fmla="*/ 76200 h 299213"/>
                  <a:gd name="connsiteX27" fmla="*/ 1852612 w 2952750"/>
                  <a:gd name="connsiteY27" fmla="*/ 71437 h 299213"/>
                  <a:gd name="connsiteX28" fmla="*/ 1738312 w 2952750"/>
                  <a:gd name="connsiteY28" fmla="*/ 66675 h 299213"/>
                  <a:gd name="connsiteX29" fmla="*/ 1724025 w 2952750"/>
                  <a:gd name="connsiteY29" fmla="*/ 71437 h 299213"/>
                  <a:gd name="connsiteX30" fmla="*/ 1600200 w 2952750"/>
                  <a:gd name="connsiteY30" fmla="*/ 66675 h 299213"/>
                  <a:gd name="connsiteX31" fmla="*/ 1585912 w 2952750"/>
                  <a:gd name="connsiteY31" fmla="*/ 61912 h 299213"/>
                  <a:gd name="connsiteX32" fmla="*/ 1562100 w 2952750"/>
                  <a:gd name="connsiteY32" fmla="*/ 57150 h 299213"/>
                  <a:gd name="connsiteX33" fmla="*/ 1543050 w 2952750"/>
                  <a:gd name="connsiteY33" fmla="*/ 52387 h 299213"/>
                  <a:gd name="connsiteX34" fmla="*/ 1471612 w 2952750"/>
                  <a:gd name="connsiteY34" fmla="*/ 66675 h 299213"/>
                  <a:gd name="connsiteX35" fmla="*/ 1462087 w 2952750"/>
                  <a:gd name="connsiteY35" fmla="*/ 80962 h 299213"/>
                  <a:gd name="connsiteX36" fmla="*/ 1433512 w 2952750"/>
                  <a:gd name="connsiteY36" fmla="*/ 100012 h 299213"/>
                  <a:gd name="connsiteX37" fmla="*/ 1343025 w 2952750"/>
                  <a:gd name="connsiteY37" fmla="*/ 95250 h 299213"/>
                  <a:gd name="connsiteX38" fmla="*/ 1328737 w 2952750"/>
                  <a:gd name="connsiteY38" fmla="*/ 90487 h 299213"/>
                  <a:gd name="connsiteX39" fmla="*/ 1285875 w 2952750"/>
                  <a:gd name="connsiteY39" fmla="*/ 57150 h 299213"/>
                  <a:gd name="connsiteX40" fmla="*/ 1257300 w 2952750"/>
                  <a:gd name="connsiteY40" fmla="*/ 38100 h 299213"/>
                  <a:gd name="connsiteX41" fmla="*/ 1133475 w 2952750"/>
                  <a:gd name="connsiteY41" fmla="*/ 33337 h 299213"/>
                  <a:gd name="connsiteX42" fmla="*/ 1062037 w 2952750"/>
                  <a:gd name="connsiteY42" fmla="*/ 42862 h 299213"/>
                  <a:gd name="connsiteX43" fmla="*/ 1047750 w 2952750"/>
                  <a:gd name="connsiteY43" fmla="*/ 52387 h 299213"/>
                  <a:gd name="connsiteX44" fmla="*/ 1023937 w 2952750"/>
                  <a:gd name="connsiteY44" fmla="*/ 47625 h 299213"/>
                  <a:gd name="connsiteX45" fmla="*/ 995362 w 2952750"/>
                  <a:gd name="connsiteY45" fmla="*/ 33337 h 299213"/>
                  <a:gd name="connsiteX46" fmla="*/ 933450 w 2952750"/>
                  <a:gd name="connsiteY46" fmla="*/ 28575 h 299213"/>
                  <a:gd name="connsiteX47" fmla="*/ 895350 w 2952750"/>
                  <a:gd name="connsiteY47" fmla="*/ 52387 h 299213"/>
                  <a:gd name="connsiteX48" fmla="*/ 866775 w 2952750"/>
                  <a:gd name="connsiteY48" fmla="*/ 66675 h 299213"/>
                  <a:gd name="connsiteX49" fmla="*/ 852487 w 2952750"/>
                  <a:gd name="connsiteY49" fmla="*/ 76200 h 299213"/>
                  <a:gd name="connsiteX50" fmla="*/ 842962 w 2952750"/>
                  <a:gd name="connsiteY50" fmla="*/ 90487 h 299213"/>
                  <a:gd name="connsiteX51" fmla="*/ 828675 w 2952750"/>
                  <a:gd name="connsiteY51" fmla="*/ 95250 h 299213"/>
                  <a:gd name="connsiteX52" fmla="*/ 800100 w 2952750"/>
                  <a:gd name="connsiteY52" fmla="*/ 109537 h 299213"/>
                  <a:gd name="connsiteX53" fmla="*/ 709612 w 2952750"/>
                  <a:gd name="connsiteY53" fmla="*/ 104775 h 299213"/>
                  <a:gd name="connsiteX54" fmla="*/ 690562 w 2952750"/>
                  <a:gd name="connsiteY54" fmla="*/ 95250 h 299213"/>
                  <a:gd name="connsiteX55" fmla="*/ 633412 w 2952750"/>
                  <a:gd name="connsiteY55" fmla="*/ 66675 h 299213"/>
                  <a:gd name="connsiteX56" fmla="*/ 433387 w 2952750"/>
                  <a:gd name="connsiteY56" fmla="*/ 61912 h 299213"/>
                  <a:gd name="connsiteX57" fmla="*/ 404812 w 2952750"/>
                  <a:gd name="connsiteY57" fmla="*/ 52387 h 299213"/>
                  <a:gd name="connsiteX58" fmla="*/ 376237 w 2952750"/>
                  <a:gd name="connsiteY58" fmla="*/ 38100 h 299213"/>
                  <a:gd name="connsiteX59" fmla="*/ 366712 w 2952750"/>
                  <a:gd name="connsiteY59" fmla="*/ 23812 h 299213"/>
                  <a:gd name="connsiteX60" fmla="*/ 352425 w 2952750"/>
                  <a:gd name="connsiteY60" fmla="*/ 19050 h 299213"/>
                  <a:gd name="connsiteX61" fmla="*/ 323850 w 2952750"/>
                  <a:gd name="connsiteY61" fmla="*/ 4762 h 299213"/>
                  <a:gd name="connsiteX62" fmla="*/ 223837 w 2952750"/>
                  <a:gd name="connsiteY62" fmla="*/ 9525 h 299213"/>
                  <a:gd name="connsiteX63" fmla="*/ 209550 w 2952750"/>
                  <a:gd name="connsiteY63" fmla="*/ 19050 h 299213"/>
                  <a:gd name="connsiteX64" fmla="*/ 185737 w 2952750"/>
                  <a:gd name="connsiteY64" fmla="*/ 47625 h 299213"/>
                  <a:gd name="connsiteX65" fmla="*/ 161925 w 2952750"/>
                  <a:gd name="connsiteY65" fmla="*/ 52387 h 299213"/>
                  <a:gd name="connsiteX66" fmla="*/ 128587 w 2952750"/>
                  <a:gd name="connsiteY66" fmla="*/ 66675 h 299213"/>
                  <a:gd name="connsiteX67" fmla="*/ 104775 w 2952750"/>
                  <a:gd name="connsiteY67" fmla="*/ 95250 h 299213"/>
                  <a:gd name="connsiteX68" fmla="*/ 90487 w 2952750"/>
                  <a:gd name="connsiteY68" fmla="*/ 109537 h 299213"/>
                  <a:gd name="connsiteX69" fmla="*/ 76200 w 2952750"/>
                  <a:gd name="connsiteY69" fmla="*/ 138112 h 299213"/>
                  <a:gd name="connsiteX70" fmla="*/ 66675 w 2952750"/>
                  <a:gd name="connsiteY70" fmla="*/ 166687 h 299213"/>
                  <a:gd name="connsiteX71" fmla="*/ 57150 w 2952750"/>
                  <a:gd name="connsiteY71" fmla="*/ 200025 h 299213"/>
                  <a:gd name="connsiteX72" fmla="*/ 47625 w 2952750"/>
                  <a:gd name="connsiteY72" fmla="*/ 257175 h 299213"/>
                  <a:gd name="connsiteX73" fmla="*/ 33337 w 2952750"/>
                  <a:gd name="connsiteY73" fmla="*/ 276225 h 299213"/>
                  <a:gd name="connsiteX74" fmla="*/ 14287 w 2952750"/>
                  <a:gd name="connsiteY74" fmla="*/ 295275 h 299213"/>
                  <a:gd name="connsiteX75" fmla="*/ 14287 w 2952750"/>
                  <a:gd name="connsiteY75" fmla="*/ 295275 h 299213"/>
                  <a:gd name="connsiteX76" fmla="*/ 0 w 2952750"/>
                  <a:gd name="connsiteY76" fmla="*/ 290512 h 299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2952750" h="299213">
                    <a:moveTo>
                      <a:pt x="2952750" y="0"/>
                    </a:moveTo>
                    <a:cubicBezTo>
                      <a:pt x="2934157" y="27888"/>
                      <a:pt x="2947987" y="264"/>
                      <a:pt x="2947987" y="47625"/>
                    </a:cubicBezTo>
                    <a:cubicBezTo>
                      <a:pt x="2947987" y="65159"/>
                      <a:pt x="2948382" y="83253"/>
                      <a:pt x="2943225" y="100012"/>
                    </a:cubicBezTo>
                    <a:cubicBezTo>
                      <a:pt x="2941542" y="105483"/>
                      <a:pt x="2934168" y="107212"/>
                      <a:pt x="2928937" y="109537"/>
                    </a:cubicBezTo>
                    <a:cubicBezTo>
                      <a:pt x="2919762" y="113615"/>
                      <a:pt x="2900362" y="119062"/>
                      <a:pt x="2900362" y="119062"/>
                    </a:cubicBezTo>
                    <a:cubicBezTo>
                      <a:pt x="2889831" y="129594"/>
                      <a:pt x="2883180" y="134378"/>
                      <a:pt x="2876550" y="147637"/>
                    </a:cubicBezTo>
                    <a:cubicBezTo>
                      <a:pt x="2871261" y="158214"/>
                      <a:pt x="2874500" y="169561"/>
                      <a:pt x="2857500" y="171450"/>
                    </a:cubicBezTo>
                    <a:cubicBezTo>
                      <a:pt x="2842485" y="173118"/>
                      <a:pt x="2605775" y="180951"/>
                      <a:pt x="2605087" y="180975"/>
                    </a:cubicBezTo>
                    <a:cubicBezTo>
                      <a:pt x="2591041" y="190339"/>
                      <a:pt x="2587969" y="191038"/>
                      <a:pt x="2576512" y="204787"/>
                    </a:cubicBezTo>
                    <a:cubicBezTo>
                      <a:pt x="2572848" y="209184"/>
                      <a:pt x="2570162" y="214312"/>
                      <a:pt x="2566987" y="219075"/>
                    </a:cubicBezTo>
                    <a:cubicBezTo>
                      <a:pt x="2562957" y="231166"/>
                      <a:pt x="2555086" y="258959"/>
                      <a:pt x="2543175" y="261937"/>
                    </a:cubicBezTo>
                    <a:lnTo>
                      <a:pt x="2524125" y="266700"/>
                    </a:lnTo>
                    <a:cubicBezTo>
                      <a:pt x="2456250" y="244075"/>
                      <a:pt x="2526863" y="266801"/>
                      <a:pt x="2476500" y="252412"/>
                    </a:cubicBezTo>
                    <a:cubicBezTo>
                      <a:pt x="2466980" y="249692"/>
                      <a:pt x="2452769" y="243507"/>
                      <a:pt x="2443162" y="242887"/>
                    </a:cubicBezTo>
                    <a:cubicBezTo>
                      <a:pt x="2400359" y="240126"/>
                      <a:pt x="2357437" y="239712"/>
                      <a:pt x="2314575" y="238125"/>
                    </a:cubicBezTo>
                    <a:lnTo>
                      <a:pt x="2257425" y="219075"/>
                    </a:lnTo>
                    <a:cubicBezTo>
                      <a:pt x="2252662" y="217487"/>
                      <a:pt x="2247314" y="217097"/>
                      <a:pt x="2243137" y="214312"/>
                    </a:cubicBezTo>
                    <a:lnTo>
                      <a:pt x="2214562" y="195262"/>
                    </a:lnTo>
                    <a:cubicBezTo>
                      <a:pt x="2187570" y="154775"/>
                      <a:pt x="2232034" y="217501"/>
                      <a:pt x="2176462" y="161925"/>
                    </a:cubicBezTo>
                    <a:cubicBezTo>
                      <a:pt x="2165928" y="151390"/>
                      <a:pt x="2161150" y="144743"/>
                      <a:pt x="2147887" y="138112"/>
                    </a:cubicBezTo>
                    <a:cubicBezTo>
                      <a:pt x="2143397" y="135867"/>
                      <a:pt x="2138362" y="134937"/>
                      <a:pt x="2133600" y="133350"/>
                    </a:cubicBezTo>
                    <a:cubicBezTo>
                      <a:pt x="2128837" y="130175"/>
                      <a:pt x="2124432" y="126385"/>
                      <a:pt x="2119312" y="123825"/>
                    </a:cubicBezTo>
                    <a:cubicBezTo>
                      <a:pt x="2100985" y="114661"/>
                      <a:pt x="2066032" y="115518"/>
                      <a:pt x="2052637" y="114300"/>
                    </a:cubicBezTo>
                    <a:cubicBezTo>
                      <a:pt x="2046287" y="112712"/>
                      <a:pt x="2039843" y="111462"/>
                      <a:pt x="2033587" y="109537"/>
                    </a:cubicBezTo>
                    <a:cubicBezTo>
                      <a:pt x="2019193" y="105108"/>
                      <a:pt x="2005580" y="97726"/>
                      <a:pt x="1990725" y="95250"/>
                    </a:cubicBezTo>
                    <a:cubicBezTo>
                      <a:pt x="1971675" y="92075"/>
                      <a:pt x="1952694" y="88456"/>
                      <a:pt x="1933575" y="85725"/>
                    </a:cubicBezTo>
                    <a:cubicBezTo>
                      <a:pt x="1917584" y="83440"/>
                      <a:pt x="1888165" y="79501"/>
                      <a:pt x="1871662" y="76200"/>
                    </a:cubicBezTo>
                    <a:cubicBezTo>
                      <a:pt x="1865244" y="74916"/>
                      <a:pt x="1892300" y="76993"/>
                      <a:pt x="1852612" y="71437"/>
                    </a:cubicBezTo>
                    <a:cubicBezTo>
                      <a:pt x="1773406" y="63516"/>
                      <a:pt x="1783690" y="53710"/>
                      <a:pt x="1738312" y="66675"/>
                    </a:cubicBezTo>
                    <a:cubicBezTo>
                      <a:pt x="1733485" y="68054"/>
                      <a:pt x="1728787" y="69850"/>
                      <a:pt x="1724025" y="71437"/>
                    </a:cubicBezTo>
                    <a:cubicBezTo>
                      <a:pt x="1682750" y="69850"/>
                      <a:pt x="1641408" y="69517"/>
                      <a:pt x="1600200" y="66675"/>
                    </a:cubicBezTo>
                    <a:cubicBezTo>
                      <a:pt x="1595192" y="66330"/>
                      <a:pt x="1590782" y="63130"/>
                      <a:pt x="1585912" y="61912"/>
                    </a:cubicBezTo>
                    <a:cubicBezTo>
                      <a:pt x="1578059" y="59949"/>
                      <a:pt x="1570002" y="58906"/>
                      <a:pt x="1562100" y="57150"/>
                    </a:cubicBezTo>
                    <a:cubicBezTo>
                      <a:pt x="1555710" y="55730"/>
                      <a:pt x="1549400" y="53975"/>
                      <a:pt x="1543050" y="52387"/>
                    </a:cubicBezTo>
                    <a:cubicBezTo>
                      <a:pt x="1516864" y="54569"/>
                      <a:pt x="1490826" y="47462"/>
                      <a:pt x="1471612" y="66675"/>
                    </a:cubicBezTo>
                    <a:cubicBezTo>
                      <a:pt x="1467565" y="70722"/>
                      <a:pt x="1466395" y="77193"/>
                      <a:pt x="1462087" y="80962"/>
                    </a:cubicBezTo>
                    <a:cubicBezTo>
                      <a:pt x="1453472" y="88500"/>
                      <a:pt x="1433512" y="100012"/>
                      <a:pt x="1433512" y="100012"/>
                    </a:cubicBezTo>
                    <a:cubicBezTo>
                      <a:pt x="1403350" y="98425"/>
                      <a:pt x="1373105" y="97985"/>
                      <a:pt x="1343025" y="95250"/>
                    </a:cubicBezTo>
                    <a:cubicBezTo>
                      <a:pt x="1338025" y="94795"/>
                      <a:pt x="1333126" y="92925"/>
                      <a:pt x="1328737" y="90487"/>
                    </a:cubicBezTo>
                    <a:cubicBezTo>
                      <a:pt x="1273603" y="59857"/>
                      <a:pt x="1320585" y="84147"/>
                      <a:pt x="1285875" y="57150"/>
                    </a:cubicBezTo>
                    <a:cubicBezTo>
                      <a:pt x="1276839" y="50122"/>
                      <a:pt x="1268739" y="38540"/>
                      <a:pt x="1257300" y="38100"/>
                    </a:cubicBezTo>
                    <a:lnTo>
                      <a:pt x="1133475" y="33337"/>
                    </a:lnTo>
                    <a:cubicBezTo>
                      <a:pt x="1120719" y="34400"/>
                      <a:pt x="1081488" y="33137"/>
                      <a:pt x="1062037" y="42862"/>
                    </a:cubicBezTo>
                    <a:cubicBezTo>
                      <a:pt x="1056918" y="45422"/>
                      <a:pt x="1052512" y="49212"/>
                      <a:pt x="1047750" y="52387"/>
                    </a:cubicBezTo>
                    <a:cubicBezTo>
                      <a:pt x="1039812" y="50800"/>
                      <a:pt x="1031516" y="50467"/>
                      <a:pt x="1023937" y="47625"/>
                    </a:cubicBezTo>
                    <a:cubicBezTo>
                      <a:pt x="1002664" y="39648"/>
                      <a:pt x="1017543" y="36110"/>
                      <a:pt x="995362" y="33337"/>
                    </a:cubicBezTo>
                    <a:cubicBezTo>
                      <a:pt x="974824" y="30770"/>
                      <a:pt x="954087" y="30162"/>
                      <a:pt x="933450" y="28575"/>
                    </a:cubicBezTo>
                    <a:cubicBezTo>
                      <a:pt x="901921" y="49594"/>
                      <a:pt x="915114" y="42506"/>
                      <a:pt x="895350" y="52387"/>
                    </a:cubicBezTo>
                    <a:cubicBezTo>
                      <a:pt x="854401" y="79685"/>
                      <a:pt x="906211" y="46956"/>
                      <a:pt x="866775" y="66675"/>
                    </a:cubicBezTo>
                    <a:cubicBezTo>
                      <a:pt x="861655" y="69235"/>
                      <a:pt x="857250" y="73025"/>
                      <a:pt x="852487" y="76200"/>
                    </a:cubicBezTo>
                    <a:cubicBezTo>
                      <a:pt x="849312" y="80962"/>
                      <a:pt x="847431" y="86911"/>
                      <a:pt x="842962" y="90487"/>
                    </a:cubicBezTo>
                    <a:cubicBezTo>
                      <a:pt x="839042" y="93623"/>
                      <a:pt x="833165" y="93005"/>
                      <a:pt x="828675" y="95250"/>
                    </a:cubicBezTo>
                    <a:cubicBezTo>
                      <a:pt x="791754" y="113711"/>
                      <a:pt x="836003" y="97570"/>
                      <a:pt x="800100" y="109537"/>
                    </a:cubicBezTo>
                    <a:cubicBezTo>
                      <a:pt x="769937" y="107950"/>
                      <a:pt x="739563" y="108681"/>
                      <a:pt x="709612" y="104775"/>
                    </a:cubicBezTo>
                    <a:cubicBezTo>
                      <a:pt x="702572" y="103857"/>
                      <a:pt x="696650" y="98903"/>
                      <a:pt x="690562" y="95250"/>
                    </a:cubicBezTo>
                    <a:cubicBezTo>
                      <a:pt x="673514" y="85021"/>
                      <a:pt x="655411" y="67199"/>
                      <a:pt x="633412" y="66675"/>
                    </a:cubicBezTo>
                    <a:lnTo>
                      <a:pt x="433387" y="61912"/>
                    </a:lnTo>
                    <a:cubicBezTo>
                      <a:pt x="423862" y="58737"/>
                      <a:pt x="413166" y="57956"/>
                      <a:pt x="404812" y="52387"/>
                    </a:cubicBezTo>
                    <a:cubicBezTo>
                      <a:pt x="386348" y="40077"/>
                      <a:pt x="395955" y="44672"/>
                      <a:pt x="376237" y="38100"/>
                    </a:cubicBezTo>
                    <a:cubicBezTo>
                      <a:pt x="373062" y="33337"/>
                      <a:pt x="371182" y="27388"/>
                      <a:pt x="366712" y="23812"/>
                    </a:cubicBezTo>
                    <a:cubicBezTo>
                      <a:pt x="362792" y="20676"/>
                      <a:pt x="356915" y="21295"/>
                      <a:pt x="352425" y="19050"/>
                    </a:cubicBezTo>
                    <a:cubicBezTo>
                      <a:pt x="315489" y="582"/>
                      <a:pt x="359767" y="16736"/>
                      <a:pt x="323850" y="4762"/>
                    </a:cubicBezTo>
                    <a:cubicBezTo>
                      <a:pt x="290512" y="6350"/>
                      <a:pt x="256955" y="5385"/>
                      <a:pt x="223837" y="9525"/>
                    </a:cubicBezTo>
                    <a:cubicBezTo>
                      <a:pt x="218158" y="10235"/>
                      <a:pt x="213597" y="15003"/>
                      <a:pt x="209550" y="19050"/>
                    </a:cubicBezTo>
                    <a:cubicBezTo>
                      <a:pt x="198610" y="29990"/>
                      <a:pt x="201341" y="39823"/>
                      <a:pt x="185737" y="47625"/>
                    </a:cubicBezTo>
                    <a:cubicBezTo>
                      <a:pt x="178497" y="51245"/>
                      <a:pt x="169778" y="50424"/>
                      <a:pt x="161925" y="52387"/>
                    </a:cubicBezTo>
                    <a:cubicBezTo>
                      <a:pt x="152359" y="54778"/>
                      <a:pt x="135925" y="61434"/>
                      <a:pt x="128587" y="66675"/>
                    </a:cubicBezTo>
                    <a:cubicBezTo>
                      <a:pt x="111398" y="78953"/>
                      <a:pt x="117062" y="80506"/>
                      <a:pt x="104775" y="95250"/>
                    </a:cubicBezTo>
                    <a:cubicBezTo>
                      <a:pt x="100463" y="100424"/>
                      <a:pt x="95250" y="104775"/>
                      <a:pt x="90487" y="109537"/>
                    </a:cubicBezTo>
                    <a:cubicBezTo>
                      <a:pt x="73124" y="161632"/>
                      <a:pt x="100813" y="82734"/>
                      <a:pt x="76200" y="138112"/>
                    </a:cubicBezTo>
                    <a:cubicBezTo>
                      <a:pt x="72122" y="147287"/>
                      <a:pt x="69850" y="157162"/>
                      <a:pt x="66675" y="166687"/>
                    </a:cubicBezTo>
                    <a:cubicBezTo>
                      <a:pt x="59841" y="187188"/>
                      <a:pt x="63131" y="176100"/>
                      <a:pt x="57150" y="200025"/>
                    </a:cubicBezTo>
                    <a:cubicBezTo>
                      <a:pt x="56430" y="206507"/>
                      <a:pt x="55327" y="243697"/>
                      <a:pt x="47625" y="257175"/>
                    </a:cubicBezTo>
                    <a:cubicBezTo>
                      <a:pt x="43687" y="264067"/>
                      <a:pt x="38950" y="270612"/>
                      <a:pt x="33337" y="276225"/>
                    </a:cubicBezTo>
                    <a:cubicBezTo>
                      <a:pt x="10349" y="299213"/>
                      <a:pt x="25175" y="273502"/>
                      <a:pt x="14287" y="295275"/>
                    </a:cubicBezTo>
                    <a:lnTo>
                      <a:pt x="14287" y="295275"/>
                    </a:lnTo>
                    <a:lnTo>
                      <a:pt x="0" y="290512"/>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32" name="31 Forma libre"/>
              <p:cNvSpPr/>
              <p:nvPr/>
            </p:nvSpPr>
            <p:spPr>
              <a:xfrm>
                <a:off x="1647825" y="360003"/>
                <a:ext cx="1336769" cy="2204864"/>
              </a:xfrm>
              <a:custGeom>
                <a:avLst/>
                <a:gdLst>
                  <a:gd name="connsiteX0" fmla="*/ 1319213 w 1336769"/>
                  <a:gd name="connsiteY0" fmla="*/ 25760 h 2204864"/>
                  <a:gd name="connsiteX1" fmla="*/ 1295400 w 1336769"/>
                  <a:gd name="connsiteY1" fmla="*/ 59097 h 2204864"/>
                  <a:gd name="connsiteX2" fmla="*/ 1276350 w 1336769"/>
                  <a:gd name="connsiteY2" fmla="*/ 87672 h 2204864"/>
                  <a:gd name="connsiteX3" fmla="*/ 1266825 w 1336769"/>
                  <a:gd name="connsiteY3" fmla="*/ 101960 h 2204864"/>
                  <a:gd name="connsiteX4" fmla="*/ 1247775 w 1336769"/>
                  <a:gd name="connsiteY4" fmla="*/ 116247 h 2204864"/>
                  <a:gd name="connsiteX5" fmla="*/ 1223963 w 1336769"/>
                  <a:gd name="connsiteY5" fmla="*/ 135297 h 2204864"/>
                  <a:gd name="connsiteX6" fmla="*/ 1181100 w 1336769"/>
                  <a:gd name="connsiteY6" fmla="*/ 173397 h 2204864"/>
                  <a:gd name="connsiteX7" fmla="*/ 1162050 w 1336769"/>
                  <a:gd name="connsiteY7" fmla="*/ 201972 h 2204864"/>
                  <a:gd name="connsiteX8" fmla="*/ 1138238 w 1336769"/>
                  <a:gd name="connsiteY8" fmla="*/ 244835 h 2204864"/>
                  <a:gd name="connsiteX9" fmla="*/ 1123950 w 1336769"/>
                  <a:gd name="connsiteY9" fmla="*/ 254360 h 2204864"/>
                  <a:gd name="connsiteX10" fmla="*/ 1114425 w 1336769"/>
                  <a:gd name="connsiteY10" fmla="*/ 268647 h 2204864"/>
                  <a:gd name="connsiteX11" fmla="*/ 1100138 w 1336769"/>
                  <a:gd name="connsiteY11" fmla="*/ 282935 h 2204864"/>
                  <a:gd name="connsiteX12" fmla="*/ 1085850 w 1336769"/>
                  <a:gd name="connsiteY12" fmla="*/ 316272 h 2204864"/>
                  <a:gd name="connsiteX13" fmla="*/ 1081088 w 1336769"/>
                  <a:gd name="connsiteY13" fmla="*/ 344847 h 2204864"/>
                  <a:gd name="connsiteX14" fmla="*/ 1066800 w 1336769"/>
                  <a:gd name="connsiteY14" fmla="*/ 354372 h 2204864"/>
                  <a:gd name="connsiteX15" fmla="*/ 1047750 w 1336769"/>
                  <a:gd name="connsiteY15" fmla="*/ 382947 h 2204864"/>
                  <a:gd name="connsiteX16" fmla="*/ 1014413 w 1336769"/>
                  <a:gd name="connsiteY16" fmla="*/ 411522 h 2204864"/>
                  <a:gd name="connsiteX17" fmla="*/ 1000125 w 1336769"/>
                  <a:gd name="connsiteY17" fmla="*/ 425810 h 2204864"/>
                  <a:gd name="connsiteX18" fmla="*/ 971550 w 1336769"/>
                  <a:gd name="connsiteY18" fmla="*/ 435335 h 2204864"/>
                  <a:gd name="connsiteX19" fmla="*/ 938213 w 1336769"/>
                  <a:gd name="connsiteY19" fmla="*/ 449622 h 2204864"/>
                  <a:gd name="connsiteX20" fmla="*/ 904875 w 1336769"/>
                  <a:gd name="connsiteY20" fmla="*/ 473435 h 2204864"/>
                  <a:gd name="connsiteX21" fmla="*/ 881063 w 1336769"/>
                  <a:gd name="connsiteY21" fmla="*/ 502010 h 2204864"/>
                  <a:gd name="connsiteX22" fmla="*/ 866775 w 1336769"/>
                  <a:gd name="connsiteY22" fmla="*/ 511535 h 2204864"/>
                  <a:gd name="connsiteX23" fmla="*/ 857250 w 1336769"/>
                  <a:gd name="connsiteY23" fmla="*/ 525822 h 2204864"/>
                  <a:gd name="connsiteX24" fmla="*/ 823913 w 1336769"/>
                  <a:gd name="connsiteY24" fmla="*/ 549635 h 2204864"/>
                  <a:gd name="connsiteX25" fmla="*/ 809625 w 1336769"/>
                  <a:gd name="connsiteY25" fmla="*/ 554397 h 2204864"/>
                  <a:gd name="connsiteX26" fmla="*/ 790575 w 1336769"/>
                  <a:gd name="connsiteY26" fmla="*/ 563922 h 2204864"/>
                  <a:gd name="connsiteX27" fmla="*/ 762000 w 1336769"/>
                  <a:gd name="connsiteY27" fmla="*/ 578210 h 2204864"/>
                  <a:gd name="connsiteX28" fmla="*/ 728663 w 1336769"/>
                  <a:gd name="connsiteY28" fmla="*/ 621072 h 2204864"/>
                  <a:gd name="connsiteX29" fmla="*/ 714375 w 1336769"/>
                  <a:gd name="connsiteY29" fmla="*/ 649647 h 2204864"/>
                  <a:gd name="connsiteX30" fmla="*/ 709613 w 1336769"/>
                  <a:gd name="connsiteY30" fmla="*/ 663935 h 2204864"/>
                  <a:gd name="connsiteX31" fmla="*/ 700088 w 1336769"/>
                  <a:gd name="connsiteY31" fmla="*/ 678222 h 2204864"/>
                  <a:gd name="connsiteX32" fmla="*/ 690563 w 1336769"/>
                  <a:gd name="connsiteY32" fmla="*/ 706797 h 2204864"/>
                  <a:gd name="connsiteX33" fmla="*/ 685800 w 1336769"/>
                  <a:gd name="connsiteY33" fmla="*/ 721085 h 2204864"/>
                  <a:gd name="connsiteX34" fmla="*/ 666750 w 1336769"/>
                  <a:gd name="connsiteY34" fmla="*/ 735372 h 2204864"/>
                  <a:gd name="connsiteX35" fmla="*/ 623888 w 1336769"/>
                  <a:gd name="connsiteY35" fmla="*/ 763947 h 2204864"/>
                  <a:gd name="connsiteX36" fmla="*/ 609600 w 1336769"/>
                  <a:gd name="connsiteY36" fmla="*/ 773472 h 2204864"/>
                  <a:gd name="connsiteX37" fmla="*/ 590550 w 1336769"/>
                  <a:gd name="connsiteY37" fmla="*/ 816335 h 2204864"/>
                  <a:gd name="connsiteX38" fmla="*/ 585788 w 1336769"/>
                  <a:gd name="connsiteY38" fmla="*/ 830622 h 2204864"/>
                  <a:gd name="connsiteX39" fmla="*/ 581025 w 1336769"/>
                  <a:gd name="connsiteY39" fmla="*/ 844910 h 2204864"/>
                  <a:gd name="connsiteX40" fmla="*/ 590550 w 1336769"/>
                  <a:gd name="connsiteY40" fmla="*/ 883010 h 2204864"/>
                  <a:gd name="connsiteX41" fmla="*/ 600075 w 1336769"/>
                  <a:gd name="connsiteY41" fmla="*/ 897297 h 2204864"/>
                  <a:gd name="connsiteX42" fmla="*/ 614363 w 1336769"/>
                  <a:gd name="connsiteY42" fmla="*/ 925872 h 2204864"/>
                  <a:gd name="connsiteX43" fmla="*/ 609600 w 1336769"/>
                  <a:gd name="connsiteY43" fmla="*/ 973497 h 2204864"/>
                  <a:gd name="connsiteX44" fmla="*/ 604838 w 1336769"/>
                  <a:gd name="connsiteY44" fmla="*/ 987785 h 2204864"/>
                  <a:gd name="connsiteX45" fmla="*/ 590550 w 1336769"/>
                  <a:gd name="connsiteY45" fmla="*/ 997310 h 2204864"/>
                  <a:gd name="connsiteX46" fmla="*/ 581025 w 1336769"/>
                  <a:gd name="connsiteY46" fmla="*/ 1016360 h 2204864"/>
                  <a:gd name="connsiteX47" fmla="*/ 571500 w 1336769"/>
                  <a:gd name="connsiteY47" fmla="*/ 1030647 h 2204864"/>
                  <a:gd name="connsiteX48" fmla="*/ 566738 w 1336769"/>
                  <a:gd name="connsiteY48" fmla="*/ 1044935 h 2204864"/>
                  <a:gd name="connsiteX49" fmla="*/ 571500 w 1336769"/>
                  <a:gd name="connsiteY49" fmla="*/ 1073510 h 2204864"/>
                  <a:gd name="connsiteX50" fmla="*/ 547688 w 1336769"/>
                  <a:gd name="connsiteY50" fmla="*/ 1121135 h 2204864"/>
                  <a:gd name="connsiteX51" fmla="*/ 528638 w 1336769"/>
                  <a:gd name="connsiteY51" fmla="*/ 1149710 h 2204864"/>
                  <a:gd name="connsiteX52" fmla="*/ 519113 w 1336769"/>
                  <a:gd name="connsiteY52" fmla="*/ 1163997 h 2204864"/>
                  <a:gd name="connsiteX53" fmla="*/ 514350 w 1336769"/>
                  <a:gd name="connsiteY53" fmla="*/ 1183047 h 2204864"/>
                  <a:gd name="connsiteX54" fmla="*/ 504825 w 1336769"/>
                  <a:gd name="connsiteY54" fmla="*/ 1216385 h 2204864"/>
                  <a:gd name="connsiteX55" fmla="*/ 490538 w 1336769"/>
                  <a:gd name="connsiteY55" fmla="*/ 1292585 h 2204864"/>
                  <a:gd name="connsiteX56" fmla="*/ 476250 w 1336769"/>
                  <a:gd name="connsiteY56" fmla="*/ 1311635 h 2204864"/>
                  <a:gd name="connsiteX57" fmla="*/ 457200 w 1336769"/>
                  <a:gd name="connsiteY57" fmla="*/ 1340210 h 2204864"/>
                  <a:gd name="connsiteX58" fmla="*/ 452438 w 1336769"/>
                  <a:gd name="connsiteY58" fmla="*/ 1354497 h 2204864"/>
                  <a:gd name="connsiteX59" fmla="*/ 438150 w 1336769"/>
                  <a:gd name="connsiteY59" fmla="*/ 1383072 h 2204864"/>
                  <a:gd name="connsiteX60" fmla="*/ 428625 w 1336769"/>
                  <a:gd name="connsiteY60" fmla="*/ 1430697 h 2204864"/>
                  <a:gd name="connsiteX61" fmla="*/ 414338 w 1336769"/>
                  <a:gd name="connsiteY61" fmla="*/ 1449747 h 2204864"/>
                  <a:gd name="connsiteX62" fmla="*/ 404813 w 1336769"/>
                  <a:gd name="connsiteY62" fmla="*/ 1464035 h 2204864"/>
                  <a:gd name="connsiteX63" fmla="*/ 376238 w 1336769"/>
                  <a:gd name="connsiteY63" fmla="*/ 1487847 h 2204864"/>
                  <a:gd name="connsiteX64" fmla="*/ 361950 w 1336769"/>
                  <a:gd name="connsiteY64" fmla="*/ 1516422 h 2204864"/>
                  <a:gd name="connsiteX65" fmla="*/ 352425 w 1336769"/>
                  <a:gd name="connsiteY65" fmla="*/ 1530710 h 2204864"/>
                  <a:gd name="connsiteX66" fmla="*/ 342900 w 1336769"/>
                  <a:gd name="connsiteY66" fmla="*/ 1554522 h 2204864"/>
                  <a:gd name="connsiteX67" fmla="*/ 323850 w 1336769"/>
                  <a:gd name="connsiteY67" fmla="*/ 1583097 h 2204864"/>
                  <a:gd name="connsiteX68" fmla="*/ 314325 w 1336769"/>
                  <a:gd name="connsiteY68" fmla="*/ 1597385 h 2204864"/>
                  <a:gd name="connsiteX69" fmla="*/ 309563 w 1336769"/>
                  <a:gd name="connsiteY69" fmla="*/ 1611672 h 2204864"/>
                  <a:gd name="connsiteX70" fmla="*/ 304800 w 1336769"/>
                  <a:gd name="connsiteY70" fmla="*/ 1645010 h 2204864"/>
                  <a:gd name="connsiteX71" fmla="*/ 276225 w 1336769"/>
                  <a:gd name="connsiteY71" fmla="*/ 1668822 h 2204864"/>
                  <a:gd name="connsiteX72" fmla="*/ 271463 w 1336769"/>
                  <a:gd name="connsiteY72" fmla="*/ 1721210 h 2204864"/>
                  <a:gd name="connsiteX73" fmla="*/ 257175 w 1336769"/>
                  <a:gd name="connsiteY73" fmla="*/ 1735497 h 2204864"/>
                  <a:gd name="connsiteX74" fmla="*/ 247650 w 1336769"/>
                  <a:gd name="connsiteY74" fmla="*/ 1749785 h 2204864"/>
                  <a:gd name="connsiteX75" fmla="*/ 233363 w 1336769"/>
                  <a:gd name="connsiteY75" fmla="*/ 1764072 h 2204864"/>
                  <a:gd name="connsiteX76" fmla="*/ 223838 w 1336769"/>
                  <a:gd name="connsiteY76" fmla="*/ 1778360 h 2204864"/>
                  <a:gd name="connsiteX77" fmla="*/ 209550 w 1336769"/>
                  <a:gd name="connsiteY77" fmla="*/ 1783122 h 2204864"/>
                  <a:gd name="connsiteX78" fmla="*/ 195263 w 1336769"/>
                  <a:gd name="connsiteY78" fmla="*/ 1797410 h 2204864"/>
                  <a:gd name="connsiteX79" fmla="*/ 185738 w 1336769"/>
                  <a:gd name="connsiteY79" fmla="*/ 1811697 h 2204864"/>
                  <a:gd name="connsiteX80" fmla="*/ 138113 w 1336769"/>
                  <a:gd name="connsiteY80" fmla="*/ 1854560 h 2204864"/>
                  <a:gd name="connsiteX81" fmla="*/ 119063 w 1336769"/>
                  <a:gd name="connsiteY81" fmla="*/ 1883135 h 2204864"/>
                  <a:gd name="connsiteX82" fmla="*/ 133350 w 1336769"/>
                  <a:gd name="connsiteY82" fmla="*/ 1959335 h 2204864"/>
                  <a:gd name="connsiteX83" fmla="*/ 119063 w 1336769"/>
                  <a:gd name="connsiteY83" fmla="*/ 2035535 h 2204864"/>
                  <a:gd name="connsiteX84" fmla="*/ 104775 w 1336769"/>
                  <a:gd name="connsiteY84" fmla="*/ 2049822 h 2204864"/>
                  <a:gd name="connsiteX85" fmla="*/ 95250 w 1336769"/>
                  <a:gd name="connsiteY85" fmla="*/ 2064110 h 2204864"/>
                  <a:gd name="connsiteX86" fmla="*/ 90488 w 1336769"/>
                  <a:gd name="connsiteY86" fmla="*/ 2078397 h 2204864"/>
                  <a:gd name="connsiteX87" fmla="*/ 76200 w 1336769"/>
                  <a:gd name="connsiteY87" fmla="*/ 2087922 h 2204864"/>
                  <a:gd name="connsiteX88" fmla="*/ 66675 w 1336769"/>
                  <a:gd name="connsiteY88" fmla="*/ 2102210 h 2204864"/>
                  <a:gd name="connsiteX89" fmla="*/ 71438 w 1336769"/>
                  <a:gd name="connsiteY89" fmla="*/ 2126022 h 2204864"/>
                  <a:gd name="connsiteX90" fmla="*/ 76200 w 1336769"/>
                  <a:gd name="connsiteY90" fmla="*/ 2145072 h 2204864"/>
                  <a:gd name="connsiteX91" fmla="*/ 33338 w 1336769"/>
                  <a:gd name="connsiteY91" fmla="*/ 2178410 h 2204864"/>
                  <a:gd name="connsiteX92" fmla="*/ 19050 w 1336769"/>
                  <a:gd name="connsiteY92" fmla="*/ 2187935 h 2204864"/>
                  <a:gd name="connsiteX93" fmla="*/ 0 w 1336769"/>
                  <a:gd name="connsiteY93" fmla="*/ 2202222 h 2204864"/>
                  <a:gd name="connsiteX94" fmla="*/ 4763 w 1336769"/>
                  <a:gd name="connsiteY94" fmla="*/ 2202222 h 22048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1336769" h="2204864">
                    <a:moveTo>
                      <a:pt x="1319213" y="25760"/>
                    </a:moveTo>
                    <a:cubicBezTo>
                      <a:pt x="1288234" y="72227"/>
                      <a:pt x="1336769" y="0"/>
                      <a:pt x="1295400" y="59097"/>
                    </a:cubicBezTo>
                    <a:cubicBezTo>
                      <a:pt x="1288835" y="68475"/>
                      <a:pt x="1282700" y="78147"/>
                      <a:pt x="1276350" y="87672"/>
                    </a:cubicBezTo>
                    <a:cubicBezTo>
                      <a:pt x="1273175" y="92435"/>
                      <a:pt x="1271404" y="98526"/>
                      <a:pt x="1266825" y="101960"/>
                    </a:cubicBezTo>
                    <a:lnTo>
                      <a:pt x="1247775" y="116247"/>
                    </a:lnTo>
                    <a:cubicBezTo>
                      <a:pt x="1231719" y="140333"/>
                      <a:pt x="1246966" y="123796"/>
                      <a:pt x="1223963" y="135297"/>
                    </a:cubicBezTo>
                    <a:cubicBezTo>
                      <a:pt x="1209647" y="142455"/>
                      <a:pt x="1187412" y="163929"/>
                      <a:pt x="1181100" y="173397"/>
                    </a:cubicBezTo>
                    <a:lnTo>
                      <a:pt x="1162050" y="201972"/>
                    </a:lnTo>
                    <a:cubicBezTo>
                      <a:pt x="1152848" y="229577"/>
                      <a:pt x="1157979" y="228384"/>
                      <a:pt x="1138238" y="244835"/>
                    </a:cubicBezTo>
                    <a:cubicBezTo>
                      <a:pt x="1133841" y="248499"/>
                      <a:pt x="1128713" y="251185"/>
                      <a:pt x="1123950" y="254360"/>
                    </a:cubicBezTo>
                    <a:cubicBezTo>
                      <a:pt x="1120775" y="259122"/>
                      <a:pt x="1118089" y="264250"/>
                      <a:pt x="1114425" y="268647"/>
                    </a:cubicBezTo>
                    <a:cubicBezTo>
                      <a:pt x="1110113" y="273821"/>
                      <a:pt x="1104053" y="277454"/>
                      <a:pt x="1100138" y="282935"/>
                    </a:cubicBezTo>
                    <a:cubicBezTo>
                      <a:pt x="1092783" y="293233"/>
                      <a:pt x="1089737" y="304613"/>
                      <a:pt x="1085850" y="316272"/>
                    </a:cubicBezTo>
                    <a:cubicBezTo>
                      <a:pt x="1084263" y="325797"/>
                      <a:pt x="1085406" y="336210"/>
                      <a:pt x="1081088" y="344847"/>
                    </a:cubicBezTo>
                    <a:cubicBezTo>
                      <a:pt x="1078528" y="349967"/>
                      <a:pt x="1070569" y="350064"/>
                      <a:pt x="1066800" y="354372"/>
                    </a:cubicBezTo>
                    <a:cubicBezTo>
                      <a:pt x="1059262" y="362987"/>
                      <a:pt x="1055845" y="374852"/>
                      <a:pt x="1047750" y="382947"/>
                    </a:cubicBezTo>
                    <a:cubicBezTo>
                      <a:pt x="990511" y="440186"/>
                      <a:pt x="1057932" y="375255"/>
                      <a:pt x="1014413" y="411522"/>
                    </a:cubicBezTo>
                    <a:cubicBezTo>
                      <a:pt x="1009239" y="415834"/>
                      <a:pt x="1006013" y="422539"/>
                      <a:pt x="1000125" y="425810"/>
                    </a:cubicBezTo>
                    <a:cubicBezTo>
                      <a:pt x="991348" y="430686"/>
                      <a:pt x="979904" y="429766"/>
                      <a:pt x="971550" y="435335"/>
                    </a:cubicBezTo>
                    <a:cubicBezTo>
                      <a:pt x="951817" y="448491"/>
                      <a:pt x="962816" y="443472"/>
                      <a:pt x="938213" y="449622"/>
                    </a:cubicBezTo>
                    <a:cubicBezTo>
                      <a:pt x="926902" y="457162"/>
                      <a:pt x="915217" y="464570"/>
                      <a:pt x="904875" y="473435"/>
                    </a:cubicBezTo>
                    <a:cubicBezTo>
                      <a:pt x="850254" y="520254"/>
                      <a:pt x="925163" y="457910"/>
                      <a:pt x="881063" y="502010"/>
                    </a:cubicBezTo>
                    <a:cubicBezTo>
                      <a:pt x="877016" y="506057"/>
                      <a:pt x="871538" y="508360"/>
                      <a:pt x="866775" y="511535"/>
                    </a:cubicBezTo>
                    <a:cubicBezTo>
                      <a:pt x="863600" y="516297"/>
                      <a:pt x="861297" y="521775"/>
                      <a:pt x="857250" y="525822"/>
                    </a:cubicBezTo>
                    <a:cubicBezTo>
                      <a:pt x="855093" y="527979"/>
                      <a:pt x="829321" y="546931"/>
                      <a:pt x="823913" y="549635"/>
                    </a:cubicBezTo>
                    <a:cubicBezTo>
                      <a:pt x="819423" y="551880"/>
                      <a:pt x="814239" y="552420"/>
                      <a:pt x="809625" y="554397"/>
                    </a:cubicBezTo>
                    <a:cubicBezTo>
                      <a:pt x="803099" y="557194"/>
                      <a:pt x="797100" y="561125"/>
                      <a:pt x="790575" y="563922"/>
                    </a:cubicBezTo>
                    <a:cubicBezTo>
                      <a:pt x="762972" y="575753"/>
                      <a:pt x="789457" y="559906"/>
                      <a:pt x="762000" y="578210"/>
                    </a:cubicBezTo>
                    <a:cubicBezTo>
                      <a:pt x="739214" y="612389"/>
                      <a:pt x="751045" y="598690"/>
                      <a:pt x="728663" y="621072"/>
                    </a:cubicBezTo>
                    <a:cubicBezTo>
                      <a:pt x="716688" y="656993"/>
                      <a:pt x="732843" y="612710"/>
                      <a:pt x="714375" y="649647"/>
                    </a:cubicBezTo>
                    <a:cubicBezTo>
                      <a:pt x="712130" y="654137"/>
                      <a:pt x="711858" y="659445"/>
                      <a:pt x="709613" y="663935"/>
                    </a:cubicBezTo>
                    <a:cubicBezTo>
                      <a:pt x="707053" y="669054"/>
                      <a:pt x="702413" y="672992"/>
                      <a:pt x="700088" y="678222"/>
                    </a:cubicBezTo>
                    <a:cubicBezTo>
                      <a:pt x="696010" y="687397"/>
                      <a:pt x="693738" y="697272"/>
                      <a:pt x="690563" y="706797"/>
                    </a:cubicBezTo>
                    <a:cubicBezTo>
                      <a:pt x="688975" y="711560"/>
                      <a:pt x="689816" y="718073"/>
                      <a:pt x="685800" y="721085"/>
                    </a:cubicBezTo>
                    <a:cubicBezTo>
                      <a:pt x="679450" y="725847"/>
                      <a:pt x="673253" y="730820"/>
                      <a:pt x="666750" y="735372"/>
                    </a:cubicBezTo>
                    <a:cubicBezTo>
                      <a:pt x="652683" y="745219"/>
                      <a:pt x="638175" y="754422"/>
                      <a:pt x="623888" y="763947"/>
                    </a:cubicBezTo>
                    <a:lnTo>
                      <a:pt x="609600" y="773472"/>
                    </a:lnTo>
                    <a:cubicBezTo>
                      <a:pt x="594506" y="796114"/>
                      <a:pt x="601885" y="782331"/>
                      <a:pt x="590550" y="816335"/>
                    </a:cubicBezTo>
                    <a:lnTo>
                      <a:pt x="585788" y="830622"/>
                    </a:lnTo>
                    <a:lnTo>
                      <a:pt x="581025" y="844910"/>
                    </a:lnTo>
                    <a:cubicBezTo>
                      <a:pt x="582835" y="853961"/>
                      <a:pt x="585670" y="873251"/>
                      <a:pt x="590550" y="883010"/>
                    </a:cubicBezTo>
                    <a:cubicBezTo>
                      <a:pt x="593110" y="888129"/>
                      <a:pt x="597515" y="892178"/>
                      <a:pt x="600075" y="897297"/>
                    </a:cubicBezTo>
                    <a:cubicBezTo>
                      <a:pt x="619793" y="936731"/>
                      <a:pt x="587067" y="884929"/>
                      <a:pt x="614363" y="925872"/>
                    </a:cubicBezTo>
                    <a:cubicBezTo>
                      <a:pt x="612775" y="941747"/>
                      <a:pt x="612026" y="957728"/>
                      <a:pt x="609600" y="973497"/>
                    </a:cubicBezTo>
                    <a:cubicBezTo>
                      <a:pt x="608837" y="978459"/>
                      <a:pt x="607974" y="983865"/>
                      <a:pt x="604838" y="987785"/>
                    </a:cubicBezTo>
                    <a:cubicBezTo>
                      <a:pt x="601262" y="992255"/>
                      <a:pt x="595313" y="994135"/>
                      <a:pt x="590550" y="997310"/>
                    </a:cubicBezTo>
                    <a:cubicBezTo>
                      <a:pt x="587375" y="1003660"/>
                      <a:pt x="584547" y="1010196"/>
                      <a:pt x="581025" y="1016360"/>
                    </a:cubicBezTo>
                    <a:cubicBezTo>
                      <a:pt x="578185" y="1021330"/>
                      <a:pt x="574060" y="1025528"/>
                      <a:pt x="571500" y="1030647"/>
                    </a:cubicBezTo>
                    <a:cubicBezTo>
                      <a:pt x="569255" y="1035137"/>
                      <a:pt x="568325" y="1040172"/>
                      <a:pt x="566738" y="1044935"/>
                    </a:cubicBezTo>
                    <a:cubicBezTo>
                      <a:pt x="568325" y="1054460"/>
                      <a:pt x="571500" y="1063854"/>
                      <a:pt x="571500" y="1073510"/>
                    </a:cubicBezTo>
                    <a:cubicBezTo>
                      <a:pt x="571500" y="1092359"/>
                      <a:pt x="557185" y="1106890"/>
                      <a:pt x="547688" y="1121135"/>
                    </a:cubicBezTo>
                    <a:lnTo>
                      <a:pt x="528638" y="1149710"/>
                    </a:lnTo>
                    <a:lnTo>
                      <a:pt x="519113" y="1163997"/>
                    </a:lnTo>
                    <a:cubicBezTo>
                      <a:pt x="517525" y="1170347"/>
                      <a:pt x="516148" y="1176753"/>
                      <a:pt x="514350" y="1183047"/>
                    </a:cubicBezTo>
                    <a:cubicBezTo>
                      <a:pt x="500685" y="1230874"/>
                      <a:pt x="519715" y="1156832"/>
                      <a:pt x="504825" y="1216385"/>
                    </a:cubicBezTo>
                    <a:cubicBezTo>
                      <a:pt x="500279" y="1275486"/>
                      <a:pt x="511363" y="1263430"/>
                      <a:pt x="490538" y="1292585"/>
                    </a:cubicBezTo>
                    <a:cubicBezTo>
                      <a:pt x="485924" y="1299044"/>
                      <a:pt x="480802" y="1305132"/>
                      <a:pt x="476250" y="1311635"/>
                    </a:cubicBezTo>
                    <a:cubicBezTo>
                      <a:pt x="469685" y="1321013"/>
                      <a:pt x="457200" y="1340210"/>
                      <a:pt x="457200" y="1340210"/>
                    </a:cubicBezTo>
                    <a:cubicBezTo>
                      <a:pt x="455613" y="1344972"/>
                      <a:pt x="454683" y="1350007"/>
                      <a:pt x="452438" y="1354497"/>
                    </a:cubicBezTo>
                    <a:cubicBezTo>
                      <a:pt x="441774" y="1375825"/>
                      <a:pt x="443280" y="1360844"/>
                      <a:pt x="438150" y="1383072"/>
                    </a:cubicBezTo>
                    <a:cubicBezTo>
                      <a:pt x="434510" y="1398847"/>
                      <a:pt x="434070" y="1415451"/>
                      <a:pt x="428625" y="1430697"/>
                    </a:cubicBezTo>
                    <a:cubicBezTo>
                      <a:pt x="425955" y="1438172"/>
                      <a:pt x="418951" y="1443288"/>
                      <a:pt x="414338" y="1449747"/>
                    </a:cubicBezTo>
                    <a:cubicBezTo>
                      <a:pt x="411011" y="1454405"/>
                      <a:pt x="408477" y="1459638"/>
                      <a:pt x="404813" y="1464035"/>
                    </a:cubicBezTo>
                    <a:cubicBezTo>
                      <a:pt x="393356" y="1477784"/>
                      <a:pt x="390284" y="1478483"/>
                      <a:pt x="376238" y="1487847"/>
                    </a:cubicBezTo>
                    <a:cubicBezTo>
                      <a:pt x="348940" y="1528796"/>
                      <a:pt x="381669" y="1476986"/>
                      <a:pt x="361950" y="1516422"/>
                    </a:cubicBezTo>
                    <a:cubicBezTo>
                      <a:pt x="359390" y="1521542"/>
                      <a:pt x="354985" y="1525590"/>
                      <a:pt x="352425" y="1530710"/>
                    </a:cubicBezTo>
                    <a:cubicBezTo>
                      <a:pt x="348602" y="1538356"/>
                      <a:pt x="346994" y="1547017"/>
                      <a:pt x="342900" y="1554522"/>
                    </a:cubicBezTo>
                    <a:cubicBezTo>
                      <a:pt x="337418" y="1564572"/>
                      <a:pt x="330200" y="1573572"/>
                      <a:pt x="323850" y="1583097"/>
                    </a:cubicBezTo>
                    <a:lnTo>
                      <a:pt x="314325" y="1597385"/>
                    </a:lnTo>
                    <a:cubicBezTo>
                      <a:pt x="312738" y="1602147"/>
                      <a:pt x="310547" y="1606750"/>
                      <a:pt x="309563" y="1611672"/>
                    </a:cubicBezTo>
                    <a:cubicBezTo>
                      <a:pt x="307361" y="1622680"/>
                      <a:pt x="308969" y="1634587"/>
                      <a:pt x="304800" y="1645010"/>
                    </a:cubicBezTo>
                    <a:cubicBezTo>
                      <a:pt x="301466" y="1653344"/>
                      <a:pt x="283368" y="1664060"/>
                      <a:pt x="276225" y="1668822"/>
                    </a:cubicBezTo>
                    <a:cubicBezTo>
                      <a:pt x="274638" y="1686285"/>
                      <a:pt x="276280" y="1704350"/>
                      <a:pt x="271463" y="1721210"/>
                    </a:cubicBezTo>
                    <a:cubicBezTo>
                      <a:pt x="269613" y="1727686"/>
                      <a:pt x="261487" y="1730323"/>
                      <a:pt x="257175" y="1735497"/>
                    </a:cubicBezTo>
                    <a:cubicBezTo>
                      <a:pt x="253511" y="1739894"/>
                      <a:pt x="251314" y="1745388"/>
                      <a:pt x="247650" y="1749785"/>
                    </a:cubicBezTo>
                    <a:cubicBezTo>
                      <a:pt x="243338" y="1754959"/>
                      <a:pt x="237675" y="1758898"/>
                      <a:pt x="233363" y="1764072"/>
                    </a:cubicBezTo>
                    <a:cubicBezTo>
                      <a:pt x="229699" y="1768469"/>
                      <a:pt x="228308" y="1774784"/>
                      <a:pt x="223838" y="1778360"/>
                    </a:cubicBezTo>
                    <a:cubicBezTo>
                      <a:pt x="219918" y="1781496"/>
                      <a:pt x="214313" y="1781535"/>
                      <a:pt x="209550" y="1783122"/>
                    </a:cubicBezTo>
                    <a:cubicBezTo>
                      <a:pt x="204788" y="1787885"/>
                      <a:pt x="199575" y="1792236"/>
                      <a:pt x="195263" y="1797410"/>
                    </a:cubicBezTo>
                    <a:cubicBezTo>
                      <a:pt x="191599" y="1801807"/>
                      <a:pt x="189785" y="1807650"/>
                      <a:pt x="185738" y="1811697"/>
                    </a:cubicBezTo>
                    <a:cubicBezTo>
                      <a:pt x="161146" y="1836289"/>
                      <a:pt x="163418" y="1816602"/>
                      <a:pt x="138113" y="1854560"/>
                    </a:cubicBezTo>
                    <a:lnTo>
                      <a:pt x="119063" y="1883135"/>
                    </a:lnTo>
                    <a:lnTo>
                      <a:pt x="133350" y="1959335"/>
                    </a:lnTo>
                    <a:cubicBezTo>
                      <a:pt x="128588" y="1984735"/>
                      <a:pt x="126845" y="2010892"/>
                      <a:pt x="119063" y="2035535"/>
                    </a:cubicBezTo>
                    <a:cubicBezTo>
                      <a:pt x="117035" y="2041958"/>
                      <a:pt x="109087" y="2044648"/>
                      <a:pt x="104775" y="2049822"/>
                    </a:cubicBezTo>
                    <a:cubicBezTo>
                      <a:pt x="101111" y="2054219"/>
                      <a:pt x="98425" y="2059347"/>
                      <a:pt x="95250" y="2064110"/>
                    </a:cubicBezTo>
                    <a:cubicBezTo>
                      <a:pt x="93663" y="2068872"/>
                      <a:pt x="93624" y="2074477"/>
                      <a:pt x="90488" y="2078397"/>
                    </a:cubicBezTo>
                    <a:cubicBezTo>
                      <a:pt x="86912" y="2082867"/>
                      <a:pt x="80247" y="2083875"/>
                      <a:pt x="76200" y="2087922"/>
                    </a:cubicBezTo>
                    <a:cubicBezTo>
                      <a:pt x="72153" y="2091969"/>
                      <a:pt x="69850" y="2097447"/>
                      <a:pt x="66675" y="2102210"/>
                    </a:cubicBezTo>
                    <a:cubicBezTo>
                      <a:pt x="68263" y="2110147"/>
                      <a:pt x="69682" y="2118120"/>
                      <a:pt x="71438" y="2126022"/>
                    </a:cubicBezTo>
                    <a:cubicBezTo>
                      <a:pt x="72858" y="2132412"/>
                      <a:pt x="77998" y="2138778"/>
                      <a:pt x="76200" y="2145072"/>
                    </a:cubicBezTo>
                    <a:cubicBezTo>
                      <a:pt x="73566" y="2154290"/>
                      <a:pt x="33952" y="2178001"/>
                      <a:pt x="33338" y="2178410"/>
                    </a:cubicBezTo>
                    <a:lnTo>
                      <a:pt x="19050" y="2187935"/>
                    </a:lnTo>
                    <a:cubicBezTo>
                      <a:pt x="7764" y="2204864"/>
                      <a:pt x="15249" y="2202222"/>
                      <a:pt x="0" y="2202222"/>
                    </a:cubicBezTo>
                    <a:lnTo>
                      <a:pt x="4763" y="2202222"/>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33" name="32 Forma libre"/>
              <p:cNvSpPr/>
              <p:nvPr/>
            </p:nvSpPr>
            <p:spPr>
              <a:xfrm>
                <a:off x="1766888" y="376238"/>
                <a:ext cx="1833562" cy="2000250"/>
              </a:xfrm>
              <a:custGeom>
                <a:avLst/>
                <a:gdLst>
                  <a:gd name="connsiteX0" fmla="*/ 1833562 w 1833562"/>
                  <a:gd name="connsiteY0" fmla="*/ 0 h 2000250"/>
                  <a:gd name="connsiteX1" fmla="*/ 1795462 w 1833562"/>
                  <a:gd name="connsiteY1" fmla="*/ 47625 h 2000250"/>
                  <a:gd name="connsiteX2" fmla="*/ 1781175 w 1833562"/>
                  <a:gd name="connsiteY2" fmla="*/ 52387 h 2000250"/>
                  <a:gd name="connsiteX3" fmla="*/ 1752600 w 1833562"/>
                  <a:gd name="connsiteY3" fmla="*/ 71437 h 2000250"/>
                  <a:gd name="connsiteX4" fmla="*/ 1738312 w 1833562"/>
                  <a:gd name="connsiteY4" fmla="*/ 80962 h 2000250"/>
                  <a:gd name="connsiteX5" fmla="*/ 1724025 w 1833562"/>
                  <a:gd name="connsiteY5" fmla="*/ 85725 h 2000250"/>
                  <a:gd name="connsiteX6" fmla="*/ 1695450 w 1833562"/>
                  <a:gd name="connsiteY6" fmla="*/ 100012 h 2000250"/>
                  <a:gd name="connsiteX7" fmla="*/ 1690687 w 1833562"/>
                  <a:gd name="connsiteY7" fmla="*/ 114300 h 2000250"/>
                  <a:gd name="connsiteX8" fmla="*/ 1685925 w 1833562"/>
                  <a:gd name="connsiteY8" fmla="*/ 138112 h 2000250"/>
                  <a:gd name="connsiteX9" fmla="*/ 1643062 w 1833562"/>
                  <a:gd name="connsiteY9" fmla="*/ 171450 h 2000250"/>
                  <a:gd name="connsiteX10" fmla="*/ 1628775 w 1833562"/>
                  <a:gd name="connsiteY10" fmla="*/ 180975 h 2000250"/>
                  <a:gd name="connsiteX11" fmla="*/ 1614487 w 1833562"/>
                  <a:gd name="connsiteY11" fmla="*/ 190500 h 2000250"/>
                  <a:gd name="connsiteX12" fmla="*/ 1585912 w 1833562"/>
                  <a:gd name="connsiteY12" fmla="*/ 214312 h 2000250"/>
                  <a:gd name="connsiteX13" fmla="*/ 1571625 w 1833562"/>
                  <a:gd name="connsiteY13" fmla="*/ 219075 h 2000250"/>
                  <a:gd name="connsiteX14" fmla="*/ 1557337 w 1833562"/>
                  <a:gd name="connsiteY14" fmla="*/ 228600 h 2000250"/>
                  <a:gd name="connsiteX15" fmla="*/ 1533525 w 1833562"/>
                  <a:gd name="connsiteY15" fmla="*/ 233362 h 2000250"/>
                  <a:gd name="connsiteX16" fmla="*/ 1514475 w 1833562"/>
                  <a:gd name="connsiteY16" fmla="*/ 238125 h 2000250"/>
                  <a:gd name="connsiteX17" fmla="*/ 1485900 w 1833562"/>
                  <a:gd name="connsiteY17" fmla="*/ 261937 h 2000250"/>
                  <a:gd name="connsiteX18" fmla="*/ 1476375 w 1833562"/>
                  <a:gd name="connsiteY18" fmla="*/ 276225 h 2000250"/>
                  <a:gd name="connsiteX19" fmla="*/ 1462087 w 1833562"/>
                  <a:gd name="connsiteY19" fmla="*/ 285750 h 2000250"/>
                  <a:gd name="connsiteX20" fmla="*/ 1447800 w 1833562"/>
                  <a:gd name="connsiteY20" fmla="*/ 300037 h 2000250"/>
                  <a:gd name="connsiteX21" fmla="*/ 1438275 w 1833562"/>
                  <a:gd name="connsiteY21" fmla="*/ 361950 h 2000250"/>
                  <a:gd name="connsiteX22" fmla="*/ 1433512 w 1833562"/>
                  <a:gd name="connsiteY22" fmla="*/ 376237 h 2000250"/>
                  <a:gd name="connsiteX23" fmla="*/ 1428750 w 1833562"/>
                  <a:gd name="connsiteY23" fmla="*/ 395287 h 2000250"/>
                  <a:gd name="connsiteX24" fmla="*/ 1423987 w 1833562"/>
                  <a:gd name="connsiteY24" fmla="*/ 466725 h 2000250"/>
                  <a:gd name="connsiteX25" fmla="*/ 1404937 w 1833562"/>
                  <a:gd name="connsiteY25" fmla="*/ 500062 h 2000250"/>
                  <a:gd name="connsiteX26" fmla="*/ 1390650 w 1833562"/>
                  <a:gd name="connsiteY26" fmla="*/ 514350 h 2000250"/>
                  <a:gd name="connsiteX27" fmla="*/ 1371600 w 1833562"/>
                  <a:gd name="connsiteY27" fmla="*/ 538162 h 2000250"/>
                  <a:gd name="connsiteX28" fmla="*/ 1352550 w 1833562"/>
                  <a:gd name="connsiteY28" fmla="*/ 566737 h 2000250"/>
                  <a:gd name="connsiteX29" fmla="*/ 1333500 w 1833562"/>
                  <a:gd name="connsiteY29" fmla="*/ 595312 h 2000250"/>
                  <a:gd name="connsiteX30" fmla="*/ 1319212 w 1833562"/>
                  <a:gd name="connsiteY30" fmla="*/ 623887 h 2000250"/>
                  <a:gd name="connsiteX31" fmla="*/ 1285875 w 1833562"/>
                  <a:gd name="connsiteY31" fmla="*/ 652462 h 2000250"/>
                  <a:gd name="connsiteX32" fmla="*/ 1266825 w 1833562"/>
                  <a:gd name="connsiteY32" fmla="*/ 681037 h 2000250"/>
                  <a:gd name="connsiteX33" fmla="*/ 1257300 w 1833562"/>
                  <a:gd name="connsiteY33" fmla="*/ 695325 h 2000250"/>
                  <a:gd name="connsiteX34" fmla="*/ 1243012 w 1833562"/>
                  <a:gd name="connsiteY34" fmla="*/ 704850 h 2000250"/>
                  <a:gd name="connsiteX35" fmla="*/ 1233487 w 1833562"/>
                  <a:gd name="connsiteY35" fmla="*/ 733425 h 2000250"/>
                  <a:gd name="connsiteX36" fmla="*/ 1228725 w 1833562"/>
                  <a:gd name="connsiteY36" fmla="*/ 776287 h 2000250"/>
                  <a:gd name="connsiteX37" fmla="*/ 1223962 w 1833562"/>
                  <a:gd name="connsiteY37" fmla="*/ 790575 h 2000250"/>
                  <a:gd name="connsiteX38" fmla="*/ 1204912 w 1833562"/>
                  <a:gd name="connsiteY38" fmla="*/ 804862 h 2000250"/>
                  <a:gd name="connsiteX39" fmla="*/ 1176337 w 1833562"/>
                  <a:gd name="connsiteY39" fmla="*/ 833437 h 2000250"/>
                  <a:gd name="connsiteX40" fmla="*/ 1143000 w 1833562"/>
                  <a:gd name="connsiteY40" fmla="*/ 857250 h 2000250"/>
                  <a:gd name="connsiteX41" fmla="*/ 1128712 w 1833562"/>
                  <a:gd name="connsiteY41" fmla="*/ 866775 h 2000250"/>
                  <a:gd name="connsiteX42" fmla="*/ 1114425 w 1833562"/>
                  <a:gd name="connsiteY42" fmla="*/ 881062 h 2000250"/>
                  <a:gd name="connsiteX43" fmla="*/ 1085850 w 1833562"/>
                  <a:gd name="connsiteY43" fmla="*/ 890587 h 2000250"/>
                  <a:gd name="connsiteX44" fmla="*/ 1052512 w 1833562"/>
                  <a:gd name="connsiteY44" fmla="*/ 904875 h 2000250"/>
                  <a:gd name="connsiteX45" fmla="*/ 1042987 w 1833562"/>
                  <a:gd name="connsiteY45" fmla="*/ 919162 h 2000250"/>
                  <a:gd name="connsiteX46" fmla="*/ 1028700 w 1833562"/>
                  <a:gd name="connsiteY46" fmla="*/ 928687 h 2000250"/>
                  <a:gd name="connsiteX47" fmla="*/ 1009650 w 1833562"/>
                  <a:gd name="connsiteY47" fmla="*/ 947737 h 2000250"/>
                  <a:gd name="connsiteX48" fmla="*/ 962025 w 1833562"/>
                  <a:gd name="connsiteY48" fmla="*/ 981075 h 2000250"/>
                  <a:gd name="connsiteX49" fmla="*/ 933450 w 1833562"/>
                  <a:gd name="connsiteY49" fmla="*/ 1009650 h 2000250"/>
                  <a:gd name="connsiteX50" fmla="*/ 904875 w 1833562"/>
                  <a:gd name="connsiteY50" fmla="*/ 1038225 h 2000250"/>
                  <a:gd name="connsiteX51" fmla="*/ 890587 w 1833562"/>
                  <a:gd name="connsiteY51" fmla="*/ 1057275 h 2000250"/>
                  <a:gd name="connsiteX52" fmla="*/ 881062 w 1833562"/>
                  <a:gd name="connsiteY52" fmla="*/ 1071562 h 2000250"/>
                  <a:gd name="connsiteX53" fmla="*/ 866775 w 1833562"/>
                  <a:gd name="connsiteY53" fmla="*/ 1081087 h 2000250"/>
                  <a:gd name="connsiteX54" fmla="*/ 842962 w 1833562"/>
                  <a:gd name="connsiteY54" fmla="*/ 1104900 h 2000250"/>
                  <a:gd name="connsiteX55" fmla="*/ 833437 w 1833562"/>
                  <a:gd name="connsiteY55" fmla="*/ 1143000 h 2000250"/>
                  <a:gd name="connsiteX56" fmla="*/ 828675 w 1833562"/>
                  <a:gd name="connsiteY56" fmla="*/ 1166812 h 2000250"/>
                  <a:gd name="connsiteX57" fmla="*/ 819150 w 1833562"/>
                  <a:gd name="connsiteY57" fmla="*/ 1195387 h 2000250"/>
                  <a:gd name="connsiteX58" fmla="*/ 804862 w 1833562"/>
                  <a:gd name="connsiteY58" fmla="*/ 1209675 h 2000250"/>
                  <a:gd name="connsiteX59" fmla="*/ 776287 w 1833562"/>
                  <a:gd name="connsiteY59" fmla="*/ 1228725 h 2000250"/>
                  <a:gd name="connsiteX60" fmla="*/ 762000 w 1833562"/>
                  <a:gd name="connsiteY60" fmla="*/ 1238250 h 2000250"/>
                  <a:gd name="connsiteX61" fmla="*/ 747712 w 1833562"/>
                  <a:gd name="connsiteY61" fmla="*/ 1252537 h 2000250"/>
                  <a:gd name="connsiteX62" fmla="*/ 728662 w 1833562"/>
                  <a:gd name="connsiteY62" fmla="*/ 1304925 h 2000250"/>
                  <a:gd name="connsiteX63" fmla="*/ 714375 w 1833562"/>
                  <a:gd name="connsiteY63" fmla="*/ 1309687 h 2000250"/>
                  <a:gd name="connsiteX64" fmla="*/ 700087 w 1833562"/>
                  <a:gd name="connsiteY64" fmla="*/ 1323975 h 2000250"/>
                  <a:gd name="connsiteX65" fmla="*/ 690562 w 1833562"/>
                  <a:gd name="connsiteY65" fmla="*/ 1338262 h 2000250"/>
                  <a:gd name="connsiteX66" fmla="*/ 661987 w 1833562"/>
                  <a:gd name="connsiteY66" fmla="*/ 1362075 h 2000250"/>
                  <a:gd name="connsiteX67" fmla="*/ 652462 w 1833562"/>
                  <a:gd name="connsiteY67" fmla="*/ 1376362 h 2000250"/>
                  <a:gd name="connsiteX68" fmla="*/ 623887 w 1833562"/>
                  <a:gd name="connsiteY68" fmla="*/ 1400175 h 2000250"/>
                  <a:gd name="connsiteX69" fmla="*/ 619125 w 1833562"/>
                  <a:gd name="connsiteY69" fmla="*/ 1414462 h 2000250"/>
                  <a:gd name="connsiteX70" fmla="*/ 600075 w 1833562"/>
                  <a:gd name="connsiteY70" fmla="*/ 1443037 h 2000250"/>
                  <a:gd name="connsiteX71" fmla="*/ 595312 w 1833562"/>
                  <a:gd name="connsiteY71" fmla="*/ 1471612 h 2000250"/>
                  <a:gd name="connsiteX72" fmla="*/ 547687 w 1833562"/>
                  <a:gd name="connsiteY72" fmla="*/ 1514475 h 2000250"/>
                  <a:gd name="connsiteX73" fmla="*/ 533400 w 1833562"/>
                  <a:gd name="connsiteY73" fmla="*/ 1519237 h 2000250"/>
                  <a:gd name="connsiteX74" fmla="*/ 509587 w 1833562"/>
                  <a:gd name="connsiteY74" fmla="*/ 1543050 h 2000250"/>
                  <a:gd name="connsiteX75" fmla="*/ 485775 w 1833562"/>
                  <a:gd name="connsiteY75" fmla="*/ 1566862 h 2000250"/>
                  <a:gd name="connsiteX76" fmla="*/ 481012 w 1833562"/>
                  <a:gd name="connsiteY76" fmla="*/ 1585912 h 2000250"/>
                  <a:gd name="connsiteX77" fmla="*/ 457200 w 1833562"/>
                  <a:gd name="connsiteY77" fmla="*/ 1614487 h 2000250"/>
                  <a:gd name="connsiteX78" fmla="*/ 447675 w 1833562"/>
                  <a:gd name="connsiteY78" fmla="*/ 1628775 h 2000250"/>
                  <a:gd name="connsiteX79" fmla="*/ 433387 w 1833562"/>
                  <a:gd name="connsiteY79" fmla="*/ 1633537 h 2000250"/>
                  <a:gd name="connsiteX80" fmla="*/ 414337 w 1833562"/>
                  <a:gd name="connsiteY80" fmla="*/ 1647825 h 2000250"/>
                  <a:gd name="connsiteX81" fmla="*/ 395287 w 1833562"/>
                  <a:gd name="connsiteY81" fmla="*/ 1681162 h 2000250"/>
                  <a:gd name="connsiteX82" fmla="*/ 385762 w 1833562"/>
                  <a:gd name="connsiteY82" fmla="*/ 1695450 h 2000250"/>
                  <a:gd name="connsiteX83" fmla="*/ 371475 w 1833562"/>
                  <a:gd name="connsiteY83" fmla="*/ 1700212 h 2000250"/>
                  <a:gd name="connsiteX84" fmla="*/ 338137 w 1833562"/>
                  <a:gd name="connsiteY84" fmla="*/ 1704975 h 2000250"/>
                  <a:gd name="connsiteX85" fmla="*/ 323850 w 1833562"/>
                  <a:gd name="connsiteY85" fmla="*/ 1709737 h 2000250"/>
                  <a:gd name="connsiteX86" fmla="*/ 314325 w 1833562"/>
                  <a:gd name="connsiteY86" fmla="*/ 1724025 h 2000250"/>
                  <a:gd name="connsiteX87" fmla="*/ 300037 w 1833562"/>
                  <a:gd name="connsiteY87" fmla="*/ 1733550 h 2000250"/>
                  <a:gd name="connsiteX88" fmla="*/ 290512 w 1833562"/>
                  <a:gd name="connsiteY88" fmla="*/ 1747837 h 2000250"/>
                  <a:gd name="connsiteX89" fmla="*/ 276225 w 1833562"/>
                  <a:gd name="connsiteY89" fmla="*/ 1762125 h 2000250"/>
                  <a:gd name="connsiteX90" fmla="*/ 261937 w 1833562"/>
                  <a:gd name="connsiteY90" fmla="*/ 1766887 h 2000250"/>
                  <a:gd name="connsiteX91" fmla="*/ 252412 w 1833562"/>
                  <a:gd name="connsiteY91" fmla="*/ 1781175 h 2000250"/>
                  <a:gd name="connsiteX92" fmla="*/ 204787 w 1833562"/>
                  <a:gd name="connsiteY92" fmla="*/ 1804987 h 2000250"/>
                  <a:gd name="connsiteX93" fmla="*/ 185737 w 1833562"/>
                  <a:gd name="connsiteY93" fmla="*/ 1852612 h 2000250"/>
                  <a:gd name="connsiteX94" fmla="*/ 152400 w 1833562"/>
                  <a:gd name="connsiteY94" fmla="*/ 1862137 h 2000250"/>
                  <a:gd name="connsiteX95" fmla="*/ 138112 w 1833562"/>
                  <a:gd name="connsiteY95" fmla="*/ 1866900 h 2000250"/>
                  <a:gd name="connsiteX96" fmla="*/ 109537 w 1833562"/>
                  <a:gd name="connsiteY96" fmla="*/ 1890712 h 2000250"/>
                  <a:gd name="connsiteX97" fmla="*/ 104775 w 1833562"/>
                  <a:gd name="connsiteY97" fmla="*/ 1905000 h 2000250"/>
                  <a:gd name="connsiteX98" fmla="*/ 100012 w 1833562"/>
                  <a:gd name="connsiteY98" fmla="*/ 1933575 h 2000250"/>
                  <a:gd name="connsiteX99" fmla="*/ 85725 w 1833562"/>
                  <a:gd name="connsiteY99" fmla="*/ 1938337 h 2000250"/>
                  <a:gd name="connsiteX100" fmla="*/ 71437 w 1833562"/>
                  <a:gd name="connsiteY100" fmla="*/ 1952625 h 2000250"/>
                  <a:gd name="connsiteX101" fmla="*/ 66675 w 1833562"/>
                  <a:gd name="connsiteY101" fmla="*/ 1966912 h 2000250"/>
                  <a:gd name="connsiteX102" fmla="*/ 38100 w 1833562"/>
                  <a:gd name="connsiteY102" fmla="*/ 1985962 h 2000250"/>
                  <a:gd name="connsiteX103" fmla="*/ 0 w 1833562"/>
                  <a:gd name="connsiteY103" fmla="*/ 2000250 h 2000250"/>
                  <a:gd name="connsiteX104" fmla="*/ 0 w 1833562"/>
                  <a:gd name="connsiteY104" fmla="*/ 1995487 h 2000250"/>
                  <a:gd name="connsiteX105" fmla="*/ 0 w 1833562"/>
                  <a:gd name="connsiteY105" fmla="*/ 1995487 h 2000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1833562" h="2000250">
                    <a:moveTo>
                      <a:pt x="1833562" y="0"/>
                    </a:moveTo>
                    <a:cubicBezTo>
                      <a:pt x="1825095" y="16933"/>
                      <a:pt x="1815619" y="40907"/>
                      <a:pt x="1795462" y="47625"/>
                    </a:cubicBezTo>
                    <a:lnTo>
                      <a:pt x="1781175" y="52387"/>
                    </a:lnTo>
                    <a:lnTo>
                      <a:pt x="1752600" y="71437"/>
                    </a:lnTo>
                    <a:cubicBezTo>
                      <a:pt x="1747837" y="74612"/>
                      <a:pt x="1743742" y="79152"/>
                      <a:pt x="1738312" y="80962"/>
                    </a:cubicBezTo>
                    <a:cubicBezTo>
                      <a:pt x="1733550" y="82550"/>
                      <a:pt x="1728515" y="83480"/>
                      <a:pt x="1724025" y="85725"/>
                    </a:cubicBezTo>
                    <a:cubicBezTo>
                      <a:pt x="1687104" y="104186"/>
                      <a:pt x="1731353" y="88045"/>
                      <a:pt x="1695450" y="100012"/>
                    </a:cubicBezTo>
                    <a:cubicBezTo>
                      <a:pt x="1693862" y="104775"/>
                      <a:pt x="1691905" y="109430"/>
                      <a:pt x="1690687" y="114300"/>
                    </a:cubicBezTo>
                    <a:cubicBezTo>
                      <a:pt x="1688724" y="122153"/>
                      <a:pt x="1689545" y="130872"/>
                      <a:pt x="1685925" y="138112"/>
                    </a:cubicBezTo>
                    <a:cubicBezTo>
                      <a:pt x="1680329" y="149303"/>
                      <a:pt x="1648710" y="167685"/>
                      <a:pt x="1643062" y="171450"/>
                    </a:cubicBezTo>
                    <a:lnTo>
                      <a:pt x="1628775" y="180975"/>
                    </a:lnTo>
                    <a:cubicBezTo>
                      <a:pt x="1624012" y="184150"/>
                      <a:pt x="1618534" y="186453"/>
                      <a:pt x="1614487" y="190500"/>
                    </a:cubicBezTo>
                    <a:cubicBezTo>
                      <a:pt x="1603953" y="201034"/>
                      <a:pt x="1599175" y="207680"/>
                      <a:pt x="1585912" y="214312"/>
                    </a:cubicBezTo>
                    <a:cubicBezTo>
                      <a:pt x="1581422" y="216557"/>
                      <a:pt x="1576115" y="216830"/>
                      <a:pt x="1571625" y="219075"/>
                    </a:cubicBezTo>
                    <a:cubicBezTo>
                      <a:pt x="1566505" y="221635"/>
                      <a:pt x="1562697" y="226590"/>
                      <a:pt x="1557337" y="228600"/>
                    </a:cubicBezTo>
                    <a:cubicBezTo>
                      <a:pt x="1549758" y="231442"/>
                      <a:pt x="1541427" y="231606"/>
                      <a:pt x="1533525" y="233362"/>
                    </a:cubicBezTo>
                    <a:cubicBezTo>
                      <a:pt x="1527135" y="234782"/>
                      <a:pt x="1520825" y="236537"/>
                      <a:pt x="1514475" y="238125"/>
                    </a:cubicBezTo>
                    <a:cubicBezTo>
                      <a:pt x="1500427" y="247490"/>
                      <a:pt x="1497359" y="248186"/>
                      <a:pt x="1485900" y="261937"/>
                    </a:cubicBezTo>
                    <a:cubicBezTo>
                      <a:pt x="1482236" y="266334"/>
                      <a:pt x="1480422" y="272178"/>
                      <a:pt x="1476375" y="276225"/>
                    </a:cubicBezTo>
                    <a:cubicBezTo>
                      <a:pt x="1472328" y="280272"/>
                      <a:pt x="1466484" y="282086"/>
                      <a:pt x="1462087" y="285750"/>
                    </a:cubicBezTo>
                    <a:cubicBezTo>
                      <a:pt x="1456913" y="290062"/>
                      <a:pt x="1452562" y="295275"/>
                      <a:pt x="1447800" y="300037"/>
                    </a:cubicBezTo>
                    <a:cubicBezTo>
                      <a:pt x="1436335" y="334428"/>
                      <a:pt x="1448799" y="293542"/>
                      <a:pt x="1438275" y="361950"/>
                    </a:cubicBezTo>
                    <a:cubicBezTo>
                      <a:pt x="1437512" y="366912"/>
                      <a:pt x="1434891" y="371410"/>
                      <a:pt x="1433512" y="376237"/>
                    </a:cubicBezTo>
                    <a:cubicBezTo>
                      <a:pt x="1431714" y="382531"/>
                      <a:pt x="1430337" y="388937"/>
                      <a:pt x="1428750" y="395287"/>
                    </a:cubicBezTo>
                    <a:cubicBezTo>
                      <a:pt x="1427162" y="419100"/>
                      <a:pt x="1426623" y="443005"/>
                      <a:pt x="1423987" y="466725"/>
                    </a:cubicBezTo>
                    <a:cubicBezTo>
                      <a:pt x="1422518" y="479950"/>
                      <a:pt x="1413062" y="490583"/>
                      <a:pt x="1404937" y="500062"/>
                    </a:cubicBezTo>
                    <a:cubicBezTo>
                      <a:pt x="1400554" y="505176"/>
                      <a:pt x="1395085" y="509281"/>
                      <a:pt x="1390650" y="514350"/>
                    </a:cubicBezTo>
                    <a:cubicBezTo>
                      <a:pt x="1383956" y="522000"/>
                      <a:pt x="1377950" y="530225"/>
                      <a:pt x="1371600" y="538162"/>
                    </a:cubicBezTo>
                    <a:cubicBezTo>
                      <a:pt x="1362491" y="565488"/>
                      <a:pt x="1373360" y="539981"/>
                      <a:pt x="1352550" y="566737"/>
                    </a:cubicBezTo>
                    <a:cubicBezTo>
                      <a:pt x="1345522" y="575773"/>
                      <a:pt x="1337120" y="584452"/>
                      <a:pt x="1333500" y="595312"/>
                    </a:cubicBezTo>
                    <a:cubicBezTo>
                      <a:pt x="1328726" y="609632"/>
                      <a:pt x="1329470" y="611577"/>
                      <a:pt x="1319212" y="623887"/>
                    </a:cubicBezTo>
                    <a:cubicBezTo>
                      <a:pt x="1308154" y="637157"/>
                      <a:pt x="1299894" y="641948"/>
                      <a:pt x="1285875" y="652462"/>
                    </a:cubicBezTo>
                    <a:lnTo>
                      <a:pt x="1266825" y="681037"/>
                    </a:lnTo>
                    <a:cubicBezTo>
                      <a:pt x="1263650" y="685800"/>
                      <a:pt x="1262063" y="692150"/>
                      <a:pt x="1257300" y="695325"/>
                    </a:cubicBezTo>
                    <a:lnTo>
                      <a:pt x="1243012" y="704850"/>
                    </a:lnTo>
                    <a:cubicBezTo>
                      <a:pt x="1239837" y="714375"/>
                      <a:pt x="1234596" y="723446"/>
                      <a:pt x="1233487" y="733425"/>
                    </a:cubicBezTo>
                    <a:cubicBezTo>
                      <a:pt x="1231900" y="747712"/>
                      <a:pt x="1231088" y="762107"/>
                      <a:pt x="1228725" y="776287"/>
                    </a:cubicBezTo>
                    <a:cubicBezTo>
                      <a:pt x="1227900" y="781239"/>
                      <a:pt x="1227176" y="786718"/>
                      <a:pt x="1223962" y="790575"/>
                    </a:cubicBezTo>
                    <a:cubicBezTo>
                      <a:pt x="1218881" y="796673"/>
                      <a:pt x="1210812" y="799552"/>
                      <a:pt x="1204912" y="804862"/>
                    </a:cubicBezTo>
                    <a:cubicBezTo>
                      <a:pt x="1194899" y="813873"/>
                      <a:pt x="1187545" y="825965"/>
                      <a:pt x="1176337" y="833437"/>
                    </a:cubicBezTo>
                    <a:cubicBezTo>
                      <a:pt x="1142654" y="855893"/>
                      <a:pt x="1184369" y="827701"/>
                      <a:pt x="1143000" y="857250"/>
                    </a:cubicBezTo>
                    <a:cubicBezTo>
                      <a:pt x="1138342" y="860577"/>
                      <a:pt x="1133109" y="863111"/>
                      <a:pt x="1128712" y="866775"/>
                    </a:cubicBezTo>
                    <a:cubicBezTo>
                      <a:pt x="1123538" y="871087"/>
                      <a:pt x="1120312" y="877791"/>
                      <a:pt x="1114425" y="881062"/>
                    </a:cubicBezTo>
                    <a:cubicBezTo>
                      <a:pt x="1105648" y="885938"/>
                      <a:pt x="1094830" y="886097"/>
                      <a:pt x="1085850" y="890587"/>
                    </a:cubicBezTo>
                    <a:cubicBezTo>
                      <a:pt x="1062310" y="902357"/>
                      <a:pt x="1073535" y="897867"/>
                      <a:pt x="1052512" y="904875"/>
                    </a:cubicBezTo>
                    <a:cubicBezTo>
                      <a:pt x="1049337" y="909637"/>
                      <a:pt x="1047034" y="915115"/>
                      <a:pt x="1042987" y="919162"/>
                    </a:cubicBezTo>
                    <a:cubicBezTo>
                      <a:pt x="1038940" y="923209"/>
                      <a:pt x="1032276" y="924218"/>
                      <a:pt x="1028700" y="928687"/>
                    </a:cubicBezTo>
                    <a:cubicBezTo>
                      <a:pt x="1010228" y="951777"/>
                      <a:pt x="1040820" y="937348"/>
                      <a:pt x="1009650" y="947737"/>
                    </a:cubicBezTo>
                    <a:cubicBezTo>
                      <a:pt x="1000619" y="953758"/>
                      <a:pt x="972102" y="972006"/>
                      <a:pt x="962025" y="981075"/>
                    </a:cubicBezTo>
                    <a:cubicBezTo>
                      <a:pt x="952013" y="990086"/>
                      <a:pt x="942975" y="1000125"/>
                      <a:pt x="933450" y="1009650"/>
                    </a:cubicBezTo>
                    <a:lnTo>
                      <a:pt x="904875" y="1038225"/>
                    </a:lnTo>
                    <a:cubicBezTo>
                      <a:pt x="900112" y="1044575"/>
                      <a:pt x="895201" y="1050816"/>
                      <a:pt x="890587" y="1057275"/>
                    </a:cubicBezTo>
                    <a:cubicBezTo>
                      <a:pt x="887260" y="1061932"/>
                      <a:pt x="885109" y="1067515"/>
                      <a:pt x="881062" y="1071562"/>
                    </a:cubicBezTo>
                    <a:cubicBezTo>
                      <a:pt x="877015" y="1075609"/>
                      <a:pt x="871537" y="1077912"/>
                      <a:pt x="866775" y="1081087"/>
                    </a:cubicBezTo>
                    <a:cubicBezTo>
                      <a:pt x="841378" y="1119184"/>
                      <a:pt x="845343" y="1092994"/>
                      <a:pt x="842962" y="1104900"/>
                    </a:cubicBezTo>
                    <a:cubicBezTo>
                      <a:pt x="839787" y="1117600"/>
                      <a:pt x="836381" y="1130244"/>
                      <a:pt x="833437" y="1143000"/>
                    </a:cubicBezTo>
                    <a:cubicBezTo>
                      <a:pt x="831617" y="1150887"/>
                      <a:pt x="830805" y="1159003"/>
                      <a:pt x="828675" y="1166812"/>
                    </a:cubicBezTo>
                    <a:cubicBezTo>
                      <a:pt x="826033" y="1176498"/>
                      <a:pt x="826250" y="1188287"/>
                      <a:pt x="819150" y="1195387"/>
                    </a:cubicBezTo>
                    <a:cubicBezTo>
                      <a:pt x="814387" y="1200150"/>
                      <a:pt x="810179" y="1205540"/>
                      <a:pt x="804862" y="1209675"/>
                    </a:cubicBezTo>
                    <a:cubicBezTo>
                      <a:pt x="795826" y="1216703"/>
                      <a:pt x="785812" y="1222375"/>
                      <a:pt x="776287" y="1228725"/>
                    </a:cubicBezTo>
                    <a:cubicBezTo>
                      <a:pt x="771525" y="1231900"/>
                      <a:pt x="766047" y="1234203"/>
                      <a:pt x="762000" y="1238250"/>
                    </a:cubicBezTo>
                    <a:lnTo>
                      <a:pt x="747712" y="1252537"/>
                    </a:lnTo>
                    <a:cubicBezTo>
                      <a:pt x="743610" y="1289456"/>
                      <a:pt x="754397" y="1292058"/>
                      <a:pt x="728662" y="1304925"/>
                    </a:cubicBezTo>
                    <a:cubicBezTo>
                      <a:pt x="724172" y="1307170"/>
                      <a:pt x="719137" y="1308100"/>
                      <a:pt x="714375" y="1309687"/>
                    </a:cubicBezTo>
                    <a:cubicBezTo>
                      <a:pt x="709612" y="1314450"/>
                      <a:pt x="704399" y="1318801"/>
                      <a:pt x="700087" y="1323975"/>
                    </a:cubicBezTo>
                    <a:cubicBezTo>
                      <a:pt x="696423" y="1328372"/>
                      <a:pt x="694609" y="1334215"/>
                      <a:pt x="690562" y="1338262"/>
                    </a:cubicBezTo>
                    <a:cubicBezTo>
                      <a:pt x="653098" y="1375726"/>
                      <a:pt x="701001" y="1315259"/>
                      <a:pt x="661987" y="1362075"/>
                    </a:cubicBezTo>
                    <a:cubicBezTo>
                      <a:pt x="658323" y="1366472"/>
                      <a:pt x="656126" y="1371965"/>
                      <a:pt x="652462" y="1376362"/>
                    </a:cubicBezTo>
                    <a:cubicBezTo>
                      <a:pt x="641001" y="1390116"/>
                      <a:pt x="637938" y="1390808"/>
                      <a:pt x="623887" y="1400175"/>
                    </a:cubicBezTo>
                    <a:cubicBezTo>
                      <a:pt x="622300" y="1404937"/>
                      <a:pt x="621563" y="1410074"/>
                      <a:pt x="619125" y="1414462"/>
                    </a:cubicBezTo>
                    <a:cubicBezTo>
                      <a:pt x="613566" y="1424469"/>
                      <a:pt x="600075" y="1443037"/>
                      <a:pt x="600075" y="1443037"/>
                    </a:cubicBezTo>
                    <a:cubicBezTo>
                      <a:pt x="598487" y="1452562"/>
                      <a:pt x="600178" y="1463271"/>
                      <a:pt x="595312" y="1471612"/>
                    </a:cubicBezTo>
                    <a:cubicBezTo>
                      <a:pt x="590401" y="1480030"/>
                      <a:pt x="560261" y="1507290"/>
                      <a:pt x="547687" y="1514475"/>
                    </a:cubicBezTo>
                    <a:cubicBezTo>
                      <a:pt x="543329" y="1516966"/>
                      <a:pt x="538162" y="1517650"/>
                      <a:pt x="533400" y="1519237"/>
                    </a:cubicBezTo>
                    <a:cubicBezTo>
                      <a:pt x="508003" y="1557334"/>
                      <a:pt x="541335" y="1511303"/>
                      <a:pt x="509587" y="1543050"/>
                    </a:cubicBezTo>
                    <a:cubicBezTo>
                      <a:pt x="477834" y="1574802"/>
                      <a:pt x="523878" y="1541459"/>
                      <a:pt x="485775" y="1566862"/>
                    </a:cubicBezTo>
                    <a:cubicBezTo>
                      <a:pt x="475005" y="1583018"/>
                      <a:pt x="472203" y="1577103"/>
                      <a:pt x="481012" y="1585912"/>
                    </a:cubicBezTo>
                    <a:cubicBezTo>
                      <a:pt x="457363" y="1621387"/>
                      <a:pt x="487758" y="1577817"/>
                      <a:pt x="457200" y="1614487"/>
                    </a:cubicBezTo>
                    <a:cubicBezTo>
                      <a:pt x="453536" y="1618884"/>
                      <a:pt x="452145" y="1625199"/>
                      <a:pt x="447675" y="1628775"/>
                    </a:cubicBezTo>
                    <a:cubicBezTo>
                      <a:pt x="443755" y="1631911"/>
                      <a:pt x="438150" y="1631950"/>
                      <a:pt x="433387" y="1633537"/>
                    </a:cubicBezTo>
                    <a:cubicBezTo>
                      <a:pt x="427037" y="1638300"/>
                      <a:pt x="418544" y="1641094"/>
                      <a:pt x="414337" y="1647825"/>
                    </a:cubicBezTo>
                    <a:cubicBezTo>
                      <a:pt x="387015" y="1691541"/>
                      <a:pt x="431469" y="1657041"/>
                      <a:pt x="395287" y="1681162"/>
                    </a:cubicBezTo>
                    <a:cubicBezTo>
                      <a:pt x="392112" y="1685925"/>
                      <a:pt x="390232" y="1691874"/>
                      <a:pt x="385762" y="1695450"/>
                    </a:cubicBezTo>
                    <a:cubicBezTo>
                      <a:pt x="381842" y="1698586"/>
                      <a:pt x="376397" y="1699228"/>
                      <a:pt x="371475" y="1700212"/>
                    </a:cubicBezTo>
                    <a:cubicBezTo>
                      <a:pt x="360467" y="1702414"/>
                      <a:pt x="349250" y="1703387"/>
                      <a:pt x="338137" y="1704975"/>
                    </a:cubicBezTo>
                    <a:cubicBezTo>
                      <a:pt x="333375" y="1706562"/>
                      <a:pt x="327770" y="1706601"/>
                      <a:pt x="323850" y="1709737"/>
                    </a:cubicBezTo>
                    <a:cubicBezTo>
                      <a:pt x="319380" y="1713313"/>
                      <a:pt x="318372" y="1719978"/>
                      <a:pt x="314325" y="1724025"/>
                    </a:cubicBezTo>
                    <a:cubicBezTo>
                      <a:pt x="310278" y="1728072"/>
                      <a:pt x="304800" y="1730375"/>
                      <a:pt x="300037" y="1733550"/>
                    </a:cubicBezTo>
                    <a:cubicBezTo>
                      <a:pt x="296862" y="1738312"/>
                      <a:pt x="292099" y="1742281"/>
                      <a:pt x="290512" y="1747837"/>
                    </a:cubicBezTo>
                    <a:cubicBezTo>
                      <a:pt x="285750" y="1752600"/>
                      <a:pt x="281829" y="1758389"/>
                      <a:pt x="276225" y="1762125"/>
                    </a:cubicBezTo>
                    <a:cubicBezTo>
                      <a:pt x="272048" y="1764910"/>
                      <a:pt x="265857" y="1763751"/>
                      <a:pt x="261937" y="1766887"/>
                    </a:cubicBezTo>
                    <a:cubicBezTo>
                      <a:pt x="257467" y="1770463"/>
                      <a:pt x="256720" y="1777406"/>
                      <a:pt x="252412" y="1781175"/>
                    </a:cubicBezTo>
                    <a:cubicBezTo>
                      <a:pt x="229731" y="1801021"/>
                      <a:pt x="228459" y="1799070"/>
                      <a:pt x="204787" y="1804987"/>
                    </a:cubicBezTo>
                    <a:cubicBezTo>
                      <a:pt x="202927" y="1810567"/>
                      <a:pt x="192745" y="1845604"/>
                      <a:pt x="185737" y="1852612"/>
                    </a:cubicBezTo>
                    <a:cubicBezTo>
                      <a:pt x="183451" y="1854898"/>
                      <a:pt x="152576" y="1862087"/>
                      <a:pt x="152400" y="1862137"/>
                    </a:cubicBezTo>
                    <a:cubicBezTo>
                      <a:pt x="147573" y="1863516"/>
                      <a:pt x="142602" y="1864655"/>
                      <a:pt x="138112" y="1866900"/>
                    </a:cubicBezTo>
                    <a:cubicBezTo>
                      <a:pt x="124853" y="1873530"/>
                      <a:pt x="120069" y="1880181"/>
                      <a:pt x="109537" y="1890712"/>
                    </a:cubicBezTo>
                    <a:cubicBezTo>
                      <a:pt x="107950" y="1895475"/>
                      <a:pt x="105864" y="1900099"/>
                      <a:pt x="104775" y="1905000"/>
                    </a:cubicBezTo>
                    <a:cubicBezTo>
                      <a:pt x="102680" y="1914426"/>
                      <a:pt x="104803" y="1925191"/>
                      <a:pt x="100012" y="1933575"/>
                    </a:cubicBezTo>
                    <a:cubicBezTo>
                      <a:pt x="97521" y="1937933"/>
                      <a:pt x="90487" y="1936750"/>
                      <a:pt x="85725" y="1938337"/>
                    </a:cubicBezTo>
                    <a:cubicBezTo>
                      <a:pt x="80962" y="1943100"/>
                      <a:pt x="75173" y="1947021"/>
                      <a:pt x="71437" y="1952625"/>
                    </a:cubicBezTo>
                    <a:cubicBezTo>
                      <a:pt x="68652" y="1956802"/>
                      <a:pt x="70225" y="1963362"/>
                      <a:pt x="66675" y="1966912"/>
                    </a:cubicBezTo>
                    <a:cubicBezTo>
                      <a:pt x="58580" y="1975007"/>
                      <a:pt x="48960" y="1982342"/>
                      <a:pt x="38100" y="1985962"/>
                    </a:cubicBezTo>
                    <a:cubicBezTo>
                      <a:pt x="6157" y="1996610"/>
                      <a:pt x="18505" y="1990996"/>
                      <a:pt x="0" y="2000250"/>
                    </a:cubicBezTo>
                    <a:lnTo>
                      <a:pt x="0" y="1995487"/>
                    </a:lnTo>
                    <a:lnTo>
                      <a:pt x="0" y="1995487"/>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sp>
          <p:nvSpPr>
            <p:cNvPr id="35" name="34 Forma libre"/>
            <p:cNvSpPr/>
            <p:nvPr/>
          </p:nvSpPr>
          <p:spPr>
            <a:xfrm>
              <a:off x="3534770" y="3575713"/>
              <a:ext cx="1269242" cy="1453615"/>
            </a:xfrm>
            <a:custGeom>
              <a:avLst/>
              <a:gdLst>
                <a:gd name="connsiteX0" fmla="*/ 1009934 w 1269242"/>
                <a:gd name="connsiteY0" fmla="*/ 272956 h 1453615"/>
                <a:gd name="connsiteX1" fmla="*/ 928048 w 1269242"/>
                <a:gd name="connsiteY1" fmla="*/ 327547 h 1453615"/>
                <a:gd name="connsiteX2" fmla="*/ 832514 w 1269242"/>
                <a:gd name="connsiteY2" fmla="*/ 382138 h 1453615"/>
                <a:gd name="connsiteX3" fmla="*/ 777923 w 1269242"/>
                <a:gd name="connsiteY3" fmla="*/ 395786 h 1453615"/>
                <a:gd name="connsiteX4" fmla="*/ 736979 w 1269242"/>
                <a:gd name="connsiteY4" fmla="*/ 409433 h 1453615"/>
                <a:gd name="connsiteX5" fmla="*/ 696036 w 1269242"/>
                <a:gd name="connsiteY5" fmla="*/ 436729 h 1453615"/>
                <a:gd name="connsiteX6" fmla="*/ 573206 w 1269242"/>
                <a:gd name="connsiteY6" fmla="*/ 382138 h 1453615"/>
                <a:gd name="connsiteX7" fmla="*/ 559558 w 1269242"/>
                <a:gd name="connsiteY7" fmla="*/ 341194 h 1453615"/>
                <a:gd name="connsiteX8" fmla="*/ 477672 w 1269242"/>
                <a:gd name="connsiteY8" fmla="*/ 259308 h 1453615"/>
                <a:gd name="connsiteX9" fmla="*/ 436729 w 1269242"/>
                <a:gd name="connsiteY9" fmla="*/ 218365 h 1453615"/>
                <a:gd name="connsiteX10" fmla="*/ 409433 w 1269242"/>
                <a:gd name="connsiteY10" fmla="*/ 177421 h 1453615"/>
                <a:gd name="connsiteX11" fmla="*/ 395785 w 1269242"/>
                <a:gd name="connsiteY11" fmla="*/ 136478 h 1453615"/>
                <a:gd name="connsiteX12" fmla="*/ 354842 w 1269242"/>
                <a:gd name="connsiteY12" fmla="*/ 109183 h 1453615"/>
                <a:gd name="connsiteX13" fmla="*/ 341194 w 1269242"/>
                <a:gd name="connsiteY13" fmla="*/ 68239 h 1453615"/>
                <a:gd name="connsiteX14" fmla="*/ 259308 w 1269242"/>
                <a:gd name="connsiteY14" fmla="*/ 0 h 1453615"/>
                <a:gd name="connsiteX15" fmla="*/ 245660 w 1269242"/>
                <a:gd name="connsiteY15" fmla="*/ 81887 h 1453615"/>
                <a:gd name="connsiteX16" fmla="*/ 204717 w 1269242"/>
                <a:gd name="connsiteY16" fmla="*/ 95535 h 1453615"/>
                <a:gd name="connsiteX17" fmla="*/ 109182 w 1269242"/>
                <a:gd name="connsiteY17" fmla="*/ 81887 h 1453615"/>
                <a:gd name="connsiteX18" fmla="*/ 13648 w 1269242"/>
                <a:gd name="connsiteY18" fmla="*/ 68239 h 1453615"/>
                <a:gd name="connsiteX19" fmla="*/ 0 w 1269242"/>
                <a:gd name="connsiteY19" fmla="*/ 109183 h 1453615"/>
                <a:gd name="connsiteX20" fmla="*/ 13648 w 1269242"/>
                <a:gd name="connsiteY20" fmla="*/ 191069 h 1453615"/>
                <a:gd name="connsiteX21" fmla="*/ 54591 w 1269242"/>
                <a:gd name="connsiteY21" fmla="*/ 218365 h 1453615"/>
                <a:gd name="connsiteX22" fmla="*/ 232012 w 1269242"/>
                <a:gd name="connsiteY22" fmla="*/ 245660 h 1453615"/>
                <a:gd name="connsiteX23" fmla="*/ 272955 w 1269242"/>
                <a:gd name="connsiteY23" fmla="*/ 272956 h 1453615"/>
                <a:gd name="connsiteX24" fmla="*/ 286603 w 1269242"/>
                <a:gd name="connsiteY24" fmla="*/ 313899 h 1453615"/>
                <a:gd name="connsiteX25" fmla="*/ 300251 w 1269242"/>
                <a:gd name="connsiteY25" fmla="*/ 532263 h 1453615"/>
                <a:gd name="connsiteX26" fmla="*/ 327546 w 1269242"/>
                <a:gd name="connsiteY26" fmla="*/ 573206 h 1453615"/>
                <a:gd name="connsiteX27" fmla="*/ 409433 w 1269242"/>
                <a:gd name="connsiteY27" fmla="*/ 627797 h 1453615"/>
                <a:gd name="connsiteX28" fmla="*/ 450376 w 1269242"/>
                <a:gd name="connsiteY28" fmla="*/ 709684 h 1453615"/>
                <a:gd name="connsiteX29" fmla="*/ 464024 w 1269242"/>
                <a:gd name="connsiteY29" fmla="*/ 818866 h 1453615"/>
                <a:gd name="connsiteX30" fmla="*/ 504967 w 1269242"/>
                <a:gd name="connsiteY30" fmla="*/ 832514 h 1453615"/>
                <a:gd name="connsiteX31" fmla="*/ 586854 w 1269242"/>
                <a:gd name="connsiteY31" fmla="*/ 887105 h 1453615"/>
                <a:gd name="connsiteX32" fmla="*/ 614149 w 1269242"/>
                <a:gd name="connsiteY32" fmla="*/ 928048 h 1453615"/>
                <a:gd name="connsiteX33" fmla="*/ 655093 w 1269242"/>
                <a:gd name="connsiteY33" fmla="*/ 941696 h 1453615"/>
                <a:gd name="connsiteX34" fmla="*/ 736979 w 1269242"/>
                <a:gd name="connsiteY34" fmla="*/ 982639 h 1453615"/>
                <a:gd name="connsiteX35" fmla="*/ 791570 w 1269242"/>
                <a:gd name="connsiteY35" fmla="*/ 1064526 h 1453615"/>
                <a:gd name="connsiteX36" fmla="*/ 805218 w 1269242"/>
                <a:gd name="connsiteY36" fmla="*/ 1105469 h 1453615"/>
                <a:gd name="connsiteX37" fmla="*/ 859809 w 1269242"/>
                <a:gd name="connsiteY37" fmla="*/ 1187356 h 1453615"/>
                <a:gd name="connsiteX38" fmla="*/ 887105 w 1269242"/>
                <a:gd name="connsiteY38" fmla="*/ 1228299 h 1453615"/>
                <a:gd name="connsiteX39" fmla="*/ 900752 w 1269242"/>
                <a:gd name="connsiteY39" fmla="*/ 1405720 h 1453615"/>
                <a:gd name="connsiteX40" fmla="*/ 941696 w 1269242"/>
                <a:gd name="connsiteY40" fmla="*/ 1446663 h 1453615"/>
                <a:gd name="connsiteX41" fmla="*/ 1078173 w 1269242"/>
                <a:gd name="connsiteY41" fmla="*/ 1433015 h 1453615"/>
                <a:gd name="connsiteX42" fmla="*/ 1119117 w 1269242"/>
                <a:gd name="connsiteY42" fmla="*/ 1405720 h 1453615"/>
                <a:gd name="connsiteX43" fmla="*/ 1146412 w 1269242"/>
                <a:gd name="connsiteY43" fmla="*/ 1310186 h 1453615"/>
                <a:gd name="connsiteX44" fmla="*/ 1228299 w 1269242"/>
                <a:gd name="connsiteY44" fmla="*/ 1269242 h 1453615"/>
                <a:gd name="connsiteX45" fmla="*/ 1269242 w 1269242"/>
                <a:gd name="connsiteY45" fmla="*/ 1241947 h 1453615"/>
                <a:gd name="connsiteX46" fmla="*/ 1255594 w 1269242"/>
                <a:gd name="connsiteY46" fmla="*/ 1201003 h 1453615"/>
                <a:gd name="connsiteX47" fmla="*/ 1214651 w 1269242"/>
                <a:gd name="connsiteY47" fmla="*/ 1187356 h 1453615"/>
                <a:gd name="connsiteX48" fmla="*/ 1050878 w 1269242"/>
                <a:gd name="connsiteY48" fmla="*/ 1173708 h 1453615"/>
                <a:gd name="connsiteX49" fmla="*/ 996287 w 1269242"/>
                <a:gd name="connsiteY49" fmla="*/ 1160060 h 1453615"/>
                <a:gd name="connsiteX50" fmla="*/ 941696 w 1269242"/>
                <a:gd name="connsiteY50" fmla="*/ 1078174 h 1453615"/>
                <a:gd name="connsiteX51" fmla="*/ 955343 w 1269242"/>
                <a:gd name="connsiteY51" fmla="*/ 1009935 h 1453615"/>
                <a:gd name="connsiteX52" fmla="*/ 982639 w 1269242"/>
                <a:gd name="connsiteY52" fmla="*/ 723332 h 1453615"/>
                <a:gd name="connsiteX53" fmla="*/ 1064526 w 1269242"/>
                <a:gd name="connsiteY53" fmla="*/ 655093 h 1453615"/>
                <a:gd name="connsiteX54" fmla="*/ 1091821 w 1269242"/>
                <a:gd name="connsiteY54" fmla="*/ 614150 h 1453615"/>
                <a:gd name="connsiteX55" fmla="*/ 1119117 w 1269242"/>
                <a:gd name="connsiteY55" fmla="*/ 532263 h 1453615"/>
                <a:gd name="connsiteX56" fmla="*/ 1105469 w 1269242"/>
                <a:gd name="connsiteY56" fmla="*/ 395786 h 1453615"/>
                <a:gd name="connsiteX57" fmla="*/ 1064526 w 1269242"/>
                <a:gd name="connsiteY57" fmla="*/ 368490 h 1453615"/>
                <a:gd name="connsiteX58" fmla="*/ 1009934 w 1269242"/>
                <a:gd name="connsiteY58" fmla="*/ 272956 h 14536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1269242" h="1453615">
                  <a:moveTo>
                    <a:pt x="1009934" y="272956"/>
                  </a:moveTo>
                  <a:cubicBezTo>
                    <a:pt x="987188" y="266132"/>
                    <a:pt x="1007051" y="288045"/>
                    <a:pt x="928048" y="327547"/>
                  </a:cubicBezTo>
                  <a:cubicBezTo>
                    <a:pt x="848859" y="367142"/>
                    <a:pt x="928218" y="346248"/>
                    <a:pt x="832514" y="382138"/>
                  </a:cubicBezTo>
                  <a:cubicBezTo>
                    <a:pt x="814951" y="388724"/>
                    <a:pt x="795958" y="390633"/>
                    <a:pt x="777923" y="395786"/>
                  </a:cubicBezTo>
                  <a:cubicBezTo>
                    <a:pt x="764090" y="399738"/>
                    <a:pt x="750627" y="404884"/>
                    <a:pt x="736979" y="409433"/>
                  </a:cubicBezTo>
                  <a:cubicBezTo>
                    <a:pt x="723331" y="418532"/>
                    <a:pt x="712338" y="434918"/>
                    <a:pt x="696036" y="436729"/>
                  </a:cubicBezTo>
                  <a:cubicBezTo>
                    <a:pt x="620342" y="445140"/>
                    <a:pt x="616118" y="425050"/>
                    <a:pt x="573206" y="382138"/>
                  </a:cubicBezTo>
                  <a:cubicBezTo>
                    <a:pt x="568657" y="368490"/>
                    <a:pt x="568390" y="352550"/>
                    <a:pt x="559558" y="341194"/>
                  </a:cubicBezTo>
                  <a:cubicBezTo>
                    <a:pt x="535859" y="310724"/>
                    <a:pt x="504967" y="286603"/>
                    <a:pt x="477672" y="259308"/>
                  </a:cubicBezTo>
                  <a:cubicBezTo>
                    <a:pt x="464024" y="245660"/>
                    <a:pt x="447435" y="234424"/>
                    <a:pt x="436729" y="218365"/>
                  </a:cubicBezTo>
                  <a:cubicBezTo>
                    <a:pt x="427630" y="204717"/>
                    <a:pt x="416769" y="192092"/>
                    <a:pt x="409433" y="177421"/>
                  </a:cubicBezTo>
                  <a:cubicBezTo>
                    <a:pt x="402999" y="164554"/>
                    <a:pt x="404772" y="147711"/>
                    <a:pt x="395785" y="136478"/>
                  </a:cubicBezTo>
                  <a:cubicBezTo>
                    <a:pt x="385538" y="123670"/>
                    <a:pt x="368490" y="118281"/>
                    <a:pt x="354842" y="109183"/>
                  </a:cubicBezTo>
                  <a:cubicBezTo>
                    <a:pt x="350293" y="95535"/>
                    <a:pt x="349174" y="80209"/>
                    <a:pt x="341194" y="68239"/>
                  </a:cubicBezTo>
                  <a:cubicBezTo>
                    <a:pt x="320178" y="36715"/>
                    <a:pt x="289518" y="20141"/>
                    <a:pt x="259308" y="0"/>
                  </a:cubicBezTo>
                  <a:cubicBezTo>
                    <a:pt x="254759" y="27296"/>
                    <a:pt x="259389" y="57861"/>
                    <a:pt x="245660" y="81887"/>
                  </a:cubicBezTo>
                  <a:cubicBezTo>
                    <a:pt x="238523" y="94378"/>
                    <a:pt x="219103" y="95535"/>
                    <a:pt x="204717" y="95535"/>
                  </a:cubicBezTo>
                  <a:cubicBezTo>
                    <a:pt x="172549" y="95535"/>
                    <a:pt x="141027" y="86436"/>
                    <a:pt x="109182" y="81887"/>
                  </a:cubicBezTo>
                  <a:cubicBezTo>
                    <a:pt x="75752" y="59600"/>
                    <a:pt x="57713" y="32986"/>
                    <a:pt x="13648" y="68239"/>
                  </a:cubicBezTo>
                  <a:cubicBezTo>
                    <a:pt x="2414" y="77226"/>
                    <a:pt x="4549" y="95535"/>
                    <a:pt x="0" y="109183"/>
                  </a:cubicBezTo>
                  <a:cubicBezTo>
                    <a:pt x="4549" y="136478"/>
                    <a:pt x="1273" y="166319"/>
                    <a:pt x="13648" y="191069"/>
                  </a:cubicBezTo>
                  <a:cubicBezTo>
                    <a:pt x="20983" y="205740"/>
                    <a:pt x="39920" y="211030"/>
                    <a:pt x="54591" y="218365"/>
                  </a:cubicBezTo>
                  <a:cubicBezTo>
                    <a:pt x="103772" y="242956"/>
                    <a:pt x="192884" y="241747"/>
                    <a:pt x="232012" y="245660"/>
                  </a:cubicBezTo>
                  <a:cubicBezTo>
                    <a:pt x="245660" y="254759"/>
                    <a:pt x="262708" y="260148"/>
                    <a:pt x="272955" y="272956"/>
                  </a:cubicBezTo>
                  <a:cubicBezTo>
                    <a:pt x="281942" y="284190"/>
                    <a:pt x="285097" y="299592"/>
                    <a:pt x="286603" y="313899"/>
                  </a:cubicBezTo>
                  <a:cubicBezTo>
                    <a:pt x="294238" y="386428"/>
                    <a:pt x="288877" y="460225"/>
                    <a:pt x="300251" y="532263"/>
                  </a:cubicBezTo>
                  <a:cubicBezTo>
                    <a:pt x="302809" y="548465"/>
                    <a:pt x="317045" y="560605"/>
                    <a:pt x="327546" y="573206"/>
                  </a:cubicBezTo>
                  <a:cubicBezTo>
                    <a:pt x="366866" y="620391"/>
                    <a:pt x="358971" y="610977"/>
                    <a:pt x="409433" y="627797"/>
                  </a:cubicBezTo>
                  <a:cubicBezTo>
                    <a:pt x="431288" y="660579"/>
                    <a:pt x="443313" y="670836"/>
                    <a:pt x="450376" y="709684"/>
                  </a:cubicBezTo>
                  <a:cubicBezTo>
                    <a:pt x="456937" y="745770"/>
                    <a:pt x="449128" y="785350"/>
                    <a:pt x="464024" y="818866"/>
                  </a:cubicBezTo>
                  <a:cubicBezTo>
                    <a:pt x="469867" y="832012"/>
                    <a:pt x="492391" y="825528"/>
                    <a:pt x="504967" y="832514"/>
                  </a:cubicBezTo>
                  <a:cubicBezTo>
                    <a:pt x="533644" y="848446"/>
                    <a:pt x="586854" y="887105"/>
                    <a:pt x="586854" y="887105"/>
                  </a:cubicBezTo>
                  <a:cubicBezTo>
                    <a:pt x="595952" y="900753"/>
                    <a:pt x="601341" y="917802"/>
                    <a:pt x="614149" y="928048"/>
                  </a:cubicBezTo>
                  <a:cubicBezTo>
                    <a:pt x="625383" y="937035"/>
                    <a:pt x="642226" y="935262"/>
                    <a:pt x="655093" y="941696"/>
                  </a:cubicBezTo>
                  <a:cubicBezTo>
                    <a:pt x="760923" y="994610"/>
                    <a:pt x="634064" y="948333"/>
                    <a:pt x="736979" y="982639"/>
                  </a:cubicBezTo>
                  <a:cubicBezTo>
                    <a:pt x="755176" y="1009935"/>
                    <a:pt x="781196" y="1033404"/>
                    <a:pt x="791570" y="1064526"/>
                  </a:cubicBezTo>
                  <a:cubicBezTo>
                    <a:pt x="796119" y="1078174"/>
                    <a:pt x="798232" y="1092893"/>
                    <a:pt x="805218" y="1105469"/>
                  </a:cubicBezTo>
                  <a:cubicBezTo>
                    <a:pt x="821150" y="1134146"/>
                    <a:pt x="841612" y="1160060"/>
                    <a:pt x="859809" y="1187356"/>
                  </a:cubicBezTo>
                  <a:lnTo>
                    <a:pt x="887105" y="1228299"/>
                  </a:lnTo>
                  <a:cubicBezTo>
                    <a:pt x="891654" y="1287439"/>
                    <a:pt x="886366" y="1348176"/>
                    <a:pt x="900752" y="1405720"/>
                  </a:cubicBezTo>
                  <a:cubicBezTo>
                    <a:pt x="905433" y="1424445"/>
                    <a:pt x="922619" y="1443728"/>
                    <a:pt x="941696" y="1446663"/>
                  </a:cubicBezTo>
                  <a:cubicBezTo>
                    <a:pt x="986884" y="1453615"/>
                    <a:pt x="1032681" y="1437564"/>
                    <a:pt x="1078173" y="1433015"/>
                  </a:cubicBezTo>
                  <a:cubicBezTo>
                    <a:pt x="1091821" y="1423917"/>
                    <a:pt x="1108870" y="1418528"/>
                    <a:pt x="1119117" y="1405720"/>
                  </a:cubicBezTo>
                  <a:cubicBezTo>
                    <a:pt x="1133065" y="1388285"/>
                    <a:pt x="1136615" y="1324881"/>
                    <a:pt x="1146412" y="1310186"/>
                  </a:cubicBezTo>
                  <a:cubicBezTo>
                    <a:pt x="1165969" y="1280851"/>
                    <a:pt x="1201050" y="1282866"/>
                    <a:pt x="1228299" y="1269242"/>
                  </a:cubicBezTo>
                  <a:cubicBezTo>
                    <a:pt x="1242970" y="1261907"/>
                    <a:pt x="1255594" y="1251045"/>
                    <a:pt x="1269242" y="1241947"/>
                  </a:cubicBezTo>
                  <a:cubicBezTo>
                    <a:pt x="1264693" y="1228299"/>
                    <a:pt x="1265767" y="1211176"/>
                    <a:pt x="1255594" y="1201003"/>
                  </a:cubicBezTo>
                  <a:cubicBezTo>
                    <a:pt x="1245422" y="1190831"/>
                    <a:pt x="1228911" y="1189257"/>
                    <a:pt x="1214651" y="1187356"/>
                  </a:cubicBezTo>
                  <a:cubicBezTo>
                    <a:pt x="1160351" y="1180116"/>
                    <a:pt x="1105469" y="1178257"/>
                    <a:pt x="1050878" y="1173708"/>
                  </a:cubicBezTo>
                  <a:cubicBezTo>
                    <a:pt x="1032681" y="1169159"/>
                    <a:pt x="1010403" y="1172412"/>
                    <a:pt x="996287" y="1160060"/>
                  </a:cubicBezTo>
                  <a:cubicBezTo>
                    <a:pt x="971599" y="1138458"/>
                    <a:pt x="941696" y="1078174"/>
                    <a:pt x="941696" y="1078174"/>
                  </a:cubicBezTo>
                  <a:cubicBezTo>
                    <a:pt x="946245" y="1055428"/>
                    <a:pt x="952684" y="1032979"/>
                    <a:pt x="955343" y="1009935"/>
                  </a:cubicBezTo>
                  <a:cubicBezTo>
                    <a:pt x="966343" y="914601"/>
                    <a:pt x="914781" y="791191"/>
                    <a:pt x="982639" y="723332"/>
                  </a:cubicBezTo>
                  <a:cubicBezTo>
                    <a:pt x="1035180" y="670789"/>
                    <a:pt x="1007522" y="693094"/>
                    <a:pt x="1064526" y="655093"/>
                  </a:cubicBezTo>
                  <a:cubicBezTo>
                    <a:pt x="1073624" y="641445"/>
                    <a:pt x="1085159" y="629139"/>
                    <a:pt x="1091821" y="614150"/>
                  </a:cubicBezTo>
                  <a:cubicBezTo>
                    <a:pt x="1103506" y="587858"/>
                    <a:pt x="1119117" y="532263"/>
                    <a:pt x="1119117" y="532263"/>
                  </a:cubicBezTo>
                  <a:cubicBezTo>
                    <a:pt x="1114568" y="486771"/>
                    <a:pt x="1119927" y="439159"/>
                    <a:pt x="1105469" y="395786"/>
                  </a:cubicBezTo>
                  <a:cubicBezTo>
                    <a:pt x="1100282" y="380225"/>
                    <a:pt x="1075327" y="380834"/>
                    <a:pt x="1064526" y="368490"/>
                  </a:cubicBezTo>
                  <a:cubicBezTo>
                    <a:pt x="1007411" y="303215"/>
                    <a:pt x="1032680" y="279780"/>
                    <a:pt x="1009934" y="272956"/>
                  </a:cubicBezTo>
                  <a:close/>
                </a:path>
              </a:pathLst>
            </a:custGeom>
            <a:solidFill>
              <a:srgbClr val="92D050">
                <a:alpha val="45098"/>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nvGrpSpPr>
            <p:cNvPr id="30770" name="39 Grupo"/>
            <p:cNvGrpSpPr>
              <a:grpSpLocks/>
            </p:cNvGrpSpPr>
            <p:nvPr/>
          </p:nvGrpSpPr>
          <p:grpSpPr bwMode="auto">
            <a:xfrm>
              <a:off x="2096239" y="1021307"/>
              <a:ext cx="1208952" cy="952043"/>
              <a:chOff x="2096239" y="1021307"/>
              <a:chExt cx="1208952" cy="952043"/>
            </a:xfrm>
          </p:grpSpPr>
          <p:sp>
            <p:nvSpPr>
              <p:cNvPr id="36" name="35 Forma libre"/>
              <p:cNvSpPr/>
              <p:nvPr/>
            </p:nvSpPr>
            <p:spPr>
              <a:xfrm>
                <a:off x="2934791" y="1021307"/>
                <a:ext cx="370400" cy="461959"/>
              </a:xfrm>
              <a:custGeom>
                <a:avLst/>
                <a:gdLst>
                  <a:gd name="connsiteX0" fmla="*/ 272433 w 370400"/>
                  <a:gd name="connsiteY0" fmla="*/ 2275 h 461959"/>
                  <a:gd name="connsiteX1" fmla="*/ 135955 w 370400"/>
                  <a:gd name="connsiteY1" fmla="*/ 15923 h 461959"/>
                  <a:gd name="connsiteX2" fmla="*/ 95012 w 370400"/>
                  <a:gd name="connsiteY2" fmla="*/ 56866 h 461959"/>
                  <a:gd name="connsiteX3" fmla="*/ 26773 w 370400"/>
                  <a:gd name="connsiteY3" fmla="*/ 138753 h 461959"/>
                  <a:gd name="connsiteX4" fmla="*/ 26773 w 370400"/>
                  <a:gd name="connsiteY4" fmla="*/ 275230 h 461959"/>
                  <a:gd name="connsiteX5" fmla="*/ 40421 w 370400"/>
                  <a:gd name="connsiteY5" fmla="*/ 425356 h 461959"/>
                  <a:gd name="connsiteX6" fmla="*/ 81364 w 370400"/>
                  <a:gd name="connsiteY6" fmla="*/ 439003 h 461959"/>
                  <a:gd name="connsiteX7" fmla="*/ 340672 w 370400"/>
                  <a:gd name="connsiteY7" fmla="*/ 425356 h 461959"/>
                  <a:gd name="connsiteX8" fmla="*/ 286081 w 370400"/>
                  <a:gd name="connsiteY8" fmla="*/ 343469 h 461959"/>
                  <a:gd name="connsiteX9" fmla="*/ 258785 w 370400"/>
                  <a:gd name="connsiteY9" fmla="*/ 302526 h 461959"/>
                  <a:gd name="connsiteX10" fmla="*/ 272433 w 370400"/>
                  <a:gd name="connsiteY10" fmla="*/ 247935 h 461959"/>
                  <a:gd name="connsiteX11" fmla="*/ 286081 w 370400"/>
                  <a:gd name="connsiteY11" fmla="*/ 206992 h 461959"/>
                  <a:gd name="connsiteX12" fmla="*/ 258785 w 370400"/>
                  <a:gd name="connsiteY12" fmla="*/ 166048 h 461959"/>
                  <a:gd name="connsiteX13" fmla="*/ 245137 w 370400"/>
                  <a:gd name="connsiteY13" fmla="*/ 125105 h 461959"/>
                  <a:gd name="connsiteX14" fmla="*/ 258785 w 370400"/>
                  <a:gd name="connsiteY14" fmla="*/ 70514 h 461959"/>
                  <a:gd name="connsiteX15" fmla="*/ 272433 w 370400"/>
                  <a:gd name="connsiteY15" fmla="*/ 29571 h 461959"/>
                  <a:gd name="connsiteX16" fmla="*/ 272433 w 370400"/>
                  <a:gd name="connsiteY16" fmla="*/ 2275 h 461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70400" h="461959">
                    <a:moveTo>
                      <a:pt x="272433" y="2275"/>
                    </a:moveTo>
                    <a:cubicBezTo>
                      <a:pt x="249687" y="0"/>
                      <a:pt x="179653" y="2478"/>
                      <a:pt x="135955" y="15923"/>
                    </a:cubicBezTo>
                    <a:cubicBezTo>
                      <a:pt x="117508" y="21599"/>
                      <a:pt x="107368" y="42039"/>
                      <a:pt x="95012" y="56866"/>
                    </a:cubicBezTo>
                    <a:cubicBezTo>
                      <a:pt x="0" y="170879"/>
                      <a:pt x="146397" y="19126"/>
                      <a:pt x="26773" y="138753"/>
                    </a:cubicBezTo>
                    <a:cubicBezTo>
                      <a:pt x="1783" y="213720"/>
                      <a:pt x="13704" y="157613"/>
                      <a:pt x="26773" y="275230"/>
                    </a:cubicBezTo>
                    <a:cubicBezTo>
                      <a:pt x="32322" y="325171"/>
                      <a:pt x="24531" y="377686"/>
                      <a:pt x="40421" y="425356"/>
                    </a:cubicBezTo>
                    <a:cubicBezTo>
                      <a:pt x="44970" y="439004"/>
                      <a:pt x="67716" y="434454"/>
                      <a:pt x="81364" y="439003"/>
                    </a:cubicBezTo>
                    <a:cubicBezTo>
                      <a:pt x="167800" y="434454"/>
                      <a:pt x="262237" y="461959"/>
                      <a:pt x="340672" y="425356"/>
                    </a:cubicBezTo>
                    <a:cubicBezTo>
                      <a:pt x="370400" y="411483"/>
                      <a:pt x="304278" y="370765"/>
                      <a:pt x="286081" y="343469"/>
                    </a:cubicBezTo>
                    <a:lnTo>
                      <a:pt x="258785" y="302526"/>
                    </a:lnTo>
                    <a:cubicBezTo>
                      <a:pt x="263334" y="284329"/>
                      <a:pt x="267280" y="265970"/>
                      <a:pt x="272433" y="247935"/>
                    </a:cubicBezTo>
                    <a:cubicBezTo>
                      <a:pt x="276385" y="234103"/>
                      <a:pt x="288446" y="221182"/>
                      <a:pt x="286081" y="206992"/>
                    </a:cubicBezTo>
                    <a:cubicBezTo>
                      <a:pt x="283384" y="190812"/>
                      <a:pt x="266121" y="180719"/>
                      <a:pt x="258785" y="166048"/>
                    </a:cubicBezTo>
                    <a:cubicBezTo>
                      <a:pt x="252351" y="153181"/>
                      <a:pt x="249686" y="138753"/>
                      <a:pt x="245137" y="125105"/>
                    </a:cubicBezTo>
                    <a:cubicBezTo>
                      <a:pt x="249686" y="106908"/>
                      <a:pt x="253632" y="88549"/>
                      <a:pt x="258785" y="70514"/>
                    </a:cubicBezTo>
                    <a:cubicBezTo>
                      <a:pt x="262737" y="56682"/>
                      <a:pt x="272433" y="43957"/>
                      <a:pt x="272433" y="29571"/>
                    </a:cubicBezTo>
                    <a:cubicBezTo>
                      <a:pt x="272433" y="15185"/>
                      <a:pt x="295179" y="4550"/>
                      <a:pt x="272433" y="2275"/>
                    </a:cubicBezTo>
                    <a:close/>
                  </a:path>
                </a:pathLst>
              </a:custGeom>
              <a:solidFill>
                <a:srgbClr val="00B050">
                  <a:alpha val="56078"/>
                </a:srgbClr>
              </a:solidFill>
              <a:ln>
                <a:solidFill>
                  <a:srgbClr val="00B050">
                    <a:alpha val="56078"/>
                  </a:srgb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37" name="36 Forma libre"/>
              <p:cNvSpPr/>
              <p:nvPr/>
            </p:nvSpPr>
            <p:spPr>
              <a:xfrm>
                <a:off x="2096239" y="1132764"/>
                <a:ext cx="455892" cy="840586"/>
              </a:xfrm>
              <a:custGeom>
                <a:avLst/>
                <a:gdLst>
                  <a:gd name="connsiteX0" fmla="*/ 196585 w 455892"/>
                  <a:gd name="connsiteY0" fmla="*/ 218364 h 840586"/>
                  <a:gd name="connsiteX1" fmla="*/ 182937 w 455892"/>
                  <a:gd name="connsiteY1" fmla="*/ 259308 h 840586"/>
                  <a:gd name="connsiteX2" fmla="*/ 169289 w 455892"/>
                  <a:gd name="connsiteY2" fmla="*/ 327546 h 840586"/>
                  <a:gd name="connsiteX3" fmla="*/ 141994 w 455892"/>
                  <a:gd name="connsiteY3" fmla="*/ 368490 h 840586"/>
                  <a:gd name="connsiteX4" fmla="*/ 87403 w 455892"/>
                  <a:gd name="connsiteY4" fmla="*/ 491320 h 840586"/>
                  <a:gd name="connsiteX5" fmla="*/ 46460 w 455892"/>
                  <a:gd name="connsiteY5" fmla="*/ 532263 h 840586"/>
                  <a:gd name="connsiteX6" fmla="*/ 46460 w 455892"/>
                  <a:gd name="connsiteY6" fmla="*/ 818866 h 840586"/>
                  <a:gd name="connsiteX7" fmla="*/ 114698 w 455892"/>
                  <a:gd name="connsiteY7" fmla="*/ 805218 h 840586"/>
                  <a:gd name="connsiteX8" fmla="*/ 182937 w 455892"/>
                  <a:gd name="connsiteY8" fmla="*/ 696036 h 840586"/>
                  <a:gd name="connsiteX9" fmla="*/ 210233 w 455892"/>
                  <a:gd name="connsiteY9" fmla="*/ 655093 h 840586"/>
                  <a:gd name="connsiteX10" fmla="*/ 223880 w 455892"/>
                  <a:gd name="connsiteY10" fmla="*/ 614149 h 840586"/>
                  <a:gd name="connsiteX11" fmla="*/ 346710 w 455892"/>
                  <a:gd name="connsiteY11" fmla="*/ 504967 h 840586"/>
                  <a:gd name="connsiteX12" fmla="*/ 414949 w 455892"/>
                  <a:gd name="connsiteY12" fmla="*/ 423081 h 840586"/>
                  <a:gd name="connsiteX13" fmla="*/ 455892 w 455892"/>
                  <a:gd name="connsiteY13" fmla="*/ 382137 h 840586"/>
                  <a:gd name="connsiteX14" fmla="*/ 428597 w 455892"/>
                  <a:gd name="connsiteY14" fmla="*/ 300251 h 840586"/>
                  <a:gd name="connsiteX15" fmla="*/ 414949 w 455892"/>
                  <a:gd name="connsiteY15" fmla="*/ 218364 h 840586"/>
                  <a:gd name="connsiteX16" fmla="*/ 387654 w 455892"/>
                  <a:gd name="connsiteY16" fmla="*/ 177421 h 840586"/>
                  <a:gd name="connsiteX17" fmla="*/ 374006 w 455892"/>
                  <a:gd name="connsiteY17" fmla="*/ 136478 h 840586"/>
                  <a:gd name="connsiteX18" fmla="*/ 374006 w 455892"/>
                  <a:gd name="connsiteY18" fmla="*/ 27296 h 840586"/>
                  <a:gd name="connsiteX19" fmla="*/ 333062 w 455892"/>
                  <a:gd name="connsiteY19" fmla="*/ 0 h 840586"/>
                  <a:gd name="connsiteX20" fmla="*/ 292119 w 455892"/>
                  <a:gd name="connsiteY20" fmla="*/ 13648 h 840586"/>
                  <a:gd name="connsiteX21" fmla="*/ 237528 w 455892"/>
                  <a:gd name="connsiteY21" fmla="*/ 27296 h 840586"/>
                  <a:gd name="connsiteX22" fmla="*/ 196585 w 455892"/>
                  <a:gd name="connsiteY22" fmla="*/ 54591 h 840586"/>
                  <a:gd name="connsiteX23" fmla="*/ 169289 w 455892"/>
                  <a:gd name="connsiteY23" fmla="*/ 95535 h 840586"/>
                  <a:gd name="connsiteX24" fmla="*/ 210233 w 455892"/>
                  <a:gd name="connsiteY24" fmla="*/ 177421 h 840586"/>
                  <a:gd name="connsiteX25" fmla="*/ 196585 w 455892"/>
                  <a:gd name="connsiteY25" fmla="*/ 218364 h 8405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55892" h="840586">
                    <a:moveTo>
                      <a:pt x="196585" y="218364"/>
                    </a:moveTo>
                    <a:cubicBezTo>
                      <a:pt x="192036" y="232012"/>
                      <a:pt x="186426" y="245351"/>
                      <a:pt x="182937" y="259308"/>
                    </a:cubicBezTo>
                    <a:cubicBezTo>
                      <a:pt x="177311" y="281812"/>
                      <a:pt x="177434" y="305826"/>
                      <a:pt x="169289" y="327546"/>
                    </a:cubicBezTo>
                    <a:cubicBezTo>
                      <a:pt x="163530" y="342904"/>
                      <a:pt x="148656" y="353501"/>
                      <a:pt x="141994" y="368490"/>
                    </a:cubicBezTo>
                    <a:cubicBezTo>
                      <a:pt x="107991" y="444996"/>
                      <a:pt x="131524" y="438374"/>
                      <a:pt x="87403" y="491320"/>
                    </a:cubicBezTo>
                    <a:cubicBezTo>
                      <a:pt x="75047" y="506147"/>
                      <a:pt x="60108" y="518615"/>
                      <a:pt x="46460" y="532263"/>
                    </a:cubicBezTo>
                    <a:cubicBezTo>
                      <a:pt x="21700" y="631301"/>
                      <a:pt x="0" y="694971"/>
                      <a:pt x="46460" y="818866"/>
                    </a:cubicBezTo>
                    <a:cubicBezTo>
                      <a:pt x="54605" y="840586"/>
                      <a:pt x="91952" y="809767"/>
                      <a:pt x="114698" y="805218"/>
                    </a:cubicBezTo>
                    <a:cubicBezTo>
                      <a:pt x="147181" y="707771"/>
                      <a:pt x="118055" y="739292"/>
                      <a:pt x="182937" y="696036"/>
                    </a:cubicBezTo>
                    <a:cubicBezTo>
                      <a:pt x="192036" y="682388"/>
                      <a:pt x="202898" y="669764"/>
                      <a:pt x="210233" y="655093"/>
                    </a:cubicBezTo>
                    <a:cubicBezTo>
                      <a:pt x="216667" y="642226"/>
                      <a:pt x="215048" y="625505"/>
                      <a:pt x="223880" y="614149"/>
                    </a:cubicBezTo>
                    <a:cubicBezTo>
                      <a:pt x="321658" y="488434"/>
                      <a:pt x="271825" y="567371"/>
                      <a:pt x="346710" y="504967"/>
                    </a:cubicBezTo>
                    <a:cubicBezTo>
                      <a:pt x="411958" y="450594"/>
                      <a:pt x="366150" y="481640"/>
                      <a:pt x="414949" y="423081"/>
                    </a:cubicBezTo>
                    <a:cubicBezTo>
                      <a:pt x="427305" y="408253"/>
                      <a:pt x="442244" y="395785"/>
                      <a:pt x="455892" y="382137"/>
                    </a:cubicBezTo>
                    <a:cubicBezTo>
                      <a:pt x="446794" y="354842"/>
                      <a:pt x="433327" y="328631"/>
                      <a:pt x="428597" y="300251"/>
                    </a:cubicBezTo>
                    <a:cubicBezTo>
                      <a:pt x="424048" y="272955"/>
                      <a:pt x="423700" y="244616"/>
                      <a:pt x="414949" y="218364"/>
                    </a:cubicBezTo>
                    <a:cubicBezTo>
                      <a:pt x="409762" y="202803"/>
                      <a:pt x="394989" y="192092"/>
                      <a:pt x="387654" y="177421"/>
                    </a:cubicBezTo>
                    <a:cubicBezTo>
                      <a:pt x="381220" y="164554"/>
                      <a:pt x="378555" y="150126"/>
                      <a:pt x="374006" y="136478"/>
                    </a:cubicBezTo>
                    <a:cubicBezTo>
                      <a:pt x="388001" y="94493"/>
                      <a:pt x="401744" y="75837"/>
                      <a:pt x="374006" y="27296"/>
                    </a:cubicBezTo>
                    <a:cubicBezTo>
                      <a:pt x="365868" y="13054"/>
                      <a:pt x="346710" y="9099"/>
                      <a:pt x="333062" y="0"/>
                    </a:cubicBezTo>
                    <a:cubicBezTo>
                      <a:pt x="319414" y="4549"/>
                      <a:pt x="305951" y="9696"/>
                      <a:pt x="292119" y="13648"/>
                    </a:cubicBezTo>
                    <a:cubicBezTo>
                      <a:pt x="274084" y="18801"/>
                      <a:pt x="254768" y="19907"/>
                      <a:pt x="237528" y="27296"/>
                    </a:cubicBezTo>
                    <a:cubicBezTo>
                      <a:pt x="222452" y="33757"/>
                      <a:pt x="210233" y="45493"/>
                      <a:pt x="196585" y="54591"/>
                    </a:cubicBezTo>
                    <a:cubicBezTo>
                      <a:pt x="187486" y="68239"/>
                      <a:pt x="171986" y="79355"/>
                      <a:pt x="169289" y="95535"/>
                    </a:cubicBezTo>
                    <a:cubicBezTo>
                      <a:pt x="165522" y="118137"/>
                      <a:pt x="200727" y="163163"/>
                      <a:pt x="210233" y="177421"/>
                    </a:cubicBezTo>
                    <a:lnTo>
                      <a:pt x="196585" y="218364"/>
                    </a:lnTo>
                    <a:close/>
                  </a:path>
                </a:pathLst>
              </a:custGeom>
              <a:solidFill>
                <a:srgbClr val="00B050">
                  <a:alpha val="56078"/>
                </a:srgbClr>
              </a:solidFill>
              <a:ln>
                <a:solidFill>
                  <a:srgbClr val="00B050">
                    <a:alpha val="56078"/>
                  </a:srgb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grpSp>
        <p:nvGrpSpPr>
          <p:cNvPr id="28" name="27 Grupo"/>
          <p:cNvGrpSpPr>
            <a:grpSpLocks/>
          </p:cNvGrpSpPr>
          <p:nvPr/>
        </p:nvGrpSpPr>
        <p:grpSpPr bwMode="auto">
          <a:xfrm>
            <a:off x="594573" y="1051403"/>
            <a:ext cx="2500817" cy="5083482"/>
            <a:chOff x="1435100" y="368300"/>
            <a:chExt cx="2857500" cy="6159500"/>
          </a:xfrm>
        </p:grpSpPr>
        <p:sp>
          <p:nvSpPr>
            <p:cNvPr id="15" name="14 Forma libre"/>
            <p:cNvSpPr/>
            <p:nvPr/>
          </p:nvSpPr>
          <p:spPr>
            <a:xfrm>
              <a:off x="2870200" y="368300"/>
              <a:ext cx="1397000" cy="6159500"/>
            </a:xfrm>
            <a:custGeom>
              <a:avLst/>
              <a:gdLst>
                <a:gd name="connsiteX0" fmla="*/ 152400 w 1397000"/>
                <a:gd name="connsiteY0" fmla="*/ 0 h 6159500"/>
                <a:gd name="connsiteX1" fmla="*/ 63500 w 1397000"/>
                <a:gd name="connsiteY1" fmla="*/ 190500 h 6159500"/>
                <a:gd name="connsiteX2" fmla="*/ 0 w 1397000"/>
                <a:gd name="connsiteY2" fmla="*/ 558800 h 6159500"/>
                <a:gd name="connsiteX3" fmla="*/ 12700 w 1397000"/>
                <a:gd name="connsiteY3" fmla="*/ 584200 h 6159500"/>
                <a:gd name="connsiteX4" fmla="*/ 63500 w 1397000"/>
                <a:gd name="connsiteY4" fmla="*/ 825500 h 6159500"/>
                <a:gd name="connsiteX5" fmla="*/ 25400 w 1397000"/>
                <a:gd name="connsiteY5" fmla="*/ 1193800 h 6159500"/>
                <a:gd name="connsiteX6" fmla="*/ 25400 w 1397000"/>
                <a:gd name="connsiteY6" fmla="*/ 2057400 h 6159500"/>
                <a:gd name="connsiteX7" fmla="*/ 38100 w 1397000"/>
                <a:gd name="connsiteY7" fmla="*/ 2298700 h 6159500"/>
                <a:gd name="connsiteX8" fmla="*/ 127000 w 1397000"/>
                <a:gd name="connsiteY8" fmla="*/ 2959100 h 6159500"/>
                <a:gd name="connsiteX9" fmla="*/ 1397000 w 1397000"/>
                <a:gd name="connsiteY9" fmla="*/ 4838700 h 6159500"/>
                <a:gd name="connsiteX10" fmla="*/ 1397000 w 1397000"/>
                <a:gd name="connsiteY10" fmla="*/ 4927600 h 6159500"/>
                <a:gd name="connsiteX11" fmla="*/ 1231900 w 1397000"/>
                <a:gd name="connsiteY11" fmla="*/ 5130800 h 6159500"/>
                <a:gd name="connsiteX12" fmla="*/ 622300 w 1397000"/>
                <a:gd name="connsiteY12" fmla="*/ 5626100 h 6159500"/>
                <a:gd name="connsiteX13" fmla="*/ 444500 w 1397000"/>
                <a:gd name="connsiteY13" fmla="*/ 5905500 h 6159500"/>
                <a:gd name="connsiteX14" fmla="*/ 254000 w 1397000"/>
                <a:gd name="connsiteY14" fmla="*/ 6159500 h 6159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397000" h="6159500">
                  <a:moveTo>
                    <a:pt x="152400" y="0"/>
                  </a:moveTo>
                  <a:lnTo>
                    <a:pt x="63500" y="190500"/>
                  </a:lnTo>
                  <a:lnTo>
                    <a:pt x="0" y="558800"/>
                  </a:lnTo>
                  <a:lnTo>
                    <a:pt x="12700" y="584200"/>
                  </a:lnTo>
                  <a:lnTo>
                    <a:pt x="63500" y="825500"/>
                  </a:lnTo>
                  <a:lnTo>
                    <a:pt x="25400" y="1193800"/>
                  </a:lnTo>
                  <a:lnTo>
                    <a:pt x="25400" y="2057400"/>
                  </a:lnTo>
                  <a:lnTo>
                    <a:pt x="38100" y="2298700"/>
                  </a:lnTo>
                  <a:lnTo>
                    <a:pt x="127000" y="2959100"/>
                  </a:lnTo>
                  <a:lnTo>
                    <a:pt x="1397000" y="4838700"/>
                  </a:lnTo>
                  <a:lnTo>
                    <a:pt x="1397000" y="4927600"/>
                  </a:lnTo>
                  <a:lnTo>
                    <a:pt x="1231900" y="5130800"/>
                  </a:lnTo>
                  <a:lnTo>
                    <a:pt x="622300" y="5626100"/>
                  </a:lnTo>
                  <a:lnTo>
                    <a:pt x="444500" y="5905500"/>
                  </a:lnTo>
                  <a:lnTo>
                    <a:pt x="254000" y="6159500"/>
                  </a:lnTo>
                </a:path>
              </a:pathLst>
            </a:custGeom>
            <a:ln w="28575">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16" name="15 Forma libre"/>
            <p:cNvSpPr/>
            <p:nvPr/>
          </p:nvSpPr>
          <p:spPr>
            <a:xfrm>
              <a:off x="1460500" y="952500"/>
              <a:ext cx="1422400" cy="1917700"/>
            </a:xfrm>
            <a:custGeom>
              <a:avLst/>
              <a:gdLst>
                <a:gd name="connsiteX0" fmla="*/ 1422400 w 1422400"/>
                <a:gd name="connsiteY0" fmla="*/ 0 h 1917700"/>
                <a:gd name="connsiteX1" fmla="*/ 1333500 w 1422400"/>
                <a:gd name="connsiteY1" fmla="*/ 469900 h 1917700"/>
                <a:gd name="connsiteX2" fmla="*/ 927100 w 1422400"/>
                <a:gd name="connsiteY2" fmla="*/ 977900 h 1917700"/>
                <a:gd name="connsiteX3" fmla="*/ 406400 w 1422400"/>
                <a:gd name="connsiteY3" fmla="*/ 1358900 h 1917700"/>
                <a:gd name="connsiteX4" fmla="*/ 215900 w 1422400"/>
                <a:gd name="connsiteY4" fmla="*/ 1663700 h 1917700"/>
                <a:gd name="connsiteX5" fmla="*/ 0 w 1422400"/>
                <a:gd name="connsiteY5" fmla="*/ 1917700 h 1917700"/>
                <a:gd name="connsiteX6" fmla="*/ 12700 w 1422400"/>
                <a:gd name="connsiteY6" fmla="*/ 1917700 h 1917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2400" h="1917700">
                  <a:moveTo>
                    <a:pt x="1422400" y="0"/>
                  </a:moveTo>
                  <a:lnTo>
                    <a:pt x="1333500" y="469900"/>
                  </a:lnTo>
                  <a:lnTo>
                    <a:pt x="927100" y="977900"/>
                  </a:lnTo>
                  <a:lnTo>
                    <a:pt x="406400" y="1358900"/>
                  </a:lnTo>
                  <a:lnTo>
                    <a:pt x="215900" y="1663700"/>
                  </a:lnTo>
                  <a:lnTo>
                    <a:pt x="0" y="1917700"/>
                  </a:lnTo>
                  <a:lnTo>
                    <a:pt x="12700" y="1917700"/>
                  </a:lnTo>
                </a:path>
              </a:pathLst>
            </a:custGeom>
            <a:ln w="28575">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17" name="16 Forma libre"/>
            <p:cNvSpPr/>
            <p:nvPr/>
          </p:nvSpPr>
          <p:spPr>
            <a:xfrm>
              <a:off x="1435100" y="2870200"/>
              <a:ext cx="2857500" cy="203200"/>
            </a:xfrm>
            <a:custGeom>
              <a:avLst/>
              <a:gdLst>
                <a:gd name="connsiteX0" fmla="*/ 0 w 2857500"/>
                <a:gd name="connsiteY0" fmla="*/ 165100 h 203200"/>
                <a:gd name="connsiteX1" fmla="*/ 342900 w 2857500"/>
                <a:gd name="connsiteY1" fmla="*/ 0 h 203200"/>
                <a:gd name="connsiteX2" fmla="*/ 1460500 w 2857500"/>
                <a:gd name="connsiteY2" fmla="*/ 114300 h 203200"/>
                <a:gd name="connsiteX3" fmla="*/ 1549400 w 2857500"/>
                <a:gd name="connsiteY3" fmla="*/ 76200 h 203200"/>
                <a:gd name="connsiteX4" fmla="*/ 1778000 w 2857500"/>
                <a:gd name="connsiteY4" fmla="*/ 76200 h 203200"/>
                <a:gd name="connsiteX5" fmla="*/ 2057400 w 2857500"/>
                <a:gd name="connsiteY5" fmla="*/ 12700 h 203200"/>
                <a:gd name="connsiteX6" fmla="*/ 2184400 w 2857500"/>
                <a:gd name="connsiteY6" fmla="*/ 38100 h 203200"/>
                <a:gd name="connsiteX7" fmla="*/ 2324100 w 2857500"/>
                <a:gd name="connsiteY7" fmla="*/ 88900 h 203200"/>
                <a:gd name="connsiteX8" fmla="*/ 2374900 w 2857500"/>
                <a:gd name="connsiteY8" fmla="*/ 127000 h 203200"/>
                <a:gd name="connsiteX9" fmla="*/ 2438400 w 2857500"/>
                <a:gd name="connsiteY9" fmla="*/ 152400 h 203200"/>
                <a:gd name="connsiteX10" fmla="*/ 2514600 w 2857500"/>
                <a:gd name="connsiteY10" fmla="*/ 177800 h 203200"/>
                <a:gd name="connsiteX11" fmla="*/ 2514600 w 2857500"/>
                <a:gd name="connsiteY11" fmla="*/ 177800 h 203200"/>
                <a:gd name="connsiteX12" fmla="*/ 2705100 w 2857500"/>
                <a:gd name="connsiteY12" fmla="*/ 203200 h 203200"/>
                <a:gd name="connsiteX13" fmla="*/ 2806700 w 2857500"/>
                <a:gd name="connsiteY13" fmla="*/ 203200 h 203200"/>
                <a:gd name="connsiteX14" fmla="*/ 2857500 w 2857500"/>
                <a:gd name="connsiteY14" fmla="*/ 203200 h 203200"/>
                <a:gd name="connsiteX15" fmla="*/ 2857500 w 2857500"/>
                <a:gd name="connsiteY15" fmla="*/ 203200 h 203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857500" h="203200">
                  <a:moveTo>
                    <a:pt x="0" y="165100"/>
                  </a:moveTo>
                  <a:lnTo>
                    <a:pt x="342900" y="0"/>
                  </a:lnTo>
                  <a:lnTo>
                    <a:pt x="1460500" y="114300"/>
                  </a:lnTo>
                  <a:cubicBezTo>
                    <a:pt x="1540486" y="74307"/>
                    <a:pt x="1508302" y="76200"/>
                    <a:pt x="1549400" y="76200"/>
                  </a:cubicBezTo>
                  <a:lnTo>
                    <a:pt x="1778000" y="76200"/>
                  </a:lnTo>
                  <a:lnTo>
                    <a:pt x="2057400" y="12700"/>
                  </a:lnTo>
                  <a:cubicBezTo>
                    <a:pt x="2175833" y="39018"/>
                    <a:pt x="2132671" y="38100"/>
                    <a:pt x="2184400" y="38100"/>
                  </a:cubicBezTo>
                  <a:cubicBezTo>
                    <a:pt x="2310389" y="66097"/>
                    <a:pt x="2271102" y="35902"/>
                    <a:pt x="2324100" y="88900"/>
                  </a:cubicBezTo>
                  <a:cubicBezTo>
                    <a:pt x="2371180" y="104593"/>
                    <a:pt x="2356213" y="89626"/>
                    <a:pt x="2374900" y="127000"/>
                  </a:cubicBezTo>
                  <a:cubicBezTo>
                    <a:pt x="2421980" y="142693"/>
                    <a:pt x="2401026" y="133713"/>
                    <a:pt x="2438400" y="152400"/>
                  </a:cubicBezTo>
                  <a:cubicBezTo>
                    <a:pt x="2496773" y="181586"/>
                    <a:pt x="2470268" y="177800"/>
                    <a:pt x="2514600" y="177800"/>
                  </a:cubicBezTo>
                  <a:lnTo>
                    <a:pt x="2514600" y="177800"/>
                  </a:lnTo>
                  <a:cubicBezTo>
                    <a:pt x="2689138" y="191226"/>
                    <a:pt x="2630331" y="165816"/>
                    <a:pt x="2705100" y="203200"/>
                  </a:cubicBezTo>
                  <a:lnTo>
                    <a:pt x="2806700" y="203200"/>
                  </a:lnTo>
                  <a:lnTo>
                    <a:pt x="2857500" y="203200"/>
                  </a:lnTo>
                  <a:lnTo>
                    <a:pt x="2857500" y="2032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18" name="17 Forma libre"/>
            <p:cNvSpPr/>
            <p:nvPr/>
          </p:nvSpPr>
          <p:spPr>
            <a:xfrm>
              <a:off x="1714500" y="2159000"/>
              <a:ext cx="1168400" cy="279400"/>
            </a:xfrm>
            <a:custGeom>
              <a:avLst/>
              <a:gdLst>
                <a:gd name="connsiteX0" fmla="*/ 0 w 1168400"/>
                <a:gd name="connsiteY0" fmla="*/ 0 h 279400"/>
                <a:gd name="connsiteX1" fmla="*/ 165100 w 1168400"/>
                <a:gd name="connsiteY1" fmla="*/ 139700 h 279400"/>
                <a:gd name="connsiteX2" fmla="*/ 1168400 w 1168400"/>
                <a:gd name="connsiteY2" fmla="*/ 279400 h 279400"/>
                <a:gd name="connsiteX3" fmla="*/ 1168400 w 1168400"/>
                <a:gd name="connsiteY3" fmla="*/ 279400 h 279400"/>
              </a:gdLst>
              <a:ahLst/>
              <a:cxnLst>
                <a:cxn ang="0">
                  <a:pos x="connsiteX0" y="connsiteY0"/>
                </a:cxn>
                <a:cxn ang="0">
                  <a:pos x="connsiteX1" y="connsiteY1"/>
                </a:cxn>
                <a:cxn ang="0">
                  <a:pos x="connsiteX2" y="connsiteY2"/>
                </a:cxn>
                <a:cxn ang="0">
                  <a:pos x="connsiteX3" y="connsiteY3"/>
                </a:cxn>
              </a:cxnLst>
              <a:rect l="l" t="t" r="r" b="b"/>
              <a:pathLst>
                <a:path w="1168400" h="279400">
                  <a:moveTo>
                    <a:pt x="0" y="0"/>
                  </a:moveTo>
                  <a:lnTo>
                    <a:pt x="165100" y="139700"/>
                  </a:lnTo>
                  <a:lnTo>
                    <a:pt x="1168400" y="279400"/>
                  </a:lnTo>
                  <a:lnTo>
                    <a:pt x="1168400" y="2794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19" name="18 Forma libre"/>
            <p:cNvSpPr/>
            <p:nvPr/>
          </p:nvSpPr>
          <p:spPr>
            <a:xfrm>
              <a:off x="2489200" y="381000"/>
              <a:ext cx="406400" cy="419100"/>
            </a:xfrm>
            <a:custGeom>
              <a:avLst/>
              <a:gdLst>
                <a:gd name="connsiteX0" fmla="*/ 0 w 406400"/>
                <a:gd name="connsiteY0" fmla="*/ 0 h 419100"/>
                <a:gd name="connsiteX1" fmla="*/ 279400 w 406400"/>
                <a:gd name="connsiteY1" fmla="*/ 292100 h 419100"/>
                <a:gd name="connsiteX2" fmla="*/ 393700 w 406400"/>
                <a:gd name="connsiteY2" fmla="*/ 330200 h 419100"/>
                <a:gd name="connsiteX3" fmla="*/ 406400 w 406400"/>
                <a:gd name="connsiteY3" fmla="*/ 419100 h 419100"/>
              </a:gdLst>
              <a:ahLst/>
              <a:cxnLst>
                <a:cxn ang="0">
                  <a:pos x="connsiteX0" y="connsiteY0"/>
                </a:cxn>
                <a:cxn ang="0">
                  <a:pos x="connsiteX1" y="connsiteY1"/>
                </a:cxn>
                <a:cxn ang="0">
                  <a:pos x="connsiteX2" y="connsiteY2"/>
                </a:cxn>
                <a:cxn ang="0">
                  <a:pos x="connsiteX3" y="connsiteY3"/>
                </a:cxn>
              </a:cxnLst>
              <a:rect l="l" t="t" r="r" b="b"/>
              <a:pathLst>
                <a:path w="406400" h="419100">
                  <a:moveTo>
                    <a:pt x="0" y="0"/>
                  </a:moveTo>
                  <a:lnTo>
                    <a:pt x="279400" y="292100"/>
                  </a:lnTo>
                  <a:lnTo>
                    <a:pt x="393700" y="330200"/>
                  </a:lnTo>
                  <a:lnTo>
                    <a:pt x="406400" y="4191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0" name="19 Forma libre"/>
            <p:cNvSpPr/>
            <p:nvPr/>
          </p:nvSpPr>
          <p:spPr>
            <a:xfrm>
              <a:off x="3251200" y="5537200"/>
              <a:ext cx="76200" cy="660400"/>
            </a:xfrm>
            <a:custGeom>
              <a:avLst/>
              <a:gdLst>
                <a:gd name="connsiteX0" fmla="*/ 76200 w 76200"/>
                <a:gd name="connsiteY0" fmla="*/ 0 h 660400"/>
                <a:gd name="connsiteX1" fmla="*/ 63500 w 76200"/>
                <a:gd name="connsiteY1" fmla="*/ 342900 h 660400"/>
                <a:gd name="connsiteX2" fmla="*/ 0 w 76200"/>
                <a:gd name="connsiteY2" fmla="*/ 660400 h 660400"/>
              </a:gdLst>
              <a:ahLst/>
              <a:cxnLst>
                <a:cxn ang="0">
                  <a:pos x="connsiteX0" y="connsiteY0"/>
                </a:cxn>
                <a:cxn ang="0">
                  <a:pos x="connsiteX1" y="connsiteY1"/>
                </a:cxn>
                <a:cxn ang="0">
                  <a:pos x="connsiteX2" y="connsiteY2"/>
                </a:cxn>
              </a:cxnLst>
              <a:rect l="l" t="t" r="r" b="b"/>
              <a:pathLst>
                <a:path w="76200" h="660400">
                  <a:moveTo>
                    <a:pt x="76200" y="0"/>
                  </a:moveTo>
                  <a:lnTo>
                    <a:pt x="63500" y="342900"/>
                  </a:lnTo>
                  <a:lnTo>
                    <a:pt x="0" y="6604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1" name="20 Forma libre"/>
            <p:cNvSpPr/>
            <p:nvPr/>
          </p:nvSpPr>
          <p:spPr>
            <a:xfrm>
              <a:off x="3314700" y="5473700"/>
              <a:ext cx="673100" cy="88900"/>
            </a:xfrm>
            <a:custGeom>
              <a:avLst/>
              <a:gdLst>
                <a:gd name="connsiteX0" fmla="*/ 673100 w 673100"/>
                <a:gd name="connsiteY0" fmla="*/ 88900 h 88900"/>
                <a:gd name="connsiteX1" fmla="*/ 609600 w 673100"/>
                <a:gd name="connsiteY1" fmla="*/ 88900 h 88900"/>
                <a:gd name="connsiteX2" fmla="*/ 508000 w 673100"/>
                <a:gd name="connsiteY2" fmla="*/ 0 h 88900"/>
                <a:gd name="connsiteX3" fmla="*/ 0 w 673100"/>
                <a:gd name="connsiteY3" fmla="*/ 88900 h 88900"/>
                <a:gd name="connsiteX4" fmla="*/ 0 w 673100"/>
                <a:gd name="connsiteY4" fmla="*/ 63500 h 88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3100" h="88900">
                  <a:moveTo>
                    <a:pt x="673100" y="88900"/>
                  </a:moveTo>
                  <a:lnTo>
                    <a:pt x="609600" y="88900"/>
                  </a:lnTo>
                  <a:lnTo>
                    <a:pt x="508000" y="0"/>
                  </a:lnTo>
                  <a:lnTo>
                    <a:pt x="0" y="88900"/>
                  </a:lnTo>
                  <a:lnTo>
                    <a:pt x="0" y="635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2" name="21 Forma libre"/>
            <p:cNvSpPr/>
            <p:nvPr/>
          </p:nvSpPr>
          <p:spPr>
            <a:xfrm>
              <a:off x="2667000" y="3416300"/>
              <a:ext cx="622300" cy="2628900"/>
            </a:xfrm>
            <a:custGeom>
              <a:avLst/>
              <a:gdLst>
                <a:gd name="connsiteX0" fmla="*/ 368300 w 622300"/>
                <a:gd name="connsiteY0" fmla="*/ 0 h 2628900"/>
                <a:gd name="connsiteX1" fmla="*/ 469900 w 622300"/>
                <a:gd name="connsiteY1" fmla="*/ 863600 h 2628900"/>
                <a:gd name="connsiteX2" fmla="*/ 546100 w 622300"/>
                <a:gd name="connsiteY2" fmla="*/ 1244600 h 2628900"/>
                <a:gd name="connsiteX3" fmla="*/ 520700 w 622300"/>
                <a:gd name="connsiteY3" fmla="*/ 1409700 h 2628900"/>
                <a:gd name="connsiteX4" fmla="*/ 520700 w 622300"/>
                <a:gd name="connsiteY4" fmla="*/ 1511300 h 2628900"/>
                <a:gd name="connsiteX5" fmla="*/ 469900 w 622300"/>
                <a:gd name="connsiteY5" fmla="*/ 1587500 h 2628900"/>
                <a:gd name="connsiteX6" fmla="*/ 457200 w 622300"/>
                <a:gd name="connsiteY6" fmla="*/ 1676400 h 2628900"/>
                <a:gd name="connsiteX7" fmla="*/ 381000 w 622300"/>
                <a:gd name="connsiteY7" fmla="*/ 1714500 h 2628900"/>
                <a:gd name="connsiteX8" fmla="*/ 355600 w 622300"/>
                <a:gd name="connsiteY8" fmla="*/ 1803400 h 2628900"/>
                <a:gd name="connsiteX9" fmla="*/ 355600 w 622300"/>
                <a:gd name="connsiteY9" fmla="*/ 1841500 h 2628900"/>
                <a:gd name="connsiteX10" fmla="*/ 368300 w 622300"/>
                <a:gd name="connsiteY10" fmla="*/ 1981200 h 2628900"/>
                <a:gd name="connsiteX11" fmla="*/ 304800 w 622300"/>
                <a:gd name="connsiteY11" fmla="*/ 2222500 h 2628900"/>
                <a:gd name="connsiteX12" fmla="*/ 266700 w 622300"/>
                <a:gd name="connsiteY12" fmla="*/ 2425700 h 2628900"/>
                <a:gd name="connsiteX13" fmla="*/ 25400 w 622300"/>
                <a:gd name="connsiteY13" fmla="*/ 2413000 h 2628900"/>
                <a:gd name="connsiteX14" fmla="*/ 0 w 622300"/>
                <a:gd name="connsiteY14" fmla="*/ 2501900 h 2628900"/>
                <a:gd name="connsiteX15" fmla="*/ 622300 w 622300"/>
                <a:gd name="connsiteY15" fmla="*/ 2628900 h 2628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22300" h="2628900">
                  <a:moveTo>
                    <a:pt x="368300" y="0"/>
                  </a:moveTo>
                  <a:lnTo>
                    <a:pt x="469900" y="863600"/>
                  </a:lnTo>
                  <a:lnTo>
                    <a:pt x="546100" y="1244600"/>
                  </a:lnTo>
                  <a:lnTo>
                    <a:pt x="520700" y="1409700"/>
                  </a:lnTo>
                  <a:lnTo>
                    <a:pt x="520700" y="1511300"/>
                  </a:lnTo>
                  <a:cubicBezTo>
                    <a:pt x="479520" y="1579934"/>
                    <a:pt x="500054" y="1557346"/>
                    <a:pt x="469900" y="1587500"/>
                  </a:cubicBezTo>
                  <a:cubicBezTo>
                    <a:pt x="456504" y="1667876"/>
                    <a:pt x="457200" y="1637950"/>
                    <a:pt x="457200" y="1676400"/>
                  </a:cubicBezTo>
                  <a:lnTo>
                    <a:pt x="381000" y="1714500"/>
                  </a:lnTo>
                  <a:cubicBezTo>
                    <a:pt x="349920" y="1776659"/>
                    <a:pt x="355600" y="1746368"/>
                    <a:pt x="355600" y="1803400"/>
                  </a:cubicBezTo>
                  <a:lnTo>
                    <a:pt x="355600" y="1841500"/>
                  </a:lnTo>
                  <a:lnTo>
                    <a:pt x="368300" y="1981200"/>
                  </a:lnTo>
                  <a:lnTo>
                    <a:pt x="304800" y="2222500"/>
                  </a:lnTo>
                  <a:lnTo>
                    <a:pt x="266700" y="2425700"/>
                  </a:lnTo>
                  <a:lnTo>
                    <a:pt x="25400" y="2413000"/>
                  </a:lnTo>
                  <a:lnTo>
                    <a:pt x="0" y="2501900"/>
                  </a:lnTo>
                  <a:lnTo>
                    <a:pt x="622300" y="26289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3" name="22 Forma libre"/>
            <p:cNvSpPr/>
            <p:nvPr/>
          </p:nvSpPr>
          <p:spPr>
            <a:xfrm>
              <a:off x="2566988" y="6019800"/>
              <a:ext cx="590550" cy="61913"/>
            </a:xfrm>
            <a:custGeom>
              <a:avLst/>
              <a:gdLst>
                <a:gd name="connsiteX0" fmla="*/ 0 w 590550"/>
                <a:gd name="connsiteY0" fmla="*/ 0 h 61913"/>
                <a:gd name="connsiteX1" fmla="*/ 590550 w 590550"/>
                <a:gd name="connsiteY1" fmla="*/ 61913 h 61913"/>
                <a:gd name="connsiteX2" fmla="*/ 590550 w 590550"/>
                <a:gd name="connsiteY2" fmla="*/ 57150 h 61913"/>
              </a:gdLst>
              <a:ahLst/>
              <a:cxnLst>
                <a:cxn ang="0">
                  <a:pos x="connsiteX0" y="connsiteY0"/>
                </a:cxn>
                <a:cxn ang="0">
                  <a:pos x="connsiteX1" y="connsiteY1"/>
                </a:cxn>
                <a:cxn ang="0">
                  <a:pos x="connsiteX2" y="connsiteY2"/>
                </a:cxn>
              </a:cxnLst>
              <a:rect l="l" t="t" r="r" b="b"/>
              <a:pathLst>
                <a:path w="590550" h="61913">
                  <a:moveTo>
                    <a:pt x="0" y="0"/>
                  </a:moveTo>
                  <a:lnTo>
                    <a:pt x="590550" y="61913"/>
                  </a:lnTo>
                  <a:lnTo>
                    <a:pt x="590550" y="5715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4" name="23 Forma libre"/>
            <p:cNvSpPr/>
            <p:nvPr/>
          </p:nvSpPr>
          <p:spPr>
            <a:xfrm>
              <a:off x="2466975" y="5843588"/>
              <a:ext cx="204788" cy="57150"/>
            </a:xfrm>
            <a:custGeom>
              <a:avLst/>
              <a:gdLst>
                <a:gd name="connsiteX0" fmla="*/ 0 w 204788"/>
                <a:gd name="connsiteY0" fmla="*/ 0 h 57150"/>
                <a:gd name="connsiteX1" fmla="*/ 33338 w 204788"/>
                <a:gd name="connsiteY1" fmla="*/ 4762 h 57150"/>
                <a:gd name="connsiteX2" fmla="*/ 90488 w 204788"/>
                <a:gd name="connsiteY2" fmla="*/ 23812 h 57150"/>
                <a:gd name="connsiteX3" fmla="*/ 161925 w 204788"/>
                <a:gd name="connsiteY3" fmla="*/ 47625 h 57150"/>
                <a:gd name="connsiteX4" fmla="*/ 176213 w 204788"/>
                <a:gd name="connsiteY4" fmla="*/ 52387 h 57150"/>
                <a:gd name="connsiteX5" fmla="*/ 204788 w 204788"/>
                <a:gd name="connsiteY5" fmla="*/ 57150 h 57150"/>
                <a:gd name="connsiteX6" fmla="*/ 204788 w 204788"/>
                <a:gd name="connsiteY6" fmla="*/ 47625 h 57150"/>
                <a:gd name="connsiteX7" fmla="*/ 195263 w 204788"/>
                <a:gd name="connsiteY7" fmla="*/ 57150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4788" h="57150">
                  <a:moveTo>
                    <a:pt x="0" y="0"/>
                  </a:moveTo>
                  <a:cubicBezTo>
                    <a:pt x="11113" y="1587"/>
                    <a:pt x="22609" y="1461"/>
                    <a:pt x="33338" y="4762"/>
                  </a:cubicBezTo>
                  <a:cubicBezTo>
                    <a:pt x="121293" y="31825"/>
                    <a:pt x="5397" y="9632"/>
                    <a:pt x="90488" y="23812"/>
                  </a:cubicBezTo>
                  <a:cubicBezTo>
                    <a:pt x="149763" y="46041"/>
                    <a:pt x="106724" y="31065"/>
                    <a:pt x="161925" y="47625"/>
                  </a:cubicBezTo>
                  <a:cubicBezTo>
                    <a:pt x="166734" y="49068"/>
                    <a:pt x="171312" y="51298"/>
                    <a:pt x="176213" y="52387"/>
                  </a:cubicBezTo>
                  <a:cubicBezTo>
                    <a:pt x="185639" y="54482"/>
                    <a:pt x="204788" y="57150"/>
                    <a:pt x="204788" y="57150"/>
                  </a:cubicBezTo>
                  <a:lnTo>
                    <a:pt x="204788" y="47625"/>
                  </a:lnTo>
                  <a:lnTo>
                    <a:pt x="195263" y="5715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5" name="24 Forma libre"/>
            <p:cNvSpPr/>
            <p:nvPr/>
          </p:nvSpPr>
          <p:spPr>
            <a:xfrm>
              <a:off x="2547938" y="5876925"/>
              <a:ext cx="709612" cy="300038"/>
            </a:xfrm>
            <a:custGeom>
              <a:avLst/>
              <a:gdLst>
                <a:gd name="connsiteX0" fmla="*/ 47625 w 709612"/>
                <a:gd name="connsiteY0" fmla="*/ 0 h 300038"/>
                <a:gd name="connsiteX1" fmla="*/ 23812 w 709612"/>
                <a:gd name="connsiteY1" fmla="*/ 161925 h 300038"/>
                <a:gd name="connsiteX2" fmla="*/ 0 w 709612"/>
                <a:gd name="connsiteY2" fmla="*/ 295275 h 300038"/>
                <a:gd name="connsiteX3" fmla="*/ 285750 w 709612"/>
                <a:gd name="connsiteY3" fmla="*/ 295275 h 300038"/>
                <a:gd name="connsiteX4" fmla="*/ 457200 w 709612"/>
                <a:gd name="connsiteY4" fmla="*/ 300038 h 300038"/>
                <a:gd name="connsiteX5" fmla="*/ 709612 w 709612"/>
                <a:gd name="connsiteY5" fmla="*/ 300038 h 300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09612" h="300038">
                  <a:moveTo>
                    <a:pt x="47625" y="0"/>
                  </a:moveTo>
                  <a:lnTo>
                    <a:pt x="23812" y="161925"/>
                  </a:lnTo>
                  <a:lnTo>
                    <a:pt x="0" y="295275"/>
                  </a:lnTo>
                  <a:lnTo>
                    <a:pt x="285750" y="295275"/>
                  </a:lnTo>
                  <a:lnTo>
                    <a:pt x="457200" y="300038"/>
                  </a:lnTo>
                  <a:lnTo>
                    <a:pt x="709612" y="300038"/>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6" name="25 Forma libre"/>
            <p:cNvSpPr/>
            <p:nvPr/>
          </p:nvSpPr>
          <p:spPr>
            <a:xfrm>
              <a:off x="2995613" y="5986463"/>
              <a:ext cx="61912" cy="290512"/>
            </a:xfrm>
            <a:custGeom>
              <a:avLst/>
              <a:gdLst>
                <a:gd name="connsiteX0" fmla="*/ 61912 w 61912"/>
                <a:gd name="connsiteY0" fmla="*/ 0 h 290512"/>
                <a:gd name="connsiteX1" fmla="*/ 38100 w 61912"/>
                <a:gd name="connsiteY1" fmla="*/ 80962 h 290512"/>
                <a:gd name="connsiteX2" fmla="*/ 0 w 61912"/>
                <a:gd name="connsiteY2" fmla="*/ 180975 h 290512"/>
                <a:gd name="connsiteX3" fmla="*/ 52387 w 61912"/>
                <a:gd name="connsiteY3" fmla="*/ 290512 h 290512"/>
              </a:gdLst>
              <a:ahLst/>
              <a:cxnLst>
                <a:cxn ang="0">
                  <a:pos x="connsiteX0" y="connsiteY0"/>
                </a:cxn>
                <a:cxn ang="0">
                  <a:pos x="connsiteX1" y="connsiteY1"/>
                </a:cxn>
                <a:cxn ang="0">
                  <a:pos x="connsiteX2" y="connsiteY2"/>
                </a:cxn>
                <a:cxn ang="0">
                  <a:pos x="connsiteX3" y="connsiteY3"/>
                </a:cxn>
              </a:cxnLst>
              <a:rect l="l" t="t" r="r" b="b"/>
              <a:pathLst>
                <a:path w="61912" h="290512">
                  <a:moveTo>
                    <a:pt x="61912" y="0"/>
                  </a:moveTo>
                  <a:lnTo>
                    <a:pt x="38100" y="80962"/>
                  </a:lnTo>
                  <a:lnTo>
                    <a:pt x="0" y="180975"/>
                  </a:lnTo>
                  <a:lnTo>
                    <a:pt x="52387" y="290512"/>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7" name="26 Forma libre"/>
            <p:cNvSpPr/>
            <p:nvPr/>
          </p:nvSpPr>
          <p:spPr>
            <a:xfrm>
              <a:off x="2300288" y="6053138"/>
              <a:ext cx="561975" cy="433387"/>
            </a:xfrm>
            <a:custGeom>
              <a:avLst/>
              <a:gdLst>
                <a:gd name="connsiteX0" fmla="*/ 561975 w 561975"/>
                <a:gd name="connsiteY0" fmla="*/ 0 h 433387"/>
                <a:gd name="connsiteX1" fmla="*/ 500062 w 561975"/>
                <a:gd name="connsiteY1" fmla="*/ 242887 h 433387"/>
                <a:gd name="connsiteX2" fmla="*/ 485775 w 561975"/>
                <a:gd name="connsiteY2" fmla="*/ 300037 h 433387"/>
                <a:gd name="connsiteX3" fmla="*/ 538162 w 561975"/>
                <a:gd name="connsiteY3" fmla="*/ 385762 h 433387"/>
                <a:gd name="connsiteX4" fmla="*/ 4762 w 561975"/>
                <a:gd name="connsiteY4" fmla="*/ 357187 h 433387"/>
                <a:gd name="connsiteX5" fmla="*/ 0 w 561975"/>
                <a:gd name="connsiteY5" fmla="*/ 433387 h 4333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1975" h="433387">
                  <a:moveTo>
                    <a:pt x="561975" y="0"/>
                  </a:moveTo>
                  <a:lnTo>
                    <a:pt x="500062" y="242887"/>
                  </a:lnTo>
                  <a:lnTo>
                    <a:pt x="485775" y="300037"/>
                  </a:lnTo>
                  <a:lnTo>
                    <a:pt x="538162" y="385762"/>
                  </a:lnTo>
                  <a:lnTo>
                    <a:pt x="4762" y="357187"/>
                  </a:lnTo>
                  <a:lnTo>
                    <a:pt x="0" y="433387"/>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sp>
        <p:nvSpPr>
          <p:cNvPr id="38" name="AutoShape 394"/>
          <p:cNvSpPr>
            <a:spLocks noChangeArrowheads="1"/>
          </p:cNvSpPr>
          <p:nvPr/>
        </p:nvSpPr>
        <p:spPr bwMode="auto">
          <a:xfrm>
            <a:off x="869950" y="935761"/>
            <a:ext cx="4872037" cy="382044"/>
          </a:xfrm>
          <a:prstGeom prst="roundRect">
            <a:avLst>
              <a:gd name="adj" fmla="val 50000"/>
            </a:avLst>
          </a:prstGeom>
          <a:solidFill>
            <a:srgbClr val="002060"/>
          </a:solidFill>
          <a:ln w="28575">
            <a:solidFill>
              <a:srgbClr val="FFFF00"/>
            </a:solidFill>
            <a:round/>
            <a:headEnd/>
            <a:tailEnd/>
          </a:ln>
        </p:spPr>
        <p:txBody>
          <a:bodyPr wrap="none" anchor="ctr"/>
          <a:lstStyle/>
          <a:p>
            <a:pPr algn="ctr" defTabSz="690878" eaLnBrk="0" hangingPunct="0">
              <a:buSzPct val="85000"/>
              <a:defRPr/>
            </a:pPr>
            <a:r>
              <a:rPr lang="es-CL" sz="2400" b="1" dirty="0">
                <a:solidFill>
                  <a:srgbClr val="FFFF00"/>
                </a:solidFill>
                <a:effectLst>
                  <a:outerShdw blurRad="38100" dist="38100" dir="2700000" algn="tl">
                    <a:srgbClr val="000000"/>
                  </a:outerShdw>
                </a:effectLst>
                <a:latin typeface="Arial" charset="0"/>
              </a:rPr>
              <a:t>VÍAS DE COMUNICACIÓN</a:t>
            </a:r>
          </a:p>
        </p:txBody>
      </p:sp>
      <p:grpSp>
        <p:nvGrpSpPr>
          <p:cNvPr id="40" name="Grupo 39">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41"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42"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44" name="Proceso alternativo 5">
            <a:extLst>
              <a:ext uri="{FF2B5EF4-FFF2-40B4-BE49-F238E27FC236}">
                <a16:creationId xmlns:a16="http://schemas.microsoft.com/office/drawing/2014/main" id="{78562406-F1B7-8541-929F-D750EC4CEAD3}"/>
              </a:ext>
            </a:extLst>
          </p:cNvPr>
          <p:cNvSpPr/>
          <p:nvPr/>
        </p:nvSpPr>
        <p:spPr>
          <a:xfrm>
            <a:off x="1013667" y="716002"/>
            <a:ext cx="10069414"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45" name="Picture 2" descr="http://webinterna.esnaval.cl/images/cabecera_EN.png"/>
          <p:cNvPicPr>
            <a:picLocks noChangeAspect="1" noChangeArrowheads="1"/>
          </p:cNvPicPr>
          <p:nvPr/>
        </p:nvPicPr>
        <p:blipFill rotWithShape="1">
          <a:blip r:embed="rId4">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46" name="Text Box 4">
            <a:extLst>
              <a:ext uri="{FF2B5EF4-FFF2-40B4-BE49-F238E27FC236}">
                <a16:creationId xmlns:a16="http://schemas.microsoft.com/office/drawing/2014/main" id="{998CBBDF-C3A9-4ACA-A7CE-2B10A57DEDE9}"/>
              </a:ext>
            </a:extLst>
          </p:cNvPr>
          <p:cNvSpPr txBox="1">
            <a:spLocks noChangeArrowheads="1"/>
          </p:cNvSpPr>
          <p:nvPr/>
        </p:nvSpPr>
        <p:spPr bwMode="auto">
          <a:xfrm>
            <a:off x="6337400" y="1085419"/>
            <a:ext cx="5262119" cy="4770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80975" indent="-180975"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285750" indent="-285750" algn="just" eaLnBrk="1" hangingPunct="1">
              <a:buFont typeface="Wingdings" panose="05000000000000000000" pitchFamily="2" charset="2"/>
              <a:buChar char="v"/>
            </a:pPr>
            <a:r>
              <a:rPr lang="es-ES_tradnl" altLang="es-CO" sz="1600" dirty="0">
                <a:cs typeface="Arial" panose="020B0604020202020204" pitchFamily="34" charset="0"/>
              </a:rPr>
              <a:t>Indica las vías que permiten la Movilidad.</a:t>
            </a:r>
          </a:p>
          <a:p>
            <a:pPr marL="285750" indent="-285750" algn="just" eaLnBrk="1" hangingPunct="1">
              <a:buFont typeface="Wingdings" panose="05000000000000000000" pitchFamily="2" charset="2"/>
              <a:buChar char="v"/>
            </a:pPr>
            <a:endParaRPr lang="es-ES_tradnl" altLang="es-CO" sz="1600" dirty="0">
              <a:cs typeface="Arial" panose="020B0604020202020204" pitchFamily="34" charset="0"/>
            </a:endParaRPr>
          </a:p>
          <a:p>
            <a:pPr marL="285750" indent="-285750" algn="just" eaLnBrk="1" hangingPunct="1">
              <a:buFont typeface="Wingdings" panose="05000000000000000000" pitchFamily="2" charset="2"/>
              <a:buChar char="v"/>
            </a:pPr>
            <a:r>
              <a:rPr lang="es-ES_tradnl" altLang="es-CO" sz="1600" dirty="0">
                <a:cs typeface="Arial" panose="020B0604020202020204" pitchFamily="34" charset="0"/>
              </a:rPr>
              <a:t>Aspectos a analizar en lo terrestre:  </a:t>
            </a:r>
          </a:p>
          <a:p>
            <a:pPr lvl="1" algn="just" eaLnBrk="1" hangingPunct="1">
              <a:buFontTx/>
              <a:buChar char="•"/>
            </a:pPr>
            <a:r>
              <a:rPr lang="es-ES_tradnl" altLang="es-CO" sz="1600" dirty="0">
                <a:cs typeface="Arial" panose="020B0604020202020204" pitchFamily="34" charset="0"/>
              </a:rPr>
              <a:t>Caminos: Carreteras, 1° clase, 2° clase (asfaltados), 3° clase (de tierra compactada), huellas y senderos. Si es necesario, destacar cantidad de pistas y condiciones de </a:t>
            </a:r>
            <a:r>
              <a:rPr lang="es-ES_tradnl" altLang="es-CO" sz="1600" dirty="0" err="1">
                <a:cs typeface="Arial" panose="020B0604020202020204" pitchFamily="34" charset="0"/>
              </a:rPr>
              <a:t>transitabilidad</a:t>
            </a:r>
            <a:endParaRPr lang="es-ES_tradnl" altLang="es-CO" sz="1600" dirty="0">
              <a:cs typeface="Arial" panose="020B0604020202020204" pitchFamily="34" charset="0"/>
            </a:endParaRPr>
          </a:p>
          <a:p>
            <a:pPr lvl="1" algn="just" eaLnBrk="1" hangingPunct="1">
              <a:buFontTx/>
              <a:buChar char="•"/>
            </a:pPr>
            <a:r>
              <a:rPr lang="es-ES_tradnl" altLang="es-CO" sz="1600" dirty="0">
                <a:cs typeface="Arial" panose="020B0604020202020204" pitchFamily="34" charset="0"/>
              </a:rPr>
              <a:t>Vías Férreas: ancho de las vías férreas o tipo de trocha, ubicación de estaciones, terraplenes, puentes y túneles, pendientes fuertes, etc.</a:t>
            </a:r>
          </a:p>
          <a:p>
            <a:pPr lvl="1" algn="just" eaLnBrk="1" hangingPunct="1">
              <a:buFontTx/>
              <a:buChar char="•"/>
            </a:pPr>
            <a:endParaRPr lang="es-ES_tradnl" altLang="es-CO" sz="1600" dirty="0">
              <a:cs typeface="Arial" panose="020B0604020202020204" pitchFamily="34" charset="0"/>
            </a:endParaRPr>
          </a:p>
          <a:p>
            <a:pPr marL="285750" indent="-285750" algn="just" eaLnBrk="1" hangingPunct="1">
              <a:buFont typeface="Wingdings" panose="05000000000000000000" pitchFamily="2" charset="2"/>
              <a:buChar char="v"/>
            </a:pPr>
            <a:r>
              <a:rPr lang="es-ES_tradnl" altLang="es-CO" sz="1600" dirty="0">
                <a:cs typeface="Arial" panose="020B0604020202020204" pitchFamily="34" charset="0"/>
              </a:rPr>
              <a:t>Aspectos a analizar en lo acuático: </a:t>
            </a:r>
          </a:p>
          <a:p>
            <a:pPr lvl="1" algn="just" eaLnBrk="1" hangingPunct="1">
              <a:buFontTx/>
              <a:buChar char="•"/>
            </a:pPr>
            <a:r>
              <a:rPr lang="es-ES_tradnl" altLang="es-CO" sz="1600" dirty="0">
                <a:cs typeface="Arial" panose="020B0604020202020204" pitchFamily="34" charset="0"/>
              </a:rPr>
              <a:t>Vías navegables</a:t>
            </a:r>
          </a:p>
          <a:p>
            <a:pPr lvl="1" algn="just" eaLnBrk="1" hangingPunct="1">
              <a:buFontTx/>
              <a:buChar char="•"/>
            </a:pPr>
            <a:r>
              <a:rPr lang="es-ES_tradnl" altLang="es-CO" sz="1600" dirty="0">
                <a:cs typeface="Arial" panose="020B0604020202020204" pitchFamily="34" charset="0"/>
              </a:rPr>
              <a:t>Puertos: detalle de sus instalaciones. </a:t>
            </a:r>
          </a:p>
          <a:p>
            <a:pPr lvl="1" algn="just" eaLnBrk="1" hangingPunct="1">
              <a:buFontTx/>
              <a:buChar char="•"/>
            </a:pPr>
            <a:endParaRPr lang="es-ES_tradnl" altLang="es-CO" sz="1600" dirty="0">
              <a:cs typeface="Arial" panose="020B0604020202020204" pitchFamily="34" charset="0"/>
            </a:endParaRPr>
          </a:p>
          <a:p>
            <a:pPr marL="285750" indent="-285750" algn="just" eaLnBrk="1" hangingPunct="1">
              <a:buFont typeface="Wingdings" panose="05000000000000000000" pitchFamily="2" charset="2"/>
              <a:buChar char="v"/>
            </a:pPr>
            <a:r>
              <a:rPr lang="es-ES_tradnl" altLang="es-CO" sz="1600" dirty="0">
                <a:cs typeface="Arial" panose="020B0604020202020204" pitchFamily="34" charset="0"/>
              </a:rPr>
              <a:t>Aspectos a analizar en lo aéreo: </a:t>
            </a:r>
          </a:p>
          <a:p>
            <a:pPr lvl="1" algn="just" eaLnBrk="1" hangingPunct="1">
              <a:buFontTx/>
              <a:buChar char="•"/>
            </a:pPr>
            <a:r>
              <a:rPr lang="es-ES_tradnl" altLang="es-CO" sz="1600" dirty="0">
                <a:cs typeface="Arial" panose="020B0604020202020204" pitchFamily="34" charset="0"/>
              </a:rPr>
              <a:t>Pistas de aterrizaje: largo, ancho, tipo de superficie, altitud y orientación.</a:t>
            </a:r>
          </a:p>
        </p:txBody>
      </p:sp>
      <p:sp>
        <p:nvSpPr>
          <p:cNvPr id="47" name="Text Box 9"/>
          <p:cNvSpPr txBox="1">
            <a:spLocks noChangeArrowheads="1"/>
          </p:cNvSpPr>
          <p:nvPr/>
        </p:nvSpPr>
        <p:spPr bwMode="auto">
          <a:xfrm>
            <a:off x="949746" y="320223"/>
            <a:ext cx="10292507" cy="461665"/>
          </a:xfrm>
          <a:prstGeom prst="rect">
            <a:avLst/>
          </a:prstGeom>
          <a:noFill/>
          <a:ln w="190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CO" sz="2400" dirty="0" smtClean="0"/>
              <a:t>FASE II “</a:t>
            </a:r>
            <a:r>
              <a:rPr lang="es-MX" altLang="es-CO" sz="2400" dirty="0"/>
              <a:t>DESCRIBIR LOS EFECTOS DEL CAMPO DE </a:t>
            </a:r>
            <a:r>
              <a:rPr lang="es-MX" altLang="es-CO" sz="2400" dirty="0" smtClean="0"/>
              <a:t>BATALLA</a:t>
            </a:r>
            <a:r>
              <a:rPr lang="es-ES" altLang="es-CO" sz="2400" dirty="0" smtClean="0"/>
              <a:t>”</a:t>
            </a:r>
            <a:endParaRPr lang="es-ES" altLang="es-CO" sz="2400" dirty="0"/>
          </a:p>
        </p:txBody>
      </p:sp>
    </p:spTree>
    <p:extLst>
      <p:ext uri="{BB962C8B-B14F-4D97-AF65-F5344CB8AC3E}">
        <p14:creationId xmlns:p14="http://schemas.microsoft.com/office/powerpoint/2010/main" val="398194768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ipe(up)">
                                      <p:cBhvr>
                                        <p:cTn id="7" dur="3000"/>
                                        <p:tgtEl>
                                          <p:spTgt spid="2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46"/>
                                        </p:tgtEl>
                                        <p:attrNameLst>
                                          <p:attrName>style.visibility</p:attrName>
                                        </p:attrNameLst>
                                      </p:cBhvr>
                                      <p:to>
                                        <p:strVal val="visible"/>
                                      </p:to>
                                    </p:set>
                                    <p:anim calcmode="lin" valueType="num">
                                      <p:cBhvr additive="base">
                                        <p:cTn id="12" dur="500" fill="hold"/>
                                        <p:tgtEl>
                                          <p:spTgt spid="46"/>
                                        </p:tgtEl>
                                        <p:attrNameLst>
                                          <p:attrName>ppt_x</p:attrName>
                                        </p:attrNameLst>
                                      </p:cBhvr>
                                      <p:tavLst>
                                        <p:tav tm="0">
                                          <p:val>
                                            <p:strVal val="0-#ppt_w/2"/>
                                          </p:val>
                                        </p:tav>
                                        <p:tav tm="100000">
                                          <p:val>
                                            <p:strVal val="#ppt_x"/>
                                          </p:val>
                                        </p:tav>
                                      </p:tavLst>
                                    </p:anim>
                                    <p:anim calcmode="lin" valueType="num">
                                      <p:cBhvr additive="base">
                                        <p:cTn id="13" dur="500" fill="hold"/>
                                        <p:tgtEl>
                                          <p:spTgt spid="4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770" name="40 Grupo"/>
          <p:cNvGrpSpPr>
            <a:grpSpLocks/>
          </p:cNvGrpSpPr>
          <p:nvPr/>
        </p:nvGrpSpPr>
        <p:grpSpPr bwMode="auto">
          <a:xfrm>
            <a:off x="323482" y="1040454"/>
            <a:ext cx="5513636" cy="5178167"/>
            <a:chOff x="1357290" y="330655"/>
            <a:chExt cx="6429375" cy="6332672"/>
          </a:xfrm>
        </p:grpSpPr>
        <p:pic>
          <p:nvPicPr>
            <p:cNvPr id="2" name="1 Imagen" descr="1.JPG"/>
            <p:cNvPicPr>
              <a:picLocks noChangeAspect="1"/>
            </p:cNvPicPr>
            <p:nvPr/>
          </p:nvPicPr>
          <p:blipFill>
            <a:blip r:embed="rId2" cstate="print">
              <a:clrChange>
                <a:clrFrom>
                  <a:srgbClr val="A29197"/>
                </a:clrFrom>
                <a:clrTo>
                  <a:srgbClr val="A29197">
                    <a:alpha val="0"/>
                  </a:srgbClr>
                </a:clrTo>
              </a:clrChange>
            </a:blip>
            <a:stretch>
              <a:fillRect/>
            </a:stretch>
          </p:blipFill>
          <p:spPr>
            <a:xfrm>
              <a:off x="1357290" y="357166"/>
              <a:ext cx="6429375" cy="6200775"/>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grpSp>
          <p:nvGrpSpPr>
            <p:cNvPr id="32780" name="13 Grupo"/>
            <p:cNvGrpSpPr>
              <a:grpSpLocks/>
            </p:cNvGrpSpPr>
            <p:nvPr/>
          </p:nvGrpSpPr>
          <p:grpSpPr bwMode="auto">
            <a:xfrm>
              <a:off x="1367606" y="330655"/>
              <a:ext cx="6342872" cy="6332672"/>
              <a:chOff x="1367606" y="330655"/>
              <a:chExt cx="6342872" cy="6332672"/>
            </a:xfrm>
          </p:grpSpPr>
          <p:sp>
            <p:nvSpPr>
              <p:cNvPr id="5" name="4 Forma libre"/>
              <p:cNvSpPr/>
              <p:nvPr/>
            </p:nvSpPr>
            <p:spPr>
              <a:xfrm>
                <a:off x="3214678" y="428604"/>
                <a:ext cx="4495800" cy="6099650"/>
              </a:xfrm>
              <a:custGeom>
                <a:avLst/>
                <a:gdLst>
                  <a:gd name="connsiteX0" fmla="*/ 2984500 w 4495800"/>
                  <a:gd name="connsiteY0" fmla="*/ 3650 h 6099650"/>
                  <a:gd name="connsiteX1" fmla="*/ 3022600 w 4495800"/>
                  <a:gd name="connsiteY1" fmla="*/ 41750 h 6099650"/>
                  <a:gd name="connsiteX2" fmla="*/ 3060700 w 4495800"/>
                  <a:gd name="connsiteY2" fmla="*/ 54450 h 6099650"/>
                  <a:gd name="connsiteX3" fmla="*/ 3086100 w 4495800"/>
                  <a:gd name="connsiteY3" fmla="*/ 92550 h 6099650"/>
                  <a:gd name="connsiteX4" fmla="*/ 3073400 w 4495800"/>
                  <a:gd name="connsiteY4" fmla="*/ 321150 h 6099650"/>
                  <a:gd name="connsiteX5" fmla="*/ 2870200 w 4495800"/>
                  <a:gd name="connsiteY5" fmla="*/ 384650 h 6099650"/>
                  <a:gd name="connsiteX6" fmla="*/ 2844800 w 4495800"/>
                  <a:gd name="connsiteY6" fmla="*/ 422750 h 6099650"/>
                  <a:gd name="connsiteX7" fmla="*/ 2768600 w 4495800"/>
                  <a:gd name="connsiteY7" fmla="*/ 460850 h 6099650"/>
                  <a:gd name="connsiteX8" fmla="*/ 1981200 w 4495800"/>
                  <a:gd name="connsiteY8" fmla="*/ 435450 h 6099650"/>
                  <a:gd name="connsiteX9" fmla="*/ 1943100 w 4495800"/>
                  <a:gd name="connsiteY9" fmla="*/ 422750 h 6099650"/>
                  <a:gd name="connsiteX10" fmla="*/ 1892300 w 4495800"/>
                  <a:gd name="connsiteY10" fmla="*/ 410050 h 6099650"/>
                  <a:gd name="connsiteX11" fmla="*/ 1866900 w 4495800"/>
                  <a:gd name="connsiteY11" fmla="*/ 371950 h 6099650"/>
                  <a:gd name="connsiteX12" fmla="*/ 1828800 w 4495800"/>
                  <a:gd name="connsiteY12" fmla="*/ 333850 h 6099650"/>
                  <a:gd name="connsiteX13" fmla="*/ 1765300 w 4495800"/>
                  <a:gd name="connsiteY13" fmla="*/ 244950 h 6099650"/>
                  <a:gd name="connsiteX14" fmla="*/ 1739900 w 4495800"/>
                  <a:gd name="connsiteY14" fmla="*/ 168750 h 6099650"/>
                  <a:gd name="connsiteX15" fmla="*/ 1689100 w 4495800"/>
                  <a:gd name="connsiteY15" fmla="*/ 3650 h 6099650"/>
                  <a:gd name="connsiteX16" fmla="*/ 1676400 w 4495800"/>
                  <a:gd name="connsiteY16" fmla="*/ 3650 h 6099650"/>
                  <a:gd name="connsiteX17" fmla="*/ 1244600 w 4495800"/>
                  <a:gd name="connsiteY17" fmla="*/ 16350 h 6099650"/>
                  <a:gd name="connsiteX18" fmla="*/ 1231900 w 4495800"/>
                  <a:gd name="connsiteY18" fmla="*/ 54450 h 6099650"/>
                  <a:gd name="connsiteX19" fmla="*/ 1193800 w 4495800"/>
                  <a:gd name="connsiteY19" fmla="*/ 92550 h 6099650"/>
                  <a:gd name="connsiteX20" fmla="*/ 1181100 w 4495800"/>
                  <a:gd name="connsiteY20" fmla="*/ 130650 h 6099650"/>
                  <a:gd name="connsiteX21" fmla="*/ 1155700 w 4495800"/>
                  <a:gd name="connsiteY21" fmla="*/ 168750 h 6099650"/>
                  <a:gd name="connsiteX22" fmla="*/ 1092200 w 4495800"/>
                  <a:gd name="connsiteY22" fmla="*/ 270350 h 6099650"/>
                  <a:gd name="connsiteX23" fmla="*/ 1092200 w 4495800"/>
                  <a:gd name="connsiteY23" fmla="*/ 397350 h 6099650"/>
                  <a:gd name="connsiteX24" fmla="*/ 1143000 w 4495800"/>
                  <a:gd name="connsiteY24" fmla="*/ 473550 h 6099650"/>
                  <a:gd name="connsiteX25" fmla="*/ 1066800 w 4495800"/>
                  <a:gd name="connsiteY25" fmla="*/ 625950 h 6099650"/>
                  <a:gd name="connsiteX26" fmla="*/ 1041400 w 4495800"/>
                  <a:gd name="connsiteY26" fmla="*/ 664050 h 6099650"/>
                  <a:gd name="connsiteX27" fmla="*/ 1016000 w 4495800"/>
                  <a:gd name="connsiteY27" fmla="*/ 702150 h 6099650"/>
                  <a:gd name="connsiteX28" fmla="*/ 901700 w 4495800"/>
                  <a:gd name="connsiteY28" fmla="*/ 765650 h 6099650"/>
                  <a:gd name="connsiteX29" fmla="*/ 825500 w 4495800"/>
                  <a:gd name="connsiteY29" fmla="*/ 689450 h 6099650"/>
                  <a:gd name="connsiteX30" fmla="*/ 800100 w 4495800"/>
                  <a:gd name="connsiteY30" fmla="*/ 651350 h 6099650"/>
                  <a:gd name="connsiteX31" fmla="*/ 685800 w 4495800"/>
                  <a:gd name="connsiteY31" fmla="*/ 587850 h 6099650"/>
                  <a:gd name="connsiteX32" fmla="*/ 622300 w 4495800"/>
                  <a:gd name="connsiteY32" fmla="*/ 575150 h 6099650"/>
                  <a:gd name="connsiteX33" fmla="*/ 495300 w 4495800"/>
                  <a:gd name="connsiteY33" fmla="*/ 587850 h 6099650"/>
                  <a:gd name="connsiteX34" fmla="*/ 406400 w 4495800"/>
                  <a:gd name="connsiteY34" fmla="*/ 600550 h 6099650"/>
                  <a:gd name="connsiteX35" fmla="*/ 292100 w 4495800"/>
                  <a:gd name="connsiteY35" fmla="*/ 613250 h 6099650"/>
                  <a:gd name="connsiteX36" fmla="*/ 177800 w 4495800"/>
                  <a:gd name="connsiteY36" fmla="*/ 676750 h 6099650"/>
                  <a:gd name="connsiteX37" fmla="*/ 76200 w 4495800"/>
                  <a:gd name="connsiteY37" fmla="*/ 791050 h 6099650"/>
                  <a:gd name="connsiteX38" fmla="*/ 101600 w 4495800"/>
                  <a:gd name="connsiteY38" fmla="*/ 981550 h 6099650"/>
                  <a:gd name="connsiteX39" fmla="*/ 127000 w 4495800"/>
                  <a:gd name="connsiteY39" fmla="*/ 1019650 h 6099650"/>
                  <a:gd name="connsiteX40" fmla="*/ 139700 w 4495800"/>
                  <a:gd name="connsiteY40" fmla="*/ 1159350 h 6099650"/>
                  <a:gd name="connsiteX41" fmla="*/ 139700 w 4495800"/>
                  <a:gd name="connsiteY41" fmla="*/ 1299050 h 6099650"/>
                  <a:gd name="connsiteX42" fmla="*/ 114300 w 4495800"/>
                  <a:gd name="connsiteY42" fmla="*/ 1375250 h 6099650"/>
                  <a:gd name="connsiteX43" fmla="*/ 76200 w 4495800"/>
                  <a:gd name="connsiteY43" fmla="*/ 1400650 h 6099650"/>
                  <a:gd name="connsiteX44" fmla="*/ 25400 w 4495800"/>
                  <a:gd name="connsiteY44" fmla="*/ 1476850 h 6099650"/>
                  <a:gd name="connsiteX45" fmla="*/ 0 w 4495800"/>
                  <a:gd name="connsiteY45" fmla="*/ 1514950 h 6099650"/>
                  <a:gd name="connsiteX46" fmla="*/ 38100 w 4495800"/>
                  <a:gd name="connsiteY46" fmla="*/ 1641950 h 6099650"/>
                  <a:gd name="connsiteX47" fmla="*/ 88900 w 4495800"/>
                  <a:gd name="connsiteY47" fmla="*/ 1730850 h 6099650"/>
                  <a:gd name="connsiteX48" fmla="*/ 190500 w 4495800"/>
                  <a:gd name="connsiteY48" fmla="*/ 1768950 h 6099650"/>
                  <a:gd name="connsiteX49" fmla="*/ 292100 w 4495800"/>
                  <a:gd name="connsiteY49" fmla="*/ 1781650 h 6099650"/>
                  <a:gd name="connsiteX50" fmla="*/ 330200 w 4495800"/>
                  <a:gd name="connsiteY50" fmla="*/ 1794350 h 6099650"/>
                  <a:gd name="connsiteX51" fmla="*/ 381000 w 4495800"/>
                  <a:gd name="connsiteY51" fmla="*/ 1870550 h 6099650"/>
                  <a:gd name="connsiteX52" fmla="*/ 419100 w 4495800"/>
                  <a:gd name="connsiteY52" fmla="*/ 1883250 h 6099650"/>
                  <a:gd name="connsiteX53" fmla="*/ 596900 w 4495800"/>
                  <a:gd name="connsiteY53" fmla="*/ 1908650 h 6099650"/>
                  <a:gd name="connsiteX54" fmla="*/ 711200 w 4495800"/>
                  <a:gd name="connsiteY54" fmla="*/ 1946750 h 6099650"/>
                  <a:gd name="connsiteX55" fmla="*/ 749300 w 4495800"/>
                  <a:gd name="connsiteY55" fmla="*/ 1959450 h 6099650"/>
                  <a:gd name="connsiteX56" fmla="*/ 787400 w 4495800"/>
                  <a:gd name="connsiteY56" fmla="*/ 2086450 h 6099650"/>
                  <a:gd name="connsiteX57" fmla="*/ 850900 w 4495800"/>
                  <a:gd name="connsiteY57" fmla="*/ 2099150 h 6099650"/>
                  <a:gd name="connsiteX58" fmla="*/ 889000 w 4495800"/>
                  <a:gd name="connsiteY58" fmla="*/ 2200750 h 6099650"/>
                  <a:gd name="connsiteX59" fmla="*/ 965200 w 4495800"/>
                  <a:gd name="connsiteY59" fmla="*/ 2226150 h 6099650"/>
                  <a:gd name="connsiteX60" fmla="*/ 1066800 w 4495800"/>
                  <a:gd name="connsiteY60" fmla="*/ 2251550 h 6099650"/>
                  <a:gd name="connsiteX61" fmla="*/ 1143000 w 4495800"/>
                  <a:gd name="connsiteY61" fmla="*/ 2315050 h 6099650"/>
                  <a:gd name="connsiteX62" fmla="*/ 1155700 w 4495800"/>
                  <a:gd name="connsiteY62" fmla="*/ 2353150 h 6099650"/>
                  <a:gd name="connsiteX63" fmla="*/ 1206500 w 4495800"/>
                  <a:gd name="connsiteY63" fmla="*/ 2429350 h 6099650"/>
                  <a:gd name="connsiteX64" fmla="*/ 1231900 w 4495800"/>
                  <a:gd name="connsiteY64" fmla="*/ 2480150 h 6099650"/>
                  <a:gd name="connsiteX65" fmla="*/ 1219200 w 4495800"/>
                  <a:gd name="connsiteY65" fmla="*/ 2543650 h 6099650"/>
                  <a:gd name="connsiteX66" fmla="*/ 1155700 w 4495800"/>
                  <a:gd name="connsiteY66" fmla="*/ 2619850 h 6099650"/>
                  <a:gd name="connsiteX67" fmla="*/ 1092200 w 4495800"/>
                  <a:gd name="connsiteY67" fmla="*/ 2734150 h 6099650"/>
                  <a:gd name="connsiteX68" fmla="*/ 1054100 w 4495800"/>
                  <a:gd name="connsiteY68" fmla="*/ 2911950 h 6099650"/>
                  <a:gd name="connsiteX69" fmla="*/ 977900 w 4495800"/>
                  <a:gd name="connsiteY69" fmla="*/ 2937350 h 6099650"/>
                  <a:gd name="connsiteX70" fmla="*/ 939800 w 4495800"/>
                  <a:gd name="connsiteY70" fmla="*/ 2950050 h 6099650"/>
                  <a:gd name="connsiteX71" fmla="*/ 901700 w 4495800"/>
                  <a:gd name="connsiteY71" fmla="*/ 2962750 h 6099650"/>
                  <a:gd name="connsiteX72" fmla="*/ 698500 w 4495800"/>
                  <a:gd name="connsiteY72" fmla="*/ 2950050 h 6099650"/>
                  <a:gd name="connsiteX73" fmla="*/ 673100 w 4495800"/>
                  <a:gd name="connsiteY73" fmla="*/ 2911950 h 6099650"/>
                  <a:gd name="connsiteX74" fmla="*/ 622300 w 4495800"/>
                  <a:gd name="connsiteY74" fmla="*/ 2886550 h 6099650"/>
                  <a:gd name="connsiteX75" fmla="*/ 596900 w 4495800"/>
                  <a:gd name="connsiteY75" fmla="*/ 2848450 h 6099650"/>
                  <a:gd name="connsiteX76" fmla="*/ 431800 w 4495800"/>
                  <a:gd name="connsiteY76" fmla="*/ 2835750 h 6099650"/>
                  <a:gd name="connsiteX77" fmla="*/ 393700 w 4495800"/>
                  <a:gd name="connsiteY77" fmla="*/ 2861150 h 6099650"/>
                  <a:gd name="connsiteX78" fmla="*/ 368300 w 4495800"/>
                  <a:gd name="connsiteY78" fmla="*/ 2899250 h 6099650"/>
                  <a:gd name="connsiteX79" fmla="*/ 330200 w 4495800"/>
                  <a:gd name="connsiteY79" fmla="*/ 2937350 h 6099650"/>
                  <a:gd name="connsiteX80" fmla="*/ 317500 w 4495800"/>
                  <a:gd name="connsiteY80" fmla="*/ 2975450 h 6099650"/>
                  <a:gd name="connsiteX81" fmla="*/ 266700 w 4495800"/>
                  <a:gd name="connsiteY81" fmla="*/ 3051650 h 6099650"/>
                  <a:gd name="connsiteX82" fmla="*/ 292100 w 4495800"/>
                  <a:gd name="connsiteY82" fmla="*/ 3140550 h 6099650"/>
                  <a:gd name="connsiteX83" fmla="*/ 368300 w 4495800"/>
                  <a:gd name="connsiteY83" fmla="*/ 3178650 h 6099650"/>
                  <a:gd name="connsiteX84" fmla="*/ 393700 w 4495800"/>
                  <a:gd name="connsiteY84" fmla="*/ 3216750 h 6099650"/>
                  <a:gd name="connsiteX85" fmla="*/ 520700 w 4495800"/>
                  <a:gd name="connsiteY85" fmla="*/ 3216750 h 6099650"/>
                  <a:gd name="connsiteX86" fmla="*/ 596900 w 4495800"/>
                  <a:gd name="connsiteY86" fmla="*/ 3153250 h 6099650"/>
                  <a:gd name="connsiteX87" fmla="*/ 647700 w 4495800"/>
                  <a:gd name="connsiteY87" fmla="*/ 3165950 h 6099650"/>
                  <a:gd name="connsiteX88" fmla="*/ 673100 w 4495800"/>
                  <a:gd name="connsiteY88" fmla="*/ 3242150 h 6099650"/>
                  <a:gd name="connsiteX89" fmla="*/ 698500 w 4495800"/>
                  <a:gd name="connsiteY89" fmla="*/ 3280250 h 6099650"/>
                  <a:gd name="connsiteX90" fmla="*/ 711200 w 4495800"/>
                  <a:gd name="connsiteY90" fmla="*/ 3318350 h 6099650"/>
                  <a:gd name="connsiteX91" fmla="*/ 787400 w 4495800"/>
                  <a:gd name="connsiteY91" fmla="*/ 3369150 h 6099650"/>
                  <a:gd name="connsiteX92" fmla="*/ 863600 w 4495800"/>
                  <a:gd name="connsiteY92" fmla="*/ 3432650 h 6099650"/>
                  <a:gd name="connsiteX93" fmla="*/ 901700 w 4495800"/>
                  <a:gd name="connsiteY93" fmla="*/ 3508850 h 6099650"/>
                  <a:gd name="connsiteX94" fmla="*/ 939800 w 4495800"/>
                  <a:gd name="connsiteY94" fmla="*/ 3534250 h 6099650"/>
                  <a:gd name="connsiteX95" fmla="*/ 1028700 w 4495800"/>
                  <a:gd name="connsiteY95" fmla="*/ 3585050 h 6099650"/>
                  <a:gd name="connsiteX96" fmla="*/ 1181100 w 4495800"/>
                  <a:gd name="connsiteY96" fmla="*/ 3521550 h 6099650"/>
                  <a:gd name="connsiteX97" fmla="*/ 1219200 w 4495800"/>
                  <a:gd name="connsiteY97" fmla="*/ 3496150 h 6099650"/>
                  <a:gd name="connsiteX98" fmla="*/ 1244600 w 4495800"/>
                  <a:gd name="connsiteY98" fmla="*/ 3458050 h 6099650"/>
                  <a:gd name="connsiteX99" fmla="*/ 1320800 w 4495800"/>
                  <a:gd name="connsiteY99" fmla="*/ 3432650 h 6099650"/>
                  <a:gd name="connsiteX100" fmla="*/ 1358900 w 4495800"/>
                  <a:gd name="connsiteY100" fmla="*/ 3445350 h 6099650"/>
                  <a:gd name="connsiteX101" fmla="*/ 1384300 w 4495800"/>
                  <a:gd name="connsiteY101" fmla="*/ 3521550 h 6099650"/>
                  <a:gd name="connsiteX102" fmla="*/ 1422400 w 4495800"/>
                  <a:gd name="connsiteY102" fmla="*/ 3597750 h 6099650"/>
                  <a:gd name="connsiteX103" fmla="*/ 1435100 w 4495800"/>
                  <a:gd name="connsiteY103" fmla="*/ 3635850 h 6099650"/>
                  <a:gd name="connsiteX104" fmla="*/ 1397000 w 4495800"/>
                  <a:gd name="connsiteY104" fmla="*/ 3712050 h 6099650"/>
                  <a:gd name="connsiteX105" fmla="*/ 1358900 w 4495800"/>
                  <a:gd name="connsiteY105" fmla="*/ 3724750 h 6099650"/>
                  <a:gd name="connsiteX106" fmla="*/ 1295400 w 4495800"/>
                  <a:gd name="connsiteY106" fmla="*/ 3839050 h 6099650"/>
                  <a:gd name="connsiteX107" fmla="*/ 1282700 w 4495800"/>
                  <a:gd name="connsiteY107" fmla="*/ 3927950 h 6099650"/>
                  <a:gd name="connsiteX108" fmla="*/ 1257300 w 4495800"/>
                  <a:gd name="connsiteY108" fmla="*/ 3966050 h 6099650"/>
                  <a:gd name="connsiteX109" fmla="*/ 1270000 w 4495800"/>
                  <a:gd name="connsiteY109" fmla="*/ 4207350 h 6099650"/>
                  <a:gd name="connsiteX110" fmla="*/ 1282700 w 4495800"/>
                  <a:gd name="connsiteY110" fmla="*/ 4308950 h 6099650"/>
                  <a:gd name="connsiteX111" fmla="*/ 1397000 w 4495800"/>
                  <a:gd name="connsiteY111" fmla="*/ 4321650 h 6099650"/>
                  <a:gd name="connsiteX112" fmla="*/ 1536700 w 4495800"/>
                  <a:gd name="connsiteY112" fmla="*/ 4334350 h 6099650"/>
                  <a:gd name="connsiteX113" fmla="*/ 1549400 w 4495800"/>
                  <a:gd name="connsiteY113" fmla="*/ 4334350 h 6099650"/>
                  <a:gd name="connsiteX114" fmla="*/ 1485900 w 4495800"/>
                  <a:gd name="connsiteY114" fmla="*/ 4397850 h 6099650"/>
                  <a:gd name="connsiteX115" fmla="*/ 1447800 w 4495800"/>
                  <a:gd name="connsiteY115" fmla="*/ 4423250 h 6099650"/>
                  <a:gd name="connsiteX116" fmla="*/ 1422400 w 4495800"/>
                  <a:gd name="connsiteY116" fmla="*/ 4461350 h 6099650"/>
                  <a:gd name="connsiteX117" fmla="*/ 1409700 w 4495800"/>
                  <a:gd name="connsiteY117" fmla="*/ 4550250 h 6099650"/>
                  <a:gd name="connsiteX118" fmla="*/ 1308100 w 4495800"/>
                  <a:gd name="connsiteY118" fmla="*/ 4562950 h 6099650"/>
                  <a:gd name="connsiteX119" fmla="*/ 1244600 w 4495800"/>
                  <a:gd name="connsiteY119" fmla="*/ 4575650 h 6099650"/>
                  <a:gd name="connsiteX120" fmla="*/ 1219200 w 4495800"/>
                  <a:gd name="connsiteY120" fmla="*/ 4677250 h 6099650"/>
                  <a:gd name="connsiteX121" fmla="*/ 1206500 w 4495800"/>
                  <a:gd name="connsiteY121" fmla="*/ 4715350 h 6099650"/>
                  <a:gd name="connsiteX122" fmla="*/ 1231900 w 4495800"/>
                  <a:gd name="connsiteY122" fmla="*/ 4816950 h 6099650"/>
                  <a:gd name="connsiteX123" fmla="*/ 1270000 w 4495800"/>
                  <a:gd name="connsiteY123" fmla="*/ 4842350 h 6099650"/>
                  <a:gd name="connsiteX124" fmla="*/ 1257300 w 4495800"/>
                  <a:gd name="connsiteY124" fmla="*/ 5007450 h 6099650"/>
                  <a:gd name="connsiteX125" fmla="*/ 1219200 w 4495800"/>
                  <a:gd name="connsiteY125" fmla="*/ 5083650 h 6099650"/>
                  <a:gd name="connsiteX126" fmla="*/ 1206500 w 4495800"/>
                  <a:gd name="connsiteY126" fmla="*/ 5121750 h 6099650"/>
                  <a:gd name="connsiteX127" fmla="*/ 1244600 w 4495800"/>
                  <a:gd name="connsiteY127" fmla="*/ 5147150 h 6099650"/>
                  <a:gd name="connsiteX128" fmla="*/ 1320800 w 4495800"/>
                  <a:gd name="connsiteY128" fmla="*/ 5172550 h 6099650"/>
                  <a:gd name="connsiteX129" fmla="*/ 1358900 w 4495800"/>
                  <a:gd name="connsiteY129" fmla="*/ 5197950 h 6099650"/>
                  <a:gd name="connsiteX130" fmla="*/ 1384300 w 4495800"/>
                  <a:gd name="connsiteY130" fmla="*/ 5236050 h 6099650"/>
                  <a:gd name="connsiteX131" fmla="*/ 1422400 w 4495800"/>
                  <a:gd name="connsiteY131" fmla="*/ 5248750 h 6099650"/>
                  <a:gd name="connsiteX132" fmla="*/ 1358900 w 4495800"/>
                  <a:gd name="connsiteY132" fmla="*/ 5299550 h 6099650"/>
                  <a:gd name="connsiteX133" fmla="*/ 1257300 w 4495800"/>
                  <a:gd name="connsiteY133" fmla="*/ 5286850 h 6099650"/>
                  <a:gd name="connsiteX134" fmla="*/ 1181100 w 4495800"/>
                  <a:gd name="connsiteY134" fmla="*/ 5223350 h 6099650"/>
                  <a:gd name="connsiteX135" fmla="*/ 1143000 w 4495800"/>
                  <a:gd name="connsiteY135" fmla="*/ 5197950 h 6099650"/>
                  <a:gd name="connsiteX136" fmla="*/ 1066800 w 4495800"/>
                  <a:gd name="connsiteY136" fmla="*/ 5147150 h 6099650"/>
                  <a:gd name="connsiteX137" fmla="*/ 1016000 w 4495800"/>
                  <a:gd name="connsiteY137" fmla="*/ 5210650 h 6099650"/>
                  <a:gd name="connsiteX138" fmla="*/ 939800 w 4495800"/>
                  <a:gd name="connsiteY138" fmla="*/ 5286850 h 6099650"/>
                  <a:gd name="connsiteX139" fmla="*/ 901700 w 4495800"/>
                  <a:gd name="connsiteY139" fmla="*/ 5324950 h 6099650"/>
                  <a:gd name="connsiteX140" fmla="*/ 914400 w 4495800"/>
                  <a:gd name="connsiteY140" fmla="*/ 5451950 h 6099650"/>
                  <a:gd name="connsiteX141" fmla="*/ 1003300 w 4495800"/>
                  <a:gd name="connsiteY141" fmla="*/ 5540850 h 6099650"/>
                  <a:gd name="connsiteX142" fmla="*/ 1028700 w 4495800"/>
                  <a:gd name="connsiteY142" fmla="*/ 5655150 h 6099650"/>
                  <a:gd name="connsiteX143" fmla="*/ 1016000 w 4495800"/>
                  <a:gd name="connsiteY143" fmla="*/ 5718650 h 6099650"/>
                  <a:gd name="connsiteX144" fmla="*/ 1003300 w 4495800"/>
                  <a:gd name="connsiteY144" fmla="*/ 5756750 h 6099650"/>
                  <a:gd name="connsiteX145" fmla="*/ 927100 w 4495800"/>
                  <a:gd name="connsiteY145" fmla="*/ 5807550 h 6099650"/>
                  <a:gd name="connsiteX146" fmla="*/ 889000 w 4495800"/>
                  <a:gd name="connsiteY146" fmla="*/ 5832950 h 6099650"/>
                  <a:gd name="connsiteX147" fmla="*/ 876300 w 4495800"/>
                  <a:gd name="connsiteY147" fmla="*/ 5934550 h 6099650"/>
                  <a:gd name="connsiteX148" fmla="*/ 812800 w 4495800"/>
                  <a:gd name="connsiteY148" fmla="*/ 5998050 h 6099650"/>
                  <a:gd name="connsiteX149" fmla="*/ 812800 w 4495800"/>
                  <a:gd name="connsiteY149" fmla="*/ 6099650 h 6099650"/>
                  <a:gd name="connsiteX150" fmla="*/ 4445000 w 4495800"/>
                  <a:gd name="connsiteY150" fmla="*/ 6086950 h 6099650"/>
                  <a:gd name="connsiteX151" fmla="*/ 4495800 w 4495800"/>
                  <a:gd name="connsiteY151" fmla="*/ 16350 h 6099650"/>
                  <a:gd name="connsiteX152" fmla="*/ 3035300 w 4495800"/>
                  <a:gd name="connsiteY152" fmla="*/ 29050 h 6099650"/>
                  <a:gd name="connsiteX153" fmla="*/ 3060700 w 4495800"/>
                  <a:gd name="connsiteY153" fmla="*/ 41750 h 6099650"/>
                  <a:gd name="connsiteX154" fmla="*/ 2984500 w 4495800"/>
                  <a:gd name="connsiteY154" fmla="*/ 3650 h 6099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Lst>
                <a:rect l="l" t="t" r="r" b="b"/>
                <a:pathLst>
                  <a:path w="4495800" h="6099650">
                    <a:moveTo>
                      <a:pt x="2984500" y="3650"/>
                    </a:moveTo>
                    <a:cubicBezTo>
                      <a:pt x="2997200" y="16350"/>
                      <a:pt x="3007656" y="31787"/>
                      <a:pt x="3022600" y="41750"/>
                    </a:cubicBezTo>
                    <a:cubicBezTo>
                      <a:pt x="3033739" y="49176"/>
                      <a:pt x="3050247" y="46087"/>
                      <a:pt x="3060700" y="54450"/>
                    </a:cubicBezTo>
                    <a:cubicBezTo>
                      <a:pt x="3072619" y="63985"/>
                      <a:pt x="3077633" y="79850"/>
                      <a:pt x="3086100" y="92550"/>
                    </a:cubicBezTo>
                    <a:cubicBezTo>
                      <a:pt x="3081867" y="168750"/>
                      <a:pt x="3096540" y="248425"/>
                      <a:pt x="3073400" y="321150"/>
                    </a:cubicBezTo>
                    <a:cubicBezTo>
                      <a:pt x="3052617" y="386468"/>
                      <a:pt x="2901008" y="381569"/>
                      <a:pt x="2870200" y="384650"/>
                    </a:cubicBezTo>
                    <a:cubicBezTo>
                      <a:pt x="2861733" y="397350"/>
                      <a:pt x="2855593" y="411957"/>
                      <a:pt x="2844800" y="422750"/>
                    </a:cubicBezTo>
                    <a:cubicBezTo>
                      <a:pt x="2820181" y="447369"/>
                      <a:pt x="2799588" y="450521"/>
                      <a:pt x="2768600" y="460850"/>
                    </a:cubicBezTo>
                    <a:cubicBezTo>
                      <a:pt x="2506133" y="452383"/>
                      <a:pt x="2230327" y="518492"/>
                      <a:pt x="1981200" y="435450"/>
                    </a:cubicBezTo>
                    <a:cubicBezTo>
                      <a:pt x="1968500" y="431217"/>
                      <a:pt x="1955972" y="426428"/>
                      <a:pt x="1943100" y="422750"/>
                    </a:cubicBezTo>
                    <a:cubicBezTo>
                      <a:pt x="1926317" y="417955"/>
                      <a:pt x="1909233" y="414283"/>
                      <a:pt x="1892300" y="410050"/>
                    </a:cubicBezTo>
                    <a:cubicBezTo>
                      <a:pt x="1883833" y="397350"/>
                      <a:pt x="1876671" y="383676"/>
                      <a:pt x="1866900" y="371950"/>
                    </a:cubicBezTo>
                    <a:cubicBezTo>
                      <a:pt x="1855402" y="358152"/>
                      <a:pt x="1840489" y="347487"/>
                      <a:pt x="1828800" y="333850"/>
                    </a:cubicBezTo>
                    <a:cubicBezTo>
                      <a:pt x="1824470" y="328798"/>
                      <a:pt x="1771485" y="258867"/>
                      <a:pt x="1765300" y="244950"/>
                    </a:cubicBezTo>
                    <a:cubicBezTo>
                      <a:pt x="1754426" y="220484"/>
                      <a:pt x="1739900" y="168750"/>
                      <a:pt x="1739900" y="168750"/>
                    </a:cubicBezTo>
                    <a:cubicBezTo>
                      <a:pt x="1729563" y="55038"/>
                      <a:pt x="1764883" y="41542"/>
                      <a:pt x="1689100" y="3650"/>
                    </a:cubicBezTo>
                    <a:cubicBezTo>
                      <a:pt x="1685314" y="1757"/>
                      <a:pt x="1680633" y="3650"/>
                      <a:pt x="1676400" y="3650"/>
                    </a:cubicBezTo>
                    <a:cubicBezTo>
                      <a:pt x="1532467" y="7883"/>
                      <a:pt x="1387664" y="0"/>
                      <a:pt x="1244600" y="16350"/>
                    </a:cubicBezTo>
                    <a:cubicBezTo>
                      <a:pt x="1231300" y="17870"/>
                      <a:pt x="1239326" y="43311"/>
                      <a:pt x="1231900" y="54450"/>
                    </a:cubicBezTo>
                    <a:cubicBezTo>
                      <a:pt x="1221937" y="69394"/>
                      <a:pt x="1206500" y="79850"/>
                      <a:pt x="1193800" y="92550"/>
                    </a:cubicBezTo>
                    <a:cubicBezTo>
                      <a:pt x="1189567" y="105250"/>
                      <a:pt x="1187087" y="118676"/>
                      <a:pt x="1181100" y="130650"/>
                    </a:cubicBezTo>
                    <a:cubicBezTo>
                      <a:pt x="1174274" y="144302"/>
                      <a:pt x="1161899" y="154802"/>
                      <a:pt x="1155700" y="168750"/>
                    </a:cubicBezTo>
                    <a:cubicBezTo>
                      <a:pt x="1111155" y="268976"/>
                      <a:pt x="1160740" y="224657"/>
                      <a:pt x="1092200" y="270350"/>
                    </a:cubicBezTo>
                    <a:cubicBezTo>
                      <a:pt x="1075162" y="321465"/>
                      <a:pt x="1066141" y="329596"/>
                      <a:pt x="1092200" y="397350"/>
                    </a:cubicBezTo>
                    <a:cubicBezTo>
                      <a:pt x="1103159" y="425842"/>
                      <a:pt x="1143000" y="473550"/>
                      <a:pt x="1143000" y="473550"/>
                    </a:cubicBezTo>
                    <a:cubicBezTo>
                      <a:pt x="1107947" y="578710"/>
                      <a:pt x="1132452" y="527473"/>
                      <a:pt x="1066800" y="625950"/>
                    </a:cubicBezTo>
                    <a:lnTo>
                      <a:pt x="1041400" y="664050"/>
                    </a:lnTo>
                    <a:cubicBezTo>
                      <a:pt x="1032933" y="676750"/>
                      <a:pt x="1028700" y="693683"/>
                      <a:pt x="1016000" y="702150"/>
                    </a:cubicBezTo>
                    <a:cubicBezTo>
                      <a:pt x="928661" y="760376"/>
                      <a:pt x="968760" y="743297"/>
                      <a:pt x="901700" y="765650"/>
                    </a:cubicBezTo>
                    <a:cubicBezTo>
                      <a:pt x="876300" y="740250"/>
                      <a:pt x="845425" y="719338"/>
                      <a:pt x="825500" y="689450"/>
                    </a:cubicBezTo>
                    <a:cubicBezTo>
                      <a:pt x="817033" y="676750"/>
                      <a:pt x="811587" y="661401"/>
                      <a:pt x="800100" y="651350"/>
                    </a:cubicBezTo>
                    <a:cubicBezTo>
                      <a:pt x="762264" y="618243"/>
                      <a:pt x="731152" y="599188"/>
                      <a:pt x="685800" y="587850"/>
                    </a:cubicBezTo>
                    <a:cubicBezTo>
                      <a:pt x="664859" y="582615"/>
                      <a:pt x="643467" y="579383"/>
                      <a:pt x="622300" y="575150"/>
                    </a:cubicBezTo>
                    <a:lnTo>
                      <a:pt x="495300" y="587850"/>
                    </a:lnTo>
                    <a:cubicBezTo>
                      <a:pt x="465571" y="591348"/>
                      <a:pt x="436103" y="596837"/>
                      <a:pt x="406400" y="600550"/>
                    </a:cubicBezTo>
                    <a:cubicBezTo>
                      <a:pt x="368362" y="605305"/>
                      <a:pt x="330200" y="609017"/>
                      <a:pt x="292100" y="613250"/>
                    </a:cubicBezTo>
                    <a:cubicBezTo>
                      <a:pt x="204761" y="671476"/>
                      <a:pt x="244860" y="654397"/>
                      <a:pt x="177800" y="676750"/>
                    </a:cubicBezTo>
                    <a:cubicBezTo>
                      <a:pt x="90807" y="763743"/>
                      <a:pt x="121525" y="723062"/>
                      <a:pt x="76200" y="791050"/>
                    </a:cubicBezTo>
                    <a:cubicBezTo>
                      <a:pt x="79037" y="825099"/>
                      <a:pt x="75662" y="929674"/>
                      <a:pt x="101600" y="981550"/>
                    </a:cubicBezTo>
                    <a:cubicBezTo>
                      <a:pt x="108426" y="995202"/>
                      <a:pt x="118533" y="1006950"/>
                      <a:pt x="127000" y="1019650"/>
                    </a:cubicBezTo>
                    <a:cubicBezTo>
                      <a:pt x="131233" y="1066217"/>
                      <a:pt x="134237" y="1112912"/>
                      <a:pt x="139700" y="1159350"/>
                    </a:cubicBezTo>
                    <a:cubicBezTo>
                      <a:pt x="150289" y="1249360"/>
                      <a:pt x="162194" y="1216572"/>
                      <a:pt x="139700" y="1299050"/>
                    </a:cubicBezTo>
                    <a:cubicBezTo>
                      <a:pt x="132655" y="1324881"/>
                      <a:pt x="136577" y="1360398"/>
                      <a:pt x="114300" y="1375250"/>
                    </a:cubicBezTo>
                    <a:lnTo>
                      <a:pt x="76200" y="1400650"/>
                    </a:lnTo>
                    <a:lnTo>
                      <a:pt x="25400" y="1476850"/>
                    </a:lnTo>
                    <a:lnTo>
                      <a:pt x="0" y="1514950"/>
                    </a:lnTo>
                    <a:cubicBezTo>
                      <a:pt x="19194" y="1591725"/>
                      <a:pt x="7180" y="1549191"/>
                      <a:pt x="38100" y="1641950"/>
                    </a:cubicBezTo>
                    <a:cubicBezTo>
                      <a:pt x="49929" y="1677438"/>
                      <a:pt x="54728" y="1705221"/>
                      <a:pt x="88900" y="1730850"/>
                    </a:cubicBezTo>
                    <a:cubicBezTo>
                      <a:pt x="90934" y="1732375"/>
                      <a:pt x="174166" y="1765980"/>
                      <a:pt x="190500" y="1768950"/>
                    </a:cubicBezTo>
                    <a:cubicBezTo>
                      <a:pt x="224080" y="1775055"/>
                      <a:pt x="258233" y="1777417"/>
                      <a:pt x="292100" y="1781650"/>
                    </a:cubicBezTo>
                    <a:cubicBezTo>
                      <a:pt x="304800" y="1785883"/>
                      <a:pt x="320734" y="1784884"/>
                      <a:pt x="330200" y="1794350"/>
                    </a:cubicBezTo>
                    <a:cubicBezTo>
                      <a:pt x="351786" y="1815936"/>
                      <a:pt x="352040" y="1860897"/>
                      <a:pt x="381000" y="1870550"/>
                    </a:cubicBezTo>
                    <a:cubicBezTo>
                      <a:pt x="393700" y="1874783"/>
                      <a:pt x="406113" y="1880003"/>
                      <a:pt x="419100" y="1883250"/>
                    </a:cubicBezTo>
                    <a:cubicBezTo>
                      <a:pt x="483798" y="1899424"/>
                      <a:pt x="525776" y="1900747"/>
                      <a:pt x="596900" y="1908650"/>
                    </a:cubicBezTo>
                    <a:lnTo>
                      <a:pt x="711200" y="1946750"/>
                    </a:lnTo>
                    <a:lnTo>
                      <a:pt x="749300" y="1959450"/>
                    </a:lnTo>
                    <a:cubicBezTo>
                      <a:pt x="752260" y="1980167"/>
                      <a:pt x="751463" y="2065914"/>
                      <a:pt x="787400" y="2086450"/>
                    </a:cubicBezTo>
                    <a:cubicBezTo>
                      <a:pt x="806142" y="2097160"/>
                      <a:pt x="829733" y="2094917"/>
                      <a:pt x="850900" y="2099150"/>
                    </a:cubicBezTo>
                    <a:cubicBezTo>
                      <a:pt x="856023" y="2124763"/>
                      <a:pt x="859101" y="2182063"/>
                      <a:pt x="889000" y="2200750"/>
                    </a:cubicBezTo>
                    <a:cubicBezTo>
                      <a:pt x="911704" y="2214940"/>
                      <a:pt x="939800" y="2217683"/>
                      <a:pt x="965200" y="2226150"/>
                    </a:cubicBezTo>
                    <a:cubicBezTo>
                      <a:pt x="1023778" y="2245676"/>
                      <a:pt x="990173" y="2236225"/>
                      <a:pt x="1066800" y="2251550"/>
                    </a:cubicBezTo>
                    <a:cubicBezTo>
                      <a:pt x="1094913" y="2270292"/>
                      <a:pt x="1123443" y="2285714"/>
                      <a:pt x="1143000" y="2315050"/>
                    </a:cubicBezTo>
                    <a:cubicBezTo>
                      <a:pt x="1150426" y="2326189"/>
                      <a:pt x="1149199" y="2341448"/>
                      <a:pt x="1155700" y="2353150"/>
                    </a:cubicBezTo>
                    <a:cubicBezTo>
                      <a:pt x="1170525" y="2379835"/>
                      <a:pt x="1192848" y="2402046"/>
                      <a:pt x="1206500" y="2429350"/>
                    </a:cubicBezTo>
                    <a:lnTo>
                      <a:pt x="1231900" y="2480150"/>
                    </a:lnTo>
                    <a:cubicBezTo>
                      <a:pt x="1227667" y="2501317"/>
                      <a:pt x="1226779" y="2523439"/>
                      <a:pt x="1219200" y="2543650"/>
                    </a:cubicBezTo>
                    <a:cubicBezTo>
                      <a:pt x="1205116" y="2581208"/>
                      <a:pt x="1179554" y="2589180"/>
                      <a:pt x="1155700" y="2619850"/>
                    </a:cubicBezTo>
                    <a:cubicBezTo>
                      <a:pt x="1104752" y="2685354"/>
                      <a:pt x="1111362" y="2676665"/>
                      <a:pt x="1092200" y="2734150"/>
                    </a:cubicBezTo>
                    <a:cubicBezTo>
                      <a:pt x="1091382" y="2743152"/>
                      <a:pt x="1101107" y="2882570"/>
                      <a:pt x="1054100" y="2911950"/>
                    </a:cubicBezTo>
                    <a:cubicBezTo>
                      <a:pt x="1031396" y="2926140"/>
                      <a:pt x="1003300" y="2928883"/>
                      <a:pt x="977900" y="2937350"/>
                    </a:cubicBezTo>
                    <a:lnTo>
                      <a:pt x="939800" y="2950050"/>
                    </a:lnTo>
                    <a:lnTo>
                      <a:pt x="901700" y="2962750"/>
                    </a:lnTo>
                    <a:cubicBezTo>
                      <a:pt x="833967" y="2958517"/>
                      <a:pt x="764749" y="2964772"/>
                      <a:pt x="698500" y="2950050"/>
                    </a:cubicBezTo>
                    <a:cubicBezTo>
                      <a:pt x="683600" y="2946739"/>
                      <a:pt x="684826" y="2921721"/>
                      <a:pt x="673100" y="2911950"/>
                    </a:cubicBezTo>
                    <a:cubicBezTo>
                      <a:pt x="658556" y="2899830"/>
                      <a:pt x="639233" y="2895017"/>
                      <a:pt x="622300" y="2886550"/>
                    </a:cubicBezTo>
                    <a:cubicBezTo>
                      <a:pt x="613833" y="2873850"/>
                      <a:pt x="607693" y="2859243"/>
                      <a:pt x="596900" y="2848450"/>
                    </a:cubicBezTo>
                    <a:cubicBezTo>
                      <a:pt x="545673" y="2797223"/>
                      <a:pt x="511907" y="2827739"/>
                      <a:pt x="431800" y="2835750"/>
                    </a:cubicBezTo>
                    <a:cubicBezTo>
                      <a:pt x="419100" y="2844217"/>
                      <a:pt x="404493" y="2850357"/>
                      <a:pt x="393700" y="2861150"/>
                    </a:cubicBezTo>
                    <a:cubicBezTo>
                      <a:pt x="382907" y="2871943"/>
                      <a:pt x="378071" y="2887524"/>
                      <a:pt x="368300" y="2899250"/>
                    </a:cubicBezTo>
                    <a:cubicBezTo>
                      <a:pt x="356802" y="2913048"/>
                      <a:pt x="342900" y="2924650"/>
                      <a:pt x="330200" y="2937350"/>
                    </a:cubicBezTo>
                    <a:cubicBezTo>
                      <a:pt x="325967" y="2950050"/>
                      <a:pt x="324001" y="2963748"/>
                      <a:pt x="317500" y="2975450"/>
                    </a:cubicBezTo>
                    <a:cubicBezTo>
                      <a:pt x="302675" y="3002135"/>
                      <a:pt x="266700" y="3051650"/>
                      <a:pt x="266700" y="3051650"/>
                    </a:cubicBezTo>
                    <a:cubicBezTo>
                      <a:pt x="267530" y="3054969"/>
                      <a:pt x="285475" y="3132268"/>
                      <a:pt x="292100" y="3140550"/>
                    </a:cubicBezTo>
                    <a:cubicBezTo>
                      <a:pt x="310005" y="3162931"/>
                      <a:pt x="343201" y="3170284"/>
                      <a:pt x="368300" y="3178650"/>
                    </a:cubicBezTo>
                    <a:cubicBezTo>
                      <a:pt x="376767" y="3191350"/>
                      <a:pt x="381781" y="3207215"/>
                      <a:pt x="393700" y="3216750"/>
                    </a:cubicBezTo>
                    <a:cubicBezTo>
                      <a:pt x="427285" y="3243618"/>
                      <a:pt x="492144" y="3220829"/>
                      <a:pt x="520700" y="3216750"/>
                    </a:cubicBezTo>
                    <a:cubicBezTo>
                      <a:pt x="531449" y="3206001"/>
                      <a:pt x="576272" y="3156197"/>
                      <a:pt x="596900" y="3153250"/>
                    </a:cubicBezTo>
                    <a:cubicBezTo>
                      <a:pt x="614179" y="3150782"/>
                      <a:pt x="630767" y="3161717"/>
                      <a:pt x="647700" y="3165950"/>
                    </a:cubicBezTo>
                    <a:cubicBezTo>
                      <a:pt x="656167" y="3191350"/>
                      <a:pt x="658248" y="3219873"/>
                      <a:pt x="673100" y="3242150"/>
                    </a:cubicBezTo>
                    <a:cubicBezTo>
                      <a:pt x="681567" y="3254850"/>
                      <a:pt x="691674" y="3266598"/>
                      <a:pt x="698500" y="3280250"/>
                    </a:cubicBezTo>
                    <a:cubicBezTo>
                      <a:pt x="704487" y="3292224"/>
                      <a:pt x="701734" y="3308884"/>
                      <a:pt x="711200" y="3318350"/>
                    </a:cubicBezTo>
                    <a:cubicBezTo>
                      <a:pt x="732786" y="3339936"/>
                      <a:pt x="765814" y="3347564"/>
                      <a:pt x="787400" y="3369150"/>
                    </a:cubicBezTo>
                    <a:cubicBezTo>
                      <a:pt x="836293" y="3418043"/>
                      <a:pt x="810556" y="3397287"/>
                      <a:pt x="863600" y="3432650"/>
                    </a:cubicBezTo>
                    <a:cubicBezTo>
                      <a:pt x="873929" y="3463638"/>
                      <a:pt x="877081" y="3484231"/>
                      <a:pt x="901700" y="3508850"/>
                    </a:cubicBezTo>
                    <a:cubicBezTo>
                      <a:pt x="912493" y="3519643"/>
                      <a:pt x="927380" y="3525378"/>
                      <a:pt x="939800" y="3534250"/>
                    </a:cubicBezTo>
                    <a:cubicBezTo>
                      <a:pt x="1007076" y="3582304"/>
                      <a:pt x="966872" y="3564441"/>
                      <a:pt x="1028700" y="3585050"/>
                    </a:cubicBezTo>
                    <a:cubicBezTo>
                      <a:pt x="1135012" y="3567331"/>
                      <a:pt x="1083474" y="3586634"/>
                      <a:pt x="1181100" y="3521550"/>
                    </a:cubicBezTo>
                    <a:lnTo>
                      <a:pt x="1219200" y="3496150"/>
                    </a:lnTo>
                    <a:cubicBezTo>
                      <a:pt x="1227667" y="3483450"/>
                      <a:pt x="1231657" y="3466140"/>
                      <a:pt x="1244600" y="3458050"/>
                    </a:cubicBezTo>
                    <a:cubicBezTo>
                      <a:pt x="1267304" y="3443860"/>
                      <a:pt x="1320800" y="3432650"/>
                      <a:pt x="1320800" y="3432650"/>
                    </a:cubicBezTo>
                    <a:cubicBezTo>
                      <a:pt x="1333500" y="3436883"/>
                      <a:pt x="1351119" y="3434457"/>
                      <a:pt x="1358900" y="3445350"/>
                    </a:cubicBezTo>
                    <a:cubicBezTo>
                      <a:pt x="1374462" y="3467137"/>
                      <a:pt x="1375833" y="3496150"/>
                      <a:pt x="1384300" y="3521550"/>
                    </a:cubicBezTo>
                    <a:cubicBezTo>
                      <a:pt x="1416222" y="3617315"/>
                      <a:pt x="1373161" y="3499273"/>
                      <a:pt x="1422400" y="3597750"/>
                    </a:cubicBezTo>
                    <a:cubicBezTo>
                      <a:pt x="1428387" y="3609724"/>
                      <a:pt x="1430867" y="3623150"/>
                      <a:pt x="1435100" y="3635850"/>
                    </a:cubicBezTo>
                    <a:cubicBezTo>
                      <a:pt x="1426734" y="3660949"/>
                      <a:pt x="1419381" y="3694145"/>
                      <a:pt x="1397000" y="3712050"/>
                    </a:cubicBezTo>
                    <a:cubicBezTo>
                      <a:pt x="1386547" y="3720413"/>
                      <a:pt x="1371600" y="3720517"/>
                      <a:pt x="1358900" y="3724750"/>
                    </a:cubicBezTo>
                    <a:cubicBezTo>
                      <a:pt x="1300674" y="3812089"/>
                      <a:pt x="1317753" y="3771990"/>
                      <a:pt x="1295400" y="3839050"/>
                    </a:cubicBezTo>
                    <a:cubicBezTo>
                      <a:pt x="1291167" y="3868683"/>
                      <a:pt x="1291302" y="3899278"/>
                      <a:pt x="1282700" y="3927950"/>
                    </a:cubicBezTo>
                    <a:cubicBezTo>
                      <a:pt x="1278314" y="3942570"/>
                      <a:pt x="1257993" y="3950802"/>
                      <a:pt x="1257300" y="3966050"/>
                    </a:cubicBezTo>
                    <a:cubicBezTo>
                      <a:pt x="1253643" y="4046512"/>
                      <a:pt x="1264050" y="4127025"/>
                      <a:pt x="1270000" y="4207350"/>
                    </a:cubicBezTo>
                    <a:cubicBezTo>
                      <a:pt x="1272521" y="4241387"/>
                      <a:pt x="1257331" y="4286118"/>
                      <a:pt x="1282700" y="4308950"/>
                    </a:cubicBezTo>
                    <a:cubicBezTo>
                      <a:pt x="1311194" y="4334594"/>
                      <a:pt x="1358856" y="4317836"/>
                      <a:pt x="1397000" y="4321650"/>
                    </a:cubicBezTo>
                    <a:lnTo>
                      <a:pt x="1536700" y="4334350"/>
                    </a:lnTo>
                    <a:cubicBezTo>
                      <a:pt x="1540919" y="4334702"/>
                      <a:pt x="1545167" y="4334350"/>
                      <a:pt x="1549400" y="4334350"/>
                    </a:cubicBezTo>
                    <a:cubicBezTo>
                      <a:pt x="1447800" y="4402083"/>
                      <a:pt x="1570567" y="4313183"/>
                      <a:pt x="1485900" y="4397850"/>
                    </a:cubicBezTo>
                    <a:cubicBezTo>
                      <a:pt x="1475107" y="4408643"/>
                      <a:pt x="1460500" y="4414783"/>
                      <a:pt x="1447800" y="4423250"/>
                    </a:cubicBezTo>
                    <a:cubicBezTo>
                      <a:pt x="1439333" y="4435950"/>
                      <a:pt x="1426786" y="4446730"/>
                      <a:pt x="1422400" y="4461350"/>
                    </a:cubicBezTo>
                    <a:cubicBezTo>
                      <a:pt x="1413798" y="4490022"/>
                      <a:pt x="1432073" y="4530363"/>
                      <a:pt x="1409700" y="4550250"/>
                    </a:cubicBezTo>
                    <a:cubicBezTo>
                      <a:pt x="1384191" y="4572925"/>
                      <a:pt x="1341833" y="4557760"/>
                      <a:pt x="1308100" y="4562950"/>
                    </a:cubicBezTo>
                    <a:cubicBezTo>
                      <a:pt x="1286765" y="4566232"/>
                      <a:pt x="1265767" y="4571417"/>
                      <a:pt x="1244600" y="4575650"/>
                    </a:cubicBezTo>
                    <a:cubicBezTo>
                      <a:pt x="1215570" y="4662741"/>
                      <a:pt x="1249851" y="4554647"/>
                      <a:pt x="1219200" y="4677250"/>
                    </a:cubicBezTo>
                    <a:cubicBezTo>
                      <a:pt x="1215953" y="4690237"/>
                      <a:pt x="1210733" y="4702650"/>
                      <a:pt x="1206500" y="4715350"/>
                    </a:cubicBezTo>
                    <a:cubicBezTo>
                      <a:pt x="1207132" y="4718512"/>
                      <a:pt x="1221486" y="4803933"/>
                      <a:pt x="1231900" y="4816950"/>
                    </a:cubicBezTo>
                    <a:cubicBezTo>
                      <a:pt x="1241435" y="4828869"/>
                      <a:pt x="1257300" y="4833883"/>
                      <a:pt x="1270000" y="4842350"/>
                    </a:cubicBezTo>
                    <a:cubicBezTo>
                      <a:pt x="1265767" y="4897383"/>
                      <a:pt x="1264146" y="4952680"/>
                      <a:pt x="1257300" y="5007450"/>
                    </a:cubicBezTo>
                    <a:cubicBezTo>
                      <a:pt x="1251980" y="5050012"/>
                      <a:pt x="1238108" y="5045833"/>
                      <a:pt x="1219200" y="5083650"/>
                    </a:cubicBezTo>
                    <a:cubicBezTo>
                      <a:pt x="1213213" y="5095624"/>
                      <a:pt x="1210733" y="5109050"/>
                      <a:pt x="1206500" y="5121750"/>
                    </a:cubicBezTo>
                    <a:cubicBezTo>
                      <a:pt x="1219200" y="5130217"/>
                      <a:pt x="1230652" y="5140951"/>
                      <a:pt x="1244600" y="5147150"/>
                    </a:cubicBezTo>
                    <a:cubicBezTo>
                      <a:pt x="1269066" y="5158024"/>
                      <a:pt x="1298523" y="5157698"/>
                      <a:pt x="1320800" y="5172550"/>
                    </a:cubicBezTo>
                    <a:lnTo>
                      <a:pt x="1358900" y="5197950"/>
                    </a:lnTo>
                    <a:cubicBezTo>
                      <a:pt x="1367367" y="5210650"/>
                      <a:pt x="1372381" y="5226515"/>
                      <a:pt x="1384300" y="5236050"/>
                    </a:cubicBezTo>
                    <a:cubicBezTo>
                      <a:pt x="1394753" y="5244413"/>
                      <a:pt x="1419153" y="5235763"/>
                      <a:pt x="1422400" y="5248750"/>
                    </a:cubicBezTo>
                    <a:cubicBezTo>
                      <a:pt x="1431238" y="5284101"/>
                      <a:pt x="1374939" y="5294204"/>
                      <a:pt x="1358900" y="5299550"/>
                    </a:cubicBezTo>
                    <a:cubicBezTo>
                      <a:pt x="1325033" y="5295317"/>
                      <a:pt x="1290228" y="5295830"/>
                      <a:pt x="1257300" y="5286850"/>
                    </a:cubicBezTo>
                    <a:cubicBezTo>
                      <a:pt x="1229177" y="5279180"/>
                      <a:pt x="1200668" y="5239657"/>
                      <a:pt x="1181100" y="5223350"/>
                    </a:cubicBezTo>
                    <a:cubicBezTo>
                      <a:pt x="1169374" y="5213579"/>
                      <a:pt x="1154726" y="5207721"/>
                      <a:pt x="1143000" y="5197950"/>
                    </a:cubicBezTo>
                    <a:cubicBezTo>
                      <a:pt x="1079579" y="5145099"/>
                      <a:pt x="1133757" y="5169469"/>
                      <a:pt x="1066800" y="5147150"/>
                    </a:cubicBezTo>
                    <a:cubicBezTo>
                      <a:pt x="962222" y="5216868"/>
                      <a:pt x="1082062" y="5125713"/>
                      <a:pt x="1016000" y="5210650"/>
                    </a:cubicBezTo>
                    <a:cubicBezTo>
                      <a:pt x="993947" y="5239004"/>
                      <a:pt x="965200" y="5261450"/>
                      <a:pt x="939800" y="5286850"/>
                    </a:cubicBezTo>
                    <a:lnTo>
                      <a:pt x="901700" y="5324950"/>
                    </a:lnTo>
                    <a:cubicBezTo>
                      <a:pt x="905933" y="5367283"/>
                      <a:pt x="896285" y="5413455"/>
                      <a:pt x="914400" y="5451950"/>
                    </a:cubicBezTo>
                    <a:cubicBezTo>
                      <a:pt x="932244" y="5489869"/>
                      <a:pt x="1003300" y="5540850"/>
                      <a:pt x="1003300" y="5540850"/>
                    </a:cubicBezTo>
                    <a:cubicBezTo>
                      <a:pt x="1016396" y="5580139"/>
                      <a:pt x="1028700" y="5610448"/>
                      <a:pt x="1028700" y="5655150"/>
                    </a:cubicBezTo>
                    <a:cubicBezTo>
                      <a:pt x="1028700" y="5676736"/>
                      <a:pt x="1021235" y="5697709"/>
                      <a:pt x="1016000" y="5718650"/>
                    </a:cubicBezTo>
                    <a:cubicBezTo>
                      <a:pt x="1012753" y="5731637"/>
                      <a:pt x="1012766" y="5747284"/>
                      <a:pt x="1003300" y="5756750"/>
                    </a:cubicBezTo>
                    <a:cubicBezTo>
                      <a:pt x="981714" y="5778336"/>
                      <a:pt x="952500" y="5790617"/>
                      <a:pt x="927100" y="5807550"/>
                    </a:cubicBezTo>
                    <a:lnTo>
                      <a:pt x="889000" y="5832950"/>
                    </a:lnTo>
                    <a:cubicBezTo>
                      <a:pt x="884767" y="5866817"/>
                      <a:pt x="888976" y="5902861"/>
                      <a:pt x="876300" y="5934550"/>
                    </a:cubicBezTo>
                    <a:cubicBezTo>
                      <a:pt x="839611" y="6026272"/>
                      <a:pt x="832556" y="5889394"/>
                      <a:pt x="812800" y="5998050"/>
                    </a:cubicBezTo>
                    <a:cubicBezTo>
                      <a:pt x="806742" y="6031370"/>
                      <a:pt x="812800" y="6065783"/>
                      <a:pt x="812800" y="6099650"/>
                    </a:cubicBezTo>
                    <a:lnTo>
                      <a:pt x="4445000" y="6086950"/>
                    </a:lnTo>
                    <a:lnTo>
                      <a:pt x="4495800" y="16350"/>
                    </a:lnTo>
                    <a:lnTo>
                      <a:pt x="3035300" y="29050"/>
                    </a:lnTo>
                    <a:lnTo>
                      <a:pt x="3060700" y="41750"/>
                    </a:lnTo>
                    <a:lnTo>
                      <a:pt x="2984500" y="3650"/>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6" name="5 Forma libre"/>
              <p:cNvSpPr/>
              <p:nvPr/>
            </p:nvSpPr>
            <p:spPr>
              <a:xfrm>
                <a:off x="1367606" y="2959100"/>
                <a:ext cx="1663310" cy="3704227"/>
              </a:xfrm>
              <a:custGeom>
                <a:avLst/>
                <a:gdLst>
                  <a:gd name="connsiteX0" fmla="*/ 105594 w 1663310"/>
                  <a:gd name="connsiteY0" fmla="*/ 279400 h 3704227"/>
                  <a:gd name="connsiteX1" fmla="*/ 245294 w 1663310"/>
                  <a:gd name="connsiteY1" fmla="*/ 292100 h 3704227"/>
                  <a:gd name="connsiteX2" fmla="*/ 283394 w 1663310"/>
                  <a:gd name="connsiteY2" fmla="*/ 304800 h 3704227"/>
                  <a:gd name="connsiteX3" fmla="*/ 372294 w 1663310"/>
                  <a:gd name="connsiteY3" fmla="*/ 292100 h 3704227"/>
                  <a:gd name="connsiteX4" fmla="*/ 423094 w 1663310"/>
                  <a:gd name="connsiteY4" fmla="*/ 101600 h 3704227"/>
                  <a:gd name="connsiteX5" fmla="*/ 448494 w 1663310"/>
                  <a:gd name="connsiteY5" fmla="*/ 63500 h 3704227"/>
                  <a:gd name="connsiteX6" fmla="*/ 461194 w 1663310"/>
                  <a:gd name="connsiteY6" fmla="*/ 25400 h 3704227"/>
                  <a:gd name="connsiteX7" fmla="*/ 537394 w 1663310"/>
                  <a:gd name="connsiteY7" fmla="*/ 0 h 3704227"/>
                  <a:gd name="connsiteX8" fmla="*/ 600894 w 1663310"/>
                  <a:gd name="connsiteY8" fmla="*/ 12700 h 3704227"/>
                  <a:gd name="connsiteX9" fmla="*/ 626294 w 1663310"/>
                  <a:gd name="connsiteY9" fmla="*/ 50800 h 3704227"/>
                  <a:gd name="connsiteX10" fmla="*/ 664394 w 1663310"/>
                  <a:gd name="connsiteY10" fmla="*/ 88900 h 3704227"/>
                  <a:gd name="connsiteX11" fmla="*/ 740594 w 1663310"/>
                  <a:gd name="connsiteY11" fmla="*/ 114300 h 3704227"/>
                  <a:gd name="connsiteX12" fmla="*/ 778694 w 1663310"/>
                  <a:gd name="connsiteY12" fmla="*/ 127000 h 3704227"/>
                  <a:gd name="connsiteX13" fmla="*/ 854894 w 1663310"/>
                  <a:gd name="connsiteY13" fmla="*/ 165100 h 3704227"/>
                  <a:gd name="connsiteX14" fmla="*/ 931094 w 1663310"/>
                  <a:gd name="connsiteY14" fmla="*/ 228600 h 3704227"/>
                  <a:gd name="connsiteX15" fmla="*/ 969194 w 1663310"/>
                  <a:gd name="connsiteY15" fmla="*/ 241300 h 3704227"/>
                  <a:gd name="connsiteX16" fmla="*/ 1032694 w 1663310"/>
                  <a:gd name="connsiteY16" fmla="*/ 317500 h 3704227"/>
                  <a:gd name="connsiteX17" fmla="*/ 1045394 w 1663310"/>
                  <a:gd name="connsiteY17" fmla="*/ 355600 h 3704227"/>
                  <a:gd name="connsiteX18" fmla="*/ 1134294 w 1663310"/>
                  <a:gd name="connsiteY18" fmla="*/ 457200 h 3704227"/>
                  <a:gd name="connsiteX19" fmla="*/ 1159694 w 1663310"/>
                  <a:gd name="connsiteY19" fmla="*/ 533400 h 3704227"/>
                  <a:gd name="connsiteX20" fmla="*/ 1172394 w 1663310"/>
                  <a:gd name="connsiteY20" fmla="*/ 571500 h 3704227"/>
                  <a:gd name="connsiteX21" fmla="*/ 1210494 w 1663310"/>
                  <a:gd name="connsiteY21" fmla="*/ 584200 h 3704227"/>
                  <a:gd name="connsiteX22" fmla="*/ 1248594 w 1663310"/>
                  <a:gd name="connsiteY22" fmla="*/ 609600 h 3704227"/>
                  <a:gd name="connsiteX23" fmla="*/ 1299394 w 1663310"/>
                  <a:gd name="connsiteY23" fmla="*/ 622300 h 3704227"/>
                  <a:gd name="connsiteX24" fmla="*/ 1337494 w 1663310"/>
                  <a:gd name="connsiteY24" fmla="*/ 635000 h 3704227"/>
                  <a:gd name="connsiteX25" fmla="*/ 1375594 w 1663310"/>
                  <a:gd name="connsiteY25" fmla="*/ 774700 h 3704227"/>
                  <a:gd name="connsiteX26" fmla="*/ 1413694 w 1663310"/>
                  <a:gd name="connsiteY26" fmla="*/ 787400 h 3704227"/>
                  <a:gd name="connsiteX27" fmla="*/ 1464494 w 1663310"/>
                  <a:gd name="connsiteY27" fmla="*/ 812800 h 3704227"/>
                  <a:gd name="connsiteX28" fmla="*/ 1527994 w 1663310"/>
                  <a:gd name="connsiteY28" fmla="*/ 825500 h 3704227"/>
                  <a:gd name="connsiteX29" fmla="*/ 1578794 w 1663310"/>
                  <a:gd name="connsiteY29" fmla="*/ 838200 h 3704227"/>
                  <a:gd name="connsiteX30" fmla="*/ 1604194 w 1663310"/>
                  <a:gd name="connsiteY30" fmla="*/ 876300 h 3704227"/>
                  <a:gd name="connsiteX31" fmla="*/ 1553394 w 1663310"/>
                  <a:gd name="connsiteY31" fmla="*/ 990600 h 3704227"/>
                  <a:gd name="connsiteX32" fmla="*/ 1553394 w 1663310"/>
                  <a:gd name="connsiteY32" fmla="*/ 1066800 h 3704227"/>
                  <a:gd name="connsiteX33" fmla="*/ 1566094 w 1663310"/>
                  <a:gd name="connsiteY33" fmla="*/ 1295400 h 3704227"/>
                  <a:gd name="connsiteX34" fmla="*/ 1515294 w 1663310"/>
                  <a:gd name="connsiteY34" fmla="*/ 1371600 h 3704227"/>
                  <a:gd name="connsiteX35" fmla="*/ 1464494 w 1663310"/>
                  <a:gd name="connsiteY35" fmla="*/ 1447800 h 3704227"/>
                  <a:gd name="connsiteX36" fmla="*/ 1439094 w 1663310"/>
                  <a:gd name="connsiteY36" fmla="*/ 1485900 h 3704227"/>
                  <a:gd name="connsiteX37" fmla="*/ 1426394 w 1663310"/>
                  <a:gd name="connsiteY37" fmla="*/ 1587500 h 3704227"/>
                  <a:gd name="connsiteX38" fmla="*/ 1362894 w 1663310"/>
                  <a:gd name="connsiteY38" fmla="*/ 1663700 h 3704227"/>
                  <a:gd name="connsiteX39" fmla="*/ 1337494 w 1663310"/>
                  <a:gd name="connsiteY39" fmla="*/ 1701800 h 3704227"/>
                  <a:gd name="connsiteX40" fmla="*/ 1362894 w 1663310"/>
                  <a:gd name="connsiteY40" fmla="*/ 1739900 h 3704227"/>
                  <a:gd name="connsiteX41" fmla="*/ 1439094 w 1663310"/>
                  <a:gd name="connsiteY41" fmla="*/ 1765300 h 3704227"/>
                  <a:gd name="connsiteX42" fmla="*/ 1477194 w 1663310"/>
                  <a:gd name="connsiteY42" fmla="*/ 1778000 h 3704227"/>
                  <a:gd name="connsiteX43" fmla="*/ 1553394 w 1663310"/>
                  <a:gd name="connsiteY43" fmla="*/ 1828800 h 3704227"/>
                  <a:gd name="connsiteX44" fmla="*/ 1591494 w 1663310"/>
                  <a:gd name="connsiteY44" fmla="*/ 1905000 h 3704227"/>
                  <a:gd name="connsiteX45" fmla="*/ 1616894 w 1663310"/>
                  <a:gd name="connsiteY45" fmla="*/ 1943100 h 3704227"/>
                  <a:gd name="connsiteX46" fmla="*/ 1642294 w 1663310"/>
                  <a:gd name="connsiteY46" fmla="*/ 2032000 h 3704227"/>
                  <a:gd name="connsiteX47" fmla="*/ 1654994 w 1663310"/>
                  <a:gd name="connsiteY47" fmla="*/ 2070100 h 3704227"/>
                  <a:gd name="connsiteX48" fmla="*/ 1642294 w 1663310"/>
                  <a:gd name="connsiteY48" fmla="*/ 2235200 h 3704227"/>
                  <a:gd name="connsiteX49" fmla="*/ 1566094 w 1663310"/>
                  <a:gd name="connsiteY49" fmla="*/ 2286000 h 3704227"/>
                  <a:gd name="connsiteX50" fmla="*/ 1489894 w 1663310"/>
                  <a:gd name="connsiteY50" fmla="*/ 2324100 h 3704227"/>
                  <a:gd name="connsiteX51" fmla="*/ 1324794 w 1663310"/>
                  <a:gd name="connsiteY51" fmla="*/ 2311400 h 3704227"/>
                  <a:gd name="connsiteX52" fmla="*/ 1261294 w 1663310"/>
                  <a:gd name="connsiteY52" fmla="*/ 2247900 h 3704227"/>
                  <a:gd name="connsiteX53" fmla="*/ 1223194 w 1663310"/>
                  <a:gd name="connsiteY53" fmla="*/ 2222500 h 3704227"/>
                  <a:gd name="connsiteX54" fmla="*/ 1197794 w 1663310"/>
                  <a:gd name="connsiteY54" fmla="*/ 2184400 h 3704227"/>
                  <a:gd name="connsiteX55" fmla="*/ 1146994 w 1663310"/>
                  <a:gd name="connsiteY55" fmla="*/ 2197100 h 3704227"/>
                  <a:gd name="connsiteX56" fmla="*/ 1185094 w 1663310"/>
                  <a:gd name="connsiteY56" fmla="*/ 2387600 h 3704227"/>
                  <a:gd name="connsiteX57" fmla="*/ 1197794 w 1663310"/>
                  <a:gd name="connsiteY57" fmla="*/ 2438400 h 3704227"/>
                  <a:gd name="connsiteX58" fmla="*/ 1261294 w 1663310"/>
                  <a:gd name="connsiteY58" fmla="*/ 2501900 h 3704227"/>
                  <a:gd name="connsiteX59" fmla="*/ 1299394 w 1663310"/>
                  <a:gd name="connsiteY59" fmla="*/ 2514600 h 3704227"/>
                  <a:gd name="connsiteX60" fmla="*/ 1337494 w 1663310"/>
                  <a:gd name="connsiteY60" fmla="*/ 2540000 h 3704227"/>
                  <a:gd name="connsiteX61" fmla="*/ 1134294 w 1663310"/>
                  <a:gd name="connsiteY61" fmla="*/ 2540000 h 3704227"/>
                  <a:gd name="connsiteX62" fmla="*/ 1108894 w 1663310"/>
                  <a:gd name="connsiteY62" fmla="*/ 2501900 h 3704227"/>
                  <a:gd name="connsiteX63" fmla="*/ 1045394 w 1663310"/>
                  <a:gd name="connsiteY63" fmla="*/ 2425700 h 3704227"/>
                  <a:gd name="connsiteX64" fmla="*/ 1032694 w 1663310"/>
                  <a:gd name="connsiteY64" fmla="*/ 2882900 h 3704227"/>
                  <a:gd name="connsiteX65" fmla="*/ 1019994 w 1663310"/>
                  <a:gd name="connsiteY65" fmla="*/ 2921000 h 3704227"/>
                  <a:gd name="connsiteX66" fmla="*/ 994594 w 1663310"/>
                  <a:gd name="connsiteY66" fmla="*/ 3111500 h 3704227"/>
                  <a:gd name="connsiteX67" fmla="*/ 981894 w 1663310"/>
                  <a:gd name="connsiteY67" fmla="*/ 3149600 h 3704227"/>
                  <a:gd name="connsiteX68" fmla="*/ 905694 w 1663310"/>
                  <a:gd name="connsiteY68" fmla="*/ 3200400 h 3704227"/>
                  <a:gd name="connsiteX69" fmla="*/ 854894 w 1663310"/>
                  <a:gd name="connsiteY69" fmla="*/ 3187700 h 3704227"/>
                  <a:gd name="connsiteX70" fmla="*/ 778694 w 1663310"/>
                  <a:gd name="connsiteY70" fmla="*/ 3124200 h 3704227"/>
                  <a:gd name="connsiteX71" fmla="*/ 753294 w 1663310"/>
                  <a:gd name="connsiteY71" fmla="*/ 3086100 h 3704227"/>
                  <a:gd name="connsiteX72" fmla="*/ 715194 w 1663310"/>
                  <a:gd name="connsiteY72" fmla="*/ 3048000 h 3704227"/>
                  <a:gd name="connsiteX73" fmla="*/ 651694 w 1663310"/>
                  <a:gd name="connsiteY73" fmla="*/ 2984500 h 3704227"/>
                  <a:gd name="connsiteX74" fmla="*/ 626294 w 1663310"/>
                  <a:gd name="connsiteY74" fmla="*/ 2946400 h 3704227"/>
                  <a:gd name="connsiteX75" fmla="*/ 550094 w 1663310"/>
                  <a:gd name="connsiteY75" fmla="*/ 2895600 h 3704227"/>
                  <a:gd name="connsiteX76" fmla="*/ 511994 w 1663310"/>
                  <a:gd name="connsiteY76" fmla="*/ 2921000 h 3704227"/>
                  <a:gd name="connsiteX77" fmla="*/ 486594 w 1663310"/>
                  <a:gd name="connsiteY77" fmla="*/ 3009900 h 3704227"/>
                  <a:gd name="connsiteX78" fmla="*/ 448494 w 1663310"/>
                  <a:gd name="connsiteY78" fmla="*/ 3048000 h 3704227"/>
                  <a:gd name="connsiteX79" fmla="*/ 461194 w 1663310"/>
                  <a:gd name="connsiteY79" fmla="*/ 3124200 h 3704227"/>
                  <a:gd name="connsiteX80" fmla="*/ 473894 w 1663310"/>
                  <a:gd name="connsiteY80" fmla="*/ 3162300 h 3704227"/>
                  <a:gd name="connsiteX81" fmla="*/ 448494 w 1663310"/>
                  <a:gd name="connsiteY81" fmla="*/ 3200400 h 3704227"/>
                  <a:gd name="connsiteX82" fmla="*/ 461194 w 1663310"/>
                  <a:gd name="connsiteY82" fmla="*/ 3251200 h 3704227"/>
                  <a:gd name="connsiteX83" fmla="*/ 486594 w 1663310"/>
                  <a:gd name="connsiteY83" fmla="*/ 3289300 h 3704227"/>
                  <a:gd name="connsiteX84" fmla="*/ 473894 w 1663310"/>
                  <a:gd name="connsiteY84" fmla="*/ 3505200 h 3704227"/>
                  <a:gd name="connsiteX85" fmla="*/ 486594 w 1663310"/>
                  <a:gd name="connsiteY85" fmla="*/ 3543300 h 3704227"/>
                  <a:gd name="connsiteX86" fmla="*/ 461194 w 1663310"/>
                  <a:gd name="connsiteY86" fmla="*/ 3581400 h 3704227"/>
                  <a:gd name="connsiteX87" fmla="*/ 461194 w 1663310"/>
                  <a:gd name="connsiteY87" fmla="*/ 3568700 h 3704227"/>
                  <a:gd name="connsiteX88" fmla="*/ 16694 w 1663310"/>
                  <a:gd name="connsiteY88" fmla="*/ 3543300 h 3704227"/>
                  <a:gd name="connsiteX89" fmla="*/ 29394 w 1663310"/>
                  <a:gd name="connsiteY89" fmla="*/ 279400 h 3704227"/>
                  <a:gd name="connsiteX90" fmla="*/ 105594 w 1663310"/>
                  <a:gd name="connsiteY90" fmla="*/ 254000 h 3704227"/>
                  <a:gd name="connsiteX91" fmla="*/ 105594 w 1663310"/>
                  <a:gd name="connsiteY91" fmla="*/ 279400 h 3704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1663310" h="3704227">
                    <a:moveTo>
                      <a:pt x="105594" y="279400"/>
                    </a:moveTo>
                    <a:cubicBezTo>
                      <a:pt x="128877" y="285750"/>
                      <a:pt x="199005" y="285487"/>
                      <a:pt x="245294" y="292100"/>
                    </a:cubicBezTo>
                    <a:cubicBezTo>
                      <a:pt x="258546" y="293993"/>
                      <a:pt x="270007" y="304800"/>
                      <a:pt x="283394" y="304800"/>
                    </a:cubicBezTo>
                    <a:cubicBezTo>
                      <a:pt x="313328" y="304800"/>
                      <a:pt x="342661" y="296333"/>
                      <a:pt x="372294" y="292100"/>
                    </a:cubicBezTo>
                    <a:cubicBezTo>
                      <a:pt x="455190" y="209204"/>
                      <a:pt x="384067" y="296734"/>
                      <a:pt x="423094" y="101600"/>
                    </a:cubicBezTo>
                    <a:cubicBezTo>
                      <a:pt x="426087" y="86633"/>
                      <a:pt x="441668" y="77152"/>
                      <a:pt x="448494" y="63500"/>
                    </a:cubicBezTo>
                    <a:cubicBezTo>
                      <a:pt x="454481" y="51526"/>
                      <a:pt x="450301" y="33181"/>
                      <a:pt x="461194" y="25400"/>
                    </a:cubicBezTo>
                    <a:cubicBezTo>
                      <a:pt x="482981" y="9838"/>
                      <a:pt x="537394" y="0"/>
                      <a:pt x="537394" y="0"/>
                    </a:cubicBezTo>
                    <a:cubicBezTo>
                      <a:pt x="558561" y="4233"/>
                      <a:pt x="582152" y="1990"/>
                      <a:pt x="600894" y="12700"/>
                    </a:cubicBezTo>
                    <a:cubicBezTo>
                      <a:pt x="614146" y="20273"/>
                      <a:pt x="616523" y="39074"/>
                      <a:pt x="626294" y="50800"/>
                    </a:cubicBezTo>
                    <a:cubicBezTo>
                      <a:pt x="637792" y="64598"/>
                      <a:pt x="648694" y="80178"/>
                      <a:pt x="664394" y="88900"/>
                    </a:cubicBezTo>
                    <a:cubicBezTo>
                      <a:pt x="687799" y="101903"/>
                      <a:pt x="715194" y="105833"/>
                      <a:pt x="740594" y="114300"/>
                    </a:cubicBezTo>
                    <a:cubicBezTo>
                      <a:pt x="753294" y="118533"/>
                      <a:pt x="767555" y="119574"/>
                      <a:pt x="778694" y="127000"/>
                    </a:cubicBezTo>
                    <a:cubicBezTo>
                      <a:pt x="827933" y="159826"/>
                      <a:pt x="802314" y="147573"/>
                      <a:pt x="854894" y="165100"/>
                    </a:cubicBezTo>
                    <a:cubicBezTo>
                      <a:pt x="882981" y="193187"/>
                      <a:pt x="895731" y="210919"/>
                      <a:pt x="931094" y="228600"/>
                    </a:cubicBezTo>
                    <a:cubicBezTo>
                      <a:pt x="943068" y="234587"/>
                      <a:pt x="956494" y="237067"/>
                      <a:pt x="969194" y="241300"/>
                    </a:cubicBezTo>
                    <a:cubicBezTo>
                      <a:pt x="997281" y="269387"/>
                      <a:pt x="1015013" y="282137"/>
                      <a:pt x="1032694" y="317500"/>
                    </a:cubicBezTo>
                    <a:cubicBezTo>
                      <a:pt x="1038681" y="329474"/>
                      <a:pt x="1038893" y="343898"/>
                      <a:pt x="1045394" y="355600"/>
                    </a:cubicBezTo>
                    <a:cubicBezTo>
                      <a:pt x="1088972" y="434041"/>
                      <a:pt x="1078638" y="420096"/>
                      <a:pt x="1134294" y="457200"/>
                    </a:cubicBezTo>
                    <a:lnTo>
                      <a:pt x="1159694" y="533400"/>
                    </a:lnTo>
                    <a:cubicBezTo>
                      <a:pt x="1163927" y="546100"/>
                      <a:pt x="1159694" y="567267"/>
                      <a:pt x="1172394" y="571500"/>
                    </a:cubicBezTo>
                    <a:cubicBezTo>
                      <a:pt x="1185094" y="575733"/>
                      <a:pt x="1198520" y="578213"/>
                      <a:pt x="1210494" y="584200"/>
                    </a:cubicBezTo>
                    <a:cubicBezTo>
                      <a:pt x="1224146" y="591026"/>
                      <a:pt x="1234565" y="603587"/>
                      <a:pt x="1248594" y="609600"/>
                    </a:cubicBezTo>
                    <a:cubicBezTo>
                      <a:pt x="1264637" y="616476"/>
                      <a:pt x="1282611" y="617505"/>
                      <a:pt x="1299394" y="622300"/>
                    </a:cubicBezTo>
                    <a:cubicBezTo>
                      <a:pt x="1312266" y="625978"/>
                      <a:pt x="1324794" y="630767"/>
                      <a:pt x="1337494" y="635000"/>
                    </a:cubicBezTo>
                    <a:cubicBezTo>
                      <a:pt x="1342650" y="671093"/>
                      <a:pt x="1343272" y="742378"/>
                      <a:pt x="1375594" y="774700"/>
                    </a:cubicBezTo>
                    <a:cubicBezTo>
                      <a:pt x="1385060" y="784166"/>
                      <a:pt x="1401389" y="782127"/>
                      <a:pt x="1413694" y="787400"/>
                    </a:cubicBezTo>
                    <a:cubicBezTo>
                      <a:pt x="1431095" y="794858"/>
                      <a:pt x="1446533" y="806813"/>
                      <a:pt x="1464494" y="812800"/>
                    </a:cubicBezTo>
                    <a:cubicBezTo>
                      <a:pt x="1484972" y="819626"/>
                      <a:pt x="1506922" y="820817"/>
                      <a:pt x="1527994" y="825500"/>
                    </a:cubicBezTo>
                    <a:cubicBezTo>
                      <a:pt x="1545033" y="829286"/>
                      <a:pt x="1561861" y="833967"/>
                      <a:pt x="1578794" y="838200"/>
                    </a:cubicBezTo>
                    <a:cubicBezTo>
                      <a:pt x="1587261" y="850900"/>
                      <a:pt x="1602508" y="861130"/>
                      <a:pt x="1604194" y="876300"/>
                    </a:cubicBezTo>
                    <a:cubicBezTo>
                      <a:pt x="1612020" y="946737"/>
                      <a:pt x="1593326" y="950668"/>
                      <a:pt x="1553394" y="990600"/>
                    </a:cubicBezTo>
                    <a:cubicBezTo>
                      <a:pt x="1527053" y="1069622"/>
                      <a:pt x="1545868" y="987778"/>
                      <a:pt x="1553394" y="1066800"/>
                    </a:cubicBezTo>
                    <a:cubicBezTo>
                      <a:pt x="1560630" y="1142774"/>
                      <a:pt x="1561861" y="1219200"/>
                      <a:pt x="1566094" y="1295400"/>
                    </a:cubicBezTo>
                    <a:cubicBezTo>
                      <a:pt x="1541805" y="1368266"/>
                      <a:pt x="1570788" y="1300251"/>
                      <a:pt x="1515294" y="1371600"/>
                    </a:cubicBezTo>
                    <a:cubicBezTo>
                      <a:pt x="1496552" y="1395697"/>
                      <a:pt x="1481427" y="1422400"/>
                      <a:pt x="1464494" y="1447800"/>
                    </a:cubicBezTo>
                    <a:lnTo>
                      <a:pt x="1439094" y="1485900"/>
                    </a:lnTo>
                    <a:cubicBezTo>
                      <a:pt x="1434861" y="1519767"/>
                      <a:pt x="1435374" y="1554572"/>
                      <a:pt x="1426394" y="1587500"/>
                    </a:cubicBezTo>
                    <a:cubicBezTo>
                      <a:pt x="1418724" y="1615623"/>
                      <a:pt x="1379201" y="1644132"/>
                      <a:pt x="1362894" y="1663700"/>
                    </a:cubicBezTo>
                    <a:cubicBezTo>
                      <a:pt x="1353123" y="1675426"/>
                      <a:pt x="1345961" y="1689100"/>
                      <a:pt x="1337494" y="1701800"/>
                    </a:cubicBezTo>
                    <a:cubicBezTo>
                      <a:pt x="1345961" y="1714500"/>
                      <a:pt x="1349951" y="1731810"/>
                      <a:pt x="1362894" y="1739900"/>
                    </a:cubicBezTo>
                    <a:cubicBezTo>
                      <a:pt x="1385598" y="1754090"/>
                      <a:pt x="1413694" y="1756833"/>
                      <a:pt x="1439094" y="1765300"/>
                    </a:cubicBezTo>
                    <a:cubicBezTo>
                      <a:pt x="1451794" y="1769533"/>
                      <a:pt x="1466055" y="1770574"/>
                      <a:pt x="1477194" y="1778000"/>
                    </a:cubicBezTo>
                    <a:lnTo>
                      <a:pt x="1553394" y="1828800"/>
                    </a:lnTo>
                    <a:cubicBezTo>
                      <a:pt x="1626187" y="1937989"/>
                      <a:pt x="1538914" y="1799840"/>
                      <a:pt x="1591494" y="1905000"/>
                    </a:cubicBezTo>
                    <a:cubicBezTo>
                      <a:pt x="1598320" y="1918652"/>
                      <a:pt x="1610068" y="1929448"/>
                      <a:pt x="1616894" y="1943100"/>
                    </a:cubicBezTo>
                    <a:cubicBezTo>
                      <a:pt x="1627044" y="1963400"/>
                      <a:pt x="1636869" y="2013011"/>
                      <a:pt x="1642294" y="2032000"/>
                    </a:cubicBezTo>
                    <a:cubicBezTo>
                      <a:pt x="1645972" y="2044872"/>
                      <a:pt x="1650761" y="2057400"/>
                      <a:pt x="1654994" y="2070100"/>
                    </a:cubicBezTo>
                    <a:cubicBezTo>
                      <a:pt x="1650761" y="2125133"/>
                      <a:pt x="1663310" y="2184162"/>
                      <a:pt x="1642294" y="2235200"/>
                    </a:cubicBezTo>
                    <a:cubicBezTo>
                      <a:pt x="1630671" y="2263428"/>
                      <a:pt x="1591494" y="2269067"/>
                      <a:pt x="1566094" y="2286000"/>
                    </a:cubicBezTo>
                    <a:cubicBezTo>
                      <a:pt x="1516855" y="2318826"/>
                      <a:pt x="1542474" y="2306573"/>
                      <a:pt x="1489894" y="2324100"/>
                    </a:cubicBezTo>
                    <a:cubicBezTo>
                      <a:pt x="1434861" y="2319867"/>
                      <a:pt x="1379045" y="2321572"/>
                      <a:pt x="1324794" y="2311400"/>
                    </a:cubicBezTo>
                    <a:cubicBezTo>
                      <a:pt x="1283112" y="2303585"/>
                      <a:pt x="1286043" y="2272649"/>
                      <a:pt x="1261294" y="2247900"/>
                    </a:cubicBezTo>
                    <a:cubicBezTo>
                      <a:pt x="1250501" y="2237107"/>
                      <a:pt x="1235894" y="2230967"/>
                      <a:pt x="1223194" y="2222500"/>
                    </a:cubicBezTo>
                    <a:cubicBezTo>
                      <a:pt x="1214727" y="2209800"/>
                      <a:pt x="1212274" y="2189227"/>
                      <a:pt x="1197794" y="2184400"/>
                    </a:cubicBezTo>
                    <a:cubicBezTo>
                      <a:pt x="1181235" y="2178880"/>
                      <a:pt x="1150919" y="2180093"/>
                      <a:pt x="1146994" y="2197100"/>
                    </a:cubicBezTo>
                    <a:cubicBezTo>
                      <a:pt x="1121852" y="2306047"/>
                      <a:pt x="1143128" y="2324651"/>
                      <a:pt x="1185094" y="2387600"/>
                    </a:cubicBezTo>
                    <a:cubicBezTo>
                      <a:pt x="1189327" y="2404533"/>
                      <a:pt x="1190918" y="2422357"/>
                      <a:pt x="1197794" y="2438400"/>
                    </a:cubicBezTo>
                    <a:cubicBezTo>
                      <a:pt x="1211649" y="2470727"/>
                      <a:pt x="1230506" y="2486506"/>
                      <a:pt x="1261294" y="2501900"/>
                    </a:cubicBezTo>
                    <a:cubicBezTo>
                      <a:pt x="1273268" y="2507887"/>
                      <a:pt x="1287420" y="2508613"/>
                      <a:pt x="1299394" y="2514600"/>
                    </a:cubicBezTo>
                    <a:cubicBezTo>
                      <a:pt x="1313046" y="2521426"/>
                      <a:pt x="1324794" y="2531533"/>
                      <a:pt x="1337494" y="2540000"/>
                    </a:cubicBezTo>
                    <a:cubicBezTo>
                      <a:pt x="1260717" y="2565592"/>
                      <a:pt x="1256309" y="2572537"/>
                      <a:pt x="1134294" y="2540000"/>
                    </a:cubicBezTo>
                    <a:cubicBezTo>
                      <a:pt x="1119546" y="2536067"/>
                      <a:pt x="1118665" y="2513626"/>
                      <a:pt x="1108894" y="2501900"/>
                    </a:cubicBezTo>
                    <a:cubicBezTo>
                      <a:pt x="1027406" y="2404114"/>
                      <a:pt x="1108457" y="2520295"/>
                      <a:pt x="1045394" y="2425700"/>
                    </a:cubicBezTo>
                    <a:cubicBezTo>
                      <a:pt x="1041161" y="2578100"/>
                      <a:pt x="1040502" y="2730641"/>
                      <a:pt x="1032694" y="2882900"/>
                    </a:cubicBezTo>
                    <a:cubicBezTo>
                      <a:pt x="1032008" y="2896269"/>
                      <a:pt x="1022898" y="2907932"/>
                      <a:pt x="1019994" y="2921000"/>
                    </a:cubicBezTo>
                    <a:cubicBezTo>
                      <a:pt x="999112" y="3014970"/>
                      <a:pt x="1012937" y="3001445"/>
                      <a:pt x="994594" y="3111500"/>
                    </a:cubicBezTo>
                    <a:cubicBezTo>
                      <a:pt x="992393" y="3124705"/>
                      <a:pt x="989320" y="3138461"/>
                      <a:pt x="981894" y="3149600"/>
                    </a:cubicBezTo>
                    <a:cubicBezTo>
                      <a:pt x="954713" y="3190371"/>
                      <a:pt x="945638" y="3187085"/>
                      <a:pt x="905694" y="3200400"/>
                    </a:cubicBezTo>
                    <a:cubicBezTo>
                      <a:pt x="888761" y="3196167"/>
                      <a:pt x="870937" y="3194576"/>
                      <a:pt x="854894" y="3187700"/>
                    </a:cubicBezTo>
                    <a:cubicBezTo>
                      <a:pt x="828994" y="3176600"/>
                      <a:pt x="795647" y="3144543"/>
                      <a:pt x="778694" y="3124200"/>
                    </a:cubicBezTo>
                    <a:cubicBezTo>
                      <a:pt x="768923" y="3112474"/>
                      <a:pt x="763065" y="3097826"/>
                      <a:pt x="753294" y="3086100"/>
                    </a:cubicBezTo>
                    <a:cubicBezTo>
                      <a:pt x="741796" y="3072302"/>
                      <a:pt x="726692" y="3061798"/>
                      <a:pt x="715194" y="3048000"/>
                    </a:cubicBezTo>
                    <a:cubicBezTo>
                      <a:pt x="662277" y="2984500"/>
                      <a:pt x="721544" y="3031067"/>
                      <a:pt x="651694" y="2984500"/>
                    </a:cubicBezTo>
                    <a:cubicBezTo>
                      <a:pt x="643227" y="2971800"/>
                      <a:pt x="637781" y="2956451"/>
                      <a:pt x="626294" y="2946400"/>
                    </a:cubicBezTo>
                    <a:cubicBezTo>
                      <a:pt x="603320" y="2926298"/>
                      <a:pt x="550094" y="2895600"/>
                      <a:pt x="550094" y="2895600"/>
                    </a:cubicBezTo>
                    <a:cubicBezTo>
                      <a:pt x="537394" y="2904067"/>
                      <a:pt x="521529" y="2909081"/>
                      <a:pt x="511994" y="2921000"/>
                    </a:cubicBezTo>
                    <a:cubicBezTo>
                      <a:pt x="502505" y="2932861"/>
                      <a:pt x="491157" y="3001914"/>
                      <a:pt x="486594" y="3009900"/>
                    </a:cubicBezTo>
                    <a:cubicBezTo>
                      <a:pt x="477683" y="3025494"/>
                      <a:pt x="461194" y="3035300"/>
                      <a:pt x="448494" y="3048000"/>
                    </a:cubicBezTo>
                    <a:cubicBezTo>
                      <a:pt x="452727" y="3073400"/>
                      <a:pt x="455608" y="3099063"/>
                      <a:pt x="461194" y="3124200"/>
                    </a:cubicBezTo>
                    <a:cubicBezTo>
                      <a:pt x="464098" y="3137268"/>
                      <a:pt x="476095" y="3149095"/>
                      <a:pt x="473894" y="3162300"/>
                    </a:cubicBezTo>
                    <a:cubicBezTo>
                      <a:pt x="471385" y="3177356"/>
                      <a:pt x="456961" y="3187700"/>
                      <a:pt x="448494" y="3200400"/>
                    </a:cubicBezTo>
                    <a:cubicBezTo>
                      <a:pt x="452727" y="3217333"/>
                      <a:pt x="454318" y="3235157"/>
                      <a:pt x="461194" y="3251200"/>
                    </a:cubicBezTo>
                    <a:cubicBezTo>
                      <a:pt x="467207" y="3265229"/>
                      <a:pt x="484330" y="3274205"/>
                      <a:pt x="486594" y="3289300"/>
                    </a:cubicBezTo>
                    <a:cubicBezTo>
                      <a:pt x="520247" y="3513652"/>
                      <a:pt x="568983" y="3505200"/>
                      <a:pt x="473894" y="3505200"/>
                    </a:cubicBezTo>
                    <a:cubicBezTo>
                      <a:pt x="478127" y="3517900"/>
                      <a:pt x="488795" y="3530095"/>
                      <a:pt x="486594" y="3543300"/>
                    </a:cubicBezTo>
                    <a:cubicBezTo>
                      <a:pt x="484085" y="3558356"/>
                      <a:pt x="471987" y="3570607"/>
                      <a:pt x="461194" y="3581400"/>
                    </a:cubicBezTo>
                    <a:lnTo>
                      <a:pt x="461194" y="3568700"/>
                    </a:lnTo>
                    <a:cubicBezTo>
                      <a:pt x="12462" y="3555879"/>
                      <a:pt x="16694" y="3704227"/>
                      <a:pt x="16694" y="3543300"/>
                    </a:cubicBezTo>
                    <a:cubicBezTo>
                      <a:pt x="20927" y="2455333"/>
                      <a:pt x="0" y="1366978"/>
                      <a:pt x="29394" y="279400"/>
                    </a:cubicBezTo>
                    <a:cubicBezTo>
                      <a:pt x="30117" y="252636"/>
                      <a:pt x="105594" y="254000"/>
                      <a:pt x="105594" y="254000"/>
                    </a:cubicBezTo>
                    <a:cubicBezTo>
                      <a:pt x="121287" y="301080"/>
                      <a:pt x="82311" y="273050"/>
                      <a:pt x="105594" y="27940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 name="6 Forma libre"/>
              <p:cNvSpPr/>
              <p:nvPr/>
            </p:nvSpPr>
            <p:spPr>
              <a:xfrm>
                <a:off x="3124200" y="5067300"/>
                <a:ext cx="836404" cy="397901"/>
              </a:xfrm>
              <a:custGeom>
                <a:avLst/>
                <a:gdLst>
                  <a:gd name="connsiteX0" fmla="*/ 0 w 836404"/>
                  <a:gd name="connsiteY0" fmla="*/ 50800 h 397901"/>
                  <a:gd name="connsiteX1" fmla="*/ 12700 w 836404"/>
                  <a:gd name="connsiteY1" fmla="*/ 139700 h 397901"/>
                  <a:gd name="connsiteX2" fmla="*/ 25400 w 836404"/>
                  <a:gd name="connsiteY2" fmla="*/ 177800 h 397901"/>
                  <a:gd name="connsiteX3" fmla="*/ 12700 w 836404"/>
                  <a:gd name="connsiteY3" fmla="*/ 215900 h 397901"/>
                  <a:gd name="connsiteX4" fmla="*/ 25400 w 836404"/>
                  <a:gd name="connsiteY4" fmla="*/ 266700 h 397901"/>
                  <a:gd name="connsiteX5" fmla="*/ 88900 w 836404"/>
                  <a:gd name="connsiteY5" fmla="*/ 330200 h 397901"/>
                  <a:gd name="connsiteX6" fmla="*/ 152400 w 836404"/>
                  <a:gd name="connsiteY6" fmla="*/ 342900 h 397901"/>
                  <a:gd name="connsiteX7" fmla="*/ 190500 w 836404"/>
                  <a:gd name="connsiteY7" fmla="*/ 368300 h 397901"/>
                  <a:gd name="connsiteX8" fmla="*/ 368300 w 836404"/>
                  <a:gd name="connsiteY8" fmla="*/ 368300 h 397901"/>
                  <a:gd name="connsiteX9" fmla="*/ 444500 w 836404"/>
                  <a:gd name="connsiteY9" fmla="*/ 330200 h 397901"/>
                  <a:gd name="connsiteX10" fmla="*/ 520700 w 836404"/>
                  <a:gd name="connsiteY10" fmla="*/ 342900 h 397901"/>
                  <a:gd name="connsiteX11" fmla="*/ 647700 w 836404"/>
                  <a:gd name="connsiteY11" fmla="*/ 330200 h 397901"/>
                  <a:gd name="connsiteX12" fmla="*/ 685800 w 836404"/>
                  <a:gd name="connsiteY12" fmla="*/ 317500 h 397901"/>
                  <a:gd name="connsiteX13" fmla="*/ 762000 w 836404"/>
                  <a:gd name="connsiteY13" fmla="*/ 342900 h 397901"/>
                  <a:gd name="connsiteX14" fmla="*/ 825500 w 836404"/>
                  <a:gd name="connsiteY14" fmla="*/ 330200 h 397901"/>
                  <a:gd name="connsiteX15" fmla="*/ 812800 w 836404"/>
                  <a:gd name="connsiteY15" fmla="*/ 279400 h 397901"/>
                  <a:gd name="connsiteX16" fmla="*/ 736600 w 836404"/>
                  <a:gd name="connsiteY16" fmla="*/ 228600 h 397901"/>
                  <a:gd name="connsiteX17" fmla="*/ 698500 w 836404"/>
                  <a:gd name="connsiteY17" fmla="*/ 190500 h 397901"/>
                  <a:gd name="connsiteX18" fmla="*/ 673100 w 836404"/>
                  <a:gd name="connsiteY18" fmla="*/ 152400 h 397901"/>
                  <a:gd name="connsiteX19" fmla="*/ 596900 w 836404"/>
                  <a:gd name="connsiteY19" fmla="*/ 101600 h 397901"/>
                  <a:gd name="connsiteX20" fmla="*/ 520700 w 836404"/>
                  <a:gd name="connsiteY20" fmla="*/ 63500 h 397901"/>
                  <a:gd name="connsiteX21" fmla="*/ 457200 w 836404"/>
                  <a:gd name="connsiteY21" fmla="*/ 76200 h 397901"/>
                  <a:gd name="connsiteX22" fmla="*/ 419100 w 836404"/>
                  <a:gd name="connsiteY22" fmla="*/ 88900 h 397901"/>
                  <a:gd name="connsiteX23" fmla="*/ 342900 w 836404"/>
                  <a:gd name="connsiteY23" fmla="*/ 50800 h 397901"/>
                  <a:gd name="connsiteX24" fmla="*/ 292100 w 836404"/>
                  <a:gd name="connsiteY24" fmla="*/ 38100 h 397901"/>
                  <a:gd name="connsiteX25" fmla="*/ 254000 w 836404"/>
                  <a:gd name="connsiteY25" fmla="*/ 25400 h 397901"/>
                  <a:gd name="connsiteX26" fmla="*/ 152400 w 836404"/>
                  <a:gd name="connsiteY26" fmla="*/ 12700 h 397901"/>
                  <a:gd name="connsiteX27" fmla="*/ 114300 w 836404"/>
                  <a:gd name="connsiteY27" fmla="*/ 0 h 397901"/>
                  <a:gd name="connsiteX28" fmla="*/ 25400 w 836404"/>
                  <a:gd name="connsiteY28" fmla="*/ 38100 h 397901"/>
                  <a:gd name="connsiteX29" fmla="*/ 12700 w 836404"/>
                  <a:gd name="connsiteY29" fmla="*/ 76200 h 397901"/>
                  <a:gd name="connsiteX30" fmla="*/ 0 w 836404"/>
                  <a:gd name="connsiteY30" fmla="*/ 50800 h 3979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36404" h="397901">
                    <a:moveTo>
                      <a:pt x="0" y="50800"/>
                    </a:moveTo>
                    <a:cubicBezTo>
                      <a:pt x="0" y="61383"/>
                      <a:pt x="6829" y="110347"/>
                      <a:pt x="12700" y="139700"/>
                    </a:cubicBezTo>
                    <a:cubicBezTo>
                      <a:pt x="15325" y="152827"/>
                      <a:pt x="25400" y="164413"/>
                      <a:pt x="25400" y="177800"/>
                    </a:cubicBezTo>
                    <a:cubicBezTo>
                      <a:pt x="25400" y="191187"/>
                      <a:pt x="16933" y="203200"/>
                      <a:pt x="12700" y="215900"/>
                    </a:cubicBezTo>
                    <a:cubicBezTo>
                      <a:pt x="16933" y="232833"/>
                      <a:pt x="18524" y="250657"/>
                      <a:pt x="25400" y="266700"/>
                    </a:cubicBezTo>
                    <a:cubicBezTo>
                      <a:pt x="37289" y="294442"/>
                      <a:pt x="60077" y="319391"/>
                      <a:pt x="88900" y="330200"/>
                    </a:cubicBezTo>
                    <a:cubicBezTo>
                      <a:pt x="109111" y="337779"/>
                      <a:pt x="131233" y="338667"/>
                      <a:pt x="152400" y="342900"/>
                    </a:cubicBezTo>
                    <a:cubicBezTo>
                      <a:pt x="165100" y="351367"/>
                      <a:pt x="176848" y="361474"/>
                      <a:pt x="190500" y="368300"/>
                    </a:cubicBezTo>
                    <a:cubicBezTo>
                      <a:pt x="249701" y="397901"/>
                      <a:pt x="296504" y="374827"/>
                      <a:pt x="368300" y="368300"/>
                    </a:cubicBezTo>
                    <a:cubicBezTo>
                      <a:pt x="387563" y="355458"/>
                      <a:pt x="418210" y="330200"/>
                      <a:pt x="444500" y="330200"/>
                    </a:cubicBezTo>
                    <a:cubicBezTo>
                      <a:pt x="470250" y="330200"/>
                      <a:pt x="495300" y="338667"/>
                      <a:pt x="520700" y="342900"/>
                    </a:cubicBezTo>
                    <a:cubicBezTo>
                      <a:pt x="563033" y="338667"/>
                      <a:pt x="605650" y="336669"/>
                      <a:pt x="647700" y="330200"/>
                    </a:cubicBezTo>
                    <a:cubicBezTo>
                      <a:pt x="660931" y="328164"/>
                      <a:pt x="672495" y="316022"/>
                      <a:pt x="685800" y="317500"/>
                    </a:cubicBezTo>
                    <a:cubicBezTo>
                      <a:pt x="712410" y="320457"/>
                      <a:pt x="762000" y="342900"/>
                      <a:pt x="762000" y="342900"/>
                    </a:cubicBezTo>
                    <a:cubicBezTo>
                      <a:pt x="783167" y="338667"/>
                      <a:pt x="812015" y="347056"/>
                      <a:pt x="825500" y="330200"/>
                    </a:cubicBezTo>
                    <a:cubicBezTo>
                      <a:pt x="836404" y="316570"/>
                      <a:pt x="821460" y="294555"/>
                      <a:pt x="812800" y="279400"/>
                    </a:cubicBezTo>
                    <a:cubicBezTo>
                      <a:pt x="790416" y="240228"/>
                      <a:pt x="772969" y="240723"/>
                      <a:pt x="736600" y="228600"/>
                    </a:cubicBezTo>
                    <a:cubicBezTo>
                      <a:pt x="723900" y="215900"/>
                      <a:pt x="709998" y="204298"/>
                      <a:pt x="698500" y="190500"/>
                    </a:cubicBezTo>
                    <a:cubicBezTo>
                      <a:pt x="688729" y="178774"/>
                      <a:pt x="684587" y="162451"/>
                      <a:pt x="673100" y="152400"/>
                    </a:cubicBezTo>
                    <a:cubicBezTo>
                      <a:pt x="650126" y="132298"/>
                      <a:pt x="622300" y="118533"/>
                      <a:pt x="596900" y="101600"/>
                    </a:cubicBezTo>
                    <a:cubicBezTo>
                      <a:pt x="547661" y="68774"/>
                      <a:pt x="573280" y="81027"/>
                      <a:pt x="520700" y="63500"/>
                    </a:cubicBezTo>
                    <a:cubicBezTo>
                      <a:pt x="499533" y="67733"/>
                      <a:pt x="478141" y="70965"/>
                      <a:pt x="457200" y="76200"/>
                    </a:cubicBezTo>
                    <a:cubicBezTo>
                      <a:pt x="444213" y="79447"/>
                      <a:pt x="432487" y="88900"/>
                      <a:pt x="419100" y="88900"/>
                    </a:cubicBezTo>
                    <a:cubicBezTo>
                      <a:pt x="383424" y="88900"/>
                      <a:pt x="372865" y="63642"/>
                      <a:pt x="342900" y="50800"/>
                    </a:cubicBezTo>
                    <a:cubicBezTo>
                      <a:pt x="326857" y="43924"/>
                      <a:pt x="308883" y="42895"/>
                      <a:pt x="292100" y="38100"/>
                    </a:cubicBezTo>
                    <a:cubicBezTo>
                      <a:pt x="279228" y="34422"/>
                      <a:pt x="266700" y="29633"/>
                      <a:pt x="254000" y="25400"/>
                    </a:cubicBezTo>
                    <a:cubicBezTo>
                      <a:pt x="119710" y="70163"/>
                      <a:pt x="217513" y="64790"/>
                      <a:pt x="152400" y="12700"/>
                    </a:cubicBezTo>
                    <a:cubicBezTo>
                      <a:pt x="141947" y="4337"/>
                      <a:pt x="127000" y="4233"/>
                      <a:pt x="114300" y="0"/>
                    </a:cubicBezTo>
                    <a:cubicBezTo>
                      <a:pt x="83795" y="7626"/>
                      <a:pt x="47326" y="10692"/>
                      <a:pt x="25400" y="38100"/>
                    </a:cubicBezTo>
                    <a:cubicBezTo>
                      <a:pt x="17037" y="48553"/>
                      <a:pt x="18687" y="64226"/>
                      <a:pt x="12700" y="76200"/>
                    </a:cubicBezTo>
                    <a:cubicBezTo>
                      <a:pt x="10023" y="81555"/>
                      <a:pt x="0" y="40217"/>
                      <a:pt x="0" y="5080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8" name="7 Forma libre"/>
              <p:cNvSpPr/>
              <p:nvPr/>
            </p:nvSpPr>
            <p:spPr>
              <a:xfrm>
                <a:off x="1443649" y="381000"/>
                <a:ext cx="753451" cy="2294886"/>
              </a:xfrm>
              <a:custGeom>
                <a:avLst/>
                <a:gdLst>
                  <a:gd name="connsiteX0" fmla="*/ 753451 w 753451"/>
                  <a:gd name="connsiteY0" fmla="*/ 0 h 2294886"/>
                  <a:gd name="connsiteX1" fmla="*/ 728051 w 753451"/>
                  <a:gd name="connsiteY1" fmla="*/ 38100 h 2294886"/>
                  <a:gd name="connsiteX2" fmla="*/ 689951 w 753451"/>
                  <a:gd name="connsiteY2" fmla="*/ 76200 h 2294886"/>
                  <a:gd name="connsiteX3" fmla="*/ 664551 w 753451"/>
                  <a:gd name="connsiteY3" fmla="*/ 127000 h 2294886"/>
                  <a:gd name="connsiteX4" fmla="*/ 639151 w 753451"/>
                  <a:gd name="connsiteY4" fmla="*/ 165100 h 2294886"/>
                  <a:gd name="connsiteX5" fmla="*/ 651851 w 753451"/>
                  <a:gd name="connsiteY5" fmla="*/ 241300 h 2294886"/>
                  <a:gd name="connsiteX6" fmla="*/ 689951 w 753451"/>
                  <a:gd name="connsiteY6" fmla="*/ 279400 h 2294886"/>
                  <a:gd name="connsiteX7" fmla="*/ 702651 w 753451"/>
                  <a:gd name="connsiteY7" fmla="*/ 317500 h 2294886"/>
                  <a:gd name="connsiteX8" fmla="*/ 728051 w 753451"/>
                  <a:gd name="connsiteY8" fmla="*/ 355600 h 2294886"/>
                  <a:gd name="connsiteX9" fmla="*/ 715351 w 753451"/>
                  <a:gd name="connsiteY9" fmla="*/ 495300 h 2294886"/>
                  <a:gd name="connsiteX10" fmla="*/ 715351 w 753451"/>
                  <a:gd name="connsiteY10" fmla="*/ 723900 h 2294886"/>
                  <a:gd name="connsiteX11" fmla="*/ 702651 w 753451"/>
                  <a:gd name="connsiteY11" fmla="*/ 762000 h 2294886"/>
                  <a:gd name="connsiteX12" fmla="*/ 664551 w 753451"/>
                  <a:gd name="connsiteY12" fmla="*/ 774700 h 2294886"/>
                  <a:gd name="connsiteX13" fmla="*/ 626451 w 753451"/>
                  <a:gd name="connsiteY13" fmla="*/ 812800 h 2294886"/>
                  <a:gd name="connsiteX14" fmla="*/ 626451 w 753451"/>
                  <a:gd name="connsiteY14" fmla="*/ 889000 h 2294886"/>
                  <a:gd name="connsiteX15" fmla="*/ 664551 w 753451"/>
                  <a:gd name="connsiteY15" fmla="*/ 977900 h 2294886"/>
                  <a:gd name="connsiteX16" fmla="*/ 651851 w 753451"/>
                  <a:gd name="connsiteY16" fmla="*/ 1371600 h 2294886"/>
                  <a:gd name="connsiteX17" fmla="*/ 626451 w 753451"/>
                  <a:gd name="connsiteY17" fmla="*/ 1409700 h 2294886"/>
                  <a:gd name="connsiteX18" fmla="*/ 550251 w 753451"/>
                  <a:gd name="connsiteY18" fmla="*/ 1435100 h 2294886"/>
                  <a:gd name="connsiteX19" fmla="*/ 474051 w 753451"/>
                  <a:gd name="connsiteY19" fmla="*/ 1473200 h 2294886"/>
                  <a:gd name="connsiteX20" fmla="*/ 385151 w 753451"/>
                  <a:gd name="connsiteY20" fmla="*/ 1587500 h 2294886"/>
                  <a:gd name="connsiteX21" fmla="*/ 334351 w 753451"/>
                  <a:gd name="connsiteY21" fmla="*/ 1663700 h 2294886"/>
                  <a:gd name="connsiteX22" fmla="*/ 283551 w 753451"/>
                  <a:gd name="connsiteY22" fmla="*/ 1676400 h 2294886"/>
                  <a:gd name="connsiteX23" fmla="*/ 258151 w 753451"/>
                  <a:gd name="connsiteY23" fmla="*/ 1714500 h 2294886"/>
                  <a:gd name="connsiteX24" fmla="*/ 220051 w 753451"/>
                  <a:gd name="connsiteY24" fmla="*/ 1727200 h 2294886"/>
                  <a:gd name="connsiteX25" fmla="*/ 181951 w 753451"/>
                  <a:gd name="connsiteY25" fmla="*/ 1752600 h 2294886"/>
                  <a:gd name="connsiteX26" fmla="*/ 118451 w 753451"/>
                  <a:gd name="connsiteY26" fmla="*/ 1828800 h 2294886"/>
                  <a:gd name="connsiteX27" fmla="*/ 105751 w 753451"/>
                  <a:gd name="connsiteY27" fmla="*/ 1866900 h 2294886"/>
                  <a:gd name="connsiteX28" fmla="*/ 131151 w 753451"/>
                  <a:gd name="connsiteY28" fmla="*/ 2032000 h 2294886"/>
                  <a:gd name="connsiteX29" fmla="*/ 156551 w 753451"/>
                  <a:gd name="connsiteY29" fmla="*/ 2070100 h 2294886"/>
                  <a:gd name="connsiteX30" fmla="*/ 105751 w 753451"/>
                  <a:gd name="connsiteY30" fmla="*/ 2260600 h 2294886"/>
                  <a:gd name="connsiteX31" fmla="*/ 67651 w 753451"/>
                  <a:gd name="connsiteY31" fmla="*/ 2286000 h 2294886"/>
                  <a:gd name="connsiteX32" fmla="*/ 4151 w 753451"/>
                  <a:gd name="connsiteY32" fmla="*/ 2260600 h 2294886"/>
                  <a:gd name="connsiteX33" fmla="*/ 4151 w 753451"/>
                  <a:gd name="connsiteY33" fmla="*/ 12700 h 2294886"/>
                  <a:gd name="connsiteX34" fmla="*/ 753451 w 753451"/>
                  <a:gd name="connsiteY34" fmla="*/ 0 h 2294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53451" h="2294886">
                    <a:moveTo>
                      <a:pt x="753451" y="0"/>
                    </a:moveTo>
                    <a:cubicBezTo>
                      <a:pt x="744984" y="12700"/>
                      <a:pt x="737822" y="26374"/>
                      <a:pt x="728051" y="38100"/>
                    </a:cubicBezTo>
                    <a:cubicBezTo>
                      <a:pt x="716553" y="51898"/>
                      <a:pt x="700390" y="61585"/>
                      <a:pt x="689951" y="76200"/>
                    </a:cubicBezTo>
                    <a:cubicBezTo>
                      <a:pt x="678947" y="91606"/>
                      <a:pt x="673944" y="110562"/>
                      <a:pt x="664551" y="127000"/>
                    </a:cubicBezTo>
                    <a:cubicBezTo>
                      <a:pt x="656978" y="140252"/>
                      <a:pt x="647618" y="152400"/>
                      <a:pt x="639151" y="165100"/>
                    </a:cubicBezTo>
                    <a:cubicBezTo>
                      <a:pt x="643384" y="190500"/>
                      <a:pt x="641393" y="217769"/>
                      <a:pt x="651851" y="241300"/>
                    </a:cubicBezTo>
                    <a:cubicBezTo>
                      <a:pt x="659145" y="257713"/>
                      <a:pt x="679988" y="264456"/>
                      <a:pt x="689951" y="279400"/>
                    </a:cubicBezTo>
                    <a:cubicBezTo>
                      <a:pt x="697377" y="290539"/>
                      <a:pt x="696664" y="305526"/>
                      <a:pt x="702651" y="317500"/>
                    </a:cubicBezTo>
                    <a:cubicBezTo>
                      <a:pt x="709477" y="331152"/>
                      <a:pt x="719584" y="342900"/>
                      <a:pt x="728051" y="355600"/>
                    </a:cubicBezTo>
                    <a:cubicBezTo>
                      <a:pt x="723818" y="402167"/>
                      <a:pt x="715351" y="448541"/>
                      <a:pt x="715351" y="495300"/>
                    </a:cubicBezTo>
                    <a:cubicBezTo>
                      <a:pt x="715351" y="698500"/>
                      <a:pt x="749218" y="520700"/>
                      <a:pt x="715351" y="723900"/>
                    </a:cubicBezTo>
                    <a:cubicBezTo>
                      <a:pt x="713150" y="737105"/>
                      <a:pt x="712117" y="752534"/>
                      <a:pt x="702651" y="762000"/>
                    </a:cubicBezTo>
                    <a:cubicBezTo>
                      <a:pt x="693185" y="771466"/>
                      <a:pt x="677251" y="770467"/>
                      <a:pt x="664551" y="774700"/>
                    </a:cubicBezTo>
                    <a:cubicBezTo>
                      <a:pt x="651851" y="787400"/>
                      <a:pt x="636414" y="797856"/>
                      <a:pt x="626451" y="812800"/>
                    </a:cubicBezTo>
                    <a:cubicBezTo>
                      <a:pt x="602744" y="848360"/>
                      <a:pt x="616291" y="853440"/>
                      <a:pt x="626451" y="889000"/>
                    </a:cubicBezTo>
                    <a:cubicBezTo>
                      <a:pt x="646953" y="960758"/>
                      <a:pt x="625883" y="919898"/>
                      <a:pt x="664551" y="977900"/>
                    </a:cubicBezTo>
                    <a:cubicBezTo>
                      <a:pt x="660318" y="1109133"/>
                      <a:pt x="663392" y="1240807"/>
                      <a:pt x="651851" y="1371600"/>
                    </a:cubicBezTo>
                    <a:cubicBezTo>
                      <a:pt x="650509" y="1386804"/>
                      <a:pt x="639394" y="1401610"/>
                      <a:pt x="626451" y="1409700"/>
                    </a:cubicBezTo>
                    <a:cubicBezTo>
                      <a:pt x="603747" y="1423890"/>
                      <a:pt x="575651" y="1426633"/>
                      <a:pt x="550251" y="1435100"/>
                    </a:cubicBezTo>
                    <a:cubicBezTo>
                      <a:pt x="512066" y="1447828"/>
                      <a:pt x="506877" y="1445845"/>
                      <a:pt x="474051" y="1473200"/>
                    </a:cubicBezTo>
                    <a:cubicBezTo>
                      <a:pt x="443706" y="1498487"/>
                      <a:pt x="396044" y="1554822"/>
                      <a:pt x="385151" y="1587500"/>
                    </a:cubicBezTo>
                    <a:cubicBezTo>
                      <a:pt x="373028" y="1623869"/>
                      <a:pt x="373523" y="1641316"/>
                      <a:pt x="334351" y="1663700"/>
                    </a:cubicBezTo>
                    <a:cubicBezTo>
                      <a:pt x="319196" y="1672360"/>
                      <a:pt x="300484" y="1672167"/>
                      <a:pt x="283551" y="1676400"/>
                    </a:cubicBezTo>
                    <a:cubicBezTo>
                      <a:pt x="275084" y="1689100"/>
                      <a:pt x="270070" y="1704965"/>
                      <a:pt x="258151" y="1714500"/>
                    </a:cubicBezTo>
                    <a:cubicBezTo>
                      <a:pt x="247698" y="1722863"/>
                      <a:pt x="232025" y="1721213"/>
                      <a:pt x="220051" y="1727200"/>
                    </a:cubicBezTo>
                    <a:cubicBezTo>
                      <a:pt x="206399" y="1734026"/>
                      <a:pt x="193677" y="1742829"/>
                      <a:pt x="181951" y="1752600"/>
                    </a:cubicBezTo>
                    <a:cubicBezTo>
                      <a:pt x="157876" y="1772662"/>
                      <a:pt x="132722" y="1800257"/>
                      <a:pt x="118451" y="1828800"/>
                    </a:cubicBezTo>
                    <a:cubicBezTo>
                      <a:pt x="112464" y="1840774"/>
                      <a:pt x="109984" y="1854200"/>
                      <a:pt x="105751" y="1866900"/>
                    </a:cubicBezTo>
                    <a:cubicBezTo>
                      <a:pt x="109393" y="1903323"/>
                      <a:pt x="108266" y="1986231"/>
                      <a:pt x="131151" y="2032000"/>
                    </a:cubicBezTo>
                    <a:cubicBezTo>
                      <a:pt x="137977" y="2045652"/>
                      <a:pt x="148084" y="2057400"/>
                      <a:pt x="156551" y="2070100"/>
                    </a:cubicBezTo>
                    <a:cubicBezTo>
                      <a:pt x="145500" y="2202707"/>
                      <a:pt x="178790" y="2199734"/>
                      <a:pt x="105751" y="2260600"/>
                    </a:cubicBezTo>
                    <a:cubicBezTo>
                      <a:pt x="94025" y="2270371"/>
                      <a:pt x="80351" y="2277533"/>
                      <a:pt x="67651" y="2286000"/>
                    </a:cubicBezTo>
                    <a:cubicBezTo>
                      <a:pt x="0" y="2272470"/>
                      <a:pt x="4151" y="2294886"/>
                      <a:pt x="4151" y="2260600"/>
                    </a:cubicBezTo>
                    <a:lnTo>
                      <a:pt x="4151" y="12700"/>
                    </a:lnTo>
                    <a:lnTo>
                      <a:pt x="753451" y="0"/>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9" name="8 Forma libre"/>
              <p:cNvSpPr/>
              <p:nvPr/>
            </p:nvSpPr>
            <p:spPr>
              <a:xfrm>
                <a:off x="3226593" y="330655"/>
                <a:ext cx="3130879" cy="850445"/>
              </a:xfrm>
              <a:custGeom>
                <a:avLst/>
                <a:gdLst>
                  <a:gd name="connsiteX0" fmla="*/ 456407 w 3130879"/>
                  <a:gd name="connsiteY0" fmla="*/ 50345 h 850445"/>
                  <a:gd name="connsiteX1" fmla="*/ 380207 w 3130879"/>
                  <a:gd name="connsiteY1" fmla="*/ 101145 h 850445"/>
                  <a:gd name="connsiteX2" fmla="*/ 354807 w 3130879"/>
                  <a:gd name="connsiteY2" fmla="*/ 139245 h 850445"/>
                  <a:gd name="connsiteX3" fmla="*/ 304007 w 3130879"/>
                  <a:gd name="connsiteY3" fmla="*/ 151945 h 850445"/>
                  <a:gd name="connsiteX4" fmla="*/ 265907 w 3130879"/>
                  <a:gd name="connsiteY4" fmla="*/ 190045 h 850445"/>
                  <a:gd name="connsiteX5" fmla="*/ 227807 w 3130879"/>
                  <a:gd name="connsiteY5" fmla="*/ 215445 h 850445"/>
                  <a:gd name="connsiteX6" fmla="*/ 202407 w 3130879"/>
                  <a:gd name="connsiteY6" fmla="*/ 253545 h 850445"/>
                  <a:gd name="connsiteX7" fmla="*/ 75407 w 3130879"/>
                  <a:gd name="connsiteY7" fmla="*/ 304345 h 850445"/>
                  <a:gd name="connsiteX8" fmla="*/ 24607 w 3130879"/>
                  <a:gd name="connsiteY8" fmla="*/ 329745 h 850445"/>
                  <a:gd name="connsiteX9" fmla="*/ 24607 w 3130879"/>
                  <a:gd name="connsiteY9" fmla="*/ 482145 h 850445"/>
                  <a:gd name="connsiteX10" fmla="*/ 75407 w 3130879"/>
                  <a:gd name="connsiteY10" fmla="*/ 621845 h 850445"/>
                  <a:gd name="connsiteX11" fmla="*/ 126207 w 3130879"/>
                  <a:gd name="connsiteY11" fmla="*/ 634545 h 850445"/>
                  <a:gd name="connsiteX12" fmla="*/ 202407 w 3130879"/>
                  <a:gd name="connsiteY12" fmla="*/ 621845 h 850445"/>
                  <a:gd name="connsiteX13" fmla="*/ 265907 w 3130879"/>
                  <a:gd name="connsiteY13" fmla="*/ 609145 h 850445"/>
                  <a:gd name="connsiteX14" fmla="*/ 621507 w 3130879"/>
                  <a:gd name="connsiteY14" fmla="*/ 621845 h 850445"/>
                  <a:gd name="connsiteX15" fmla="*/ 659607 w 3130879"/>
                  <a:gd name="connsiteY15" fmla="*/ 647245 h 850445"/>
                  <a:gd name="connsiteX16" fmla="*/ 710407 w 3130879"/>
                  <a:gd name="connsiteY16" fmla="*/ 723445 h 850445"/>
                  <a:gd name="connsiteX17" fmla="*/ 799307 w 3130879"/>
                  <a:gd name="connsiteY17" fmla="*/ 748845 h 850445"/>
                  <a:gd name="connsiteX18" fmla="*/ 862807 w 3130879"/>
                  <a:gd name="connsiteY18" fmla="*/ 825045 h 850445"/>
                  <a:gd name="connsiteX19" fmla="*/ 939007 w 3130879"/>
                  <a:gd name="connsiteY19" fmla="*/ 850445 h 850445"/>
                  <a:gd name="connsiteX20" fmla="*/ 977107 w 3130879"/>
                  <a:gd name="connsiteY20" fmla="*/ 837745 h 850445"/>
                  <a:gd name="connsiteX21" fmla="*/ 1053307 w 3130879"/>
                  <a:gd name="connsiteY21" fmla="*/ 774245 h 850445"/>
                  <a:gd name="connsiteX22" fmla="*/ 1066007 w 3130879"/>
                  <a:gd name="connsiteY22" fmla="*/ 736145 h 850445"/>
                  <a:gd name="connsiteX23" fmla="*/ 1091407 w 3130879"/>
                  <a:gd name="connsiteY23" fmla="*/ 469445 h 850445"/>
                  <a:gd name="connsiteX24" fmla="*/ 1116807 w 3130879"/>
                  <a:gd name="connsiteY24" fmla="*/ 393245 h 850445"/>
                  <a:gd name="connsiteX25" fmla="*/ 1129507 w 3130879"/>
                  <a:gd name="connsiteY25" fmla="*/ 342445 h 850445"/>
                  <a:gd name="connsiteX26" fmla="*/ 1142207 w 3130879"/>
                  <a:gd name="connsiteY26" fmla="*/ 304345 h 850445"/>
                  <a:gd name="connsiteX27" fmla="*/ 1154907 w 3130879"/>
                  <a:gd name="connsiteY27" fmla="*/ 228145 h 850445"/>
                  <a:gd name="connsiteX28" fmla="*/ 1193007 w 3130879"/>
                  <a:gd name="connsiteY28" fmla="*/ 215445 h 850445"/>
                  <a:gd name="connsiteX29" fmla="*/ 1269207 w 3130879"/>
                  <a:gd name="connsiteY29" fmla="*/ 164645 h 850445"/>
                  <a:gd name="connsiteX30" fmla="*/ 1574007 w 3130879"/>
                  <a:gd name="connsiteY30" fmla="*/ 101145 h 850445"/>
                  <a:gd name="connsiteX31" fmla="*/ 1612107 w 3130879"/>
                  <a:gd name="connsiteY31" fmla="*/ 151945 h 850445"/>
                  <a:gd name="connsiteX32" fmla="*/ 1650207 w 3130879"/>
                  <a:gd name="connsiteY32" fmla="*/ 177345 h 850445"/>
                  <a:gd name="connsiteX33" fmla="*/ 1701007 w 3130879"/>
                  <a:gd name="connsiteY33" fmla="*/ 266245 h 850445"/>
                  <a:gd name="connsiteX34" fmla="*/ 1739107 w 3130879"/>
                  <a:gd name="connsiteY34" fmla="*/ 304345 h 850445"/>
                  <a:gd name="connsiteX35" fmla="*/ 1764507 w 3130879"/>
                  <a:gd name="connsiteY35" fmla="*/ 380545 h 850445"/>
                  <a:gd name="connsiteX36" fmla="*/ 1777207 w 3130879"/>
                  <a:gd name="connsiteY36" fmla="*/ 418645 h 850445"/>
                  <a:gd name="connsiteX37" fmla="*/ 1789907 w 3130879"/>
                  <a:gd name="connsiteY37" fmla="*/ 469445 h 850445"/>
                  <a:gd name="connsiteX38" fmla="*/ 1866107 w 3130879"/>
                  <a:gd name="connsiteY38" fmla="*/ 494845 h 850445"/>
                  <a:gd name="connsiteX39" fmla="*/ 2107407 w 3130879"/>
                  <a:gd name="connsiteY39" fmla="*/ 507545 h 850445"/>
                  <a:gd name="connsiteX40" fmla="*/ 2170907 w 3130879"/>
                  <a:gd name="connsiteY40" fmla="*/ 558345 h 850445"/>
                  <a:gd name="connsiteX41" fmla="*/ 2310607 w 3130879"/>
                  <a:gd name="connsiteY41" fmla="*/ 596445 h 850445"/>
                  <a:gd name="connsiteX42" fmla="*/ 2907507 w 3130879"/>
                  <a:gd name="connsiteY42" fmla="*/ 583745 h 850445"/>
                  <a:gd name="connsiteX43" fmla="*/ 2945607 w 3130879"/>
                  <a:gd name="connsiteY43" fmla="*/ 571045 h 850445"/>
                  <a:gd name="connsiteX44" fmla="*/ 2983707 w 3130879"/>
                  <a:gd name="connsiteY44" fmla="*/ 545645 h 850445"/>
                  <a:gd name="connsiteX45" fmla="*/ 3072607 w 3130879"/>
                  <a:gd name="connsiteY45" fmla="*/ 456745 h 850445"/>
                  <a:gd name="connsiteX46" fmla="*/ 3098007 w 3130879"/>
                  <a:gd name="connsiteY46" fmla="*/ 329745 h 850445"/>
                  <a:gd name="connsiteX47" fmla="*/ 3110707 w 3130879"/>
                  <a:gd name="connsiteY47" fmla="*/ 215445 h 850445"/>
                  <a:gd name="connsiteX48" fmla="*/ 3123407 w 3130879"/>
                  <a:gd name="connsiteY48" fmla="*/ 37645 h 850445"/>
                  <a:gd name="connsiteX49" fmla="*/ 456407 w 3130879"/>
                  <a:gd name="connsiteY49" fmla="*/ 50345 h 850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3130879" h="850445">
                    <a:moveTo>
                      <a:pt x="456407" y="50345"/>
                    </a:moveTo>
                    <a:cubicBezTo>
                      <a:pt x="431007" y="67278"/>
                      <a:pt x="397140" y="75745"/>
                      <a:pt x="380207" y="101145"/>
                    </a:cubicBezTo>
                    <a:cubicBezTo>
                      <a:pt x="371740" y="113845"/>
                      <a:pt x="367507" y="130778"/>
                      <a:pt x="354807" y="139245"/>
                    </a:cubicBezTo>
                    <a:cubicBezTo>
                      <a:pt x="340284" y="148927"/>
                      <a:pt x="320940" y="147712"/>
                      <a:pt x="304007" y="151945"/>
                    </a:cubicBezTo>
                    <a:cubicBezTo>
                      <a:pt x="291307" y="164645"/>
                      <a:pt x="279705" y="178547"/>
                      <a:pt x="265907" y="190045"/>
                    </a:cubicBezTo>
                    <a:cubicBezTo>
                      <a:pt x="254181" y="199816"/>
                      <a:pt x="238600" y="204652"/>
                      <a:pt x="227807" y="215445"/>
                    </a:cubicBezTo>
                    <a:cubicBezTo>
                      <a:pt x="217014" y="226238"/>
                      <a:pt x="214618" y="244387"/>
                      <a:pt x="202407" y="253545"/>
                    </a:cubicBezTo>
                    <a:cubicBezTo>
                      <a:pt x="129312" y="308366"/>
                      <a:pt x="142253" y="279278"/>
                      <a:pt x="75407" y="304345"/>
                    </a:cubicBezTo>
                    <a:cubicBezTo>
                      <a:pt x="57680" y="310992"/>
                      <a:pt x="41540" y="321278"/>
                      <a:pt x="24607" y="329745"/>
                    </a:cubicBezTo>
                    <a:cubicBezTo>
                      <a:pt x="0" y="403566"/>
                      <a:pt x="9812" y="356389"/>
                      <a:pt x="24607" y="482145"/>
                    </a:cubicBezTo>
                    <a:cubicBezTo>
                      <a:pt x="32201" y="546692"/>
                      <a:pt x="17033" y="588488"/>
                      <a:pt x="75407" y="621845"/>
                    </a:cubicBezTo>
                    <a:cubicBezTo>
                      <a:pt x="90562" y="630505"/>
                      <a:pt x="109274" y="630312"/>
                      <a:pt x="126207" y="634545"/>
                    </a:cubicBezTo>
                    <a:lnTo>
                      <a:pt x="202407" y="621845"/>
                    </a:lnTo>
                    <a:cubicBezTo>
                      <a:pt x="223645" y="617984"/>
                      <a:pt x="244321" y="609145"/>
                      <a:pt x="265907" y="609145"/>
                    </a:cubicBezTo>
                    <a:cubicBezTo>
                      <a:pt x="384516" y="609145"/>
                      <a:pt x="502974" y="617612"/>
                      <a:pt x="621507" y="621845"/>
                    </a:cubicBezTo>
                    <a:cubicBezTo>
                      <a:pt x="634207" y="630312"/>
                      <a:pt x="650072" y="635326"/>
                      <a:pt x="659607" y="647245"/>
                    </a:cubicBezTo>
                    <a:cubicBezTo>
                      <a:pt x="712866" y="713819"/>
                      <a:pt x="616045" y="660537"/>
                      <a:pt x="710407" y="723445"/>
                    </a:cubicBezTo>
                    <a:cubicBezTo>
                      <a:pt x="721339" y="730733"/>
                      <a:pt x="792533" y="747151"/>
                      <a:pt x="799307" y="748845"/>
                    </a:cubicBezTo>
                    <a:cubicBezTo>
                      <a:pt x="815116" y="772559"/>
                      <a:pt x="836923" y="810665"/>
                      <a:pt x="862807" y="825045"/>
                    </a:cubicBezTo>
                    <a:cubicBezTo>
                      <a:pt x="886212" y="838048"/>
                      <a:pt x="939007" y="850445"/>
                      <a:pt x="939007" y="850445"/>
                    </a:cubicBezTo>
                    <a:cubicBezTo>
                      <a:pt x="951707" y="846212"/>
                      <a:pt x="965133" y="843732"/>
                      <a:pt x="977107" y="837745"/>
                    </a:cubicBezTo>
                    <a:cubicBezTo>
                      <a:pt x="1012470" y="820064"/>
                      <a:pt x="1025220" y="802332"/>
                      <a:pt x="1053307" y="774245"/>
                    </a:cubicBezTo>
                    <a:cubicBezTo>
                      <a:pt x="1057540" y="761545"/>
                      <a:pt x="1063382" y="749272"/>
                      <a:pt x="1066007" y="736145"/>
                    </a:cubicBezTo>
                    <a:cubicBezTo>
                      <a:pt x="1094666" y="592850"/>
                      <a:pt x="1061576" y="668318"/>
                      <a:pt x="1091407" y="469445"/>
                    </a:cubicBezTo>
                    <a:cubicBezTo>
                      <a:pt x="1095379" y="442967"/>
                      <a:pt x="1110313" y="419220"/>
                      <a:pt x="1116807" y="393245"/>
                    </a:cubicBezTo>
                    <a:cubicBezTo>
                      <a:pt x="1121040" y="376312"/>
                      <a:pt x="1124712" y="359228"/>
                      <a:pt x="1129507" y="342445"/>
                    </a:cubicBezTo>
                    <a:cubicBezTo>
                      <a:pt x="1133185" y="329573"/>
                      <a:pt x="1139303" y="317413"/>
                      <a:pt x="1142207" y="304345"/>
                    </a:cubicBezTo>
                    <a:cubicBezTo>
                      <a:pt x="1147793" y="279208"/>
                      <a:pt x="1142131" y="250503"/>
                      <a:pt x="1154907" y="228145"/>
                    </a:cubicBezTo>
                    <a:cubicBezTo>
                      <a:pt x="1161549" y="216522"/>
                      <a:pt x="1181305" y="221946"/>
                      <a:pt x="1193007" y="215445"/>
                    </a:cubicBezTo>
                    <a:cubicBezTo>
                      <a:pt x="1219692" y="200620"/>
                      <a:pt x="1269207" y="164645"/>
                      <a:pt x="1269207" y="164645"/>
                    </a:cubicBezTo>
                    <a:cubicBezTo>
                      <a:pt x="1324089" y="0"/>
                      <a:pt x="1267861" y="87229"/>
                      <a:pt x="1574007" y="101145"/>
                    </a:cubicBezTo>
                    <a:cubicBezTo>
                      <a:pt x="1586707" y="118078"/>
                      <a:pt x="1597140" y="136978"/>
                      <a:pt x="1612107" y="151945"/>
                    </a:cubicBezTo>
                    <a:cubicBezTo>
                      <a:pt x="1622900" y="162738"/>
                      <a:pt x="1643381" y="163693"/>
                      <a:pt x="1650207" y="177345"/>
                    </a:cubicBezTo>
                    <a:cubicBezTo>
                      <a:pt x="1700870" y="278670"/>
                      <a:pt x="1619886" y="239205"/>
                      <a:pt x="1701007" y="266245"/>
                    </a:cubicBezTo>
                    <a:cubicBezTo>
                      <a:pt x="1713707" y="278945"/>
                      <a:pt x="1730385" y="288645"/>
                      <a:pt x="1739107" y="304345"/>
                    </a:cubicBezTo>
                    <a:cubicBezTo>
                      <a:pt x="1752110" y="327750"/>
                      <a:pt x="1756040" y="355145"/>
                      <a:pt x="1764507" y="380545"/>
                    </a:cubicBezTo>
                    <a:cubicBezTo>
                      <a:pt x="1768740" y="393245"/>
                      <a:pt x="1773960" y="405658"/>
                      <a:pt x="1777207" y="418645"/>
                    </a:cubicBezTo>
                    <a:cubicBezTo>
                      <a:pt x="1781440" y="435578"/>
                      <a:pt x="1776655" y="458086"/>
                      <a:pt x="1789907" y="469445"/>
                    </a:cubicBezTo>
                    <a:cubicBezTo>
                      <a:pt x="1810235" y="486869"/>
                      <a:pt x="1839370" y="493438"/>
                      <a:pt x="1866107" y="494845"/>
                    </a:cubicBezTo>
                    <a:lnTo>
                      <a:pt x="2107407" y="507545"/>
                    </a:lnTo>
                    <a:cubicBezTo>
                      <a:pt x="2246358" y="553862"/>
                      <a:pt x="2039604" y="476281"/>
                      <a:pt x="2170907" y="558345"/>
                    </a:cubicBezTo>
                    <a:cubicBezTo>
                      <a:pt x="2201237" y="577301"/>
                      <a:pt x="2274344" y="589192"/>
                      <a:pt x="2310607" y="596445"/>
                    </a:cubicBezTo>
                    <a:lnTo>
                      <a:pt x="2907507" y="583745"/>
                    </a:lnTo>
                    <a:cubicBezTo>
                      <a:pt x="2920883" y="583210"/>
                      <a:pt x="2933633" y="577032"/>
                      <a:pt x="2945607" y="571045"/>
                    </a:cubicBezTo>
                    <a:cubicBezTo>
                      <a:pt x="2959259" y="564219"/>
                      <a:pt x="2971007" y="554112"/>
                      <a:pt x="2983707" y="545645"/>
                    </a:cubicBezTo>
                    <a:cubicBezTo>
                      <a:pt x="3041933" y="458306"/>
                      <a:pt x="3005547" y="479098"/>
                      <a:pt x="3072607" y="456745"/>
                    </a:cubicBezTo>
                    <a:cubicBezTo>
                      <a:pt x="3087029" y="399055"/>
                      <a:pt x="3089110" y="396471"/>
                      <a:pt x="3098007" y="329745"/>
                    </a:cubicBezTo>
                    <a:cubicBezTo>
                      <a:pt x="3103073" y="291747"/>
                      <a:pt x="3105286" y="253394"/>
                      <a:pt x="3110707" y="215445"/>
                    </a:cubicBezTo>
                    <a:cubicBezTo>
                      <a:pt x="3130879" y="74241"/>
                      <a:pt x="3123407" y="244740"/>
                      <a:pt x="3123407" y="37645"/>
                    </a:cubicBezTo>
                    <a:lnTo>
                      <a:pt x="456407" y="50345"/>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0" name="9 Forma libre"/>
              <p:cNvSpPr/>
              <p:nvPr/>
            </p:nvSpPr>
            <p:spPr>
              <a:xfrm>
                <a:off x="3226870" y="2220383"/>
                <a:ext cx="421120" cy="321139"/>
              </a:xfrm>
              <a:custGeom>
                <a:avLst/>
                <a:gdLst>
                  <a:gd name="connsiteX0" fmla="*/ 164030 w 421120"/>
                  <a:gd name="connsiteY0" fmla="*/ 2117 h 321139"/>
                  <a:gd name="connsiteX1" fmla="*/ 125930 w 421120"/>
                  <a:gd name="connsiteY1" fmla="*/ 27517 h 321139"/>
                  <a:gd name="connsiteX2" fmla="*/ 87830 w 421120"/>
                  <a:gd name="connsiteY2" fmla="*/ 40217 h 321139"/>
                  <a:gd name="connsiteX3" fmla="*/ 11630 w 421120"/>
                  <a:gd name="connsiteY3" fmla="*/ 91017 h 321139"/>
                  <a:gd name="connsiteX4" fmla="*/ 49730 w 421120"/>
                  <a:gd name="connsiteY4" fmla="*/ 281517 h 321139"/>
                  <a:gd name="connsiteX5" fmla="*/ 100530 w 421120"/>
                  <a:gd name="connsiteY5" fmla="*/ 294217 h 321139"/>
                  <a:gd name="connsiteX6" fmla="*/ 227530 w 421120"/>
                  <a:gd name="connsiteY6" fmla="*/ 319617 h 321139"/>
                  <a:gd name="connsiteX7" fmla="*/ 392630 w 421120"/>
                  <a:gd name="connsiteY7" fmla="*/ 306917 h 321139"/>
                  <a:gd name="connsiteX8" fmla="*/ 418030 w 421120"/>
                  <a:gd name="connsiteY8" fmla="*/ 268817 h 321139"/>
                  <a:gd name="connsiteX9" fmla="*/ 405330 w 421120"/>
                  <a:gd name="connsiteY9" fmla="*/ 167217 h 321139"/>
                  <a:gd name="connsiteX10" fmla="*/ 367230 w 421120"/>
                  <a:gd name="connsiteY10" fmla="*/ 141817 h 321139"/>
                  <a:gd name="connsiteX11" fmla="*/ 252930 w 421120"/>
                  <a:gd name="connsiteY11" fmla="*/ 91017 h 321139"/>
                  <a:gd name="connsiteX12" fmla="*/ 240230 w 421120"/>
                  <a:gd name="connsiteY12" fmla="*/ 52917 h 321139"/>
                  <a:gd name="connsiteX13" fmla="*/ 164030 w 421120"/>
                  <a:gd name="connsiteY13" fmla="*/ 14817 h 321139"/>
                  <a:gd name="connsiteX14" fmla="*/ 164030 w 421120"/>
                  <a:gd name="connsiteY14" fmla="*/ 2117 h 3211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21120" h="321139">
                    <a:moveTo>
                      <a:pt x="164030" y="2117"/>
                    </a:moveTo>
                    <a:cubicBezTo>
                      <a:pt x="157680" y="4234"/>
                      <a:pt x="139582" y="20691"/>
                      <a:pt x="125930" y="27517"/>
                    </a:cubicBezTo>
                    <a:cubicBezTo>
                      <a:pt x="113956" y="33504"/>
                      <a:pt x="99532" y="33716"/>
                      <a:pt x="87830" y="40217"/>
                    </a:cubicBezTo>
                    <a:cubicBezTo>
                      <a:pt x="61145" y="55042"/>
                      <a:pt x="11630" y="91017"/>
                      <a:pt x="11630" y="91017"/>
                    </a:cubicBezTo>
                    <a:cubicBezTo>
                      <a:pt x="12416" y="100453"/>
                      <a:pt x="0" y="248364"/>
                      <a:pt x="49730" y="281517"/>
                    </a:cubicBezTo>
                    <a:cubicBezTo>
                      <a:pt x="64253" y="291199"/>
                      <a:pt x="83463" y="290560"/>
                      <a:pt x="100530" y="294217"/>
                    </a:cubicBezTo>
                    <a:cubicBezTo>
                      <a:pt x="142743" y="303263"/>
                      <a:pt x="227530" y="319617"/>
                      <a:pt x="227530" y="319617"/>
                    </a:cubicBezTo>
                    <a:cubicBezTo>
                      <a:pt x="282563" y="315384"/>
                      <a:pt x="339298" y="321139"/>
                      <a:pt x="392630" y="306917"/>
                    </a:cubicBezTo>
                    <a:cubicBezTo>
                      <a:pt x="407378" y="302984"/>
                      <a:pt x="416648" y="284018"/>
                      <a:pt x="418030" y="268817"/>
                    </a:cubicBezTo>
                    <a:cubicBezTo>
                      <a:pt x="421120" y="234827"/>
                      <a:pt x="418006" y="198906"/>
                      <a:pt x="405330" y="167217"/>
                    </a:cubicBezTo>
                    <a:cubicBezTo>
                      <a:pt x="399661" y="153045"/>
                      <a:pt x="381178" y="148016"/>
                      <a:pt x="367230" y="141817"/>
                    </a:cubicBezTo>
                    <a:cubicBezTo>
                      <a:pt x="231210" y="81364"/>
                      <a:pt x="339155" y="148500"/>
                      <a:pt x="252930" y="91017"/>
                    </a:cubicBezTo>
                    <a:cubicBezTo>
                      <a:pt x="248697" y="78317"/>
                      <a:pt x="248593" y="63370"/>
                      <a:pt x="240230" y="52917"/>
                    </a:cubicBezTo>
                    <a:cubicBezTo>
                      <a:pt x="224710" y="33517"/>
                      <a:pt x="187037" y="20569"/>
                      <a:pt x="164030" y="14817"/>
                    </a:cubicBezTo>
                    <a:cubicBezTo>
                      <a:pt x="159923" y="13790"/>
                      <a:pt x="170380" y="0"/>
                      <a:pt x="164030" y="2117"/>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1" name="10 Forma libre"/>
              <p:cNvSpPr/>
              <p:nvPr/>
            </p:nvSpPr>
            <p:spPr>
              <a:xfrm>
                <a:off x="2651736" y="2413000"/>
                <a:ext cx="252790" cy="177800"/>
              </a:xfrm>
              <a:custGeom>
                <a:avLst/>
                <a:gdLst>
                  <a:gd name="connsiteX0" fmla="*/ 142264 w 252790"/>
                  <a:gd name="connsiteY0" fmla="*/ 0 h 177800"/>
                  <a:gd name="connsiteX1" fmla="*/ 104164 w 252790"/>
                  <a:gd name="connsiteY1" fmla="*/ 25400 h 177800"/>
                  <a:gd name="connsiteX2" fmla="*/ 15264 w 252790"/>
                  <a:gd name="connsiteY2" fmla="*/ 38100 h 177800"/>
                  <a:gd name="connsiteX3" fmla="*/ 27964 w 252790"/>
                  <a:gd name="connsiteY3" fmla="*/ 101600 h 177800"/>
                  <a:gd name="connsiteX4" fmla="*/ 142264 w 252790"/>
                  <a:gd name="connsiteY4" fmla="*/ 165100 h 177800"/>
                  <a:gd name="connsiteX5" fmla="*/ 180364 w 252790"/>
                  <a:gd name="connsiteY5" fmla="*/ 177800 h 177800"/>
                  <a:gd name="connsiteX6" fmla="*/ 205764 w 252790"/>
                  <a:gd name="connsiteY6" fmla="*/ 38100 h 177800"/>
                  <a:gd name="connsiteX7" fmla="*/ 167664 w 252790"/>
                  <a:gd name="connsiteY7" fmla="*/ 25400 h 177800"/>
                  <a:gd name="connsiteX8" fmla="*/ 142264 w 252790"/>
                  <a:gd name="connsiteY8" fmla="*/ 0 h 17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2790" h="177800">
                    <a:moveTo>
                      <a:pt x="142264" y="0"/>
                    </a:moveTo>
                    <a:cubicBezTo>
                      <a:pt x="131681" y="0"/>
                      <a:pt x="118784" y="21014"/>
                      <a:pt x="104164" y="25400"/>
                    </a:cubicBezTo>
                    <a:cubicBezTo>
                      <a:pt x="75492" y="34002"/>
                      <a:pt x="36431" y="16933"/>
                      <a:pt x="15264" y="38100"/>
                    </a:cubicBezTo>
                    <a:cubicBezTo>
                      <a:pt x="0" y="53364"/>
                      <a:pt x="18311" y="82293"/>
                      <a:pt x="27964" y="101600"/>
                    </a:cubicBezTo>
                    <a:cubicBezTo>
                      <a:pt x="50777" y="147226"/>
                      <a:pt x="100036" y="151024"/>
                      <a:pt x="142264" y="165100"/>
                    </a:cubicBezTo>
                    <a:lnTo>
                      <a:pt x="180364" y="177800"/>
                    </a:lnTo>
                    <a:cubicBezTo>
                      <a:pt x="248443" y="155107"/>
                      <a:pt x="252790" y="167422"/>
                      <a:pt x="205764" y="38100"/>
                    </a:cubicBezTo>
                    <a:cubicBezTo>
                      <a:pt x="201189" y="25519"/>
                      <a:pt x="179638" y="31387"/>
                      <a:pt x="167664" y="25400"/>
                    </a:cubicBezTo>
                    <a:cubicBezTo>
                      <a:pt x="154012" y="18574"/>
                      <a:pt x="152847" y="0"/>
                      <a:pt x="142264" y="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2" name="11 Forma libre"/>
              <p:cNvSpPr/>
              <p:nvPr/>
            </p:nvSpPr>
            <p:spPr>
              <a:xfrm>
                <a:off x="3022600" y="4218196"/>
                <a:ext cx="635000" cy="587468"/>
              </a:xfrm>
              <a:custGeom>
                <a:avLst/>
                <a:gdLst>
                  <a:gd name="connsiteX0" fmla="*/ 152400 w 635000"/>
                  <a:gd name="connsiteY0" fmla="*/ 36304 h 587468"/>
                  <a:gd name="connsiteX1" fmla="*/ 254000 w 635000"/>
                  <a:gd name="connsiteY1" fmla="*/ 125204 h 587468"/>
                  <a:gd name="connsiteX2" fmla="*/ 419100 w 635000"/>
                  <a:gd name="connsiteY2" fmla="*/ 112504 h 587468"/>
                  <a:gd name="connsiteX3" fmla="*/ 457200 w 635000"/>
                  <a:gd name="connsiteY3" fmla="*/ 99804 h 587468"/>
                  <a:gd name="connsiteX4" fmla="*/ 558800 w 635000"/>
                  <a:gd name="connsiteY4" fmla="*/ 112504 h 587468"/>
                  <a:gd name="connsiteX5" fmla="*/ 571500 w 635000"/>
                  <a:gd name="connsiteY5" fmla="*/ 214104 h 587468"/>
                  <a:gd name="connsiteX6" fmla="*/ 609600 w 635000"/>
                  <a:gd name="connsiteY6" fmla="*/ 239504 h 587468"/>
                  <a:gd name="connsiteX7" fmla="*/ 635000 w 635000"/>
                  <a:gd name="connsiteY7" fmla="*/ 290304 h 587468"/>
                  <a:gd name="connsiteX8" fmla="*/ 622300 w 635000"/>
                  <a:gd name="connsiteY8" fmla="*/ 379204 h 587468"/>
                  <a:gd name="connsiteX9" fmla="*/ 609600 w 635000"/>
                  <a:gd name="connsiteY9" fmla="*/ 417304 h 587468"/>
                  <a:gd name="connsiteX10" fmla="*/ 533400 w 635000"/>
                  <a:gd name="connsiteY10" fmla="*/ 468104 h 587468"/>
                  <a:gd name="connsiteX11" fmla="*/ 508000 w 635000"/>
                  <a:gd name="connsiteY11" fmla="*/ 506204 h 587468"/>
                  <a:gd name="connsiteX12" fmla="*/ 355600 w 635000"/>
                  <a:gd name="connsiteY12" fmla="*/ 531604 h 587468"/>
                  <a:gd name="connsiteX13" fmla="*/ 228600 w 635000"/>
                  <a:gd name="connsiteY13" fmla="*/ 468104 h 587468"/>
                  <a:gd name="connsiteX14" fmla="*/ 228600 w 635000"/>
                  <a:gd name="connsiteY14" fmla="*/ 468104 h 587468"/>
                  <a:gd name="connsiteX15" fmla="*/ 152400 w 635000"/>
                  <a:gd name="connsiteY15" fmla="*/ 442704 h 587468"/>
                  <a:gd name="connsiteX16" fmla="*/ 101600 w 635000"/>
                  <a:gd name="connsiteY16" fmla="*/ 366504 h 587468"/>
                  <a:gd name="connsiteX17" fmla="*/ 63500 w 635000"/>
                  <a:gd name="connsiteY17" fmla="*/ 328404 h 587468"/>
                  <a:gd name="connsiteX18" fmla="*/ 0 w 635000"/>
                  <a:gd name="connsiteY18" fmla="*/ 239504 h 587468"/>
                  <a:gd name="connsiteX19" fmla="*/ 38100 w 635000"/>
                  <a:gd name="connsiteY19" fmla="*/ 163304 h 587468"/>
                  <a:gd name="connsiteX20" fmla="*/ 76200 w 635000"/>
                  <a:gd name="connsiteY20" fmla="*/ 137904 h 587468"/>
                  <a:gd name="connsiteX21" fmla="*/ 76200 w 635000"/>
                  <a:gd name="connsiteY21" fmla="*/ 10904 h 587468"/>
                  <a:gd name="connsiteX22" fmla="*/ 127000 w 635000"/>
                  <a:gd name="connsiteY22" fmla="*/ 23604 h 587468"/>
                  <a:gd name="connsiteX23" fmla="*/ 152400 w 635000"/>
                  <a:gd name="connsiteY23" fmla="*/ 36304 h 587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635000" h="587468">
                    <a:moveTo>
                      <a:pt x="152400" y="36304"/>
                    </a:moveTo>
                    <a:cubicBezTo>
                      <a:pt x="173567" y="53237"/>
                      <a:pt x="211667" y="61704"/>
                      <a:pt x="254000" y="125204"/>
                    </a:cubicBezTo>
                    <a:cubicBezTo>
                      <a:pt x="309033" y="120971"/>
                      <a:pt x="364330" y="119350"/>
                      <a:pt x="419100" y="112504"/>
                    </a:cubicBezTo>
                    <a:cubicBezTo>
                      <a:pt x="432384" y="110844"/>
                      <a:pt x="443813" y="99804"/>
                      <a:pt x="457200" y="99804"/>
                    </a:cubicBezTo>
                    <a:cubicBezTo>
                      <a:pt x="491330" y="99804"/>
                      <a:pt x="524933" y="108271"/>
                      <a:pt x="558800" y="112504"/>
                    </a:cubicBezTo>
                    <a:cubicBezTo>
                      <a:pt x="563033" y="146371"/>
                      <a:pt x="558824" y="182415"/>
                      <a:pt x="571500" y="214104"/>
                    </a:cubicBezTo>
                    <a:cubicBezTo>
                      <a:pt x="577169" y="228276"/>
                      <a:pt x="599829" y="227778"/>
                      <a:pt x="609600" y="239504"/>
                    </a:cubicBezTo>
                    <a:cubicBezTo>
                      <a:pt x="621720" y="254048"/>
                      <a:pt x="626533" y="273371"/>
                      <a:pt x="635000" y="290304"/>
                    </a:cubicBezTo>
                    <a:cubicBezTo>
                      <a:pt x="630767" y="319937"/>
                      <a:pt x="628171" y="349851"/>
                      <a:pt x="622300" y="379204"/>
                    </a:cubicBezTo>
                    <a:cubicBezTo>
                      <a:pt x="619675" y="392331"/>
                      <a:pt x="619066" y="407838"/>
                      <a:pt x="609600" y="417304"/>
                    </a:cubicBezTo>
                    <a:cubicBezTo>
                      <a:pt x="588014" y="438890"/>
                      <a:pt x="533400" y="468104"/>
                      <a:pt x="533400" y="468104"/>
                    </a:cubicBezTo>
                    <a:cubicBezTo>
                      <a:pt x="524933" y="480804"/>
                      <a:pt x="514826" y="492552"/>
                      <a:pt x="508000" y="506204"/>
                    </a:cubicBezTo>
                    <a:cubicBezTo>
                      <a:pt x="467368" y="587468"/>
                      <a:pt x="554548" y="549690"/>
                      <a:pt x="355600" y="531604"/>
                    </a:cubicBezTo>
                    <a:cubicBezTo>
                      <a:pt x="275184" y="511500"/>
                      <a:pt x="319323" y="528586"/>
                      <a:pt x="228600" y="468104"/>
                    </a:cubicBezTo>
                    <a:lnTo>
                      <a:pt x="228600" y="468104"/>
                    </a:lnTo>
                    <a:lnTo>
                      <a:pt x="152400" y="442704"/>
                    </a:lnTo>
                    <a:cubicBezTo>
                      <a:pt x="135467" y="417304"/>
                      <a:pt x="123186" y="388090"/>
                      <a:pt x="101600" y="366504"/>
                    </a:cubicBezTo>
                    <a:cubicBezTo>
                      <a:pt x="88900" y="353804"/>
                      <a:pt x="75189" y="342041"/>
                      <a:pt x="63500" y="328404"/>
                    </a:cubicBezTo>
                    <a:cubicBezTo>
                      <a:pt x="39871" y="300837"/>
                      <a:pt x="20102" y="269657"/>
                      <a:pt x="0" y="239504"/>
                    </a:cubicBezTo>
                    <a:cubicBezTo>
                      <a:pt x="10329" y="208516"/>
                      <a:pt x="13481" y="187923"/>
                      <a:pt x="38100" y="163304"/>
                    </a:cubicBezTo>
                    <a:cubicBezTo>
                      <a:pt x="48893" y="152511"/>
                      <a:pt x="63500" y="146371"/>
                      <a:pt x="76200" y="137904"/>
                    </a:cubicBezTo>
                    <a:cubicBezTo>
                      <a:pt x="71529" y="114548"/>
                      <a:pt x="47005" y="34260"/>
                      <a:pt x="76200" y="10904"/>
                    </a:cubicBezTo>
                    <a:cubicBezTo>
                      <a:pt x="89830" y="0"/>
                      <a:pt x="109884" y="20181"/>
                      <a:pt x="127000" y="23604"/>
                    </a:cubicBezTo>
                    <a:cubicBezTo>
                      <a:pt x="131151" y="24434"/>
                      <a:pt x="131233" y="19371"/>
                      <a:pt x="152400" y="36304"/>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32781" name="27 Grupo"/>
            <p:cNvGrpSpPr>
              <a:grpSpLocks/>
            </p:cNvGrpSpPr>
            <p:nvPr/>
          </p:nvGrpSpPr>
          <p:grpSpPr bwMode="auto">
            <a:xfrm>
              <a:off x="1435100" y="368300"/>
              <a:ext cx="2857500" cy="6159500"/>
              <a:chOff x="1435100" y="368300"/>
              <a:chExt cx="2857500" cy="6159500"/>
            </a:xfrm>
          </p:grpSpPr>
          <p:sp>
            <p:nvSpPr>
              <p:cNvPr id="15" name="14 Forma libre"/>
              <p:cNvSpPr/>
              <p:nvPr/>
            </p:nvSpPr>
            <p:spPr>
              <a:xfrm>
                <a:off x="2870200" y="368300"/>
                <a:ext cx="1397000" cy="6159500"/>
              </a:xfrm>
              <a:custGeom>
                <a:avLst/>
                <a:gdLst>
                  <a:gd name="connsiteX0" fmla="*/ 152400 w 1397000"/>
                  <a:gd name="connsiteY0" fmla="*/ 0 h 6159500"/>
                  <a:gd name="connsiteX1" fmla="*/ 63500 w 1397000"/>
                  <a:gd name="connsiteY1" fmla="*/ 190500 h 6159500"/>
                  <a:gd name="connsiteX2" fmla="*/ 0 w 1397000"/>
                  <a:gd name="connsiteY2" fmla="*/ 558800 h 6159500"/>
                  <a:gd name="connsiteX3" fmla="*/ 12700 w 1397000"/>
                  <a:gd name="connsiteY3" fmla="*/ 584200 h 6159500"/>
                  <a:gd name="connsiteX4" fmla="*/ 63500 w 1397000"/>
                  <a:gd name="connsiteY4" fmla="*/ 825500 h 6159500"/>
                  <a:gd name="connsiteX5" fmla="*/ 25400 w 1397000"/>
                  <a:gd name="connsiteY5" fmla="*/ 1193800 h 6159500"/>
                  <a:gd name="connsiteX6" fmla="*/ 25400 w 1397000"/>
                  <a:gd name="connsiteY6" fmla="*/ 2057400 h 6159500"/>
                  <a:gd name="connsiteX7" fmla="*/ 38100 w 1397000"/>
                  <a:gd name="connsiteY7" fmla="*/ 2298700 h 6159500"/>
                  <a:gd name="connsiteX8" fmla="*/ 127000 w 1397000"/>
                  <a:gd name="connsiteY8" fmla="*/ 2959100 h 6159500"/>
                  <a:gd name="connsiteX9" fmla="*/ 1397000 w 1397000"/>
                  <a:gd name="connsiteY9" fmla="*/ 4838700 h 6159500"/>
                  <a:gd name="connsiteX10" fmla="*/ 1397000 w 1397000"/>
                  <a:gd name="connsiteY10" fmla="*/ 4927600 h 6159500"/>
                  <a:gd name="connsiteX11" fmla="*/ 1231900 w 1397000"/>
                  <a:gd name="connsiteY11" fmla="*/ 5130800 h 6159500"/>
                  <a:gd name="connsiteX12" fmla="*/ 622300 w 1397000"/>
                  <a:gd name="connsiteY12" fmla="*/ 5626100 h 6159500"/>
                  <a:gd name="connsiteX13" fmla="*/ 444500 w 1397000"/>
                  <a:gd name="connsiteY13" fmla="*/ 5905500 h 6159500"/>
                  <a:gd name="connsiteX14" fmla="*/ 254000 w 1397000"/>
                  <a:gd name="connsiteY14" fmla="*/ 6159500 h 6159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397000" h="6159500">
                    <a:moveTo>
                      <a:pt x="152400" y="0"/>
                    </a:moveTo>
                    <a:lnTo>
                      <a:pt x="63500" y="190500"/>
                    </a:lnTo>
                    <a:lnTo>
                      <a:pt x="0" y="558800"/>
                    </a:lnTo>
                    <a:lnTo>
                      <a:pt x="12700" y="584200"/>
                    </a:lnTo>
                    <a:lnTo>
                      <a:pt x="63500" y="825500"/>
                    </a:lnTo>
                    <a:lnTo>
                      <a:pt x="25400" y="1193800"/>
                    </a:lnTo>
                    <a:lnTo>
                      <a:pt x="25400" y="2057400"/>
                    </a:lnTo>
                    <a:lnTo>
                      <a:pt x="38100" y="2298700"/>
                    </a:lnTo>
                    <a:lnTo>
                      <a:pt x="127000" y="2959100"/>
                    </a:lnTo>
                    <a:lnTo>
                      <a:pt x="1397000" y="4838700"/>
                    </a:lnTo>
                    <a:lnTo>
                      <a:pt x="1397000" y="4927600"/>
                    </a:lnTo>
                    <a:lnTo>
                      <a:pt x="1231900" y="5130800"/>
                    </a:lnTo>
                    <a:lnTo>
                      <a:pt x="622300" y="5626100"/>
                    </a:lnTo>
                    <a:lnTo>
                      <a:pt x="444500" y="5905500"/>
                    </a:lnTo>
                    <a:lnTo>
                      <a:pt x="254000" y="6159500"/>
                    </a:lnTo>
                  </a:path>
                </a:pathLst>
              </a:custGeom>
              <a:ln w="28575">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16" name="15 Forma libre"/>
              <p:cNvSpPr/>
              <p:nvPr/>
            </p:nvSpPr>
            <p:spPr>
              <a:xfrm>
                <a:off x="1460500" y="952500"/>
                <a:ext cx="1422400" cy="1917700"/>
              </a:xfrm>
              <a:custGeom>
                <a:avLst/>
                <a:gdLst>
                  <a:gd name="connsiteX0" fmla="*/ 1422400 w 1422400"/>
                  <a:gd name="connsiteY0" fmla="*/ 0 h 1917700"/>
                  <a:gd name="connsiteX1" fmla="*/ 1333500 w 1422400"/>
                  <a:gd name="connsiteY1" fmla="*/ 469900 h 1917700"/>
                  <a:gd name="connsiteX2" fmla="*/ 927100 w 1422400"/>
                  <a:gd name="connsiteY2" fmla="*/ 977900 h 1917700"/>
                  <a:gd name="connsiteX3" fmla="*/ 406400 w 1422400"/>
                  <a:gd name="connsiteY3" fmla="*/ 1358900 h 1917700"/>
                  <a:gd name="connsiteX4" fmla="*/ 215900 w 1422400"/>
                  <a:gd name="connsiteY4" fmla="*/ 1663700 h 1917700"/>
                  <a:gd name="connsiteX5" fmla="*/ 0 w 1422400"/>
                  <a:gd name="connsiteY5" fmla="*/ 1917700 h 1917700"/>
                  <a:gd name="connsiteX6" fmla="*/ 12700 w 1422400"/>
                  <a:gd name="connsiteY6" fmla="*/ 1917700 h 1917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2400" h="1917700">
                    <a:moveTo>
                      <a:pt x="1422400" y="0"/>
                    </a:moveTo>
                    <a:lnTo>
                      <a:pt x="1333500" y="469900"/>
                    </a:lnTo>
                    <a:lnTo>
                      <a:pt x="927100" y="977900"/>
                    </a:lnTo>
                    <a:lnTo>
                      <a:pt x="406400" y="1358900"/>
                    </a:lnTo>
                    <a:lnTo>
                      <a:pt x="215900" y="1663700"/>
                    </a:lnTo>
                    <a:lnTo>
                      <a:pt x="0" y="1917700"/>
                    </a:lnTo>
                    <a:lnTo>
                      <a:pt x="12700" y="1917700"/>
                    </a:lnTo>
                  </a:path>
                </a:pathLst>
              </a:custGeom>
              <a:ln w="28575">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17" name="16 Forma libre"/>
              <p:cNvSpPr/>
              <p:nvPr/>
            </p:nvSpPr>
            <p:spPr>
              <a:xfrm>
                <a:off x="1435100" y="2870200"/>
                <a:ext cx="2857500" cy="203200"/>
              </a:xfrm>
              <a:custGeom>
                <a:avLst/>
                <a:gdLst>
                  <a:gd name="connsiteX0" fmla="*/ 0 w 2857500"/>
                  <a:gd name="connsiteY0" fmla="*/ 165100 h 203200"/>
                  <a:gd name="connsiteX1" fmla="*/ 342900 w 2857500"/>
                  <a:gd name="connsiteY1" fmla="*/ 0 h 203200"/>
                  <a:gd name="connsiteX2" fmla="*/ 1460500 w 2857500"/>
                  <a:gd name="connsiteY2" fmla="*/ 114300 h 203200"/>
                  <a:gd name="connsiteX3" fmla="*/ 1549400 w 2857500"/>
                  <a:gd name="connsiteY3" fmla="*/ 76200 h 203200"/>
                  <a:gd name="connsiteX4" fmla="*/ 1778000 w 2857500"/>
                  <a:gd name="connsiteY4" fmla="*/ 76200 h 203200"/>
                  <a:gd name="connsiteX5" fmla="*/ 2057400 w 2857500"/>
                  <a:gd name="connsiteY5" fmla="*/ 12700 h 203200"/>
                  <a:gd name="connsiteX6" fmla="*/ 2184400 w 2857500"/>
                  <a:gd name="connsiteY6" fmla="*/ 38100 h 203200"/>
                  <a:gd name="connsiteX7" fmla="*/ 2324100 w 2857500"/>
                  <a:gd name="connsiteY7" fmla="*/ 88900 h 203200"/>
                  <a:gd name="connsiteX8" fmla="*/ 2374900 w 2857500"/>
                  <a:gd name="connsiteY8" fmla="*/ 127000 h 203200"/>
                  <a:gd name="connsiteX9" fmla="*/ 2438400 w 2857500"/>
                  <a:gd name="connsiteY9" fmla="*/ 152400 h 203200"/>
                  <a:gd name="connsiteX10" fmla="*/ 2514600 w 2857500"/>
                  <a:gd name="connsiteY10" fmla="*/ 177800 h 203200"/>
                  <a:gd name="connsiteX11" fmla="*/ 2514600 w 2857500"/>
                  <a:gd name="connsiteY11" fmla="*/ 177800 h 203200"/>
                  <a:gd name="connsiteX12" fmla="*/ 2705100 w 2857500"/>
                  <a:gd name="connsiteY12" fmla="*/ 203200 h 203200"/>
                  <a:gd name="connsiteX13" fmla="*/ 2806700 w 2857500"/>
                  <a:gd name="connsiteY13" fmla="*/ 203200 h 203200"/>
                  <a:gd name="connsiteX14" fmla="*/ 2857500 w 2857500"/>
                  <a:gd name="connsiteY14" fmla="*/ 203200 h 203200"/>
                  <a:gd name="connsiteX15" fmla="*/ 2857500 w 2857500"/>
                  <a:gd name="connsiteY15" fmla="*/ 203200 h 203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857500" h="203200">
                    <a:moveTo>
                      <a:pt x="0" y="165100"/>
                    </a:moveTo>
                    <a:lnTo>
                      <a:pt x="342900" y="0"/>
                    </a:lnTo>
                    <a:lnTo>
                      <a:pt x="1460500" y="114300"/>
                    </a:lnTo>
                    <a:cubicBezTo>
                      <a:pt x="1540486" y="74307"/>
                      <a:pt x="1508302" y="76200"/>
                      <a:pt x="1549400" y="76200"/>
                    </a:cubicBezTo>
                    <a:lnTo>
                      <a:pt x="1778000" y="76200"/>
                    </a:lnTo>
                    <a:lnTo>
                      <a:pt x="2057400" y="12700"/>
                    </a:lnTo>
                    <a:cubicBezTo>
                      <a:pt x="2175833" y="39018"/>
                      <a:pt x="2132671" y="38100"/>
                      <a:pt x="2184400" y="38100"/>
                    </a:cubicBezTo>
                    <a:cubicBezTo>
                      <a:pt x="2310389" y="66097"/>
                      <a:pt x="2271102" y="35902"/>
                      <a:pt x="2324100" y="88900"/>
                    </a:cubicBezTo>
                    <a:cubicBezTo>
                      <a:pt x="2371180" y="104593"/>
                      <a:pt x="2356213" y="89626"/>
                      <a:pt x="2374900" y="127000"/>
                    </a:cubicBezTo>
                    <a:cubicBezTo>
                      <a:pt x="2421980" y="142693"/>
                      <a:pt x="2401026" y="133713"/>
                      <a:pt x="2438400" y="152400"/>
                    </a:cubicBezTo>
                    <a:cubicBezTo>
                      <a:pt x="2496773" y="181586"/>
                      <a:pt x="2470268" y="177800"/>
                      <a:pt x="2514600" y="177800"/>
                    </a:cubicBezTo>
                    <a:lnTo>
                      <a:pt x="2514600" y="177800"/>
                    </a:lnTo>
                    <a:cubicBezTo>
                      <a:pt x="2689138" y="191226"/>
                      <a:pt x="2630331" y="165816"/>
                      <a:pt x="2705100" y="203200"/>
                    </a:cubicBezTo>
                    <a:lnTo>
                      <a:pt x="2806700" y="203200"/>
                    </a:lnTo>
                    <a:lnTo>
                      <a:pt x="2857500" y="203200"/>
                    </a:lnTo>
                    <a:lnTo>
                      <a:pt x="2857500" y="2032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18" name="17 Forma libre"/>
              <p:cNvSpPr/>
              <p:nvPr/>
            </p:nvSpPr>
            <p:spPr>
              <a:xfrm>
                <a:off x="1714500" y="2159000"/>
                <a:ext cx="1168400" cy="279400"/>
              </a:xfrm>
              <a:custGeom>
                <a:avLst/>
                <a:gdLst>
                  <a:gd name="connsiteX0" fmla="*/ 0 w 1168400"/>
                  <a:gd name="connsiteY0" fmla="*/ 0 h 279400"/>
                  <a:gd name="connsiteX1" fmla="*/ 165100 w 1168400"/>
                  <a:gd name="connsiteY1" fmla="*/ 139700 h 279400"/>
                  <a:gd name="connsiteX2" fmla="*/ 1168400 w 1168400"/>
                  <a:gd name="connsiteY2" fmla="*/ 279400 h 279400"/>
                  <a:gd name="connsiteX3" fmla="*/ 1168400 w 1168400"/>
                  <a:gd name="connsiteY3" fmla="*/ 279400 h 279400"/>
                </a:gdLst>
                <a:ahLst/>
                <a:cxnLst>
                  <a:cxn ang="0">
                    <a:pos x="connsiteX0" y="connsiteY0"/>
                  </a:cxn>
                  <a:cxn ang="0">
                    <a:pos x="connsiteX1" y="connsiteY1"/>
                  </a:cxn>
                  <a:cxn ang="0">
                    <a:pos x="connsiteX2" y="connsiteY2"/>
                  </a:cxn>
                  <a:cxn ang="0">
                    <a:pos x="connsiteX3" y="connsiteY3"/>
                  </a:cxn>
                </a:cxnLst>
                <a:rect l="l" t="t" r="r" b="b"/>
                <a:pathLst>
                  <a:path w="1168400" h="279400">
                    <a:moveTo>
                      <a:pt x="0" y="0"/>
                    </a:moveTo>
                    <a:lnTo>
                      <a:pt x="165100" y="139700"/>
                    </a:lnTo>
                    <a:lnTo>
                      <a:pt x="1168400" y="279400"/>
                    </a:lnTo>
                    <a:lnTo>
                      <a:pt x="1168400" y="2794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19" name="18 Forma libre"/>
              <p:cNvSpPr/>
              <p:nvPr/>
            </p:nvSpPr>
            <p:spPr>
              <a:xfrm>
                <a:off x="2489200" y="381000"/>
                <a:ext cx="406400" cy="419100"/>
              </a:xfrm>
              <a:custGeom>
                <a:avLst/>
                <a:gdLst>
                  <a:gd name="connsiteX0" fmla="*/ 0 w 406400"/>
                  <a:gd name="connsiteY0" fmla="*/ 0 h 419100"/>
                  <a:gd name="connsiteX1" fmla="*/ 279400 w 406400"/>
                  <a:gd name="connsiteY1" fmla="*/ 292100 h 419100"/>
                  <a:gd name="connsiteX2" fmla="*/ 393700 w 406400"/>
                  <a:gd name="connsiteY2" fmla="*/ 330200 h 419100"/>
                  <a:gd name="connsiteX3" fmla="*/ 406400 w 406400"/>
                  <a:gd name="connsiteY3" fmla="*/ 419100 h 419100"/>
                </a:gdLst>
                <a:ahLst/>
                <a:cxnLst>
                  <a:cxn ang="0">
                    <a:pos x="connsiteX0" y="connsiteY0"/>
                  </a:cxn>
                  <a:cxn ang="0">
                    <a:pos x="connsiteX1" y="connsiteY1"/>
                  </a:cxn>
                  <a:cxn ang="0">
                    <a:pos x="connsiteX2" y="connsiteY2"/>
                  </a:cxn>
                  <a:cxn ang="0">
                    <a:pos x="connsiteX3" y="connsiteY3"/>
                  </a:cxn>
                </a:cxnLst>
                <a:rect l="l" t="t" r="r" b="b"/>
                <a:pathLst>
                  <a:path w="406400" h="419100">
                    <a:moveTo>
                      <a:pt x="0" y="0"/>
                    </a:moveTo>
                    <a:lnTo>
                      <a:pt x="279400" y="292100"/>
                    </a:lnTo>
                    <a:lnTo>
                      <a:pt x="393700" y="330200"/>
                    </a:lnTo>
                    <a:lnTo>
                      <a:pt x="406400" y="4191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0" name="19 Forma libre"/>
              <p:cNvSpPr/>
              <p:nvPr/>
            </p:nvSpPr>
            <p:spPr>
              <a:xfrm>
                <a:off x="3251200" y="5537200"/>
                <a:ext cx="76200" cy="660400"/>
              </a:xfrm>
              <a:custGeom>
                <a:avLst/>
                <a:gdLst>
                  <a:gd name="connsiteX0" fmla="*/ 76200 w 76200"/>
                  <a:gd name="connsiteY0" fmla="*/ 0 h 660400"/>
                  <a:gd name="connsiteX1" fmla="*/ 63500 w 76200"/>
                  <a:gd name="connsiteY1" fmla="*/ 342900 h 660400"/>
                  <a:gd name="connsiteX2" fmla="*/ 0 w 76200"/>
                  <a:gd name="connsiteY2" fmla="*/ 660400 h 660400"/>
                </a:gdLst>
                <a:ahLst/>
                <a:cxnLst>
                  <a:cxn ang="0">
                    <a:pos x="connsiteX0" y="connsiteY0"/>
                  </a:cxn>
                  <a:cxn ang="0">
                    <a:pos x="connsiteX1" y="connsiteY1"/>
                  </a:cxn>
                  <a:cxn ang="0">
                    <a:pos x="connsiteX2" y="connsiteY2"/>
                  </a:cxn>
                </a:cxnLst>
                <a:rect l="l" t="t" r="r" b="b"/>
                <a:pathLst>
                  <a:path w="76200" h="660400">
                    <a:moveTo>
                      <a:pt x="76200" y="0"/>
                    </a:moveTo>
                    <a:lnTo>
                      <a:pt x="63500" y="342900"/>
                    </a:lnTo>
                    <a:lnTo>
                      <a:pt x="0" y="6604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1" name="20 Forma libre"/>
              <p:cNvSpPr/>
              <p:nvPr/>
            </p:nvSpPr>
            <p:spPr>
              <a:xfrm>
                <a:off x="3314700" y="5473700"/>
                <a:ext cx="673100" cy="88900"/>
              </a:xfrm>
              <a:custGeom>
                <a:avLst/>
                <a:gdLst>
                  <a:gd name="connsiteX0" fmla="*/ 673100 w 673100"/>
                  <a:gd name="connsiteY0" fmla="*/ 88900 h 88900"/>
                  <a:gd name="connsiteX1" fmla="*/ 609600 w 673100"/>
                  <a:gd name="connsiteY1" fmla="*/ 88900 h 88900"/>
                  <a:gd name="connsiteX2" fmla="*/ 508000 w 673100"/>
                  <a:gd name="connsiteY2" fmla="*/ 0 h 88900"/>
                  <a:gd name="connsiteX3" fmla="*/ 0 w 673100"/>
                  <a:gd name="connsiteY3" fmla="*/ 88900 h 88900"/>
                  <a:gd name="connsiteX4" fmla="*/ 0 w 673100"/>
                  <a:gd name="connsiteY4" fmla="*/ 63500 h 88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3100" h="88900">
                    <a:moveTo>
                      <a:pt x="673100" y="88900"/>
                    </a:moveTo>
                    <a:lnTo>
                      <a:pt x="609600" y="88900"/>
                    </a:lnTo>
                    <a:lnTo>
                      <a:pt x="508000" y="0"/>
                    </a:lnTo>
                    <a:lnTo>
                      <a:pt x="0" y="88900"/>
                    </a:lnTo>
                    <a:lnTo>
                      <a:pt x="0" y="635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2" name="21 Forma libre"/>
              <p:cNvSpPr/>
              <p:nvPr/>
            </p:nvSpPr>
            <p:spPr>
              <a:xfrm>
                <a:off x="2667000" y="3416300"/>
                <a:ext cx="622300" cy="2628900"/>
              </a:xfrm>
              <a:custGeom>
                <a:avLst/>
                <a:gdLst>
                  <a:gd name="connsiteX0" fmla="*/ 368300 w 622300"/>
                  <a:gd name="connsiteY0" fmla="*/ 0 h 2628900"/>
                  <a:gd name="connsiteX1" fmla="*/ 469900 w 622300"/>
                  <a:gd name="connsiteY1" fmla="*/ 863600 h 2628900"/>
                  <a:gd name="connsiteX2" fmla="*/ 546100 w 622300"/>
                  <a:gd name="connsiteY2" fmla="*/ 1244600 h 2628900"/>
                  <a:gd name="connsiteX3" fmla="*/ 520700 w 622300"/>
                  <a:gd name="connsiteY3" fmla="*/ 1409700 h 2628900"/>
                  <a:gd name="connsiteX4" fmla="*/ 520700 w 622300"/>
                  <a:gd name="connsiteY4" fmla="*/ 1511300 h 2628900"/>
                  <a:gd name="connsiteX5" fmla="*/ 469900 w 622300"/>
                  <a:gd name="connsiteY5" fmla="*/ 1587500 h 2628900"/>
                  <a:gd name="connsiteX6" fmla="*/ 457200 w 622300"/>
                  <a:gd name="connsiteY6" fmla="*/ 1676400 h 2628900"/>
                  <a:gd name="connsiteX7" fmla="*/ 381000 w 622300"/>
                  <a:gd name="connsiteY7" fmla="*/ 1714500 h 2628900"/>
                  <a:gd name="connsiteX8" fmla="*/ 355600 w 622300"/>
                  <a:gd name="connsiteY8" fmla="*/ 1803400 h 2628900"/>
                  <a:gd name="connsiteX9" fmla="*/ 355600 w 622300"/>
                  <a:gd name="connsiteY9" fmla="*/ 1841500 h 2628900"/>
                  <a:gd name="connsiteX10" fmla="*/ 368300 w 622300"/>
                  <a:gd name="connsiteY10" fmla="*/ 1981200 h 2628900"/>
                  <a:gd name="connsiteX11" fmla="*/ 304800 w 622300"/>
                  <a:gd name="connsiteY11" fmla="*/ 2222500 h 2628900"/>
                  <a:gd name="connsiteX12" fmla="*/ 266700 w 622300"/>
                  <a:gd name="connsiteY12" fmla="*/ 2425700 h 2628900"/>
                  <a:gd name="connsiteX13" fmla="*/ 25400 w 622300"/>
                  <a:gd name="connsiteY13" fmla="*/ 2413000 h 2628900"/>
                  <a:gd name="connsiteX14" fmla="*/ 0 w 622300"/>
                  <a:gd name="connsiteY14" fmla="*/ 2501900 h 2628900"/>
                  <a:gd name="connsiteX15" fmla="*/ 622300 w 622300"/>
                  <a:gd name="connsiteY15" fmla="*/ 2628900 h 2628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22300" h="2628900">
                    <a:moveTo>
                      <a:pt x="368300" y="0"/>
                    </a:moveTo>
                    <a:lnTo>
                      <a:pt x="469900" y="863600"/>
                    </a:lnTo>
                    <a:lnTo>
                      <a:pt x="546100" y="1244600"/>
                    </a:lnTo>
                    <a:lnTo>
                      <a:pt x="520700" y="1409700"/>
                    </a:lnTo>
                    <a:lnTo>
                      <a:pt x="520700" y="1511300"/>
                    </a:lnTo>
                    <a:cubicBezTo>
                      <a:pt x="479520" y="1579934"/>
                      <a:pt x="500054" y="1557346"/>
                      <a:pt x="469900" y="1587500"/>
                    </a:cubicBezTo>
                    <a:cubicBezTo>
                      <a:pt x="456504" y="1667876"/>
                      <a:pt x="457200" y="1637950"/>
                      <a:pt x="457200" y="1676400"/>
                    </a:cubicBezTo>
                    <a:lnTo>
                      <a:pt x="381000" y="1714500"/>
                    </a:lnTo>
                    <a:cubicBezTo>
                      <a:pt x="349920" y="1776659"/>
                      <a:pt x="355600" y="1746368"/>
                      <a:pt x="355600" y="1803400"/>
                    </a:cubicBezTo>
                    <a:lnTo>
                      <a:pt x="355600" y="1841500"/>
                    </a:lnTo>
                    <a:lnTo>
                      <a:pt x="368300" y="1981200"/>
                    </a:lnTo>
                    <a:lnTo>
                      <a:pt x="304800" y="2222500"/>
                    </a:lnTo>
                    <a:lnTo>
                      <a:pt x="266700" y="2425700"/>
                    </a:lnTo>
                    <a:lnTo>
                      <a:pt x="25400" y="2413000"/>
                    </a:lnTo>
                    <a:lnTo>
                      <a:pt x="0" y="2501900"/>
                    </a:lnTo>
                    <a:lnTo>
                      <a:pt x="622300" y="26289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3" name="22 Forma libre"/>
              <p:cNvSpPr/>
              <p:nvPr/>
            </p:nvSpPr>
            <p:spPr>
              <a:xfrm>
                <a:off x="2566988" y="6019800"/>
                <a:ext cx="590550" cy="61913"/>
              </a:xfrm>
              <a:custGeom>
                <a:avLst/>
                <a:gdLst>
                  <a:gd name="connsiteX0" fmla="*/ 0 w 590550"/>
                  <a:gd name="connsiteY0" fmla="*/ 0 h 61913"/>
                  <a:gd name="connsiteX1" fmla="*/ 590550 w 590550"/>
                  <a:gd name="connsiteY1" fmla="*/ 61913 h 61913"/>
                  <a:gd name="connsiteX2" fmla="*/ 590550 w 590550"/>
                  <a:gd name="connsiteY2" fmla="*/ 57150 h 61913"/>
                </a:gdLst>
                <a:ahLst/>
                <a:cxnLst>
                  <a:cxn ang="0">
                    <a:pos x="connsiteX0" y="connsiteY0"/>
                  </a:cxn>
                  <a:cxn ang="0">
                    <a:pos x="connsiteX1" y="connsiteY1"/>
                  </a:cxn>
                  <a:cxn ang="0">
                    <a:pos x="connsiteX2" y="connsiteY2"/>
                  </a:cxn>
                </a:cxnLst>
                <a:rect l="l" t="t" r="r" b="b"/>
                <a:pathLst>
                  <a:path w="590550" h="61913">
                    <a:moveTo>
                      <a:pt x="0" y="0"/>
                    </a:moveTo>
                    <a:lnTo>
                      <a:pt x="590550" y="61913"/>
                    </a:lnTo>
                    <a:lnTo>
                      <a:pt x="590550" y="5715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4" name="23 Forma libre"/>
              <p:cNvSpPr/>
              <p:nvPr/>
            </p:nvSpPr>
            <p:spPr>
              <a:xfrm>
                <a:off x="2466975" y="5843588"/>
                <a:ext cx="204788" cy="57150"/>
              </a:xfrm>
              <a:custGeom>
                <a:avLst/>
                <a:gdLst>
                  <a:gd name="connsiteX0" fmla="*/ 0 w 204788"/>
                  <a:gd name="connsiteY0" fmla="*/ 0 h 57150"/>
                  <a:gd name="connsiteX1" fmla="*/ 33338 w 204788"/>
                  <a:gd name="connsiteY1" fmla="*/ 4762 h 57150"/>
                  <a:gd name="connsiteX2" fmla="*/ 90488 w 204788"/>
                  <a:gd name="connsiteY2" fmla="*/ 23812 h 57150"/>
                  <a:gd name="connsiteX3" fmla="*/ 161925 w 204788"/>
                  <a:gd name="connsiteY3" fmla="*/ 47625 h 57150"/>
                  <a:gd name="connsiteX4" fmla="*/ 176213 w 204788"/>
                  <a:gd name="connsiteY4" fmla="*/ 52387 h 57150"/>
                  <a:gd name="connsiteX5" fmla="*/ 204788 w 204788"/>
                  <a:gd name="connsiteY5" fmla="*/ 57150 h 57150"/>
                  <a:gd name="connsiteX6" fmla="*/ 204788 w 204788"/>
                  <a:gd name="connsiteY6" fmla="*/ 47625 h 57150"/>
                  <a:gd name="connsiteX7" fmla="*/ 195263 w 204788"/>
                  <a:gd name="connsiteY7" fmla="*/ 57150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4788" h="57150">
                    <a:moveTo>
                      <a:pt x="0" y="0"/>
                    </a:moveTo>
                    <a:cubicBezTo>
                      <a:pt x="11113" y="1587"/>
                      <a:pt x="22609" y="1461"/>
                      <a:pt x="33338" y="4762"/>
                    </a:cubicBezTo>
                    <a:cubicBezTo>
                      <a:pt x="121293" y="31825"/>
                      <a:pt x="5397" y="9632"/>
                      <a:pt x="90488" y="23812"/>
                    </a:cubicBezTo>
                    <a:cubicBezTo>
                      <a:pt x="149763" y="46041"/>
                      <a:pt x="106724" y="31065"/>
                      <a:pt x="161925" y="47625"/>
                    </a:cubicBezTo>
                    <a:cubicBezTo>
                      <a:pt x="166734" y="49068"/>
                      <a:pt x="171312" y="51298"/>
                      <a:pt x="176213" y="52387"/>
                    </a:cubicBezTo>
                    <a:cubicBezTo>
                      <a:pt x="185639" y="54482"/>
                      <a:pt x="204788" y="57150"/>
                      <a:pt x="204788" y="57150"/>
                    </a:cubicBezTo>
                    <a:lnTo>
                      <a:pt x="204788" y="47625"/>
                    </a:lnTo>
                    <a:lnTo>
                      <a:pt x="195263" y="5715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5" name="24 Forma libre"/>
              <p:cNvSpPr/>
              <p:nvPr/>
            </p:nvSpPr>
            <p:spPr>
              <a:xfrm>
                <a:off x="2547938" y="5876925"/>
                <a:ext cx="709612" cy="300038"/>
              </a:xfrm>
              <a:custGeom>
                <a:avLst/>
                <a:gdLst>
                  <a:gd name="connsiteX0" fmla="*/ 47625 w 709612"/>
                  <a:gd name="connsiteY0" fmla="*/ 0 h 300038"/>
                  <a:gd name="connsiteX1" fmla="*/ 23812 w 709612"/>
                  <a:gd name="connsiteY1" fmla="*/ 161925 h 300038"/>
                  <a:gd name="connsiteX2" fmla="*/ 0 w 709612"/>
                  <a:gd name="connsiteY2" fmla="*/ 295275 h 300038"/>
                  <a:gd name="connsiteX3" fmla="*/ 285750 w 709612"/>
                  <a:gd name="connsiteY3" fmla="*/ 295275 h 300038"/>
                  <a:gd name="connsiteX4" fmla="*/ 457200 w 709612"/>
                  <a:gd name="connsiteY4" fmla="*/ 300038 h 300038"/>
                  <a:gd name="connsiteX5" fmla="*/ 709612 w 709612"/>
                  <a:gd name="connsiteY5" fmla="*/ 300038 h 300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09612" h="300038">
                    <a:moveTo>
                      <a:pt x="47625" y="0"/>
                    </a:moveTo>
                    <a:lnTo>
                      <a:pt x="23812" y="161925"/>
                    </a:lnTo>
                    <a:lnTo>
                      <a:pt x="0" y="295275"/>
                    </a:lnTo>
                    <a:lnTo>
                      <a:pt x="285750" y="295275"/>
                    </a:lnTo>
                    <a:lnTo>
                      <a:pt x="457200" y="300038"/>
                    </a:lnTo>
                    <a:lnTo>
                      <a:pt x="709612" y="300038"/>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6" name="25 Forma libre"/>
              <p:cNvSpPr/>
              <p:nvPr/>
            </p:nvSpPr>
            <p:spPr>
              <a:xfrm>
                <a:off x="2995613" y="5986463"/>
                <a:ext cx="61912" cy="290512"/>
              </a:xfrm>
              <a:custGeom>
                <a:avLst/>
                <a:gdLst>
                  <a:gd name="connsiteX0" fmla="*/ 61912 w 61912"/>
                  <a:gd name="connsiteY0" fmla="*/ 0 h 290512"/>
                  <a:gd name="connsiteX1" fmla="*/ 38100 w 61912"/>
                  <a:gd name="connsiteY1" fmla="*/ 80962 h 290512"/>
                  <a:gd name="connsiteX2" fmla="*/ 0 w 61912"/>
                  <a:gd name="connsiteY2" fmla="*/ 180975 h 290512"/>
                  <a:gd name="connsiteX3" fmla="*/ 52387 w 61912"/>
                  <a:gd name="connsiteY3" fmla="*/ 290512 h 290512"/>
                </a:gdLst>
                <a:ahLst/>
                <a:cxnLst>
                  <a:cxn ang="0">
                    <a:pos x="connsiteX0" y="connsiteY0"/>
                  </a:cxn>
                  <a:cxn ang="0">
                    <a:pos x="connsiteX1" y="connsiteY1"/>
                  </a:cxn>
                  <a:cxn ang="0">
                    <a:pos x="connsiteX2" y="connsiteY2"/>
                  </a:cxn>
                  <a:cxn ang="0">
                    <a:pos x="connsiteX3" y="connsiteY3"/>
                  </a:cxn>
                </a:cxnLst>
                <a:rect l="l" t="t" r="r" b="b"/>
                <a:pathLst>
                  <a:path w="61912" h="290512">
                    <a:moveTo>
                      <a:pt x="61912" y="0"/>
                    </a:moveTo>
                    <a:lnTo>
                      <a:pt x="38100" y="80962"/>
                    </a:lnTo>
                    <a:lnTo>
                      <a:pt x="0" y="180975"/>
                    </a:lnTo>
                    <a:lnTo>
                      <a:pt x="52387" y="290512"/>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7" name="26 Forma libre"/>
              <p:cNvSpPr/>
              <p:nvPr/>
            </p:nvSpPr>
            <p:spPr>
              <a:xfrm>
                <a:off x="2300288" y="6053138"/>
                <a:ext cx="561975" cy="433387"/>
              </a:xfrm>
              <a:custGeom>
                <a:avLst/>
                <a:gdLst>
                  <a:gd name="connsiteX0" fmla="*/ 561975 w 561975"/>
                  <a:gd name="connsiteY0" fmla="*/ 0 h 433387"/>
                  <a:gd name="connsiteX1" fmla="*/ 500062 w 561975"/>
                  <a:gd name="connsiteY1" fmla="*/ 242887 h 433387"/>
                  <a:gd name="connsiteX2" fmla="*/ 485775 w 561975"/>
                  <a:gd name="connsiteY2" fmla="*/ 300037 h 433387"/>
                  <a:gd name="connsiteX3" fmla="*/ 538162 w 561975"/>
                  <a:gd name="connsiteY3" fmla="*/ 385762 h 433387"/>
                  <a:gd name="connsiteX4" fmla="*/ 4762 w 561975"/>
                  <a:gd name="connsiteY4" fmla="*/ 357187 h 433387"/>
                  <a:gd name="connsiteX5" fmla="*/ 0 w 561975"/>
                  <a:gd name="connsiteY5" fmla="*/ 433387 h 4333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1975" h="433387">
                    <a:moveTo>
                      <a:pt x="561975" y="0"/>
                    </a:moveTo>
                    <a:lnTo>
                      <a:pt x="500062" y="242887"/>
                    </a:lnTo>
                    <a:lnTo>
                      <a:pt x="485775" y="300037"/>
                    </a:lnTo>
                    <a:lnTo>
                      <a:pt x="538162" y="385762"/>
                    </a:lnTo>
                    <a:lnTo>
                      <a:pt x="4762" y="357187"/>
                    </a:lnTo>
                    <a:lnTo>
                      <a:pt x="0" y="433387"/>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grpSp>
          <p:nvGrpSpPr>
            <p:cNvPr id="32782" name="33 Grupo"/>
            <p:cNvGrpSpPr>
              <a:grpSpLocks/>
            </p:cNvGrpSpPr>
            <p:nvPr/>
          </p:nvGrpSpPr>
          <p:grpSpPr bwMode="auto">
            <a:xfrm>
              <a:off x="1414463" y="360003"/>
              <a:ext cx="5457825" cy="6169385"/>
              <a:chOff x="1414463" y="360003"/>
              <a:chExt cx="5457825" cy="6169385"/>
            </a:xfrm>
          </p:grpSpPr>
          <p:sp>
            <p:nvSpPr>
              <p:cNvPr id="30" name="29 Forma libre"/>
              <p:cNvSpPr/>
              <p:nvPr/>
            </p:nvSpPr>
            <p:spPr>
              <a:xfrm>
                <a:off x="3486150" y="4953000"/>
                <a:ext cx="3386138" cy="1576388"/>
              </a:xfrm>
              <a:custGeom>
                <a:avLst/>
                <a:gdLst>
                  <a:gd name="connsiteX0" fmla="*/ 3386138 w 3386138"/>
                  <a:gd name="connsiteY0" fmla="*/ 0 h 1576388"/>
                  <a:gd name="connsiteX1" fmla="*/ 3386138 w 3386138"/>
                  <a:gd name="connsiteY1" fmla="*/ 0 h 1576388"/>
                  <a:gd name="connsiteX2" fmla="*/ 3386138 w 3386138"/>
                  <a:gd name="connsiteY2" fmla="*/ 71438 h 1576388"/>
                  <a:gd name="connsiteX3" fmla="*/ 3362325 w 3386138"/>
                  <a:gd name="connsiteY3" fmla="*/ 123825 h 1576388"/>
                  <a:gd name="connsiteX4" fmla="*/ 3362325 w 3386138"/>
                  <a:gd name="connsiteY4" fmla="*/ 123825 h 1576388"/>
                  <a:gd name="connsiteX5" fmla="*/ 3333750 w 3386138"/>
                  <a:gd name="connsiteY5" fmla="*/ 176213 h 1576388"/>
                  <a:gd name="connsiteX6" fmla="*/ 3324225 w 3386138"/>
                  <a:gd name="connsiteY6" fmla="*/ 190500 h 1576388"/>
                  <a:gd name="connsiteX7" fmla="*/ 3328988 w 3386138"/>
                  <a:gd name="connsiteY7" fmla="*/ 228600 h 1576388"/>
                  <a:gd name="connsiteX8" fmla="*/ 3328988 w 3386138"/>
                  <a:gd name="connsiteY8" fmla="*/ 228600 h 1576388"/>
                  <a:gd name="connsiteX9" fmla="*/ 3348038 w 3386138"/>
                  <a:gd name="connsiteY9" fmla="*/ 300038 h 1576388"/>
                  <a:gd name="connsiteX10" fmla="*/ 3314700 w 3386138"/>
                  <a:gd name="connsiteY10" fmla="*/ 352425 h 1576388"/>
                  <a:gd name="connsiteX11" fmla="*/ 3290888 w 3386138"/>
                  <a:gd name="connsiteY11" fmla="*/ 385763 h 1576388"/>
                  <a:gd name="connsiteX12" fmla="*/ 3267075 w 3386138"/>
                  <a:gd name="connsiteY12" fmla="*/ 433388 h 1576388"/>
                  <a:gd name="connsiteX13" fmla="*/ 3195638 w 3386138"/>
                  <a:gd name="connsiteY13" fmla="*/ 442913 h 1576388"/>
                  <a:gd name="connsiteX14" fmla="*/ 3157538 w 3386138"/>
                  <a:gd name="connsiteY14" fmla="*/ 442913 h 1576388"/>
                  <a:gd name="connsiteX15" fmla="*/ 3119438 w 3386138"/>
                  <a:gd name="connsiteY15" fmla="*/ 452438 h 1576388"/>
                  <a:gd name="connsiteX16" fmla="*/ 3076575 w 3386138"/>
                  <a:gd name="connsiteY16" fmla="*/ 500063 h 1576388"/>
                  <a:gd name="connsiteX17" fmla="*/ 3048000 w 3386138"/>
                  <a:gd name="connsiteY17" fmla="*/ 528638 h 1576388"/>
                  <a:gd name="connsiteX18" fmla="*/ 3024188 w 3386138"/>
                  <a:gd name="connsiteY18" fmla="*/ 542925 h 1576388"/>
                  <a:gd name="connsiteX19" fmla="*/ 2976563 w 3386138"/>
                  <a:gd name="connsiteY19" fmla="*/ 566738 h 1576388"/>
                  <a:gd name="connsiteX20" fmla="*/ 2947988 w 3386138"/>
                  <a:gd name="connsiteY20" fmla="*/ 585788 h 1576388"/>
                  <a:gd name="connsiteX21" fmla="*/ 2905125 w 3386138"/>
                  <a:gd name="connsiteY21" fmla="*/ 604838 h 1576388"/>
                  <a:gd name="connsiteX22" fmla="*/ 2886075 w 3386138"/>
                  <a:gd name="connsiteY22" fmla="*/ 619125 h 1576388"/>
                  <a:gd name="connsiteX23" fmla="*/ 2871788 w 3386138"/>
                  <a:gd name="connsiteY23" fmla="*/ 623888 h 1576388"/>
                  <a:gd name="connsiteX24" fmla="*/ 2838450 w 3386138"/>
                  <a:gd name="connsiteY24" fmla="*/ 657225 h 1576388"/>
                  <a:gd name="connsiteX25" fmla="*/ 2805113 w 3386138"/>
                  <a:gd name="connsiteY25" fmla="*/ 695325 h 1576388"/>
                  <a:gd name="connsiteX26" fmla="*/ 2771775 w 3386138"/>
                  <a:gd name="connsiteY26" fmla="*/ 723900 h 1576388"/>
                  <a:gd name="connsiteX27" fmla="*/ 2728913 w 3386138"/>
                  <a:gd name="connsiteY27" fmla="*/ 757238 h 1576388"/>
                  <a:gd name="connsiteX28" fmla="*/ 2714625 w 3386138"/>
                  <a:gd name="connsiteY28" fmla="*/ 766763 h 1576388"/>
                  <a:gd name="connsiteX29" fmla="*/ 2700338 w 3386138"/>
                  <a:gd name="connsiteY29" fmla="*/ 766763 h 1576388"/>
                  <a:gd name="connsiteX30" fmla="*/ 2633663 w 3386138"/>
                  <a:gd name="connsiteY30" fmla="*/ 795338 h 1576388"/>
                  <a:gd name="connsiteX31" fmla="*/ 2628900 w 3386138"/>
                  <a:gd name="connsiteY31" fmla="*/ 800100 h 1576388"/>
                  <a:gd name="connsiteX32" fmla="*/ 2605088 w 3386138"/>
                  <a:gd name="connsiteY32" fmla="*/ 823913 h 1576388"/>
                  <a:gd name="connsiteX33" fmla="*/ 2581275 w 3386138"/>
                  <a:gd name="connsiteY33" fmla="*/ 842963 h 1576388"/>
                  <a:gd name="connsiteX34" fmla="*/ 2552700 w 3386138"/>
                  <a:gd name="connsiteY34" fmla="*/ 871538 h 1576388"/>
                  <a:gd name="connsiteX35" fmla="*/ 2533650 w 3386138"/>
                  <a:gd name="connsiteY35" fmla="*/ 881063 h 1576388"/>
                  <a:gd name="connsiteX36" fmla="*/ 2490788 w 3386138"/>
                  <a:gd name="connsiteY36" fmla="*/ 904875 h 1576388"/>
                  <a:gd name="connsiteX37" fmla="*/ 2462213 w 3386138"/>
                  <a:gd name="connsiteY37" fmla="*/ 923925 h 1576388"/>
                  <a:gd name="connsiteX38" fmla="*/ 2443163 w 3386138"/>
                  <a:gd name="connsiteY38" fmla="*/ 938213 h 1576388"/>
                  <a:gd name="connsiteX39" fmla="*/ 2424113 w 3386138"/>
                  <a:gd name="connsiteY39" fmla="*/ 952500 h 1576388"/>
                  <a:gd name="connsiteX40" fmla="*/ 2405063 w 3386138"/>
                  <a:gd name="connsiteY40" fmla="*/ 962025 h 1576388"/>
                  <a:gd name="connsiteX41" fmla="*/ 2395538 w 3386138"/>
                  <a:gd name="connsiteY41" fmla="*/ 976313 h 1576388"/>
                  <a:gd name="connsiteX42" fmla="*/ 2357438 w 3386138"/>
                  <a:gd name="connsiteY42" fmla="*/ 1009650 h 1576388"/>
                  <a:gd name="connsiteX43" fmla="*/ 2347913 w 3386138"/>
                  <a:gd name="connsiteY43" fmla="*/ 1023938 h 1576388"/>
                  <a:gd name="connsiteX44" fmla="*/ 2338388 w 3386138"/>
                  <a:gd name="connsiteY44" fmla="*/ 1033463 h 1576388"/>
                  <a:gd name="connsiteX45" fmla="*/ 2324100 w 3386138"/>
                  <a:gd name="connsiteY45" fmla="*/ 1052513 h 1576388"/>
                  <a:gd name="connsiteX46" fmla="*/ 2309813 w 3386138"/>
                  <a:gd name="connsiteY46" fmla="*/ 1066800 h 1576388"/>
                  <a:gd name="connsiteX47" fmla="*/ 2295525 w 3386138"/>
                  <a:gd name="connsiteY47" fmla="*/ 1081088 h 1576388"/>
                  <a:gd name="connsiteX48" fmla="*/ 2271713 w 3386138"/>
                  <a:gd name="connsiteY48" fmla="*/ 1104900 h 1576388"/>
                  <a:gd name="connsiteX49" fmla="*/ 2238375 w 3386138"/>
                  <a:gd name="connsiteY49" fmla="*/ 1138238 h 1576388"/>
                  <a:gd name="connsiteX50" fmla="*/ 2166938 w 3386138"/>
                  <a:gd name="connsiteY50" fmla="*/ 1204913 h 1576388"/>
                  <a:gd name="connsiteX51" fmla="*/ 2095500 w 3386138"/>
                  <a:gd name="connsiteY51" fmla="*/ 1209675 h 1576388"/>
                  <a:gd name="connsiteX52" fmla="*/ 2071688 w 3386138"/>
                  <a:gd name="connsiteY52" fmla="*/ 1214438 h 1576388"/>
                  <a:gd name="connsiteX53" fmla="*/ 1990725 w 3386138"/>
                  <a:gd name="connsiteY53" fmla="*/ 1214438 h 1576388"/>
                  <a:gd name="connsiteX54" fmla="*/ 1919288 w 3386138"/>
                  <a:gd name="connsiteY54" fmla="*/ 1181100 h 1576388"/>
                  <a:gd name="connsiteX55" fmla="*/ 1876425 w 3386138"/>
                  <a:gd name="connsiteY55" fmla="*/ 1147763 h 1576388"/>
                  <a:gd name="connsiteX56" fmla="*/ 1814513 w 3386138"/>
                  <a:gd name="connsiteY56" fmla="*/ 1114425 h 1576388"/>
                  <a:gd name="connsiteX57" fmla="*/ 1752600 w 3386138"/>
                  <a:gd name="connsiteY57" fmla="*/ 1071563 h 1576388"/>
                  <a:gd name="connsiteX58" fmla="*/ 1657350 w 3386138"/>
                  <a:gd name="connsiteY58" fmla="*/ 1023938 h 1576388"/>
                  <a:gd name="connsiteX59" fmla="*/ 1628775 w 3386138"/>
                  <a:gd name="connsiteY59" fmla="*/ 1014413 h 1576388"/>
                  <a:gd name="connsiteX60" fmla="*/ 1590675 w 3386138"/>
                  <a:gd name="connsiteY60" fmla="*/ 990600 h 1576388"/>
                  <a:gd name="connsiteX61" fmla="*/ 1533525 w 3386138"/>
                  <a:gd name="connsiteY61" fmla="*/ 947738 h 1576388"/>
                  <a:gd name="connsiteX62" fmla="*/ 1481138 w 3386138"/>
                  <a:gd name="connsiteY62" fmla="*/ 904875 h 1576388"/>
                  <a:gd name="connsiteX63" fmla="*/ 1457325 w 3386138"/>
                  <a:gd name="connsiteY63" fmla="*/ 885825 h 1576388"/>
                  <a:gd name="connsiteX64" fmla="*/ 1395413 w 3386138"/>
                  <a:gd name="connsiteY64" fmla="*/ 847725 h 1576388"/>
                  <a:gd name="connsiteX65" fmla="*/ 1376363 w 3386138"/>
                  <a:gd name="connsiteY65" fmla="*/ 842963 h 1576388"/>
                  <a:gd name="connsiteX66" fmla="*/ 1252538 w 3386138"/>
                  <a:gd name="connsiteY66" fmla="*/ 795338 h 1576388"/>
                  <a:gd name="connsiteX67" fmla="*/ 1157288 w 3386138"/>
                  <a:gd name="connsiteY67" fmla="*/ 757238 h 1576388"/>
                  <a:gd name="connsiteX68" fmla="*/ 1085850 w 3386138"/>
                  <a:gd name="connsiteY68" fmla="*/ 723900 h 1576388"/>
                  <a:gd name="connsiteX69" fmla="*/ 1014413 w 3386138"/>
                  <a:gd name="connsiteY69" fmla="*/ 685800 h 1576388"/>
                  <a:gd name="connsiteX70" fmla="*/ 1004888 w 3386138"/>
                  <a:gd name="connsiteY70" fmla="*/ 671513 h 1576388"/>
                  <a:gd name="connsiteX71" fmla="*/ 990600 w 3386138"/>
                  <a:gd name="connsiteY71" fmla="*/ 661988 h 1576388"/>
                  <a:gd name="connsiteX72" fmla="*/ 957263 w 3386138"/>
                  <a:gd name="connsiteY72" fmla="*/ 638175 h 1576388"/>
                  <a:gd name="connsiteX73" fmla="*/ 919163 w 3386138"/>
                  <a:gd name="connsiteY73" fmla="*/ 619125 h 1576388"/>
                  <a:gd name="connsiteX74" fmla="*/ 904875 w 3386138"/>
                  <a:gd name="connsiteY74" fmla="*/ 604838 h 1576388"/>
                  <a:gd name="connsiteX75" fmla="*/ 857250 w 3386138"/>
                  <a:gd name="connsiteY75" fmla="*/ 585788 h 1576388"/>
                  <a:gd name="connsiteX76" fmla="*/ 814388 w 3386138"/>
                  <a:gd name="connsiteY76" fmla="*/ 576263 h 1576388"/>
                  <a:gd name="connsiteX77" fmla="*/ 685800 w 3386138"/>
                  <a:gd name="connsiteY77" fmla="*/ 595313 h 1576388"/>
                  <a:gd name="connsiteX78" fmla="*/ 671513 w 3386138"/>
                  <a:gd name="connsiteY78" fmla="*/ 604838 h 1576388"/>
                  <a:gd name="connsiteX79" fmla="*/ 633413 w 3386138"/>
                  <a:gd name="connsiteY79" fmla="*/ 628650 h 1576388"/>
                  <a:gd name="connsiteX80" fmla="*/ 619125 w 3386138"/>
                  <a:gd name="connsiteY80" fmla="*/ 633413 h 1576388"/>
                  <a:gd name="connsiteX81" fmla="*/ 604838 w 3386138"/>
                  <a:gd name="connsiteY81" fmla="*/ 638175 h 1576388"/>
                  <a:gd name="connsiteX82" fmla="*/ 590550 w 3386138"/>
                  <a:gd name="connsiteY82" fmla="*/ 652463 h 1576388"/>
                  <a:gd name="connsiteX83" fmla="*/ 576263 w 3386138"/>
                  <a:gd name="connsiteY83" fmla="*/ 657225 h 1576388"/>
                  <a:gd name="connsiteX84" fmla="*/ 547688 w 3386138"/>
                  <a:gd name="connsiteY84" fmla="*/ 681038 h 1576388"/>
                  <a:gd name="connsiteX85" fmla="*/ 528638 w 3386138"/>
                  <a:gd name="connsiteY85" fmla="*/ 709613 h 1576388"/>
                  <a:gd name="connsiteX86" fmla="*/ 523875 w 3386138"/>
                  <a:gd name="connsiteY86" fmla="*/ 728663 h 1576388"/>
                  <a:gd name="connsiteX87" fmla="*/ 500063 w 3386138"/>
                  <a:gd name="connsiteY87" fmla="*/ 757238 h 1576388"/>
                  <a:gd name="connsiteX88" fmla="*/ 471488 w 3386138"/>
                  <a:gd name="connsiteY88" fmla="*/ 785813 h 1576388"/>
                  <a:gd name="connsiteX89" fmla="*/ 442913 w 3386138"/>
                  <a:gd name="connsiteY89" fmla="*/ 819150 h 1576388"/>
                  <a:gd name="connsiteX90" fmla="*/ 433388 w 3386138"/>
                  <a:gd name="connsiteY90" fmla="*/ 833438 h 1576388"/>
                  <a:gd name="connsiteX91" fmla="*/ 419100 w 3386138"/>
                  <a:gd name="connsiteY91" fmla="*/ 876300 h 1576388"/>
                  <a:gd name="connsiteX92" fmla="*/ 404813 w 3386138"/>
                  <a:gd name="connsiteY92" fmla="*/ 885825 h 1576388"/>
                  <a:gd name="connsiteX93" fmla="*/ 390525 w 3386138"/>
                  <a:gd name="connsiteY93" fmla="*/ 900113 h 1576388"/>
                  <a:gd name="connsiteX94" fmla="*/ 381000 w 3386138"/>
                  <a:gd name="connsiteY94" fmla="*/ 914400 h 1576388"/>
                  <a:gd name="connsiteX95" fmla="*/ 352425 w 3386138"/>
                  <a:gd name="connsiteY95" fmla="*/ 933450 h 1576388"/>
                  <a:gd name="connsiteX96" fmla="*/ 342900 w 3386138"/>
                  <a:gd name="connsiteY96" fmla="*/ 947738 h 1576388"/>
                  <a:gd name="connsiteX97" fmla="*/ 319088 w 3386138"/>
                  <a:gd name="connsiteY97" fmla="*/ 990600 h 1576388"/>
                  <a:gd name="connsiteX98" fmla="*/ 304800 w 3386138"/>
                  <a:gd name="connsiteY98" fmla="*/ 1004888 h 1576388"/>
                  <a:gd name="connsiteX99" fmla="*/ 276225 w 3386138"/>
                  <a:gd name="connsiteY99" fmla="*/ 1023938 h 1576388"/>
                  <a:gd name="connsiteX100" fmla="*/ 242888 w 3386138"/>
                  <a:gd name="connsiteY100" fmla="*/ 1042988 h 1576388"/>
                  <a:gd name="connsiteX101" fmla="*/ 219075 w 3386138"/>
                  <a:gd name="connsiteY101" fmla="*/ 1071563 h 1576388"/>
                  <a:gd name="connsiteX102" fmla="*/ 200025 w 3386138"/>
                  <a:gd name="connsiteY102" fmla="*/ 1100138 h 1576388"/>
                  <a:gd name="connsiteX103" fmla="*/ 190500 w 3386138"/>
                  <a:gd name="connsiteY103" fmla="*/ 1114425 h 1576388"/>
                  <a:gd name="connsiteX104" fmla="*/ 180975 w 3386138"/>
                  <a:gd name="connsiteY104" fmla="*/ 1147763 h 1576388"/>
                  <a:gd name="connsiteX105" fmla="*/ 176213 w 3386138"/>
                  <a:gd name="connsiteY105" fmla="*/ 1181100 h 1576388"/>
                  <a:gd name="connsiteX106" fmla="*/ 171450 w 3386138"/>
                  <a:gd name="connsiteY106" fmla="*/ 1257300 h 1576388"/>
                  <a:gd name="connsiteX107" fmla="*/ 147638 w 3386138"/>
                  <a:gd name="connsiteY107" fmla="*/ 1285875 h 1576388"/>
                  <a:gd name="connsiteX108" fmla="*/ 138113 w 3386138"/>
                  <a:gd name="connsiteY108" fmla="*/ 1300163 h 1576388"/>
                  <a:gd name="connsiteX109" fmla="*/ 123825 w 3386138"/>
                  <a:gd name="connsiteY109" fmla="*/ 1314450 h 1576388"/>
                  <a:gd name="connsiteX110" fmla="*/ 114300 w 3386138"/>
                  <a:gd name="connsiteY110" fmla="*/ 1328738 h 1576388"/>
                  <a:gd name="connsiteX111" fmla="*/ 85725 w 3386138"/>
                  <a:gd name="connsiteY111" fmla="*/ 1343025 h 1576388"/>
                  <a:gd name="connsiteX112" fmla="*/ 71438 w 3386138"/>
                  <a:gd name="connsiteY112" fmla="*/ 1352550 h 1576388"/>
                  <a:gd name="connsiteX113" fmla="*/ 61913 w 3386138"/>
                  <a:gd name="connsiteY113" fmla="*/ 1366838 h 1576388"/>
                  <a:gd name="connsiteX114" fmla="*/ 47625 w 3386138"/>
                  <a:gd name="connsiteY114" fmla="*/ 1404938 h 1576388"/>
                  <a:gd name="connsiteX115" fmla="*/ 38100 w 3386138"/>
                  <a:gd name="connsiteY115" fmla="*/ 1423988 h 1576388"/>
                  <a:gd name="connsiteX116" fmla="*/ 23813 w 3386138"/>
                  <a:gd name="connsiteY116" fmla="*/ 1452563 h 1576388"/>
                  <a:gd name="connsiteX117" fmla="*/ 14288 w 3386138"/>
                  <a:gd name="connsiteY117" fmla="*/ 1500188 h 1576388"/>
                  <a:gd name="connsiteX118" fmla="*/ 0 w 3386138"/>
                  <a:gd name="connsiteY118" fmla="*/ 1576388 h 1576388"/>
                  <a:gd name="connsiteX119" fmla="*/ 0 w 3386138"/>
                  <a:gd name="connsiteY119" fmla="*/ 1566863 h 1576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3386138" h="1576388">
                    <a:moveTo>
                      <a:pt x="3386138" y="0"/>
                    </a:moveTo>
                    <a:lnTo>
                      <a:pt x="3386138" y="0"/>
                    </a:lnTo>
                    <a:lnTo>
                      <a:pt x="3386138" y="71438"/>
                    </a:lnTo>
                    <a:cubicBezTo>
                      <a:pt x="3366254" y="121147"/>
                      <a:pt x="3379179" y="106974"/>
                      <a:pt x="3362325" y="123825"/>
                    </a:cubicBezTo>
                    <a:lnTo>
                      <a:pt x="3362325" y="123825"/>
                    </a:lnTo>
                    <a:cubicBezTo>
                      <a:pt x="3352800" y="141288"/>
                      <a:pt x="3343619" y="158942"/>
                      <a:pt x="3333750" y="176213"/>
                    </a:cubicBezTo>
                    <a:cubicBezTo>
                      <a:pt x="3330910" y="181183"/>
                      <a:pt x="3324225" y="190500"/>
                      <a:pt x="3324225" y="190500"/>
                    </a:cubicBezTo>
                    <a:lnTo>
                      <a:pt x="3328988" y="228600"/>
                    </a:lnTo>
                    <a:lnTo>
                      <a:pt x="3328988" y="228600"/>
                    </a:lnTo>
                    <a:cubicBezTo>
                      <a:pt x="3354074" y="293826"/>
                      <a:pt x="3362688" y="270736"/>
                      <a:pt x="3348038" y="300038"/>
                    </a:cubicBezTo>
                    <a:cubicBezTo>
                      <a:pt x="3322044" y="346825"/>
                      <a:pt x="3335782" y="331343"/>
                      <a:pt x="3314700" y="352425"/>
                    </a:cubicBezTo>
                    <a:cubicBezTo>
                      <a:pt x="3294405" y="382868"/>
                      <a:pt x="3303744" y="372904"/>
                      <a:pt x="3290888" y="385763"/>
                    </a:cubicBezTo>
                    <a:cubicBezTo>
                      <a:pt x="3275023" y="428067"/>
                      <a:pt x="3286191" y="414272"/>
                      <a:pt x="3267075" y="433388"/>
                    </a:cubicBezTo>
                    <a:cubicBezTo>
                      <a:pt x="3214915" y="444979"/>
                      <a:pt x="3238849" y="442913"/>
                      <a:pt x="3195638" y="442913"/>
                    </a:cubicBezTo>
                    <a:lnTo>
                      <a:pt x="3157538" y="442913"/>
                    </a:lnTo>
                    <a:cubicBezTo>
                      <a:pt x="3121977" y="447992"/>
                      <a:pt x="3132137" y="439737"/>
                      <a:pt x="3119438" y="452438"/>
                    </a:cubicBezTo>
                    <a:cubicBezTo>
                      <a:pt x="3083143" y="493917"/>
                      <a:pt x="3098033" y="478605"/>
                      <a:pt x="3076575" y="500063"/>
                    </a:cubicBezTo>
                    <a:cubicBezTo>
                      <a:pt x="3067050" y="509588"/>
                      <a:pt x="3058633" y="520368"/>
                      <a:pt x="3048000" y="528638"/>
                    </a:cubicBezTo>
                    <a:cubicBezTo>
                      <a:pt x="2992358" y="571915"/>
                      <a:pt x="3070443" y="496670"/>
                      <a:pt x="3024188" y="542925"/>
                    </a:cubicBezTo>
                    <a:cubicBezTo>
                      <a:pt x="3008313" y="550863"/>
                      <a:pt x="2992032" y="558036"/>
                      <a:pt x="2976563" y="566738"/>
                    </a:cubicBezTo>
                    <a:cubicBezTo>
                      <a:pt x="2966586" y="572350"/>
                      <a:pt x="2947988" y="585788"/>
                      <a:pt x="2947988" y="585788"/>
                    </a:cubicBezTo>
                    <a:cubicBezTo>
                      <a:pt x="2933700" y="592138"/>
                      <a:pt x="2918891" y="597425"/>
                      <a:pt x="2905125" y="604838"/>
                    </a:cubicBezTo>
                    <a:cubicBezTo>
                      <a:pt x="2898136" y="608601"/>
                      <a:pt x="2892967" y="615187"/>
                      <a:pt x="2886075" y="619125"/>
                    </a:cubicBezTo>
                    <a:cubicBezTo>
                      <a:pt x="2881716" y="621616"/>
                      <a:pt x="2871788" y="623888"/>
                      <a:pt x="2871788" y="623888"/>
                    </a:cubicBezTo>
                    <a:cubicBezTo>
                      <a:pt x="2812436" y="671369"/>
                      <a:pt x="2871108" y="620485"/>
                      <a:pt x="2838450" y="657225"/>
                    </a:cubicBezTo>
                    <a:cubicBezTo>
                      <a:pt x="2802926" y="697189"/>
                      <a:pt x="2817068" y="671412"/>
                      <a:pt x="2805113" y="695325"/>
                    </a:cubicBezTo>
                    <a:cubicBezTo>
                      <a:pt x="2777794" y="717180"/>
                      <a:pt x="2788488" y="707187"/>
                      <a:pt x="2771775" y="723900"/>
                    </a:cubicBezTo>
                    <a:cubicBezTo>
                      <a:pt x="2757488" y="735013"/>
                      <a:pt x="2743393" y="746378"/>
                      <a:pt x="2728913" y="757238"/>
                    </a:cubicBezTo>
                    <a:cubicBezTo>
                      <a:pt x="2724334" y="760672"/>
                      <a:pt x="2720055" y="764953"/>
                      <a:pt x="2714625" y="766763"/>
                    </a:cubicBezTo>
                    <a:cubicBezTo>
                      <a:pt x="2710107" y="768269"/>
                      <a:pt x="2705100" y="766763"/>
                      <a:pt x="2700338" y="766763"/>
                    </a:cubicBezTo>
                    <a:cubicBezTo>
                      <a:pt x="2663389" y="780199"/>
                      <a:pt x="2656998" y="777838"/>
                      <a:pt x="2633663" y="795338"/>
                    </a:cubicBezTo>
                    <a:cubicBezTo>
                      <a:pt x="2631867" y="796685"/>
                      <a:pt x="2630488" y="798513"/>
                      <a:pt x="2628900" y="800100"/>
                    </a:cubicBezTo>
                    <a:cubicBezTo>
                      <a:pt x="2620963" y="808038"/>
                      <a:pt x="2613536" y="816521"/>
                      <a:pt x="2605088" y="823913"/>
                    </a:cubicBezTo>
                    <a:cubicBezTo>
                      <a:pt x="2557015" y="865977"/>
                      <a:pt x="2618419" y="805819"/>
                      <a:pt x="2581275" y="842963"/>
                    </a:cubicBezTo>
                    <a:cubicBezTo>
                      <a:pt x="2571750" y="852488"/>
                      <a:pt x="2563333" y="863268"/>
                      <a:pt x="2552700" y="871538"/>
                    </a:cubicBezTo>
                    <a:cubicBezTo>
                      <a:pt x="2503448" y="909845"/>
                      <a:pt x="2556649" y="858064"/>
                      <a:pt x="2533650" y="881063"/>
                    </a:cubicBezTo>
                    <a:cubicBezTo>
                      <a:pt x="2521486" y="887145"/>
                      <a:pt x="2502363" y="895229"/>
                      <a:pt x="2490788" y="904875"/>
                    </a:cubicBezTo>
                    <a:cubicBezTo>
                      <a:pt x="2467006" y="924694"/>
                      <a:pt x="2487320" y="915556"/>
                      <a:pt x="2462213" y="923925"/>
                    </a:cubicBezTo>
                    <a:cubicBezTo>
                      <a:pt x="2455863" y="928688"/>
                      <a:pt x="2450055" y="934275"/>
                      <a:pt x="2443163" y="938213"/>
                    </a:cubicBezTo>
                    <a:cubicBezTo>
                      <a:pt x="2422565" y="949983"/>
                      <a:pt x="2433201" y="934323"/>
                      <a:pt x="2424113" y="952500"/>
                    </a:cubicBezTo>
                    <a:cubicBezTo>
                      <a:pt x="2417763" y="955675"/>
                      <a:pt x="2410517" y="957480"/>
                      <a:pt x="2405063" y="962025"/>
                    </a:cubicBezTo>
                    <a:cubicBezTo>
                      <a:pt x="2400666" y="965689"/>
                      <a:pt x="2395538" y="976313"/>
                      <a:pt x="2395538" y="976313"/>
                    </a:cubicBezTo>
                    <a:cubicBezTo>
                      <a:pt x="2382838" y="987425"/>
                      <a:pt x="2369371" y="997717"/>
                      <a:pt x="2357438" y="1009650"/>
                    </a:cubicBezTo>
                    <a:cubicBezTo>
                      <a:pt x="2353391" y="1013697"/>
                      <a:pt x="2351489" y="1019468"/>
                      <a:pt x="2347913" y="1023938"/>
                    </a:cubicBezTo>
                    <a:cubicBezTo>
                      <a:pt x="2345108" y="1027444"/>
                      <a:pt x="2341563" y="1030288"/>
                      <a:pt x="2338388" y="1033463"/>
                    </a:cubicBezTo>
                    <a:cubicBezTo>
                      <a:pt x="2333625" y="1039813"/>
                      <a:pt x="2329266" y="1046486"/>
                      <a:pt x="2324100" y="1052513"/>
                    </a:cubicBezTo>
                    <a:cubicBezTo>
                      <a:pt x="2319717" y="1057627"/>
                      <a:pt x="2314125" y="1061626"/>
                      <a:pt x="2309813" y="1066800"/>
                    </a:cubicBezTo>
                    <a:cubicBezTo>
                      <a:pt x="2296806" y="1082409"/>
                      <a:pt x="2306734" y="1081088"/>
                      <a:pt x="2295525" y="1081088"/>
                    </a:cubicBezTo>
                    <a:cubicBezTo>
                      <a:pt x="2266085" y="1100715"/>
                      <a:pt x="2294804" y="1078923"/>
                      <a:pt x="2271713" y="1104900"/>
                    </a:cubicBezTo>
                    <a:lnTo>
                      <a:pt x="2238375" y="1138238"/>
                    </a:lnTo>
                    <a:lnTo>
                      <a:pt x="2166938" y="1204913"/>
                    </a:lnTo>
                    <a:cubicBezTo>
                      <a:pt x="2143125" y="1206500"/>
                      <a:pt x="2119220" y="1207039"/>
                      <a:pt x="2095500" y="1209675"/>
                    </a:cubicBezTo>
                    <a:cubicBezTo>
                      <a:pt x="2043596" y="1215442"/>
                      <a:pt x="2108120" y="1214438"/>
                      <a:pt x="2071688" y="1214438"/>
                    </a:cubicBezTo>
                    <a:lnTo>
                      <a:pt x="1990725" y="1214438"/>
                    </a:lnTo>
                    <a:cubicBezTo>
                      <a:pt x="1922630" y="1180390"/>
                      <a:pt x="1948898" y="1181100"/>
                      <a:pt x="1919288" y="1181100"/>
                    </a:cubicBezTo>
                    <a:lnTo>
                      <a:pt x="1876425" y="1147763"/>
                    </a:lnTo>
                    <a:cubicBezTo>
                      <a:pt x="1817904" y="1113625"/>
                      <a:pt x="1841329" y="1114425"/>
                      <a:pt x="1814513" y="1114425"/>
                    </a:cubicBezTo>
                    <a:lnTo>
                      <a:pt x="1752600" y="1071563"/>
                    </a:lnTo>
                    <a:cubicBezTo>
                      <a:pt x="1720850" y="1055688"/>
                      <a:pt x="1690309" y="1037122"/>
                      <a:pt x="1657350" y="1023938"/>
                    </a:cubicBezTo>
                    <a:cubicBezTo>
                      <a:pt x="1632064" y="1013823"/>
                      <a:pt x="1642087" y="1014413"/>
                      <a:pt x="1628775" y="1014413"/>
                    </a:cubicBezTo>
                    <a:cubicBezTo>
                      <a:pt x="1597246" y="993394"/>
                      <a:pt x="1610439" y="1000483"/>
                      <a:pt x="1590675" y="990600"/>
                    </a:cubicBezTo>
                    <a:cubicBezTo>
                      <a:pt x="1540278" y="950283"/>
                      <a:pt x="1561234" y="961591"/>
                      <a:pt x="1533525" y="947738"/>
                    </a:cubicBezTo>
                    <a:cubicBezTo>
                      <a:pt x="1516063" y="933450"/>
                      <a:pt x="1498879" y="918815"/>
                      <a:pt x="1481138" y="904875"/>
                    </a:cubicBezTo>
                    <a:cubicBezTo>
                      <a:pt x="1453098" y="882843"/>
                      <a:pt x="1478755" y="907255"/>
                      <a:pt x="1457325" y="885825"/>
                    </a:cubicBezTo>
                    <a:cubicBezTo>
                      <a:pt x="1436688" y="873125"/>
                      <a:pt x="1416829" y="859063"/>
                      <a:pt x="1395413" y="847725"/>
                    </a:cubicBezTo>
                    <a:cubicBezTo>
                      <a:pt x="1389628" y="844663"/>
                      <a:pt x="1376363" y="842963"/>
                      <a:pt x="1376363" y="842963"/>
                    </a:cubicBezTo>
                    <a:cubicBezTo>
                      <a:pt x="1255826" y="794748"/>
                      <a:pt x="1300045" y="795338"/>
                      <a:pt x="1252538" y="795338"/>
                    </a:cubicBezTo>
                    <a:lnTo>
                      <a:pt x="1157288" y="757238"/>
                    </a:lnTo>
                    <a:cubicBezTo>
                      <a:pt x="1049483" y="721302"/>
                      <a:pt x="1168064" y="765007"/>
                      <a:pt x="1085850" y="723900"/>
                    </a:cubicBezTo>
                    <a:cubicBezTo>
                      <a:pt x="1023581" y="692765"/>
                      <a:pt x="1046421" y="707140"/>
                      <a:pt x="1014413" y="685800"/>
                    </a:cubicBezTo>
                    <a:cubicBezTo>
                      <a:pt x="1011238" y="681038"/>
                      <a:pt x="1008935" y="675560"/>
                      <a:pt x="1004888" y="671513"/>
                    </a:cubicBezTo>
                    <a:cubicBezTo>
                      <a:pt x="1000840" y="667466"/>
                      <a:pt x="995258" y="665315"/>
                      <a:pt x="990600" y="661988"/>
                    </a:cubicBezTo>
                    <a:cubicBezTo>
                      <a:pt x="982773" y="656398"/>
                      <a:pt x="966760" y="643355"/>
                      <a:pt x="957263" y="638175"/>
                    </a:cubicBezTo>
                    <a:cubicBezTo>
                      <a:pt x="944798" y="631376"/>
                      <a:pt x="929204" y="629165"/>
                      <a:pt x="919163" y="619125"/>
                    </a:cubicBezTo>
                    <a:cubicBezTo>
                      <a:pt x="914400" y="614363"/>
                      <a:pt x="910356" y="608753"/>
                      <a:pt x="904875" y="604838"/>
                    </a:cubicBezTo>
                    <a:cubicBezTo>
                      <a:pt x="892611" y="596078"/>
                      <a:pt x="870264" y="590126"/>
                      <a:pt x="857250" y="585788"/>
                    </a:cubicBezTo>
                    <a:cubicBezTo>
                      <a:pt x="833798" y="577970"/>
                      <a:pt x="847923" y="581852"/>
                      <a:pt x="814388" y="576263"/>
                    </a:cubicBezTo>
                    <a:cubicBezTo>
                      <a:pt x="644196" y="583354"/>
                      <a:pt x="735736" y="553699"/>
                      <a:pt x="685800" y="595313"/>
                    </a:cubicBezTo>
                    <a:cubicBezTo>
                      <a:pt x="681403" y="598977"/>
                      <a:pt x="676275" y="601663"/>
                      <a:pt x="671513" y="604838"/>
                    </a:cubicBezTo>
                    <a:cubicBezTo>
                      <a:pt x="656418" y="627479"/>
                      <a:pt x="667418" y="617315"/>
                      <a:pt x="633413" y="628650"/>
                    </a:cubicBezTo>
                    <a:lnTo>
                      <a:pt x="619125" y="633413"/>
                    </a:lnTo>
                    <a:lnTo>
                      <a:pt x="604838" y="638175"/>
                    </a:lnTo>
                    <a:cubicBezTo>
                      <a:pt x="600075" y="642938"/>
                      <a:pt x="596154" y="648727"/>
                      <a:pt x="590550" y="652463"/>
                    </a:cubicBezTo>
                    <a:cubicBezTo>
                      <a:pt x="586373" y="655248"/>
                      <a:pt x="580753" y="654980"/>
                      <a:pt x="576263" y="657225"/>
                    </a:cubicBezTo>
                    <a:cubicBezTo>
                      <a:pt x="566255" y="662229"/>
                      <a:pt x="554392" y="672418"/>
                      <a:pt x="547688" y="681038"/>
                    </a:cubicBezTo>
                    <a:cubicBezTo>
                      <a:pt x="540660" y="690074"/>
                      <a:pt x="528638" y="709613"/>
                      <a:pt x="528638" y="709613"/>
                    </a:cubicBezTo>
                    <a:cubicBezTo>
                      <a:pt x="527050" y="715963"/>
                      <a:pt x="526453" y="722647"/>
                      <a:pt x="523875" y="728663"/>
                    </a:cubicBezTo>
                    <a:cubicBezTo>
                      <a:pt x="517861" y="742695"/>
                      <a:pt x="509869" y="745797"/>
                      <a:pt x="500063" y="757238"/>
                    </a:cubicBezTo>
                    <a:cubicBezTo>
                      <a:pt x="476435" y="784804"/>
                      <a:pt x="496638" y="769046"/>
                      <a:pt x="471488" y="785813"/>
                    </a:cubicBezTo>
                    <a:cubicBezTo>
                      <a:pt x="449619" y="818616"/>
                      <a:pt x="477563" y="778725"/>
                      <a:pt x="442913" y="819150"/>
                    </a:cubicBezTo>
                    <a:cubicBezTo>
                      <a:pt x="439188" y="823496"/>
                      <a:pt x="436563" y="828675"/>
                      <a:pt x="433388" y="833438"/>
                    </a:cubicBezTo>
                    <a:cubicBezTo>
                      <a:pt x="430388" y="848435"/>
                      <a:pt x="429477" y="863847"/>
                      <a:pt x="419100" y="876300"/>
                    </a:cubicBezTo>
                    <a:cubicBezTo>
                      <a:pt x="415436" y="880697"/>
                      <a:pt x="409210" y="882161"/>
                      <a:pt x="404813" y="885825"/>
                    </a:cubicBezTo>
                    <a:cubicBezTo>
                      <a:pt x="399639" y="890137"/>
                      <a:pt x="394837" y="894939"/>
                      <a:pt x="390525" y="900113"/>
                    </a:cubicBezTo>
                    <a:cubicBezTo>
                      <a:pt x="386861" y="904510"/>
                      <a:pt x="385308" y="910631"/>
                      <a:pt x="381000" y="914400"/>
                    </a:cubicBezTo>
                    <a:cubicBezTo>
                      <a:pt x="372385" y="921938"/>
                      <a:pt x="352425" y="933450"/>
                      <a:pt x="352425" y="933450"/>
                    </a:cubicBezTo>
                    <a:cubicBezTo>
                      <a:pt x="349250" y="938213"/>
                      <a:pt x="345460" y="942618"/>
                      <a:pt x="342900" y="947738"/>
                    </a:cubicBezTo>
                    <a:cubicBezTo>
                      <a:pt x="330923" y="971693"/>
                      <a:pt x="349122" y="960566"/>
                      <a:pt x="319088" y="990600"/>
                    </a:cubicBezTo>
                    <a:cubicBezTo>
                      <a:pt x="314325" y="995363"/>
                      <a:pt x="310117" y="1000753"/>
                      <a:pt x="304800" y="1004888"/>
                    </a:cubicBezTo>
                    <a:cubicBezTo>
                      <a:pt x="295764" y="1011916"/>
                      <a:pt x="285750" y="1017588"/>
                      <a:pt x="276225" y="1023938"/>
                    </a:cubicBezTo>
                    <a:cubicBezTo>
                      <a:pt x="256029" y="1037402"/>
                      <a:pt x="267060" y="1030902"/>
                      <a:pt x="242888" y="1042988"/>
                    </a:cubicBezTo>
                    <a:cubicBezTo>
                      <a:pt x="208848" y="1094047"/>
                      <a:pt x="261862" y="1016551"/>
                      <a:pt x="219075" y="1071563"/>
                    </a:cubicBezTo>
                    <a:cubicBezTo>
                      <a:pt x="212047" y="1080599"/>
                      <a:pt x="206375" y="1090613"/>
                      <a:pt x="200025" y="1100138"/>
                    </a:cubicBezTo>
                    <a:lnTo>
                      <a:pt x="190500" y="1114425"/>
                    </a:lnTo>
                    <a:cubicBezTo>
                      <a:pt x="186422" y="1126661"/>
                      <a:pt x="183366" y="1134614"/>
                      <a:pt x="180975" y="1147763"/>
                    </a:cubicBezTo>
                    <a:cubicBezTo>
                      <a:pt x="178967" y="1158807"/>
                      <a:pt x="177800" y="1169988"/>
                      <a:pt x="176213" y="1181100"/>
                    </a:cubicBezTo>
                    <a:cubicBezTo>
                      <a:pt x="174625" y="1206500"/>
                      <a:pt x="175419" y="1232162"/>
                      <a:pt x="171450" y="1257300"/>
                    </a:cubicBezTo>
                    <a:cubicBezTo>
                      <a:pt x="170068" y="1266054"/>
                      <a:pt x="151996" y="1280645"/>
                      <a:pt x="147638" y="1285875"/>
                    </a:cubicBezTo>
                    <a:cubicBezTo>
                      <a:pt x="143974" y="1290272"/>
                      <a:pt x="141777" y="1295766"/>
                      <a:pt x="138113" y="1300163"/>
                    </a:cubicBezTo>
                    <a:cubicBezTo>
                      <a:pt x="133801" y="1305337"/>
                      <a:pt x="128137" y="1309276"/>
                      <a:pt x="123825" y="1314450"/>
                    </a:cubicBezTo>
                    <a:cubicBezTo>
                      <a:pt x="120161" y="1318847"/>
                      <a:pt x="118347" y="1324690"/>
                      <a:pt x="114300" y="1328738"/>
                    </a:cubicBezTo>
                    <a:cubicBezTo>
                      <a:pt x="105067" y="1337971"/>
                      <a:pt x="97346" y="1339152"/>
                      <a:pt x="85725" y="1343025"/>
                    </a:cubicBezTo>
                    <a:cubicBezTo>
                      <a:pt x="80963" y="1346200"/>
                      <a:pt x="75485" y="1348503"/>
                      <a:pt x="71438" y="1352550"/>
                    </a:cubicBezTo>
                    <a:cubicBezTo>
                      <a:pt x="67391" y="1356598"/>
                      <a:pt x="64473" y="1361718"/>
                      <a:pt x="61913" y="1366838"/>
                    </a:cubicBezTo>
                    <a:cubicBezTo>
                      <a:pt x="42182" y="1406299"/>
                      <a:pt x="59990" y="1376087"/>
                      <a:pt x="47625" y="1404938"/>
                    </a:cubicBezTo>
                    <a:cubicBezTo>
                      <a:pt x="44828" y="1411463"/>
                      <a:pt x="40897" y="1417462"/>
                      <a:pt x="38100" y="1423988"/>
                    </a:cubicBezTo>
                    <a:cubicBezTo>
                      <a:pt x="26269" y="1451594"/>
                      <a:pt x="42119" y="1425103"/>
                      <a:pt x="23813" y="1452563"/>
                    </a:cubicBezTo>
                    <a:cubicBezTo>
                      <a:pt x="19345" y="1470432"/>
                      <a:pt x="16235" y="1480719"/>
                      <a:pt x="14288" y="1500188"/>
                    </a:cubicBezTo>
                    <a:cubicBezTo>
                      <a:pt x="6947" y="1573600"/>
                      <a:pt x="25736" y="1550652"/>
                      <a:pt x="0" y="1576388"/>
                    </a:cubicBezTo>
                    <a:lnTo>
                      <a:pt x="0" y="1566863"/>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31" name="30 Forma libre"/>
              <p:cNvSpPr/>
              <p:nvPr/>
            </p:nvSpPr>
            <p:spPr>
              <a:xfrm>
                <a:off x="1414463" y="2557463"/>
                <a:ext cx="2952750" cy="299213"/>
              </a:xfrm>
              <a:custGeom>
                <a:avLst/>
                <a:gdLst>
                  <a:gd name="connsiteX0" fmla="*/ 2952750 w 2952750"/>
                  <a:gd name="connsiteY0" fmla="*/ 0 h 299213"/>
                  <a:gd name="connsiteX1" fmla="*/ 2947987 w 2952750"/>
                  <a:gd name="connsiteY1" fmla="*/ 47625 h 299213"/>
                  <a:gd name="connsiteX2" fmla="*/ 2943225 w 2952750"/>
                  <a:gd name="connsiteY2" fmla="*/ 100012 h 299213"/>
                  <a:gd name="connsiteX3" fmla="*/ 2928937 w 2952750"/>
                  <a:gd name="connsiteY3" fmla="*/ 109537 h 299213"/>
                  <a:gd name="connsiteX4" fmla="*/ 2900362 w 2952750"/>
                  <a:gd name="connsiteY4" fmla="*/ 119062 h 299213"/>
                  <a:gd name="connsiteX5" fmla="*/ 2876550 w 2952750"/>
                  <a:gd name="connsiteY5" fmla="*/ 147637 h 299213"/>
                  <a:gd name="connsiteX6" fmla="*/ 2857500 w 2952750"/>
                  <a:gd name="connsiteY6" fmla="*/ 171450 h 299213"/>
                  <a:gd name="connsiteX7" fmla="*/ 2605087 w 2952750"/>
                  <a:gd name="connsiteY7" fmla="*/ 180975 h 299213"/>
                  <a:gd name="connsiteX8" fmla="*/ 2576512 w 2952750"/>
                  <a:gd name="connsiteY8" fmla="*/ 204787 h 299213"/>
                  <a:gd name="connsiteX9" fmla="*/ 2566987 w 2952750"/>
                  <a:gd name="connsiteY9" fmla="*/ 219075 h 299213"/>
                  <a:gd name="connsiteX10" fmla="*/ 2543175 w 2952750"/>
                  <a:gd name="connsiteY10" fmla="*/ 261937 h 299213"/>
                  <a:gd name="connsiteX11" fmla="*/ 2524125 w 2952750"/>
                  <a:gd name="connsiteY11" fmla="*/ 266700 h 299213"/>
                  <a:gd name="connsiteX12" fmla="*/ 2476500 w 2952750"/>
                  <a:gd name="connsiteY12" fmla="*/ 252412 h 299213"/>
                  <a:gd name="connsiteX13" fmla="*/ 2443162 w 2952750"/>
                  <a:gd name="connsiteY13" fmla="*/ 242887 h 299213"/>
                  <a:gd name="connsiteX14" fmla="*/ 2314575 w 2952750"/>
                  <a:gd name="connsiteY14" fmla="*/ 238125 h 299213"/>
                  <a:gd name="connsiteX15" fmla="*/ 2257425 w 2952750"/>
                  <a:gd name="connsiteY15" fmla="*/ 219075 h 299213"/>
                  <a:gd name="connsiteX16" fmla="*/ 2243137 w 2952750"/>
                  <a:gd name="connsiteY16" fmla="*/ 214312 h 299213"/>
                  <a:gd name="connsiteX17" fmla="*/ 2214562 w 2952750"/>
                  <a:gd name="connsiteY17" fmla="*/ 195262 h 299213"/>
                  <a:gd name="connsiteX18" fmla="*/ 2176462 w 2952750"/>
                  <a:gd name="connsiteY18" fmla="*/ 161925 h 299213"/>
                  <a:gd name="connsiteX19" fmla="*/ 2147887 w 2952750"/>
                  <a:gd name="connsiteY19" fmla="*/ 138112 h 299213"/>
                  <a:gd name="connsiteX20" fmla="*/ 2133600 w 2952750"/>
                  <a:gd name="connsiteY20" fmla="*/ 133350 h 299213"/>
                  <a:gd name="connsiteX21" fmla="*/ 2119312 w 2952750"/>
                  <a:gd name="connsiteY21" fmla="*/ 123825 h 299213"/>
                  <a:gd name="connsiteX22" fmla="*/ 2052637 w 2952750"/>
                  <a:gd name="connsiteY22" fmla="*/ 114300 h 299213"/>
                  <a:gd name="connsiteX23" fmla="*/ 2033587 w 2952750"/>
                  <a:gd name="connsiteY23" fmla="*/ 109537 h 299213"/>
                  <a:gd name="connsiteX24" fmla="*/ 1990725 w 2952750"/>
                  <a:gd name="connsiteY24" fmla="*/ 95250 h 299213"/>
                  <a:gd name="connsiteX25" fmla="*/ 1933575 w 2952750"/>
                  <a:gd name="connsiteY25" fmla="*/ 85725 h 299213"/>
                  <a:gd name="connsiteX26" fmla="*/ 1871662 w 2952750"/>
                  <a:gd name="connsiteY26" fmla="*/ 76200 h 299213"/>
                  <a:gd name="connsiteX27" fmla="*/ 1852612 w 2952750"/>
                  <a:gd name="connsiteY27" fmla="*/ 71437 h 299213"/>
                  <a:gd name="connsiteX28" fmla="*/ 1738312 w 2952750"/>
                  <a:gd name="connsiteY28" fmla="*/ 66675 h 299213"/>
                  <a:gd name="connsiteX29" fmla="*/ 1724025 w 2952750"/>
                  <a:gd name="connsiteY29" fmla="*/ 71437 h 299213"/>
                  <a:gd name="connsiteX30" fmla="*/ 1600200 w 2952750"/>
                  <a:gd name="connsiteY30" fmla="*/ 66675 h 299213"/>
                  <a:gd name="connsiteX31" fmla="*/ 1585912 w 2952750"/>
                  <a:gd name="connsiteY31" fmla="*/ 61912 h 299213"/>
                  <a:gd name="connsiteX32" fmla="*/ 1562100 w 2952750"/>
                  <a:gd name="connsiteY32" fmla="*/ 57150 h 299213"/>
                  <a:gd name="connsiteX33" fmla="*/ 1543050 w 2952750"/>
                  <a:gd name="connsiteY33" fmla="*/ 52387 h 299213"/>
                  <a:gd name="connsiteX34" fmla="*/ 1471612 w 2952750"/>
                  <a:gd name="connsiteY34" fmla="*/ 66675 h 299213"/>
                  <a:gd name="connsiteX35" fmla="*/ 1462087 w 2952750"/>
                  <a:gd name="connsiteY35" fmla="*/ 80962 h 299213"/>
                  <a:gd name="connsiteX36" fmla="*/ 1433512 w 2952750"/>
                  <a:gd name="connsiteY36" fmla="*/ 100012 h 299213"/>
                  <a:gd name="connsiteX37" fmla="*/ 1343025 w 2952750"/>
                  <a:gd name="connsiteY37" fmla="*/ 95250 h 299213"/>
                  <a:gd name="connsiteX38" fmla="*/ 1328737 w 2952750"/>
                  <a:gd name="connsiteY38" fmla="*/ 90487 h 299213"/>
                  <a:gd name="connsiteX39" fmla="*/ 1285875 w 2952750"/>
                  <a:gd name="connsiteY39" fmla="*/ 57150 h 299213"/>
                  <a:gd name="connsiteX40" fmla="*/ 1257300 w 2952750"/>
                  <a:gd name="connsiteY40" fmla="*/ 38100 h 299213"/>
                  <a:gd name="connsiteX41" fmla="*/ 1133475 w 2952750"/>
                  <a:gd name="connsiteY41" fmla="*/ 33337 h 299213"/>
                  <a:gd name="connsiteX42" fmla="*/ 1062037 w 2952750"/>
                  <a:gd name="connsiteY42" fmla="*/ 42862 h 299213"/>
                  <a:gd name="connsiteX43" fmla="*/ 1047750 w 2952750"/>
                  <a:gd name="connsiteY43" fmla="*/ 52387 h 299213"/>
                  <a:gd name="connsiteX44" fmla="*/ 1023937 w 2952750"/>
                  <a:gd name="connsiteY44" fmla="*/ 47625 h 299213"/>
                  <a:gd name="connsiteX45" fmla="*/ 995362 w 2952750"/>
                  <a:gd name="connsiteY45" fmla="*/ 33337 h 299213"/>
                  <a:gd name="connsiteX46" fmla="*/ 933450 w 2952750"/>
                  <a:gd name="connsiteY46" fmla="*/ 28575 h 299213"/>
                  <a:gd name="connsiteX47" fmla="*/ 895350 w 2952750"/>
                  <a:gd name="connsiteY47" fmla="*/ 52387 h 299213"/>
                  <a:gd name="connsiteX48" fmla="*/ 866775 w 2952750"/>
                  <a:gd name="connsiteY48" fmla="*/ 66675 h 299213"/>
                  <a:gd name="connsiteX49" fmla="*/ 852487 w 2952750"/>
                  <a:gd name="connsiteY49" fmla="*/ 76200 h 299213"/>
                  <a:gd name="connsiteX50" fmla="*/ 842962 w 2952750"/>
                  <a:gd name="connsiteY50" fmla="*/ 90487 h 299213"/>
                  <a:gd name="connsiteX51" fmla="*/ 828675 w 2952750"/>
                  <a:gd name="connsiteY51" fmla="*/ 95250 h 299213"/>
                  <a:gd name="connsiteX52" fmla="*/ 800100 w 2952750"/>
                  <a:gd name="connsiteY52" fmla="*/ 109537 h 299213"/>
                  <a:gd name="connsiteX53" fmla="*/ 709612 w 2952750"/>
                  <a:gd name="connsiteY53" fmla="*/ 104775 h 299213"/>
                  <a:gd name="connsiteX54" fmla="*/ 690562 w 2952750"/>
                  <a:gd name="connsiteY54" fmla="*/ 95250 h 299213"/>
                  <a:gd name="connsiteX55" fmla="*/ 633412 w 2952750"/>
                  <a:gd name="connsiteY55" fmla="*/ 66675 h 299213"/>
                  <a:gd name="connsiteX56" fmla="*/ 433387 w 2952750"/>
                  <a:gd name="connsiteY56" fmla="*/ 61912 h 299213"/>
                  <a:gd name="connsiteX57" fmla="*/ 404812 w 2952750"/>
                  <a:gd name="connsiteY57" fmla="*/ 52387 h 299213"/>
                  <a:gd name="connsiteX58" fmla="*/ 376237 w 2952750"/>
                  <a:gd name="connsiteY58" fmla="*/ 38100 h 299213"/>
                  <a:gd name="connsiteX59" fmla="*/ 366712 w 2952750"/>
                  <a:gd name="connsiteY59" fmla="*/ 23812 h 299213"/>
                  <a:gd name="connsiteX60" fmla="*/ 352425 w 2952750"/>
                  <a:gd name="connsiteY60" fmla="*/ 19050 h 299213"/>
                  <a:gd name="connsiteX61" fmla="*/ 323850 w 2952750"/>
                  <a:gd name="connsiteY61" fmla="*/ 4762 h 299213"/>
                  <a:gd name="connsiteX62" fmla="*/ 223837 w 2952750"/>
                  <a:gd name="connsiteY62" fmla="*/ 9525 h 299213"/>
                  <a:gd name="connsiteX63" fmla="*/ 209550 w 2952750"/>
                  <a:gd name="connsiteY63" fmla="*/ 19050 h 299213"/>
                  <a:gd name="connsiteX64" fmla="*/ 185737 w 2952750"/>
                  <a:gd name="connsiteY64" fmla="*/ 47625 h 299213"/>
                  <a:gd name="connsiteX65" fmla="*/ 161925 w 2952750"/>
                  <a:gd name="connsiteY65" fmla="*/ 52387 h 299213"/>
                  <a:gd name="connsiteX66" fmla="*/ 128587 w 2952750"/>
                  <a:gd name="connsiteY66" fmla="*/ 66675 h 299213"/>
                  <a:gd name="connsiteX67" fmla="*/ 104775 w 2952750"/>
                  <a:gd name="connsiteY67" fmla="*/ 95250 h 299213"/>
                  <a:gd name="connsiteX68" fmla="*/ 90487 w 2952750"/>
                  <a:gd name="connsiteY68" fmla="*/ 109537 h 299213"/>
                  <a:gd name="connsiteX69" fmla="*/ 76200 w 2952750"/>
                  <a:gd name="connsiteY69" fmla="*/ 138112 h 299213"/>
                  <a:gd name="connsiteX70" fmla="*/ 66675 w 2952750"/>
                  <a:gd name="connsiteY70" fmla="*/ 166687 h 299213"/>
                  <a:gd name="connsiteX71" fmla="*/ 57150 w 2952750"/>
                  <a:gd name="connsiteY71" fmla="*/ 200025 h 299213"/>
                  <a:gd name="connsiteX72" fmla="*/ 47625 w 2952750"/>
                  <a:gd name="connsiteY72" fmla="*/ 257175 h 299213"/>
                  <a:gd name="connsiteX73" fmla="*/ 33337 w 2952750"/>
                  <a:gd name="connsiteY73" fmla="*/ 276225 h 299213"/>
                  <a:gd name="connsiteX74" fmla="*/ 14287 w 2952750"/>
                  <a:gd name="connsiteY74" fmla="*/ 295275 h 299213"/>
                  <a:gd name="connsiteX75" fmla="*/ 14287 w 2952750"/>
                  <a:gd name="connsiteY75" fmla="*/ 295275 h 299213"/>
                  <a:gd name="connsiteX76" fmla="*/ 0 w 2952750"/>
                  <a:gd name="connsiteY76" fmla="*/ 290512 h 299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2952750" h="299213">
                    <a:moveTo>
                      <a:pt x="2952750" y="0"/>
                    </a:moveTo>
                    <a:cubicBezTo>
                      <a:pt x="2934157" y="27888"/>
                      <a:pt x="2947987" y="264"/>
                      <a:pt x="2947987" y="47625"/>
                    </a:cubicBezTo>
                    <a:cubicBezTo>
                      <a:pt x="2947987" y="65159"/>
                      <a:pt x="2948382" y="83253"/>
                      <a:pt x="2943225" y="100012"/>
                    </a:cubicBezTo>
                    <a:cubicBezTo>
                      <a:pt x="2941542" y="105483"/>
                      <a:pt x="2934168" y="107212"/>
                      <a:pt x="2928937" y="109537"/>
                    </a:cubicBezTo>
                    <a:cubicBezTo>
                      <a:pt x="2919762" y="113615"/>
                      <a:pt x="2900362" y="119062"/>
                      <a:pt x="2900362" y="119062"/>
                    </a:cubicBezTo>
                    <a:cubicBezTo>
                      <a:pt x="2889831" y="129594"/>
                      <a:pt x="2883180" y="134378"/>
                      <a:pt x="2876550" y="147637"/>
                    </a:cubicBezTo>
                    <a:cubicBezTo>
                      <a:pt x="2871261" y="158214"/>
                      <a:pt x="2874500" y="169561"/>
                      <a:pt x="2857500" y="171450"/>
                    </a:cubicBezTo>
                    <a:cubicBezTo>
                      <a:pt x="2842485" y="173118"/>
                      <a:pt x="2605775" y="180951"/>
                      <a:pt x="2605087" y="180975"/>
                    </a:cubicBezTo>
                    <a:cubicBezTo>
                      <a:pt x="2591041" y="190339"/>
                      <a:pt x="2587969" y="191038"/>
                      <a:pt x="2576512" y="204787"/>
                    </a:cubicBezTo>
                    <a:cubicBezTo>
                      <a:pt x="2572848" y="209184"/>
                      <a:pt x="2570162" y="214312"/>
                      <a:pt x="2566987" y="219075"/>
                    </a:cubicBezTo>
                    <a:cubicBezTo>
                      <a:pt x="2562957" y="231166"/>
                      <a:pt x="2555086" y="258959"/>
                      <a:pt x="2543175" y="261937"/>
                    </a:cubicBezTo>
                    <a:lnTo>
                      <a:pt x="2524125" y="266700"/>
                    </a:lnTo>
                    <a:cubicBezTo>
                      <a:pt x="2456250" y="244075"/>
                      <a:pt x="2526863" y="266801"/>
                      <a:pt x="2476500" y="252412"/>
                    </a:cubicBezTo>
                    <a:cubicBezTo>
                      <a:pt x="2466980" y="249692"/>
                      <a:pt x="2452769" y="243507"/>
                      <a:pt x="2443162" y="242887"/>
                    </a:cubicBezTo>
                    <a:cubicBezTo>
                      <a:pt x="2400359" y="240126"/>
                      <a:pt x="2357437" y="239712"/>
                      <a:pt x="2314575" y="238125"/>
                    </a:cubicBezTo>
                    <a:lnTo>
                      <a:pt x="2257425" y="219075"/>
                    </a:lnTo>
                    <a:cubicBezTo>
                      <a:pt x="2252662" y="217487"/>
                      <a:pt x="2247314" y="217097"/>
                      <a:pt x="2243137" y="214312"/>
                    </a:cubicBezTo>
                    <a:lnTo>
                      <a:pt x="2214562" y="195262"/>
                    </a:lnTo>
                    <a:cubicBezTo>
                      <a:pt x="2187570" y="154775"/>
                      <a:pt x="2232034" y="217501"/>
                      <a:pt x="2176462" y="161925"/>
                    </a:cubicBezTo>
                    <a:cubicBezTo>
                      <a:pt x="2165928" y="151390"/>
                      <a:pt x="2161150" y="144743"/>
                      <a:pt x="2147887" y="138112"/>
                    </a:cubicBezTo>
                    <a:cubicBezTo>
                      <a:pt x="2143397" y="135867"/>
                      <a:pt x="2138362" y="134937"/>
                      <a:pt x="2133600" y="133350"/>
                    </a:cubicBezTo>
                    <a:cubicBezTo>
                      <a:pt x="2128837" y="130175"/>
                      <a:pt x="2124432" y="126385"/>
                      <a:pt x="2119312" y="123825"/>
                    </a:cubicBezTo>
                    <a:cubicBezTo>
                      <a:pt x="2100985" y="114661"/>
                      <a:pt x="2066032" y="115518"/>
                      <a:pt x="2052637" y="114300"/>
                    </a:cubicBezTo>
                    <a:cubicBezTo>
                      <a:pt x="2046287" y="112712"/>
                      <a:pt x="2039843" y="111462"/>
                      <a:pt x="2033587" y="109537"/>
                    </a:cubicBezTo>
                    <a:cubicBezTo>
                      <a:pt x="2019193" y="105108"/>
                      <a:pt x="2005580" y="97726"/>
                      <a:pt x="1990725" y="95250"/>
                    </a:cubicBezTo>
                    <a:cubicBezTo>
                      <a:pt x="1971675" y="92075"/>
                      <a:pt x="1952694" y="88456"/>
                      <a:pt x="1933575" y="85725"/>
                    </a:cubicBezTo>
                    <a:cubicBezTo>
                      <a:pt x="1917584" y="83440"/>
                      <a:pt x="1888165" y="79501"/>
                      <a:pt x="1871662" y="76200"/>
                    </a:cubicBezTo>
                    <a:cubicBezTo>
                      <a:pt x="1865244" y="74916"/>
                      <a:pt x="1892300" y="76993"/>
                      <a:pt x="1852612" y="71437"/>
                    </a:cubicBezTo>
                    <a:cubicBezTo>
                      <a:pt x="1773406" y="63516"/>
                      <a:pt x="1783690" y="53710"/>
                      <a:pt x="1738312" y="66675"/>
                    </a:cubicBezTo>
                    <a:cubicBezTo>
                      <a:pt x="1733485" y="68054"/>
                      <a:pt x="1728787" y="69850"/>
                      <a:pt x="1724025" y="71437"/>
                    </a:cubicBezTo>
                    <a:cubicBezTo>
                      <a:pt x="1682750" y="69850"/>
                      <a:pt x="1641408" y="69517"/>
                      <a:pt x="1600200" y="66675"/>
                    </a:cubicBezTo>
                    <a:cubicBezTo>
                      <a:pt x="1595192" y="66330"/>
                      <a:pt x="1590782" y="63130"/>
                      <a:pt x="1585912" y="61912"/>
                    </a:cubicBezTo>
                    <a:cubicBezTo>
                      <a:pt x="1578059" y="59949"/>
                      <a:pt x="1570002" y="58906"/>
                      <a:pt x="1562100" y="57150"/>
                    </a:cubicBezTo>
                    <a:cubicBezTo>
                      <a:pt x="1555710" y="55730"/>
                      <a:pt x="1549400" y="53975"/>
                      <a:pt x="1543050" y="52387"/>
                    </a:cubicBezTo>
                    <a:cubicBezTo>
                      <a:pt x="1516864" y="54569"/>
                      <a:pt x="1490826" y="47462"/>
                      <a:pt x="1471612" y="66675"/>
                    </a:cubicBezTo>
                    <a:cubicBezTo>
                      <a:pt x="1467565" y="70722"/>
                      <a:pt x="1466395" y="77193"/>
                      <a:pt x="1462087" y="80962"/>
                    </a:cubicBezTo>
                    <a:cubicBezTo>
                      <a:pt x="1453472" y="88500"/>
                      <a:pt x="1433512" y="100012"/>
                      <a:pt x="1433512" y="100012"/>
                    </a:cubicBezTo>
                    <a:cubicBezTo>
                      <a:pt x="1403350" y="98425"/>
                      <a:pt x="1373105" y="97985"/>
                      <a:pt x="1343025" y="95250"/>
                    </a:cubicBezTo>
                    <a:cubicBezTo>
                      <a:pt x="1338025" y="94795"/>
                      <a:pt x="1333126" y="92925"/>
                      <a:pt x="1328737" y="90487"/>
                    </a:cubicBezTo>
                    <a:cubicBezTo>
                      <a:pt x="1273603" y="59857"/>
                      <a:pt x="1320585" y="84147"/>
                      <a:pt x="1285875" y="57150"/>
                    </a:cubicBezTo>
                    <a:cubicBezTo>
                      <a:pt x="1276839" y="50122"/>
                      <a:pt x="1268739" y="38540"/>
                      <a:pt x="1257300" y="38100"/>
                    </a:cubicBezTo>
                    <a:lnTo>
                      <a:pt x="1133475" y="33337"/>
                    </a:lnTo>
                    <a:cubicBezTo>
                      <a:pt x="1120719" y="34400"/>
                      <a:pt x="1081488" y="33137"/>
                      <a:pt x="1062037" y="42862"/>
                    </a:cubicBezTo>
                    <a:cubicBezTo>
                      <a:pt x="1056918" y="45422"/>
                      <a:pt x="1052512" y="49212"/>
                      <a:pt x="1047750" y="52387"/>
                    </a:cubicBezTo>
                    <a:cubicBezTo>
                      <a:pt x="1039812" y="50800"/>
                      <a:pt x="1031516" y="50467"/>
                      <a:pt x="1023937" y="47625"/>
                    </a:cubicBezTo>
                    <a:cubicBezTo>
                      <a:pt x="1002664" y="39648"/>
                      <a:pt x="1017543" y="36110"/>
                      <a:pt x="995362" y="33337"/>
                    </a:cubicBezTo>
                    <a:cubicBezTo>
                      <a:pt x="974824" y="30770"/>
                      <a:pt x="954087" y="30162"/>
                      <a:pt x="933450" y="28575"/>
                    </a:cubicBezTo>
                    <a:cubicBezTo>
                      <a:pt x="901921" y="49594"/>
                      <a:pt x="915114" y="42506"/>
                      <a:pt x="895350" y="52387"/>
                    </a:cubicBezTo>
                    <a:cubicBezTo>
                      <a:pt x="854401" y="79685"/>
                      <a:pt x="906211" y="46956"/>
                      <a:pt x="866775" y="66675"/>
                    </a:cubicBezTo>
                    <a:cubicBezTo>
                      <a:pt x="861655" y="69235"/>
                      <a:pt x="857250" y="73025"/>
                      <a:pt x="852487" y="76200"/>
                    </a:cubicBezTo>
                    <a:cubicBezTo>
                      <a:pt x="849312" y="80962"/>
                      <a:pt x="847431" y="86911"/>
                      <a:pt x="842962" y="90487"/>
                    </a:cubicBezTo>
                    <a:cubicBezTo>
                      <a:pt x="839042" y="93623"/>
                      <a:pt x="833165" y="93005"/>
                      <a:pt x="828675" y="95250"/>
                    </a:cubicBezTo>
                    <a:cubicBezTo>
                      <a:pt x="791754" y="113711"/>
                      <a:pt x="836003" y="97570"/>
                      <a:pt x="800100" y="109537"/>
                    </a:cubicBezTo>
                    <a:cubicBezTo>
                      <a:pt x="769937" y="107950"/>
                      <a:pt x="739563" y="108681"/>
                      <a:pt x="709612" y="104775"/>
                    </a:cubicBezTo>
                    <a:cubicBezTo>
                      <a:pt x="702572" y="103857"/>
                      <a:pt x="696650" y="98903"/>
                      <a:pt x="690562" y="95250"/>
                    </a:cubicBezTo>
                    <a:cubicBezTo>
                      <a:pt x="673514" y="85021"/>
                      <a:pt x="655411" y="67199"/>
                      <a:pt x="633412" y="66675"/>
                    </a:cubicBezTo>
                    <a:lnTo>
                      <a:pt x="433387" y="61912"/>
                    </a:lnTo>
                    <a:cubicBezTo>
                      <a:pt x="423862" y="58737"/>
                      <a:pt x="413166" y="57956"/>
                      <a:pt x="404812" y="52387"/>
                    </a:cubicBezTo>
                    <a:cubicBezTo>
                      <a:pt x="386348" y="40077"/>
                      <a:pt x="395955" y="44672"/>
                      <a:pt x="376237" y="38100"/>
                    </a:cubicBezTo>
                    <a:cubicBezTo>
                      <a:pt x="373062" y="33337"/>
                      <a:pt x="371182" y="27388"/>
                      <a:pt x="366712" y="23812"/>
                    </a:cubicBezTo>
                    <a:cubicBezTo>
                      <a:pt x="362792" y="20676"/>
                      <a:pt x="356915" y="21295"/>
                      <a:pt x="352425" y="19050"/>
                    </a:cubicBezTo>
                    <a:cubicBezTo>
                      <a:pt x="315489" y="582"/>
                      <a:pt x="359767" y="16736"/>
                      <a:pt x="323850" y="4762"/>
                    </a:cubicBezTo>
                    <a:cubicBezTo>
                      <a:pt x="290512" y="6350"/>
                      <a:pt x="256955" y="5385"/>
                      <a:pt x="223837" y="9525"/>
                    </a:cubicBezTo>
                    <a:cubicBezTo>
                      <a:pt x="218158" y="10235"/>
                      <a:pt x="213597" y="15003"/>
                      <a:pt x="209550" y="19050"/>
                    </a:cubicBezTo>
                    <a:cubicBezTo>
                      <a:pt x="198610" y="29990"/>
                      <a:pt x="201341" y="39823"/>
                      <a:pt x="185737" y="47625"/>
                    </a:cubicBezTo>
                    <a:cubicBezTo>
                      <a:pt x="178497" y="51245"/>
                      <a:pt x="169778" y="50424"/>
                      <a:pt x="161925" y="52387"/>
                    </a:cubicBezTo>
                    <a:cubicBezTo>
                      <a:pt x="152359" y="54778"/>
                      <a:pt x="135925" y="61434"/>
                      <a:pt x="128587" y="66675"/>
                    </a:cubicBezTo>
                    <a:cubicBezTo>
                      <a:pt x="111398" y="78953"/>
                      <a:pt x="117062" y="80506"/>
                      <a:pt x="104775" y="95250"/>
                    </a:cubicBezTo>
                    <a:cubicBezTo>
                      <a:pt x="100463" y="100424"/>
                      <a:pt x="95250" y="104775"/>
                      <a:pt x="90487" y="109537"/>
                    </a:cubicBezTo>
                    <a:cubicBezTo>
                      <a:pt x="73124" y="161632"/>
                      <a:pt x="100813" y="82734"/>
                      <a:pt x="76200" y="138112"/>
                    </a:cubicBezTo>
                    <a:cubicBezTo>
                      <a:pt x="72122" y="147287"/>
                      <a:pt x="69850" y="157162"/>
                      <a:pt x="66675" y="166687"/>
                    </a:cubicBezTo>
                    <a:cubicBezTo>
                      <a:pt x="59841" y="187188"/>
                      <a:pt x="63131" y="176100"/>
                      <a:pt x="57150" y="200025"/>
                    </a:cubicBezTo>
                    <a:cubicBezTo>
                      <a:pt x="56430" y="206507"/>
                      <a:pt x="55327" y="243697"/>
                      <a:pt x="47625" y="257175"/>
                    </a:cubicBezTo>
                    <a:cubicBezTo>
                      <a:pt x="43687" y="264067"/>
                      <a:pt x="38950" y="270612"/>
                      <a:pt x="33337" y="276225"/>
                    </a:cubicBezTo>
                    <a:cubicBezTo>
                      <a:pt x="10349" y="299213"/>
                      <a:pt x="25175" y="273502"/>
                      <a:pt x="14287" y="295275"/>
                    </a:cubicBezTo>
                    <a:lnTo>
                      <a:pt x="14287" y="295275"/>
                    </a:lnTo>
                    <a:lnTo>
                      <a:pt x="0" y="290512"/>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32" name="31 Forma libre"/>
              <p:cNvSpPr/>
              <p:nvPr/>
            </p:nvSpPr>
            <p:spPr>
              <a:xfrm>
                <a:off x="1647825" y="360003"/>
                <a:ext cx="1336769" cy="2204864"/>
              </a:xfrm>
              <a:custGeom>
                <a:avLst/>
                <a:gdLst>
                  <a:gd name="connsiteX0" fmla="*/ 1319213 w 1336769"/>
                  <a:gd name="connsiteY0" fmla="*/ 25760 h 2204864"/>
                  <a:gd name="connsiteX1" fmla="*/ 1295400 w 1336769"/>
                  <a:gd name="connsiteY1" fmla="*/ 59097 h 2204864"/>
                  <a:gd name="connsiteX2" fmla="*/ 1276350 w 1336769"/>
                  <a:gd name="connsiteY2" fmla="*/ 87672 h 2204864"/>
                  <a:gd name="connsiteX3" fmla="*/ 1266825 w 1336769"/>
                  <a:gd name="connsiteY3" fmla="*/ 101960 h 2204864"/>
                  <a:gd name="connsiteX4" fmla="*/ 1247775 w 1336769"/>
                  <a:gd name="connsiteY4" fmla="*/ 116247 h 2204864"/>
                  <a:gd name="connsiteX5" fmla="*/ 1223963 w 1336769"/>
                  <a:gd name="connsiteY5" fmla="*/ 135297 h 2204864"/>
                  <a:gd name="connsiteX6" fmla="*/ 1181100 w 1336769"/>
                  <a:gd name="connsiteY6" fmla="*/ 173397 h 2204864"/>
                  <a:gd name="connsiteX7" fmla="*/ 1162050 w 1336769"/>
                  <a:gd name="connsiteY7" fmla="*/ 201972 h 2204864"/>
                  <a:gd name="connsiteX8" fmla="*/ 1138238 w 1336769"/>
                  <a:gd name="connsiteY8" fmla="*/ 244835 h 2204864"/>
                  <a:gd name="connsiteX9" fmla="*/ 1123950 w 1336769"/>
                  <a:gd name="connsiteY9" fmla="*/ 254360 h 2204864"/>
                  <a:gd name="connsiteX10" fmla="*/ 1114425 w 1336769"/>
                  <a:gd name="connsiteY10" fmla="*/ 268647 h 2204864"/>
                  <a:gd name="connsiteX11" fmla="*/ 1100138 w 1336769"/>
                  <a:gd name="connsiteY11" fmla="*/ 282935 h 2204864"/>
                  <a:gd name="connsiteX12" fmla="*/ 1085850 w 1336769"/>
                  <a:gd name="connsiteY12" fmla="*/ 316272 h 2204864"/>
                  <a:gd name="connsiteX13" fmla="*/ 1081088 w 1336769"/>
                  <a:gd name="connsiteY13" fmla="*/ 344847 h 2204864"/>
                  <a:gd name="connsiteX14" fmla="*/ 1066800 w 1336769"/>
                  <a:gd name="connsiteY14" fmla="*/ 354372 h 2204864"/>
                  <a:gd name="connsiteX15" fmla="*/ 1047750 w 1336769"/>
                  <a:gd name="connsiteY15" fmla="*/ 382947 h 2204864"/>
                  <a:gd name="connsiteX16" fmla="*/ 1014413 w 1336769"/>
                  <a:gd name="connsiteY16" fmla="*/ 411522 h 2204864"/>
                  <a:gd name="connsiteX17" fmla="*/ 1000125 w 1336769"/>
                  <a:gd name="connsiteY17" fmla="*/ 425810 h 2204864"/>
                  <a:gd name="connsiteX18" fmla="*/ 971550 w 1336769"/>
                  <a:gd name="connsiteY18" fmla="*/ 435335 h 2204864"/>
                  <a:gd name="connsiteX19" fmla="*/ 938213 w 1336769"/>
                  <a:gd name="connsiteY19" fmla="*/ 449622 h 2204864"/>
                  <a:gd name="connsiteX20" fmla="*/ 904875 w 1336769"/>
                  <a:gd name="connsiteY20" fmla="*/ 473435 h 2204864"/>
                  <a:gd name="connsiteX21" fmla="*/ 881063 w 1336769"/>
                  <a:gd name="connsiteY21" fmla="*/ 502010 h 2204864"/>
                  <a:gd name="connsiteX22" fmla="*/ 866775 w 1336769"/>
                  <a:gd name="connsiteY22" fmla="*/ 511535 h 2204864"/>
                  <a:gd name="connsiteX23" fmla="*/ 857250 w 1336769"/>
                  <a:gd name="connsiteY23" fmla="*/ 525822 h 2204864"/>
                  <a:gd name="connsiteX24" fmla="*/ 823913 w 1336769"/>
                  <a:gd name="connsiteY24" fmla="*/ 549635 h 2204864"/>
                  <a:gd name="connsiteX25" fmla="*/ 809625 w 1336769"/>
                  <a:gd name="connsiteY25" fmla="*/ 554397 h 2204864"/>
                  <a:gd name="connsiteX26" fmla="*/ 790575 w 1336769"/>
                  <a:gd name="connsiteY26" fmla="*/ 563922 h 2204864"/>
                  <a:gd name="connsiteX27" fmla="*/ 762000 w 1336769"/>
                  <a:gd name="connsiteY27" fmla="*/ 578210 h 2204864"/>
                  <a:gd name="connsiteX28" fmla="*/ 728663 w 1336769"/>
                  <a:gd name="connsiteY28" fmla="*/ 621072 h 2204864"/>
                  <a:gd name="connsiteX29" fmla="*/ 714375 w 1336769"/>
                  <a:gd name="connsiteY29" fmla="*/ 649647 h 2204864"/>
                  <a:gd name="connsiteX30" fmla="*/ 709613 w 1336769"/>
                  <a:gd name="connsiteY30" fmla="*/ 663935 h 2204864"/>
                  <a:gd name="connsiteX31" fmla="*/ 700088 w 1336769"/>
                  <a:gd name="connsiteY31" fmla="*/ 678222 h 2204864"/>
                  <a:gd name="connsiteX32" fmla="*/ 690563 w 1336769"/>
                  <a:gd name="connsiteY32" fmla="*/ 706797 h 2204864"/>
                  <a:gd name="connsiteX33" fmla="*/ 685800 w 1336769"/>
                  <a:gd name="connsiteY33" fmla="*/ 721085 h 2204864"/>
                  <a:gd name="connsiteX34" fmla="*/ 666750 w 1336769"/>
                  <a:gd name="connsiteY34" fmla="*/ 735372 h 2204864"/>
                  <a:gd name="connsiteX35" fmla="*/ 623888 w 1336769"/>
                  <a:gd name="connsiteY35" fmla="*/ 763947 h 2204864"/>
                  <a:gd name="connsiteX36" fmla="*/ 609600 w 1336769"/>
                  <a:gd name="connsiteY36" fmla="*/ 773472 h 2204864"/>
                  <a:gd name="connsiteX37" fmla="*/ 590550 w 1336769"/>
                  <a:gd name="connsiteY37" fmla="*/ 816335 h 2204864"/>
                  <a:gd name="connsiteX38" fmla="*/ 585788 w 1336769"/>
                  <a:gd name="connsiteY38" fmla="*/ 830622 h 2204864"/>
                  <a:gd name="connsiteX39" fmla="*/ 581025 w 1336769"/>
                  <a:gd name="connsiteY39" fmla="*/ 844910 h 2204864"/>
                  <a:gd name="connsiteX40" fmla="*/ 590550 w 1336769"/>
                  <a:gd name="connsiteY40" fmla="*/ 883010 h 2204864"/>
                  <a:gd name="connsiteX41" fmla="*/ 600075 w 1336769"/>
                  <a:gd name="connsiteY41" fmla="*/ 897297 h 2204864"/>
                  <a:gd name="connsiteX42" fmla="*/ 614363 w 1336769"/>
                  <a:gd name="connsiteY42" fmla="*/ 925872 h 2204864"/>
                  <a:gd name="connsiteX43" fmla="*/ 609600 w 1336769"/>
                  <a:gd name="connsiteY43" fmla="*/ 973497 h 2204864"/>
                  <a:gd name="connsiteX44" fmla="*/ 604838 w 1336769"/>
                  <a:gd name="connsiteY44" fmla="*/ 987785 h 2204864"/>
                  <a:gd name="connsiteX45" fmla="*/ 590550 w 1336769"/>
                  <a:gd name="connsiteY45" fmla="*/ 997310 h 2204864"/>
                  <a:gd name="connsiteX46" fmla="*/ 581025 w 1336769"/>
                  <a:gd name="connsiteY46" fmla="*/ 1016360 h 2204864"/>
                  <a:gd name="connsiteX47" fmla="*/ 571500 w 1336769"/>
                  <a:gd name="connsiteY47" fmla="*/ 1030647 h 2204864"/>
                  <a:gd name="connsiteX48" fmla="*/ 566738 w 1336769"/>
                  <a:gd name="connsiteY48" fmla="*/ 1044935 h 2204864"/>
                  <a:gd name="connsiteX49" fmla="*/ 571500 w 1336769"/>
                  <a:gd name="connsiteY49" fmla="*/ 1073510 h 2204864"/>
                  <a:gd name="connsiteX50" fmla="*/ 547688 w 1336769"/>
                  <a:gd name="connsiteY50" fmla="*/ 1121135 h 2204864"/>
                  <a:gd name="connsiteX51" fmla="*/ 528638 w 1336769"/>
                  <a:gd name="connsiteY51" fmla="*/ 1149710 h 2204864"/>
                  <a:gd name="connsiteX52" fmla="*/ 519113 w 1336769"/>
                  <a:gd name="connsiteY52" fmla="*/ 1163997 h 2204864"/>
                  <a:gd name="connsiteX53" fmla="*/ 514350 w 1336769"/>
                  <a:gd name="connsiteY53" fmla="*/ 1183047 h 2204864"/>
                  <a:gd name="connsiteX54" fmla="*/ 504825 w 1336769"/>
                  <a:gd name="connsiteY54" fmla="*/ 1216385 h 2204864"/>
                  <a:gd name="connsiteX55" fmla="*/ 490538 w 1336769"/>
                  <a:gd name="connsiteY55" fmla="*/ 1292585 h 2204864"/>
                  <a:gd name="connsiteX56" fmla="*/ 476250 w 1336769"/>
                  <a:gd name="connsiteY56" fmla="*/ 1311635 h 2204864"/>
                  <a:gd name="connsiteX57" fmla="*/ 457200 w 1336769"/>
                  <a:gd name="connsiteY57" fmla="*/ 1340210 h 2204864"/>
                  <a:gd name="connsiteX58" fmla="*/ 452438 w 1336769"/>
                  <a:gd name="connsiteY58" fmla="*/ 1354497 h 2204864"/>
                  <a:gd name="connsiteX59" fmla="*/ 438150 w 1336769"/>
                  <a:gd name="connsiteY59" fmla="*/ 1383072 h 2204864"/>
                  <a:gd name="connsiteX60" fmla="*/ 428625 w 1336769"/>
                  <a:gd name="connsiteY60" fmla="*/ 1430697 h 2204864"/>
                  <a:gd name="connsiteX61" fmla="*/ 414338 w 1336769"/>
                  <a:gd name="connsiteY61" fmla="*/ 1449747 h 2204864"/>
                  <a:gd name="connsiteX62" fmla="*/ 404813 w 1336769"/>
                  <a:gd name="connsiteY62" fmla="*/ 1464035 h 2204864"/>
                  <a:gd name="connsiteX63" fmla="*/ 376238 w 1336769"/>
                  <a:gd name="connsiteY63" fmla="*/ 1487847 h 2204864"/>
                  <a:gd name="connsiteX64" fmla="*/ 361950 w 1336769"/>
                  <a:gd name="connsiteY64" fmla="*/ 1516422 h 2204864"/>
                  <a:gd name="connsiteX65" fmla="*/ 352425 w 1336769"/>
                  <a:gd name="connsiteY65" fmla="*/ 1530710 h 2204864"/>
                  <a:gd name="connsiteX66" fmla="*/ 342900 w 1336769"/>
                  <a:gd name="connsiteY66" fmla="*/ 1554522 h 2204864"/>
                  <a:gd name="connsiteX67" fmla="*/ 323850 w 1336769"/>
                  <a:gd name="connsiteY67" fmla="*/ 1583097 h 2204864"/>
                  <a:gd name="connsiteX68" fmla="*/ 314325 w 1336769"/>
                  <a:gd name="connsiteY68" fmla="*/ 1597385 h 2204864"/>
                  <a:gd name="connsiteX69" fmla="*/ 309563 w 1336769"/>
                  <a:gd name="connsiteY69" fmla="*/ 1611672 h 2204864"/>
                  <a:gd name="connsiteX70" fmla="*/ 304800 w 1336769"/>
                  <a:gd name="connsiteY70" fmla="*/ 1645010 h 2204864"/>
                  <a:gd name="connsiteX71" fmla="*/ 276225 w 1336769"/>
                  <a:gd name="connsiteY71" fmla="*/ 1668822 h 2204864"/>
                  <a:gd name="connsiteX72" fmla="*/ 271463 w 1336769"/>
                  <a:gd name="connsiteY72" fmla="*/ 1721210 h 2204864"/>
                  <a:gd name="connsiteX73" fmla="*/ 257175 w 1336769"/>
                  <a:gd name="connsiteY73" fmla="*/ 1735497 h 2204864"/>
                  <a:gd name="connsiteX74" fmla="*/ 247650 w 1336769"/>
                  <a:gd name="connsiteY74" fmla="*/ 1749785 h 2204864"/>
                  <a:gd name="connsiteX75" fmla="*/ 233363 w 1336769"/>
                  <a:gd name="connsiteY75" fmla="*/ 1764072 h 2204864"/>
                  <a:gd name="connsiteX76" fmla="*/ 223838 w 1336769"/>
                  <a:gd name="connsiteY76" fmla="*/ 1778360 h 2204864"/>
                  <a:gd name="connsiteX77" fmla="*/ 209550 w 1336769"/>
                  <a:gd name="connsiteY77" fmla="*/ 1783122 h 2204864"/>
                  <a:gd name="connsiteX78" fmla="*/ 195263 w 1336769"/>
                  <a:gd name="connsiteY78" fmla="*/ 1797410 h 2204864"/>
                  <a:gd name="connsiteX79" fmla="*/ 185738 w 1336769"/>
                  <a:gd name="connsiteY79" fmla="*/ 1811697 h 2204864"/>
                  <a:gd name="connsiteX80" fmla="*/ 138113 w 1336769"/>
                  <a:gd name="connsiteY80" fmla="*/ 1854560 h 2204864"/>
                  <a:gd name="connsiteX81" fmla="*/ 119063 w 1336769"/>
                  <a:gd name="connsiteY81" fmla="*/ 1883135 h 2204864"/>
                  <a:gd name="connsiteX82" fmla="*/ 133350 w 1336769"/>
                  <a:gd name="connsiteY82" fmla="*/ 1959335 h 2204864"/>
                  <a:gd name="connsiteX83" fmla="*/ 119063 w 1336769"/>
                  <a:gd name="connsiteY83" fmla="*/ 2035535 h 2204864"/>
                  <a:gd name="connsiteX84" fmla="*/ 104775 w 1336769"/>
                  <a:gd name="connsiteY84" fmla="*/ 2049822 h 2204864"/>
                  <a:gd name="connsiteX85" fmla="*/ 95250 w 1336769"/>
                  <a:gd name="connsiteY85" fmla="*/ 2064110 h 2204864"/>
                  <a:gd name="connsiteX86" fmla="*/ 90488 w 1336769"/>
                  <a:gd name="connsiteY86" fmla="*/ 2078397 h 2204864"/>
                  <a:gd name="connsiteX87" fmla="*/ 76200 w 1336769"/>
                  <a:gd name="connsiteY87" fmla="*/ 2087922 h 2204864"/>
                  <a:gd name="connsiteX88" fmla="*/ 66675 w 1336769"/>
                  <a:gd name="connsiteY88" fmla="*/ 2102210 h 2204864"/>
                  <a:gd name="connsiteX89" fmla="*/ 71438 w 1336769"/>
                  <a:gd name="connsiteY89" fmla="*/ 2126022 h 2204864"/>
                  <a:gd name="connsiteX90" fmla="*/ 76200 w 1336769"/>
                  <a:gd name="connsiteY90" fmla="*/ 2145072 h 2204864"/>
                  <a:gd name="connsiteX91" fmla="*/ 33338 w 1336769"/>
                  <a:gd name="connsiteY91" fmla="*/ 2178410 h 2204864"/>
                  <a:gd name="connsiteX92" fmla="*/ 19050 w 1336769"/>
                  <a:gd name="connsiteY92" fmla="*/ 2187935 h 2204864"/>
                  <a:gd name="connsiteX93" fmla="*/ 0 w 1336769"/>
                  <a:gd name="connsiteY93" fmla="*/ 2202222 h 2204864"/>
                  <a:gd name="connsiteX94" fmla="*/ 4763 w 1336769"/>
                  <a:gd name="connsiteY94" fmla="*/ 2202222 h 22048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1336769" h="2204864">
                    <a:moveTo>
                      <a:pt x="1319213" y="25760"/>
                    </a:moveTo>
                    <a:cubicBezTo>
                      <a:pt x="1288234" y="72227"/>
                      <a:pt x="1336769" y="0"/>
                      <a:pt x="1295400" y="59097"/>
                    </a:cubicBezTo>
                    <a:cubicBezTo>
                      <a:pt x="1288835" y="68475"/>
                      <a:pt x="1282700" y="78147"/>
                      <a:pt x="1276350" y="87672"/>
                    </a:cubicBezTo>
                    <a:cubicBezTo>
                      <a:pt x="1273175" y="92435"/>
                      <a:pt x="1271404" y="98526"/>
                      <a:pt x="1266825" y="101960"/>
                    </a:cubicBezTo>
                    <a:lnTo>
                      <a:pt x="1247775" y="116247"/>
                    </a:lnTo>
                    <a:cubicBezTo>
                      <a:pt x="1231719" y="140333"/>
                      <a:pt x="1246966" y="123796"/>
                      <a:pt x="1223963" y="135297"/>
                    </a:cubicBezTo>
                    <a:cubicBezTo>
                      <a:pt x="1209647" y="142455"/>
                      <a:pt x="1187412" y="163929"/>
                      <a:pt x="1181100" y="173397"/>
                    </a:cubicBezTo>
                    <a:lnTo>
                      <a:pt x="1162050" y="201972"/>
                    </a:lnTo>
                    <a:cubicBezTo>
                      <a:pt x="1152848" y="229577"/>
                      <a:pt x="1157979" y="228384"/>
                      <a:pt x="1138238" y="244835"/>
                    </a:cubicBezTo>
                    <a:cubicBezTo>
                      <a:pt x="1133841" y="248499"/>
                      <a:pt x="1128713" y="251185"/>
                      <a:pt x="1123950" y="254360"/>
                    </a:cubicBezTo>
                    <a:cubicBezTo>
                      <a:pt x="1120775" y="259122"/>
                      <a:pt x="1118089" y="264250"/>
                      <a:pt x="1114425" y="268647"/>
                    </a:cubicBezTo>
                    <a:cubicBezTo>
                      <a:pt x="1110113" y="273821"/>
                      <a:pt x="1104053" y="277454"/>
                      <a:pt x="1100138" y="282935"/>
                    </a:cubicBezTo>
                    <a:cubicBezTo>
                      <a:pt x="1092783" y="293233"/>
                      <a:pt x="1089737" y="304613"/>
                      <a:pt x="1085850" y="316272"/>
                    </a:cubicBezTo>
                    <a:cubicBezTo>
                      <a:pt x="1084263" y="325797"/>
                      <a:pt x="1085406" y="336210"/>
                      <a:pt x="1081088" y="344847"/>
                    </a:cubicBezTo>
                    <a:cubicBezTo>
                      <a:pt x="1078528" y="349967"/>
                      <a:pt x="1070569" y="350064"/>
                      <a:pt x="1066800" y="354372"/>
                    </a:cubicBezTo>
                    <a:cubicBezTo>
                      <a:pt x="1059262" y="362987"/>
                      <a:pt x="1055845" y="374852"/>
                      <a:pt x="1047750" y="382947"/>
                    </a:cubicBezTo>
                    <a:cubicBezTo>
                      <a:pt x="990511" y="440186"/>
                      <a:pt x="1057932" y="375255"/>
                      <a:pt x="1014413" y="411522"/>
                    </a:cubicBezTo>
                    <a:cubicBezTo>
                      <a:pt x="1009239" y="415834"/>
                      <a:pt x="1006013" y="422539"/>
                      <a:pt x="1000125" y="425810"/>
                    </a:cubicBezTo>
                    <a:cubicBezTo>
                      <a:pt x="991348" y="430686"/>
                      <a:pt x="979904" y="429766"/>
                      <a:pt x="971550" y="435335"/>
                    </a:cubicBezTo>
                    <a:cubicBezTo>
                      <a:pt x="951817" y="448491"/>
                      <a:pt x="962816" y="443472"/>
                      <a:pt x="938213" y="449622"/>
                    </a:cubicBezTo>
                    <a:cubicBezTo>
                      <a:pt x="926902" y="457162"/>
                      <a:pt x="915217" y="464570"/>
                      <a:pt x="904875" y="473435"/>
                    </a:cubicBezTo>
                    <a:cubicBezTo>
                      <a:pt x="850254" y="520254"/>
                      <a:pt x="925163" y="457910"/>
                      <a:pt x="881063" y="502010"/>
                    </a:cubicBezTo>
                    <a:cubicBezTo>
                      <a:pt x="877016" y="506057"/>
                      <a:pt x="871538" y="508360"/>
                      <a:pt x="866775" y="511535"/>
                    </a:cubicBezTo>
                    <a:cubicBezTo>
                      <a:pt x="863600" y="516297"/>
                      <a:pt x="861297" y="521775"/>
                      <a:pt x="857250" y="525822"/>
                    </a:cubicBezTo>
                    <a:cubicBezTo>
                      <a:pt x="855093" y="527979"/>
                      <a:pt x="829321" y="546931"/>
                      <a:pt x="823913" y="549635"/>
                    </a:cubicBezTo>
                    <a:cubicBezTo>
                      <a:pt x="819423" y="551880"/>
                      <a:pt x="814239" y="552420"/>
                      <a:pt x="809625" y="554397"/>
                    </a:cubicBezTo>
                    <a:cubicBezTo>
                      <a:pt x="803099" y="557194"/>
                      <a:pt x="797100" y="561125"/>
                      <a:pt x="790575" y="563922"/>
                    </a:cubicBezTo>
                    <a:cubicBezTo>
                      <a:pt x="762972" y="575753"/>
                      <a:pt x="789457" y="559906"/>
                      <a:pt x="762000" y="578210"/>
                    </a:cubicBezTo>
                    <a:cubicBezTo>
                      <a:pt x="739214" y="612389"/>
                      <a:pt x="751045" y="598690"/>
                      <a:pt x="728663" y="621072"/>
                    </a:cubicBezTo>
                    <a:cubicBezTo>
                      <a:pt x="716688" y="656993"/>
                      <a:pt x="732843" y="612710"/>
                      <a:pt x="714375" y="649647"/>
                    </a:cubicBezTo>
                    <a:cubicBezTo>
                      <a:pt x="712130" y="654137"/>
                      <a:pt x="711858" y="659445"/>
                      <a:pt x="709613" y="663935"/>
                    </a:cubicBezTo>
                    <a:cubicBezTo>
                      <a:pt x="707053" y="669054"/>
                      <a:pt x="702413" y="672992"/>
                      <a:pt x="700088" y="678222"/>
                    </a:cubicBezTo>
                    <a:cubicBezTo>
                      <a:pt x="696010" y="687397"/>
                      <a:pt x="693738" y="697272"/>
                      <a:pt x="690563" y="706797"/>
                    </a:cubicBezTo>
                    <a:cubicBezTo>
                      <a:pt x="688975" y="711560"/>
                      <a:pt x="689816" y="718073"/>
                      <a:pt x="685800" y="721085"/>
                    </a:cubicBezTo>
                    <a:cubicBezTo>
                      <a:pt x="679450" y="725847"/>
                      <a:pt x="673253" y="730820"/>
                      <a:pt x="666750" y="735372"/>
                    </a:cubicBezTo>
                    <a:cubicBezTo>
                      <a:pt x="652683" y="745219"/>
                      <a:pt x="638175" y="754422"/>
                      <a:pt x="623888" y="763947"/>
                    </a:cubicBezTo>
                    <a:lnTo>
                      <a:pt x="609600" y="773472"/>
                    </a:lnTo>
                    <a:cubicBezTo>
                      <a:pt x="594506" y="796114"/>
                      <a:pt x="601885" y="782331"/>
                      <a:pt x="590550" y="816335"/>
                    </a:cubicBezTo>
                    <a:lnTo>
                      <a:pt x="585788" y="830622"/>
                    </a:lnTo>
                    <a:lnTo>
                      <a:pt x="581025" y="844910"/>
                    </a:lnTo>
                    <a:cubicBezTo>
                      <a:pt x="582835" y="853961"/>
                      <a:pt x="585670" y="873251"/>
                      <a:pt x="590550" y="883010"/>
                    </a:cubicBezTo>
                    <a:cubicBezTo>
                      <a:pt x="593110" y="888129"/>
                      <a:pt x="597515" y="892178"/>
                      <a:pt x="600075" y="897297"/>
                    </a:cubicBezTo>
                    <a:cubicBezTo>
                      <a:pt x="619793" y="936731"/>
                      <a:pt x="587067" y="884929"/>
                      <a:pt x="614363" y="925872"/>
                    </a:cubicBezTo>
                    <a:cubicBezTo>
                      <a:pt x="612775" y="941747"/>
                      <a:pt x="612026" y="957728"/>
                      <a:pt x="609600" y="973497"/>
                    </a:cubicBezTo>
                    <a:cubicBezTo>
                      <a:pt x="608837" y="978459"/>
                      <a:pt x="607974" y="983865"/>
                      <a:pt x="604838" y="987785"/>
                    </a:cubicBezTo>
                    <a:cubicBezTo>
                      <a:pt x="601262" y="992255"/>
                      <a:pt x="595313" y="994135"/>
                      <a:pt x="590550" y="997310"/>
                    </a:cubicBezTo>
                    <a:cubicBezTo>
                      <a:pt x="587375" y="1003660"/>
                      <a:pt x="584547" y="1010196"/>
                      <a:pt x="581025" y="1016360"/>
                    </a:cubicBezTo>
                    <a:cubicBezTo>
                      <a:pt x="578185" y="1021330"/>
                      <a:pt x="574060" y="1025528"/>
                      <a:pt x="571500" y="1030647"/>
                    </a:cubicBezTo>
                    <a:cubicBezTo>
                      <a:pt x="569255" y="1035137"/>
                      <a:pt x="568325" y="1040172"/>
                      <a:pt x="566738" y="1044935"/>
                    </a:cubicBezTo>
                    <a:cubicBezTo>
                      <a:pt x="568325" y="1054460"/>
                      <a:pt x="571500" y="1063854"/>
                      <a:pt x="571500" y="1073510"/>
                    </a:cubicBezTo>
                    <a:cubicBezTo>
                      <a:pt x="571500" y="1092359"/>
                      <a:pt x="557185" y="1106890"/>
                      <a:pt x="547688" y="1121135"/>
                    </a:cubicBezTo>
                    <a:lnTo>
                      <a:pt x="528638" y="1149710"/>
                    </a:lnTo>
                    <a:lnTo>
                      <a:pt x="519113" y="1163997"/>
                    </a:lnTo>
                    <a:cubicBezTo>
                      <a:pt x="517525" y="1170347"/>
                      <a:pt x="516148" y="1176753"/>
                      <a:pt x="514350" y="1183047"/>
                    </a:cubicBezTo>
                    <a:cubicBezTo>
                      <a:pt x="500685" y="1230874"/>
                      <a:pt x="519715" y="1156832"/>
                      <a:pt x="504825" y="1216385"/>
                    </a:cubicBezTo>
                    <a:cubicBezTo>
                      <a:pt x="500279" y="1275486"/>
                      <a:pt x="511363" y="1263430"/>
                      <a:pt x="490538" y="1292585"/>
                    </a:cubicBezTo>
                    <a:cubicBezTo>
                      <a:pt x="485924" y="1299044"/>
                      <a:pt x="480802" y="1305132"/>
                      <a:pt x="476250" y="1311635"/>
                    </a:cubicBezTo>
                    <a:cubicBezTo>
                      <a:pt x="469685" y="1321013"/>
                      <a:pt x="457200" y="1340210"/>
                      <a:pt x="457200" y="1340210"/>
                    </a:cubicBezTo>
                    <a:cubicBezTo>
                      <a:pt x="455613" y="1344972"/>
                      <a:pt x="454683" y="1350007"/>
                      <a:pt x="452438" y="1354497"/>
                    </a:cubicBezTo>
                    <a:cubicBezTo>
                      <a:pt x="441774" y="1375825"/>
                      <a:pt x="443280" y="1360844"/>
                      <a:pt x="438150" y="1383072"/>
                    </a:cubicBezTo>
                    <a:cubicBezTo>
                      <a:pt x="434510" y="1398847"/>
                      <a:pt x="434070" y="1415451"/>
                      <a:pt x="428625" y="1430697"/>
                    </a:cubicBezTo>
                    <a:cubicBezTo>
                      <a:pt x="425955" y="1438172"/>
                      <a:pt x="418951" y="1443288"/>
                      <a:pt x="414338" y="1449747"/>
                    </a:cubicBezTo>
                    <a:cubicBezTo>
                      <a:pt x="411011" y="1454405"/>
                      <a:pt x="408477" y="1459638"/>
                      <a:pt x="404813" y="1464035"/>
                    </a:cubicBezTo>
                    <a:cubicBezTo>
                      <a:pt x="393356" y="1477784"/>
                      <a:pt x="390284" y="1478483"/>
                      <a:pt x="376238" y="1487847"/>
                    </a:cubicBezTo>
                    <a:cubicBezTo>
                      <a:pt x="348940" y="1528796"/>
                      <a:pt x="381669" y="1476986"/>
                      <a:pt x="361950" y="1516422"/>
                    </a:cubicBezTo>
                    <a:cubicBezTo>
                      <a:pt x="359390" y="1521542"/>
                      <a:pt x="354985" y="1525590"/>
                      <a:pt x="352425" y="1530710"/>
                    </a:cubicBezTo>
                    <a:cubicBezTo>
                      <a:pt x="348602" y="1538356"/>
                      <a:pt x="346994" y="1547017"/>
                      <a:pt x="342900" y="1554522"/>
                    </a:cubicBezTo>
                    <a:cubicBezTo>
                      <a:pt x="337418" y="1564572"/>
                      <a:pt x="330200" y="1573572"/>
                      <a:pt x="323850" y="1583097"/>
                    </a:cubicBezTo>
                    <a:lnTo>
                      <a:pt x="314325" y="1597385"/>
                    </a:lnTo>
                    <a:cubicBezTo>
                      <a:pt x="312738" y="1602147"/>
                      <a:pt x="310547" y="1606750"/>
                      <a:pt x="309563" y="1611672"/>
                    </a:cubicBezTo>
                    <a:cubicBezTo>
                      <a:pt x="307361" y="1622680"/>
                      <a:pt x="308969" y="1634587"/>
                      <a:pt x="304800" y="1645010"/>
                    </a:cubicBezTo>
                    <a:cubicBezTo>
                      <a:pt x="301466" y="1653344"/>
                      <a:pt x="283368" y="1664060"/>
                      <a:pt x="276225" y="1668822"/>
                    </a:cubicBezTo>
                    <a:cubicBezTo>
                      <a:pt x="274638" y="1686285"/>
                      <a:pt x="276280" y="1704350"/>
                      <a:pt x="271463" y="1721210"/>
                    </a:cubicBezTo>
                    <a:cubicBezTo>
                      <a:pt x="269613" y="1727686"/>
                      <a:pt x="261487" y="1730323"/>
                      <a:pt x="257175" y="1735497"/>
                    </a:cubicBezTo>
                    <a:cubicBezTo>
                      <a:pt x="253511" y="1739894"/>
                      <a:pt x="251314" y="1745388"/>
                      <a:pt x="247650" y="1749785"/>
                    </a:cubicBezTo>
                    <a:cubicBezTo>
                      <a:pt x="243338" y="1754959"/>
                      <a:pt x="237675" y="1758898"/>
                      <a:pt x="233363" y="1764072"/>
                    </a:cubicBezTo>
                    <a:cubicBezTo>
                      <a:pt x="229699" y="1768469"/>
                      <a:pt x="228308" y="1774784"/>
                      <a:pt x="223838" y="1778360"/>
                    </a:cubicBezTo>
                    <a:cubicBezTo>
                      <a:pt x="219918" y="1781496"/>
                      <a:pt x="214313" y="1781535"/>
                      <a:pt x="209550" y="1783122"/>
                    </a:cubicBezTo>
                    <a:cubicBezTo>
                      <a:pt x="204788" y="1787885"/>
                      <a:pt x="199575" y="1792236"/>
                      <a:pt x="195263" y="1797410"/>
                    </a:cubicBezTo>
                    <a:cubicBezTo>
                      <a:pt x="191599" y="1801807"/>
                      <a:pt x="189785" y="1807650"/>
                      <a:pt x="185738" y="1811697"/>
                    </a:cubicBezTo>
                    <a:cubicBezTo>
                      <a:pt x="161146" y="1836289"/>
                      <a:pt x="163418" y="1816602"/>
                      <a:pt x="138113" y="1854560"/>
                    </a:cubicBezTo>
                    <a:lnTo>
                      <a:pt x="119063" y="1883135"/>
                    </a:lnTo>
                    <a:lnTo>
                      <a:pt x="133350" y="1959335"/>
                    </a:lnTo>
                    <a:cubicBezTo>
                      <a:pt x="128588" y="1984735"/>
                      <a:pt x="126845" y="2010892"/>
                      <a:pt x="119063" y="2035535"/>
                    </a:cubicBezTo>
                    <a:cubicBezTo>
                      <a:pt x="117035" y="2041958"/>
                      <a:pt x="109087" y="2044648"/>
                      <a:pt x="104775" y="2049822"/>
                    </a:cubicBezTo>
                    <a:cubicBezTo>
                      <a:pt x="101111" y="2054219"/>
                      <a:pt x="98425" y="2059347"/>
                      <a:pt x="95250" y="2064110"/>
                    </a:cubicBezTo>
                    <a:cubicBezTo>
                      <a:pt x="93663" y="2068872"/>
                      <a:pt x="93624" y="2074477"/>
                      <a:pt x="90488" y="2078397"/>
                    </a:cubicBezTo>
                    <a:cubicBezTo>
                      <a:pt x="86912" y="2082867"/>
                      <a:pt x="80247" y="2083875"/>
                      <a:pt x="76200" y="2087922"/>
                    </a:cubicBezTo>
                    <a:cubicBezTo>
                      <a:pt x="72153" y="2091969"/>
                      <a:pt x="69850" y="2097447"/>
                      <a:pt x="66675" y="2102210"/>
                    </a:cubicBezTo>
                    <a:cubicBezTo>
                      <a:pt x="68263" y="2110147"/>
                      <a:pt x="69682" y="2118120"/>
                      <a:pt x="71438" y="2126022"/>
                    </a:cubicBezTo>
                    <a:cubicBezTo>
                      <a:pt x="72858" y="2132412"/>
                      <a:pt x="77998" y="2138778"/>
                      <a:pt x="76200" y="2145072"/>
                    </a:cubicBezTo>
                    <a:cubicBezTo>
                      <a:pt x="73566" y="2154290"/>
                      <a:pt x="33952" y="2178001"/>
                      <a:pt x="33338" y="2178410"/>
                    </a:cubicBezTo>
                    <a:lnTo>
                      <a:pt x="19050" y="2187935"/>
                    </a:lnTo>
                    <a:cubicBezTo>
                      <a:pt x="7764" y="2204864"/>
                      <a:pt x="15249" y="2202222"/>
                      <a:pt x="0" y="2202222"/>
                    </a:cubicBezTo>
                    <a:lnTo>
                      <a:pt x="4763" y="2202222"/>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33" name="32 Forma libre"/>
              <p:cNvSpPr/>
              <p:nvPr/>
            </p:nvSpPr>
            <p:spPr>
              <a:xfrm>
                <a:off x="1766888" y="376238"/>
                <a:ext cx="1833562" cy="2000250"/>
              </a:xfrm>
              <a:custGeom>
                <a:avLst/>
                <a:gdLst>
                  <a:gd name="connsiteX0" fmla="*/ 1833562 w 1833562"/>
                  <a:gd name="connsiteY0" fmla="*/ 0 h 2000250"/>
                  <a:gd name="connsiteX1" fmla="*/ 1795462 w 1833562"/>
                  <a:gd name="connsiteY1" fmla="*/ 47625 h 2000250"/>
                  <a:gd name="connsiteX2" fmla="*/ 1781175 w 1833562"/>
                  <a:gd name="connsiteY2" fmla="*/ 52387 h 2000250"/>
                  <a:gd name="connsiteX3" fmla="*/ 1752600 w 1833562"/>
                  <a:gd name="connsiteY3" fmla="*/ 71437 h 2000250"/>
                  <a:gd name="connsiteX4" fmla="*/ 1738312 w 1833562"/>
                  <a:gd name="connsiteY4" fmla="*/ 80962 h 2000250"/>
                  <a:gd name="connsiteX5" fmla="*/ 1724025 w 1833562"/>
                  <a:gd name="connsiteY5" fmla="*/ 85725 h 2000250"/>
                  <a:gd name="connsiteX6" fmla="*/ 1695450 w 1833562"/>
                  <a:gd name="connsiteY6" fmla="*/ 100012 h 2000250"/>
                  <a:gd name="connsiteX7" fmla="*/ 1690687 w 1833562"/>
                  <a:gd name="connsiteY7" fmla="*/ 114300 h 2000250"/>
                  <a:gd name="connsiteX8" fmla="*/ 1685925 w 1833562"/>
                  <a:gd name="connsiteY8" fmla="*/ 138112 h 2000250"/>
                  <a:gd name="connsiteX9" fmla="*/ 1643062 w 1833562"/>
                  <a:gd name="connsiteY9" fmla="*/ 171450 h 2000250"/>
                  <a:gd name="connsiteX10" fmla="*/ 1628775 w 1833562"/>
                  <a:gd name="connsiteY10" fmla="*/ 180975 h 2000250"/>
                  <a:gd name="connsiteX11" fmla="*/ 1614487 w 1833562"/>
                  <a:gd name="connsiteY11" fmla="*/ 190500 h 2000250"/>
                  <a:gd name="connsiteX12" fmla="*/ 1585912 w 1833562"/>
                  <a:gd name="connsiteY12" fmla="*/ 214312 h 2000250"/>
                  <a:gd name="connsiteX13" fmla="*/ 1571625 w 1833562"/>
                  <a:gd name="connsiteY13" fmla="*/ 219075 h 2000250"/>
                  <a:gd name="connsiteX14" fmla="*/ 1557337 w 1833562"/>
                  <a:gd name="connsiteY14" fmla="*/ 228600 h 2000250"/>
                  <a:gd name="connsiteX15" fmla="*/ 1533525 w 1833562"/>
                  <a:gd name="connsiteY15" fmla="*/ 233362 h 2000250"/>
                  <a:gd name="connsiteX16" fmla="*/ 1514475 w 1833562"/>
                  <a:gd name="connsiteY16" fmla="*/ 238125 h 2000250"/>
                  <a:gd name="connsiteX17" fmla="*/ 1485900 w 1833562"/>
                  <a:gd name="connsiteY17" fmla="*/ 261937 h 2000250"/>
                  <a:gd name="connsiteX18" fmla="*/ 1476375 w 1833562"/>
                  <a:gd name="connsiteY18" fmla="*/ 276225 h 2000250"/>
                  <a:gd name="connsiteX19" fmla="*/ 1462087 w 1833562"/>
                  <a:gd name="connsiteY19" fmla="*/ 285750 h 2000250"/>
                  <a:gd name="connsiteX20" fmla="*/ 1447800 w 1833562"/>
                  <a:gd name="connsiteY20" fmla="*/ 300037 h 2000250"/>
                  <a:gd name="connsiteX21" fmla="*/ 1438275 w 1833562"/>
                  <a:gd name="connsiteY21" fmla="*/ 361950 h 2000250"/>
                  <a:gd name="connsiteX22" fmla="*/ 1433512 w 1833562"/>
                  <a:gd name="connsiteY22" fmla="*/ 376237 h 2000250"/>
                  <a:gd name="connsiteX23" fmla="*/ 1428750 w 1833562"/>
                  <a:gd name="connsiteY23" fmla="*/ 395287 h 2000250"/>
                  <a:gd name="connsiteX24" fmla="*/ 1423987 w 1833562"/>
                  <a:gd name="connsiteY24" fmla="*/ 466725 h 2000250"/>
                  <a:gd name="connsiteX25" fmla="*/ 1404937 w 1833562"/>
                  <a:gd name="connsiteY25" fmla="*/ 500062 h 2000250"/>
                  <a:gd name="connsiteX26" fmla="*/ 1390650 w 1833562"/>
                  <a:gd name="connsiteY26" fmla="*/ 514350 h 2000250"/>
                  <a:gd name="connsiteX27" fmla="*/ 1371600 w 1833562"/>
                  <a:gd name="connsiteY27" fmla="*/ 538162 h 2000250"/>
                  <a:gd name="connsiteX28" fmla="*/ 1352550 w 1833562"/>
                  <a:gd name="connsiteY28" fmla="*/ 566737 h 2000250"/>
                  <a:gd name="connsiteX29" fmla="*/ 1333500 w 1833562"/>
                  <a:gd name="connsiteY29" fmla="*/ 595312 h 2000250"/>
                  <a:gd name="connsiteX30" fmla="*/ 1319212 w 1833562"/>
                  <a:gd name="connsiteY30" fmla="*/ 623887 h 2000250"/>
                  <a:gd name="connsiteX31" fmla="*/ 1285875 w 1833562"/>
                  <a:gd name="connsiteY31" fmla="*/ 652462 h 2000250"/>
                  <a:gd name="connsiteX32" fmla="*/ 1266825 w 1833562"/>
                  <a:gd name="connsiteY32" fmla="*/ 681037 h 2000250"/>
                  <a:gd name="connsiteX33" fmla="*/ 1257300 w 1833562"/>
                  <a:gd name="connsiteY33" fmla="*/ 695325 h 2000250"/>
                  <a:gd name="connsiteX34" fmla="*/ 1243012 w 1833562"/>
                  <a:gd name="connsiteY34" fmla="*/ 704850 h 2000250"/>
                  <a:gd name="connsiteX35" fmla="*/ 1233487 w 1833562"/>
                  <a:gd name="connsiteY35" fmla="*/ 733425 h 2000250"/>
                  <a:gd name="connsiteX36" fmla="*/ 1228725 w 1833562"/>
                  <a:gd name="connsiteY36" fmla="*/ 776287 h 2000250"/>
                  <a:gd name="connsiteX37" fmla="*/ 1223962 w 1833562"/>
                  <a:gd name="connsiteY37" fmla="*/ 790575 h 2000250"/>
                  <a:gd name="connsiteX38" fmla="*/ 1204912 w 1833562"/>
                  <a:gd name="connsiteY38" fmla="*/ 804862 h 2000250"/>
                  <a:gd name="connsiteX39" fmla="*/ 1176337 w 1833562"/>
                  <a:gd name="connsiteY39" fmla="*/ 833437 h 2000250"/>
                  <a:gd name="connsiteX40" fmla="*/ 1143000 w 1833562"/>
                  <a:gd name="connsiteY40" fmla="*/ 857250 h 2000250"/>
                  <a:gd name="connsiteX41" fmla="*/ 1128712 w 1833562"/>
                  <a:gd name="connsiteY41" fmla="*/ 866775 h 2000250"/>
                  <a:gd name="connsiteX42" fmla="*/ 1114425 w 1833562"/>
                  <a:gd name="connsiteY42" fmla="*/ 881062 h 2000250"/>
                  <a:gd name="connsiteX43" fmla="*/ 1085850 w 1833562"/>
                  <a:gd name="connsiteY43" fmla="*/ 890587 h 2000250"/>
                  <a:gd name="connsiteX44" fmla="*/ 1052512 w 1833562"/>
                  <a:gd name="connsiteY44" fmla="*/ 904875 h 2000250"/>
                  <a:gd name="connsiteX45" fmla="*/ 1042987 w 1833562"/>
                  <a:gd name="connsiteY45" fmla="*/ 919162 h 2000250"/>
                  <a:gd name="connsiteX46" fmla="*/ 1028700 w 1833562"/>
                  <a:gd name="connsiteY46" fmla="*/ 928687 h 2000250"/>
                  <a:gd name="connsiteX47" fmla="*/ 1009650 w 1833562"/>
                  <a:gd name="connsiteY47" fmla="*/ 947737 h 2000250"/>
                  <a:gd name="connsiteX48" fmla="*/ 962025 w 1833562"/>
                  <a:gd name="connsiteY48" fmla="*/ 981075 h 2000250"/>
                  <a:gd name="connsiteX49" fmla="*/ 933450 w 1833562"/>
                  <a:gd name="connsiteY49" fmla="*/ 1009650 h 2000250"/>
                  <a:gd name="connsiteX50" fmla="*/ 904875 w 1833562"/>
                  <a:gd name="connsiteY50" fmla="*/ 1038225 h 2000250"/>
                  <a:gd name="connsiteX51" fmla="*/ 890587 w 1833562"/>
                  <a:gd name="connsiteY51" fmla="*/ 1057275 h 2000250"/>
                  <a:gd name="connsiteX52" fmla="*/ 881062 w 1833562"/>
                  <a:gd name="connsiteY52" fmla="*/ 1071562 h 2000250"/>
                  <a:gd name="connsiteX53" fmla="*/ 866775 w 1833562"/>
                  <a:gd name="connsiteY53" fmla="*/ 1081087 h 2000250"/>
                  <a:gd name="connsiteX54" fmla="*/ 842962 w 1833562"/>
                  <a:gd name="connsiteY54" fmla="*/ 1104900 h 2000250"/>
                  <a:gd name="connsiteX55" fmla="*/ 833437 w 1833562"/>
                  <a:gd name="connsiteY55" fmla="*/ 1143000 h 2000250"/>
                  <a:gd name="connsiteX56" fmla="*/ 828675 w 1833562"/>
                  <a:gd name="connsiteY56" fmla="*/ 1166812 h 2000250"/>
                  <a:gd name="connsiteX57" fmla="*/ 819150 w 1833562"/>
                  <a:gd name="connsiteY57" fmla="*/ 1195387 h 2000250"/>
                  <a:gd name="connsiteX58" fmla="*/ 804862 w 1833562"/>
                  <a:gd name="connsiteY58" fmla="*/ 1209675 h 2000250"/>
                  <a:gd name="connsiteX59" fmla="*/ 776287 w 1833562"/>
                  <a:gd name="connsiteY59" fmla="*/ 1228725 h 2000250"/>
                  <a:gd name="connsiteX60" fmla="*/ 762000 w 1833562"/>
                  <a:gd name="connsiteY60" fmla="*/ 1238250 h 2000250"/>
                  <a:gd name="connsiteX61" fmla="*/ 747712 w 1833562"/>
                  <a:gd name="connsiteY61" fmla="*/ 1252537 h 2000250"/>
                  <a:gd name="connsiteX62" fmla="*/ 728662 w 1833562"/>
                  <a:gd name="connsiteY62" fmla="*/ 1304925 h 2000250"/>
                  <a:gd name="connsiteX63" fmla="*/ 714375 w 1833562"/>
                  <a:gd name="connsiteY63" fmla="*/ 1309687 h 2000250"/>
                  <a:gd name="connsiteX64" fmla="*/ 700087 w 1833562"/>
                  <a:gd name="connsiteY64" fmla="*/ 1323975 h 2000250"/>
                  <a:gd name="connsiteX65" fmla="*/ 690562 w 1833562"/>
                  <a:gd name="connsiteY65" fmla="*/ 1338262 h 2000250"/>
                  <a:gd name="connsiteX66" fmla="*/ 661987 w 1833562"/>
                  <a:gd name="connsiteY66" fmla="*/ 1362075 h 2000250"/>
                  <a:gd name="connsiteX67" fmla="*/ 652462 w 1833562"/>
                  <a:gd name="connsiteY67" fmla="*/ 1376362 h 2000250"/>
                  <a:gd name="connsiteX68" fmla="*/ 623887 w 1833562"/>
                  <a:gd name="connsiteY68" fmla="*/ 1400175 h 2000250"/>
                  <a:gd name="connsiteX69" fmla="*/ 619125 w 1833562"/>
                  <a:gd name="connsiteY69" fmla="*/ 1414462 h 2000250"/>
                  <a:gd name="connsiteX70" fmla="*/ 600075 w 1833562"/>
                  <a:gd name="connsiteY70" fmla="*/ 1443037 h 2000250"/>
                  <a:gd name="connsiteX71" fmla="*/ 595312 w 1833562"/>
                  <a:gd name="connsiteY71" fmla="*/ 1471612 h 2000250"/>
                  <a:gd name="connsiteX72" fmla="*/ 547687 w 1833562"/>
                  <a:gd name="connsiteY72" fmla="*/ 1514475 h 2000250"/>
                  <a:gd name="connsiteX73" fmla="*/ 533400 w 1833562"/>
                  <a:gd name="connsiteY73" fmla="*/ 1519237 h 2000250"/>
                  <a:gd name="connsiteX74" fmla="*/ 509587 w 1833562"/>
                  <a:gd name="connsiteY74" fmla="*/ 1543050 h 2000250"/>
                  <a:gd name="connsiteX75" fmla="*/ 485775 w 1833562"/>
                  <a:gd name="connsiteY75" fmla="*/ 1566862 h 2000250"/>
                  <a:gd name="connsiteX76" fmla="*/ 481012 w 1833562"/>
                  <a:gd name="connsiteY76" fmla="*/ 1585912 h 2000250"/>
                  <a:gd name="connsiteX77" fmla="*/ 457200 w 1833562"/>
                  <a:gd name="connsiteY77" fmla="*/ 1614487 h 2000250"/>
                  <a:gd name="connsiteX78" fmla="*/ 447675 w 1833562"/>
                  <a:gd name="connsiteY78" fmla="*/ 1628775 h 2000250"/>
                  <a:gd name="connsiteX79" fmla="*/ 433387 w 1833562"/>
                  <a:gd name="connsiteY79" fmla="*/ 1633537 h 2000250"/>
                  <a:gd name="connsiteX80" fmla="*/ 414337 w 1833562"/>
                  <a:gd name="connsiteY80" fmla="*/ 1647825 h 2000250"/>
                  <a:gd name="connsiteX81" fmla="*/ 395287 w 1833562"/>
                  <a:gd name="connsiteY81" fmla="*/ 1681162 h 2000250"/>
                  <a:gd name="connsiteX82" fmla="*/ 385762 w 1833562"/>
                  <a:gd name="connsiteY82" fmla="*/ 1695450 h 2000250"/>
                  <a:gd name="connsiteX83" fmla="*/ 371475 w 1833562"/>
                  <a:gd name="connsiteY83" fmla="*/ 1700212 h 2000250"/>
                  <a:gd name="connsiteX84" fmla="*/ 338137 w 1833562"/>
                  <a:gd name="connsiteY84" fmla="*/ 1704975 h 2000250"/>
                  <a:gd name="connsiteX85" fmla="*/ 323850 w 1833562"/>
                  <a:gd name="connsiteY85" fmla="*/ 1709737 h 2000250"/>
                  <a:gd name="connsiteX86" fmla="*/ 314325 w 1833562"/>
                  <a:gd name="connsiteY86" fmla="*/ 1724025 h 2000250"/>
                  <a:gd name="connsiteX87" fmla="*/ 300037 w 1833562"/>
                  <a:gd name="connsiteY87" fmla="*/ 1733550 h 2000250"/>
                  <a:gd name="connsiteX88" fmla="*/ 290512 w 1833562"/>
                  <a:gd name="connsiteY88" fmla="*/ 1747837 h 2000250"/>
                  <a:gd name="connsiteX89" fmla="*/ 276225 w 1833562"/>
                  <a:gd name="connsiteY89" fmla="*/ 1762125 h 2000250"/>
                  <a:gd name="connsiteX90" fmla="*/ 261937 w 1833562"/>
                  <a:gd name="connsiteY90" fmla="*/ 1766887 h 2000250"/>
                  <a:gd name="connsiteX91" fmla="*/ 252412 w 1833562"/>
                  <a:gd name="connsiteY91" fmla="*/ 1781175 h 2000250"/>
                  <a:gd name="connsiteX92" fmla="*/ 204787 w 1833562"/>
                  <a:gd name="connsiteY92" fmla="*/ 1804987 h 2000250"/>
                  <a:gd name="connsiteX93" fmla="*/ 185737 w 1833562"/>
                  <a:gd name="connsiteY93" fmla="*/ 1852612 h 2000250"/>
                  <a:gd name="connsiteX94" fmla="*/ 152400 w 1833562"/>
                  <a:gd name="connsiteY94" fmla="*/ 1862137 h 2000250"/>
                  <a:gd name="connsiteX95" fmla="*/ 138112 w 1833562"/>
                  <a:gd name="connsiteY95" fmla="*/ 1866900 h 2000250"/>
                  <a:gd name="connsiteX96" fmla="*/ 109537 w 1833562"/>
                  <a:gd name="connsiteY96" fmla="*/ 1890712 h 2000250"/>
                  <a:gd name="connsiteX97" fmla="*/ 104775 w 1833562"/>
                  <a:gd name="connsiteY97" fmla="*/ 1905000 h 2000250"/>
                  <a:gd name="connsiteX98" fmla="*/ 100012 w 1833562"/>
                  <a:gd name="connsiteY98" fmla="*/ 1933575 h 2000250"/>
                  <a:gd name="connsiteX99" fmla="*/ 85725 w 1833562"/>
                  <a:gd name="connsiteY99" fmla="*/ 1938337 h 2000250"/>
                  <a:gd name="connsiteX100" fmla="*/ 71437 w 1833562"/>
                  <a:gd name="connsiteY100" fmla="*/ 1952625 h 2000250"/>
                  <a:gd name="connsiteX101" fmla="*/ 66675 w 1833562"/>
                  <a:gd name="connsiteY101" fmla="*/ 1966912 h 2000250"/>
                  <a:gd name="connsiteX102" fmla="*/ 38100 w 1833562"/>
                  <a:gd name="connsiteY102" fmla="*/ 1985962 h 2000250"/>
                  <a:gd name="connsiteX103" fmla="*/ 0 w 1833562"/>
                  <a:gd name="connsiteY103" fmla="*/ 2000250 h 2000250"/>
                  <a:gd name="connsiteX104" fmla="*/ 0 w 1833562"/>
                  <a:gd name="connsiteY104" fmla="*/ 1995487 h 2000250"/>
                  <a:gd name="connsiteX105" fmla="*/ 0 w 1833562"/>
                  <a:gd name="connsiteY105" fmla="*/ 1995487 h 2000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1833562" h="2000250">
                    <a:moveTo>
                      <a:pt x="1833562" y="0"/>
                    </a:moveTo>
                    <a:cubicBezTo>
                      <a:pt x="1825095" y="16933"/>
                      <a:pt x="1815619" y="40907"/>
                      <a:pt x="1795462" y="47625"/>
                    </a:cubicBezTo>
                    <a:lnTo>
                      <a:pt x="1781175" y="52387"/>
                    </a:lnTo>
                    <a:lnTo>
                      <a:pt x="1752600" y="71437"/>
                    </a:lnTo>
                    <a:cubicBezTo>
                      <a:pt x="1747837" y="74612"/>
                      <a:pt x="1743742" y="79152"/>
                      <a:pt x="1738312" y="80962"/>
                    </a:cubicBezTo>
                    <a:cubicBezTo>
                      <a:pt x="1733550" y="82550"/>
                      <a:pt x="1728515" y="83480"/>
                      <a:pt x="1724025" y="85725"/>
                    </a:cubicBezTo>
                    <a:cubicBezTo>
                      <a:pt x="1687104" y="104186"/>
                      <a:pt x="1731353" y="88045"/>
                      <a:pt x="1695450" y="100012"/>
                    </a:cubicBezTo>
                    <a:cubicBezTo>
                      <a:pt x="1693862" y="104775"/>
                      <a:pt x="1691905" y="109430"/>
                      <a:pt x="1690687" y="114300"/>
                    </a:cubicBezTo>
                    <a:cubicBezTo>
                      <a:pt x="1688724" y="122153"/>
                      <a:pt x="1689545" y="130872"/>
                      <a:pt x="1685925" y="138112"/>
                    </a:cubicBezTo>
                    <a:cubicBezTo>
                      <a:pt x="1680329" y="149303"/>
                      <a:pt x="1648710" y="167685"/>
                      <a:pt x="1643062" y="171450"/>
                    </a:cubicBezTo>
                    <a:lnTo>
                      <a:pt x="1628775" y="180975"/>
                    </a:lnTo>
                    <a:cubicBezTo>
                      <a:pt x="1624012" y="184150"/>
                      <a:pt x="1618534" y="186453"/>
                      <a:pt x="1614487" y="190500"/>
                    </a:cubicBezTo>
                    <a:cubicBezTo>
                      <a:pt x="1603953" y="201034"/>
                      <a:pt x="1599175" y="207680"/>
                      <a:pt x="1585912" y="214312"/>
                    </a:cubicBezTo>
                    <a:cubicBezTo>
                      <a:pt x="1581422" y="216557"/>
                      <a:pt x="1576115" y="216830"/>
                      <a:pt x="1571625" y="219075"/>
                    </a:cubicBezTo>
                    <a:cubicBezTo>
                      <a:pt x="1566505" y="221635"/>
                      <a:pt x="1562697" y="226590"/>
                      <a:pt x="1557337" y="228600"/>
                    </a:cubicBezTo>
                    <a:cubicBezTo>
                      <a:pt x="1549758" y="231442"/>
                      <a:pt x="1541427" y="231606"/>
                      <a:pt x="1533525" y="233362"/>
                    </a:cubicBezTo>
                    <a:cubicBezTo>
                      <a:pt x="1527135" y="234782"/>
                      <a:pt x="1520825" y="236537"/>
                      <a:pt x="1514475" y="238125"/>
                    </a:cubicBezTo>
                    <a:cubicBezTo>
                      <a:pt x="1500427" y="247490"/>
                      <a:pt x="1497359" y="248186"/>
                      <a:pt x="1485900" y="261937"/>
                    </a:cubicBezTo>
                    <a:cubicBezTo>
                      <a:pt x="1482236" y="266334"/>
                      <a:pt x="1480422" y="272178"/>
                      <a:pt x="1476375" y="276225"/>
                    </a:cubicBezTo>
                    <a:cubicBezTo>
                      <a:pt x="1472328" y="280272"/>
                      <a:pt x="1466484" y="282086"/>
                      <a:pt x="1462087" y="285750"/>
                    </a:cubicBezTo>
                    <a:cubicBezTo>
                      <a:pt x="1456913" y="290062"/>
                      <a:pt x="1452562" y="295275"/>
                      <a:pt x="1447800" y="300037"/>
                    </a:cubicBezTo>
                    <a:cubicBezTo>
                      <a:pt x="1436335" y="334428"/>
                      <a:pt x="1448799" y="293542"/>
                      <a:pt x="1438275" y="361950"/>
                    </a:cubicBezTo>
                    <a:cubicBezTo>
                      <a:pt x="1437512" y="366912"/>
                      <a:pt x="1434891" y="371410"/>
                      <a:pt x="1433512" y="376237"/>
                    </a:cubicBezTo>
                    <a:cubicBezTo>
                      <a:pt x="1431714" y="382531"/>
                      <a:pt x="1430337" y="388937"/>
                      <a:pt x="1428750" y="395287"/>
                    </a:cubicBezTo>
                    <a:cubicBezTo>
                      <a:pt x="1427162" y="419100"/>
                      <a:pt x="1426623" y="443005"/>
                      <a:pt x="1423987" y="466725"/>
                    </a:cubicBezTo>
                    <a:cubicBezTo>
                      <a:pt x="1422518" y="479950"/>
                      <a:pt x="1413062" y="490583"/>
                      <a:pt x="1404937" y="500062"/>
                    </a:cubicBezTo>
                    <a:cubicBezTo>
                      <a:pt x="1400554" y="505176"/>
                      <a:pt x="1395085" y="509281"/>
                      <a:pt x="1390650" y="514350"/>
                    </a:cubicBezTo>
                    <a:cubicBezTo>
                      <a:pt x="1383956" y="522000"/>
                      <a:pt x="1377950" y="530225"/>
                      <a:pt x="1371600" y="538162"/>
                    </a:cubicBezTo>
                    <a:cubicBezTo>
                      <a:pt x="1362491" y="565488"/>
                      <a:pt x="1373360" y="539981"/>
                      <a:pt x="1352550" y="566737"/>
                    </a:cubicBezTo>
                    <a:cubicBezTo>
                      <a:pt x="1345522" y="575773"/>
                      <a:pt x="1337120" y="584452"/>
                      <a:pt x="1333500" y="595312"/>
                    </a:cubicBezTo>
                    <a:cubicBezTo>
                      <a:pt x="1328726" y="609632"/>
                      <a:pt x="1329470" y="611577"/>
                      <a:pt x="1319212" y="623887"/>
                    </a:cubicBezTo>
                    <a:cubicBezTo>
                      <a:pt x="1308154" y="637157"/>
                      <a:pt x="1299894" y="641948"/>
                      <a:pt x="1285875" y="652462"/>
                    </a:cubicBezTo>
                    <a:lnTo>
                      <a:pt x="1266825" y="681037"/>
                    </a:lnTo>
                    <a:cubicBezTo>
                      <a:pt x="1263650" y="685800"/>
                      <a:pt x="1262063" y="692150"/>
                      <a:pt x="1257300" y="695325"/>
                    </a:cubicBezTo>
                    <a:lnTo>
                      <a:pt x="1243012" y="704850"/>
                    </a:lnTo>
                    <a:cubicBezTo>
                      <a:pt x="1239837" y="714375"/>
                      <a:pt x="1234596" y="723446"/>
                      <a:pt x="1233487" y="733425"/>
                    </a:cubicBezTo>
                    <a:cubicBezTo>
                      <a:pt x="1231900" y="747712"/>
                      <a:pt x="1231088" y="762107"/>
                      <a:pt x="1228725" y="776287"/>
                    </a:cubicBezTo>
                    <a:cubicBezTo>
                      <a:pt x="1227900" y="781239"/>
                      <a:pt x="1227176" y="786718"/>
                      <a:pt x="1223962" y="790575"/>
                    </a:cubicBezTo>
                    <a:cubicBezTo>
                      <a:pt x="1218881" y="796673"/>
                      <a:pt x="1210812" y="799552"/>
                      <a:pt x="1204912" y="804862"/>
                    </a:cubicBezTo>
                    <a:cubicBezTo>
                      <a:pt x="1194899" y="813873"/>
                      <a:pt x="1187545" y="825965"/>
                      <a:pt x="1176337" y="833437"/>
                    </a:cubicBezTo>
                    <a:cubicBezTo>
                      <a:pt x="1142654" y="855893"/>
                      <a:pt x="1184369" y="827701"/>
                      <a:pt x="1143000" y="857250"/>
                    </a:cubicBezTo>
                    <a:cubicBezTo>
                      <a:pt x="1138342" y="860577"/>
                      <a:pt x="1133109" y="863111"/>
                      <a:pt x="1128712" y="866775"/>
                    </a:cubicBezTo>
                    <a:cubicBezTo>
                      <a:pt x="1123538" y="871087"/>
                      <a:pt x="1120312" y="877791"/>
                      <a:pt x="1114425" y="881062"/>
                    </a:cubicBezTo>
                    <a:cubicBezTo>
                      <a:pt x="1105648" y="885938"/>
                      <a:pt x="1094830" y="886097"/>
                      <a:pt x="1085850" y="890587"/>
                    </a:cubicBezTo>
                    <a:cubicBezTo>
                      <a:pt x="1062310" y="902357"/>
                      <a:pt x="1073535" y="897867"/>
                      <a:pt x="1052512" y="904875"/>
                    </a:cubicBezTo>
                    <a:cubicBezTo>
                      <a:pt x="1049337" y="909637"/>
                      <a:pt x="1047034" y="915115"/>
                      <a:pt x="1042987" y="919162"/>
                    </a:cubicBezTo>
                    <a:cubicBezTo>
                      <a:pt x="1038940" y="923209"/>
                      <a:pt x="1032276" y="924218"/>
                      <a:pt x="1028700" y="928687"/>
                    </a:cubicBezTo>
                    <a:cubicBezTo>
                      <a:pt x="1010228" y="951777"/>
                      <a:pt x="1040820" y="937348"/>
                      <a:pt x="1009650" y="947737"/>
                    </a:cubicBezTo>
                    <a:cubicBezTo>
                      <a:pt x="1000619" y="953758"/>
                      <a:pt x="972102" y="972006"/>
                      <a:pt x="962025" y="981075"/>
                    </a:cubicBezTo>
                    <a:cubicBezTo>
                      <a:pt x="952013" y="990086"/>
                      <a:pt x="942975" y="1000125"/>
                      <a:pt x="933450" y="1009650"/>
                    </a:cubicBezTo>
                    <a:lnTo>
                      <a:pt x="904875" y="1038225"/>
                    </a:lnTo>
                    <a:cubicBezTo>
                      <a:pt x="900112" y="1044575"/>
                      <a:pt x="895201" y="1050816"/>
                      <a:pt x="890587" y="1057275"/>
                    </a:cubicBezTo>
                    <a:cubicBezTo>
                      <a:pt x="887260" y="1061932"/>
                      <a:pt x="885109" y="1067515"/>
                      <a:pt x="881062" y="1071562"/>
                    </a:cubicBezTo>
                    <a:cubicBezTo>
                      <a:pt x="877015" y="1075609"/>
                      <a:pt x="871537" y="1077912"/>
                      <a:pt x="866775" y="1081087"/>
                    </a:cubicBezTo>
                    <a:cubicBezTo>
                      <a:pt x="841378" y="1119184"/>
                      <a:pt x="845343" y="1092994"/>
                      <a:pt x="842962" y="1104900"/>
                    </a:cubicBezTo>
                    <a:cubicBezTo>
                      <a:pt x="839787" y="1117600"/>
                      <a:pt x="836381" y="1130244"/>
                      <a:pt x="833437" y="1143000"/>
                    </a:cubicBezTo>
                    <a:cubicBezTo>
                      <a:pt x="831617" y="1150887"/>
                      <a:pt x="830805" y="1159003"/>
                      <a:pt x="828675" y="1166812"/>
                    </a:cubicBezTo>
                    <a:cubicBezTo>
                      <a:pt x="826033" y="1176498"/>
                      <a:pt x="826250" y="1188287"/>
                      <a:pt x="819150" y="1195387"/>
                    </a:cubicBezTo>
                    <a:cubicBezTo>
                      <a:pt x="814387" y="1200150"/>
                      <a:pt x="810179" y="1205540"/>
                      <a:pt x="804862" y="1209675"/>
                    </a:cubicBezTo>
                    <a:cubicBezTo>
                      <a:pt x="795826" y="1216703"/>
                      <a:pt x="785812" y="1222375"/>
                      <a:pt x="776287" y="1228725"/>
                    </a:cubicBezTo>
                    <a:cubicBezTo>
                      <a:pt x="771525" y="1231900"/>
                      <a:pt x="766047" y="1234203"/>
                      <a:pt x="762000" y="1238250"/>
                    </a:cubicBezTo>
                    <a:lnTo>
                      <a:pt x="747712" y="1252537"/>
                    </a:lnTo>
                    <a:cubicBezTo>
                      <a:pt x="743610" y="1289456"/>
                      <a:pt x="754397" y="1292058"/>
                      <a:pt x="728662" y="1304925"/>
                    </a:cubicBezTo>
                    <a:cubicBezTo>
                      <a:pt x="724172" y="1307170"/>
                      <a:pt x="719137" y="1308100"/>
                      <a:pt x="714375" y="1309687"/>
                    </a:cubicBezTo>
                    <a:cubicBezTo>
                      <a:pt x="709612" y="1314450"/>
                      <a:pt x="704399" y="1318801"/>
                      <a:pt x="700087" y="1323975"/>
                    </a:cubicBezTo>
                    <a:cubicBezTo>
                      <a:pt x="696423" y="1328372"/>
                      <a:pt x="694609" y="1334215"/>
                      <a:pt x="690562" y="1338262"/>
                    </a:cubicBezTo>
                    <a:cubicBezTo>
                      <a:pt x="653098" y="1375726"/>
                      <a:pt x="701001" y="1315259"/>
                      <a:pt x="661987" y="1362075"/>
                    </a:cubicBezTo>
                    <a:cubicBezTo>
                      <a:pt x="658323" y="1366472"/>
                      <a:pt x="656126" y="1371965"/>
                      <a:pt x="652462" y="1376362"/>
                    </a:cubicBezTo>
                    <a:cubicBezTo>
                      <a:pt x="641001" y="1390116"/>
                      <a:pt x="637938" y="1390808"/>
                      <a:pt x="623887" y="1400175"/>
                    </a:cubicBezTo>
                    <a:cubicBezTo>
                      <a:pt x="622300" y="1404937"/>
                      <a:pt x="621563" y="1410074"/>
                      <a:pt x="619125" y="1414462"/>
                    </a:cubicBezTo>
                    <a:cubicBezTo>
                      <a:pt x="613566" y="1424469"/>
                      <a:pt x="600075" y="1443037"/>
                      <a:pt x="600075" y="1443037"/>
                    </a:cubicBezTo>
                    <a:cubicBezTo>
                      <a:pt x="598487" y="1452562"/>
                      <a:pt x="600178" y="1463271"/>
                      <a:pt x="595312" y="1471612"/>
                    </a:cubicBezTo>
                    <a:cubicBezTo>
                      <a:pt x="590401" y="1480030"/>
                      <a:pt x="560261" y="1507290"/>
                      <a:pt x="547687" y="1514475"/>
                    </a:cubicBezTo>
                    <a:cubicBezTo>
                      <a:pt x="543329" y="1516966"/>
                      <a:pt x="538162" y="1517650"/>
                      <a:pt x="533400" y="1519237"/>
                    </a:cubicBezTo>
                    <a:cubicBezTo>
                      <a:pt x="508003" y="1557334"/>
                      <a:pt x="541335" y="1511303"/>
                      <a:pt x="509587" y="1543050"/>
                    </a:cubicBezTo>
                    <a:cubicBezTo>
                      <a:pt x="477834" y="1574802"/>
                      <a:pt x="523878" y="1541459"/>
                      <a:pt x="485775" y="1566862"/>
                    </a:cubicBezTo>
                    <a:cubicBezTo>
                      <a:pt x="475005" y="1583018"/>
                      <a:pt x="472203" y="1577103"/>
                      <a:pt x="481012" y="1585912"/>
                    </a:cubicBezTo>
                    <a:cubicBezTo>
                      <a:pt x="457363" y="1621387"/>
                      <a:pt x="487758" y="1577817"/>
                      <a:pt x="457200" y="1614487"/>
                    </a:cubicBezTo>
                    <a:cubicBezTo>
                      <a:pt x="453536" y="1618884"/>
                      <a:pt x="452145" y="1625199"/>
                      <a:pt x="447675" y="1628775"/>
                    </a:cubicBezTo>
                    <a:cubicBezTo>
                      <a:pt x="443755" y="1631911"/>
                      <a:pt x="438150" y="1631950"/>
                      <a:pt x="433387" y="1633537"/>
                    </a:cubicBezTo>
                    <a:cubicBezTo>
                      <a:pt x="427037" y="1638300"/>
                      <a:pt x="418544" y="1641094"/>
                      <a:pt x="414337" y="1647825"/>
                    </a:cubicBezTo>
                    <a:cubicBezTo>
                      <a:pt x="387015" y="1691541"/>
                      <a:pt x="431469" y="1657041"/>
                      <a:pt x="395287" y="1681162"/>
                    </a:cubicBezTo>
                    <a:cubicBezTo>
                      <a:pt x="392112" y="1685925"/>
                      <a:pt x="390232" y="1691874"/>
                      <a:pt x="385762" y="1695450"/>
                    </a:cubicBezTo>
                    <a:cubicBezTo>
                      <a:pt x="381842" y="1698586"/>
                      <a:pt x="376397" y="1699228"/>
                      <a:pt x="371475" y="1700212"/>
                    </a:cubicBezTo>
                    <a:cubicBezTo>
                      <a:pt x="360467" y="1702414"/>
                      <a:pt x="349250" y="1703387"/>
                      <a:pt x="338137" y="1704975"/>
                    </a:cubicBezTo>
                    <a:cubicBezTo>
                      <a:pt x="333375" y="1706562"/>
                      <a:pt x="327770" y="1706601"/>
                      <a:pt x="323850" y="1709737"/>
                    </a:cubicBezTo>
                    <a:cubicBezTo>
                      <a:pt x="319380" y="1713313"/>
                      <a:pt x="318372" y="1719978"/>
                      <a:pt x="314325" y="1724025"/>
                    </a:cubicBezTo>
                    <a:cubicBezTo>
                      <a:pt x="310278" y="1728072"/>
                      <a:pt x="304800" y="1730375"/>
                      <a:pt x="300037" y="1733550"/>
                    </a:cubicBezTo>
                    <a:cubicBezTo>
                      <a:pt x="296862" y="1738312"/>
                      <a:pt x="292099" y="1742281"/>
                      <a:pt x="290512" y="1747837"/>
                    </a:cubicBezTo>
                    <a:cubicBezTo>
                      <a:pt x="285750" y="1752600"/>
                      <a:pt x="281829" y="1758389"/>
                      <a:pt x="276225" y="1762125"/>
                    </a:cubicBezTo>
                    <a:cubicBezTo>
                      <a:pt x="272048" y="1764910"/>
                      <a:pt x="265857" y="1763751"/>
                      <a:pt x="261937" y="1766887"/>
                    </a:cubicBezTo>
                    <a:cubicBezTo>
                      <a:pt x="257467" y="1770463"/>
                      <a:pt x="256720" y="1777406"/>
                      <a:pt x="252412" y="1781175"/>
                    </a:cubicBezTo>
                    <a:cubicBezTo>
                      <a:pt x="229731" y="1801021"/>
                      <a:pt x="228459" y="1799070"/>
                      <a:pt x="204787" y="1804987"/>
                    </a:cubicBezTo>
                    <a:cubicBezTo>
                      <a:pt x="202927" y="1810567"/>
                      <a:pt x="192745" y="1845604"/>
                      <a:pt x="185737" y="1852612"/>
                    </a:cubicBezTo>
                    <a:cubicBezTo>
                      <a:pt x="183451" y="1854898"/>
                      <a:pt x="152576" y="1862087"/>
                      <a:pt x="152400" y="1862137"/>
                    </a:cubicBezTo>
                    <a:cubicBezTo>
                      <a:pt x="147573" y="1863516"/>
                      <a:pt x="142602" y="1864655"/>
                      <a:pt x="138112" y="1866900"/>
                    </a:cubicBezTo>
                    <a:cubicBezTo>
                      <a:pt x="124853" y="1873530"/>
                      <a:pt x="120069" y="1880181"/>
                      <a:pt x="109537" y="1890712"/>
                    </a:cubicBezTo>
                    <a:cubicBezTo>
                      <a:pt x="107950" y="1895475"/>
                      <a:pt x="105864" y="1900099"/>
                      <a:pt x="104775" y="1905000"/>
                    </a:cubicBezTo>
                    <a:cubicBezTo>
                      <a:pt x="102680" y="1914426"/>
                      <a:pt x="104803" y="1925191"/>
                      <a:pt x="100012" y="1933575"/>
                    </a:cubicBezTo>
                    <a:cubicBezTo>
                      <a:pt x="97521" y="1937933"/>
                      <a:pt x="90487" y="1936750"/>
                      <a:pt x="85725" y="1938337"/>
                    </a:cubicBezTo>
                    <a:cubicBezTo>
                      <a:pt x="80962" y="1943100"/>
                      <a:pt x="75173" y="1947021"/>
                      <a:pt x="71437" y="1952625"/>
                    </a:cubicBezTo>
                    <a:cubicBezTo>
                      <a:pt x="68652" y="1956802"/>
                      <a:pt x="70225" y="1963362"/>
                      <a:pt x="66675" y="1966912"/>
                    </a:cubicBezTo>
                    <a:cubicBezTo>
                      <a:pt x="58580" y="1975007"/>
                      <a:pt x="48960" y="1982342"/>
                      <a:pt x="38100" y="1985962"/>
                    </a:cubicBezTo>
                    <a:cubicBezTo>
                      <a:pt x="6157" y="1996610"/>
                      <a:pt x="18505" y="1990996"/>
                      <a:pt x="0" y="2000250"/>
                    </a:cubicBezTo>
                    <a:lnTo>
                      <a:pt x="0" y="1995487"/>
                    </a:lnTo>
                    <a:lnTo>
                      <a:pt x="0" y="1995487"/>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sp>
          <p:nvSpPr>
            <p:cNvPr id="35" name="34 Forma libre"/>
            <p:cNvSpPr/>
            <p:nvPr/>
          </p:nvSpPr>
          <p:spPr>
            <a:xfrm>
              <a:off x="3534770" y="3575713"/>
              <a:ext cx="1269242" cy="1453615"/>
            </a:xfrm>
            <a:custGeom>
              <a:avLst/>
              <a:gdLst>
                <a:gd name="connsiteX0" fmla="*/ 1009934 w 1269242"/>
                <a:gd name="connsiteY0" fmla="*/ 272956 h 1453615"/>
                <a:gd name="connsiteX1" fmla="*/ 928048 w 1269242"/>
                <a:gd name="connsiteY1" fmla="*/ 327547 h 1453615"/>
                <a:gd name="connsiteX2" fmla="*/ 832514 w 1269242"/>
                <a:gd name="connsiteY2" fmla="*/ 382138 h 1453615"/>
                <a:gd name="connsiteX3" fmla="*/ 777923 w 1269242"/>
                <a:gd name="connsiteY3" fmla="*/ 395786 h 1453615"/>
                <a:gd name="connsiteX4" fmla="*/ 736979 w 1269242"/>
                <a:gd name="connsiteY4" fmla="*/ 409433 h 1453615"/>
                <a:gd name="connsiteX5" fmla="*/ 696036 w 1269242"/>
                <a:gd name="connsiteY5" fmla="*/ 436729 h 1453615"/>
                <a:gd name="connsiteX6" fmla="*/ 573206 w 1269242"/>
                <a:gd name="connsiteY6" fmla="*/ 382138 h 1453615"/>
                <a:gd name="connsiteX7" fmla="*/ 559558 w 1269242"/>
                <a:gd name="connsiteY7" fmla="*/ 341194 h 1453615"/>
                <a:gd name="connsiteX8" fmla="*/ 477672 w 1269242"/>
                <a:gd name="connsiteY8" fmla="*/ 259308 h 1453615"/>
                <a:gd name="connsiteX9" fmla="*/ 436729 w 1269242"/>
                <a:gd name="connsiteY9" fmla="*/ 218365 h 1453615"/>
                <a:gd name="connsiteX10" fmla="*/ 409433 w 1269242"/>
                <a:gd name="connsiteY10" fmla="*/ 177421 h 1453615"/>
                <a:gd name="connsiteX11" fmla="*/ 395785 w 1269242"/>
                <a:gd name="connsiteY11" fmla="*/ 136478 h 1453615"/>
                <a:gd name="connsiteX12" fmla="*/ 354842 w 1269242"/>
                <a:gd name="connsiteY12" fmla="*/ 109183 h 1453615"/>
                <a:gd name="connsiteX13" fmla="*/ 341194 w 1269242"/>
                <a:gd name="connsiteY13" fmla="*/ 68239 h 1453615"/>
                <a:gd name="connsiteX14" fmla="*/ 259308 w 1269242"/>
                <a:gd name="connsiteY14" fmla="*/ 0 h 1453615"/>
                <a:gd name="connsiteX15" fmla="*/ 245660 w 1269242"/>
                <a:gd name="connsiteY15" fmla="*/ 81887 h 1453615"/>
                <a:gd name="connsiteX16" fmla="*/ 204717 w 1269242"/>
                <a:gd name="connsiteY16" fmla="*/ 95535 h 1453615"/>
                <a:gd name="connsiteX17" fmla="*/ 109182 w 1269242"/>
                <a:gd name="connsiteY17" fmla="*/ 81887 h 1453615"/>
                <a:gd name="connsiteX18" fmla="*/ 13648 w 1269242"/>
                <a:gd name="connsiteY18" fmla="*/ 68239 h 1453615"/>
                <a:gd name="connsiteX19" fmla="*/ 0 w 1269242"/>
                <a:gd name="connsiteY19" fmla="*/ 109183 h 1453615"/>
                <a:gd name="connsiteX20" fmla="*/ 13648 w 1269242"/>
                <a:gd name="connsiteY20" fmla="*/ 191069 h 1453615"/>
                <a:gd name="connsiteX21" fmla="*/ 54591 w 1269242"/>
                <a:gd name="connsiteY21" fmla="*/ 218365 h 1453615"/>
                <a:gd name="connsiteX22" fmla="*/ 232012 w 1269242"/>
                <a:gd name="connsiteY22" fmla="*/ 245660 h 1453615"/>
                <a:gd name="connsiteX23" fmla="*/ 272955 w 1269242"/>
                <a:gd name="connsiteY23" fmla="*/ 272956 h 1453615"/>
                <a:gd name="connsiteX24" fmla="*/ 286603 w 1269242"/>
                <a:gd name="connsiteY24" fmla="*/ 313899 h 1453615"/>
                <a:gd name="connsiteX25" fmla="*/ 300251 w 1269242"/>
                <a:gd name="connsiteY25" fmla="*/ 532263 h 1453615"/>
                <a:gd name="connsiteX26" fmla="*/ 327546 w 1269242"/>
                <a:gd name="connsiteY26" fmla="*/ 573206 h 1453615"/>
                <a:gd name="connsiteX27" fmla="*/ 409433 w 1269242"/>
                <a:gd name="connsiteY27" fmla="*/ 627797 h 1453615"/>
                <a:gd name="connsiteX28" fmla="*/ 450376 w 1269242"/>
                <a:gd name="connsiteY28" fmla="*/ 709684 h 1453615"/>
                <a:gd name="connsiteX29" fmla="*/ 464024 w 1269242"/>
                <a:gd name="connsiteY29" fmla="*/ 818866 h 1453615"/>
                <a:gd name="connsiteX30" fmla="*/ 504967 w 1269242"/>
                <a:gd name="connsiteY30" fmla="*/ 832514 h 1453615"/>
                <a:gd name="connsiteX31" fmla="*/ 586854 w 1269242"/>
                <a:gd name="connsiteY31" fmla="*/ 887105 h 1453615"/>
                <a:gd name="connsiteX32" fmla="*/ 614149 w 1269242"/>
                <a:gd name="connsiteY32" fmla="*/ 928048 h 1453615"/>
                <a:gd name="connsiteX33" fmla="*/ 655093 w 1269242"/>
                <a:gd name="connsiteY33" fmla="*/ 941696 h 1453615"/>
                <a:gd name="connsiteX34" fmla="*/ 736979 w 1269242"/>
                <a:gd name="connsiteY34" fmla="*/ 982639 h 1453615"/>
                <a:gd name="connsiteX35" fmla="*/ 791570 w 1269242"/>
                <a:gd name="connsiteY35" fmla="*/ 1064526 h 1453615"/>
                <a:gd name="connsiteX36" fmla="*/ 805218 w 1269242"/>
                <a:gd name="connsiteY36" fmla="*/ 1105469 h 1453615"/>
                <a:gd name="connsiteX37" fmla="*/ 859809 w 1269242"/>
                <a:gd name="connsiteY37" fmla="*/ 1187356 h 1453615"/>
                <a:gd name="connsiteX38" fmla="*/ 887105 w 1269242"/>
                <a:gd name="connsiteY38" fmla="*/ 1228299 h 1453615"/>
                <a:gd name="connsiteX39" fmla="*/ 900752 w 1269242"/>
                <a:gd name="connsiteY39" fmla="*/ 1405720 h 1453615"/>
                <a:gd name="connsiteX40" fmla="*/ 941696 w 1269242"/>
                <a:gd name="connsiteY40" fmla="*/ 1446663 h 1453615"/>
                <a:gd name="connsiteX41" fmla="*/ 1078173 w 1269242"/>
                <a:gd name="connsiteY41" fmla="*/ 1433015 h 1453615"/>
                <a:gd name="connsiteX42" fmla="*/ 1119117 w 1269242"/>
                <a:gd name="connsiteY42" fmla="*/ 1405720 h 1453615"/>
                <a:gd name="connsiteX43" fmla="*/ 1146412 w 1269242"/>
                <a:gd name="connsiteY43" fmla="*/ 1310186 h 1453615"/>
                <a:gd name="connsiteX44" fmla="*/ 1228299 w 1269242"/>
                <a:gd name="connsiteY44" fmla="*/ 1269242 h 1453615"/>
                <a:gd name="connsiteX45" fmla="*/ 1269242 w 1269242"/>
                <a:gd name="connsiteY45" fmla="*/ 1241947 h 1453615"/>
                <a:gd name="connsiteX46" fmla="*/ 1255594 w 1269242"/>
                <a:gd name="connsiteY46" fmla="*/ 1201003 h 1453615"/>
                <a:gd name="connsiteX47" fmla="*/ 1214651 w 1269242"/>
                <a:gd name="connsiteY47" fmla="*/ 1187356 h 1453615"/>
                <a:gd name="connsiteX48" fmla="*/ 1050878 w 1269242"/>
                <a:gd name="connsiteY48" fmla="*/ 1173708 h 1453615"/>
                <a:gd name="connsiteX49" fmla="*/ 996287 w 1269242"/>
                <a:gd name="connsiteY49" fmla="*/ 1160060 h 1453615"/>
                <a:gd name="connsiteX50" fmla="*/ 941696 w 1269242"/>
                <a:gd name="connsiteY50" fmla="*/ 1078174 h 1453615"/>
                <a:gd name="connsiteX51" fmla="*/ 955343 w 1269242"/>
                <a:gd name="connsiteY51" fmla="*/ 1009935 h 1453615"/>
                <a:gd name="connsiteX52" fmla="*/ 982639 w 1269242"/>
                <a:gd name="connsiteY52" fmla="*/ 723332 h 1453615"/>
                <a:gd name="connsiteX53" fmla="*/ 1064526 w 1269242"/>
                <a:gd name="connsiteY53" fmla="*/ 655093 h 1453615"/>
                <a:gd name="connsiteX54" fmla="*/ 1091821 w 1269242"/>
                <a:gd name="connsiteY54" fmla="*/ 614150 h 1453615"/>
                <a:gd name="connsiteX55" fmla="*/ 1119117 w 1269242"/>
                <a:gd name="connsiteY55" fmla="*/ 532263 h 1453615"/>
                <a:gd name="connsiteX56" fmla="*/ 1105469 w 1269242"/>
                <a:gd name="connsiteY56" fmla="*/ 395786 h 1453615"/>
                <a:gd name="connsiteX57" fmla="*/ 1064526 w 1269242"/>
                <a:gd name="connsiteY57" fmla="*/ 368490 h 1453615"/>
                <a:gd name="connsiteX58" fmla="*/ 1009934 w 1269242"/>
                <a:gd name="connsiteY58" fmla="*/ 272956 h 14536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1269242" h="1453615">
                  <a:moveTo>
                    <a:pt x="1009934" y="272956"/>
                  </a:moveTo>
                  <a:cubicBezTo>
                    <a:pt x="987188" y="266132"/>
                    <a:pt x="1007051" y="288045"/>
                    <a:pt x="928048" y="327547"/>
                  </a:cubicBezTo>
                  <a:cubicBezTo>
                    <a:pt x="848859" y="367142"/>
                    <a:pt x="928218" y="346248"/>
                    <a:pt x="832514" y="382138"/>
                  </a:cubicBezTo>
                  <a:cubicBezTo>
                    <a:pt x="814951" y="388724"/>
                    <a:pt x="795958" y="390633"/>
                    <a:pt x="777923" y="395786"/>
                  </a:cubicBezTo>
                  <a:cubicBezTo>
                    <a:pt x="764090" y="399738"/>
                    <a:pt x="750627" y="404884"/>
                    <a:pt x="736979" y="409433"/>
                  </a:cubicBezTo>
                  <a:cubicBezTo>
                    <a:pt x="723331" y="418532"/>
                    <a:pt x="712338" y="434918"/>
                    <a:pt x="696036" y="436729"/>
                  </a:cubicBezTo>
                  <a:cubicBezTo>
                    <a:pt x="620342" y="445140"/>
                    <a:pt x="616118" y="425050"/>
                    <a:pt x="573206" y="382138"/>
                  </a:cubicBezTo>
                  <a:cubicBezTo>
                    <a:pt x="568657" y="368490"/>
                    <a:pt x="568390" y="352550"/>
                    <a:pt x="559558" y="341194"/>
                  </a:cubicBezTo>
                  <a:cubicBezTo>
                    <a:pt x="535859" y="310724"/>
                    <a:pt x="504967" y="286603"/>
                    <a:pt x="477672" y="259308"/>
                  </a:cubicBezTo>
                  <a:cubicBezTo>
                    <a:pt x="464024" y="245660"/>
                    <a:pt x="447435" y="234424"/>
                    <a:pt x="436729" y="218365"/>
                  </a:cubicBezTo>
                  <a:cubicBezTo>
                    <a:pt x="427630" y="204717"/>
                    <a:pt x="416769" y="192092"/>
                    <a:pt x="409433" y="177421"/>
                  </a:cubicBezTo>
                  <a:cubicBezTo>
                    <a:pt x="402999" y="164554"/>
                    <a:pt x="404772" y="147711"/>
                    <a:pt x="395785" y="136478"/>
                  </a:cubicBezTo>
                  <a:cubicBezTo>
                    <a:pt x="385538" y="123670"/>
                    <a:pt x="368490" y="118281"/>
                    <a:pt x="354842" y="109183"/>
                  </a:cubicBezTo>
                  <a:cubicBezTo>
                    <a:pt x="350293" y="95535"/>
                    <a:pt x="349174" y="80209"/>
                    <a:pt x="341194" y="68239"/>
                  </a:cubicBezTo>
                  <a:cubicBezTo>
                    <a:pt x="320178" y="36715"/>
                    <a:pt x="289518" y="20141"/>
                    <a:pt x="259308" y="0"/>
                  </a:cubicBezTo>
                  <a:cubicBezTo>
                    <a:pt x="254759" y="27296"/>
                    <a:pt x="259389" y="57861"/>
                    <a:pt x="245660" y="81887"/>
                  </a:cubicBezTo>
                  <a:cubicBezTo>
                    <a:pt x="238523" y="94378"/>
                    <a:pt x="219103" y="95535"/>
                    <a:pt x="204717" y="95535"/>
                  </a:cubicBezTo>
                  <a:cubicBezTo>
                    <a:pt x="172549" y="95535"/>
                    <a:pt x="141027" y="86436"/>
                    <a:pt x="109182" y="81887"/>
                  </a:cubicBezTo>
                  <a:cubicBezTo>
                    <a:pt x="75752" y="59600"/>
                    <a:pt x="57713" y="32986"/>
                    <a:pt x="13648" y="68239"/>
                  </a:cubicBezTo>
                  <a:cubicBezTo>
                    <a:pt x="2414" y="77226"/>
                    <a:pt x="4549" y="95535"/>
                    <a:pt x="0" y="109183"/>
                  </a:cubicBezTo>
                  <a:cubicBezTo>
                    <a:pt x="4549" y="136478"/>
                    <a:pt x="1273" y="166319"/>
                    <a:pt x="13648" y="191069"/>
                  </a:cubicBezTo>
                  <a:cubicBezTo>
                    <a:pt x="20983" y="205740"/>
                    <a:pt x="39920" y="211030"/>
                    <a:pt x="54591" y="218365"/>
                  </a:cubicBezTo>
                  <a:cubicBezTo>
                    <a:pt x="103772" y="242956"/>
                    <a:pt x="192884" y="241747"/>
                    <a:pt x="232012" y="245660"/>
                  </a:cubicBezTo>
                  <a:cubicBezTo>
                    <a:pt x="245660" y="254759"/>
                    <a:pt x="262708" y="260148"/>
                    <a:pt x="272955" y="272956"/>
                  </a:cubicBezTo>
                  <a:cubicBezTo>
                    <a:pt x="281942" y="284190"/>
                    <a:pt x="285097" y="299592"/>
                    <a:pt x="286603" y="313899"/>
                  </a:cubicBezTo>
                  <a:cubicBezTo>
                    <a:pt x="294238" y="386428"/>
                    <a:pt x="288877" y="460225"/>
                    <a:pt x="300251" y="532263"/>
                  </a:cubicBezTo>
                  <a:cubicBezTo>
                    <a:pt x="302809" y="548465"/>
                    <a:pt x="317045" y="560605"/>
                    <a:pt x="327546" y="573206"/>
                  </a:cubicBezTo>
                  <a:cubicBezTo>
                    <a:pt x="366866" y="620391"/>
                    <a:pt x="358971" y="610977"/>
                    <a:pt x="409433" y="627797"/>
                  </a:cubicBezTo>
                  <a:cubicBezTo>
                    <a:pt x="431288" y="660579"/>
                    <a:pt x="443313" y="670836"/>
                    <a:pt x="450376" y="709684"/>
                  </a:cubicBezTo>
                  <a:cubicBezTo>
                    <a:pt x="456937" y="745770"/>
                    <a:pt x="449128" y="785350"/>
                    <a:pt x="464024" y="818866"/>
                  </a:cubicBezTo>
                  <a:cubicBezTo>
                    <a:pt x="469867" y="832012"/>
                    <a:pt x="492391" y="825528"/>
                    <a:pt x="504967" y="832514"/>
                  </a:cubicBezTo>
                  <a:cubicBezTo>
                    <a:pt x="533644" y="848446"/>
                    <a:pt x="586854" y="887105"/>
                    <a:pt x="586854" y="887105"/>
                  </a:cubicBezTo>
                  <a:cubicBezTo>
                    <a:pt x="595952" y="900753"/>
                    <a:pt x="601341" y="917802"/>
                    <a:pt x="614149" y="928048"/>
                  </a:cubicBezTo>
                  <a:cubicBezTo>
                    <a:pt x="625383" y="937035"/>
                    <a:pt x="642226" y="935262"/>
                    <a:pt x="655093" y="941696"/>
                  </a:cubicBezTo>
                  <a:cubicBezTo>
                    <a:pt x="760923" y="994610"/>
                    <a:pt x="634064" y="948333"/>
                    <a:pt x="736979" y="982639"/>
                  </a:cubicBezTo>
                  <a:cubicBezTo>
                    <a:pt x="755176" y="1009935"/>
                    <a:pt x="781196" y="1033404"/>
                    <a:pt x="791570" y="1064526"/>
                  </a:cubicBezTo>
                  <a:cubicBezTo>
                    <a:pt x="796119" y="1078174"/>
                    <a:pt x="798232" y="1092893"/>
                    <a:pt x="805218" y="1105469"/>
                  </a:cubicBezTo>
                  <a:cubicBezTo>
                    <a:pt x="821150" y="1134146"/>
                    <a:pt x="841612" y="1160060"/>
                    <a:pt x="859809" y="1187356"/>
                  </a:cubicBezTo>
                  <a:lnTo>
                    <a:pt x="887105" y="1228299"/>
                  </a:lnTo>
                  <a:cubicBezTo>
                    <a:pt x="891654" y="1287439"/>
                    <a:pt x="886366" y="1348176"/>
                    <a:pt x="900752" y="1405720"/>
                  </a:cubicBezTo>
                  <a:cubicBezTo>
                    <a:pt x="905433" y="1424445"/>
                    <a:pt x="922619" y="1443728"/>
                    <a:pt x="941696" y="1446663"/>
                  </a:cubicBezTo>
                  <a:cubicBezTo>
                    <a:pt x="986884" y="1453615"/>
                    <a:pt x="1032681" y="1437564"/>
                    <a:pt x="1078173" y="1433015"/>
                  </a:cubicBezTo>
                  <a:cubicBezTo>
                    <a:pt x="1091821" y="1423917"/>
                    <a:pt x="1108870" y="1418528"/>
                    <a:pt x="1119117" y="1405720"/>
                  </a:cubicBezTo>
                  <a:cubicBezTo>
                    <a:pt x="1133065" y="1388285"/>
                    <a:pt x="1136615" y="1324881"/>
                    <a:pt x="1146412" y="1310186"/>
                  </a:cubicBezTo>
                  <a:cubicBezTo>
                    <a:pt x="1165969" y="1280851"/>
                    <a:pt x="1201050" y="1282866"/>
                    <a:pt x="1228299" y="1269242"/>
                  </a:cubicBezTo>
                  <a:cubicBezTo>
                    <a:pt x="1242970" y="1261907"/>
                    <a:pt x="1255594" y="1251045"/>
                    <a:pt x="1269242" y="1241947"/>
                  </a:cubicBezTo>
                  <a:cubicBezTo>
                    <a:pt x="1264693" y="1228299"/>
                    <a:pt x="1265767" y="1211176"/>
                    <a:pt x="1255594" y="1201003"/>
                  </a:cubicBezTo>
                  <a:cubicBezTo>
                    <a:pt x="1245422" y="1190831"/>
                    <a:pt x="1228911" y="1189257"/>
                    <a:pt x="1214651" y="1187356"/>
                  </a:cubicBezTo>
                  <a:cubicBezTo>
                    <a:pt x="1160351" y="1180116"/>
                    <a:pt x="1105469" y="1178257"/>
                    <a:pt x="1050878" y="1173708"/>
                  </a:cubicBezTo>
                  <a:cubicBezTo>
                    <a:pt x="1032681" y="1169159"/>
                    <a:pt x="1010403" y="1172412"/>
                    <a:pt x="996287" y="1160060"/>
                  </a:cubicBezTo>
                  <a:cubicBezTo>
                    <a:pt x="971599" y="1138458"/>
                    <a:pt x="941696" y="1078174"/>
                    <a:pt x="941696" y="1078174"/>
                  </a:cubicBezTo>
                  <a:cubicBezTo>
                    <a:pt x="946245" y="1055428"/>
                    <a:pt x="952684" y="1032979"/>
                    <a:pt x="955343" y="1009935"/>
                  </a:cubicBezTo>
                  <a:cubicBezTo>
                    <a:pt x="966343" y="914601"/>
                    <a:pt x="914781" y="791191"/>
                    <a:pt x="982639" y="723332"/>
                  </a:cubicBezTo>
                  <a:cubicBezTo>
                    <a:pt x="1035180" y="670789"/>
                    <a:pt x="1007522" y="693094"/>
                    <a:pt x="1064526" y="655093"/>
                  </a:cubicBezTo>
                  <a:cubicBezTo>
                    <a:pt x="1073624" y="641445"/>
                    <a:pt x="1085159" y="629139"/>
                    <a:pt x="1091821" y="614150"/>
                  </a:cubicBezTo>
                  <a:cubicBezTo>
                    <a:pt x="1103506" y="587858"/>
                    <a:pt x="1119117" y="532263"/>
                    <a:pt x="1119117" y="532263"/>
                  </a:cubicBezTo>
                  <a:cubicBezTo>
                    <a:pt x="1114568" y="486771"/>
                    <a:pt x="1119927" y="439159"/>
                    <a:pt x="1105469" y="395786"/>
                  </a:cubicBezTo>
                  <a:cubicBezTo>
                    <a:pt x="1100282" y="380225"/>
                    <a:pt x="1075327" y="380834"/>
                    <a:pt x="1064526" y="368490"/>
                  </a:cubicBezTo>
                  <a:cubicBezTo>
                    <a:pt x="1007411" y="303215"/>
                    <a:pt x="1032680" y="279780"/>
                    <a:pt x="1009934" y="272956"/>
                  </a:cubicBezTo>
                  <a:close/>
                </a:path>
              </a:pathLst>
            </a:custGeom>
            <a:solidFill>
              <a:srgbClr val="92D050">
                <a:alpha val="45098"/>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nvGrpSpPr>
            <p:cNvPr id="32786" name="39 Grupo"/>
            <p:cNvGrpSpPr>
              <a:grpSpLocks/>
            </p:cNvGrpSpPr>
            <p:nvPr/>
          </p:nvGrpSpPr>
          <p:grpSpPr bwMode="auto">
            <a:xfrm>
              <a:off x="2096239" y="1021307"/>
              <a:ext cx="1208952" cy="952043"/>
              <a:chOff x="2096239" y="1021307"/>
              <a:chExt cx="1208952" cy="952043"/>
            </a:xfrm>
          </p:grpSpPr>
          <p:sp>
            <p:nvSpPr>
              <p:cNvPr id="36" name="35 Forma libre"/>
              <p:cNvSpPr/>
              <p:nvPr/>
            </p:nvSpPr>
            <p:spPr>
              <a:xfrm>
                <a:off x="2934791" y="1021307"/>
                <a:ext cx="370400" cy="461959"/>
              </a:xfrm>
              <a:custGeom>
                <a:avLst/>
                <a:gdLst>
                  <a:gd name="connsiteX0" fmla="*/ 272433 w 370400"/>
                  <a:gd name="connsiteY0" fmla="*/ 2275 h 461959"/>
                  <a:gd name="connsiteX1" fmla="*/ 135955 w 370400"/>
                  <a:gd name="connsiteY1" fmla="*/ 15923 h 461959"/>
                  <a:gd name="connsiteX2" fmla="*/ 95012 w 370400"/>
                  <a:gd name="connsiteY2" fmla="*/ 56866 h 461959"/>
                  <a:gd name="connsiteX3" fmla="*/ 26773 w 370400"/>
                  <a:gd name="connsiteY3" fmla="*/ 138753 h 461959"/>
                  <a:gd name="connsiteX4" fmla="*/ 26773 w 370400"/>
                  <a:gd name="connsiteY4" fmla="*/ 275230 h 461959"/>
                  <a:gd name="connsiteX5" fmla="*/ 40421 w 370400"/>
                  <a:gd name="connsiteY5" fmla="*/ 425356 h 461959"/>
                  <a:gd name="connsiteX6" fmla="*/ 81364 w 370400"/>
                  <a:gd name="connsiteY6" fmla="*/ 439003 h 461959"/>
                  <a:gd name="connsiteX7" fmla="*/ 340672 w 370400"/>
                  <a:gd name="connsiteY7" fmla="*/ 425356 h 461959"/>
                  <a:gd name="connsiteX8" fmla="*/ 286081 w 370400"/>
                  <a:gd name="connsiteY8" fmla="*/ 343469 h 461959"/>
                  <a:gd name="connsiteX9" fmla="*/ 258785 w 370400"/>
                  <a:gd name="connsiteY9" fmla="*/ 302526 h 461959"/>
                  <a:gd name="connsiteX10" fmla="*/ 272433 w 370400"/>
                  <a:gd name="connsiteY10" fmla="*/ 247935 h 461959"/>
                  <a:gd name="connsiteX11" fmla="*/ 286081 w 370400"/>
                  <a:gd name="connsiteY11" fmla="*/ 206992 h 461959"/>
                  <a:gd name="connsiteX12" fmla="*/ 258785 w 370400"/>
                  <a:gd name="connsiteY12" fmla="*/ 166048 h 461959"/>
                  <a:gd name="connsiteX13" fmla="*/ 245137 w 370400"/>
                  <a:gd name="connsiteY13" fmla="*/ 125105 h 461959"/>
                  <a:gd name="connsiteX14" fmla="*/ 258785 w 370400"/>
                  <a:gd name="connsiteY14" fmla="*/ 70514 h 461959"/>
                  <a:gd name="connsiteX15" fmla="*/ 272433 w 370400"/>
                  <a:gd name="connsiteY15" fmla="*/ 29571 h 461959"/>
                  <a:gd name="connsiteX16" fmla="*/ 272433 w 370400"/>
                  <a:gd name="connsiteY16" fmla="*/ 2275 h 461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70400" h="461959">
                    <a:moveTo>
                      <a:pt x="272433" y="2275"/>
                    </a:moveTo>
                    <a:cubicBezTo>
                      <a:pt x="249687" y="0"/>
                      <a:pt x="179653" y="2478"/>
                      <a:pt x="135955" y="15923"/>
                    </a:cubicBezTo>
                    <a:cubicBezTo>
                      <a:pt x="117508" y="21599"/>
                      <a:pt x="107368" y="42039"/>
                      <a:pt x="95012" y="56866"/>
                    </a:cubicBezTo>
                    <a:cubicBezTo>
                      <a:pt x="0" y="170879"/>
                      <a:pt x="146397" y="19126"/>
                      <a:pt x="26773" y="138753"/>
                    </a:cubicBezTo>
                    <a:cubicBezTo>
                      <a:pt x="1783" y="213720"/>
                      <a:pt x="13704" y="157613"/>
                      <a:pt x="26773" y="275230"/>
                    </a:cubicBezTo>
                    <a:cubicBezTo>
                      <a:pt x="32322" y="325171"/>
                      <a:pt x="24531" y="377686"/>
                      <a:pt x="40421" y="425356"/>
                    </a:cubicBezTo>
                    <a:cubicBezTo>
                      <a:pt x="44970" y="439004"/>
                      <a:pt x="67716" y="434454"/>
                      <a:pt x="81364" y="439003"/>
                    </a:cubicBezTo>
                    <a:cubicBezTo>
                      <a:pt x="167800" y="434454"/>
                      <a:pt x="262237" y="461959"/>
                      <a:pt x="340672" y="425356"/>
                    </a:cubicBezTo>
                    <a:cubicBezTo>
                      <a:pt x="370400" y="411483"/>
                      <a:pt x="304278" y="370765"/>
                      <a:pt x="286081" y="343469"/>
                    </a:cubicBezTo>
                    <a:lnTo>
                      <a:pt x="258785" y="302526"/>
                    </a:lnTo>
                    <a:cubicBezTo>
                      <a:pt x="263334" y="284329"/>
                      <a:pt x="267280" y="265970"/>
                      <a:pt x="272433" y="247935"/>
                    </a:cubicBezTo>
                    <a:cubicBezTo>
                      <a:pt x="276385" y="234103"/>
                      <a:pt x="288446" y="221182"/>
                      <a:pt x="286081" y="206992"/>
                    </a:cubicBezTo>
                    <a:cubicBezTo>
                      <a:pt x="283384" y="190812"/>
                      <a:pt x="266121" y="180719"/>
                      <a:pt x="258785" y="166048"/>
                    </a:cubicBezTo>
                    <a:cubicBezTo>
                      <a:pt x="252351" y="153181"/>
                      <a:pt x="249686" y="138753"/>
                      <a:pt x="245137" y="125105"/>
                    </a:cubicBezTo>
                    <a:cubicBezTo>
                      <a:pt x="249686" y="106908"/>
                      <a:pt x="253632" y="88549"/>
                      <a:pt x="258785" y="70514"/>
                    </a:cubicBezTo>
                    <a:cubicBezTo>
                      <a:pt x="262737" y="56682"/>
                      <a:pt x="272433" y="43957"/>
                      <a:pt x="272433" y="29571"/>
                    </a:cubicBezTo>
                    <a:cubicBezTo>
                      <a:pt x="272433" y="15185"/>
                      <a:pt x="295179" y="4550"/>
                      <a:pt x="272433" y="2275"/>
                    </a:cubicBezTo>
                    <a:close/>
                  </a:path>
                </a:pathLst>
              </a:custGeom>
              <a:solidFill>
                <a:srgbClr val="00B050">
                  <a:alpha val="56078"/>
                </a:srgbClr>
              </a:solidFill>
              <a:ln>
                <a:solidFill>
                  <a:srgbClr val="00B050">
                    <a:alpha val="56078"/>
                  </a:srgb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37" name="36 Forma libre"/>
              <p:cNvSpPr/>
              <p:nvPr/>
            </p:nvSpPr>
            <p:spPr>
              <a:xfrm>
                <a:off x="2096239" y="1132764"/>
                <a:ext cx="455892" cy="840586"/>
              </a:xfrm>
              <a:custGeom>
                <a:avLst/>
                <a:gdLst>
                  <a:gd name="connsiteX0" fmla="*/ 196585 w 455892"/>
                  <a:gd name="connsiteY0" fmla="*/ 218364 h 840586"/>
                  <a:gd name="connsiteX1" fmla="*/ 182937 w 455892"/>
                  <a:gd name="connsiteY1" fmla="*/ 259308 h 840586"/>
                  <a:gd name="connsiteX2" fmla="*/ 169289 w 455892"/>
                  <a:gd name="connsiteY2" fmla="*/ 327546 h 840586"/>
                  <a:gd name="connsiteX3" fmla="*/ 141994 w 455892"/>
                  <a:gd name="connsiteY3" fmla="*/ 368490 h 840586"/>
                  <a:gd name="connsiteX4" fmla="*/ 87403 w 455892"/>
                  <a:gd name="connsiteY4" fmla="*/ 491320 h 840586"/>
                  <a:gd name="connsiteX5" fmla="*/ 46460 w 455892"/>
                  <a:gd name="connsiteY5" fmla="*/ 532263 h 840586"/>
                  <a:gd name="connsiteX6" fmla="*/ 46460 w 455892"/>
                  <a:gd name="connsiteY6" fmla="*/ 818866 h 840586"/>
                  <a:gd name="connsiteX7" fmla="*/ 114698 w 455892"/>
                  <a:gd name="connsiteY7" fmla="*/ 805218 h 840586"/>
                  <a:gd name="connsiteX8" fmla="*/ 182937 w 455892"/>
                  <a:gd name="connsiteY8" fmla="*/ 696036 h 840586"/>
                  <a:gd name="connsiteX9" fmla="*/ 210233 w 455892"/>
                  <a:gd name="connsiteY9" fmla="*/ 655093 h 840586"/>
                  <a:gd name="connsiteX10" fmla="*/ 223880 w 455892"/>
                  <a:gd name="connsiteY10" fmla="*/ 614149 h 840586"/>
                  <a:gd name="connsiteX11" fmla="*/ 346710 w 455892"/>
                  <a:gd name="connsiteY11" fmla="*/ 504967 h 840586"/>
                  <a:gd name="connsiteX12" fmla="*/ 414949 w 455892"/>
                  <a:gd name="connsiteY12" fmla="*/ 423081 h 840586"/>
                  <a:gd name="connsiteX13" fmla="*/ 455892 w 455892"/>
                  <a:gd name="connsiteY13" fmla="*/ 382137 h 840586"/>
                  <a:gd name="connsiteX14" fmla="*/ 428597 w 455892"/>
                  <a:gd name="connsiteY14" fmla="*/ 300251 h 840586"/>
                  <a:gd name="connsiteX15" fmla="*/ 414949 w 455892"/>
                  <a:gd name="connsiteY15" fmla="*/ 218364 h 840586"/>
                  <a:gd name="connsiteX16" fmla="*/ 387654 w 455892"/>
                  <a:gd name="connsiteY16" fmla="*/ 177421 h 840586"/>
                  <a:gd name="connsiteX17" fmla="*/ 374006 w 455892"/>
                  <a:gd name="connsiteY17" fmla="*/ 136478 h 840586"/>
                  <a:gd name="connsiteX18" fmla="*/ 374006 w 455892"/>
                  <a:gd name="connsiteY18" fmla="*/ 27296 h 840586"/>
                  <a:gd name="connsiteX19" fmla="*/ 333062 w 455892"/>
                  <a:gd name="connsiteY19" fmla="*/ 0 h 840586"/>
                  <a:gd name="connsiteX20" fmla="*/ 292119 w 455892"/>
                  <a:gd name="connsiteY20" fmla="*/ 13648 h 840586"/>
                  <a:gd name="connsiteX21" fmla="*/ 237528 w 455892"/>
                  <a:gd name="connsiteY21" fmla="*/ 27296 h 840586"/>
                  <a:gd name="connsiteX22" fmla="*/ 196585 w 455892"/>
                  <a:gd name="connsiteY22" fmla="*/ 54591 h 840586"/>
                  <a:gd name="connsiteX23" fmla="*/ 169289 w 455892"/>
                  <a:gd name="connsiteY23" fmla="*/ 95535 h 840586"/>
                  <a:gd name="connsiteX24" fmla="*/ 210233 w 455892"/>
                  <a:gd name="connsiteY24" fmla="*/ 177421 h 840586"/>
                  <a:gd name="connsiteX25" fmla="*/ 196585 w 455892"/>
                  <a:gd name="connsiteY25" fmla="*/ 218364 h 8405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55892" h="840586">
                    <a:moveTo>
                      <a:pt x="196585" y="218364"/>
                    </a:moveTo>
                    <a:cubicBezTo>
                      <a:pt x="192036" y="232012"/>
                      <a:pt x="186426" y="245351"/>
                      <a:pt x="182937" y="259308"/>
                    </a:cubicBezTo>
                    <a:cubicBezTo>
                      <a:pt x="177311" y="281812"/>
                      <a:pt x="177434" y="305826"/>
                      <a:pt x="169289" y="327546"/>
                    </a:cubicBezTo>
                    <a:cubicBezTo>
                      <a:pt x="163530" y="342904"/>
                      <a:pt x="148656" y="353501"/>
                      <a:pt x="141994" y="368490"/>
                    </a:cubicBezTo>
                    <a:cubicBezTo>
                      <a:pt x="107991" y="444996"/>
                      <a:pt x="131524" y="438374"/>
                      <a:pt x="87403" y="491320"/>
                    </a:cubicBezTo>
                    <a:cubicBezTo>
                      <a:pt x="75047" y="506147"/>
                      <a:pt x="60108" y="518615"/>
                      <a:pt x="46460" y="532263"/>
                    </a:cubicBezTo>
                    <a:cubicBezTo>
                      <a:pt x="21700" y="631301"/>
                      <a:pt x="0" y="694971"/>
                      <a:pt x="46460" y="818866"/>
                    </a:cubicBezTo>
                    <a:cubicBezTo>
                      <a:pt x="54605" y="840586"/>
                      <a:pt x="91952" y="809767"/>
                      <a:pt x="114698" y="805218"/>
                    </a:cubicBezTo>
                    <a:cubicBezTo>
                      <a:pt x="147181" y="707771"/>
                      <a:pt x="118055" y="739292"/>
                      <a:pt x="182937" y="696036"/>
                    </a:cubicBezTo>
                    <a:cubicBezTo>
                      <a:pt x="192036" y="682388"/>
                      <a:pt x="202898" y="669764"/>
                      <a:pt x="210233" y="655093"/>
                    </a:cubicBezTo>
                    <a:cubicBezTo>
                      <a:pt x="216667" y="642226"/>
                      <a:pt x="215048" y="625505"/>
                      <a:pt x="223880" y="614149"/>
                    </a:cubicBezTo>
                    <a:cubicBezTo>
                      <a:pt x="321658" y="488434"/>
                      <a:pt x="271825" y="567371"/>
                      <a:pt x="346710" y="504967"/>
                    </a:cubicBezTo>
                    <a:cubicBezTo>
                      <a:pt x="411958" y="450594"/>
                      <a:pt x="366150" y="481640"/>
                      <a:pt x="414949" y="423081"/>
                    </a:cubicBezTo>
                    <a:cubicBezTo>
                      <a:pt x="427305" y="408253"/>
                      <a:pt x="442244" y="395785"/>
                      <a:pt x="455892" y="382137"/>
                    </a:cubicBezTo>
                    <a:cubicBezTo>
                      <a:pt x="446794" y="354842"/>
                      <a:pt x="433327" y="328631"/>
                      <a:pt x="428597" y="300251"/>
                    </a:cubicBezTo>
                    <a:cubicBezTo>
                      <a:pt x="424048" y="272955"/>
                      <a:pt x="423700" y="244616"/>
                      <a:pt x="414949" y="218364"/>
                    </a:cubicBezTo>
                    <a:cubicBezTo>
                      <a:pt x="409762" y="202803"/>
                      <a:pt x="394989" y="192092"/>
                      <a:pt x="387654" y="177421"/>
                    </a:cubicBezTo>
                    <a:cubicBezTo>
                      <a:pt x="381220" y="164554"/>
                      <a:pt x="378555" y="150126"/>
                      <a:pt x="374006" y="136478"/>
                    </a:cubicBezTo>
                    <a:cubicBezTo>
                      <a:pt x="388001" y="94493"/>
                      <a:pt x="401744" y="75837"/>
                      <a:pt x="374006" y="27296"/>
                    </a:cubicBezTo>
                    <a:cubicBezTo>
                      <a:pt x="365868" y="13054"/>
                      <a:pt x="346710" y="9099"/>
                      <a:pt x="333062" y="0"/>
                    </a:cubicBezTo>
                    <a:cubicBezTo>
                      <a:pt x="319414" y="4549"/>
                      <a:pt x="305951" y="9696"/>
                      <a:pt x="292119" y="13648"/>
                    </a:cubicBezTo>
                    <a:cubicBezTo>
                      <a:pt x="274084" y="18801"/>
                      <a:pt x="254768" y="19907"/>
                      <a:pt x="237528" y="27296"/>
                    </a:cubicBezTo>
                    <a:cubicBezTo>
                      <a:pt x="222452" y="33757"/>
                      <a:pt x="210233" y="45493"/>
                      <a:pt x="196585" y="54591"/>
                    </a:cubicBezTo>
                    <a:cubicBezTo>
                      <a:pt x="187486" y="68239"/>
                      <a:pt x="171986" y="79355"/>
                      <a:pt x="169289" y="95535"/>
                    </a:cubicBezTo>
                    <a:cubicBezTo>
                      <a:pt x="165522" y="118137"/>
                      <a:pt x="200727" y="163163"/>
                      <a:pt x="210233" y="177421"/>
                    </a:cubicBezTo>
                    <a:lnTo>
                      <a:pt x="196585" y="218364"/>
                    </a:lnTo>
                    <a:close/>
                  </a:path>
                </a:pathLst>
              </a:custGeom>
              <a:solidFill>
                <a:srgbClr val="00B050">
                  <a:alpha val="56078"/>
                </a:srgbClr>
              </a:solidFill>
              <a:ln>
                <a:solidFill>
                  <a:srgbClr val="00B050">
                    <a:alpha val="56078"/>
                  </a:srgb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grpSp>
        <p:nvGrpSpPr>
          <p:cNvPr id="32771" name="41 Grupo"/>
          <p:cNvGrpSpPr>
            <a:grpSpLocks/>
          </p:cNvGrpSpPr>
          <p:nvPr/>
        </p:nvGrpSpPr>
        <p:grpSpPr bwMode="auto">
          <a:xfrm>
            <a:off x="1023567" y="2568702"/>
            <a:ext cx="1372622" cy="3486407"/>
            <a:chOff x="2057220" y="2238233"/>
            <a:chExt cx="1600380" cy="4262580"/>
          </a:xfrm>
        </p:grpSpPr>
        <p:sp>
          <p:nvSpPr>
            <p:cNvPr id="29" name="28 Forma libre"/>
            <p:cNvSpPr/>
            <p:nvPr/>
          </p:nvSpPr>
          <p:spPr>
            <a:xfrm>
              <a:off x="3119438" y="5838825"/>
              <a:ext cx="538162" cy="661988"/>
            </a:xfrm>
            <a:custGeom>
              <a:avLst/>
              <a:gdLst>
                <a:gd name="connsiteX0" fmla="*/ 376237 w 538162"/>
                <a:gd name="connsiteY0" fmla="*/ 0 h 661988"/>
                <a:gd name="connsiteX1" fmla="*/ 314325 w 538162"/>
                <a:gd name="connsiteY1" fmla="*/ 80963 h 661988"/>
                <a:gd name="connsiteX2" fmla="*/ 228600 w 538162"/>
                <a:gd name="connsiteY2" fmla="*/ 23813 h 661988"/>
                <a:gd name="connsiteX3" fmla="*/ 223837 w 538162"/>
                <a:gd name="connsiteY3" fmla="*/ 276225 h 661988"/>
                <a:gd name="connsiteX4" fmla="*/ 142875 w 538162"/>
                <a:gd name="connsiteY4" fmla="*/ 280988 h 661988"/>
                <a:gd name="connsiteX5" fmla="*/ 100012 w 538162"/>
                <a:gd name="connsiteY5" fmla="*/ 347663 h 661988"/>
                <a:gd name="connsiteX6" fmla="*/ 57150 w 538162"/>
                <a:gd name="connsiteY6" fmla="*/ 361950 h 661988"/>
                <a:gd name="connsiteX7" fmla="*/ 14287 w 538162"/>
                <a:gd name="connsiteY7" fmla="*/ 452438 h 661988"/>
                <a:gd name="connsiteX8" fmla="*/ 0 w 538162"/>
                <a:gd name="connsiteY8" fmla="*/ 538163 h 661988"/>
                <a:gd name="connsiteX9" fmla="*/ 4762 w 538162"/>
                <a:gd name="connsiteY9" fmla="*/ 604838 h 661988"/>
                <a:gd name="connsiteX10" fmla="*/ 85725 w 538162"/>
                <a:gd name="connsiteY10" fmla="*/ 576263 h 661988"/>
                <a:gd name="connsiteX11" fmla="*/ 171450 w 538162"/>
                <a:gd name="connsiteY11" fmla="*/ 661988 h 661988"/>
                <a:gd name="connsiteX12" fmla="*/ 247650 w 538162"/>
                <a:gd name="connsiteY12" fmla="*/ 661988 h 661988"/>
                <a:gd name="connsiteX13" fmla="*/ 528637 w 538162"/>
                <a:gd name="connsiteY13" fmla="*/ 276225 h 661988"/>
                <a:gd name="connsiteX14" fmla="*/ 538162 w 538162"/>
                <a:gd name="connsiteY14" fmla="*/ 219075 h 661988"/>
                <a:gd name="connsiteX15" fmla="*/ 457200 w 538162"/>
                <a:gd name="connsiteY15" fmla="*/ 214313 h 661988"/>
                <a:gd name="connsiteX16" fmla="*/ 400050 w 538162"/>
                <a:gd name="connsiteY16" fmla="*/ 285750 h 661988"/>
                <a:gd name="connsiteX17" fmla="*/ 366712 w 538162"/>
                <a:gd name="connsiteY17" fmla="*/ 300038 h 661988"/>
                <a:gd name="connsiteX18" fmla="*/ 314325 w 538162"/>
                <a:gd name="connsiteY18" fmla="*/ 276225 h 661988"/>
                <a:gd name="connsiteX19" fmla="*/ 290512 w 538162"/>
                <a:gd name="connsiteY19" fmla="*/ 247650 h 661988"/>
                <a:gd name="connsiteX20" fmla="*/ 361950 w 538162"/>
                <a:gd name="connsiteY20" fmla="*/ 161925 h 661988"/>
                <a:gd name="connsiteX21" fmla="*/ 366712 w 538162"/>
                <a:gd name="connsiteY21" fmla="*/ 104775 h 661988"/>
                <a:gd name="connsiteX22" fmla="*/ 438150 w 538162"/>
                <a:gd name="connsiteY22" fmla="*/ 19050 h 661988"/>
                <a:gd name="connsiteX23" fmla="*/ 376237 w 538162"/>
                <a:gd name="connsiteY23" fmla="*/ 0 h 661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38162" h="661988">
                  <a:moveTo>
                    <a:pt x="376237" y="0"/>
                  </a:moveTo>
                  <a:lnTo>
                    <a:pt x="314325" y="80963"/>
                  </a:lnTo>
                  <a:lnTo>
                    <a:pt x="228600" y="23813"/>
                  </a:lnTo>
                  <a:cubicBezTo>
                    <a:pt x="227012" y="107950"/>
                    <a:pt x="225425" y="192088"/>
                    <a:pt x="223837" y="276225"/>
                  </a:cubicBezTo>
                  <a:lnTo>
                    <a:pt x="142875" y="280988"/>
                  </a:lnTo>
                  <a:lnTo>
                    <a:pt x="100012" y="347663"/>
                  </a:lnTo>
                  <a:cubicBezTo>
                    <a:pt x="53994" y="352776"/>
                    <a:pt x="57150" y="338050"/>
                    <a:pt x="57150" y="361950"/>
                  </a:cubicBezTo>
                  <a:lnTo>
                    <a:pt x="14287" y="452438"/>
                  </a:lnTo>
                  <a:lnTo>
                    <a:pt x="0" y="538163"/>
                  </a:lnTo>
                  <a:lnTo>
                    <a:pt x="4762" y="604838"/>
                  </a:lnTo>
                  <a:lnTo>
                    <a:pt x="85725" y="576263"/>
                  </a:lnTo>
                  <a:lnTo>
                    <a:pt x="171450" y="661988"/>
                  </a:lnTo>
                  <a:lnTo>
                    <a:pt x="247650" y="661988"/>
                  </a:lnTo>
                  <a:lnTo>
                    <a:pt x="528637" y="276225"/>
                  </a:lnTo>
                  <a:lnTo>
                    <a:pt x="538162" y="219075"/>
                  </a:lnTo>
                  <a:lnTo>
                    <a:pt x="457200" y="214313"/>
                  </a:lnTo>
                  <a:lnTo>
                    <a:pt x="400050" y="285750"/>
                  </a:lnTo>
                  <a:lnTo>
                    <a:pt x="366712" y="300038"/>
                  </a:lnTo>
                  <a:lnTo>
                    <a:pt x="314325" y="276225"/>
                  </a:lnTo>
                  <a:lnTo>
                    <a:pt x="290512" y="247650"/>
                  </a:lnTo>
                  <a:lnTo>
                    <a:pt x="361950" y="161925"/>
                  </a:lnTo>
                  <a:lnTo>
                    <a:pt x="366712" y="104775"/>
                  </a:lnTo>
                  <a:lnTo>
                    <a:pt x="438150" y="19050"/>
                  </a:lnTo>
                  <a:lnTo>
                    <a:pt x="376237" y="0"/>
                  </a:lnTo>
                  <a:close/>
                </a:path>
              </a:pathLst>
            </a:custGeom>
            <a:solidFill>
              <a:srgbClr val="FFFF00">
                <a:alpha val="72157"/>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39" name="38 Forma libre"/>
            <p:cNvSpPr/>
            <p:nvPr/>
          </p:nvSpPr>
          <p:spPr>
            <a:xfrm>
              <a:off x="2057220" y="2238233"/>
              <a:ext cx="331138" cy="245660"/>
            </a:xfrm>
            <a:custGeom>
              <a:avLst/>
              <a:gdLst>
                <a:gd name="connsiteX0" fmla="*/ 58183 w 331138"/>
                <a:gd name="connsiteY0" fmla="*/ 81886 h 245660"/>
                <a:gd name="connsiteX1" fmla="*/ 71831 w 331138"/>
                <a:gd name="connsiteY1" fmla="*/ 177421 h 245660"/>
                <a:gd name="connsiteX2" fmla="*/ 112774 w 331138"/>
                <a:gd name="connsiteY2" fmla="*/ 177421 h 245660"/>
                <a:gd name="connsiteX3" fmla="*/ 126422 w 331138"/>
                <a:gd name="connsiteY3" fmla="*/ 232012 h 245660"/>
                <a:gd name="connsiteX4" fmla="*/ 235604 w 331138"/>
                <a:gd name="connsiteY4" fmla="*/ 245660 h 245660"/>
                <a:gd name="connsiteX5" fmla="*/ 331138 w 331138"/>
                <a:gd name="connsiteY5" fmla="*/ 136477 h 245660"/>
                <a:gd name="connsiteX6" fmla="*/ 317490 w 331138"/>
                <a:gd name="connsiteY6" fmla="*/ 27295 h 245660"/>
                <a:gd name="connsiteX7" fmla="*/ 167365 w 331138"/>
                <a:gd name="connsiteY7" fmla="*/ 0 h 245660"/>
                <a:gd name="connsiteX8" fmla="*/ 58183 w 331138"/>
                <a:gd name="connsiteY8" fmla="*/ 81886 h 245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138" h="245660">
                  <a:moveTo>
                    <a:pt x="58183" y="81886"/>
                  </a:moveTo>
                  <a:cubicBezTo>
                    <a:pt x="33521" y="155872"/>
                    <a:pt x="0" y="165449"/>
                    <a:pt x="71831" y="177421"/>
                  </a:cubicBezTo>
                  <a:cubicBezTo>
                    <a:pt x="85293" y="179665"/>
                    <a:pt x="99126" y="177421"/>
                    <a:pt x="112774" y="177421"/>
                  </a:cubicBezTo>
                  <a:lnTo>
                    <a:pt x="126422" y="232012"/>
                  </a:lnTo>
                  <a:lnTo>
                    <a:pt x="235604" y="245660"/>
                  </a:lnTo>
                  <a:lnTo>
                    <a:pt x="331138" y="136477"/>
                  </a:lnTo>
                  <a:lnTo>
                    <a:pt x="317490" y="27295"/>
                  </a:lnTo>
                  <a:lnTo>
                    <a:pt x="167365" y="0"/>
                  </a:lnTo>
                  <a:lnTo>
                    <a:pt x="58183" y="81886"/>
                  </a:lnTo>
                  <a:close/>
                </a:path>
              </a:pathLst>
            </a:custGeom>
            <a:solidFill>
              <a:srgbClr val="FFFF00">
                <a:alpha val="72157"/>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sp>
        <p:nvSpPr>
          <p:cNvPr id="56" name="AutoShape 394"/>
          <p:cNvSpPr>
            <a:spLocks noChangeArrowheads="1"/>
          </p:cNvSpPr>
          <p:nvPr/>
        </p:nvSpPr>
        <p:spPr bwMode="auto">
          <a:xfrm>
            <a:off x="1487244" y="1011736"/>
            <a:ext cx="3186112" cy="646113"/>
          </a:xfrm>
          <a:prstGeom prst="roundRect">
            <a:avLst>
              <a:gd name="adj" fmla="val 50000"/>
            </a:avLst>
          </a:prstGeom>
          <a:solidFill>
            <a:srgbClr val="002060"/>
          </a:solidFill>
          <a:ln w="28575">
            <a:solidFill>
              <a:srgbClr val="FFFF00"/>
            </a:solidFill>
            <a:round/>
            <a:headEnd/>
            <a:tailEnd/>
          </a:ln>
        </p:spPr>
        <p:txBody>
          <a:bodyPr wrap="none" anchor="ctr"/>
          <a:lstStyle/>
          <a:p>
            <a:pPr defTabSz="690878" eaLnBrk="0" hangingPunct="0">
              <a:buSzPct val="85000"/>
              <a:defRPr/>
            </a:pPr>
            <a:r>
              <a:rPr lang="es-CL" sz="2000" b="1" dirty="0">
                <a:solidFill>
                  <a:srgbClr val="FFFF00"/>
                </a:solidFill>
                <a:effectLst>
                  <a:outerShdw blurRad="38100" dist="38100" dir="2700000" algn="tl">
                    <a:srgbClr val="000000"/>
                  </a:outerShdw>
                </a:effectLst>
                <a:latin typeface="Arial" charset="0"/>
              </a:rPr>
              <a:t>CENTROS POBLADOS</a:t>
            </a:r>
          </a:p>
        </p:txBody>
      </p:sp>
      <p:grpSp>
        <p:nvGrpSpPr>
          <p:cNvPr id="41" name="Grupo 40">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42"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43"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45" name="Proceso alternativo 5">
            <a:extLst>
              <a:ext uri="{FF2B5EF4-FFF2-40B4-BE49-F238E27FC236}">
                <a16:creationId xmlns:a16="http://schemas.microsoft.com/office/drawing/2014/main" id="{78562406-F1B7-8541-929F-D750EC4CEAD3}"/>
              </a:ext>
            </a:extLst>
          </p:cNvPr>
          <p:cNvSpPr/>
          <p:nvPr/>
        </p:nvSpPr>
        <p:spPr>
          <a:xfrm>
            <a:off x="957182" y="858839"/>
            <a:ext cx="10069414"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46" name="Picture 2" descr="http://webinterna.esnaval.cl/images/cabecera_EN.png"/>
          <p:cNvPicPr>
            <a:picLocks noChangeAspect="1" noChangeArrowheads="1"/>
          </p:cNvPicPr>
          <p:nvPr/>
        </p:nvPicPr>
        <p:blipFill rotWithShape="1">
          <a:blip r:embed="rId4">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3" name="Rectángulo 2"/>
          <p:cNvSpPr/>
          <p:nvPr/>
        </p:nvSpPr>
        <p:spPr>
          <a:xfrm>
            <a:off x="6044650" y="1252968"/>
            <a:ext cx="5867717" cy="2862322"/>
          </a:xfrm>
          <a:prstGeom prst="rect">
            <a:avLst/>
          </a:prstGeom>
        </p:spPr>
        <p:txBody>
          <a:bodyPr wrap="square">
            <a:spAutoFit/>
          </a:bodyPr>
          <a:lstStyle/>
          <a:p>
            <a:pPr marL="285750" indent="-285750" algn="just">
              <a:buFont typeface="Wingdings" panose="05000000000000000000" pitchFamily="2" charset="2"/>
              <a:buChar char="v"/>
            </a:pPr>
            <a:r>
              <a:rPr lang="es-ES_tradnl" altLang="es-CO" dirty="0">
                <a:cs typeface="Arial" panose="020B0604020202020204" pitchFamily="34" charset="0"/>
              </a:rPr>
              <a:t>Indica </a:t>
            </a:r>
            <a:r>
              <a:rPr lang="es-ES_tradnl" altLang="es-CO" dirty="0" smtClean="0">
                <a:cs typeface="Arial" panose="020B0604020202020204" pitchFamily="34" charset="0"/>
              </a:rPr>
              <a:t>los centros poblados o lugares con concentración de población.</a:t>
            </a:r>
            <a:endParaRPr lang="es-ES_tradnl" altLang="es-CO" dirty="0">
              <a:cs typeface="Arial" panose="020B0604020202020204" pitchFamily="34" charset="0"/>
            </a:endParaRPr>
          </a:p>
          <a:p>
            <a:pPr marL="285750" indent="-285750" algn="just">
              <a:buFont typeface="Wingdings" panose="05000000000000000000" pitchFamily="2" charset="2"/>
              <a:buChar char="v"/>
            </a:pPr>
            <a:endParaRPr lang="es-ES_tradnl" altLang="es-CO" dirty="0">
              <a:cs typeface="Arial" panose="020B0604020202020204" pitchFamily="34" charset="0"/>
            </a:endParaRPr>
          </a:p>
          <a:p>
            <a:pPr marL="285750" indent="-285750" algn="just">
              <a:buFont typeface="Wingdings" panose="05000000000000000000" pitchFamily="2" charset="2"/>
              <a:buChar char="v"/>
            </a:pPr>
            <a:r>
              <a:rPr lang="es-ES_tradnl" altLang="es-CO" dirty="0">
                <a:cs typeface="Arial" panose="020B0604020202020204" pitchFamily="34" charset="0"/>
              </a:rPr>
              <a:t>Aspectos a </a:t>
            </a:r>
            <a:r>
              <a:rPr lang="es-ES_tradnl" altLang="es-CO" dirty="0" smtClean="0">
                <a:cs typeface="Arial" panose="020B0604020202020204" pitchFamily="34" charset="0"/>
              </a:rPr>
              <a:t>analizar: </a:t>
            </a:r>
          </a:p>
          <a:p>
            <a:pPr algn="just"/>
            <a:r>
              <a:rPr lang="es-ES_tradnl" altLang="es-CO" dirty="0" smtClean="0">
                <a:cs typeface="Arial" panose="020B0604020202020204" pitchFamily="34" charset="0"/>
              </a:rPr>
              <a:t> </a:t>
            </a:r>
          </a:p>
          <a:p>
            <a:pPr marL="742950" lvl="1" indent="-285750" algn="just">
              <a:buFont typeface="Arial" panose="020B0604020202020204" pitchFamily="34" charset="0"/>
              <a:buChar char="•"/>
            </a:pPr>
            <a:r>
              <a:rPr lang="es-ES_tradnl" altLang="es-CO" dirty="0" smtClean="0">
                <a:cs typeface="Arial" panose="020B0604020202020204" pitchFamily="34" charset="0"/>
              </a:rPr>
              <a:t>Demografía (cantidad, grupos etarios, concentración)</a:t>
            </a:r>
          </a:p>
          <a:p>
            <a:pPr marL="742950" lvl="1" indent="-285750" algn="just">
              <a:buFont typeface="Arial" panose="020B0604020202020204" pitchFamily="34" charset="0"/>
              <a:buChar char="•"/>
            </a:pPr>
            <a:r>
              <a:rPr lang="es-ES_tradnl" altLang="es-CO" dirty="0" smtClean="0">
                <a:cs typeface="Arial" panose="020B0604020202020204" pitchFamily="34" charset="0"/>
              </a:rPr>
              <a:t>Aspectos sociales, culturales y políticos.</a:t>
            </a:r>
          </a:p>
          <a:p>
            <a:pPr marL="742950" lvl="1" indent="-285750" algn="just">
              <a:buFont typeface="Arial" panose="020B0604020202020204" pitchFamily="34" charset="0"/>
              <a:buChar char="•"/>
            </a:pPr>
            <a:r>
              <a:rPr lang="es-ES_tradnl" altLang="es-CO" dirty="0" smtClean="0">
                <a:cs typeface="Arial" panose="020B0604020202020204" pitchFamily="34" charset="0"/>
              </a:rPr>
              <a:t>Tendencia y actitud de la población.</a:t>
            </a:r>
          </a:p>
          <a:p>
            <a:pPr marL="742950" lvl="1" indent="-285750" algn="just">
              <a:buFont typeface="Wingdings" panose="05000000000000000000" pitchFamily="2" charset="2"/>
              <a:buChar char="v"/>
            </a:pPr>
            <a:endParaRPr lang="es-ES_tradnl" altLang="es-CO" dirty="0" smtClean="0">
              <a:cs typeface="Arial" panose="020B0604020202020204" pitchFamily="34" charset="0"/>
            </a:endParaRPr>
          </a:p>
          <a:p>
            <a:pPr marL="742950" lvl="1" indent="-285750" algn="just">
              <a:buFont typeface="Wingdings" panose="05000000000000000000" pitchFamily="2" charset="2"/>
              <a:buChar char="v"/>
            </a:pPr>
            <a:endParaRPr lang="es-ES_tradnl" altLang="es-CO" dirty="0">
              <a:cs typeface="Arial" panose="020B0604020202020204" pitchFamily="34" charset="0"/>
            </a:endParaRPr>
          </a:p>
        </p:txBody>
      </p:sp>
      <p:sp>
        <p:nvSpPr>
          <p:cNvPr id="48" name="Text Box 9"/>
          <p:cNvSpPr txBox="1">
            <a:spLocks noChangeArrowheads="1"/>
          </p:cNvSpPr>
          <p:nvPr/>
        </p:nvSpPr>
        <p:spPr bwMode="auto">
          <a:xfrm>
            <a:off x="949746" y="320223"/>
            <a:ext cx="10292507" cy="461665"/>
          </a:xfrm>
          <a:prstGeom prst="rect">
            <a:avLst/>
          </a:prstGeom>
          <a:noFill/>
          <a:ln w="190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CO" sz="2400" dirty="0" smtClean="0"/>
              <a:t>FASE II “</a:t>
            </a:r>
            <a:r>
              <a:rPr lang="es-MX" altLang="es-CO" sz="2400" dirty="0"/>
              <a:t>DESCRIBIR LOS EFECTOS DEL CAMPO DE </a:t>
            </a:r>
            <a:r>
              <a:rPr lang="es-MX" altLang="es-CO" sz="2400" dirty="0" smtClean="0"/>
              <a:t>BATALLA</a:t>
            </a:r>
            <a:r>
              <a:rPr lang="es-ES" altLang="es-CO" sz="2400" dirty="0" smtClean="0"/>
              <a:t>”</a:t>
            </a:r>
            <a:endParaRPr lang="es-ES" altLang="es-CO" sz="2400" dirty="0"/>
          </a:p>
        </p:txBody>
      </p:sp>
    </p:spTree>
    <p:extLst>
      <p:ext uri="{BB962C8B-B14F-4D97-AF65-F5344CB8AC3E}">
        <p14:creationId xmlns:p14="http://schemas.microsoft.com/office/powerpoint/2010/main" val="1842233741"/>
      </p:ext>
    </p:extLst>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866" name="40 Grupo"/>
          <p:cNvGrpSpPr>
            <a:grpSpLocks/>
          </p:cNvGrpSpPr>
          <p:nvPr/>
        </p:nvGrpSpPr>
        <p:grpSpPr bwMode="auto">
          <a:xfrm>
            <a:off x="2881314" y="331789"/>
            <a:ext cx="6429375" cy="6332537"/>
            <a:chOff x="1357290" y="330655"/>
            <a:chExt cx="6429375" cy="6332672"/>
          </a:xfrm>
        </p:grpSpPr>
        <p:pic>
          <p:nvPicPr>
            <p:cNvPr id="2" name="1 Imagen" descr="1.JPG"/>
            <p:cNvPicPr>
              <a:picLocks noChangeAspect="1"/>
            </p:cNvPicPr>
            <p:nvPr/>
          </p:nvPicPr>
          <p:blipFill>
            <a:blip r:embed="rId2" cstate="print">
              <a:clrChange>
                <a:clrFrom>
                  <a:srgbClr val="A29197"/>
                </a:clrFrom>
                <a:clrTo>
                  <a:srgbClr val="A29197">
                    <a:alpha val="0"/>
                  </a:srgbClr>
                </a:clrTo>
              </a:clrChange>
            </a:blip>
            <a:stretch>
              <a:fillRect/>
            </a:stretch>
          </p:blipFill>
          <p:spPr>
            <a:xfrm>
              <a:off x="1357290" y="357166"/>
              <a:ext cx="6429375" cy="6200775"/>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grpSp>
          <p:nvGrpSpPr>
            <p:cNvPr id="36883" name="13 Grupo"/>
            <p:cNvGrpSpPr>
              <a:grpSpLocks/>
            </p:cNvGrpSpPr>
            <p:nvPr/>
          </p:nvGrpSpPr>
          <p:grpSpPr bwMode="auto">
            <a:xfrm>
              <a:off x="1367606" y="330655"/>
              <a:ext cx="6342872" cy="6332672"/>
              <a:chOff x="1367606" y="330655"/>
              <a:chExt cx="6342872" cy="6332672"/>
            </a:xfrm>
          </p:grpSpPr>
          <p:sp>
            <p:nvSpPr>
              <p:cNvPr id="5" name="4 Forma libre"/>
              <p:cNvSpPr/>
              <p:nvPr/>
            </p:nvSpPr>
            <p:spPr>
              <a:xfrm>
                <a:off x="3214678" y="428604"/>
                <a:ext cx="4495800" cy="6099650"/>
              </a:xfrm>
              <a:custGeom>
                <a:avLst/>
                <a:gdLst>
                  <a:gd name="connsiteX0" fmla="*/ 2984500 w 4495800"/>
                  <a:gd name="connsiteY0" fmla="*/ 3650 h 6099650"/>
                  <a:gd name="connsiteX1" fmla="*/ 3022600 w 4495800"/>
                  <a:gd name="connsiteY1" fmla="*/ 41750 h 6099650"/>
                  <a:gd name="connsiteX2" fmla="*/ 3060700 w 4495800"/>
                  <a:gd name="connsiteY2" fmla="*/ 54450 h 6099650"/>
                  <a:gd name="connsiteX3" fmla="*/ 3086100 w 4495800"/>
                  <a:gd name="connsiteY3" fmla="*/ 92550 h 6099650"/>
                  <a:gd name="connsiteX4" fmla="*/ 3073400 w 4495800"/>
                  <a:gd name="connsiteY4" fmla="*/ 321150 h 6099650"/>
                  <a:gd name="connsiteX5" fmla="*/ 2870200 w 4495800"/>
                  <a:gd name="connsiteY5" fmla="*/ 384650 h 6099650"/>
                  <a:gd name="connsiteX6" fmla="*/ 2844800 w 4495800"/>
                  <a:gd name="connsiteY6" fmla="*/ 422750 h 6099650"/>
                  <a:gd name="connsiteX7" fmla="*/ 2768600 w 4495800"/>
                  <a:gd name="connsiteY7" fmla="*/ 460850 h 6099650"/>
                  <a:gd name="connsiteX8" fmla="*/ 1981200 w 4495800"/>
                  <a:gd name="connsiteY8" fmla="*/ 435450 h 6099650"/>
                  <a:gd name="connsiteX9" fmla="*/ 1943100 w 4495800"/>
                  <a:gd name="connsiteY9" fmla="*/ 422750 h 6099650"/>
                  <a:gd name="connsiteX10" fmla="*/ 1892300 w 4495800"/>
                  <a:gd name="connsiteY10" fmla="*/ 410050 h 6099650"/>
                  <a:gd name="connsiteX11" fmla="*/ 1866900 w 4495800"/>
                  <a:gd name="connsiteY11" fmla="*/ 371950 h 6099650"/>
                  <a:gd name="connsiteX12" fmla="*/ 1828800 w 4495800"/>
                  <a:gd name="connsiteY12" fmla="*/ 333850 h 6099650"/>
                  <a:gd name="connsiteX13" fmla="*/ 1765300 w 4495800"/>
                  <a:gd name="connsiteY13" fmla="*/ 244950 h 6099650"/>
                  <a:gd name="connsiteX14" fmla="*/ 1739900 w 4495800"/>
                  <a:gd name="connsiteY14" fmla="*/ 168750 h 6099650"/>
                  <a:gd name="connsiteX15" fmla="*/ 1689100 w 4495800"/>
                  <a:gd name="connsiteY15" fmla="*/ 3650 h 6099650"/>
                  <a:gd name="connsiteX16" fmla="*/ 1676400 w 4495800"/>
                  <a:gd name="connsiteY16" fmla="*/ 3650 h 6099650"/>
                  <a:gd name="connsiteX17" fmla="*/ 1244600 w 4495800"/>
                  <a:gd name="connsiteY17" fmla="*/ 16350 h 6099650"/>
                  <a:gd name="connsiteX18" fmla="*/ 1231900 w 4495800"/>
                  <a:gd name="connsiteY18" fmla="*/ 54450 h 6099650"/>
                  <a:gd name="connsiteX19" fmla="*/ 1193800 w 4495800"/>
                  <a:gd name="connsiteY19" fmla="*/ 92550 h 6099650"/>
                  <a:gd name="connsiteX20" fmla="*/ 1181100 w 4495800"/>
                  <a:gd name="connsiteY20" fmla="*/ 130650 h 6099650"/>
                  <a:gd name="connsiteX21" fmla="*/ 1155700 w 4495800"/>
                  <a:gd name="connsiteY21" fmla="*/ 168750 h 6099650"/>
                  <a:gd name="connsiteX22" fmla="*/ 1092200 w 4495800"/>
                  <a:gd name="connsiteY22" fmla="*/ 270350 h 6099650"/>
                  <a:gd name="connsiteX23" fmla="*/ 1092200 w 4495800"/>
                  <a:gd name="connsiteY23" fmla="*/ 397350 h 6099650"/>
                  <a:gd name="connsiteX24" fmla="*/ 1143000 w 4495800"/>
                  <a:gd name="connsiteY24" fmla="*/ 473550 h 6099650"/>
                  <a:gd name="connsiteX25" fmla="*/ 1066800 w 4495800"/>
                  <a:gd name="connsiteY25" fmla="*/ 625950 h 6099650"/>
                  <a:gd name="connsiteX26" fmla="*/ 1041400 w 4495800"/>
                  <a:gd name="connsiteY26" fmla="*/ 664050 h 6099650"/>
                  <a:gd name="connsiteX27" fmla="*/ 1016000 w 4495800"/>
                  <a:gd name="connsiteY27" fmla="*/ 702150 h 6099650"/>
                  <a:gd name="connsiteX28" fmla="*/ 901700 w 4495800"/>
                  <a:gd name="connsiteY28" fmla="*/ 765650 h 6099650"/>
                  <a:gd name="connsiteX29" fmla="*/ 825500 w 4495800"/>
                  <a:gd name="connsiteY29" fmla="*/ 689450 h 6099650"/>
                  <a:gd name="connsiteX30" fmla="*/ 800100 w 4495800"/>
                  <a:gd name="connsiteY30" fmla="*/ 651350 h 6099650"/>
                  <a:gd name="connsiteX31" fmla="*/ 685800 w 4495800"/>
                  <a:gd name="connsiteY31" fmla="*/ 587850 h 6099650"/>
                  <a:gd name="connsiteX32" fmla="*/ 622300 w 4495800"/>
                  <a:gd name="connsiteY32" fmla="*/ 575150 h 6099650"/>
                  <a:gd name="connsiteX33" fmla="*/ 495300 w 4495800"/>
                  <a:gd name="connsiteY33" fmla="*/ 587850 h 6099650"/>
                  <a:gd name="connsiteX34" fmla="*/ 406400 w 4495800"/>
                  <a:gd name="connsiteY34" fmla="*/ 600550 h 6099650"/>
                  <a:gd name="connsiteX35" fmla="*/ 292100 w 4495800"/>
                  <a:gd name="connsiteY35" fmla="*/ 613250 h 6099650"/>
                  <a:gd name="connsiteX36" fmla="*/ 177800 w 4495800"/>
                  <a:gd name="connsiteY36" fmla="*/ 676750 h 6099650"/>
                  <a:gd name="connsiteX37" fmla="*/ 76200 w 4495800"/>
                  <a:gd name="connsiteY37" fmla="*/ 791050 h 6099650"/>
                  <a:gd name="connsiteX38" fmla="*/ 101600 w 4495800"/>
                  <a:gd name="connsiteY38" fmla="*/ 981550 h 6099650"/>
                  <a:gd name="connsiteX39" fmla="*/ 127000 w 4495800"/>
                  <a:gd name="connsiteY39" fmla="*/ 1019650 h 6099650"/>
                  <a:gd name="connsiteX40" fmla="*/ 139700 w 4495800"/>
                  <a:gd name="connsiteY40" fmla="*/ 1159350 h 6099650"/>
                  <a:gd name="connsiteX41" fmla="*/ 139700 w 4495800"/>
                  <a:gd name="connsiteY41" fmla="*/ 1299050 h 6099650"/>
                  <a:gd name="connsiteX42" fmla="*/ 114300 w 4495800"/>
                  <a:gd name="connsiteY42" fmla="*/ 1375250 h 6099650"/>
                  <a:gd name="connsiteX43" fmla="*/ 76200 w 4495800"/>
                  <a:gd name="connsiteY43" fmla="*/ 1400650 h 6099650"/>
                  <a:gd name="connsiteX44" fmla="*/ 25400 w 4495800"/>
                  <a:gd name="connsiteY44" fmla="*/ 1476850 h 6099650"/>
                  <a:gd name="connsiteX45" fmla="*/ 0 w 4495800"/>
                  <a:gd name="connsiteY45" fmla="*/ 1514950 h 6099650"/>
                  <a:gd name="connsiteX46" fmla="*/ 38100 w 4495800"/>
                  <a:gd name="connsiteY46" fmla="*/ 1641950 h 6099650"/>
                  <a:gd name="connsiteX47" fmla="*/ 88900 w 4495800"/>
                  <a:gd name="connsiteY47" fmla="*/ 1730850 h 6099650"/>
                  <a:gd name="connsiteX48" fmla="*/ 190500 w 4495800"/>
                  <a:gd name="connsiteY48" fmla="*/ 1768950 h 6099650"/>
                  <a:gd name="connsiteX49" fmla="*/ 292100 w 4495800"/>
                  <a:gd name="connsiteY49" fmla="*/ 1781650 h 6099650"/>
                  <a:gd name="connsiteX50" fmla="*/ 330200 w 4495800"/>
                  <a:gd name="connsiteY50" fmla="*/ 1794350 h 6099650"/>
                  <a:gd name="connsiteX51" fmla="*/ 381000 w 4495800"/>
                  <a:gd name="connsiteY51" fmla="*/ 1870550 h 6099650"/>
                  <a:gd name="connsiteX52" fmla="*/ 419100 w 4495800"/>
                  <a:gd name="connsiteY52" fmla="*/ 1883250 h 6099650"/>
                  <a:gd name="connsiteX53" fmla="*/ 596900 w 4495800"/>
                  <a:gd name="connsiteY53" fmla="*/ 1908650 h 6099650"/>
                  <a:gd name="connsiteX54" fmla="*/ 711200 w 4495800"/>
                  <a:gd name="connsiteY54" fmla="*/ 1946750 h 6099650"/>
                  <a:gd name="connsiteX55" fmla="*/ 749300 w 4495800"/>
                  <a:gd name="connsiteY55" fmla="*/ 1959450 h 6099650"/>
                  <a:gd name="connsiteX56" fmla="*/ 787400 w 4495800"/>
                  <a:gd name="connsiteY56" fmla="*/ 2086450 h 6099650"/>
                  <a:gd name="connsiteX57" fmla="*/ 850900 w 4495800"/>
                  <a:gd name="connsiteY57" fmla="*/ 2099150 h 6099650"/>
                  <a:gd name="connsiteX58" fmla="*/ 889000 w 4495800"/>
                  <a:gd name="connsiteY58" fmla="*/ 2200750 h 6099650"/>
                  <a:gd name="connsiteX59" fmla="*/ 965200 w 4495800"/>
                  <a:gd name="connsiteY59" fmla="*/ 2226150 h 6099650"/>
                  <a:gd name="connsiteX60" fmla="*/ 1066800 w 4495800"/>
                  <a:gd name="connsiteY60" fmla="*/ 2251550 h 6099650"/>
                  <a:gd name="connsiteX61" fmla="*/ 1143000 w 4495800"/>
                  <a:gd name="connsiteY61" fmla="*/ 2315050 h 6099650"/>
                  <a:gd name="connsiteX62" fmla="*/ 1155700 w 4495800"/>
                  <a:gd name="connsiteY62" fmla="*/ 2353150 h 6099650"/>
                  <a:gd name="connsiteX63" fmla="*/ 1206500 w 4495800"/>
                  <a:gd name="connsiteY63" fmla="*/ 2429350 h 6099650"/>
                  <a:gd name="connsiteX64" fmla="*/ 1231900 w 4495800"/>
                  <a:gd name="connsiteY64" fmla="*/ 2480150 h 6099650"/>
                  <a:gd name="connsiteX65" fmla="*/ 1219200 w 4495800"/>
                  <a:gd name="connsiteY65" fmla="*/ 2543650 h 6099650"/>
                  <a:gd name="connsiteX66" fmla="*/ 1155700 w 4495800"/>
                  <a:gd name="connsiteY66" fmla="*/ 2619850 h 6099650"/>
                  <a:gd name="connsiteX67" fmla="*/ 1092200 w 4495800"/>
                  <a:gd name="connsiteY67" fmla="*/ 2734150 h 6099650"/>
                  <a:gd name="connsiteX68" fmla="*/ 1054100 w 4495800"/>
                  <a:gd name="connsiteY68" fmla="*/ 2911950 h 6099650"/>
                  <a:gd name="connsiteX69" fmla="*/ 977900 w 4495800"/>
                  <a:gd name="connsiteY69" fmla="*/ 2937350 h 6099650"/>
                  <a:gd name="connsiteX70" fmla="*/ 939800 w 4495800"/>
                  <a:gd name="connsiteY70" fmla="*/ 2950050 h 6099650"/>
                  <a:gd name="connsiteX71" fmla="*/ 901700 w 4495800"/>
                  <a:gd name="connsiteY71" fmla="*/ 2962750 h 6099650"/>
                  <a:gd name="connsiteX72" fmla="*/ 698500 w 4495800"/>
                  <a:gd name="connsiteY72" fmla="*/ 2950050 h 6099650"/>
                  <a:gd name="connsiteX73" fmla="*/ 673100 w 4495800"/>
                  <a:gd name="connsiteY73" fmla="*/ 2911950 h 6099650"/>
                  <a:gd name="connsiteX74" fmla="*/ 622300 w 4495800"/>
                  <a:gd name="connsiteY74" fmla="*/ 2886550 h 6099650"/>
                  <a:gd name="connsiteX75" fmla="*/ 596900 w 4495800"/>
                  <a:gd name="connsiteY75" fmla="*/ 2848450 h 6099650"/>
                  <a:gd name="connsiteX76" fmla="*/ 431800 w 4495800"/>
                  <a:gd name="connsiteY76" fmla="*/ 2835750 h 6099650"/>
                  <a:gd name="connsiteX77" fmla="*/ 393700 w 4495800"/>
                  <a:gd name="connsiteY77" fmla="*/ 2861150 h 6099650"/>
                  <a:gd name="connsiteX78" fmla="*/ 368300 w 4495800"/>
                  <a:gd name="connsiteY78" fmla="*/ 2899250 h 6099650"/>
                  <a:gd name="connsiteX79" fmla="*/ 330200 w 4495800"/>
                  <a:gd name="connsiteY79" fmla="*/ 2937350 h 6099650"/>
                  <a:gd name="connsiteX80" fmla="*/ 317500 w 4495800"/>
                  <a:gd name="connsiteY80" fmla="*/ 2975450 h 6099650"/>
                  <a:gd name="connsiteX81" fmla="*/ 266700 w 4495800"/>
                  <a:gd name="connsiteY81" fmla="*/ 3051650 h 6099650"/>
                  <a:gd name="connsiteX82" fmla="*/ 292100 w 4495800"/>
                  <a:gd name="connsiteY82" fmla="*/ 3140550 h 6099650"/>
                  <a:gd name="connsiteX83" fmla="*/ 368300 w 4495800"/>
                  <a:gd name="connsiteY83" fmla="*/ 3178650 h 6099650"/>
                  <a:gd name="connsiteX84" fmla="*/ 393700 w 4495800"/>
                  <a:gd name="connsiteY84" fmla="*/ 3216750 h 6099650"/>
                  <a:gd name="connsiteX85" fmla="*/ 520700 w 4495800"/>
                  <a:gd name="connsiteY85" fmla="*/ 3216750 h 6099650"/>
                  <a:gd name="connsiteX86" fmla="*/ 596900 w 4495800"/>
                  <a:gd name="connsiteY86" fmla="*/ 3153250 h 6099650"/>
                  <a:gd name="connsiteX87" fmla="*/ 647700 w 4495800"/>
                  <a:gd name="connsiteY87" fmla="*/ 3165950 h 6099650"/>
                  <a:gd name="connsiteX88" fmla="*/ 673100 w 4495800"/>
                  <a:gd name="connsiteY88" fmla="*/ 3242150 h 6099650"/>
                  <a:gd name="connsiteX89" fmla="*/ 698500 w 4495800"/>
                  <a:gd name="connsiteY89" fmla="*/ 3280250 h 6099650"/>
                  <a:gd name="connsiteX90" fmla="*/ 711200 w 4495800"/>
                  <a:gd name="connsiteY90" fmla="*/ 3318350 h 6099650"/>
                  <a:gd name="connsiteX91" fmla="*/ 787400 w 4495800"/>
                  <a:gd name="connsiteY91" fmla="*/ 3369150 h 6099650"/>
                  <a:gd name="connsiteX92" fmla="*/ 863600 w 4495800"/>
                  <a:gd name="connsiteY92" fmla="*/ 3432650 h 6099650"/>
                  <a:gd name="connsiteX93" fmla="*/ 901700 w 4495800"/>
                  <a:gd name="connsiteY93" fmla="*/ 3508850 h 6099650"/>
                  <a:gd name="connsiteX94" fmla="*/ 939800 w 4495800"/>
                  <a:gd name="connsiteY94" fmla="*/ 3534250 h 6099650"/>
                  <a:gd name="connsiteX95" fmla="*/ 1028700 w 4495800"/>
                  <a:gd name="connsiteY95" fmla="*/ 3585050 h 6099650"/>
                  <a:gd name="connsiteX96" fmla="*/ 1181100 w 4495800"/>
                  <a:gd name="connsiteY96" fmla="*/ 3521550 h 6099650"/>
                  <a:gd name="connsiteX97" fmla="*/ 1219200 w 4495800"/>
                  <a:gd name="connsiteY97" fmla="*/ 3496150 h 6099650"/>
                  <a:gd name="connsiteX98" fmla="*/ 1244600 w 4495800"/>
                  <a:gd name="connsiteY98" fmla="*/ 3458050 h 6099650"/>
                  <a:gd name="connsiteX99" fmla="*/ 1320800 w 4495800"/>
                  <a:gd name="connsiteY99" fmla="*/ 3432650 h 6099650"/>
                  <a:gd name="connsiteX100" fmla="*/ 1358900 w 4495800"/>
                  <a:gd name="connsiteY100" fmla="*/ 3445350 h 6099650"/>
                  <a:gd name="connsiteX101" fmla="*/ 1384300 w 4495800"/>
                  <a:gd name="connsiteY101" fmla="*/ 3521550 h 6099650"/>
                  <a:gd name="connsiteX102" fmla="*/ 1422400 w 4495800"/>
                  <a:gd name="connsiteY102" fmla="*/ 3597750 h 6099650"/>
                  <a:gd name="connsiteX103" fmla="*/ 1435100 w 4495800"/>
                  <a:gd name="connsiteY103" fmla="*/ 3635850 h 6099650"/>
                  <a:gd name="connsiteX104" fmla="*/ 1397000 w 4495800"/>
                  <a:gd name="connsiteY104" fmla="*/ 3712050 h 6099650"/>
                  <a:gd name="connsiteX105" fmla="*/ 1358900 w 4495800"/>
                  <a:gd name="connsiteY105" fmla="*/ 3724750 h 6099650"/>
                  <a:gd name="connsiteX106" fmla="*/ 1295400 w 4495800"/>
                  <a:gd name="connsiteY106" fmla="*/ 3839050 h 6099650"/>
                  <a:gd name="connsiteX107" fmla="*/ 1282700 w 4495800"/>
                  <a:gd name="connsiteY107" fmla="*/ 3927950 h 6099650"/>
                  <a:gd name="connsiteX108" fmla="*/ 1257300 w 4495800"/>
                  <a:gd name="connsiteY108" fmla="*/ 3966050 h 6099650"/>
                  <a:gd name="connsiteX109" fmla="*/ 1270000 w 4495800"/>
                  <a:gd name="connsiteY109" fmla="*/ 4207350 h 6099650"/>
                  <a:gd name="connsiteX110" fmla="*/ 1282700 w 4495800"/>
                  <a:gd name="connsiteY110" fmla="*/ 4308950 h 6099650"/>
                  <a:gd name="connsiteX111" fmla="*/ 1397000 w 4495800"/>
                  <a:gd name="connsiteY111" fmla="*/ 4321650 h 6099650"/>
                  <a:gd name="connsiteX112" fmla="*/ 1536700 w 4495800"/>
                  <a:gd name="connsiteY112" fmla="*/ 4334350 h 6099650"/>
                  <a:gd name="connsiteX113" fmla="*/ 1549400 w 4495800"/>
                  <a:gd name="connsiteY113" fmla="*/ 4334350 h 6099650"/>
                  <a:gd name="connsiteX114" fmla="*/ 1485900 w 4495800"/>
                  <a:gd name="connsiteY114" fmla="*/ 4397850 h 6099650"/>
                  <a:gd name="connsiteX115" fmla="*/ 1447800 w 4495800"/>
                  <a:gd name="connsiteY115" fmla="*/ 4423250 h 6099650"/>
                  <a:gd name="connsiteX116" fmla="*/ 1422400 w 4495800"/>
                  <a:gd name="connsiteY116" fmla="*/ 4461350 h 6099650"/>
                  <a:gd name="connsiteX117" fmla="*/ 1409700 w 4495800"/>
                  <a:gd name="connsiteY117" fmla="*/ 4550250 h 6099650"/>
                  <a:gd name="connsiteX118" fmla="*/ 1308100 w 4495800"/>
                  <a:gd name="connsiteY118" fmla="*/ 4562950 h 6099650"/>
                  <a:gd name="connsiteX119" fmla="*/ 1244600 w 4495800"/>
                  <a:gd name="connsiteY119" fmla="*/ 4575650 h 6099650"/>
                  <a:gd name="connsiteX120" fmla="*/ 1219200 w 4495800"/>
                  <a:gd name="connsiteY120" fmla="*/ 4677250 h 6099650"/>
                  <a:gd name="connsiteX121" fmla="*/ 1206500 w 4495800"/>
                  <a:gd name="connsiteY121" fmla="*/ 4715350 h 6099650"/>
                  <a:gd name="connsiteX122" fmla="*/ 1231900 w 4495800"/>
                  <a:gd name="connsiteY122" fmla="*/ 4816950 h 6099650"/>
                  <a:gd name="connsiteX123" fmla="*/ 1270000 w 4495800"/>
                  <a:gd name="connsiteY123" fmla="*/ 4842350 h 6099650"/>
                  <a:gd name="connsiteX124" fmla="*/ 1257300 w 4495800"/>
                  <a:gd name="connsiteY124" fmla="*/ 5007450 h 6099650"/>
                  <a:gd name="connsiteX125" fmla="*/ 1219200 w 4495800"/>
                  <a:gd name="connsiteY125" fmla="*/ 5083650 h 6099650"/>
                  <a:gd name="connsiteX126" fmla="*/ 1206500 w 4495800"/>
                  <a:gd name="connsiteY126" fmla="*/ 5121750 h 6099650"/>
                  <a:gd name="connsiteX127" fmla="*/ 1244600 w 4495800"/>
                  <a:gd name="connsiteY127" fmla="*/ 5147150 h 6099650"/>
                  <a:gd name="connsiteX128" fmla="*/ 1320800 w 4495800"/>
                  <a:gd name="connsiteY128" fmla="*/ 5172550 h 6099650"/>
                  <a:gd name="connsiteX129" fmla="*/ 1358900 w 4495800"/>
                  <a:gd name="connsiteY129" fmla="*/ 5197950 h 6099650"/>
                  <a:gd name="connsiteX130" fmla="*/ 1384300 w 4495800"/>
                  <a:gd name="connsiteY130" fmla="*/ 5236050 h 6099650"/>
                  <a:gd name="connsiteX131" fmla="*/ 1422400 w 4495800"/>
                  <a:gd name="connsiteY131" fmla="*/ 5248750 h 6099650"/>
                  <a:gd name="connsiteX132" fmla="*/ 1358900 w 4495800"/>
                  <a:gd name="connsiteY132" fmla="*/ 5299550 h 6099650"/>
                  <a:gd name="connsiteX133" fmla="*/ 1257300 w 4495800"/>
                  <a:gd name="connsiteY133" fmla="*/ 5286850 h 6099650"/>
                  <a:gd name="connsiteX134" fmla="*/ 1181100 w 4495800"/>
                  <a:gd name="connsiteY134" fmla="*/ 5223350 h 6099650"/>
                  <a:gd name="connsiteX135" fmla="*/ 1143000 w 4495800"/>
                  <a:gd name="connsiteY135" fmla="*/ 5197950 h 6099650"/>
                  <a:gd name="connsiteX136" fmla="*/ 1066800 w 4495800"/>
                  <a:gd name="connsiteY136" fmla="*/ 5147150 h 6099650"/>
                  <a:gd name="connsiteX137" fmla="*/ 1016000 w 4495800"/>
                  <a:gd name="connsiteY137" fmla="*/ 5210650 h 6099650"/>
                  <a:gd name="connsiteX138" fmla="*/ 939800 w 4495800"/>
                  <a:gd name="connsiteY138" fmla="*/ 5286850 h 6099650"/>
                  <a:gd name="connsiteX139" fmla="*/ 901700 w 4495800"/>
                  <a:gd name="connsiteY139" fmla="*/ 5324950 h 6099650"/>
                  <a:gd name="connsiteX140" fmla="*/ 914400 w 4495800"/>
                  <a:gd name="connsiteY140" fmla="*/ 5451950 h 6099650"/>
                  <a:gd name="connsiteX141" fmla="*/ 1003300 w 4495800"/>
                  <a:gd name="connsiteY141" fmla="*/ 5540850 h 6099650"/>
                  <a:gd name="connsiteX142" fmla="*/ 1028700 w 4495800"/>
                  <a:gd name="connsiteY142" fmla="*/ 5655150 h 6099650"/>
                  <a:gd name="connsiteX143" fmla="*/ 1016000 w 4495800"/>
                  <a:gd name="connsiteY143" fmla="*/ 5718650 h 6099650"/>
                  <a:gd name="connsiteX144" fmla="*/ 1003300 w 4495800"/>
                  <a:gd name="connsiteY144" fmla="*/ 5756750 h 6099650"/>
                  <a:gd name="connsiteX145" fmla="*/ 927100 w 4495800"/>
                  <a:gd name="connsiteY145" fmla="*/ 5807550 h 6099650"/>
                  <a:gd name="connsiteX146" fmla="*/ 889000 w 4495800"/>
                  <a:gd name="connsiteY146" fmla="*/ 5832950 h 6099650"/>
                  <a:gd name="connsiteX147" fmla="*/ 876300 w 4495800"/>
                  <a:gd name="connsiteY147" fmla="*/ 5934550 h 6099650"/>
                  <a:gd name="connsiteX148" fmla="*/ 812800 w 4495800"/>
                  <a:gd name="connsiteY148" fmla="*/ 5998050 h 6099650"/>
                  <a:gd name="connsiteX149" fmla="*/ 812800 w 4495800"/>
                  <a:gd name="connsiteY149" fmla="*/ 6099650 h 6099650"/>
                  <a:gd name="connsiteX150" fmla="*/ 4445000 w 4495800"/>
                  <a:gd name="connsiteY150" fmla="*/ 6086950 h 6099650"/>
                  <a:gd name="connsiteX151" fmla="*/ 4495800 w 4495800"/>
                  <a:gd name="connsiteY151" fmla="*/ 16350 h 6099650"/>
                  <a:gd name="connsiteX152" fmla="*/ 3035300 w 4495800"/>
                  <a:gd name="connsiteY152" fmla="*/ 29050 h 6099650"/>
                  <a:gd name="connsiteX153" fmla="*/ 3060700 w 4495800"/>
                  <a:gd name="connsiteY153" fmla="*/ 41750 h 6099650"/>
                  <a:gd name="connsiteX154" fmla="*/ 2984500 w 4495800"/>
                  <a:gd name="connsiteY154" fmla="*/ 3650 h 6099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Lst>
                <a:rect l="l" t="t" r="r" b="b"/>
                <a:pathLst>
                  <a:path w="4495800" h="6099650">
                    <a:moveTo>
                      <a:pt x="2984500" y="3650"/>
                    </a:moveTo>
                    <a:cubicBezTo>
                      <a:pt x="2997200" y="16350"/>
                      <a:pt x="3007656" y="31787"/>
                      <a:pt x="3022600" y="41750"/>
                    </a:cubicBezTo>
                    <a:cubicBezTo>
                      <a:pt x="3033739" y="49176"/>
                      <a:pt x="3050247" y="46087"/>
                      <a:pt x="3060700" y="54450"/>
                    </a:cubicBezTo>
                    <a:cubicBezTo>
                      <a:pt x="3072619" y="63985"/>
                      <a:pt x="3077633" y="79850"/>
                      <a:pt x="3086100" y="92550"/>
                    </a:cubicBezTo>
                    <a:cubicBezTo>
                      <a:pt x="3081867" y="168750"/>
                      <a:pt x="3096540" y="248425"/>
                      <a:pt x="3073400" y="321150"/>
                    </a:cubicBezTo>
                    <a:cubicBezTo>
                      <a:pt x="3052617" y="386468"/>
                      <a:pt x="2901008" y="381569"/>
                      <a:pt x="2870200" y="384650"/>
                    </a:cubicBezTo>
                    <a:cubicBezTo>
                      <a:pt x="2861733" y="397350"/>
                      <a:pt x="2855593" y="411957"/>
                      <a:pt x="2844800" y="422750"/>
                    </a:cubicBezTo>
                    <a:cubicBezTo>
                      <a:pt x="2820181" y="447369"/>
                      <a:pt x="2799588" y="450521"/>
                      <a:pt x="2768600" y="460850"/>
                    </a:cubicBezTo>
                    <a:cubicBezTo>
                      <a:pt x="2506133" y="452383"/>
                      <a:pt x="2230327" y="518492"/>
                      <a:pt x="1981200" y="435450"/>
                    </a:cubicBezTo>
                    <a:cubicBezTo>
                      <a:pt x="1968500" y="431217"/>
                      <a:pt x="1955972" y="426428"/>
                      <a:pt x="1943100" y="422750"/>
                    </a:cubicBezTo>
                    <a:cubicBezTo>
                      <a:pt x="1926317" y="417955"/>
                      <a:pt x="1909233" y="414283"/>
                      <a:pt x="1892300" y="410050"/>
                    </a:cubicBezTo>
                    <a:cubicBezTo>
                      <a:pt x="1883833" y="397350"/>
                      <a:pt x="1876671" y="383676"/>
                      <a:pt x="1866900" y="371950"/>
                    </a:cubicBezTo>
                    <a:cubicBezTo>
                      <a:pt x="1855402" y="358152"/>
                      <a:pt x="1840489" y="347487"/>
                      <a:pt x="1828800" y="333850"/>
                    </a:cubicBezTo>
                    <a:cubicBezTo>
                      <a:pt x="1824470" y="328798"/>
                      <a:pt x="1771485" y="258867"/>
                      <a:pt x="1765300" y="244950"/>
                    </a:cubicBezTo>
                    <a:cubicBezTo>
                      <a:pt x="1754426" y="220484"/>
                      <a:pt x="1739900" y="168750"/>
                      <a:pt x="1739900" y="168750"/>
                    </a:cubicBezTo>
                    <a:cubicBezTo>
                      <a:pt x="1729563" y="55038"/>
                      <a:pt x="1764883" y="41542"/>
                      <a:pt x="1689100" y="3650"/>
                    </a:cubicBezTo>
                    <a:cubicBezTo>
                      <a:pt x="1685314" y="1757"/>
                      <a:pt x="1680633" y="3650"/>
                      <a:pt x="1676400" y="3650"/>
                    </a:cubicBezTo>
                    <a:cubicBezTo>
                      <a:pt x="1532467" y="7883"/>
                      <a:pt x="1387664" y="0"/>
                      <a:pt x="1244600" y="16350"/>
                    </a:cubicBezTo>
                    <a:cubicBezTo>
                      <a:pt x="1231300" y="17870"/>
                      <a:pt x="1239326" y="43311"/>
                      <a:pt x="1231900" y="54450"/>
                    </a:cubicBezTo>
                    <a:cubicBezTo>
                      <a:pt x="1221937" y="69394"/>
                      <a:pt x="1206500" y="79850"/>
                      <a:pt x="1193800" y="92550"/>
                    </a:cubicBezTo>
                    <a:cubicBezTo>
                      <a:pt x="1189567" y="105250"/>
                      <a:pt x="1187087" y="118676"/>
                      <a:pt x="1181100" y="130650"/>
                    </a:cubicBezTo>
                    <a:cubicBezTo>
                      <a:pt x="1174274" y="144302"/>
                      <a:pt x="1161899" y="154802"/>
                      <a:pt x="1155700" y="168750"/>
                    </a:cubicBezTo>
                    <a:cubicBezTo>
                      <a:pt x="1111155" y="268976"/>
                      <a:pt x="1160740" y="224657"/>
                      <a:pt x="1092200" y="270350"/>
                    </a:cubicBezTo>
                    <a:cubicBezTo>
                      <a:pt x="1075162" y="321465"/>
                      <a:pt x="1066141" y="329596"/>
                      <a:pt x="1092200" y="397350"/>
                    </a:cubicBezTo>
                    <a:cubicBezTo>
                      <a:pt x="1103159" y="425842"/>
                      <a:pt x="1143000" y="473550"/>
                      <a:pt x="1143000" y="473550"/>
                    </a:cubicBezTo>
                    <a:cubicBezTo>
                      <a:pt x="1107947" y="578710"/>
                      <a:pt x="1132452" y="527473"/>
                      <a:pt x="1066800" y="625950"/>
                    </a:cubicBezTo>
                    <a:lnTo>
                      <a:pt x="1041400" y="664050"/>
                    </a:lnTo>
                    <a:cubicBezTo>
                      <a:pt x="1032933" y="676750"/>
                      <a:pt x="1028700" y="693683"/>
                      <a:pt x="1016000" y="702150"/>
                    </a:cubicBezTo>
                    <a:cubicBezTo>
                      <a:pt x="928661" y="760376"/>
                      <a:pt x="968760" y="743297"/>
                      <a:pt x="901700" y="765650"/>
                    </a:cubicBezTo>
                    <a:cubicBezTo>
                      <a:pt x="876300" y="740250"/>
                      <a:pt x="845425" y="719338"/>
                      <a:pt x="825500" y="689450"/>
                    </a:cubicBezTo>
                    <a:cubicBezTo>
                      <a:pt x="817033" y="676750"/>
                      <a:pt x="811587" y="661401"/>
                      <a:pt x="800100" y="651350"/>
                    </a:cubicBezTo>
                    <a:cubicBezTo>
                      <a:pt x="762264" y="618243"/>
                      <a:pt x="731152" y="599188"/>
                      <a:pt x="685800" y="587850"/>
                    </a:cubicBezTo>
                    <a:cubicBezTo>
                      <a:pt x="664859" y="582615"/>
                      <a:pt x="643467" y="579383"/>
                      <a:pt x="622300" y="575150"/>
                    </a:cubicBezTo>
                    <a:lnTo>
                      <a:pt x="495300" y="587850"/>
                    </a:lnTo>
                    <a:cubicBezTo>
                      <a:pt x="465571" y="591348"/>
                      <a:pt x="436103" y="596837"/>
                      <a:pt x="406400" y="600550"/>
                    </a:cubicBezTo>
                    <a:cubicBezTo>
                      <a:pt x="368362" y="605305"/>
                      <a:pt x="330200" y="609017"/>
                      <a:pt x="292100" y="613250"/>
                    </a:cubicBezTo>
                    <a:cubicBezTo>
                      <a:pt x="204761" y="671476"/>
                      <a:pt x="244860" y="654397"/>
                      <a:pt x="177800" y="676750"/>
                    </a:cubicBezTo>
                    <a:cubicBezTo>
                      <a:pt x="90807" y="763743"/>
                      <a:pt x="121525" y="723062"/>
                      <a:pt x="76200" y="791050"/>
                    </a:cubicBezTo>
                    <a:cubicBezTo>
                      <a:pt x="79037" y="825099"/>
                      <a:pt x="75662" y="929674"/>
                      <a:pt x="101600" y="981550"/>
                    </a:cubicBezTo>
                    <a:cubicBezTo>
                      <a:pt x="108426" y="995202"/>
                      <a:pt x="118533" y="1006950"/>
                      <a:pt x="127000" y="1019650"/>
                    </a:cubicBezTo>
                    <a:cubicBezTo>
                      <a:pt x="131233" y="1066217"/>
                      <a:pt x="134237" y="1112912"/>
                      <a:pt x="139700" y="1159350"/>
                    </a:cubicBezTo>
                    <a:cubicBezTo>
                      <a:pt x="150289" y="1249360"/>
                      <a:pt x="162194" y="1216572"/>
                      <a:pt x="139700" y="1299050"/>
                    </a:cubicBezTo>
                    <a:cubicBezTo>
                      <a:pt x="132655" y="1324881"/>
                      <a:pt x="136577" y="1360398"/>
                      <a:pt x="114300" y="1375250"/>
                    </a:cubicBezTo>
                    <a:lnTo>
                      <a:pt x="76200" y="1400650"/>
                    </a:lnTo>
                    <a:lnTo>
                      <a:pt x="25400" y="1476850"/>
                    </a:lnTo>
                    <a:lnTo>
                      <a:pt x="0" y="1514950"/>
                    </a:lnTo>
                    <a:cubicBezTo>
                      <a:pt x="19194" y="1591725"/>
                      <a:pt x="7180" y="1549191"/>
                      <a:pt x="38100" y="1641950"/>
                    </a:cubicBezTo>
                    <a:cubicBezTo>
                      <a:pt x="49929" y="1677438"/>
                      <a:pt x="54728" y="1705221"/>
                      <a:pt x="88900" y="1730850"/>
                    </a:cubicBezTo>
                    <a:cubicBezTo>
                      <a:pt x="90934" y="1732375"/>
                      <a:pt x="174166" y="1765980"/>
                      <a:pt x="190500" y="1768950"/>
                    </a:cubicBezTo>
                    <a:cubicBezTo>
                      <a:pt x="224080" y="1775055"/>
                      <a:pt x="258233" y="1777417"/>
                      <a:pt x="292100" y="1781650"/>
                    </a:cubicBezTo>
                    <a:cubicBezTo>
                      <a:pt x="304800" y="1785883"/>
                      <a:pt x="320734" y="1784884"/>
                      <a:pt x="330200" y="1794350"/>
                    </a:cubicBezTo>
                    <a:cubicBezTo>
                      <a:pt x="351786" y="1815936"/>
                      <a:pt x="352040" y="1860897"/>
                      <a:pt x="381000" y="1870550"/>
                    </a:cubicBezTo>
                    <a:cubicBezTo>
                      <a:pt x="393700" y="1874783"/>
                      <a:pt x="406113" y="1880003"/>
                      <a:pt x="419100" y="1883250"/>
                    </a:cubicBezTo>
                    <a:cubicBezTo>
                      <a:pt x="483798" y="1899424"/>
                      <a:pt x="525776" y="1900747"/>
                      <a:pt x="596900" y="1908650"/>
                    </a:cubicBezTo>
                    <a:lnTo>
                      <a:pt x="711200" y="1946750"/>
                    </a:lnTo>
                    <a:lnTo>
                      <a:pt x="749300" y="1959450"/>
                    </a:lnTo>
                    <a:cubicBezTo>
                      <a:pt x="752260" y="1980167"/>
                      <a:pt x="751463" y="2065914"/>
                      <a:pt x="787400" y="2086450"/>
                    </a:cubicBezTo>
                    <a:cubicBezTo>
                      <a:pt x="806142" y="2097160"/>
                      <a:pt x="829733" y="2094917"/>
                      <a:pt x="850900" y="2099150"/>
                    </a:cubicBezTo>
                    <a:cubicBezTo>
                      <a:pt x="856023" y="2124763"/>
                      <a:pt x="859101" y="2182063"/>
                      <a:pt x="889000" y="2200750"/>
                    </a:cubicBezTo>
                    <a:cubicBezTo>
                      <a:pt x="911704" y="2214940"/>
                      <a:pt x="939800" y="2217683"/>
                      <a:pt x="965200" y="2226150"/>
                    </a:cubicBezTo>
                    <a:cubicBezTo>
                      <a:pt x="1023778" y="2245676"/>
                      <a:pt x="990173" y="2236225"/>
                      <a:pt x="1066800" y="2251550"/>
                    </a:cubicBezTo>
                    <a:cubicBezTo>
                      <a:pt x="1094913" y="2270292"/>
                      <a:pt x="1123443" y="2285714"/>
                      <a:pt x="1143000" y="2315050"/>
                    </a:cubicBezTo>
                    <a:cubicBezTo>
                      <a:pt x="1150426" y="2326189"/>
                      <a:pt x="1149199" y="2341448"/>
                      <a:pt x="1155700" y="2353150"/>
                    </a:cubicBezTo>
                    <a:cubicBezTo>
                      <a:pt x="1170525" y="2379835"/>
                      <a:pt x="1192848" y="2402046"/>
                      <a:pt x="1206500" y="2429350"/>
                    </a:cubicBezTo>
                    <a:lnTo>
                      <a:pt x="1231900" y="2480150"/>
                    </a:lnTo>
                    <a:cubicBezTo>
                      <a:pt x="1227667" y="2501317"/>
                      <a:pt x="1226779" y="2523439"/>
                      <a:pt x="1219200" y="2543650"/>
                    </a:cubicBezTo>
                    <a:cubicBezTo>
                      <a:pt x="1205116" y="2581208"/>
                      <a:pt x="1179554" y="2589180"/>
                      <a:pt x="1155700" y="2619850"/>
                    </a:cubicBezTo>
                    <a:cubicBezTo>
                      <a:pt x="1104752" y="2685354"/>
                      <a:pt x="1111362" y="2676665"/>
                      <a:pt x="1092200" y="2734150"/>
                    </a:cubicBezTo>
                    <a:cubicBezTo>
                      <a:pt x="1091382" y="2743152"/>
                      <a:pt x="1101107" y="2882570"/>
                      <a:pt x="1054100" y="2911950"/>
                    </a:cubicBezTo>
                    <a:cubicBezTo>
                      <a:pt x="1031396" y="2926140"/>
                      <a:pt x="1003300" y="2928883"/>
                      <a:pt x="977900" y="2937350"/>
                    </a:cubicBezTo>
                    <a:lnTo>
                      <a:pt x="939800" y="2950050"/>
                    </a:lnTo>
                    <a:lnTo>
                      <a:pt x="901700" y="2962750"/>
                    </a:lnTo>
                    <a:cubicBezTo>
                      <a:pt x="833967" y="2958517"/>
                      <a:pt x="764749" y="2964772"/>
                      <a:pt x="698500" y="2950050"/>
                    </a:cubicBezTo>
                    <a:cubicBezTo>
                      <a:pt x="683600" y="2946739"/>
                      <a:pt x="684826" y="2921721"/>
                      <a:pt x="673100" y="2911950"/>
                    </a:cubicBezTo>
                    <a:cubicBezTo>
                      <a:pt x="658556" y="2899830"/>
                      <a:pt x="639233" y="2895017"/>
                      <a:pt x="622300" y="2886550"/>
                    </a:cubicBezTo>
                    <a:cubicBezTo>
                      <a:pt x="613833" y="2873850"/>
                      <a:pt x="607693" y="2859243"/>
                      <a:pt x="596900" y="2848450"/>
                    </a:cubicBezTo>
                    <a:cubicBezTo>
                      <a:pt x="545673" y="2797223"/>
                      <a:pt x="511907" y="2827739"/>
                      <a:pt x="431800" y="2835750"/>
                    </a:cubicBezTo>
                    <a:cubicBezTo>
                      <a:pt x="419100" y="2844217"/>
                      <a:pt x="404493" y="2850357"/>
                      <a:pt x="393700" y="2861150"/>
                    </a:cubicBezTo>
                    <a:cubicBezTo>
                      <a:pt x="382907" y="2871943"/>
                      <a:pt x="378071" y="2887524"/>
                      <a:pt x="368300" y="2899250"/>
                    </a:cubicBezTo>
                    <a:cubicBezTo>
                      <a:pt x="356802" y="2913048"/>
                      <a:pt x="342900" y="2924650"/>
                      <a:pt x="330200" y="2937350"/>
                    </a:cubicBezTo>
                    <a:cubicBezTo>
                      <a:pt x="325967" y="2950050"/>
                      <a:pt x="324001" y="2963748"/>
                      <a:pt x="317500" y="2975450"/>
                    </a:cubicBezTo>
                    <a:cubicBezTo>
                      <a:pt x="302675" y="3002135"/>
                      <a:pt x="266700" y="3051650"/>
                      <a:pt x="266700" y="3051650"/>
                    </a:cubicBezTo>
                    <a:cubicBezTo>
                      <a:pt x="267530" y="3054969"/>
                      <a:pt x="285475" y="3132268"/>
                      <a:pt x="292100" y="3140550"/>
                    </a:cubicBezTo>
                    <a:cubicBezTo>
                      <a:pt x="310005" y="3162931"/>
                      <a:pt x="343201" y="3170284"/>
                      <a:pt x="368300" y="3178650"/>
                    </a:cubicBezTo>
                    <a:cubicBezTo>
                      <a:pt x="376767" y="3191350"/>
                      <a:pt x="381781" y="3207215"/>
                      <a:pt x="393700" y="3216750"/>
                    </a:cubicBezTo>
                    <a:cubicBezTo>
                      <a:pt x="427285" y="3243618"/>
                      <a:pt x="492144" y="3220829"/>
                      <a:pt x="520700" y="3216750"/>
                    </a:cubicBezTo>
                    <a:cubicBezTo>
                      <a:pt x="531449" y="3206001"/>
                      <a:pt x="576272" y="3156197"/>
                      <a:pt x="596900" y="3153250"/>
                    </a:cubicBezTo>
                    <a:cubicBezTo>
                      <a:pt x="614179" y="3150782"/>
                      <a:pt x="630767" y="3161717"/>
                      <a:pt x="647700" y="3165950"/>
                    </a:cubicBezTo>
                    <a:cubicBezTo>
                      <a:pt x="656167" y="3191350"/>
                      <a:pt x="658248" y="3219873"/>
                      <a:pt x="673100" y="3242150"/>
                    </a:cubicBezTo>
                    <a:cubicBezTo>
                      <a:pt x="681567" y="3254850"/>
                      <a:pt x="691674" y="3266598"/>
                      <a:pt x="698500" y="3280250"/>
                    </a:cubicBezTo>
                    <a:cubicBezTo>
                      <a:pt x="704487" y="3292224"/>
                      <a:pt x="701734" y="3308884"/>
                      <a:pt x="711200" y="3318350"/>
                    </a:cubicBezTo>
                    <a:cubicBezTo>
                      <a:pt x="732786" y="3339936"/>
                      <a:pt x="765814" y="3347564"/>
                      <a:pt x="787400" y="3369150"/>
                    </a:cubicBezTo>
                    <a:cubicBezTo>
                      <a:pt x="836293" y="3418043"/>
                      <a:pt x="810556" y="3397287"/>
                      <a:pt x="863600" y="3432650"/>
                    </a:cubicBezTo>
                    <a:cubicBezTo>
                      <a:pt x="873929" y="3463638"/>
                      <a:pt x="877081" y="3484231"/>
                      <a:pt x="901700" y="3508850"/>
                    </a:cubicBezTo>
                    <a:cubicBezTo>
                      <a:pt x="912493" y="3519643"/>
                      <a:pt x="927380" y="3525378"/>
                      <a:pt x="939800" y="3534250"/>
                    </a:cubicBezTo>
                    <a:cubicBezTo>
                      <a:pt x="1007076" y="3582304"/>
                      <a:pt x="966872" y="3564441"/>
                      <a:pt x="1028700" y="3585050"/>
                    </a:cubicBezTo>
                    <a:cubicBezTo>
                      <a:pt x="1135012" y="3567331"/>
                      <a:pt x="1083474" y="3586634"/>
                      <a:pt x="1181100" y="3521550"/>
                    </a:cubicBezTo>
                    <a:lnTo>
                      <a:pt x="1219200" y="3496150"/>
                    </a:lnTo>
                    <a:cubicBezTo>
                      <a:pt x="1227667" y="3483450"/>
                      <a:pt x="1231657" y="3466140"/>
                      <a:pt x="1244600" y="3458050"/>
                    </a:cubicBezTo>
                    <a:cubicBezTo>
                      <a:pt x="1267304" y="3443860"/>
                      <a:pt x="1320800" y="3432650"/>
                      <a:pt x="1320800" y="3432650"/>
                    </a:cubicBezTo>
                    <a:cubicBezTo>
                      <a:pt x="1333500" y="3436883"/>
                      <a:pt x="1351119" y="3434457"/>
                      <a:pt x="1358900" y="3445350"/>
                    </a:cubicBezTo>
                    <a:cubicBezTo>
                      <a:pt x="1374462" y="3467137"/>
                      <a:pt x="1375833" y="3496150"/>
                      <a:pt x="1384300" y="3521550"/>
                    </a:cubicBezTo>
                    <a:cubicBezTo>
                      <a:pt x="1416222" y="3617315"/>
                      <a:pt x="1373161" y="3499273"/>
                      <a:pt x="1422400" y="3597750"/>
                    </a:cubicBezTo>
                    <a:cubicBezTo>
                      <a:pt x="1428387" y="3609724"/>
                      <a:pt x="1430867" y="3623150"/>
                      <a:pt x="1435100" y="3635850"/>
                    </a:cubicBezTo>
                    <a:cubicBezTo>
                      <a:pt x="1426734" y="3660949"/>
                      <a:pt x="1419381" y="3694145"/>
                      <a:pt x="1397000" y="3712050"/>
                    </a:cubicBezTo>
                    <a:cubicBezTo>
                      <a:pt x="1386547" y="3720413"/>
                      <a:pt x="1371600" y="3720517"/>
                      <a:pt x="1358900" y="3724750"/>
                    </a:cubicBezTo>
                    <a:cubicBezTo>
                      <a:pt x="1300674" y="3812089"/>
                      <a:pt x="1317753" y="3771990"/>
                      <a:pt x="1295400" y="3839050"/>
                    </a:cubicBezTo>
                    <a:cubicBezTo>
                      <a:pt x="1291167" y="3868683"/>
                      <a:pt x="1291302" y="3899278"/>
                      <a:pt x="1282700" y="3927950"/>
                    </a:cubicBezTo>
                    <a:cubicBezTo>
                      <a:pt x="1278314" y="3942570"/>
                      <a:pt x="1257993" y="3950802"/>
                      <a:pt x="1257300" y="3966050"/>
                    </a:cubicBezTo>
                    <a:cubicBezTo>
                      <a:pt x="1253643" y="4046512"/>
                      <a:pt x="1264050" y="4127025"/>
                      <a:pt x="1270000" y="4207350"/>
                    </a:cubicBezTo>
                    <a:cubicBezTo>
                      <a:pt x="1272521" y="4241387"/>
                      <a:pt x="1257331" y="4286118"/>
                      <a:pt x="1282700" y="4308950"/>
                    </a:cubicBezTo>
                    <a:cubicBezTo>
                      <a:pt x="1311194" y="4334594"/>
                      <a:pt x="1358856" y="4317836"/>
                      <a:pt x="1397000" y="4321650"/>
                    </a:cubicBezTo>
                    <a:lnTo>
                      <a:pt x="1536700" y="4334350"/>
                    </a:lnTo>
                    <a:cubicBezTo>
                      <a:pt x="1540919" y="4334702"/>
                      <a:pt x="1545167" y="4334350"/>
                      <a:pt x="1549400" y="4334350"/>
                    </a:cubicBezTo>
                    <a:cubicBezTo>
                      <a:pt x="1447800" y="4402083"/>
                      <a:pt x="1570567" y="4313183"/>
                      <a:pt x="1485900" y="4397850"/>
                    </a:cubicBezTo>
                    <a:cubicBezTo>
                      <a:pt x="1475107" y="4408643"/>
                      <a:pt x="1460500" y="4414783"/>
                      <a:pt x="1447800" y="4423250"/>
                    </a:cubicBezTo>
                    <a:cubicBezTo>
                      <a:pt x="1439333" y="4435950"/>
                      <a:pt x="1426786" y="4446730"/>
                      <a:pt x="1422400" y="4461350"/>
                    </a:cubicBezTo>
                    <a:cubicBezTo>
                      <a:pt x="1413798" y="4490022"/>
                      <a:pt x="1432073" y="4530363"/>
                      <a:pt x="1409700" y="4550250"/>
                    </a:cubicBezTo>
                    <a:cubicBezTo>
                      <a:pt x="1384191" y="4572925"/>
                      <a:pt x="1341833" y="4557760"/>
                      <a:pt x="1308100" y="4562950"/>
                    </a:cubicBezTo>
                    <a:cubicBezTo>
                      <a:pt x="1286765" y="4566232"/>
                      <a:pt x="1265767" y="4571417"/>
                      <a:pt x="1244600" y="4575650"/>
                    </a:cubicBezTo>
                    <a:cubicBezTo>
                      <a:pt x="1215570" y="4662741"/>
                      <a:pt x="1249851" y="4554647"/>
                      <a:pt x="1219200" y="4677250"/>
                    </a:cubicBezTo>
                    <a:cubicBezTo>
                      <a:pt x="1215953" y="4690237"/>
                      <a:pt x="1210733" y="4702650"/>
                      <a:pt x="1206500" y="4715350"/>
                    </a:cubicBezTo>
                    <a:cubicBezTo>
                      <a:pt x="1207132" y="4718512"/>
                      <a:pt x="1221486" y="4803933"/>
                      <a:pt x="1231900" y="4816950"/>
                    </a:cubicBezTo>
                    <a:cubicBezTo>
                      <a:pt x="1241435" y="4828869"/>
                      <a:pt x="1257300" y="4833883"/>
                      <a:pt x="1270000" y="4842350"/>
                    </a:cubicBezTo>
                    <a:cubicBezTo>
                      <a:pt x="1265767" y="4897383"/>
                      <a:pt x="1264146" y="4952680"/>
                      <a:pt x="1257300" y="5007450"/>
                    </a:cubicBezTo>
                    <a:cubicBezTo>
                      <a:pt x="1251980" y="5050012"/>
                      <a:pt x="1238108" y="5045833"/>
                      <a:pt x="1219200" y="5083650"/>
                    </a:cubicBezTo>
                    <a:cubicBezTo>
                      <a:pt x="1213213" y="5095624"/>
                      <a:pt x="1210733" y="5109050"/>
                      <a:pt x="1206500" y="5121750"/>
                    </a:cubicBezTo>
                    <a:cubicBezTo>
                      <a:pt x="1219200" y="5130217"/>
                      <a:pt x="1230652" y="5140951"/>
                      <a:pt x="1244600" y="5147150"/>
                    </a:cubicBezTo>
                    <a:cubicBezTo>
                      <a:pt x="1269066" y="5158024"/>
                      <a:pt x="1298523" y="5157698"/>
                      <a:pt x="1320800" y="5172550"/>
                    </a:cubicBezTo>
                    <a:lnTo>
                      <a:pt x="1358900" y="5197950"/>
                    </a:lnTo>
                    <a:cubicBezTo>
                      <a:pt x="1367367" y="5210650"/>
                      <a:pt x="1372381" y="5226515"/>
                      <a:pt x="1384300" y="5236050"/>
                    </a:cubicBezTo>
                    <a:cubicBezTo>
                      <a:pt x="1394753" y="5244413"/>
                      <a:pt x="1419153" y="5235763"/>
                      <a:pt x="1422400" y="5248750"/>
                    </a:cubicBezTo>
                    <a:cubicBezTo>
                      <a:pt x="1431238" y="5284101"/>
                      <a:pt x="1374939" y="5294204"/>
                      <a:pt x="1358900" y="5299550"/>
                    </a:cubicBezTo>
                    <a:cubicBezTo>
                      <a:pt x="1325033" y="5295317"/>
                      <a:pt x="1290228" y="5295830"/>
                      <a:pt x="1257300" y="5286850"/>
                    </a:cubicBezTo>
                    <a:cubicBezTo>
                      <a:pt x="1229177" y="5279180"/>
                      <a:pt x="1200668" y="5239657"/>
                      <a:pt x="1181100" y="5223350"/>
                    </a:cubicBezTo>
                    <a:cubicBezTo>
                      <a:pt x="1169374" y="5213579"/>
                      <a:pt x="1154726" y="5207721"/>
                      <a:pt x="1143000" y="5197950"/>
                    </a:cubicBezTo>
                    <a:cubicBezTo>
                      <a:pt x="1079579" y="5145099"/>
                      <a:pt x="1133757" y="5169469"/>
                      <a:pt x="1066800" y="5147150"/>
                    </a:cubicBezTo>
                    <a:cubicBezTo>
                      <a:pt x="962222" y="5216868"/>
                      <a:pt x="1082062" y="5125713"/>
                      <a:pt x="1016000" y="5210650"/>
                    </a:cubicBezTo>
                    <a:cubicBezTo>
                      <a:pt x="993947" y="5239004"/>
                      <a:pt x="965200" y="5261450"/>
                      <a:pt x="939800" y="5286850"/>
                    </a:cubicBezTo>
                    <a:lnTo>
                      <a:pt x="901700" y="5324950"/>
                    </a:lnTo>
                    <a:cubicBezTo>
                      <a:pt x="905933" y="5367283"/>
                      <a:pt x="896285" y="5413455"/>
                      <a:pt x="914400" y="5451950"/>
                    </a:cubicBezTo>
                    <a:cubicBezTo>
                      <a:pt x="932244" y="5489869"/>
                      <a:pt x="1003300" y="5540850"/>
                      <a:pt x="1003300" y="5540850"/>
                    </a:cubicBezTo>
                    <a:cubicBezTo>
                      <a:pt x="1016396" y="5580139"/>
                      <a:pt x="1028700" y="5610448"/>
                      <a:pt x="1028700" y="5655150"/>
                    </a:cubicBezTo>
                    <a:cubicBezTo>
                      <a:pt x="1028700" y="5676736"/>
                      <a:pt x="1021235" y="5697709"/>
                      <a:pt x="1016000" y="5718650"/>
                    </a:cubicBezTo>
                    <a:cubicBezTo>
                      <a:pt x="1012753" y="5731637"/>
                      <a:pt x="1012766" y="5747284"/>
                      <a:pt x="1003300" y="5756750"/>
                    </a:cubicBezTo>
                    <a:cubicBezTo>
                      <a:pt x="981714" y="5778336"/>
                      <a:pt x="952500" y="5790617"/>
                      <a:pt x="927100" y="5807550"/>
                    </a:cubicBezTo>
                    <a:lnTo>
                      <a:pt x="889000" y="5832950"/>
                    </a:lnTo>
                    <a:cubicBezTo>
                      <a:pt x="884767" y="5866817"/>
                      <a:pt x="888976" y="5902861"/>
                      <a:pt x="876300" y="5934550"/>
                    </a:cubicBezTo>
                    <a:cubicBezTo>
                      <a:pt x="839611" y="6026272"/>
                      <a:pt x="832556" y="5889394"/>
                      <a:pt x="812800" y="5998050"/>
                    </a:cubicBezTo>
                    <a:cubicBezTo>
                      <a:pt x="806742" y="6031370"/>
                      <a:pt x="812800" y="6065783"/>
                      <a:pt x="812800" y="6099650"/>
                    </a:cubicBezTo>
                    <a:lnTo>
                      <a:pt x="4445000" y="6086950"/>
                    </a:lnTo>
                    <a:lnTo>
                      <a:pt x="4495800" y="16350"/>
                    </a:lnTo>
                    <a:lnTo>
                      <a:pt x="3035300" y="29050"/>
                    </a:lnTo>
                    <a:lnTo>
                      <a:pt x="3060700" y="41750"/>
                    </a:lnTo>
                    <a:lnTo>
                      <a:pt x="2984500" y="3650"/>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6" name="5 Forma libre"/>
              <p:cNvSpPr/>
              <p:nvPr/>
            </p:nvSpPr>
            <p:spPr>
              <a:xfrm>
                <a:off x="1367606" y="2959100"/>
                <a:ext cx="1663310" cy="3704227"/>
              </a:xfrm>
              <a:custGeom>
                <a:avLst/>
                <a:gdLst>
                  <a:gd name="connsiteX0" fmla="*/ 105594 w 1663310"/>
                  <a:gd name="connsiteY0" fmla="*/ 279400 h 3704227"/>
                  <a:gd name="connsiteX1" fmla="*/ 245294 w 1663310"/>
                  <a:gd name="connsiteY1" fmla="*/ 292100 h 3704227"/>
                  <a:gd name="connsiteX2" fmla="*/ 283394 w 1663310"/>
                  <a:gd name="connsiteY2" fmla="*/ 304800 h 3704227"/>
                  <a:gd name="connsiteX3" fmla="*/ 372294 w 1663310"/>
                  <a:gd name="connsiteY3" fmla="*/ 292100 h 3704227"/>
                  <a:gd name="connsiteX4" fmla="*/ 423094 w 1663310"/>
                  <a:gd name="connsiteY4" fmla="*/ 101600 h 3704227"/>
                  <a:gd name="connsiteX5" fmla="*/ 448494 w 1663310"/>
                  <a:gd name="connsiteY5" fmla="*/ 63500 h 3704227"/>
                  <a:gd name="connsiteX6" fmla="*/ 461194 w 1663310"/>
                  <a:gd name="connsiteY6" fmla="*/ 25400 h 3704227"/>
                  <a:gd name="connsiteX7" fmla="*/ 537394 w 1663310"/>
                  <a:gd name="connsiteY7" fmla="*/ 0 h 3704227"/>
                  <a:gd name="connsiteX8" fmla="*/ 600894 w 1663310"/>
                  <a:gd name="connsiteY8" fmla="*/ 12700 h 3704227"/>
                  <a:gd name="connsiteX9" fmla="*/ 626294 w 1663310"/>
                  <a:gd name="connsiteY9" fmla="*/ 50800 h 3704227"/>
                  <a:gd name="connsiteX10" fmla="*/ 664394 w 1663310"/>
                  <a:gd name="connsiteY10" fmla="*/ 88900 h 3704227"/>
                  <a:gd name="connsiteX11" fmla="*/ 740594 w 1663310"/>
                  <a:gd name="connsiteY11" fmla="*/ 114300 h 3704227"/>
                  <a:gd name="connsiteX12" fmla="*/ 778694 w 1663310"/>
                  <a:gd name="connsiteY12" fmla="*/ 127000 h 3704227"/>
                  <a:gd name="connsiteX13" fmla="*/ 854894 w 1663310"/>
                  <a:gd name="connsiteY13" fmla="*/ 165100 h 3704227"/>
                  <a:gd name="connsiteX14" fmla="*/ 931094 w 1663310"/>
                  <a:gd name="connsiteY14" fmla="*/ 228600 h 3704227"/>
                  <a:gd name="connsiteX15" fmla="*/ 969194 w 1663310"/>
                  <a:gd name="connsiteY15" fmla="*/ 241300 h 3704227"/>
                  <a:gd name="connsiteX16" fmla="*/ 1032694 w 1663310"/>
                  <a:gd name="connsiteY16" fmla="*/ 317500 h 3704227"/>
                  <a:gd name="connsiteX17" fmla="*/ 1045394 w 1663310"/>
                  <a:gd name="connsiteY17" fmla="*/ 355600 h 3704227"/>
                  <a:gd name="connsiteX18" fmla="*/ 1134294 w 1663310"/>
                  <a:gd name="connsiteY18" fmla="*/ 457200 h 3704227"/>
                  <a:gd name="connsiteX19" fmla="*/ 1159694 w 1663310"/>
                  <a:gd name="connsiteY19" fmla="*/ 533400 h 3704227"/>
                  <a:gd name="connsiteX20" fmla="*/ 1172394 w 1663310"/>
                  <a:gd name="connsiteY20" fmla="*/ 571500 h 3704227"/>
                  <a:gd name="connsiteX21" fmla="*/ 1210494 w 1663310"/>
                  <a:gd name="connsiteY21" fmla="*/ 584200 h 3704227"/>
                  <a:gd name="connsiteX22" fmla="*/ 1248594 w 1663310"/>
                  <a:gd name="connsiteY22" fmla="*/ 609600 h 3704227"/>
                  <a:gd name="connsiteX23" fmla="*/ 1299394 w 1663310"/>
                  <a:gd name="connsiteY23" fmla="*/ 622300 h 3704227"/>
                  <a:gd name="connsiteX24" fmla="*/ 1337494 w 1663310"/>
                  <a:gd name="connsiteY24" fmla="*/ 635000 h 3704227"/>
                  <a:gd name="connsiteX25" fmla="*/ 1375594 w 1663310"/>
                  <a:gd name="connsiteY25" fmla="*/ 774700 h 3704227"/>
                  <a:gd name="connsiteX26" fmla="*/ 1413694 w 1663310"/>
                  <a:gd name="connsiteY26" fmla="*/ 787400 h 3704227"/>
                  <a:gd name="connsiteX27" fmla="*/ 1464494 w 1663310"/>
                  <a:gd name="connsiteY27" fmla="*/ 812800 h 3704227"/>
                  <a:gd name="connsiteX28" fmla="*/ 1527994 w 1663310"/>
                  <a:gd name="connsiteY28" fmla="*/ 825500 h 3704227"/>
                  <a:gd name="connsiteX29" fmla="*/ 1578794 w 1663310"/>
                  <a:gd name="connsiteY29" fmla="*/ 838200 h 3704227"/>
                  <a:gd name="connsiteX30" fmla="*/ 1604194 w 1663310"/>
                  <a:gd name="connsiteY30" fmla="*/ 876300 h 3704227"/>
                  <a:gd name="connsiteX31" fmla="*/ 1553394 w 1663310"/>
                  <a:gd name="connsiteY31" fmla="*/ 990600 h 3704227"/>
                  <a:gd name="connsiteX32" fmla="*/ 1553394 w 1663310"/>
                  <a:gd name="connsiteY32" fmla="*/ 1066800 h 3704227"/>
                  <a:gd name="connsiteX33" fmla="*/ 1566094 w 1663310"/>
                  <a:gd name="connsiteY33" fmla="*/ 1295400 h 3704227"/>
                  <a:gd name="connsiteX34" fmla="*/ 1515294 w 1663310"/>
                  <a:gd name="connsiteY34" fmla="*/ 1371600 h 3704227"/>
                  <a:gd name="connsiteX35" fmla="*/ 1464494 w 1663310"/>
                  <a:gd name="connsiteY35" fmla="*/ 1447800 h 3704227"/>
                  <a:gd name="connsiteX36" fmla="*/ 1439094 w 1663310"/>
                  <a:gd name="connsiteY36" fmla="*/ 1485900 h 3704227"/>
                  <a:gd name="connsiteX37" fmla="*/ 1426394 w 1663310"/>
                  <a:gd name="connsiteY37" fmla="*/ 1587500 h 3704227"/>
                  <a:gd name="connsiteX38" fmla="*/ 1362894 w 1663310"/>
                  <a:gd name="connsiteY38" fmla="*/ 1663700 h 3704227"/>
                  <a:gd name="connsiteX39" fmla="*/ 1337494 w 1663310"/>
                  <a:gd name="connsiteY39" fmla="*/ 1701800 h 3704227"/>
                  <a:gd name="connsiteX40" fmla="*/ 1362894 w 1663310"/>
                  <a:gd name="connsiteY40" fmla="*/ 1739900 h 3704227"/>
                  <a:gd name="connsiteX41" fmla="*/ 1439094 w 1663310"/>
                  <a:gd name="connsiteY41" fmla="*/ 1765300 h 3704227"/>
                  <a:gd name="connsiteX42" fmla="*/ 1477194 w 1663310"/>
                  <a:gd name="connsiteY42" fmla="*/ 1778000 h 3704227"/>
                  <a:gd name="connsiteX43" fmla="*/ 1553394 w 1663310"/>
                  <a:gd name="connsiteY43" fmla="*/ 1828800 h 3704227"/>
                  <a:gd name="connsiteX44" fmla="*/ 1591494 w 1663310"/>
                  <a:gd name="connsiteY44" fmla="*/ 1905000 h 3704227"/>
                  <a:gd name="connsiteX45" fmla="*/ 1616894 w 1663310"/>
                  <a:gd name="connsiteY45" fmla="*/ 1943100 h 3704227"/>
                  <a:gd name="connsiteX46" fmla="*/ 1642294 w 1663310"/>
                  <a:gd name="connsiteY46" fmla="*/ 2032000 h 3704227"/>
                  <a:gd name="connsiteX47" fmla="*/ 1654994 w 1663310"/>
                  <a:gd name="connsiteY47" fmla="*/ 2070100 h 3704227"/>
                  <a:gd name="connsiteX48" fmla="*/ 1642294 w 1663310"/>
                  <a:gd name="connsiteY48" fmla="*/ 2235200 h 3704227"/>
                  <a:gd name="connsiteX49" fmla="*/ 1566094 w 1663310"/>
                  <a:gd name="connsiteY49" fmla="*/ 2286000 h 3704227"/>
                  <a:gd name="connsiteX50" fmla="*/ 1489894 w 1663310"/>
                  <a:gd name="connsiteY50" fmla="*/ 2324100 h 3704227"/>
                  <a:gd name="connsiteX51" fmla="*/ 1324794 w 1663310"/>
                  <a:gd name="connsiteY51" fmla="*/ 2311400 h 3704227"/>
                  <a:gd name="connsiteX52" fmla="*/ 1261294 w 1663310"/>
                  <a:gd name="connsiteY52" fmla="*/ 2247900 h 3704227"/>
                  <a:gd name="connsiteX53" fmla="*/ 1223194 w 1663310"/>
                  <a:gd name="connsiteY53" fmla="*/ 2222500 h 3704227"/>
                  <a:gd name="connsiteX54" fmla="*/ 1197794 w 1663310"/>
                  <a:gd name="connsiteY54" fmla="*/ 2184400 h 3704227"/>
                  <a:gd name="connsiteX55" fmla="*/ 1146994 w 1663310"/>
                  <a:gd name="connsiteY55" fmla="*/ 2197100 h 3704227"/>
                  <a:gd name="connsiteX56" fmla="*/ 1185094 w 1663310"/>
                  <a:gd name="connsiteY56" fmla="*/ 2387600 h 3704227"/>
                  <a:gd name="connsiteX57" fmla="*/ 1197794 w 1663310"/>
                  <a:gd name="connsiteY57" fmla="*/ 2438400 h 3704227"/>
                  <a:gd name="connsiteX58" fmla="*/ 1261294 w 1663310"/>
                  <a:gd name="connsiteY58" fmla="*/ 2501900 h 3704227"/>
                  <a:gd name="connsiteX59" fmla="*/ 1299394 w 1663310"/>
                  <a:gd name="connsiteY59" fmla="*/ 2514600 h 3704227"/>
                  <a:gd name="connsiteX60" fmla="*/ 1337494 w 1663310"/>
                  <a:gd name="connsiteY60" fmla="*/ 2540000 h 3704227"/>
                  <a:gd name="connsiteX61" fmla="*/ 1134294 w 1663310"/>
                  <a:gd name="connsiteY61" fmla="*/ 2540000 h 3704227"/>
                  <a:gd name="connsiteX62" fmla="*/ 1108894 w 1663310"/>
                  <a:gd name="connsiteY62" fmla="*/ 2501900 h 3704227"/>
                  <a:gd name="connsiteX63" fmla="*/ 1045394 w 1663310"/>
                  <a:gd name="connsiteY63" fmla="*/ 2425700 h 3704227"/>
                  <a:gd name="connsiteX64" fmla="*/ 1032694 w 1663310"/>
                  <a:gd name="connsiteY64" fmla="*/ 2882900 h 3704227"/>
                  <a:gd name="connsiteX65" fmla="*/ 1019994 w 1663310"/>
                  <a:gd name="connsiteY65" fmla="*/ 2921000 h 3704227"/>
                  <a:gd name="connsiteX66" fmla="*/ 994594 w 1663310"/>
                  <a:gd name="connsiteY66" fmla="*/ 3111500 h 3704227"/>
                  <a:gd name="connsiteX67" fmla="*/ 981894 w 1663310"/>
                  <a:gd name="connsiteY67" fmla="*/ 3149600 h 3704227"/>
                  <a:gd name="connsiteX68" fmla="*/ 905694 w 1663310"/>
                  <a:gd name="connsiteY68" fmla="*/ 3200400 h 3704227"/>
                  <a:gd name="connsiteX69" fmla="*/ 854894 w 1663310"/>
                  <a:gd name="connsiteY69" fmla="*/ 3187700 h 3704227"/>
                  <a:gd name="connsiteX70" fmla="*/ 778694 w 1663310"/>
                  <a:gd name="connsiteY70" fmla="*/ 3124200 h 3704227"/>
                  <a:gd name="connsiteX71" fmla="*/ 753294 w 1663310"/>
                  <a:gd name="connsiteY71" fmla="*/ 3086100 h 3704227"/>
                  <a:gd name="connsiteX72" fmla="*/ 715194 w 1663310"/>
                  <a:gd name="connsiteY72" fmla="*/ 3048000 h 3704227"/>
                  <a:gd name="connsiteX73" fmla="*/ 651694 w 1663310"/>
                  <a:gd name="connsiteY73" fmla="*/ 2984500 h 3704227"/>
                  <a:gd name="connsiteX74" fmla="*/ 626294 w 1663310"/>
                  <a:gd name="connsiteY74" fmla="*/ 2946400 h 3704227"/>
                  <a:gd name="connsiteX75" fmla="*/ 550094 w 1663310"/>
                  <a:gd name="connsiteY75" fmla="*/ 2895600 h 3704227"/>
                  <a:gd name="connsiteX76" fmla="*/ 511994 w 1663310"/>
                  <a:gd name="connsiteY76" fmla="*/ 2921000 h 3704227"/>
                  <a:gd name="connsiteX77" fmla="*/ 486594 w 1663310"/>
                  <a:gd name="connsiteY77" fmla="*/ 3009900 h 3704227"/>
                  <a:gd name="connsiteX78" fmla="*/ 448494 w 1663310"/>
                  <a:gd name="connsiteY78" fmla="*/ 3048000 h 3704227"/>
                  <a:gd name="connsiteX79" fmla="*/ 461194 w 1663310"/>
                  <a:gd name="connsiteY79" fmla="*/ 3124200 h 3704227"/>
                  <a:gd name="connsiteX80" fmla="*/ 473894 w 1663310"/>
                  <a:gd name="connsiteY80" fmla="*/ 3162300 h 3704227"/>
                  <a:gd name="connsiteX81" fmla="*/ 448494 w 1663310"/>
                  <a:gd name="connsiteY81" fmla="*/ 3200400 h 3704227"/>
                  <a:gd name="connsiteX82" fmla="*/ 461194 w 1663310"/>
                  <a:gd name="connsiteY82" fmla="*/ 3251200 h 3704227"/>
                  <a:gd name="connsiteX83" fmla="*/ 486594 w 1663310"/>
                  <a:gd name="connsiteY83" fmla="*/ 3289300 h 3704227"/>
                  <a:gd name="connsiteX84" fmla="*/ 473894 w 1663310"/>
                  <a:gd name="connsiteY84" fmla="*/ 3505200 h 3704227"/>
                  <a:gd name="connsiteX85" fmla="*/ 486594 w 1663310"/>
                  <a:gd name="connsiteY85" fmla="*/ 3543300 h 3704227"/>
                  <a:gd name="connsiteX86" fmla="*/ 461194 w 1663310"/>
                  <a:gd name="connsiteY86" fmla="*/ 3581400 h 3704227"/>
                  <a:gd name="connsiteX87" fmla="*/ 461194 w 1663310"/>
                  <a:gd name="connsiteY87" fmla="*/ 3568700 h 3704227"/>
                  <a:gd name="connsiteX88" fmla="*/ 16694 w 1663310"/>
                  <a:gd name="connsiteY88" fmla="*/ 3543300 h 3704227"/>
                  <a:gd name="connsiteX89" fmla="*/ 29394 w 1663310"/>
                  <a:gd name="connsiteY89" fmla="*/ 279400 h 3704227"/>
                  <a:gd name="connsiteX90" fmla="*/ 105594 w 1663310"/>
                  <a:gd name="connsiteY90" fmla="*/ 254000 h 3704227"/>
                  <a:gd name="connsiteX91" fmla="*/ 105594 w 1663310"/>
                  <a:gd name="connsiteY91" fmla="*/ 279400 h 3704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1663310" h="3704227">
                    <a:moveTo>
                      <a:pt x="105594" y="279400"/>
                    </a:moveTo>
                    <a:cubicBezTo>
                      <a:pt x="128877" y="285750"/>
                      <a:pt x="199005" y="285487"/>
                      <a:pt x="245294" y="292100"/>
                    </a:cubicBezTo>
                    <a:cubicBezTo>
                      <a:pt x="258546" y="293993"/>
                      <a:pt x="270007" y="304800"/>
                      <a:pt x="283394" y="304800"/>
                    </a:cubicBezTo>
                    <a:cubicBezTo>
                      <a:pt x="313328" y="304800"/>
                      <a:pt x="342661" y="296333"/>
                      <a:pt x="372294" y="292100"/>
                    </a:cubicBezTo>
                    <a:cubicBezTo>
                      <a:pt x="455190" y="209204"/>
                      <a:pt x="384067" y="296734"/>
                      <a:pt x="423094" y="101600"/>
                    </a:cubicBezTo>
                    <a:cubicBezTo>
                      <a:pt x="426087" y="86633"/>
                      <a:pt x="441668" y="77152"/>
                      <a:pt x="448494" y="63500"/>
                    </a:cubicBezTo>
                    <a:cubicBezTo>
                      <a:pt x="454481" y="51526"/>
                      <a:pt x="450301" y="33181"/>
                      <a:pt x="461194" y="25400"/>
                    </a:cubicBezTo>
                    <a:cubicBezTo>
                      <a:pt x="482981" y="9838"/>
                      <a:pt x="537394" y="0"/>
                      <a:pt x="537394" y="0"/>
                    </a:cubicBezTo>
                    <a:cubicBezTo>
                      <a:pt x="558561" y="4233"/>
                      <a:pt x="582152" y="1990"/>
                      <a:pt x="600894" y="12700"/>
                    </a:cubicBezTo>
                    <a:cubicBezTo>
                      <a:pt x="614146" y="20273"/>
                      <a:pt x="616523" y="39074"/>
                      <a:pt x="626294" y="50800"/>
                    </a:cubicBezTo>
                    <a:cubicBezTo>
                      <a:pt x="637792" y="64598"/>
                      <a:pt x="648694" y="80178"/>
                      <a:pt x="664394" y="88900"/>
                    </a:cubicBezTo>
                    <a:cubicBezTo>
                      <a:pt x="687799" y="101903"/>
                      <a:pt x="715194" y="105833"/>
                      <a:pt x="740594" y="114300"/>
                    </a:cubicBezTo>
                    <a:cubicBezTo>
                      <a:pt x="753294" y="118533"/>
                      <a:pt x="767555" y="119574"/>
                      <a:pt x="778694" y="127000"/>
                    </a:cubicBezTo>
                    <a:cubicBezTo>
                      <a:pt x="827933" y="159826"/>
                      <a:pt x="802314" y="147573"/>
                      <a:pt x="854894" y="165100"/>
                    </a:cubicBezTo>
                    <a:cubicBezTo>
                      <a:pt x="882981" y="193187"/>
                      <a:pt x="895731" y="210919"/>
                      <a:pt x="931094" y="228600"/>
                    </a:cubicBezTo>
                    <a:cubicBezTo>
                      <a:pt x="943068" y="234587"/>
                      <a:pt x="956494" y="237067"/>
                      <a:pt x="969194" y="241300"/>
                    </a:cubicBezTo>
                    <a:cubicBezTo>
                      <a:pt x="997281" y="269387"/>
                      <a:pt x="1015013" y="282137"/>
                      <a:pt x="1032694" y="317500"/>
                    </a:cubicBezTo>
                    <a:cubicBezTo>
                      <a:pt x="1038681" y="329474"/>
                      <a:pt x="1038893" y="343898"/>
                      <a:pt x="1045394" y="355600"/>
                    </a:cubicBezTo>
                    <a:cubicBezTo>
                      <a:pt x="1088972" y="434041"/>
                      <a:pt x="1078638" y="420096"/>
                      <a:pt x="1134294" y="457200"/>
                    </a:cubicBezTo>
                    <a:lnTo>
                      <a:pt x="1159694" y="533400"/>
                    </a:lnTo>
                    <a:cubicBezTo>
                      <a:pt x="1163927" y="546100"/>
                      <a:pt x="1159694" y="567267"/>
                      <a:pt x="1172394" y="571500"/>
                    </a:cubicBezTo>
                    <a:cubicBezTo>
                      <a:pt x="1185094" y="575733"/>
                      <a:pt x="1198520" y="578213"/>
                      <a:pt x="1210494" y="584200"/>
                    </a:cubicBezTo>
                    <a:cubicBezTo>
                      <a:pt x="1224146" y="591026"/>
                      <a:pt x="1234565" y="603587"/>
                      <a:pt x="1248594" y="609600"/>
                    </a:cubicBezTo>
                    <a:cubicBezTo>
                      <a:pt x="1264637" y="616476"/>
                      <a:pt x="1282611" y="617505"/>
                      <a:pt x="1299394" y="622300"/>
                    </a:cubicBezTo>
                    <a:cubicBezTo>
                      <a:pt x="1312266" y="625978"/>
                      <a:pt x="1324794" y="630767"/>
                      <a:pt x="1337494" y="635000"/>
                    </a:cubicBezTo>
                    <a:cubicBezTo>
                      <a:pt x="1342650" y="671093"/>
                      <a:pt x="1343272" y="742378"/>
                      <a:pt x="1375594" y="774700"/>
                    </a:cubicBezTo>
                    <a:cubicBezTo>
                      <a:pt x="1385060" y="784166"/>
                      <a:pt x="1401389" y="782127"/>
                      <a:pt x="1413694" y="787400"/>
                    </a:cubicBezTo>
                    <a:cubicBezTo>
                      <a:pt x="1431095" y="794858"/>
                      <a:pt x="1446533" y="806813"/>
                      <a:pt x="1464494" y="812800"/>
                    </a:cubicBezTo>
                    <a:cubicBezTo>
                      <a:pt x="1484972" y="819626"/>
                      <a:pt x="1506922" y="820817"/>
                      <a:pt x="1527994" y="825500"/>
                    </a:cubicBezTo>
                    <a:cubicBezTo>
                      <a:pt x="1545033" y="829286"/>
                      <a:pt x="1561861" y="833967"/>
                      <a:pt x="1578794" y="838200"/>
                    </a:cubicBezTo>
                    <a:cubicBezTo>
                      <a:pt x="1587261" y="850900"/>
                      <a:pt x="1602508" y="861130"/>
                      <a:pt x="1604194" y="876300"/>
                    </a:cubicBezTo>
                    <a:cubicBezTo>
                      <a:pt x="1612020" y="946737"/>
                      <a:pt x="1593326" y="950668"/>
                      <a:pt x="1553394" y="990600"/>
                    </a:cubicBezTo>
                    <a:cubicBezTo>
                      <a:pt x="1527053" y="1069622"/>
                      <a:pt x="1545868" y="987778"/>
                      <a:pt x="1553394" y="1066800"/>
                    </a:cubicBezTo>
                    <a:cubicBezTo>
                      <a:pt x="1560630" y="1142774"/>
                      <a:pt x="1561861" y="1219200"/>
                      <a:pt x="1566094" y="1295400"/>
                    </a:cubicBezTo>
                    <a:cubicBezTo>
                      <a:pt x="1541805" y="1368266"/>
                      <a:pt x="1570788" y="1300251"/>
                      <a:pt x="1515294" y="1371600"/>
                    </a:cubicBezTo>
                    <a:cubicBezTo>
                      <a:pt x="1496552" y="1395697"/>
                      <a:pt x="1481427" y="1422400"/>
                      <a:pt x="1464494" y="1447800"/>
                    </a:cubicBezTo>
                    <a:lnTo>
                      <a:pt x="1439094" y="1485900"/>
                    </a:lnTo>
                    <a:cubicBezTo>
                      <a:pt x="1434861" y="1519767"/>
                      <a:pt x="1435374" y="1554572"/>
                      <a:pt x="1426394" y="1587500"/>
                    </a:cubicBezTo>
                    <a:cubicBezTo>
                      <a:pt x="1418724" y="1615623"/>
                      <a:pt x="1379201" y="1644132"/>
                      <a:pt x="1362894" y="1663700"/>
                    </a:cubicBezTo>
                    <a:cubicBezTo>
                      <a:pt x="1353123" y="1675426"/>
                      <a:pt x="1345961" y="1689100"/>
                      <a:pt x="1337494" y="1701800"/>
                    </a:cubicBezTo>
                    <a:cubicBezTo>
                      <a:pt x="1345961" y="1714500"/>
                      <a:pt x="1349951" y="1731810"/>
                      <a:pt x="1362894" y="1739900"/>
                    </a:cubicBezTo>
                    <a:cubicBezTo>
                      <a:pt x="1385598" y="1754090"/>
                      <a:pt x="1413694" y="1756833"/>
                      <a:pt x="1439094" y="1765300"/>
                    </a:cubicBezTo>
                    <a:cubicBezTo>
                      <a:pt x="1451794" y="1769533"/>
                      <a:pt x="1466055" y="1770574"/>
                      <a:pt x="1477194" y="1778000"/>
                    </a:cubicBezTo>
                    <a:lnTo>
                      <a:pt x="1553394" y="1828800"/>
                    </a:lnTo>
                    <a:cubicBezTo>
                      <a:pt x="1626187" y="1937989"/>
                      <a:pt x="1538914" y="1799840"/>
                      <a:pt x="1591494" y="1905000"/>
                    </a:cubicBezTo>
                    <a:cubicBezTo>
                      <a:pt x="1598320" y="1918652"/>
                      <a:pt x="1610068" y="1929448"/>
                      <a:pt x="1616894" y="1943100"/>
                    </a:cubicBezTo>
                    <a:cubicBezTo>
                      <a:pt x="1627044" y="1963400"/>
                      <a:pt x="1636869" y="2013011"/>
                      <a:pt x="1642294" y="2032000"/>
                    </a:cubicBezTo>
                    <a:cubicBezTo>
                      <a:pt x="1645972" y="2044872"/>
                      <a:pt x="1650761" y="2057400"/>
                      <a:pt x="1654994" y="2070100"/>
                    </a:cubicBezTo>
                    <a:cubicBezTo>
                      <a:pt x="1650761" y="2125133"/>
                      <a:pt x="1663310" y="2184162"/>
                      <a:pt x="1642294" y="2235200"/>
                    </a:cubicBezTo>
                    <a:cubicBezTo>
                      <a:pt x="1630671" y="2263428"/>
                      <a:pt x="1591494" y="2269067"/>
                      <a:pt x="1566094" y="2286000"/>
                    </a:cubicBezTo>
                    <a:cubicBezTo>
                      <a:pt x="1516855" y="2318826"/>
                      <a:pt x="1542474" y="2306573"/>
                      <a:pt x="1489894" y="2324100"/>
                    </a:cubicBezTo>
                    <a:cubicBezTo>
                      <a:pt x="1434861" y="2319867"/>
                      <a:pt x="1379045" y="2321572"/>
                      <a:pt x="1324794" y="2311400"/>
                    </a:cubicBezTo>
                    <a:cubicBezTo>
                      <a:pt x="1283112" y="2303585"/>
                      <a:pt x="1286043" y="2272649"/>
                      <a:pt x="1261294" y="2247900"/>
                    </a:cubicBezTo>
                    <a:cubicBezTo>
                      <a:pt x="1250501" y="2237107"/>
                      <a:pt x="1235894" y="2230967"/>
                      <a:pt x="1223194" y="2222500"/>
                    </a:cubicBezTo>
                    <a:cubicBezTo>
                      <a:pt x="1214727" y="2209800"/>
                      <a:pt x="1212274" y="2189227"/>
                      <a:pt x="1197794" y="2184400"/>
                    </a:cubicBezTo>
                    <a:cubicBezTo>
                      <a:pt x="1181235" y="2178880"/>
                      <a:pt x="1150919" y="2180093"/>
                      <a:pt x="1146994" y="2197100"/>
                    </a:cubicBezTo>
                    <a:cubicBezTo>
                      <a:pt x="1121852" y="2306047"/>
                      <a:pt x="1143128" y="2324651"/>
                      <a:pt x="1185094" y="2387600"/>
                    </a:cubicBezTo>
                    <a:cubicBezTo>
                      <a:pt x="1189327" y="2404533"/>
                      <a:pt x="1190918" y="2422357"/>
                      <a:pt x="1197794" y="2438400"/>
                    </a:cubicBezTo>
                    <a:cubicBezTo>
                      <a:pt x="1211649" y="2470727"/>
                      <a:pt x="1230506" y="2486506"/>
                      <a:pt x="1261294" y="2501900"/>
                    </a:cubicBezTo>
                    <a:cubicBezTo>
                      <a:pt x="1273268" y="2507887"/>
                      <a:pt x="1287420" y="2508613"/>
                      <a:pt x="1299394" y="2514600"/>
                    </a:cubicBezTo>
                    <a:cubicBezTo>
                      <a:pt x="1313046" y="2521426"/>
                      <a:pt x="1324794" y="2531533"/>
                      <a:pt x="1337494" y="2540000"/>
                    </a:cubicBezTo>
                    <a:cubicBezTo>
                      <a:pt x="1260717" y="2565592"/>
                      <a:pt x="1256309" y="2572537"/>
                      <a:pt x="1134294" y="2540000"/>
                    </a:cubicBezTo>
                    <a:cubicBezTo>
                      <a:pt x="1119546" y="2536067"/>
                      <a:pt x="1118665" y="2513626"/>
                      <a:pt x="1108894" y="2501900"/>
                    </a:cubicBezTo>
                    <a:cubicBezTo>
                      <a:pt x="1027406" y="2404114"/>
                      <a:pt x="1108457" y="2520295"/>
                      <a:pt x="1045394" y="2425700"/>
                    </a:cubicBezTo>
                    <a:cubicBezTo>
                      <a:pt x="1041161" y="2578100"/>
                      <a:pt x="1040502" y="2730641"/>
                      <a:pt x="1032694" y="2882900"/>
                    </a:cubicBezTo>
                    <a:cubicBezTo>
                      <a:pt x="1032008" y="2896269"/>
                      <a:pt x="1022898" y="2907932"/>
                      <a:pt x="1019994" y="2921000"/>
                    </a:cubicBezTo>
                    <a:cubicBezTo>
                      <a:pt x="999112" y="3014970"/>
                      <a:pt x="1012937" y="3001445"/>
                      <a:pt x="994594" y="3111500"/>
                    </a:cubicBezTo>
                    <a:cubicBezTo>
                      <a:pt x="992393" y="3124705"/>
                      <a:pt x="989320" y="3138461"/>
                      <a:pt x="981894" y="3149600"/>
                    </a:cubicBezTo>
                    <a:cubicBezTo>
                      <a:pt x="954713" y="3190371"/>
                      <a:pt x="945638" y="3187085"/>
                      <a:pt x="905694" y="3200400"/>
                    </a:cubicBezTo>
                    <a:cubicBezTo>
                      <a:pt x="888761" y="3196167"/>
                      <a:pt x="870937" y="3194576"/>
                      <a:pt x="854894" y="3187700"/>
                    </a:cubicBezTo>
                    <a:cubicBezTo>
                      <a:pt x="828994" y="3176600"/>
                      <a:pt x="795647" y="3144543"/>
                      <a:pt x="778694" y="3124200"/>
                    </a:cubicBezTo>
                    <a:cubicBezTo>
                      <a:pt x="768923" y="3112474"/>
                      <a:pt x="763065" y="3097826"/>
                      <a:pt x="753294" y="3086100"/>
                    </a:cubicBezTo>
                    <a:cubicBezTo>
                      <a:pt x="741796" y="3072302"/>
                      <a:pt x="726692" y="3061798"/>
                      <a:pt x="715194" y="3048000"/>
                    </a:cubicBezTo>
                    <a:cubicBezTo>
                      <a:pt x="662277" y="2984500"/>
                      <a:pt x="721544" y="3031067"/>
                      <a:pt x="651694" y="2984500"/>
                    </a:cubicBezTo>
                    <a:cubicBezTo>
                      <a:pt x="643227" y="2971800"/>
                      <a:pt x="637781" y="2956451"/>
                      <a:pt x="626294" y="2946400"/>
                    </a:cubicBezTo>
                    <a:cubicBezTo>
                      <a:pt x="603320" y="2926298"/>
                      <a:pt x="550094" y="2895600"/>
                      <a:pt x="550094" y="2895600"/>
                    </a:cubicBezTo>
                    <a:cubicBezTo>
                      <a:pt x="537394" y="2904067"/>
                      <a:pt x="521529" y="2909081"/>
                      <a:pt x="511994" y="2921000"/>
                    </a:cubicBezTo>
                    <a:cubicBezTo>
                      <a:pt x="502505" y="2932861"/>
                      <a:pt x="491157" y="3001914"/>
                      <a:pt x="486594" y="3009900"/>
                    </a:cubicBezTo>
                    <a:cubicBezTo>
                      <a:pt x="477683" y="3025494"/>
                      <a:pt x="461194" y="3035300"/>
                      <a:pt x="448494" y="3048000"/>
                    </a:cubicBezTo>
                    <a:cubicBezTo>
                      <a:pt x="452727" y="3073400"/>
                      <a:pt x="455608" y="3099063"/>
                      <a:pt x="461194" y="3124200"/>
                    </a:cubicBezTo>
                    <a:cubicBezTo>
                      <a:pt x="464098" y="3137268"/>
                      <a:pt x="476095" y="3149095"/>
                      <a:pt x="473894" y="3162300"/>
                    </a:cubicBezTo>
                    <a:cubicBezTo>
                      <a:pt x="471385" y="3177356"/>
                      <a:pt x="456961" y="3187700"/>
                      <a:pt x="448494" y="3200400"/>
                    </a:cubicBezTo>
                    <a:cubicBezTo>
                      <a:pt x="452727" y="3217333"/>
                      <a:pt x="454318" y="3235157"/>
                      <a:pt x="461194" y="3251200"/>
                    </a:cubicBezTo>
                    <a:cubicBezTo>
                      <a:pt x="467207" y="3265229"/>
                      <a:pt x="484330" y="3274205"/>
                      <a:pt x="486594" y="3289300"/>
                    </a:cubicBezTo>
                    <a:cubicBezTo>
                      <a:pt x="520247" y="3513652"/>
                      <a:pt x="568983" y="3505200"/>
                      <a:pt x="473894" y="3505200"/>
                    </a:cubicBezTo>
                    <a:cubicBezTo>
                      <a:pt x="478127" y="3517900"/>
                      <a:pt x="488795" y="3530095"/>
                      <a:pt x="486594" y="3543300"/>
                    </a:cubicBezTo>
                    <a:cubicBezTo>
                      <a:pt x="484085" y="3558356"/>
                      <a:pt x="471987" y="3570607"/>
                      <a:pt x="461194" y="3581400"/>
                    </a:cubicBezTo>
                    <a:lnTo>
                      <a:pt x="461194" y="3568700"/>
                    </a:lnTo>
                    <a:cubicBezTo>
                      <a:pt x="12462" y="3555879"/>
                      <a:pt x="16694" y="3704227"/>
                      <a:pt x="16694" y="3543300"/>
                    </a:cubicBezTo>
                    <a:cubicBezTo>
                      <a:pt x="20927" y="2455333"/>
                      <a:pt x="0" y="1366978"/>
                      <a:pt x="29394" y="279400"/>
                    </a:cubicBezTo>
                    <a:cubicBezTo>
                      <a:pt x="30117" y="252636"/>
                      <a:pt x="105594" y="254000"/>
                      <a:pt x="105594" y="254000"/>
                    </a:cubicBezTo>
                    <a:cubicBezTo>
                      <a:pt x="121287" y="301080"/>
                      <a:pt x="82311" y="273050"/>
                      <a:pt x="105594" y="27940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 name="6 Forma libre"/>
              <p:cNvSpPr/>
              <p:nvPr/>
            </p:nvSpPr>
            <p:spPr>
              <a:xfrm>
                <a:off x="3124200" y="5067300"/>
                <a:ext cx="836404" cy="397901"/>
              </a:xfrm>
              <a:custGeom>
                <a:avLst/>
                <a:gdLst>
                  <a:gd name="connsiteX0" fmla="*/ 0 w 836404"/>
                  <a:gd name="connsiteY0" fmla="*/ 50800 h 397901"/>
                  <a:gd name="connsiteX1" fmla="*/ 12700 w 836404"/>
                  <a:gd name="connsiteY1" fmla="*/ 139700 h 397901"/>
                  <a:gd name="connsiteX2" fmla="*/ 25400 w 836404"/>
                  <a:gd name="connsiteY2" fmla="*/ 177800 h 397901"/>
                  <a:gd name="connsiteX3" fmla="*/ 12700 w 836404"/>
                  <a:gd name="connsiteY3" fmla="*/ 215900 h 397901"/>
                  <a:gd name="connsiteX4" fmla="*/ 25400 w 836404"/>
                  <a:gd name="connsiteY4" fmla="*/ 266700 h 397901"/>
                  <a:gd name="connsiteX5" fmla="*/ 88900 w 836404"/>
                  <a:gd name="connsiteY5" fmla="*/ 330200 h 397901"/>
                  <a:gd name="connsiteX6" fmla="*/ 152400 w 836404"/>
                  <a:gd name="connsiteY6" fmla="*/ 342900 h 397901"/>
                  <a:gd name="connsiteX7" fmla="*/ 190500 w 836404"/>
                  <a:gd name="connsiteY7" fmla="*/ 368300 h 397901"/>
                  <a:gd name="connsiteX8" fmla="*/ 368300 w 836404"/>
                  <a:gd name="connsiteY8" fmla="*/ 368300 h 397901"/>
                  <a:gd name="connsiteX9" fmla="*/ 444500 w 836404"/>
                  <a:gd name="connsiteY9" fmla="*/ 330200 h 397901"/>
                  <a:gd name="connsiteX10" fmla="*/ 520700 w 836404"/>
                  <a:gd name="connsiteY10" fmla="*/ 342900 h 397901"/>
                  <a:gd name="connsiteX11" fmla="*/ 647700 w 836404"/>
                  <a:gd name="connsiteY11" fmla="*/ 330200 h 397901"/>
                  <a:gd name="connsiteX12" fmla="*/ 685800 w 836404"/>
                  <a:gd name="connsiteY12" fmla="*/ 317500 h 397901"/>
                  <a:gd name="connsiteX13" fmla="*/ 762000 w 836404"/>
                  <a:gd name="connsiteY13" fmla="*/ 342900 h 397901"/>
                  <a:gd name="connsiteX14" fmla="*/ 825500 w 836404"/>
                  <a:gd name="connsiteY14" fmla="*/ 330200 h 397901"/>
                  <a:gd name="connsiteX15" fmla="*/ 812800 w 836404"/>
                  <a:gd name="connsiteY15" fmla="*/ 279400 h 397901"/>
                  <a:gd name="connsiteX16" fmla="*/ 736600 w 836404"/>
                  <a:gd name="connsiteY16" fmla="*/ 228600 h 397901"/>
                  <a:gd name="connsiteX17" fmla="*/ 698500 w 836404"/>
                  <a:gd name="connsiteY17" fmla="*/ 190500 h 397901"/>
                  <a:gd name="connsiteX18" fmla="*/ 673100 w 836404"/>
                  <a:gd name="connsiteY18" fmla="*/ 152400 h 397901"/>
                  <a:gd name="connsiteX19" fmla="*/ 596900 w 836404"/>
                  <a:gd name="connsiteY19" fmla="*/ 101600 h 397901"/>
                  <a:gd name="connsiteX20" fmla="*/ 520700 w 836404"/>
                  <a:gd name="connsiteY20" fmla="*/ 63500 h 397901"/>
                  <a:gd name="connsiteX21" fmla="*/ 457200 w 836404"/>
                  <a:gd name="connsiteY21" fmla="*/ 76200 h 397901"/>
                  <a:gd name="connsiteX22" fmla="*/ 419100 w 836404"/>
                  <a:gd name="connsiteY22" fmla="*/ 88900 h 397901"/>
                  <a:gd name="connsiteX23" fmla="*/ 342900 w 836404"/>
                  <a:gd name="connsiteY23" fmla="*/ 50800 h 397901"/>
                  <a:gd name="connsiteX24" fmla="*/ 292100 w 836404"/>
                  <a:gd name="connsiteY24" fmla="*/ 38100 h 397901"/>
                  <a:gd name="connsiteX25" fmla="*/ 254000 w 836404"/>
                  <a:gd name="connsiteY25" fmla="*/ 25400 h 397901"/>
                  <a:gd name="connsiteX26" fmla="*/ 152400 w 836404"/>
                  <a:gd name="connsiteY26" fmla="*/ 12700 h 397901"/>
                  <a:gd name="connsiteX27" fmla="*/ 114300 w 836404"/>
                  <a:gd name="connsiteY27" fmla="*/ 0 h 397901"/>
                  <a:gd name="connsiteX28" fmla="*/ 25400 w 836404"/>
                  <a:gd name="connsiteY28" fmla="*/ 38100 h 397901"/>
                  <a:gd name="connsiteX29" fmla="*/ 12700 w 836404"/>
                  <a:gd name="connsiteY29" fmla="*/ 76200 h 397901"/>
                  <a:gd name="connsiteX30" fmla="*/ 0 w 836404"/>
                  <a:gd name="connsiteY30" fmla="*/ 50800 h 3979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36404" h="397901">
                    <a:moveTo>
                      <a:pt x="0" y="50800"/>
                    </a:moveTo>
                    <a:cubicBezTo>
                      <a:pt x="0" y="61383"/>
                      <a:pt x="6829" y="110347"/>
                      <a:pt x="12700" y="139700"/>
                    </a:cubicBezTo>
                    <a:cubicBezTo>
                      <a:pt x="15325" y="152827"/>
                      <a:pt x="25400" y="164413"/>
                      <a:pt x="25400" y="177800"/>
                    </a:cubicBezTo>
                    <a:cubicBezTo>
                      <a:pt x="25400" y="191187"/>
                      <a:pt x="16933" y="203200"/>
                      <a:pt x="12700" y="215900"/>
                    </a:cubicBezTo>
                    <a:cubicBezTo>
                      <a:pt x="16933" y="232833"/>
                      <a:pt x="18524" y="250657"/>
                      <a:pt x="25400" y="266700"/>
                    </a:cubicBezTo>
                    <a:cubicBezTo>
                      <a:pt x="37289" y="294442"/>
                      <a:pt x="60077" y="319391"/>
                      <a:pt x="88900" y="330200"/>
                    </a:cubicBezTo>
                    <a:cubicBezTo>
                      <a:pt x="109111" y="337779"/>
                      <a:pt x="131233" y="338667"/>
                      <a:pt x="152400" y="342900"/>
                    </a:cubicBezTo>
                    <a:cubicBezTo>
                      <a:pt x="165100" y="351367"/>
                      <a:pt x="176848" y="361474"/>
                      <a:pt x="190500" y="368300"/>
                    </a:cubicBezTo>
                    <a:cubicBezTo>
                      <a:pt x="249701" y="397901"/>
                      <a:pt x="296504" y="374827"/>
                      <a:pt x="368300" y="368300"/>
                    </a:cubicBezTo>
                    <a:cubicBezTo>
                      <a:pt x="387563" y="355458"/>
                      <a:pt x="418210" y="330200"/>
                      <a:pt x="444500" y="330200"/>
                    </a:cubicBezTo>
                    <a:cubicBezTo>
                      <a:pt x="470250" y="330200"/>
                      <a:pt x="495300" y="338667"/>
                      <a:pt x="520700" y="342900"/>
                    </a:cubicBezTo>
                    <a:cubicBezTo>
                      <a:pt x="563033" y="338667"/>
                      <a:pt x="605650" y="336669"/>
                      <a:pt x="647700" y="330200"/>
                    </a:cubicBezTo>
                    <a:cubicBezTo>
                      <a:pt x="660931" y="328164"/>
                      <a:pt x="672495" y="316022"/>
                      <a:pt x="685800" y="317500"/>
                    </a:cubicBezTo>
                    <a:cubicBezTo>
                      <a:pt x="712410" y="320457"/>
                      <a:pt x="762000" y="342900"/>
                      <a:pt x="762000" y="342900"/>
                    </a:cubicBezTo>
                    <a:cubicBezTo>
                      <a:pt x="783167" y="338667"/>
                      <a:pt x="812015" y="347056"/>
                      <a:pt x="825500" y="330200"/>
                    </a:cubicBezTo>
                    <a:cubicBezTo>
                      <a:pt x="836404" y="316570"/>
                      <a:pt x="821460" y="294555"/>
                      <a:pt x="812800" y="279400"/>
                    </a:cubicBezTo>
                    <a:cubicBezTo>
                      <a:pt x="790416" y="240228"/>
                      <a:pt x="772969" y="240723"/>
                      <a:pt x="736600" y="228600"/>
                    </a:cubicBezTo>
                    <a:cubicBezTo>
                      <a:pt x="723900" y="215900"/>
                      <a:pt x="709998" y="204298"/>
                      <a:pt x="698500" y="190500"/>
                    </a:cubicBezTo>
                    <a:cubicBezTo>
                      <a:pt x="688729" y="178774"/>
                      <a:pt x="684587" y="162451"/>
                      <a:pt x="673100" y="152400"/>
                    </a:cubicBezTo>
                    <a:cubicBezTo>
                      <a:pt x="650126" y="132298"/>
                      <a:pt x="622300" y="118533"/>
                      <a:pt x="596900" y="101600"/>
                    </a:cubicBezTo>
                    <a:cubicBezTo>
                      <a:pt x="547661" y="68774"/>
                      <a:pt x="573280" y="81027"/>
                      <a:pt x="520700" y="63500"/>
                    </a:cubicBezTo>
                    <a:cubicBezTo>
                      <a:pt x="499533" y="67733"/>
                      <a:pt x="478141" y="70965"/>
                      <a:pt x="457200" y="76200"/>
                    </a:cubicBezTo>
                    <a:cubicBezTo>
                      <a:pt x="444213" y="79447"/>
                      <a:pt x="432487" y="88900"/>
                      <a:pt x="419100" y="88900"/>
                    </a:cubicBezTo>
                    <a:cubicBezTo>
                      <a:pt x="383424" y="88900"/>
                      <a:pt x="372865" y="63642"/>
                      <a:pt x="342900" y="50800"/>
                    </a:cubicBezTo>
                    <a:cubicBezTo>
                      <a:pt x="326857" y="43924"/>
                      <a:pt x="308883" y="42895"/>
                      <a:pt x="292100" y="38100"/>
                    </a:cubicBezTo>
                    <a:cubicBezTo>
                      <a:pt x="279228" y="34422"/>
                      <a:pt x="266700" y="29633"/>
                      <a:pt x="254000" y="25400"/>
                    </a:cubicBezTo>
                    <a:cubicBezTo>
                      <a:pt x="119710" y="70163"/>
                      <a:pt x="217513" y="64790"/>
                      <a:pt x="152400" y="12700"/>
                    </a:cubicBezTo>
                    <a:cubicBezTo>
                      <a:pt x="141947" y="4337"/>
                      <a:pt x="127000" y="4233"/>
                      <a:pt x="114300" y="0"/>
                    </a:cubicBezTo>
                    <a:cubicBezTo>
                      <a:pt x="83795" y="7626"/>
                      <a:pt x="47326" y="10692"/>
                      <a:pt x="25400" y="38100"/>
                    </a:cubicBezTo>
                    <a:cubicBezTo>
                      <a:pt x="17037" y="48553"/>
                      <a:pt x="18687" y="64226"/>
                      <a:pt x="12700" y="76200"/>
                    </a:cubicBezTo>
                    <a:cubicBezTo>
                      <a:pt x="10023" y="81555"/>
                      <a:pt x="0" y="40217"/>
                      <a:pt x="0" y="5080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8" name="7 Forma libre"/>
              <p:cNvSpPr/>
              <p:nvPr/>
            </p:nvSpPr>
            <p:spPr>
              <a:xfrm>
                <a:off x="1443649" y="381000"/>
                <a:ext cx="753451" cy="2294886"/>
              </a:xfrm>
              <a:custGeom>
                <a:avLst/>
                <a:gdLst>
                  <a:gd name="connsiteX0" fmla="*/ 753451 w 753451"/>
                  <a:gd name="connsiteY0" fmla="*/ 0 h 2294886"/>
                  <a:gd name="connsiteX1" fmla="*/ 728051 w 753451"/>
                  <a:gd name="connsiteY1" fmla="*/ 38100 h 2294886"/>
                  <a:gd name="connsiteX2" fmla="*/ 689951 w 753451"/>
                  <a:gd name="connsiteY2" fmla="*/ 76200 h 2294886"/>
                  <a:gd name="connsiteX3" fmla="*/ 664551 w 753451"/>
                  <a:gd name="connsiteY3" fmla="*/ 127000 h 2294886"/>
                  <a:gd name="connsiteX4" fmla="*/ 639151 w 753451"/>
                  <a:gd name="connsiteY4" fmla="*/ 165100 h 2294886"/>
                  <a:gd name="connsiteX5" fmla="*/ 651851 w 753451"/>
                  <a:gd name="connsiteY5" fmla="*/ 241300 h 2294886"/>
                  <a:gd name="connsiteX6" fmla="*/ 689951 w 753451"/>
                  <a:gd name="connsiteY6" fmla="*/ 279400 h 2294886"/>
                  <a:gd name="connsiteX7" fmla="*/ 702651 w 753451"/>
                  <a:gd name="connsiteY7" fmla="*/ 317500 h 2294886"/>
                  <a:gd name="connsiteX8" fmla="*/ 728051 w 753451"/>
                  <a:gd name="connsiteY8" fmla="*/ 355600 h 2294886"/>
                  <a:gd name="connsiteX9" fmla="*/ 715351 w 753451"/>
                  <a:gd name="connsiteY9" fmla="*/ 495300 h 2294886"/>
                  <a:gd name="connsiteX10" fmla="*/ 715351 w 753451"/>
                  <a:gd name="connsiteY10" fmla="*/ 723900 h 2294886"/>
                  <a:gd name="connsiteX11" fmla="*/ 702651 w 753451"/>
                  <a:gd name="connsiteY11" fmla="*/ 762000 h 2294886"/>
                  <a:gd name="connsiteX12" fmla="*/ 664551 w 753451"/>
                  <a:gd name="connsiteY12" fmla="*/ 774700 h 2294886"/>
                  <a:gd name="connsiteX13" fmla="*/ 626451 w 753451"/>
                  <a:gd name="connsiteY13" fmla="*/ 812800 h 2294886"/>
                  <a:gd name="connsiteX14" fmla="*/ 626451 w 753451"/>
                  <a:gd name="connsiteY14" fmla="*/ 889000 h 2294886"/>
                  <a:gd name="connsiteX15" fmla="*/ 664551 w 753451"/>
                  <a:gd name="connsiteY15" fmla="*/ 977900 h 2294886"/>
                  <a:gd name="connsiteX16" fmla="*/ 651851 w 753451"/>
                  <a:gd name="connsiteY16" fmla="*/ 1371600 h 2294886"/>
                  <a:gd name="connsiteX17" fmla="*/ 626451 w 753451"/>
                  <a:gd name="connsiteY17" fmla="*/ 1409700 h 2294886"/>
                  <a:gd name="connsiteX18" fmla="*/ 550251 w 753451"/>
                  <a:gd name="connsiteY18" fmla="*/ 1435100 h 2294886"/>
                  <a:gd name="connsiteX19" fmla="*/ 474051 w 753451"/>
                  <a:gd name="connsiteY19" fmla="*/ 1473200 h 2294886"/>
                  <a:gd name="connsiteX20" fmla="*/ 385151 w 753451"/>
                  <a:gd name="connsiteY20" fmla="*/ 1587500 h 2294886"/>
                  <a:gd name="connsiteX21" fmla="*/ 334351 w 753451"/>
                  <a:gd name="connsiteY21" fmla="*/ 1663700 h 2294886"/>
                  <a:gd name="connsiteX22" fmla="*/ 283551 w 753451"/>
                  <a:gd name="connsiteY22" fmla="*/ 1676400 h 2294886"/>
                  <a:gd name="connsiteX23" fmla="*/ 258151 w 753451"/>
                  <a:gd name="connsiteY23" fmla="*/ 1714500 h 2294886"/>
                  <a:gd name="connsiteX24" fmla="*/ 220051 w 753451"/>
                  <a:gd name="connsiteY24" fmla="*/ 1727200 h 2294886"/>
                  <a:gd name="connsiteX25" fmla="*/ 181951 w 753451"/>
                  <a:gd name="connsiteY25" fmla="*/ 1752600 h 2294886"/>
                  <a:gd name="connsiteX26" fmla="*/ 118451 w 753451"/>
                  <a:gd name="connsiteY26" fmla="*/ 1828800 h 2294886"/>
                  <a:gd name="connsiteX27" fmla="*/ 105751 w 753451"/>
                  <a:gd name="connsiteY27" fmla="*/ 1866900 h 2294886"/>
                  <a:gd name="connsiteX28" fmla="*/ 131151 w 753451"/>
                  <a:gd name="connsiteY28" fmla="*/ 2032000 h 2294886"/>
                  <a:gd name="connsiteX29" fmla="*/ 156551 w 753451"/>
                  <a:gd name="connsiteY29" fmla="*/ 2070100 h 2294886"/>
                  <a:gd name="connsiteX30" fmla="*/ 105751 w 753451"/>
                  <a:gd name="connsiteY30" fmla="*/ 2260600 h 2294886"/>
                  <a:gd name="connsiteX31" fmla="*/ 67651 w 753451"/>
                  <a:gd name="connsiteY31" fmla="*/ 2286000 h 2294886"/>
                  <a:gd name="connsiteX32" fmla="*/ 4151 w 753451"/>
                  <a:gd name="connsiteY32" fmla="*/ 2260600 h 2294886"/>
                  <a:gd name="connsiteX33" fmla="*/ 4151 w 753451"/>
                  <a:gd name="connsiteY33" fmla="*/ 12700 h 2294886"/>
                  <a:gd name="connsiteX34" fmla="*/ 753451 w 753451"/>
                  <a:gd name="connsiteY34" fmla="*/ 0 h 2294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53451" h="2294886">
                    <a:moveTo>
                      <a:pt x="753451" y="0"/>
                    </a:moveTo>
                    <a:cubicBezTo>
                      <a:pt x="744984" y="12700"/>
                      <a:pt x="737822" y="26374"/>
                      <a:pt x="728051" y="38100"/>
                    </a:cubicBezTo>
                    <a:cubicBezTo>
                      <a:pt x="716553" y="51898"/>
                      <a:pt x="700390" y="61585"/>
                      <a:pt x="689951" y="76200"/>
                    </a:cubicBezTo>
                    <a:cubicBezTo>
                      <a:pt x="678947" y="91606"/>
                      <a:pt x="673944" y="110562"/>
                      <a:pt x="664551" y="127000"/>
                    </a:cubicBezTo>
                    <a:cubicBezTo>
                      <a:pt x="656978" y="140252"/>
                      <a:pt x="647618" y="152400"/>
                      <a:pt x="639151" y="165100"/>
                    </a:cubicBezTo>
                    <a:cubicBezTo>
                      <a:pt x="643384" y="190500"/>
                      <a:pt x="641393" y="217769"/>
                      <a:pt x="651851" y="241300"/>
                    </a:cubicBezTo>
                    <a:cubicBezTo>
                      <a:pt x="659145" y="257713"/>
                      <a:pt x="679988" y="264456"/>
                      <a:pt x="689951" y="279400"/>
                    </a:cubicBezTo>
                    <a:cubicBezTo>
                      <a:pt x="697377" y="290539"/>
                      <a:pt x="696664" y="305526"/>
                      <a:pt x="702651" y="317500"/>
                    </a:cubicBezTo>
                    <a:cubicBezTo>
                      <a:pt x="709477" y="331152"/>
                      <a:pt x="719584" y="342900"/>
                      <a:pt x="728051" y="355600"/>
                    </a:cubicBezTo>
                    <a:cubicBezTo>
                      <a:pt x="723818" y="402167"/>
                      <a:pt x="715351" y="448541"/>
                      <a:pt x="715351" y="495300"/>
                    </a:cubicBezTo>
                    <a:cubicBezTo>
                      <a:pt x="715351" y="698500"/>
                      <a:pt x="749218" y="520700"/>
                      <a:pt x="715351" y="723900"/>
                    </a:cubicBezTo>
                    <a:cubicBezTo>
                      <a:pt x="713150" y="737105"/>
                      <a:pt x="712117" y="752534"/>
                      <a:pt x="702651" y="762000"/>
                    </a:cubicBezTo>
                    <a:cubicBezTo>
                      <a:pt x="693185" y="771466"/>
                      <a:pt x="677251" y="770467"/>
                      <a:pt x="664551" y="774700"/>
                    </a:cubicBezTo>
                    <a:cubicBezTo>
                      <a:pt x="651851" y="787400"/>
                      <a:pt x="636414" y="797856"/>
                      <a:pt x="626451" y="812800"/>
                    </a:cubicBezTo>
                    <a:cubicBezTo>
                      <a:pt x="602744" y="848360"/>
                      <a:pt x="616291" y="853440"/>
                      <a:pt x="626451" y="889000"/>
                    </a:cubicBezTo>
                    <a:cubicBezTo>
                      <a:pt x="646953" y="960758"/>
                      <a:pt x="625883" y="919898"/>
                      <a:pt x="664551" y="977900"/>
                    </a:cubicBezTo>
                    <a:cubicBezTo>
                      <a:pt x="660318" y="1109133"/>
                      <a:pt x="663392" y="1240807"/>
                      <a:pt x="651851" y="1371600"/>
                    </a:cubicBezTo>
                    <a:cubicBezTo>
                      <a:pt x="650509" y="1386804"/>
                      <a:pt x="639394" y="1401610"/>
                      <a:pt x="626451" y="1409700"/>
                    </a:cubicBezTo>
                    <a:cubicBezTo>
                      <a:pt x="603747" y="1423890"/>
                      <a:pt x="575651" y="1426633"/>
                      <a:pt x="550251" y="1435100"/>
                    </a:cubicBezTo>
                    <a:cubicBezTo>
                      <a:pt x="512066" y="1447828"/>
                      <a:pt x="506877" y="1445845"/>
                      <a:pt x="474051" y="1473200"/>
                    </a:cubicBezTo>
                    <a:cubicBezTo>
                      <a:pt x="443706" y="1498487"/>
                      <a:pt x="396044" y="1554822"/>
                      <a:pt x="385151" y="1587500"/>
                    </a:cubicBezTo>
                    <a:cubicBezTo>
                      <a:pt x="373028" y="1623869"/>
                      <a:pt x="373523" y="1641316"/>
                      <a:pt x="334351" y="1663700"/>
                    </a:cubicBezTo>
                    <a:cubicBezTo>
                      <a:pt x="319196" y="1672360"/>
                      <a:pt x="300484" y="1672167"/>
                      <a:pt x="283551" y="1676400"/>
                    </a:cubicBezTo>
                    <a:cubicBezTo>
                      <a:pt x="275084" y="1689100"/>
                      <a:pt x="270070" y="1704965"/>
                      <a:pt x="258151" y="1714500"/>
                    </a:cubicBezTo>
                    <a:cubicBezTo>
                      <a:pt x="247698" y="1722863"/>
                      <a:pt x="232025" y="1721213"/>
                      <a:pt x="220051" y="1727200"/>
                    </a:cubicBezTo>
                    <a:cubicBezTo>
                      <a:pt x="206399" y="1734026"/>
                      <a:pt x="193677" y="1742829"/>
                      <a:pt x="181951" y="1752600"/>
                    </a:cubicBezTo>
                    <a:cubicBezTo>
                      <a:pt x="157876" y="1772662"/>
                      <a:pt x="132722" y="1800257"/>
                      <a:pt x="118451" y="1828800"/>
                    </a:cubicBezTo>
                    <a:cubicBezTo>
                      <a:pt x="112464" y="1840774"/>
                      <a:pt x="109984" y="1854200"/>
                      <a:pt x="105751" y="1866900"/>
                    </a:cubicBezTo>
                    <a:cubicBezTo>
                      <a:pt x="109393" y="1903323"/>
                      <a:pt x="108266" y="1986231"/>
                      <a:pt x="131151" y="2032000"/>
                    </a:cubicBezTo>
                    <a:cubicBezTo>
                      <a:pt x="137977" y="2045652"/>
                      <a:pt x="148084" y="2057400"/>
                      <a:pt x="156551" y="2070100"/>
                    </a:cubicBezTo>
                    <a:cubicBezTo>
                      <a:pt x="145500" y="2202707"/>
                      <a:pt x="178790" y="2199734"/>
                      <a:pt x="105751" y="2260600"/>
                    </a:cubicBezTo>
                    <a:cubicBezTo>
                      <a:pt x="94025" y="2270371"/>
                      <a:pt x="80351" y="2277533"/>
                      <a:pt x="67651" y="2286000"/>
                    </a:cubicBezTo>
                    <a:cubicBezTo>
                      <a:pt x="0" y="2272470"/>
                      <a:pt x="4151" y="2294886"/>
                      <a:pt x="4151" y="2260600"/>
                    </a:cubicBezTo>
                    <a:lnTo>
                      <a:pt x="4151" y="12700"/>
                    </a:lnTo>
                    <a:lnTo>
                      <a:pt x="753451" y="0"/>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9" name="8 Forma libre"/>
              <p:cNvSpPr/>
              <p:nvPr/>
            </p:nvSpPr>
            <p:spPr>
              <a:xfrm>
                <a:off x="3226593" y="330655"/>
                <a:ext cx="3130879" cy="850445"/>
              </a:xfrm>
              <a:custGeom>
                <a:avLst/>
                <a:gdLst>
                  <a:gd name="connsiteX0" fmla="*/ 456407 w 3130879"/>
                  <a:gd name="connsiteY0" fmla="*/ 50345 h 850445"/>
                  <a:gd name="connsiteX1" fmla="*/ 380207 w 3130879"/>
                  <a:gd name="connsiteY1" fmla="*/ 101145 h 850445"/>
                  <a:gd name="connsiteX2" fmla="*/ 354807 w 3130879"/>
                  <a:gd name="connsiteY2" fmla="*/ 139245 h 850445"/>
                  <a:gd name="connsiteX3" fmla="*/ 304007 w 3130879"/>
                  <a:gd name="connsiteY3" fmla="*/ 151945 h 850445"/>
                  <a:gd name="connsiteX4" fmla="*/ 265907 w 3130879"/>
                  <a:gd name="connsiteY4" fmla="*/ 190045 h 850445"/>
                  <a:gd name="connsiteX5" fmla="*/ 227807 w 3130879"/>
                  <a:gd name="connsiteY5" fmla="*/ 215445 h 850445"/>
                  <a:gd name="connsiteX6" fmla="*/ 202407 w 3130879"/>
                  <a:gd name="connsiteY6" fmla="*/ 253545 h 850445"/>
                  <a:gd name="connsiteX7" fmla="*/ 75407 w 3130879"/>
                  <a:gd name="connsiteY7" fmla="*/ 304345 h 850445"/>
                  <a:gd name="connsiteX8" fmla="*/ 24607 w 3130879"/>
                  <a:gd name="connsiteY8" fmla="*/ 329745 h 850445"/>
                  <a:gd name="connsiteX9" fmla="*/ 24607 w 3130879"/>
                  <a:gd name="connsiteY9" fmla="*/ 482145 h 850445"/>
                  <a:gd name="connsiteX10" fmla="*/ 75407 w 3130879"/>
                  <a:gd name="connsiteY10" fmla="*/ 621845 h 850445"/>
                  <a:gd name="connsiteX11" fmla="*/ 126207 w 3130879"/>
                  <a:gd name="connsiteY11" fmla="*/ 634545 h 850445"/>
                  <a:gd name="connsiteX12" fmla="*/ 202407 w 3130879"/>
                  <a:gd name="connsiteY12" fmla="*/ 621845 h 850445"/>
                  <a:gd name="connsiteX13" fmla="*/ 265907 w 3130879"/>
                  <a:gd name="connsiteY13" fmla="*/ 609145 h 850445"/>
                  <a:gd name="connsiteX14" fmla="*/ 621507 w 3130879"/>
                  <a:gd name="connsiteY14" fmla="*/ 621845 h 850445"/>
                  <a:gd name="connsiteX15" fmla="*/ 659607 w 3130879"/>
                  <a:gd name="connsiteY15" fmla="*/ 647245 h 850445"/>
                  <a:gd name="connsiteX16" fmla="*/ 710407 w 3130879"/>
                  <a:gd name="connsiteY16" fmla="*/ 723445 h 850445"/>
                  <a:gd name="connsiteX17" fmla="*/ 799307 w 3130879"/>
                  <a:gd name="connsiteY17" fmla="*/ 748845 h 850445"/>
                  <a:gd name="connsiteX18" fmla="*/ 862807 w 3130879"/>
                  <a:gd name="connsiteY18" fmla="*/ 825045 h 850445"/>
                  <a:gd name="connsiteX19" fmla="*/ 939007 w 3130879"/>
                  <a:gd name="connsiteY19" fmla="*/ 850445 h 850445"/>
                  <a:gd name="connsiteX20" fmla="*/ 977107 w 3130879"/>
                  <a:gd name="connsiteY20" fmla="*/ 837745 h 850445"/>
                  <a:gd name="connsiteX21" fmla="*/ 1053307 w 3130879"/>
                  <a:gd name="connsiteY21" fmla="*/ 774245 h 850445"/>
                  <a:gd name="connsiteX22" fmla="*/ 1066007 w 3130879"/>
                  <a:gd name="connsiteY22" fmla="*/ 736145 h 850445"/>
                  <a:gd name="connsiteX23" fmla="*/ 1091407 w 3130879"/>
                  <a:gd name="connsiteY23" fmla="*/ 469445 h 850445"/>
                  <a:gd name="connsiteX24" fmla="*/ 1116807 w 3130879"/>
                  <a:gd name="connsiteY24" fmla="*/ 393245 h 850445"/>
                  <a:gd name="connsiteX25" fmla="*/ 1129507 w 3130879"/>
                  <a:gd name="connsiteY25" fmla="*/ 342445 h 850445"/>
                  <a:gd name="connsiteX26" fmla="*/ 1142207 w 3130879"/>
                  <a:gd name="connsiteY26" fmla="*/ 304345 h 850445"/>
                  <a:gd name="connsiteX27" fmla="*/ 1154907 w 3130879"/>
                  <a:gd name="connsiteY27" fmla="*/ 228145 h 850445"/>
                  <a:gd name="connsiteX28" fmla="*/ 1193007 w 3130879"/>
                  <a:gd name="connsiteY28" fmla="*/ 215445 h 850445"/>
                  <a:gd name="connsiteX29" fmla="*/ 1269207 w 3130879"/>
                  <a:gd name="connsiteY29" fmla="*/ 164645 h 850445"/>
                  <a:gd name="connsiteX30" fmla="*/ 1574007 w 3130879"/>
                  <a:gd name="connsiteY30" fmla="*/ 101145 h 850445"/>
                  <a:gd name="connsiteX31" fmla="*/ 1612107 w 3130879"/>
                  <a:gd name="connsiteY31" fmla="*/ 151945 h 850445"/>
                  <a:gd name="connsiteX32" fmla="*/ 1650207 w 3130879"/>
                  <a:gd name="connsiteY32" fmla="*/ 177345 h 850445"/>
                  <a:gd name="connsiteX33" fmla="*/ 1701007 w 3130879"/>
                  <a:gd name="connsiteY33" fmla="*/ 266245 h 850445"/>
                  <a:gd name="connsiteX34" fmla="*/ 1739107 w 3130879"/>
                  <a:gd name="connsiteY34" fmla="*/ 304345 h 850445"/>
                  <a:gd name="connsiteX35" fmla="*/ 1764507 w 3130879"/>
                  <a:gd name="connsiteY35" fmla="*/ 380545 h 850445"/>
                  <a:gd name="connsiteX36" fmla="*/ 1777207 w 3130879"/>
                  <a:gd name="connsiteY36" fmla="*/ 418645 h 850445"/>
                  <a:gd name="connsiteX37" fmla="*/ 1789907 w 3130879"/>
                  <a:gd name="connsiteY37" fmla="*/ 469445 h 850445"/>
                  <a:gd name="connsiteX38" fmla="*/ 1866107 w 3130879"/>
                  <a:gd name="connsiteY38" fmla="*/ 494845 h 850445"/>
                  <a:gd name="connsiteX39" fmla="*/ 2107407 w 3130879"/>
                  <a:gd name="connsiteY39" fmla="*/ 507545 h 850445"/>
                  <a:gd name="connsiteX40" fmla="*/ 2170907 w 3130879"/>
                  <a:gd name="connsiteY40" fmla="*/ 558345 h 850445"/>
                  <a:gd name="connsiteX41" fmla="*/ 2310607 w 3130879"/>
                  <a:gd name="connsiteY41" fmla="*/ 596445 h 850445"/>
                  <a:gd name="connsiteX42" fmla="*/ 2907507 w 3130879"/>
                  <a:gd name="connsiteY42" fmla="*/ 583745 h 850445"/>
                  <a:gd name="connsiteX43" fmla="*/ 2945607 w 3130879"/>
                  <a:gd name="connsiteY43" fmla="*/ 571045 h 850445"/>
                  <a:gd name="connsiteX44" fmla="*/ 2983707 w 3130879"/>
                  <a:gd name="connsiteY44" fmla="*/ 545645 h 850445"/>
                  <a:gd name="connsiteX45" fmla="*/ 3072607 w 3130879"/>
                  <a:gd name="connsiteY45" fmla="*/ 456745 h 850445"/>
                  <a:gd name="connsiteX46" fmla="*/ 3098007 w 3130879"/>
                  <a:gd name="connsiteY46" fmla="*/ 329745 h 850445"/>
                  <a:gd name="connsiteX47" fmla="*/ 3110707 w 3130879"/>
                  <a:gd name="connsiteY47" fmla="*/ 215445 h 850445"/>
                  <a:gd name="connsiteX48" fmla="*/ 3123407 w 3130879"/>
                  <a:gd name="connsiteY48" fmla="*/ 37645 h 850445"/>
                  <a:gd name="connsiteX49" fmla="*/ 456407 w 3130879"/>
                  <a:gd name="connsiteY49" fmla="*/ 50345 h 850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3130879" h="850445">
                    <a:moveTo>
                      <a:pt x="456407" y="50345"/>
                    </a:moveTo>
                    <a:cubicBezTo>
                      <a:pt x="431007" y="67278"/>
                      <a:pt x="397140" y="75745"/>
                      <a:pt x="380207" y="101145"/>
                    </a:cubicBezTo>
                    <a:cubicBezTo>
                      <a:pt x="371740" y="113845"/>
                      <a:pt x="367507" y="130778"/>
                      <a:pt x="354807" y="139245"/>
                    </a:cubicBezTo>
                    <a:cubicBezTo>
                      <a:pt x="340284" y="148927"/>
                      <a:pt x="320940" y="147712"/>
                      <a:pt x="304007" y="151945"/>
                    </a:cubicBezTo>
                    <a:cubicBezTo>
                      <a:pt x="291307" y="164645"/>
                      <a:pt x="279705" y="178547"/>
                      <a:pt x="265907" y="190045"/>
                    </a:cubicBezTo>
                    <a:cubicBezTo>
                      <a:pt x="254181" y="199816"/>
                      <a:pt x="238600" y="204652"/>
                      <a:pt x="227807" y="215445"/>
                    </a:cubicBezTo>
                    <a:cubicBezTo>
                      <a:pt x="217014" y="226238"/>
                      <a:pt x="214618" y="244387"/>
                      <a:pt x="202407" y="253545"/>
                    </a:cubicBezTo>
                    <a:cubicBezTo>
                      <a:pt x="129312" y="308366"/>
                      <a:pt x="142253" y="279278"/>
                      <a:pt x="75407" y="304345"/>
                    </a:cubicBezTo>
                    <a:cubicBezTo>
                      <a:pt x="57680" y="310992"/>
                      <a:pt x="41540" y="321278"/>
                      <a:pt x="24607" y="329745"/>
                    </a:cubicBezTo>
                    <a:cubicBezTo>
                      <a:pt x="0" y="403566"/>
                      <a:pt x="9812" y="356389"/>
                      <a:pt x="24607" y="482145"/>
                    </a:cubicBezTo>
                    <a:cubicBezTo>
                      <a:pt x="32201" y="546692"/>
                      <a:pt x="17033" y="588488"/>
                      <a:pt x="75407" y="621845"/>
                    </a:cubicBezTo>
                    <a:cubicBezTo>
                      <a:pt x="90562" y="630505"/>
                      <a:pt x="109274" y="630312"/>
                      <a:pt x="126207" y="634545"/>
                    </a:cubicBezTo>
                    <a:lnTo>
                      <a:pt x="202407" y="621845"/>
                    </a:lnTo>
                    <a:cubicBezTo>
                      <a:pt x="223645" y="617984"/>
                      <a:pt x="244321" y="609145"/>
                      <a:pt x="265907" y="609145"/>
                    </a:cubicBezTo>
                    <a:cubicBezTo>
                      <a:pt x="384516" y="609145"/>
                      <a:pt x="502974" y="617612"/>
                      <a:pt x="621507" y="621845"/>
                    </a:cubicBezTo>
                    <a:cubicBezTo>
                      <a:pt x="634207" y="630312"/>
                      <a:pt x="650072" y="635326"/>
                      <a:pt x="659607" y="647245"/>
                    </a:cubicBezTo>
                    <a:cubicBezTo>
                      <a:pt x="712866" y="713819"/>
                      <a:pt x="616045" y="660537"/>
                      <a:pt x="710407" y="723445"/>
                    </a:cubicBezTo>
                    <a:cubicBezTo>
                      <a:pt x="721339" y="730733"/>
                      <a:pt x="792533" y="747151"/>
                      <a:pt x="799307" y="748845"/>
                    </a:cubicBezTo>
                    <a:cubicBezTo>
                      <a:pt x="815116" y="772559"/>
                      <a:pt x="836923" y="810665"/>
                      <a:pt x="862807" y="825045"/>
                    </a:cubicBezTo>
                    <a:cubicBezTo>
                      <a:pt x="886212" y="838048"/>
                      <a:pt x="939007" y="850445"/>
                      <a:pt x="939007" y="850445"/>
                    </a:cubicBezTo>
                    <a:cubicBezTo>
                      <a:pt x="951707" y="846212"/>
                      <a:pt x="965133" y="843732"/>
                      <a:pt x="977107" y="837745"/>
                    </a:cubicBezTo>
                    <a:cubicBezTo>
                      <a:pt x="1012470" y="820064"/>
                      <a:pt x="1025220" y="802332"/>
                      <a:pt x="1053307" y="774245"/>
                    </a:cubicBezTo>
                    <a:cubicBezTo>
                      <a:pt x="1057540" y="761545"/>
                      <a:pt x="1063382" y="749272"/>
                      <a:pt x="1066007" y="736145"/>
                    </a:cubicBezTo>
                    <a:cubicBezTo>
                      <a:pt x="1094666" y="592850"/>
                      <a:pt x="1061576" y="668318"/>
                      <a:pt x="1091407" y="469445"/>
                    </a:cubicBezTo>
                    <a:cubicBezTo>
                      <a:pt x="1095379" y="442967"/>
                      <a:pt x="1110313" y="419220"/>
                      <a:pt x="1116807" y="393245"/>
                    </a:cubicBezTo>
                    <a:cubicBezTo>
                      <a:pt x="1121040" y="376312"/>
                      <a:pt x="1124712" y="359228"/>
                      <a:pt x="1129507" y="342445"/>
                    </a:cubicBezTo>
                    <a:cubicBezTo>
                      <a:pt x="1133185" y="329573"/>
                      <a:pt x="1139303" y="317413"/>
                      <a:pt x="1142207" y="304345"/>
                    </a:cubicBezTo>
                    <a:cubicBezTo>
                      <a:pt x="1147793" y="279208"/>
                      <a:pt x="1142131" y="250503"/>
                      <a:pt x="1154907" y="228145"/>
                    </a:cubicBezTo>
                    <a:cubicBezTo>
                      <a:pt x="1161549" y="216522"/>
                      <a:pt x="1181305" y="221946"/>
                      <a:pt x="1193007" y="215445"/>
                    </a:cubicBezTo>
                    <a:cubicBezTo>
                      <a:pt x="1219692" y="200620"/>
                      <a:pt x="1269207" y="164645"/>
                      <a:pt x="1269207" y="164645"/>
                    </a:cubicBezTo>
                    <a:cubicBezTo>
                      <a:pt x="1324089" y="0"/>
                      <a:pt x="1267861" y="87229"/>
                      <a:pt x="1574007" y="101145"/>
                    </a:cubicBezTo>
                    <a:cubicBezTo>
                      <a:pt x="1586707" y="118078"/>
                      <a:pt x="1597140" y="136978"/>
                      <a:pt x="1612107" y="151945"/>
                    </a:cubicBezTo>
                    <a:cubicBezTo>
                      <a:pt x="1622900" y="162738"/>
                      <a:pt x="1643381" y="163693"/>
                      <a:pt x="1650207" y="177345"/>
                    </a:cubicBezTo>
                    <a:cubicBezTo>
                      <a:pt x="1700870" y="278670"/>
                      <a:pt x="1619886" y="239205"/>
                      <a:pt x="1701007" y="266245"/>
                    </a:cubicBezTo>
                    <a:cubicBezTo>
                      <a:pt x="1713707" y="278945"/>
                      <a:pt x="1730385" y="288645"/>
                      <a:pt x="1739107" y="304345"/>
                    </a:cubicBezTo>
                    <a:cubicBezTo>
                      <a:pt x="1752110" y="327750"/>
                      <a:pt x="1756040" y="355145"/>
                      <a:pt x="1764507" y="380545"/>
                    </a:cubicBezTo>
                    <a:cubicBezTo>
                      <a:pt x="1768740" y="393245"/>
                      <a:pt x="1773960" y="405658"/>
                      <a:pt x="1777207" y="418645"/>
                    </a:cubicBezTo>
                    <a:cubicBezTo>
                      <a:pt x="1781440" y="435578"/>
                      <a:pt x="1776655" y="458086"/>
                      <a:pt x="1789907" y="469445"/>
                    </a:cubicBezTo>
                    <a:cubicBezTo>
                      <a:pt x="1810235" y="486869"/>
                      <a:pt x="1839370" y="493438"/>
                      <a:pt x="1866107" y="494845"/>
                    </a:cubicBezTo>
                    <a:lnTo>
                      <a:pt x="2107407" y="507545"/>
                    </a:lnTo>
                    <a:cubicBezTo>
                      <a:pt x="2246358" y="553862"/>
                      <a:pt x="2039604" y="476281"/>
                      <a:pt x="2170907" y="558345"/>
                    </a:cubicBezTo>
                    <a:cubicBezTo>
                      <a:pt x="2201237" y="577301"/>
                      <a:pt x="2274344" y="589192"/>
                      <a:pt x="2310607" y="596445"/>
                    </a:cubicBezTo>
                    <a:lnTo>
                      <a:pt x="2907507" y="583745"/>
                    </a:lnTo>
                    <a:cubicBezTo>
                      <a:pt x="2920883" y="583210"/>
                      <a:pt x="2933633" y="577032"/>
                      <a:pt x="2945607" y="571045"/>
                    </a:cubicBezTo>
                    <a:cubicBezTo>
                      <a:pt x="2959259" y="564219"/>
                      <a:pt x="2971007" y="554112"/>
                      <a:pt x="2983707" y="545645"/>
                    </a:cubicBezTo>
                    <a:cubicBezTo>
                      <a:pt x="3041933" y="458306"/>
                      <a:pt x="3005547" y="479098"/>
                      <a:pt x="3072607" y="456745"/>
                    </a:cubicBezTo>
                    <a:cubicBezTo>
                      <a:pt x="3087029" y="399055"/>
                      <a:pt x="3089110" y="396471"/>
                      <a:pt x="3098007" y="329745"/>
                    </a:cubicBezTo>
                    <a:cubicBezTo>
                      <a:pt x="3103073" y="291747"/>
                      <a:pt x="3105286" y="253394"/>
                      <a:pt x="3110707" y="215445"/>
                    </a:cubicBezTo>
                    <a:cubicBezTo>
                      <a:pt x="3130879" y="74241"/>
                      <a:pt x="3123407" y="244740"/>
                      <a:pt x="3123407" y="37645"/>
                    </a:cubicBezTo>
                    <a:lnTo>
                      <a:pt x="456407" y="50345"/>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0" name="9 Forma libre"/>
              <p:cNvSpPr/>
              <p:nvPr/>
            </p:nvSpPr>
            <p:spPr>
              <a:xfrm>
                <a:off x="3226870" y="2220383"/>
                <a:ext cx="421120" cy="321139"/>
              </a:xfrm>
              <a:custGeom>
                <a:avLst/>
                <a:gdLst>
                  <a:gd name="connsiteX0" fmla="*/ 164030 w 421120"/>
                  <a:gd name="connsiteY0" fmla="*/ 2117 h 321139"/>
                  <a:gd name="connsiteX1" fmla="*/ 125930 w 421120"/>
                  <a:gd name="connsiteY1" fmla="*/ 27517 h 321139"/>
                  <a:gd name="connsiteX2" fmla="*/ 87830 w 421120"/>
                  <a:gd name="connsiteY2" fmla="*/ 40217 h 321139"/>
                  <a:gd name="connsiteX3" fmla="*/ 11630 w 421120"/>
                  <a:gd name="connsiteY3" fmla="*/ 91017 h 321139"/>
                  <a:gd name="connsiteX4" fmla="*/ 49730 w 421120"/>
                  <a:gd name="connsiteY4" fmla="*/ 281517 h 321139"/>
                  <a:gd name="connsiteX5" fmla="*/ 100530 w 421120"/>
                  <a:gd name="connsiteY5" fmla="*/ 294217 h 321139"/>
                  <a:gd name="connsiteX6" fmla="*/ 227530 w 421120"/>
                  <a:gd name="connsiteY6" fmla="*/ 319617 h 321139"/>
                  <a:gd name="connsiteX7" fmla="*/ 392630 w 421120"/>
                  <a:gd name="connsiteY7" fmla="*/ 306917 h 321139"/>
                  <a:gd name="connsiteX8" fmla="*/ 418030 w 421120"/>
                  <a:gd name="connsiteY8" fmla="*/ 268817 h 321139"/>
                  <a:gd name="connsiteX9" fmla="*/ 405330 w 421120"/>
                  <a:gd name="connsiteY9" fmla="*/ 167217 h 321139"/>
                  <a:gd name="connsiteX10" fmla="*/ 367230 w 421120"/>
                  <a:gd name="connsiteY10" fmla="*/ 141817 h 321139"/>
                  <a:gd name="connsiteX11" fmla="*/ 252930 w 421120"/>
                  <a:gd name="connsiteY11" fmla="*/ 91017 h 321139"/>
                  <a:gd name="connsiteX12" fmla="*/ 240230 w 421120"/>
                  <a:gd name="connsiteY12" fmla="*/ 52917 h 321139"/>
                  <a:gd name="connsiteX13" fmla="*/ 164030 w 421120"/>
                  <a:gd name="connsiteY13" fmla="*/ 14817 h 321139"/>
                  <a:gd name="connsiteX14" fmla="*/ 164030 w 421120"/>
                  <a:gd name="connsiteY14" fmla="*/ 2117 h 3211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21120" h="321139">
                    <a:moveTo>
                      <a:pt x="164030" y="2117"/>
                    </a:moveTo>
                    <a:cubicBezTo>
                      <a:pt x="157680" y="4234"/>
                      <a:pt x="139582" y="20691"/>
                      <a:pt x="125930" y="27517"/>
                    </a:cubicBezTo>
                    <a:cubicBezTo>
                      <a:pt x="113956" y="33504"/>
                      <a:pt x="99532" y="33716"/>
                      <a:pt x="87830" y="40217"/>
                    </a:cubicBezTo>
                    <a:cubicBezTo>
                      <a:pt x="61145" y="55042"/>
                      <a:pt x="11630" y="91017"/>
                      <a:pt x="11630" y="91017"/>
                    </a:cubicBezTo>
                    <a:cubicBezTo>
                      <a:pt x="12416" y="100453"/>
                      <a:pt x="0" y="248364"/>
                      <a:pt x="49730" y="281517"/>
                    </a:cubicBezTo>
                    <a:cubicBezTo>
                      <a:pt x="64253" y="291199"/>
                      <a:pt x="83463" y="290560"/>
                      <a:pt x="100530" y="294217"/>
                    </a:cubicBezTo>
                    <a:cubicBezTo>
                      <a:pt x="142743" y="303263"/>
                      <a:pt x="227530" y="319617"/>
                      <a:pt x="227530" y="319617"/>
                    </a:cubicBezTo>
                    <a:cubicBezTo>
                      <a:pt x="282563" y="315384"/>
                      <a:pt x="339298" y="321139"/>
                      <a:pt x="392630" y="306917"/>
                    </a:cubicBezTo>
                    <a:cubicBezTo>
                      <a:pt x="407378" y="302984"/>
                      <a:pt x="416648" y="284018"/>
                      <a:pt x="418030" y="268817"/>
                    </a:cubicBezTo>
                    <a:cubicBezTo>
                      <a:pt x="421120" y="234827"/>
                      <a:pt x="418006" y="198906"/>
                      <a:pt x="405330" y="167217"/>
                    </a:cubicBezTo>
                    <a:cubicBezTo>
                      <a:pt x="399661" y="153045"/>
                      <a:pt x="381178" y="148016"/>
                      <a:pt x="367230" y="141817"/>
                    </a:cubicBezTo>
                    <a:cubicBezTo>
                      <a:pt x="231210" y="81364"/>
                      <a:pt x="339155" y="148500"/>
                      <a:pt x="252930" y="91017"/>
                    </a:cubicBezTo>
                    <a:cubicBezTo>
                      <a:pt x="248697" y="78317"/>
                      <a:pt x="248593" y="63370"/>
                      <a:pt x="240230" y="52917"/>
                    </a:cubicBezTo>
                    <a:cubicBezTo>
                      <a:pt x="224710" y="33517"/>
                      <a:pt x="187037" y="20569"/>
                      <a:pt x="164030" y="14817"/>
                    </a:cubicBezTo>
                    <a:cubicBezTo>
                      <a:pt x="159923" y="13790"/>
                      <a:pt x="170380" y="0"/>
                      <a:pt x="164030" y="2117"/>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1" name="10 Forma libre"/>
              <p:cNvSpPr/>
              <p:nvPr/>
            </p:nvSpPr>
            <p:spPr>
              <a:xfrm>
                <a:off x="2651736" y="2413000"/>
                <a:ext cx="252790" cy="177800"/>
              </a:xfrm>
              <a:custGeom>
                <a:avLst/>
                <a:gdLst>
                  <a:gd name="connsiteX0" fmla="*/ 142264 w 252790"/>
                  <a:gd name="connsiteY0" fmla="*/ 0 h 177800"/>
                  <a:gd name="connsiteX1" fmla="*/ 104164 w 252790"/>
                  <a:gd name="connsiteY1" fmla="*/ 25400 h 177800"/>
                  <a:gd name="connsiteX2" fmla="*/ 15264 w 252790"/>
                  <a:gd name="connsiteY2" fmla="*/ 38100 h 177800"/>
                  <a:gd name="connsiteX3" fmla="*/ 27964 w 252790"/>
                  <a:gd name="connsiteY3" fmla="*/ 101600 h 177800"/>
                  <a:gd name="connsiteX4" fmla="*/ 142264 w 252790"/>
                  <a:gd name="connsiteY4" fmla="*/ 165100 h 177800"/>
                  <a:gd name="connsiteX5" fmla="*/ 180364 w 252790"/>
                  <a:gd name="connsiteY5" fmla="*/ 177800 h 177800"/>
                  <a:gd name="connsiteX6" fmla="*/ 205764 w 252790"/>
                  <a:gd name="connsiteY6" fmla="*/ 38100 h 177800"/>
                  <a:gd name="connsiteX7" fmla="*/ 167664 w 252790"/>
                  <a:gd name="connsiteY7" fmla="*/ 25400 h 177800"/>
                  <a:gd name="connsiteX8" fmla="*/ 142264 w 252790"/>
                  <a:gd name="connsiteY8" fmla="*/ 0 h 17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2790" h="177800">
                    <a:moveTo>
                      <a:pt x="142264" y="0"/>
                    </a:moveTo>
                    <a:cubicBezTo>
                      <a:pt x="131681" y="0"/>
                      <a:pt x="118784" y="21014"/>
                      <a:pt x="104164" y="25400"/>
                    </a:cubicBezTo>
                    <a:cubicBezTo>
                      <a:pt x="75492" y="34002"/>
                      <a:pt x="36431" y="16933"/>
                      <a:pt x="15264" y="38100"/>
                    </a:cubicBezTo>
                    <a:cubicBezTo>
                      <a:pt x="0" y="53364"/>
                      <a:pt x="18311" y="82293"/>
                      <a:pt x="27964" y="101600"/>
                    </a:cubicBezTo>
                    <a:cubicBezTo>
                      <a:pt x="50777" y="147226"/>
                      <a:pt x="100036" y="151024"/>
                      <a:pt x="142264" y="165100"/>
                    </a:cubicBezTo>
                    <a:lnTo>
                      <a:pt x="180364" y="177800"/>
                    </a:lnTo>
                    <a:cubicBezTo>
                      <a:pt x="248443" y="155107"/>
                      <a:pt x="252790" y="167422"/>
                      <a:pt x="205764" y="38100"/>
                    </a:cubicBezTo>
                    <a:cubicBezTo>
                      <a:pt x="201189" y="25519"/>
                      <a:pt x="179638" y="31387"/>
                      <a:pt x="167664" y="25400"/>
                    </a:cubicBezTo>
                    <a:cubicBezTo>
                      <a:pt x="154012" y="18574"/>
                      <a:pt x="152847" y="0"/>
                      <a:pt x="142264" y="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2" name="11 Forma libre"/>
              <p:cNvSpPr/>
              <p:nvPr/>
            </p:nvSpPr>
            <p:spPr>
              <a:xfrm>
                <a:off x="3022600" y="4218196"/>
                <a:ext cx="635000" cy="587468"/>
              </a:xfrm>
              <a:custGeom>
                <a:avLst/>
                <a:gdLst>
                  <a:gd name="connsiteX0" fmla="*/ 152400 w 635000"/>
                  <a:gd name="connsiteY0" fmla="*/ 36304 h 587468"/>
                  <a:gd name="connsiteX1" fmla="*/ 254000 w 635000"/>
                  <a:gd name="connsiteY1" fmla="*/ 125204 h 587468"/>
                  <a:gd name="connsiteX2" fmla="*/ 419100 w 635000"/>
                  <a:gd name="connsiteY2" fmla="*/ 112504 h 587468"/>
                  <a:gd name="connsiteX3" fmla="*/ 457200 w 635000"/>
                  <a:gd name="connsiteY3" fmla="*/ 99804 h 587468"/>
                  <a:gd name="connsiteX4" fmla="*/ 558800 w 635000"/>
                  <a:gd name="connsiteY4" fmla="*/ 112504 h 587468"/>
                  <a:gd name="connsiteX5" fmla="*/ 571500 w 635000"/>
                  <a:gd name="connsiteY5" fmla="*/ 214104 h 587468"/>
                  <a:gd name="connsiteX6" fmla="*/ 609600 w 635000"/>
                  <a:gd name="connsiteY6" fmla="*/ 239504 h 587468"/>
                  <a:gd name="connsiteX7" fmla="*/ 635000 w 635000"/>
                  <a:gd name="connsiteY7" fmla="*/ 290304 h 587468"/>
                  <a:gd name="connsiteX8" fmla="*/ 622300 w 635000"/>
                  <a:gd name="connsiteY8" fmla="*/ 379204 h 587468"/>
                  <a:gd name="connsiteX9" fmla="*/ 609600 w 635000"/>
                  <a:gd name="connsiteY9" fmla="*/ 417304 h 587468"/>
                  <a:gd name="connsiteX10" fmla="*/ 533400 w 635000"/>
                  <a:gd name="connsiteY10" fmla="*/ 468104 h 587468"/>
                  <a:gd name="connsiteX11" fmla="*/ 508000 w 635000"/>
                  <a:gd name="connsiteY11" fmla="*/ 506204 h 587468"/>
                  <a:gd name="connsiteX12" fmla="*/ 355600 w 635000"/>
                  <a:gd name="connsiteY12" fmla="*/ 531604 h 587468"/>
                  <a:gd name="connsiteX13" fmla="*/ 228600 w 635000"/>
                  <a:gd name="connsiteY13" fmla="*/ 468104 h 587468"/>
                  <a:gd name="connsiteX14" fmla="*/ 228600 w 635000"/>
                  <a:gd name="connsiteY14" fmla="*/ 468104 h 587468"/>
                  <a:gd name="connsiteX15" fmla="*/ 152400 w 635000"/>
                  <a:gd name="connsiteY15" fmla="*/ 442704 h 587468"/>
                  <a:gd name="connsiteX16" fmla="*/ 101600 w 635000"/>
                  <a:gd name="connsiteY16" fmla="*/ 366504 h 587468"/>
                  <a:gd name="connsiteX17" fmla="*/ 63500 w 635000"/>
                  <a:gd name="connsiteY17" fmla="*/ 328404 h 587468"/>
                  <a:gd name="connsiteX18" fmla="*/ 0 w 635000"/>
                  <a:gd name="connsiteY18" fmla="*/ 239504 h 587468"/>
                  <a:gd name="connsiteX19" fmla="*/ 38100 w 635000"/>
                  <a:gd name="connsiteY19" fmla="*/ 163304 h 587468"/>
                  <a:gd name="connsiteX20" fmla="*/ 76200 w 635000"/>
                  <a:gd name="connsiteY20" fmla="*/ 137904 h 587468"/>
                  <a:gd name="connsiteX21" fmla="*/ 76200 w 635000"/>
                  <a:gd name="connsiteY21" fmla="*/ 10904 h 587468"/>
                  <a:gd name="connsiteX22" fmla="*/ 127000 w 635000"/>
                  <a:gd name="connsiteY22" fmla="*/ 23604 h 587468"/>
                  <a:gd name="connsiteX23" fmla="*/ 152400 w 635000"/>
                  <a:gd name="connsiteY23" fmla="*/ 36304 h 587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635000" h="587468">
                    <a:moveTo>
                      <a:pt x="152400" y="36304"/>
                    </a:moveTo>
                    <a:cubicBezTo>
                      <a:pt x="173567" y="53237"/>
                      <a:pt x="211667" y="61704"/>
                      <a:pt x="254000" y="125204"/>
                    </a:cubicBezTo>
                    <a:cubicBezTo>
                      <a:pt x="309033" y="120971"/>
                      <a:pt x="364330" y="119350"/>
                      <a:pt x="419100" y="112504"/>
                    </a:cubicBezTo>
                    <a:cubicBezTo>
                      <a:pt x="432384" y="110844"/>
                      <a:pt x="443813" y="99804"/>
                      <a:pt x="457200" y="99804"/>
                    </a:cubicBezTo>
                    <a:cubicBezTo>
                      <a:pt x="491330" y="99804"/>
                      <a:pt x="524933" y="108271"/>
                      <a:pt x="558800" y="112504"/>
                    </a:cubicBezTo>
                    <a:cubicBezTo>
                      <a:pt x="563033" y="146371"/>
                      <a:pt x="558824" y="182415"/>
                      <a:pt x="571500" y="214104"/>
                    </a:cubicBezTo>
                    <a:cubicBezTo>
                      <a:pt x="577169" y="228276"/>
                      <a:pt x="599829" y="227778"/>
                      <a:pt x="609600" y="239504"/>
                    </a:cubicBezTo>
                    <a:cubicBezTo>
                      <a:pt x="621720" y="254048"/>
                      <a:pt x="626533" y="273371"/>
                      <a:pt x="635000" y="290304"/>
                    </a:cubicBezTo>
                    <a:cubicBezTo>
                      <a:pt x="630767" y="319937"/>
                      <a:pt x="628171" y="349851"/>
                      <a:pt x="622300" y="379204"/>
                    </a:cubicBezTo>
                    <a:cubicBezTo>
                      <a:pt x="619675" y="392331"/>
                      <a:pt x="619066" y="407838"/>
                      <a:pt x="609600" y="417304"/>
                    </a:cubicBezTo>
                    <a:cubicBezTo>
                      <a:pt x="588014" y="438890"/>
                      <a:pt x="533400" y="468104"/>
                      <a:pt x="533400" y="468104"/>
                    </a:cubicBezTo>
                    <a:cubicBezTo>
                      <a:pt x="524933" y="480804"/>
                      <a:pt x="514826" y="492552"/>
                      <a:pt x="508000" y="506204"/>
                    </a:cubicBezTo>
                    <a:cubicBezTo>
                      <a:pt x="467368" y="587468"/>
                      <a:pt x="554548" y="549690"/>
                      <a:pt x="355600" y="531604"/>
                    </a:cubicBezTo>
                    <a:cubicBezTo>
                      <a:pt x="275184" y="511500"/>
                      <a:pt x="319323" y="528586"/>
                      <a:pt x="228600" y="468104"/>
                    </a:cubicBezTo>
                    <a:lnTo>
                      <a:pt x="228600" y="468104"/>
                    </a:lnTo>
                    <a:lnTo>
                      <a:pt x="152400" y="442704"/>
                    </a:lnTo>
                    <a:cubicBezTo>
                      <a:pt x="135467" y="417304"/>
                      <a:pt x="123186" y="388090"/>
                      <a:pt x="101600" y="366504"/>
                    </a:cubicBezTo>
                    <a:cubicBezTo>
                      <a:pt x="88900" y="353804"/>
                      <a:pt x="75189" y="342041"/>
                      <a:pt x="63500" y="328404"/>
                    </a:cubicBezTo>
                    <a:cubicBezTo>
                      <a:pt x="39871" y="300837"/>
                      <a:pt x="20102" y="269657"/>
                      <a:pt x="0" y="239504"/>
                    </a:cubicBezTo>
                    <a:cubicBezTo>
                      <a:pt x="10329" y="208516"/>
                      <a:pt x="13481" y="187923"/>
                      <a:pt x="38100" y="163304"/>
                    </a:cubicBezTo>
                    <a:cubicBezTo>
                      <a:pt x="48893" y="152511"/>
                      <a:pt x="63500" y="146371"/>
                      <a:pt x="76200" y="137904"/>
                    </a:cubicBezTo>
                    <a:cubicBezTo>
                      <a:pt x="71529" y="114548"/>
                      <a:pt x="47005" y="34260"/>
                      <a:pt x="76200" y="10904"/>
                    </a:cubicBezTo>
                    <a:cubicBezTo>
                      <a:pt x="89830" y="0"/>
                      <a:pt x="109884" y="20181"/>
                      <a:pt x="127000" y="23604"/>
                    </a:cubicBezTo>
                    <a:cubicBezTo>
                      <a:pt x="131151" y="24434"/>
                      <a:pt x="131233" y="19371"/>
                      <a:pt x="152400" y="36304"/>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36884" name="27 Grupo"/>
            <p:cNvGrpSpPr>
              <a:grpSpLocks/>
            </p:cNvGrpSpPr>
            <p:nvPr/>
          </p:nvGrpSpPr>
          <p:grpSpPr bwMode="auto">
            <a:xfrm>
              <a:off x="1435100" y="368300"/>
              <a:ext cx="2857500" cy="6159500"/>
              <a:chOff x="1435100" y="368300"/>
              <a:chExt cx="2857500" cy="6159500"/>
            </a:xfrm>
          </p:grpSpPr>
          <p:sp>
            <p:nvSpPr>
              <p:cNvPr id="15" name="14 Forma libre"/>
              <p:cNvSpPr/>
              <p:nvPr/>
            </p:nvSpPr>
            <p:spPr>
              <a:xfrm>
                <a:off x="2870200" y="368300"/>
                <a:ext cx="1397000" cy="6159500"/>
              </a:xfrm>
              <a:custGeom>
                <a:avLst/>
                <a:gdLst>
                  <a:gd name="connsiteX0" fmla="*/ 152400 w 1397000"/>
                  <a:gd name="connsiteY0" fmla="*/ 0 h 6159500"/>
                  <a:gd name="connsiteX1" fmla="*/ 63500 w 1397000"/>
                  <a:gd name="connsiteY1" fmla="*/ 190500 h 6159500"/>
                  <a:gd name="connsiteX2" fmla="*/ 0 w 1397000"/>
                  <a:gd name="connsiteY2" fmla="*/ 558800 h 6159500"/>
                  <a:gd name="connsiteX3" fmla="*/ 12700 w 1397000"/>
                  <a:gd name="connsiteY3" fmla="*/ 584200 h 6159500"/>
                  <a:gd name="connsiteX4" fmla="*/ 63500 w 1397000"/>
                  <a:gd name="connsiteY4" fmla="*/ 825500 h 6159500"/>
                  <a:gd name="connsiteX5" fmla="*/ 25400 w 1397000"/>
                  <a:gd name="connsiteY5" fmla="*/ 1193800 h 6159500"/>
                  <a:gd name="connsiteX6" fmla="*/ 25400 w 1397000"/>
                  <a:gd name="connsiteY6" fmla="*/ 2057400 h 6159500"/>
                  <a:gd name="connsiteX7" fmla="*/ 38100 w 1397000"/>
                  <a:gd name="connsiteY7" fmla="*/ 2298700 h 6159500"/>
                  <a:gd name="connsiteX8" fmla="*/ 127000 w 1397000"/>
                  <a:gd name="connsiteY8" fmla="*/ 2959100 h 6159500"/>
                  <a:gd name="connsiteX9" fmla="*/ 1397000 w 1397000"/>
                  <a:gd name="connsiteY9" fmla="*/ 4838700 h 6159500"/>
                  <a:gd name="connsiteX10" fmla="*/ 1397000 w 1397000"/>
                  <a:gd name="connsiteY10" fmla="*/ 4927600 h 6159500"/>
                  <a:gd name="connsiteX11" fmla="*/ 1231900 w 1397000"/>
                  <a:gd name="connsiteY11" fmla="*/ 5130800 h 6159500"/>
                  <a:gd name="connsiteX12" fmla="*/ 622300 w 1397000"/>
                  <a:gd name="connsiteY12" fmla="*/ 5626100 h 6159500"/>
                  <a:gd name="connsiteX13" fmla="*/ 444500 w 1397000"/>
                  <a:gd name="connsiteY13" fmla="*/ 5905500 h 6159500"/>
                  <a:gd name="connsiteX14" fmla="*/ 254000 w 1397000"/>
                  <a:gd name="connsiteY14" fmla="*/ 6159500 h 6159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397000" h="6159500">
                    <a:moveTo>
                      <a:pt x="152400" y="0"/>
                    </a:moveTo>
                    <a:lnTo>
                      <a:pt x="63500" y="190500"/>
                    </a:lnTo>
                    <a:lnTo>
                      <a:pt x="0" y="558800"/>
                    </a:lnTo>
                    <a:lnTo>
                      <a:pt x="12700" y="584200"/>
                    </a:lnTo>
                    <a:lnTo>
                      <a:pt x="63500" y="825500"/>
                    </a:lnTo>
                    <a:lnTo>
                      <a:pt x="25400" y="1193800"/>
                    </a:lnTo>
                    <a:lnTo>
                      <a:pt x="25400" y="2057400"/>
                    </a:lnTo>
                    <a:lnTo>
                      <a:pt x="38100" y="2298700"/>
                    </a:lnTo>
                    <a:lnTo>
                      <a:pt x="127000" y="2959100"/>
                    </a:lnTo>
                    <a:lnTo>
                      <a:pt x="1397000" y="4838700"/>
                    </a:lnTo>
                    <a:lnTo>
                      <a:pt x="1397000" y="4927600"/>
                    </a:lnTo>
                    <a:lnTo>
                      <a:pt x="1231900" y="5130800"/>
                    </a:lnTo>
                    <a:lnTo>
                      <a:pt x="622300" y="5626100"/>
                    </a:lnTo>
                    <a:lnTo>
                      <a:pt x="444500" y="5905500"/>
                    </a:lnTo>
                    <a:lnTo>
                      <a:pt x="254000" y="6159500"/>
                    </a:lnTo>
                  </a:path>
                </a:pathLst>
              </a:custGeom>
              <a:ln w="28575">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16" name="15 Forma libre"/>
              <p:cNvSpPr/>
              <p:nvPr/>
            </p:nvSpPr>
            <p:spPr>
              <a:xfrm>
                <a:off x="1460500" y="952500"/>
                <a:ext cx="1422400" cy="1917700"/>
              </a:xfrm>
              <a:custGeom>
                <a:avLst/>
                <a:gdLst>
                  <a:gd name="connsiteX0" fmla="*/ 1422400 w 1422400"/>
                  <a:gd name="connsiteY0" fmla="*/ 0 h 1917700"/>
                  <a:gd name="connsiteX1" fmla="*/ 1333500 w 1422400"/>
                  <a:gd name="connsiteY1" fmla="*/ 469900 h 1917700"/>
                  <a:gd name="connsiteX2" fmla="*/ 927100 w 1422400"/>
                  <a:gd name="connsiteY2" fmla="*/ 977900 h 1917700"/>
                  <a:gd name="connsiteX3" fmla="*/ 406400 w 1422400"/>
                  <a:gd name="connsiteY3" fmla="*/ 1358900 h 1917700"/>
                  <a:gd name="connsiteX4" fmla="*/ 215900 w 1422400"/>
                  <a:gd name="connsiteY4" fmla="*/ 1663700 h 1917700"/>
                  <a:gd name="connsiteX5" fmla="*/ 0 w 1422400"/>
                  <a:gd name="connsiteY5" fmla="*/ 1917700 h 1917700"/>
                  <a:gd name="connsiteX6" fmla="*/ 12700 w 1422400"/>
                  <a:gd name="connsiteY6" fmla="*/ 1917700 h 1917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2400" h="1917700">
                    <a:moveTo>
                      <a:pt x="1422400" y="0"/>
                    </a:moveTo>
                    <a:lnTo>
                      <a:pt x="1333500" y="469900"/>
                    </a:lnTo>
                    <a:lnTo>
                      <a:pt x="927100" y="977900"/>
                    </a:lnTo>
                    <a:lnTo>
                      <a:pt x="406400" y="1358900"/>
                    </a:lnTo>
                    <a:lnTo>
                      <a:pt x="215900" y="1663700"/>
                    </a:lnTo>
                    <a:lnTo>
                      <a:pt x="0" y="1917700"/>
                    </a:lnTo>
                    <a:lnTo>
                      <a:pt x="12700" y="1917700"/>
                    </a:lnTo>
                  </a:path>
                </a:pathLst>
              </a:custGeom>
              <a:ln w="28575">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17" name="16 Forma libre"/>
              <p:cNvSpPr/>
              <p:nvPr/>
            </p:nvSpPr>
            <p:spPr>
              <a:xfrm>
                <a:off x="1435100" y="2870200"/>
                <a:ext cx="2857500" cy="203200"/>
              </a:xfrm>
              <a:custGeom>
                <a:avLst/>
                <a:gdLst>
                  <a:gd name="connsiteX0" fmla="*/ 0 w 2857500"/>
                  <a:gd name="connsiteY0" fmla="*/ 165100 h 203200"/>
                  <a:gd name="connsiteX1" fmla="*/ 342900 w 2857500"/>
                  <a:gd name="connsiteY1" fmla="*/ 0 h 203200"/>
                  <a:gd name="connsiteX2" fmla="*/ 1460500 w 2857500"/>
                  <a:gd name="connsiteY2" fmla="*/ 114300 h 203200"/>
                  <a:gd name="connsiteX3" fmla="*/ 1549400 w 2857500"/>
                  <a:gd name="connsiteY3" fmla="*/ 76200 h 203200"/>
                  <a:gd name="connsiteX4" fmla="*/ 1778000 w 2857500"/>
                  <a:gd name="connsiteY4" fmla="*/ 76200 h 203200"/>
                  <a:gd name="connsiteX5" fmla="*/ 2057400 w 2857500"/>
                  <a:gd name="connsiteY5" fmla="*/ 12700 h 203200"/>
                  <a:gd name="connsiteX6" fmla="*/ 2184400 w 2857500"/>
                  <a:gd name="connsiteY6" fmla="*/ 38100 h 203200"/>
                  <a:gd name="connsiteX7" fmla="*/ 2324100 w 2857500"/>
                  <a:gd name="connsiteY7" fmla="*/ 88900 h 203200"/>
                  <a:gd name="connsiteX8" fmla="*/ 2374900 w 2857500"/>
                  <a:gd name="connsiteY8" fmla="*/ 127000 h 203200"/>
                  <a:gd name="connsiteX9" fmla="*/ 2438400 w 2857500"/>
                  <a:gd name="connsiteY9" fmla="*/ 152400 h 203200"/>
                  <a:gd name="connsiteX10" fmla="*/ 2514600 w 2857500"/>
                  <a:gd name="connsiteY10" fmla="*/ 177800 h 203200"/>
                  <a:gd name="connsiteX11" fmla="*/ 2514600 w 2857500"/>
                  <a:gd name="connsiteY11" fmla="*/ 177800 h 203200"/>
                  <a:gd name="connsiteX12" fmla="*/ 2705100 w 2857500"/>
                  <a:gd name="connsiteY12" fmla="*/ 203200 h 203200"/>
                  <a:gd name="connsiteX13" fmla="*/ 2806700 w 2857500"/>
                  <a:gd name="connsiteY13" fmla="*/ 203200 h 203200"/>
                  <a:gd name="connsiteX14" fmla="*/ 2857500 w 2857500"/>
                  <a:gd name="connsiteY14" fmla="*/ 203200 h 203200"/>
                  <a:gd name="connsiteX15" fmla="*/ 2857500 w 2857500"/>
                  <a:gd name="connsiteY15" fmla="*/ 203200 h 203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857500" h="203200">
                    <a:moveTo>
                      <a:pt x="0" y="165100"/>
                    </a:moveTo>
                    <a:lnTo>
                      <a:pt x="342900" y="0"/>
                    </a:lnTo>
                    <a:lnTo>
                      <a:pt x="1460500" y="114300"/>
                    </a:lnTo>
                    <a:cubicBezTo>
                      <a:pt x="1540486" y="74307"/>
                      <a:pt x="1508302" y="76200"/>
                      <a:pt x="1549400" y="76200"/>
                    </a:cubicBezTo>
                    <a:lnTo>
                      <a:pt x="1778000" y="76200"/>
                    </a:lnTo>
                    <a:lnTo>
                      <a:pt x="2057400" y="12700"/>
                    </a:lnTo>
                    <a:cubicBezTo>
                      <a:pt x="2175833" y="39018"/>
                      <a:pt x="2132671" y="38100"/>
                      <a:pt x="2184400" y="38100"/>
                    </a:cubicBezTo>
                    <a:cubicBezTo>
                      <a:pt x="2310389" y="66097"/>
                      <a:pt x="2271102" y="35902"/>
                      <a:pt x="2324100" y="88900"/>
                    </a:cubicBezTo>
                    <a:cubicBezTo>
                      <a:pt x="2371180" y="104593"/>
                      <a:pt x="2356213" y="89626"/>
                      <a:pt x="2374900" y="127000"/>
                    </a:cubicBezTo>
                    <a:cubicBezTo>
                      <a:pt x="2421980" y="142693"/>
                      <a:pt x="2401026" y="133713"/>
                      <a:pt x="2438400" y="152400"/>
                    </a:cubicBezTo>
                    <a:cubicBezTo>
                      <a:pt x="2496773" y="181586"/>
                      <a:pt x="2470268" y="177800"/>
                      <a:pt x="2514600" y="177800"/>
                    </a:cubicBezTo>
                    <a:lnTo>
                      <a:pt x="2514600" y="177800"/>
                    </a:lnTo>
                    <a:cubicBezTo>
                      <a:pt x="2689138" y="191226"/>
                      <a:pt x="2630331" y="165816"/>
                      <a:pt x="2705100" y="203200"/>
                    </a:cubicBezTo>
                    <a:lnTo>
                      <a:pt x="2806700" y="203200"/>
                    </a:lnTo>
                    <a:lnTo>
                      <a:pt x="2857500" y="203200"/>
                    </a:lnTo>
                    <a:lnTo>
                      <a:pt x="2857500" y="2032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18" name="17 Forma libre"/>
              <p:cNvSpPr/>
              <p:nvPr/>
            </p:nvSpPr>
            <p:spPr>
              <a:xfrm>
                <a:off x="1714500" y="2159000"/>
                <a:ext cx="1168400" cy="279400"/>
              </a:xfrm>
              <a:custGeom>
                <a:avLst/>
                <a:gdLst>
                  <a:gd name="connsiteX0" fmla="*/ 0 w 1168400"/>
                  <a:gd name="connsiteY0" fmla="*/ 0 h 279400"/>
                  <a:gd name="connsiteX1" fmla="*/ 165100 w 1168400"/>
                  <a:gd name="connsiteY1" fmla="*/ 139700 h 279400"/>
                  <a:gd name="connsiteX2" fmla="*/ 1168400 w 1168400"/>
                  <a:gd name="connsiteY2" fmla="*/ 279400 h 279400"/>
                  <a:gd name="connsiteX3" fmla="*/ 1168400 w 1168400"/>
                  <a:gd name="connsiteY3" fmla="*/ 279400 h 279400"/>
                </a:gdLst>
                <a:ahLst/>
                <a:cxnLst>
                  <a:cxn ang="0">
                    <a:pos x="connsiteX0" y="connsiteY0"/>
                  </a:cxn>
                  <a:cxn ang="0">
                    <a:pos x="connsiteX1" y="connsiteY1"/>
                  </a:cxn>
                  <a:cxn ang="0">
                    <a:pos x="connsiteX2" y="connsiteY2"/>
                  </a:cxn>
                  <a:cxn ang="0">
                    <a:pos x="connsiteX3" y="connsiteY3"/>
                  </a:cxn>
                </a:cxnLst>
                <a:rect l="l" t="t" r="r" b="b"/>
                <a:pathLst>
                  <a:path w="1168400" h="279400">
                    <a:moveTo>
                      <a:pt x="0" y="0"/>
                    </a:moveTo>
                    <a:lnTo>
                      <a:pt x="165100" y="139700"/>
                    </a:lnTo>
                    <a:lnTo>
                      <a:pt x="1168400" y="279400"/>
                    </a:lnTo>
                    <a:lnTo>
                      <a:pt x="1168400" y="2794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19" name="18 Forma libre"/>
              <p:cNvSpPr/>
              <p:nvPr/>
            </p:nvSpPr>
            <p:spPr>
              <a:xfrm>
                <a:off x="2489200" y="381000"/>
                <a:ext cx="406400" cy="419100"/>
              </a:xfrm>
              <a:custGeom>
                <a:avLst/>
                <a:gdLst>
                  <a:gd name="connsiteX0" fmla="*/ 0 w 406400"/>
                  <a:gd name="connsiteY0" fmla="*/ 0 h 419100"/>
                  <a:gd name="connsiteX1" fmla="*/ 279400 w 406400"/>
                  <a:gd name="connsiteY1" fmla="*/ 292100 h 419100"/>
                  <a:gd name="connsiteX2" fmla="*/ 393700 w 406400"/>
                  <a:gd name="connsiteY2" fmla="*/ 330200 h 419100"/>
                  <a:gd name="connsiteX3" fmla="*/ 406400 w 406400"/>
                  <a:gd name="connsiteY3" fmla="*/ 419100 h 419100"/>
                </a:gdLst>
                <a:ahLst/>
                <a:cxnLst>
                  <a:cxn ang="0">
                    <a:pos x="connsiteX0" y="connsiteY0"/>
                  </a:cxn>
                  <a:cxn ang="0">
                    <a:pos x="connsiteX1" y="connsiteY1"/>
                  </a:cxn>
                  <a:cxn ang="0">
                    <a:pos x="connsiteX2" y="connsiteY2"/>
                  </a:cxn>
                  <a:cxn ang="0">
                    <a:pos x="connsiteX3" y="connsiteY3"/>
                  </a:cxn>
                </a:cxnLst>
                <a:rect l="l" t="t" r="r" b="b"/>
                <a:pathLst>
                  <a:path w="406400" h="419100">
                    <a:moveTo>
                      <a:pt x="0" y="0"/>
                    </a:moveTo>
                    <a:lnTo>
                      <a:pt x="279400" y="292100"/>
                    </a:lnTo>
                    <a:lnTo>
                      <a:pt x="393700" y="330200"/>
                    </a:lnTo>
                    <a:lnTo>
                      <a:pt x="406400" y="4191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0" name="19 Forma libre"/>
              <p:cNvSpPr/>
              <p:nvPr/>
            </p:nvSpPr>
            <p:spPr>
              <a:xfrm>
                <a:off x="3251200" y="5537200"/>
                <a:ext cx="76200" cy="660400"/>
              </a:xfrm>
              <a:custGeom>
                <a:avLst/>
                <a:gdLst>
                  <a:gd name="connsiteX0" fmla="*/ 76200 w 76200"/>
                  <a:gd name="connsiteY0" fmla="*/ 0 h 660400"/>
                  <a:gd name="connsiteX1" fmla="*/ 63500 w 76200"/>
                  <a:gd name="connsiteY1" fmla="*/ 342900 h 660400"/>
                  <a:gd name="connsiteX2" fmla="*/ 0 w 76200"/>
                  <a:gd name="connsiteY2" fmla="*/ 660400 h 660400"/>
                </a:gdLst>
                <a:ahLst/>
                <a:cxnLst>
                  <a:cxn ang="0">
                    <a:pos x="connsiteX0" y="connsiteY0"/>
                  </a:cxn>
                  <a:cxn ang="0">
                    <a:pos x="connsiteX1" y="connsiteY1"/>
                  </a:cxn>
                  <a:cxn ang="0">
                    <a:pos x="connsiteX2" y="connsiteY2"/>
                  </a:cxn>
                </a:cxnLst>
                <a:rect l="l" t="t" r="r" b="b"/>
                <a:pathLst>
                  <a:path w="76200" h="660400">
                    <a:moveTo>
                      <a:pt x="76200" y="0"/>
                    </a:moveTo>
                    <a:lnTo>
                      <a:pt x="63500" y="342900"/>
                    </a:lnTo>
                    <a:lnTo>
                      <a:pt x="0" y="6604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1" name="20 Forma libre"/>
              <p:cNvSpPr/>
              <p:nvPr/>
            </p:nvSpPr>
            <p:spPr>
              <a:xfrm>
                <a:off x="3314700" y="5473700"/>
                <a:ext cx="673100" cy="88900"/>
              </a:xfrm>
              <a:custGeom>
                <a:avLst/>
                <a:gdLst>
                  <a:gd name="connsiteX0" fmla="*/ 673100 w 673100"/>
                  <a:gd name="connsiteY0" fmla="*/ 88900 h 88900"/>
                  <a:gd name="connsiteX1" fmla="*/ 609600 w 673100"/>
                  <a:gd name="connsiteY1" fmla="*/ 88900 h 88900"/>
                  <a:gd name="connsiteX2" fmla="*/ 508000 w 673100"/>
                  <a:gd name="connsiteY2" fmla="*/ 0 h 88900"/>
                  <a:gd name="connsiteX3" fmla="*/ 0 w 673100"/>
                  <a:gd name="connsiteY3" fmla="*/ 88900 h 88900"/>
                  <a:gd name="connsiteX4" fmla="*/ 0 w 673100"/>
                  <a:gd name="connsiteY4" fmla="*/ 63500 h 88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3100" h="88900">
                    <a:moveTo>
                      <a:pt x="673100" y="88900"/>
                    </a:moveTo>
                    <a:lnTo>
                      <a:pt x="609600" y="88900"/>
                    </a:lnTo>
                    <a:lnTo>
                      <a:pt x="508000" y="0"/>
                    </a:lnTo>
                    <a:lnTo>
                      <a:pt x="0" y="88900"/>
                    </a:lnTo>
                    <a:lnTo>
                      <a:pt x="0" y="635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2" name="21 Forma libre"/>
              <p:cNvSpPr/>
              <p:nvPr/>
            </p:nvSpPr>
            <p:spPr>
              <a:xfrm>
                <a:off x="2667000" y="3416300"/>
                <a:ext cx="622300" cy="2628900"/>
              </a:xfrm>
              <a:custGeom>
                <a:avLst/>
                <a:gdLst>
                  <a:gd name="connsiteX0" fmla="*/ 368300 w 622300"/>
                  <a:gd name="connsiteY0" fmla="*/ 0 h 2628900"/>
                  <a:gd name="connsiteX1" fmla="*/ 469900 w 622300"/>
                  <a:gd name="connsiteY1" fmla="*/ 863600 h 2628900"/>
                  <a:gd name="connsiteX2" fmla="*/ 546100 w 622300"/>
                  <a:gd name="connsiteY2" fmla="*/ 1244600 h 2628900"/>
                  <a:gd name="connsiteX3" fmla="*/ 520700 w 622300"/>
                  <a:gd name="connsiteY3" fmla="*/ 1409700 h 2628900"/>
                  <a:gd name="connsiteX4" fmla="*/ 520700 w 622300"/>
                  <a:gd name="connsiteY4" fmla="*/ 1511300 h 2628900"/>
                  <a:gd name="connsiteX5" fmla="*/ 469900 w 622300"/>
                  <a:gd name="connsiteY5" fmla="*/ 1587500 h 2628900"/>
                  <a:gd name="connsiteX6" fmla="*/ 457200 w 622300"/>
                  <a:gd name="connsiteY6" fmla="*/ 1676400 h 2628900"/>
                  <a:gd name="connsiteX7" fmla="*/ 381000 w 622300"/>
                  <a:gd name="connsiteY7" fmla="*/ 1714500 h 2628900"/>
                  <a:gd name="connsiteX8" fmla="*/ 355600 w 622300"/>
                  <a:gd name="connsiteY8" fmla="*/ 1803400 h 2628900"/>
                  <a:gd name="connsiteX9" fmla="*/ 355600 w 622300"/>
                  <a:gd name="connsiteY9" fmla="*/ 1841500 h 2628900"/>
                  <a:gd name="connsiteX10" fmla="*/ 368300 w 622300"/>
                  <a:gd name="connsiteY10" fmla="*/ 1981200 h 2628900"/>
                  <a:gd name="connsiteX11" fmla="*/ 304800 w 622300"/>
                  <a:gd name="connsiteY11" fmla="*/ 2222500 h 2628900"/>
                  <a:gd name="connsiteX12" fmla="*/ 266700 w 622300"/>
                  <a:gd name="connsiteY12" fmla="*/ 2425700 h 2628900"/>
                  <a:gd name="connsiteX13" fmla="*/ 25400 w 622300"/>
                  <a:gd name="connsiteY13" fmla="*/ 2413000 h 2628900"/>
                  <a:gd name="connsiteX14" fmla="*/ 0 w 622300"/>
                  <a:gd name="connsiteY14" fmla="*/ 2501900 h 2628900"/>
                  <a:gd name="connsiteX15" fmla="*/ 622300 w 622300"/>
                  <a:gd name="connsiteY15" fmla="*/ 2628900 h 2628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22300" h="2628900">
                    <a:moveTo>
                      <a:pt x="368300" y="0"/>
                    </a:moveTo>
                    <a:lnTo>
                      <a:pt x="469900" y="863600"/>
                    </a:lnTo>
                    <a:lnTo>
                      <a:pt x="546100" y="1244600"/>
                    </a:lnTo>
                    <a:lnTo>
                      <a:pt x="520700" y="1409700"/>
                    </a:lnTo>
                    <a:lnTo>
                      <a:pt x="520700" y="1511300"/>
                    </a:lnTo>
                    <a:cubicBezTo>
                      <a:pt x="479520" y="1579934"/>
                      <a:pt x="500054" y="1557346"/>
                      <a:pt x="469900" y="1587500"/>
                    </a:cubicBezTo>
                    <a:cubicBezTo>
                      <a:pt x="456504" y="1667876"/>
                      <a:pt x="457200" y="1637950"/>
                      <a:pt x="457200" y="1676400"/>
                    </a:cubicBezTo>
                    <a:lnTo>
                      <a:pt x="381000" y="1714500"/>
                    </a:lnTo>
                    <a:cubicBezTo>
                      <a:pt x="349920" y="1776659"/>
                      <a:pt x="355600" y="1746368"/>
                      <a:pt x="355600" y="1803400"/>
                    </a:cubicBezTo>
                    <a:lnTo>
                      <a:pt x="355600" y="1841500"/>
                    </a:lnTo>
                    <a:lnTo>
                      <a:pt x="368300" y="1981200"/>
                    </a:lnTo>
                    <a:lnTo>
                      <a:pt x="304800" y="2222500"/>
                    </a:lnTo>
                    <a:lnTo>
                      <a:pt x="266700" y="2425700"/>
                    </a:lnTo>
                    <a:lnTo>
                      <a:pt x="25400" y="2413000"/>
                    </a:lnTo>
                    <a:lnTo>
                      <a:pt x="0" y="2501900"/>
                    </a:lnTo>
                    <a:lnTo>
                      <a:pt x="622300" y="26289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3" name="22 Forma libre"/>
              <p:cNvSpPr/>
              <p:nvPr/>
            </p:nvSpPr>
            <p:spPr>
              <a:xfrm>
                <a:off x="2566988" y="6019800"/>
                <a:ext cx="590550" cy="61913"/>
              </a:xfrm>
              <a:custGeom>
                <a:avLst/>
                <a:gdLst>
                  <a:gd name="connsiteX0" fmla="*/ 0 w 590550"/>
                  <a:gd name="connsiteY0" fmla="*/ 0 h 61913"/>
                  <a:gd name="connsiteX1" fmla="*/ 590550 w 590550"/>
                  <a:gd name="connsiteY1" fmla="*/ 61913 h 61913"/>
                  <a:gd name="connsiteX2" fmla="*/ 590550 w 590550"/>
                  <a:gd name="connsiteY2" fmla="*/ 57150 h 61913"/>
                </a:gdLst>
                <a:ahLst/>
                <a:cxnLst>
                  <a:cxn ang="0">
                    <a:pos x="connsiteX0" y="connsiteY0"/>
                  </a:cxn>
                  <a:cxn ang="0">
                    <a:pos x="connsiteX1" y="connsiteY1"/>
                  </a:cxn>
                  <a:cxn ang="0">
                    <a:pos x="connsiteX2" y="connsiteY2"/>
                  </a:cxn>
                </a:cxnLst>
                <a:rect l="l" t="t" r="r" b="b"/>
                <a:pathLst>
                  <a:path w="590550" h="61913">
                    <a:moveTo>
                      <a:pt x="0" y="0"/>
                    </a:moveTo>
                    <a:lnTo>
                      <a:pt x="590550" y="61913"/>
                    </a:lnTo>
                    <a:lnTo>
                      <a:pt x="590550" y="5715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4" name="23 Forma libre"/>
              <p:cNvSpPr/>
              <p:nvPr/>
            </p:nvSpPr>
            <p:spPr>
              <a:xfrm>
                <a:off x="2466975" y="5843588"/>
                <a:ext cx="204788" cy="57150"/>
              </a:xfrm>
              <a:custGeom>
                <a:avLst/>
                <a:gdLst>
                  <a:gd name="connsiteX0" fmla="*/ 0 w 204788"/>
                  <a:gd name="connsiteY0" fmla="*/ 0 h 57150"/>
                  <a:gd name="connsiteX1" fmla="*/ 33338 w 204788"/>
                  <a:gd name="connsiteY1" fmla="*/ 4762 h 57150"/>
                  <a:gd name="connsiteX2" fmla="*/ 90488 w 204788"/>
                  <a:gd name="connsiteY2" fmla="*/ 23812 h 57150"/>
                  <a:gd name="connsiteX3" fmla="*/ 161925 w 204788"/>
                  <a:gd name="connsiteY3" fmla="*/ 47625 h 57150"/>
                  <a:gd name="connsiteX4" fmla="*/ 176213 w 204788"/>
                  <a:gd name="connsiteY4" fmla="*/ 52387 h 57150"/>
                  <a:gd name="connsiteX5" fmla="*/ 204788 w 204788"/>
                  <a:gd name="connsiteY5" fmla="*/ 57150 h 57150"/>
                  <a:gd name="connsiteX6" fmla="*/ 204788 w 204788"/>
                  <a:gd name="connsiteY6" fmla="*/ 47625 h 57150"/>
                  <a:gd name="connsiteX7" fmla="*/ 195263 w 204788"/>
                  <a:gd name="connsiteY7" fmla="*/ 57150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4788" h="57150">
                    <a:moveTo>
                      <a:pt x="0" y="0"/>
                    </a:moveTo>
                    <a:cubicBezTo>
                      <a:pt x="11113" y="1587"/>
                      <a:pt x="22609" y="1461"/>
                      <a:pt x="33338" y="4762"/>
                    </a:cubicBezTo>
                    <a:cubicBezTo>
                      <a:pt x="121293" y="31825"/>
                      <a:pt x="5397" y="9632"/>
                      <a:pt x="90488" y="23812"/>
                    </a:cubicBezTo>
                    <a:cubicBezTo>
                      <a:pt x="149763" y="46041"/>
                      <a:pt x="106724" y="31065"/>
                      <a:pt x="161925" y="47625"/>
                    </a:cubicBezTo>
                    <a:cubicBezTo>
                      <a:pt x="166734" y="49068"/>
                      <a:pt x="171312" y="51298"/>
                      <a:pt x="176213" y="52387"/>
                    </a:cubicBezTo>
                    <a:cubicBezTo>
                      <a:pt x="185639" y="54482"/>
                      <a:pt x="204788" y="57150"/>
                      <a:pt x="204788" y="57150"/>
                    </a:cubicBezTo>
                    <a:lnTo>
                      <a:pt x="204788" y="47625"/>
                    </a:lnTo>
                    <a:lnTo>
                      <a:pt x="195263" y="5715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5" name="24 Forma libre"/>
              <p:cNvSpPr/>
              <p:nvPr/>
            </p:nvSpPr>
            <p:spPr>
              <a:xfrm>
                <a:off x="2547938" y="5876925"/>
                <a:ext cx="709612" cy="300038"/>
              </a:xfrm>
              <a:custGeom>
                <a:avLst/>
                <a:gdLst>
                  <a:gd name="connsiteX0" fmla="*/ 47625 w 709612"/>
                  <a:gd name="connsiteY0" fmla="*/ 0 h 300038"/>
                  <a:gd name="connsiteX1" fmla="*/ 23812 w 709612"/>
                  <a:gd name="connsiteY1" fmla="*/ 161925 h 300038"/>
                  <a:gd name="connsiteX2" fmla="*/ 0 w 709612"/>
                  <a:gd name="connsiteY2" fmla="*/ 295275 h 300038"/>
                  <a:gd name="connsiteX3" fmla="*/ 285750 w 709612"/>
                  <a:gd name="connsiteY3" fmla="*/ 295275 h 300038"/>
                  <a:gd name="connsiteX4" fmla="*/ 457200 w 709612"/>
                  <a:gd name="connsiteY4" fmla="*/ 300038 h 300038"/>
                  <a:gd name="connsiteX5" fmla="*/ 709612 w 709612"/>
                  <a:gd name="connsiteY5" fmla="*/ 300038 h 300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09612" h="300038">
                    <a:moveTo>
                      <a:pt x="47625" y="0"/>
                    </a:moveTo>
                    <a:lnTo>
                      <a:pt x="23812" y="161925"/>
                    </a:lnTo>
                    <a:lnTo>
                      <a:pt x="0" y="295275"/>
                    </a:lnTo>
                    <a:lnTo>
                      <a:pt x="285750" y="295275"/>
                    </a:lnTo>
                    <a:lnTo>
                      <a:pt x="457200" y="300038"/>
                    </a:lnTo>
                    <a:lnTo>
                      <a:pt x="709612" y="300038"/>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6" name="25 Forma libre"/>
              <p:cNvSpPr/>
              <p:nvPr/>
            </p:nvSpPr>
            <p:spPr>
              <a:xfrm>
                <a:off x="2995613" y="5986463"/>
                <a:ext cx="61912" cy="290512"/>
              </a:xfrm>
              <a:custGeom>
                <a:avLst/>
                <a:gdLst>
                  <a:gd name="connsiteX0" fmla="*/ 61912 w 61912"/>
                  <a:gd name="connsiteY0" fmla="*/ 0 h 290512"/>
                  <a:gd name="connsiteX1" fmla="*/ 38100 w 61912"/>
                  <a:gd name="connsiteY1" fmla="*/ 80962 h 290512"/>
                  <a:gd name="connsiteX2" fmla="*/ 0 w 61912"/>
                  <a:gd name="connsiteY2" fmla="*/ 180975 h 290512"/>
                  <a:gd name="connsiteX3" fmla="*/ 52387 w 61912"/>
                  <a:gd name="connsiteY3" fmla="*/ 290512 h 290512"/>
                </a:gdLst>
                <a:ahLst/>
                <a:cxnLst>
                  <a:cxn ang="0">
                    <a:pos x="connsiteX0" y="connsiteY0"/>
                  </a:cxn>
                  <a:cxn ang="0">
                    <a:pos x="connsiteX1" y="connsiteY1"/>
                  </a:cxn>
                  <a:cxn ang="0">
                    <a:pos x="connsiteX2" y="connsiteY2"/>
                  </a:cxn>
                  <a:cxn ang="0">
                    <a:pos x="connsiteX3" y="connsiteY3"/>
                  </a:cxn>
                </a:cxnLst>
                <a:rect l="l" t="t" r="r" b="b"/>
                <a:pathLst>
                  <a:path w="61912" h="290512">
                    <a:moveTo>
                      <a:pt x="61912" y="0"/>
                    </a:moveTo>
                    <a:lnTo>
                      <a:pt x="38100" y="80962"/>
                    </a:lnTo>
                    <a:lnTo>
                      <a:pt x="0" y="180975"/>
                    </a:lnTo>
                    <a:lnTo>
                      <a:pt x="52387" y="290512"/>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7" name="26 Forma libre"/>
              <p:cNvSpPr/>
              <p:nvPr/>
            </p:nvSpPr>
            <p:spPr>
              <a:xfrm>
                <a:off x="2300288" y="6053138"/>
                <a:ext cx="561975" cy="433387"/>
              </a:xfrm>
              <a:custGeom>
                <a:avLst/>
                <a:gdLst>
                  <a:gd name="connsiteX0" fmla="*/ 561975 w 561975"/>
                  <a:gd name="connsiteY0" fmla="*/ 0 h 433387"/>
                  <a:gd name="connsiteX1" fmla="*/ 500062 w 561975"/>
                  <a:gd name="connsiteY1" fmla="*/ 242887 h 433387"/>
                  <a:gd name="connsiteX2" fmla="*/ 485775 w 561975"/>
                  <a:gd name="connsiteY2" fmla="*/ 300037 h 433387"/>
                  <a:gd name="connsiteX3" fmla="*/ 538162 w 561975"/>
                  <a:gd name="connsiteY3" fmla="*/ 385762 h 433387"/>
                  <a:gd name="connsiteX4" fmla="*/ 4762 w 561975"/>
                  <a:gd name="connsiteY4" fmla="*/ 357187 h 433387"/>
                  <a:gd name="connsiteX5" fmla="*/ 0 w 561975"/>
                  <a:gd name="connsiteY5" fmla="*/ 433387 h 4333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1975" h="433387">
                    <a:moveTo>
                      <a:pt x="561975" y="0"/>
                    </a:moveTo>
                    <a:lnTo>
                      <a:pt x="500062" y="242887"/>
                    </a:lnTo>
                    <a:lnTo>
                      <a:pt x="485775" y="300037"/>
                    </a:lnTo>
                    <a:lnTo>
                      <a:pt x="538162" y="385762"/>
                    </a:lnTo>
                    <a:lnTo>
                      <a:pt x="4762" y="357187"/>
                    </a:lnTo>
                    <a:lnTo>
                      <a:pt x="0" y="433387"/>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grpSp>
          <p:nvGrpSpPr>
            <p:cNvPr id="36885" name="33 Grupo"/>
            <p:cNvGrpSpPr>
              <a:grpSpLocks/>
            </p:cNvGrpSpPr>
            <p:nvPr/>
          </p:nvGrpSpPr>
          <p:grpSpPr bwMode="auto">
            <a:xfrm>
              <a:off x="1414463" y="360003"/>
              <a:ext cx="5457825" cy="6169385"/>
              <a:chOff x="1414463" y="360003"/>
              <a:chExt cx="5457825" cy="6169385"/>
            </a:xfrm>
          </p:grpSpPr>
          <p:sp>
            <p:nvSpPr>
              <p:cNvPr id="30" name="29 Forma libre"/>
              <p:cNvSpPr/>
              <p:nvPr/>
            </p:nvSpPr>
            <p:spPr>
              <a:xfrm>
                <a:off x="3486150" y="4953000"/>
                <a:ext cx="3386138" cy="1576388"/>
              </a:xfrm>
              <a:custGeom>
                <a:avLst/>
                <a:gdLst>
                  <a:gd name="connsiteX0" fmla="*/ 3386138 w 3386138"/>
                  <a:gd name="connsiteY0" fmla="*/ 0 h 1576388"/>
                  <a:gd name="connsiteX1" fmla="*/ 3386138 w 3386138"/>
                  <a:gd name="connsiteY1" fmla="*/ 0 h 1576388"/>
                  <a:gd name="connsiteX2" fmla="*/ 3386138 w 3386138"/>
                  <a:gd name="connsiteY2" fmla="*/ 71438 h 1576388"/>
                  <a:gd name="connsiteX3" fmla="*/ 3362325 w 3386138"/>
                  <a:gd name="connsiteY3" fmla="*/ 123825 h 1576388"/>
                  <a:gd name="connsiteX4" fmla="*/ 3362325 w 3386138"/>
                  <a:gd name="connsiteY4" fmla="*/ 123825 h 1576388"/>
                  <a:gd name="connsiteX5" fmla="*/ 3333750 w 3386138"/>
                  <a:gd name="connsiteY5" fmla="*/ 176213 h 1576388"/>
                  <a:gd name="connsiteX6" fmla="*/ 3324225 w 3386138"/>
                  <a:gd name="connsiteY6" fmla="*/ 190500 h 1576388"/>
                  <a:gd name="connsiteX7" fmla="*/ 3328988 w 3386138"/>
                  <a:gd name="connsiteY7" fmla="*/ 228600 h 1576388"/>
                  <a:gd name="connsiteX8" fmla="*/ 3328988 w 3386138"/>
                  <a:gd name="connsiteY8" fmla="*/ 228600 h 1576388"/>
                  <a:gd name="connsiteX9" fmla="*/ 3348038 w 3386138"/>
                  <a:gd name="connsiteY9" fmla="*/ 300038 h 1576388"/>
                  <a:gd name="connsiteX10" fmla="*/ 3314700 w 3386138"/>
                  <a:gd name="connsiteY10" fmla="*/ 352425 h 1576388"/>
                  <a:gd name="connsiteX11" fmla="*/ 3290888 w 3386138"/>
                  <a:gd name="connsiteY11" fmla="*/ 385763 h 1576388"/>
                  <a:gd name="connsiteX12" fmla="*/ 3267075 w 3386138"/>
                  <a:gd name="connsiteY12" fmla="*/ 433388 h 1576388"/>
                  <a:gd name="connsiteX13" fmla="*/ 3195638 w 3386138"/>
                  <a:gd name="connsiteY13" fmla="*/ 442913 h 1576388"/>
                  <a:gd name="connsiteX14" fmla="*/ 3157538 w 3386138"/>
                  <a:gd name="connsiteY14" fmla="*/ 442913 h 1576388"/>
                  <a:gd name="connsiteX15" fmla="*/ 3119438 w 3386138"/>
                  <a:gd name="connsiteY15" fmla="*/ 452438 h 1576388"/>
                  <a:gd name="connsiteX16" fmla="*/ 3076575 w 3386138"/>
                  <a:gd name="connsiteY16" fmla="*/ 500063 h 1576388"/>
                  <a:gd name="connsiteX17" fmla="*/ 3048000 w 3386138"/>
                  <a:gd name="connsiteY17" fmla="*/ 528638 h 1576388"/>
                  <a:gd name="connsiteX18" fmla="*/ 3024188 w 3386138"/>
                  <a:gd name="connsiteY18" fmla="*/ 542925 h 1576388"/>
                  <a:gd name="connsiteX19" fmla="*/ 2976563 w 3386138"/>
                  <a:gd name="connsiteY19" fmla="*/ 566738 h 1576388"/>
                  <a:gd name="connsiteX20" fmla="*/ 2947988 w 3386138"/>
                  <a:gd name="connsiteY20" fmla="*/ 585788 h 1576388"/>
                  <a:gd name="connsiteX21" fmla="*/ 2905125 w 3386138"/>
                  <a:gd name="connsiteY21" fmla="*/ 604838 h 1576388"/>
                  <a:gd name="connsiteX22" fmla="*/ 2886075 w 3386138"/>
                  <a:gd name="connsiteY22" fmla="*/ 619125 h 1576388"/>
                  <a:gd name="connsiteX23" fmla="*/ 2871788 w 3386138"/>
                  <a:gd name="connsiteY23" fmla="*/ 623888 h 1576388"/>
                  <a:gd name="connsiteX24" fmla="*/ 2838450 w 3386138"/>
                  <a:gd name="connsiteY24" fmla="*/ 657225 h 1576388"/>
                  <a:gd name="connsiteX25" fmla="*/ 2805113 w 3386138"/>
                  <a:gd name="connsiteY25" fmla="*/ 695325 h 1576388"/>
                  <a:gd name="connsiteX26" fmla="*/ 2771775 w 3386138"/>
                  <a:gd name="connsiteY26" fmla="*/ 723900 h 1576388"/>
                  <a:gd name="connsiteX27" fmla="*/ 2728913 w 3386138"/>
                  <a:gd name="connsiteY27" fmla="*/ 757238 h 1576388"/>
                  <a:gd name="connsiteX28" fmla="*/ 2714625 w 3386138"/>
                  <a:gd name="connsiteY28" fmla="*/ 766763 h 1576388"/>
                  <a:gd name="connsiteX29" fmla="*/ 2700338 w 3386138"/>
                  <a:gd name="connsiteY29" fmla="*/ 766763 h 1576388"/>
                  <a:gd name="connsiteX30" fmla="*/ 2633663 w 3386138"/>
                  <a:gd name="connsiteY30" fmla="*/ 795338 h 1576388"/>
                  <a:gd name="connsiteX31" fmla="*/ 2628900 w 3386138"/>
                  <a:gd name="connsiteY31" fmla="*/ 800100 h 1576388"/>
                  <a:gd name="connsiteX32" fmla="*/ 2605088 w 3386138"/>
                  <a:gd name="connsiteY32" fmla="*/ 823913 h 1576388"/>
                  <a:gd name="connsiteX33" fmla="*/ 2581275 w 3386138"/>
                  <a:gd name="connsiteY33" fmla="*/ 842963 h 1576388"/>
                  <a:gd name="connsiteX34" fmla="*/ 2552700 w 3386138"/>
                  <a:gd name="connsiteY34" fmla="*/ 871538 h 1576388"/>
                  <a:gd name="connsiteX35" fmla="*/ 2533650 w 3386138"/>
                  <a:gd name="connsiteY35" fmla="*/ 881063 h 1576388"/>
                  <a:gd name="connsiteX36" fmla="*/ 2490788 w 3386138"/>
                  <a:gd name="connsiteY36" fmla="*/ 904875 h 1576388"/>
                  <a:gd name="connsiteX37" fmla="*/ 2462213 w 3386138"/>
                  <a:gd name="connsiteY37" fmla="*/ 923925 h 1576388"/>
                  <a:gd name="connsiteX38" fmla="*/ 2443163 w 3386138"/>
                  <a:gd name="connsiteY38" fmla="*/ 938213 h 1576388"/>
                  <a:gd name="connsiteX39" fmla="*/ 2424113 w 3386138"/>
                  <a:gd name="connsiteY39" fmla="*/ 952500 h 1576388"/>
                  <a:gd name="connsiteX40" fmla="*/ 2405063 w 3386138"/>
                  <a:gd name="connsiteY40" fmla="*/ 962025 h 1576388"/>
                  <a:gd name="connsiteX41" fmla="*/ 2395538 w 3386138"/>
                  <a:gd name="connsiteY41" fmla="*/ 976313 h 1576388"/>
                  <a:gd name="connsiteX42" fmla="*/ 2357438 w 3386138"/>
                  <a:gd name="connsiteY42" fmla="*/ 1009650 h 1576388"/>
                  <a:gd name="connsiteX43" fmla="*/ 2347913 w 3386138"/>
                  <a:gd name="connsiteY43" fmla="*/ 1023938 h 1576388"/>
                  <a:gd name="connsiteX44" fmla="*/ 2338388 w 3386138"/>
                  <a:gd name="connsiteY44" fmla="*/ 1033463 h 1576388"/>
                  <a:gd name="connsiteX45" fmla="*/ 2324100 w 3386138"/>
                  <a:gd name="connsiteY45" fmla="*/ 1052513 h 1576388"/>
                  <a:gd name="connsiteX46" fmla="*/ 2309813 w 3386138"/>
                  <a:gd name="connsiteY46" fmla="*/ 1066800 h 1576388"/>
                  <a:gd name="connsiteX47" fmla="*/ 2295525 w 3386138"/>
                  <a:gd name="connsiteY47" fmla="*/ 1081088 h 1576388"/>
                  <a:gd name="connsiteX48" fmla="*/ 2271713 w 3386138"/>
                  <a:gd name="connsiteY48" fmla="*/ 1104900 h 1576388"/>
                  <a:gd name="connsiteX49" fmla="*/ 2238375 w 3386138"/>
                  <a:gd name="connsiteY49" fmla="*/ 1138238 h 1576388"/>
                  <a:gd name="connsiteX50" fmla="*/ 2166938 w 3386138"/>
                  <a:gd name="connsiteY50" fmla="*/ 1204913 h 1576388"/>
                  <a:gd name="connsiteX51" fmla="*/ 2095500 w 3386138"/>
                  <a:gd name="connsiteY51" fmla="*/ 1209675 h 1576388"/>
                  <a:gd name="connsiteX52" fmla="*/ 2071688 w 3386138"/>
                  <a:gd name="connsiteY52" fmla="*/ 1214438 h 1576388"/>
                  <a:gd name="connsiteX53" fmla="*/ 1990725 w 3386138"/>
                  <a:gd name="connsiteY53" fmla="*/ 1214438 h 1576388"/>
                  <a:gd name="connsiteX54" fmla="*/ 1919288 w 3386138"/>
                  <a:gd name="connsiteY54" fmla="*/ 1181100 h 1576388"/>
                  <a:gd name="connsiteX55" fmla="*/ 1876425 w 3386138"/>
                  <a:gd name="connsiteY55" fmla="*/ 1147763 h 1576388"/>
                  <a:gd name="connsiteX56" fmla="*/ 1814513 w 3386138"/>
                  <a:gd name="connsiteY56" fmla="*/ 1114425 h 1576388"/>
                  <a:gd name="connsiteX57" fmla="*/ 1752600 w 3386138"/>
                  <a:gd name="connsiteY57" fmla="*/ 1071563 h 1576388"/>
                  <a:gd name="connsiteX58" fmla="*/ 1657350 w 3386138"/>
                  <a:gd name="connsiteY58" fmla="*/ 1023938 h 1576388"/>
                  <a:gd name="connsiteX59" fmla="*/ 1628775 w 3386138"/>
                  <a:gd name="connsiteY59" fmla="*/ 1014413 h 1576388"/>
                  <a:gd name="connsiteX60" fmla="*/ 1590675 w 3386138"/>
                  <a:gd name="connsiteY60" fmla="*/ 990600 h 1576388"/>
                  <a:gd name="connsiteX61" fmla="*/ 1533525 w 3386138"/>
                  <a:gd name="connsiteY61" fmla="*/ 947738 h 1576388"/>
                  <a:gd name="connsiteX62" fmla="*/ 1481138 w 3386138"/>
                  <a:gd name="connsiteY62" fmla="*/ 904875 h 1576388"/>
                  <a:gd name="connsiteX63" fmla="*/ 1457325 w 3386138"/>
                  <a:gd name="connsiteY63" fmla="*/ 885825 h 1576388"/>
                  <a:gd name="connsiteX64" fmla="*/ 1395413 w 3386138"/>
                  <a:gd name="connsiteY64" fmla="*/ 847725 h 1576388"/>
                  <a:gd name="connsiteX65" fmla="*/ 1376363 w 3386138"/>
                  <a:gd name="connsiteY65" fmla="*/ 842963 h 1576388"/>
                  <a:gd name="connsiteX66" fmla="*/ 1252538 w 3386138"/>
                  <a:gd name="connsiteY66" fmla="*/ 795338 h 1576388"/>
                  <a:gd name="connsiteX67" fmla="*/ 1157288 w 3386138"/>
                  <a:gd name="connsiteY67" fmla="*/ 757238 h 1576388"/>
                  <a:gd name="connsiteX68" fmla="*/ 1085850 w 3386138"/>
                  <a:gd name="connsiteY68" fmla="*/ 723900 h 1576388"/>
                  <a:gd name="connsiteX69" fmla="*/ 1014413 w 3386138"/>
                  <a:gd name="connsiteY69" fmla="*/ 685800 h 1576388"/>
                  <a:gd name="connsiteX70" fmla="*/ 1004888 w 3386138"/>
                  <a:gd name="connsiteY70" fmla="*/ 671513 h 1576388"/>
                  <a:gd name="connsiteX71" fmla="*/ 990600 w 3386138"/>
                  <a:gd name="connsiteY71" fmla="*/ 661988 h 1576388"/>
                  <a:gd name="connsiteX72" fmla="*/ 957263 w 3386138"/>
                  <a:gd name="connsiteY72" fmla="*/ 638175 h 1576388"/>
                  <a:gd name="connsiteX73" fmla="*/ 919163 w 3386138"/>
                  <a:gd name="connsiteY73" fmla="*/ 619125 h 1576388"/>
                  <a:gd name="connsiteX74" fmla="*/ 904875 w 3386138"/>
                  <a:gd name="connsiteY74" fmla="*/ 604838 h 1576388"/>
                  <a:gd name="connsiteX75" fmla="*/ 857250 w 3386138"/>
                  <a:gd name="connsiteY75" fmla="*/ 585788 h 1576388"/>
                  <a:gd name="connsiteX76" fmla="*/ 814388 w 3386138"/>
                  <a:gd name="connsiteY76" fmla="*/ 576263 h 1576388"/>
                  <a:gd name="connsiteX77" fmla="*/ 685800 w 3386138"/>
                  <a:gd name="connsiteY77" fmla="*/ 595313 h 1576388"/>
                  <a:gd name="connsiteX78" fmla="*/ 671513 w 3386138"/>
                  <a:gd name="connsiteY78" fmla="*/ 604838 h 1576388"/>
                  <a:gd name="connsiteX79" fmla="*/ 633413 w 3386138"/>
                  <a:gd name="connsiteY79" fmla="*/ 628650 h 1576388"/>
                  <a:gd name="connsiteX80" fmla="*/ 619125 w 3386138"/>
                  <a:gd name="connsiteY80" fmla="*/ 633413 h 1576388"/>
                  <a:gd name="connsiteX81" fmla="*/ 604838 w 3386138"/>
                  <a:gd name="connsiteY81" fmla="*/ 638175 h 1576388"/>
                  <a:gd name="connsiteX82" fmla="*/ 590550 w 3386138"/>
                  <a:gd name="connsiteY82" fmla="*/ 652463 h 1576388"/>
                  <a:gd name="connsiteX83" fmla="*/ 576263 w 3386138"/>
                  <a:gd name="connsiteY83" fmla="*/ 657225 h 1576388"/>
                  <a:gd name="connsiteX84" fmla="*/ 547688 w 3386138"/>
                  <a:gd name="connsiteY84" fmla="*/ 681038 h 1576388"/>
                  <a:gd name="connsiteX85" fmla="*/ 528638 w 3386138"/>
                  <a:gd name="connsiteY85" fmla="*/ 709613 h 1576388"/>
                  <a:gd name="connsiteX86" fmla="*/ 523875 w 3386138"/>
                  <a:gd name="connsiteY86" fmla="*/ 728663 h 1576388"/>
                  <a:gd name="connsiteX87" fmla="*/ 500063 w 3386138"/>
                  <a:gd name="connsiteY87" fmla="*/ 757238 h 1576388"/>
                  <a:gd name="connsiteX88" fmla="*/ 471488 w 3386138"/>
                  <a:gd name="connsiteY88" fmla="*/ 785813 h 1576388"/>
                  <a:gd name="connsiteX89" fmla="*/ 442913 w 3386138"/>
                  <a:gd name="connsiteY89" fmla="*/ 819150 h 1576388"/>
                  <a:gd name="connsiteX90" fmla="*/ 433388 w 3386138"/>
                  <a:gd name="connsiteY90" fmla="*/ 833438 h 1576388"/>
                  <a:gd name="connsiteX91" fmla="*/ 419100 w 3386138"/>
                  <a:gd name="connsiteY91" fmla="*/ 876300 h 1576388"/>
                  <a:gd name="connsiteX92" fmla="*/ 404813 w 3386138"/>
                  <a:gd name="connsiteY92" fmla="*/ 885825 h 1576388"/>
                  <a:gd name="connsiteX93" fmla="*/ 390525 w 3386138"/>
                  <a:gd name="connsiteY93" fmla="*/ 900113 h 1576388"/>
                  <a:gd name="connsiteX94" fmla="*/ 381000 w 3386138"/>
                  <a:gd name="connsiteY94" fmla="*/ 914400 h 1576388"/>
                  <a:gd name="connsiteX95" fmla="*/ 352425 w 3386138"/>
                  <a:gd name="connsiteY95" fmla="*/ 933450 h 1576388"/>
                  <a:gd name="connsiteX96" fmla="*/ 342900 w 3386138"/>
                  <a:gd name="connsiteY96" fmla="*/ 947738 h 1576388"/>
                  <a:gd name="connsiteX97" fmla="*/ 319088 w 3386138"/>
                  <a:gd name="connsiteY97" fmla="*/ 990600 h 1576388"/>
                  <a:gd name="connsiteX98" fmla="*/ 304800 w 3386138"/>
                  <a:gd name="connsiteY98" fmla="*/ 1004888 h 1576388"/>
                  <a:gd name="connsiteX99" fmla="*/ 276225 w 3386138"/>
                  <a:gd name="connsiteY99" fmla="*/ 1023938 h 1576388"/>
                  <a:gd name="connsiteX100" fmla="*/ 242888 w 3386138"/>
                  <a:gd name="connsiteY100" fmla="*/ 1042988 h 1576388"/>
                  <a:gd name="connsiteX101" fmla="*/ 219075 w 3386138"/>
                  <a:gd name="connsiteY101" fmla="*/ 1071563 h 1576388"/>
                  <a:gd name="connsiteX102" fmla="*/ 200025 w 3386138"/>
                  <a:gd name="connsiteY102" fmla="*/ 1100138 h 1576388"/>
                  <a:gd name="connsiteX103" fmla="*/ 190500 w 3386138"/>
                  <a:gd name="connsiteY103" fmla="*/ 1114425 h 1576388"/>
                  <a:gd name="connsiteX104" fmla="*/ 180975 w 3386138"/>
                  <a:gd name="connsiteY104" fmla="*/ 1147763 h 1576388"/>
                  <a:gd name="connsiteX105" fmla="*/ 176213 w 3386138"/>
                  <a:gd name="connsiteY105" fmla="*/ 1181100 h 1576388"/>
                  <a:gd name="connsiteX106" fmla="*/ 171450 w 3386138"/>
                  <a:gd name="connsiteY106" fmla="*/ 1257300 h 1576388"/>
                  <a:gd name="connsiteX107" fmla="*/ 147638 w 3386138"/>
                  <a:gd name="connsiteY107" fmla="*/ 1285875 h 1576388"/>
                  <a:gd name="connsiteX108" fmla="*/ 138113 w 3386138"/>
                  <a:gd name="connsiteY108" fmla="*/ 1300163 h 1576388"/>
                  <a:gd name="connsiteX109" fmla="*/ 123825 w 3386138"/>
                  <a:gd name="connsiteY109" fmla="*/ 1314450 h 1576388"/>
                  <a:gd name="connsiteX110" fmla="*/ 114300 w 3386138"/>
                  <a:gd name="connsiteY110" fmla="*/ 1328738 h 1576388"/>
                  <a:gd name="connsiteX111" fmla="*/ 85725 w 3386138"/>
                  <a:gd name="connsiteY111" fmla="*/ 1343025 h 1576388"/>
                  <a:gd name="connsiteX112" fmla="*/ 71438 w 3386138"/>
                  <a:gd name="connsiteY112" fmla="*/ 1352550 h 1576388"/>
                  <a:gd name="connsiteX113" fmla="*/ 61913 w 3386138"/>
                  <a:gd name="connsiteY113" fmla="*/ 1366838 h 1576388"/>
                  <a:gd name="connsiteX114" fmla="*/ 47625 w 3386138"/>
                  <a:gd name="connsiteY114" fmla="*/ 1404938 h 1576388"/>
                  <a:gd name="connsiteX115" fmla="*/ 38100 w 3386138"/>
                  <a:gd name="connsiteY115" fmla="*/ 1423988 h 1576388"/>
                  <a:gd name="connsiteX116" fmla="*/ 23813 w 3386138"/>
                  <a:gd name="connsiteY116" fmla="*/ 1452563 h 1576388"/>
                  <a:gd name="connsiteX117" fmla="*/ 14288 w 3386138"/>
                  <a:gd name="connsiteY117" fmla="*/ 1500188 h 1576388"/>
                  <a:gd name="connsiteX118" fmla="*/ 0 w 3386138"/>
                  <a:gd name="connsiteY118" fmla="*/ 1576388 h 1576388"/>
                  <a:gd name="connsiteX119" fmla="*/ 0 w 3386138"/>
                  <a:gd name="connsiteY119" fmla="*/ 1566863 h 1576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3386138" h="1576388">
                    <a:moveTo>
                      <a:pt x="3386138" y="0"/>
                    </a:moveTo>
                    <a:lnTo>
                      <a:pt x="3386138" y="0"/>
                    </a:lnTo>
                    <a:lnTo>
                      <a:pt x="3386138" y="71438"/>
                    </a:lnTo>
                    <a:cubicBezTo>
                      <a:pt x="3366254" y="121147"/>
                      <a:pt x="3379179" y="106974"/>
                      <a:pt x="3362325" y="123825"/>
                    </a:cubicBezTo>
                    <a:lnTo>
                      <a:pt x="3362325" y="123825"/>
                    </a:lnTo>
                    <a:cubicBezTo>
                      <a:pt x="3352800" y="141288"/>
                      <a:pt x="3343619" y="158942"/>
                      <a:pt x="3333750" y="176213"/>
                    </a:cubicBezTo>
                    <a:cubicBezTo>
                      <a:pt x="3330910" y="181183"/>
                      <a:pt x="3324225" y="190500"/>
                      <a:pt x="3324225" y="190500"/>
                    </a:cubicBezTo>
                    <a:lnTo>
                      <a:pt x="3328988" y="228600"/>
                    </a:lnTo>
                    <a:lnTo>
                      <a:pt x="3328988" y="228600"/>
                    </a:lnTo>
                    <a:cubicBezTo>
                      <a:pt x="3354074" y="293826"/>
                      <a:pt x="3362688" y="270736"/>
                      <a:pt x="3348038" y="300038"/>
                    </a:cubicBezTo>
                    <a:cubicBezTo>
                      <a:pt x="3322044" y="346825"/>
                      <a:pt x="3335782" y="331343"/>
                      <a:pt x="3314700" y="352425"/>
                    </a:cubicBezTo>
                    <a:cubicBezTo>
                      <a:pt x="3294405" y="382868"/>
                      <a:pt x="3303744" y="372904"/>
                      <a:pt x="3290888" y="385763"/>
                    </a:cubicBezTo>
                    <a:cubicBezTo>
                      <a:pt x="3275023" y="428067"/>
                      <a:pt x="3286191" y="414272"/>
                      <a:pt x="3267075" y="433388"/>
                    </a:cubicBezTo>
                    <a:cubicBezTo>
                      <a:pt x="3214915" y="444979"/>
                      <a:pt x="3238849" y="442913"/>
                      <a:pt x="3195638" y="442913"/>
                    </a:cubicBezTo>
                    <a:lnTo>
                      <a:pt x="3157538" y="442913"/>
                    </a:lnTo>
                    <a:cubicBezTo>
                      <a:pt x="3121977" y="447992"/>
                      <a:pt x="3132137" y="439737"/>
                      <a:pt x="3119438" y="452438"/>
                    </a:cubicBezTo>
                    <a:cubicBezTo>
                      <a:pt x="3083143" y="493917"/>
                      <a:pt x="3098033" y="478605"/>
                      <a:pt x="3076575" y="500063"/>
                    </a:cubicBezTo>
                    <a:cubicBezTo>
                      <a:pt x="3067050" y="509588"/>
                      <a:pt x="3058633" y="520368"/>
                      <a:pt x="3048000" y="528638"/>
                    </a:cubicBezTo>
                    <a:cubicBezTo>
                      <a:pt x="2992358" y="571915"/>
                      <a:pt x="3070443" y="496670"/>
                      <a:pt x="3024188" y="542925"/>
                    </a:cubicBezTo>
                    <a:cubicBezTo>
                      <a:pt x="3008313" y="550863"/>
                      <a:pt x="2992032" y="558036"/>
                      <a:pt x="2976563" y="566738"/>
                    </a:cubicBezTo>
                    <a:cubicBezTo>
                      <a:pt x="2966586" y="572350"/>
                      <a:pt x="2947988" y="585788"/>
                      <a:pt x="2947988" y="585788"/>
                    </a:cubicBezTo>
                    <a:cubicBezTo>
                      <a:pt x="2933700" y="592138"/>
                      <a:pt x="2918891" y="597425"/>
                      <a:pt x="2905125" y="604838"/>
                    </a:cubicBezTo>
                    <a:cubicBezTo>
                      <a:pt x="2898136" y="608601"/>
                      <a:pt x="2892967" y="615187"/>
                      <a:pt x="2886075" y="619125"/>
                    </a:cubicBezTo>
                    <a:cubicBezTo>
                      <a:pt x="2881716" y="621616"/>
                      <a:pt x="2871788" y="623888"/>
                      <a:pt x="2871788" y="623888"/>
                    </a:cubicBezTo>
                    <a:cubicBezTo>
                      <a:pt x="2812436" y="671369"/>
                      <a:pt x="2871108" y="620485"/>
                      <a:pt x="2838450" y="657225"/>
                    </a:cubicBezTo>
                    <a:cubicBezTo>
                      <a:pt x="2802926" y="697189"/>
                      <a:pt x="2817068" y="671412"/>
                      <a:pt x="2805113" y="695325"/>
                    </a:cubicBezTo>
                    <a:cubicBezTo>
                      <a:pt x="2777794" y="717180"/>
                      <a:pt x="2788488" y="707187"/>
                      <a:pt x="2771775" y="723900"/>
                    </a:cubicBezTo>
                    <a:cubicBezTo>
                      <a:pt x="2757488" y="735013"/>
                      <a:pt x="2743393" y="746378"/>
                      <a:pt x="2728913" y="757238"/>
                    </a:cubicBezTo>
                    <a:cubicBezTo>
                      <a:pt x="2724334" y="760672"/>
                      <a:pt x="2720055" y="764953"/>
                      <a:pt x="2714625" y="766763"/>
                    </a:cubicBezTo>
                    <a:cubicBezTo>
                      <a:pt x="2710107" y="768269"/>
                      <a:pt x="2705100" y="766763"/>
                      <a:pt x="2700338" y="766763"/>
                    </a:cubicBezTo>
                    <a:cubicBezTo>
                      <a:pt x="2663389" y="780199"/>
                      <a:pt x="2656998" y="777838"/>
                      <a:pt x="2633663" y="795338"/>
                    </a:cubicBezTo>
                    <a:cubicBezTo>
                      <a:pt x="2631867" y="796685"/>
                      <a:pt x="2630488" y="798513"/>
                      <a:pt x="2628900" y="800100"/>
                    </a:cubicBezTo>
                    <a:cubicBezTo>
                      <a:pt x="2620963" y="808038"/>
                      <a:pt x="2613536" y="816521"/>
                      <a:pt x="2605088" y="823913"/>
                    </a:cubicBezTo>
                    <a:cubicBezTo>
                      <a:pt x="2557015" y="865977"/>
                      <a:pt x="2618419" y="805819"/>
                      <a:pt x="2581275" y="842963"/>
                    </a:cubicBezTo>
                    <a:cubicBezTo>
                      <a:pt x="2571750" y="852488"/>
                      <a:pt x="2563333" y="863268"/>
                      <a:pt x="2552700" y="871538"/>
                    </a:cubicBezTo>
                    <a:cubicBezTo>
                      <a:pt x="2503448" y="909845"/>
                      <a:pt x="2556649" y="858064"/>
                      <a:pt x="2533650" y="881063"/>
                    </a:cubicBezTo>
                    <a:cubicBezTo>
                      <a:pt x="2521486" y="887145"/>
                      <a:pt x="2502363" y="895229"/>
                      <a:pt x="2490788" y="904875"/>
                    </a:cubicBezTo>
                    <a:cubicBezTo>
                      <a:pt x="2467006" y="924694"/>
                      <a:pt x="2487320" y="915556"/>
                      <a:pt x="2462213" y="923925"/>
                    </a:cubicBezTo>
                    <a:cubicBezTo>
                      <a:pt x="2455863" y="928688"/>
                      <a:pt x="2450055" y="934275"/>
                      <a:pt x="2443163" y="938213"/>
                    </a:cubicBezTo>
                    <a:cubicBezTo>
                      <a:pt x="2422565" y="949983"/>
                      <a:pt x="2433201" y="934323"/>
                      <a:pt x="2424113" y="952500"/>
                    </a:cubicBezTo>
                    <a:cubicBezTo>
                      <a:pt x="2417763" y="955675"/>
                      <a:pt x="2410517" y="957480"/>
                      <a:pt x="2405063" y="962025"/>
                    </a:cubicBezTo>
                    <a:cubicBezTo>
                      <a:pt x="2400666" y="965689"/>
                      <a:pt x="2395538" y="976313"/>
                      <a:pt x="2395538" y="976313"/>
                    </a:cubicBezTo>
                    <a:cubicBezTo>
                      <a:pt x="2382838" y="987425"/>
                      <a:pt x="2369371" y="997717"/>
                      <a:pt x="2357438" y="1009650"/>
                    </a:cubicBezTo>
                    <a:cubicBezTo>
                      <a:pt x="2353391" y="1013697"/>
                      <a:pt x="2351489" y="1019468"/>
                      <a:pt x="2347913" y="1023938"/>
                    </a:cubicBezTo>
                    <a:cubicBezTo>
                      <a:pt x="2345108" y="1027444"/>
                      <a:pt x="2341563" y="1030288"/>
                      <a:pt x="2338388" y="1033463"/>
                    </a:cubicBezTo>
                    <a:cubicBezTo>
                      <a:pt x="2333625" y="1039813"/>
                      <a:pt x="2329266" y="1046486"/>
                      <a:pt x="2324100" y="1052513"/>
                    </a:cubicBezTo>
                    <a:cubicBezTo>
                      <a:pt x="2319717" y="1057627"/>
                      <a:pt x="2314125" y="1061626"/>
                      <a:pt x="2309813" y="1066800"/>
                    </a:cubicBezTo>
                    <a:cubicBezTo>
                      <a:pt x="2296806" y="1082409"/>
                      <a:pt x="2306734" y="1081088"/>
                      <a:pt x="2295525" y="1081088"/>
                    </a:cubicBezTo>
                    <a:cubicBezTo>
                      <a:pt x="2266085" y="1100715"/>
                      <a:pt x="2294804" y="1078923"/>
                      <a:pt x="2271713" y="1104900"/>
                    </a:cubicBezTo>
                    <a:lnTo>
                      <a:pt x="2238375" y="1138238"/>
                    </a:lnTo>
                    <a:lnTo>
                      <a:pt x="2166938" y="1204913"/>
                    </a:lnTo>
                    <a:cubicBezTo>
                      <a:pt x="2143125" y="1206500"/>
                      <a:pt x="2119220" y="1207039"/>
                      <a:pt x="2095500" y="1209675"/>
                    </a:cubicBezTo>
                    <a:cubicBezTo>
                      <a:pt x="2043596" y="1215442"/>
                      <a:pt x="2108120" y="1214438"/>
                      <a:pt x="2071688" y="1214438"/>
                    </a:cubicBezTo>
                    <a:lnTo>
                      <a:pt x="1990725" y="1214438"/>
                    </a:lnTo>
                    <a:cubicBezTo>
                      <a:pt x="1922630" y="1180390"/>
                      <a:pt x="1948898" y="1181100"/>
                      <a:pt x="1919288" y="1181100"/>
                    </a:cubicBezTo>
                    <a:lnTo>
                      <a:pt x="1876425" y="1147763"/>
                    </a:lnTo>
                    <a:cubicBezTo>
                      <a:pt x="1817904" y="1113625"/>
                      <a:pt x="1841329" y="1114425"/>
                      <a:pt x="1814513" y="1114425"/>
                    </a:cubicBezTo>
                    <a:lnTo>
                      <a:pt x="1752600" y="1071563"/>
                    </a:lnTo>
                    <a:cubicBezTo>
                      <a:pt x="1720850" y="1055688"/>
                      <a:pt x="1690309" y="1037122"/>
                      <a:pt x="1657350" y="1023938"/>
                    </a:cubicBezTo>
                    <a:cubicBezTo>
                      <a:pt x="1632064" y="1013823"/>
                      <a:pt x="1642087" y="1014413"/>
                      <a:pt x="1628775" y="1014413"/>
                    </a:cubicBezTo>
                    <a:cubicBezTo>
                      <a:pt x="1597246" y="993394"/>
                      <a:pt x="1610439" y="1000483"/>
                      <a:pt x="1590675" y="990600"/>
                    </a:cubicBezTo>
                    <a:cubicBezTo>
                      <a:pt x="1540278" y="950283"/>
                      <a:pt x="1561234" y="961591"/>
                      <a:pt x="1533525" y="947738"/>
                    </a:cubicBezTo>
                    <a:cubicBezTo>
                      <a:pt x="1516063" y="933450"/>
                      <a:pt x="1498879" y="918815"/>
                      <a:pt x="1481138" y="904875"/>
                    </a:cubicBezTo>
                    <a:cubicBezTo>
                      <a:pt x="1453098" y="882843"/>
                      <a:pt x="1478755" y="907255"/>
                      <a:pt x="1457325" y="885825"/>
                    </a:cubicBezTo>
                    <a:cubicBezTo>
                      <a:pt x="1436688" y="873125"/>
                      <a:pt x="1416829" y="859063"/>
                      <a:pt x="1395413" y="847725"/>
                    </a:cubicBezTo>
                    <a:cubicBezTo>
                      <a:pt x="1389628" y="844663"/>
                      <a:pt x="1376363" y="842963"/>
                      <a:pt x="1376363" y="842963"/>
                    </a:cubicBezTo>
                    <a:cubicBezTo>
                      <a:pt x="1255826" y="794748"/>
                      <a:pt x="1300045" y="795338"/>
                      <a:pt x="1252538" y="795338"/>
                    </a:cubicBezTo>
                    <a:lnTo>
                      <a:pt x="1157288" y="757238"/>
                    </a:lnTo>
                    <a:cubicBezTo>
                      <a:pt x="1049483" y="721302"/>
                      <a:pt x="1168064" y="765007"/>
                      <a:pt x="1085850" y="723900"/>
                    </a:cubicBezTo>
                    <a:cubicBezTo>
                      <a:pt x="1023581" y="692765"/>
                      <a:pt x="1046421" y="707140"/>
                      <a:pt x="1014413" y="685800"/>
                    </a:cubicBezTo>
                    <a:cubicBezTo>
                      <a:pt x="1011238" y="681038"/>
                      <a:pt x="1008935" y="675560"/>
                      <a:pt x="1004888" y="671513"/>
                    </a:cubicBezTo>
                    <a:cubicBezTo>
                      <a:pt x="1000840" y="667466"/>
                      <a:pt x="995258" y="665315"/>
                      <a:pt x="990600" y="661988"/>
                    </a:cubicBezTo>
                    <a:cubicBezTo>
                      <a:pt x="982773" y="656398"/>
                      <a:pt x="966760" y="643355"/>
                      <a:pt x="957263" y="638175"/>
                    </a:cubicBezTo>
                    <a:cubicBezTo>
                      <a:pt x="944798" y="631376"/>
                      <a:pt x="929204" y="629165"/>
                      <a:pt x="919163" y="619125"/>
                    </a:cubicBezTo>
                    <a:cubicBezTo>
                      <a:pt x="914400" y="614363"/>
                      <a:pt x="910356" y="608753"/>
                      <a:pt x="904875" y="604838"/>
                    </a:cubicBezTo>
                    <a:cubicBezTo>
                      <a:pt x="892611" y="596078"/>
                      <a:pt x="870264" y="590126"/>
                      <a:pt x="857250" y="585788"/>
                    </a:cubicBezTo>
                    <a:cubicBezTo>
                      <a:pt x="833798" y="577970"/>
                      <a:pt x="847923" y="581852"/>
                      <a:pt x="814388" y="576263"/>
                    </a:cubicBezTo>
                    <a:cubicBezTo>
                      <a:pt x="644196" y="583354"/>
                      <a:pt x="735736" y="553699"/>
                      <a:pt x="685800" y="595313"/>
                    </a:cubicBezTo>
                    <a:cubicBezTo>
                      <a:pt x="681403" y="598977"/>
                      <a:pt x="676275" y="601663"/>
                      <a:pt x="671513" y="604838"/>
                    </a:cubicBezTo>
                    <a:cubicBezTo>
                      <a:pt x="656418" y="627479"/>
                      <a:pt x="667418" y="617315"/>
                      <a:pt x="633413" y="628650"/>
                    </a:cubicBezTo>
                    <a:lnTo>
                      <a:pt x="619125" y="633413"/>
                    </a:lnTo>
                    <a:lnTo>
                      <a:pt x="604838" y="638175"/>
                    </a:lnTo>
                    <a:cubicBezTo>
                      <a:pt x="600075" y="642938"/>
                      <a:pt x="596154" y="648727"/>
                      <a:pt x="590550" y="652463"/>
                    </a:cubicBezTo>
                    <a:cubicBezTo>
                      <a:pt x="586373" y="655248"/>
                      <a:pt x="580753" y="654980"/>
                      <a:pt x="576263" y="657225"/>
                    </a:cubicBezTo>
                    <a:cubicBezTo>
                      <a:pt x="566255" y="662229"/>
                      <a:pt x="554392" y="672418"/>
                      <a:pt x="547688" y="681038"/>
                    </a:cubicBezTo>
                    <a:cubicBezTo>
                      <a:pt x="540660" y="690074"/>
                      <a:pt x="528638" y="709613"/>
                      <a:pt x="528638" y="709613"/>
                    </a:cubicBezTo>
                    <a:cubicBezTo>
                      <a:pt x="527050" y="715963"/>
                      <a:pt x="526453" y="722647"/>
                      <a:pt x="523875" y="728663"/>
                    </a:cubicBezTo>
                    <a:cubicBezTo>
                      <a:pt x="517861" y="742695"/>
                      <a:pt x="509869" y="745797"/>
                      <a:pt x="500063" y="757238"/>
                    </a:cubicBezTo>
                    <a:cubicBezTo>
                      <a:pt x="476435" y="784804"/>
                      <a:pt x="496638" y="769046"/>
                      <a:pt x="471488" y="785813"/>
                    </a:cubicBezTo>
                    <a:cubicBezTo>
                      <a:pt x="449619" y="818616"/>
                      <a:pt x="477563" y="778725"/>
                      <a:pt x="442913" y="819150"/>
                    </a:cubicBezTo>
                    <a:cubicBezTo>
                      <a:pt x="439188" y="823496"/>
                      <a:pt x="436563" y="828675"/>
                      <a:pt x="433388" y="833438"/>
                    </a:cubicBezTo>
                    <a:cubicBezTo>
                      <a:pt x="430388" y="848435"/>
                      <a:pt x="429477" y="863847"/>
                      <a:pt x="419100" y="876300"/>
                    </a:cubicBezTo>
                    <a:cubicBezTo>
                      <a:pt x="415436" y="880697"/>
                      <a:pt x="409210" y="882161"/>
                      <a:pt x="404813" y="885825"/>
                    </a:cubicBezTo>
                    <a:cubicBezTo>
                      <a:pt x="399639" y="890137"/>
                      <a:pt x="394837" y="894939"/>
                      <a:pt x="390525" y="900113"/>
                    </a:cubicBezTo>
                    <a:cubicBezTo>
                      <a:pt x="386861" y="904510"/>
                      <a:pt x="385308" y="910631"/>
                      <a:pt x="381000" y="914400"/>
                    </a:cubicBezTo>
                    <a:cubicBezTo>
                      <a:pt x="372385" y="921938"/>
                      <a:pt x="352425" y="933450"/>
                      <a:pt x="352425" y="933450"/>
                    </a:cubicBezTo>
                    <a:cubicBezTo>
                      <a:pt x="349250" y="938213"/>
                      <a:pt x="345460" y="942618"/>
                      <a:pt x="342900" y="947738"/>
                    </a:cubicBezTo>
                    <a:cubicBezTo>
                      <a:pt x="330923" y="971693"/>
                      <a:pt x="349122" y="960566"/>
                      <a:pt x="319088" y="990600"/>
                    </a:cubicBezTo>
                    <a:cubicBezTo>
                      <a:pt x="314325" y="995363"/>
                      <a:pt x="310117" y="1000753"/>
                      <a:pt x="304800" y="1004888"/>
                    </a:cubicBezTo>
                    <a:cubicBezTo>
                      <a:pt x="295764" y="1011916"/>
                      <a:pt x="285750" y="1017588"/>
                      <a:pt x="276225" y="1023938"/>
                    </a:cubicBezTo>
                    <a:cubicBezTo>
                      <a:pt x="256029" y="1037402"/>
                      <a:pt x="267060" y="1030902"/>
                      <a:pt x="242888" y="1042988"/>
                    </a:cubicBezTo>
                    <a:cubicBezTo>
                      <a:pt x="208848" y="1094047"/>
                      <a:pt x="261862" y="1016551"/>
                      <a:pt x="219075" y="1071563"/>
                    </a:cubicBezTo>
                    <a:cubicBezTo>
                      <a:pt x="212047" y="1080599"/>
                      <a:pt x="206375" y="1090613"/>
                      <a:pt x="200025" y="1100138"/>
                    </a:cubicBezTo>
                    <a:lnTo>
                      <a:pt x="190500" y="1114425"/>
                    </a:lnTo>
                    <a:cubicBezTo>
                      <a:pt x="186422" y="1126661"/>
                      <a:pt x="183366" y="1134614"/>
                      <a:pt x="180975" y="1147763"/>
                    </a:cubicBezTo>
                    <a:cubicBezTo>
                      <a:pt x="178967" y="1158807"/>
                      <a:pt x="177800" y="1169988"/>
                      <a:pt x="176213" y="1181100"/>
                    </a:cubicBezTo>
                    <a:cubicBezTo>
                      <a:pt x="174625" y="1206500"/>
                      <a:pt x="175419" y="1232162"/>
                      <a:pt x="171450" y="1257300"/>
                    </a:cubicBezTo>
                    <a:cubicBezTo>
                      <a:pt x="170068" y="1266054"/>
                      <a:pt x="151996" y="1280645"/>
                      <a:pt x="147638" y="1285875"/>
                    </a:cubicBezTo>
                    <a:cubicBezTo>
                      <a:pt x="143974" y="1290272"/>
                      <a:pt x="141777" y="1295766"/>
                      <a:pt x="138113" y="1300163"/>
                    </a:cubicBezTo>
                    <a:cubicBezTo>
                      <a:pt x="133801" y="1305337"/>
                      <a:pt x="128137" y="1309276"/>
                      <a:pt x="123825" y="1314450"/>
                    </a:cubicBezTo>
                    <a:cubicBezTo>
                      <a:pt x="120161" y="1318847"/>
                      <a:pt x="118347" y="1324690"/>
                      <a:pt x="114300" y="1328738"/>
                    </a:cubicBezTo>
                    <a:cubicBezTo>
                      <a:pt x="105067" y="1337971"/>
                      <a:pt x="97346" y="1339152"/>
                      <a:pt x="85725" y="1343025"/>
                    </a:cubicBezTo>
                    <a:cubicBezTo>
                      <a:pt x="80963" y="1346200"/>
                      <a:pt x="75485" y="1348503"/>
                      <a:pt x="71438" y="1352550"/>
                    </a:cubicBezTo>
                    <a:cubicBezTo>
                      <a:pt x="67391" y="1356598"/>
                      <a:pt x="64473" y="1361718"/>
                      <a:pt x="61913" y="1366838"/>
                    </a:cubicBezTo>
                    <a:cubicBezTo>
                      <a:pt x="42182" y="1406299"/>
                      <a:pt x="59990" y="1376087"/>
                      <a:pt x="47625" y="1404938"/>
                    </a:cubicBezTo>
                    <a:cubicBezTo>
                      <a:pt x="44828" y="1411463"/>
                      <a:pt x="40897" y="1417462"/>
                      <a:pt x="38100" y="1423988"/>
                    </a:cubicBezTo>
                    <a:cubicBezTo>
                      <a:pt x="26269" y="1451594"/>
                      <a:pt x="42119" y="1425103"/>
                      <a:pt x="23813" y="1452563"/>
                    </a:cubicBezTo>
                    <a:cubicBezTo>
                      <a:pt x="19345" y="1470432"/>
                      <a:pt x="16235" y="1480719"/>
                      <a:pt x="14288" y="1500188"/>
                    </a:cubicBezTo>
                    <a:cubicBezTo>
                      <a:pt x="6947" y="1573600"/>
                      <a:pt x="25736" y="1550652"/>
                      <a:pt x="0" y="1576388"/>
                    </a:cubicBezTo>
                    <a:lnTo>
                      <a:pt x="0" y="1566863"/>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31" name="30 Forma libre"/>
              <p:cNvSpPr/>
              <p:nvPr/>
            </p:nvSpPr>
            <p:spPr>
              <a:xfrm>
                <a:off x="1414463" y="2557463"/>
                <a:ext cx="2952750" cy="299213"/>
              </a:xfrm>
              <a:custGeom>
                <a:avLst/>
                <a:gdLst>
                  <a:gd name="connsiteX0" fmla="*/ 2952750 w 2952750"/>
                  <a:gd name="connsiteY0" fmla="*/ 0 h 299213"/>
                  <a:gd name="connsiteX1" fmla="*/ 2947987 w 2952750"/>
                  <a:gd name="connsiteY1" fmla="*/ 47625 h 299213"/>
                  <a:gd name="connsiteX2" fmla="*/ 2943225 w 2952750"/>
                  <a:gd name="connsiteY2" fmla="*/ 100012 h 299213"/>
                  <a:gd name="connsiteX3" fmla="*/ 2928937 w 2952750"/>
                  <a:gd name="connsiteY3" fmla="*/ 109537 h 299213"/>
                  <a:gd name="connsiteX4" fmla="*/ 2900362 w 2952750"/>
                  <a:gd name="connsiteY4" fmla="*/ 119062 h 299213"/>
                  <a:gd name="connsiteX5" fmla="*/ 2876550 w 2952750"/>
                  <a:gd name="connsiteY5" fmla="*/ 147637 h 299213"/>
                  <a:gd name="connsiteX6" fmla="*/ 2857500 w 2952750"/>
                  <a:gd name="connsiteY6" fmla="*/ 171450 h 299213"/>
                  <a:gd name="connsiteX7" fmla="*/ 2605087 w 2952750"/>
                  <a:gd name="connsiteY7" fmla="*/ 180975 h 299213"/>
                  <a:gd name="connsiteX8" fmla="*/ 2576512 w 2952750"/>
                  <a:gd name="connsiteY8" fmla="*/ 204787 h 299213"/>
                  <a:gd name="connsiteX9" fmla="*/ 2566987 w 2952750"/>
                  <a:gd name="connsiteY9" fmla="*/ 219075 h 299213"/>
                  <a:gd name="connsiteX10" fmla="*/ 2543175 w 2952750"/>
                  <a:gd name="connsiteY10" fmla="*/ 261937 h 299213"/>
                  <a:gd name="connsiteX11" fmla="*/ 2524125 w 2952750"/>
                  <a:gd name="connsiteY11" fmla="*/ 266700 h 299213"/>
                  <a:gd name="connsiteX12" fmla="*/ 2476500 w 2952750"/>
                  <a:gd name="connsiteY12" fmla="*/ 252412 h 299213"/>
                  <a:gd name="connsiteX13" fmla="*/ 2443162 w 2952750"/>
                  <a:gd name="connsiteY13" fmla="*/ 242887 h 299213"/>
                  <a:gd name="connsiteX14" fmla="*/ 2314575 w 2952750"/>
                  <a:gd name="connsiteY14" fmla="*/ 238125 h 299213"/>
                  <a:gd name="connsiteX15" fmla="*/ 2257425 w 2952750"/>
                  <a:gd name="connsiteY15" fmla="*/ 219075 h 299213"/>
                  <a:gd name="connsiteX16" fmla="*/ 2243137 w 2952750"/>
                  <a:gd name="connsiteY16" fmla="*/ 214312 h 299213"/>
                  <a:gd name="connsiteX17" fmla="*/ 2214562 w 2952750"/>
                  <a:gd name="connsiteY17" fmla="*/ 195262 h 299213"/>
                  <a:gd name="connsiteX18" fmla="*/ 2176462 w 2952750"/>
                  <a:gd name="connsiteY18" fmla="*/ 161925 h 299213"/>
                  <a:gd name="connsiteX19" fmla="*/ 2147887 w 2952750"/>
                  <a:gd name="connsiteY19" fmla="*/ 138112 h 299213"/>
                  <a:gd name="connsiteX20" fmla="*/ 2133600 w 2952750"/>
                  <a:gd name="connsiteY20" fmla="*/ 133350 h 299213"/>
                  <a:gd name="connsiteX21" fmla="*/ 2119312 w 2952750"/>
                  <a:gd name="connsiteY21" fmla="*/ 123825 h 299213"/>
                  <a:gd name="connsiteX22" fmla="*/ 2052637 w 2952750"/>
                  <a:gd name="connsiteY22" fmla="*/ 114300 h 299213"/>
                  <a:gd name="connsiteX23" fmla="*/ 2033587 w 2952750"/>
                  <a:gd name="connsiteY23" fmla="*/ 109537 h 299213"/>
                  <a:gd name="connsiteX24" fmla="*/ 1990725 w 2952750"/>
                  <a:gd name="connsiteY24" fmla="*/ 95250 h 299213"/>
                  <a:gd name="connsiteX25" fmla="*/ 1933575 w 2952750"/>
                  <a:gd name="connsiteY25" fmla="*/ 85725 h 299213"/>
                  <a:gd name="connsiteX26" fmla="*/ 1871662 w 2952750"/>
                  <a:gd name="connsiteY26" fmla="*/ 76200 h 299213"/>
                  <a:gd name="connsiteX27" fmla="*/ 1852612 w 2952750"/>
                  <a:gd name="connsiteY27" fmla="*/ 71437 h 299213"/>
                  <a:gd name="connsiteX28" fmla="*/ 1738312 w 2952750"/>
                  <a:gd name="connsiteY28" fmla="*/ 66675 h 299213"/>
                  <a:gd name="connsiteX29" fmla="*/ 1724025 w 2952750"/>
                  <a:gd name="connsiteY29" fmla="*/ 71437 h 299213"/>
                  <a:gd name="connsiteX30" fmla="*/ 1600200 w 2952750"/>
                  <a:gd name="connsiteY30" fmla="*/ 66675 h 299213"/>
                  <a:gd name="connsiteX31" fmla="*/ 1585912 w 2952750"/>
                  <a:gd name="connsiteY31" fmla="*/ 61912 h 299213"/>
                  <a:gd name="connsiteX32" fmla="*/ 1562100 w 2952750"/>
                  <a:gd name="connsiteY32" fmla="*/ 57150 h 299213"/>
                  <a:gd name="connsiteX33" fmla="*/ 1543050 w 2952750"/>
                  <a:gd name="connsiteY33" fmla="*/ 52387 h 299213"/>
                  <a:gd name="connsiteX34" fmla="*/ 1471612 w 2952750"/>
                  <a:gd name="connsiteY34" fmla="*/ 66675 h 299213"/>
                  <a:gd name="connsiteX35" fmla="*/ 1462087 w 2952750"/>
                  <a:gd name="connsiteY35" fmla="*/ 80962 h 299213"/>
                  <a:gd name="connsiteX36" fmla="*/ 1433512 w 2952750"/>
                  <a:gd name="connsiteY36" fmla="*/ 100012 h 299213"/>
                  <a:gd name="connsiteX37" fmla="*/ 1343025 w 2952750"/>
                  <a:gd name="connsiteY37" fmla="*/ 95250 h 299213"/>
                  <a:gd name="connsiteX38" fmla="*/ 1328737 w 2952750"/>
                  <a:gd name="connsiteY38" fmla="*/ 90487 h 299213"/>
                  <a:gd name="connsiteX39" fmla="*/ 1285875 w 2952750"/>
                  <a:gd name="connsiteY39" fmla="*/ 57150 h 299213"/>
                  <a:gd name="connsiteX40" fmla="*/ 1257300 w 2952750"/>
                  <a:gd name="connsiteY40" fmla="*/ 38100 h 299213"/>
                  <a:gd name="connsiteX41" fmla="*/ 1133475 w 2952750"/>
                  <a:gd name="connsiteY41" fmla="*/ 33337 h 299213"/>
                  <a:gd name="connsiteX42" fmla="*/ 1062037 w 2952750"/>
                  <a:gd name="connsiteY42" fmla="*/ 42862 h 299213"/>
                  <a:gd name="connsiteX43" fmla="*/ 1047750 w 2952750"/>
                  <a:gd name="connsiteY43" fmla="*/ 52387 h 299213"/>
                  <a:gd name="connsiteX44" fmla="*/ 1023937 w 2952750"/>
                  <a:gd name="connsiteY44" fmla="*/ 47625 h 299213"/>
                  <a:gd name="connsiteX45" fmla="*/ 995362 w 2952750"/>
                  <a:gd name="connsiteY45" fmla="*/ 33337 h 299213"/>
                  <a:gd name="connsiteX46" fmla="*/ 933450 w 2952750"/>
                  <a:gd name="connsiteY46" fmla="*/ 28575 h 299213"/>
                  <a:gd name="connsiteX47" fmla="*/ 895350 w 2952750"/>
                  <a:gd name="connsiteY47" fmla="*/ 52387 h 299213"/>
                  <a:gd name="connsiteX48" fmla="*/ 866775 w 2952750"/>
                  <a:gd name="connsiteY48" fmla="*/ 66675 h 299213"/>
                  <a:gd name="connsiteX49" fmla="*/ 852487 w 2952750"/>
                  <a:gd name="connsiteY49" fmla="*/ 76200 h 299213"/>
                  <a:gd name="connsiteX50" fmla="*/ 842962 w 2952750"/>
                  <a:gd name="connsiteY50" fmla="*/ 90487 h 299213"/>
                  <a:gd name="connsiteX51" fmla="*/ 828675 w 2952750"/>
                  <a:gd name="connsiteY51" fmla="*/ 95250 h 299213"/>
                  <a:gd name="connsiteX52" fmla="*/ 800100 w 2952750"/>
                  <a:gd name="connsiteY52" fmla="*/ 109537 h 299213"/>
                  <a:gd name="connsiteX53" fmla="*/ 709612 w 2952750"/>
                  <a:gd name="connsiteY53" fmla="*/ 104775 h 299213"/>
                  <a:gd name="connsiteX54" fmla="*/ 690562 w 2952750"/>
                  <a:gd name="connsiteY54" fmla="*/ 95250 h 299213"/>
                  <a:gd name="connsiteX55" fmla="*/ 633412 w 2952750"/>
                  <a:gd name="connsiteY55" fmla="*/ 66675 h 299213"/>
                  <a:gd name="connsiteX56" fmla="*/ 433387 w 2952750"/>
                  <a:gd name="connsiteY56" fmla="*/ 61912 h 299213"/>
                  <a:gd name="connsiteX57" fmla="*/ 404812 w 2952750"/>
                  <a:gd name="connsiteY57" fmla="*/ 52387 h 299213"/>
                  <a:gd name="connsiteX58" fmla="*/ 376237 w 2952750"/>
                  <a:gd name="connsiteY58" fmla="*/ 38100 h 299213"/>
                  <a:gd name="connsiteX59" fmla="*/ 366712 w 2952750"/>
                  <a:gd name="connsiteY59" fmla="*/ 23812 h 299213"/>
                  <a:gd name="connsiteX60" fmla="*/ 352425 w 2952750"/>
                  <a:gd name="connsiteY60" fmla="*/ 19050 h 299213"/>
                  <a:gd name="connsiteX61" fmla="*/ 323850 w 2952750"/>
                  <a:gd name="connsiteY61" fmla="*/ 4762 h 299213"/>
                  <a:gd name="connsiteX62" fmla="*/ 223837 w 2952750"/>
                  <a:gd name="connsiteY62" fmla="*/ 9525 h 299213"/>
                  <a:gd name="connsiteX63" fmla="*/ 209550 w 2952750"/>
                  <a:gd name="connsiteY63" fmla="*/ 19050 h 299213"/>
                  <a:gd name="connsiteX64" fmla="*/ 185737 w 2952750"/>
                  <a:gd name="connsiteY64" fmla="*/ 47625 h 299213"/>
                  <a:gd name="connsiteX65" fmla="*/ 161925 w 2952750"/>
                  <a:gd name="connsiteY65" fmla="*/ 52387 h 299213"/>
                  <a:gd name="connsiteX66" fmla="*/ 128587 w 2952750"/>
                  <a:gd name="connsiteY66" fmla="*/ 66675 h 299213"/>
                  <a:gd name="connsiteX67" fmla="*/ 104775 w 2952750"/>
                  <a:gd name="connsiteY67" fmla="*/ 95250 h 299213"/>
                  <a:gd name="connsiteX68" fmla="*/ 90487 w 2952750"/>
                  <a:gd name="connsiteY68" fmla="*/ 109537 h 299213"/>
                  <a:gd name="connsiteX69" fmla="*/ 76200 w 2952750"/>
                  <a:gd name="connsiteY69" fmla="*/ 138112 h 299213"/>
                  <a:gd name="connsiteX70" fmla="*/ 66675 w 2952750"/>
                  <a:gd name="connsiteY70" fmla="*/ 166687 h 299213"/>
                  <a:gd name="connsiteX71" fmla="*/ 57150 w 2952750"/>
                  <a:gd name="connsiteY71" fmla="*/ 200025 h 299213"/>
                  <a:gd name="connsiteX72" fmla="*/ 47625 w 2952750"/>
                  <a:gd name="connsiteY72" fmla="*/ 257175 h 299213"/>
                  <a:gd name="connsiteX73" fmla="*/ 33337 w 2952750"/>
                  <a:gd name="connsiteY73" fmla="*/ 276225 h 299213"/>
                  <a:gd name="connsiteX74" fmla="*/ 14287 w 2952750"/>
                  <a:gd name="connsiteY74" fmla="*/ 295275 h 299213"/>
                  <a:gd name="connsiteX75" fmla="*/ 14287 w 2952750"/>
                  <a:gd name="connsiteY75" fmla="*/ 295275 h 299213"/>
                  <a:gd name="connsiteX76" fmla="*/ 0 w 2952750"/>
                  <a:gd name="connsiteY76" fmla="*/ 290512 h 299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2952750" h="299213">
                    <a:moveTo>
                      <a:pt x="2952750" y="0"/>
                    </a:moveTo>
                    <a:cubicBezTo>
                      <a:pt x="2934157" y="27888"/>
                      <a:pt x="2947987" y="264"/>
                      <a:pt x="2947987" y="47625"/>
                    </a:cubicBezTo>
                    <a:cubicBezTo>
                      <a:pt x="2947987" y="65159"/>
                      <a:pt x="2948382" y="83253"/>
                      <a:pt x="2943225" y="100012"/>
                    </a:cubicBezTo>
                    <a:cubicBezTo>
                      <a:pt x="2941542" y="105483"/>
                      <a:pt x="2934168" y="107212"/>
                      <a:pt x="2928937" y="109537"/>
                    </a:cubicBezTo>
                    <a:cubicBezTo>
                      <a:pt x="2919762" y="113615"/>
                      <a:pt x="2900362" y="119062"/>
                      <a:pt x="2900362" y="119062"/>
                    </a:cubicBezTo>
                    <a:cubicBezTo>
                      <a:pt x="2889831" y="129594"/>
                      <a:pt x="2883180" y="134378"/>
                      <a:pt x="2876550" y="147637"/>
                    </a:cubicBezTo>
                    <a:cubicBezTo>
                      <a:pt x="2871261" y="158214"/>
                      <a:pt x="2874500" y="169561"/>
                      <a:pt x="2857500" y="171450"/>
                    </a:cubicBezTo>
                    <a:cubicBezTo>
                      <a:pt x="2842485" y="173118"/>
                      <a:pt x="2605775" y="180951"/>
                      <a:pt x="2605087" y="180975"/>
                    </a:cubicBezTo>
                    <a:cubicBezTo>
                      <a:pt x="2591041" y="190339"/>
                      <a:pt x="2587969" y="191038"/>
                      <a:pt x="2576512" y="204787"/>
                    </a:cubicBezTo>
                    <a:cubicBezTo>
                      <a:pt x="2572848" y="209184"/>
                      <a:pt x="2570162" y="214312"/>
                      <a:pt x="2566987" y="219075"/>
                    </a:cubicBezTo>
                    <a:cubicBezTo>
                      <a:pt x="2562957" y="231166"/>
                      <a:pt x="2555086" y="258959"/>
                      <a:pt x="2543175" y="261937"/>
                    </a:cubicBezTo>
                    <a:lnTo>
                      <a:pt x="2524125" y="266700"/>
                    </a:lnTo>
                    <a:cubicBezTo>
                      <a:pt x="2456250" y="244075"/>
                      <a:pt x="2526863" y="266801"/>
                      <a:pt x="2476500" y="252412"/>
                    </a:cubicBezTo>
                    <a:cubicBezTo>
                      <a:pt x="2466980" y="249692"/>
                      <a:pt x="2452769" y="243507"/>
                      <a:pt x="2443162" y="242887"/>
                    </a:cubicBezTo>
                    <a:cubicBezTo>
                      <a:pt x="2400359" y="240126"/>
                      <a:pt x="2357437" y="239712"/>
                      <a:pt x="2314575" y="238125"/>
                    </a:cubicBezTo>
                    <a:lnTo>
                      <a:pt x="2257425" y="219075"/>
                    </a:lnTo>
                    <a:cubicBezTo>
                      <a:pt x="2252662" y="217487"/>
                      <a:pt x="2247314" y="217097"/>
                      <a:pt x="2243137" y="214312"/>
                    </a:cubicBezTo>
                    <a:lnTo>
                      <a:pt x="2214562" y="195262"/>
                    </a:lnTo>
                    <a:cubicBezTo>
                      <a:pt x="2187570" y="154775"/>
                      <a:pt x="2232034" y="217501"/>
                      <a:pt x="2176462" y="161925"/>
                    </a:cubicBezTo>
                    <a:cubicBezTo>
                      <a:pt x="2165928" y="151390"/>
                      <a:pt x="2161150" y="144743"/>
                      <a:pt x="2147887" y="138112"/>
                    </a:cubicBezTo>
                    <a:cubicBezTo>
                      <a:pt x="2143397" y="135867"/>
                      <a:pt x="2138362" y="134937"/>
                      <a:pt x="2133600" y="133350"/>
                    </a:cubicBezTo>
                    <a:cubicBezTo>
                      <a:pt x="2128837" y="130175"/>
                      <a:pt x="2124432" y="126385"/>
                      <a:pt x="2119312" y="123825"/>
                    </a:cubicBezTo>
                    <a:cubicBezTo>
                      <a:pt x="2100985" y="114661"/>
                      <a:pt x="2066032" y="115518"/>
                      <a:pt x="2052637" y="114300"/>
                    </a:cubicBezTo>
                    <a:cubicBezTo>
                      <a:pt x="2046287" y="112712"/>
                      <a:pt x="2039843" y="111462"/>
                      <a:pt x="2033587" y="109537"/>
                    </a:cubicBezTo>
                    <a:cubicBezTo>
                      <a:pt x="2019193" y="105108"/>
                      <a:pt x="2005580" y="97726"/>
                      <a:pt x="1990725" y="95250"/>
                    </a:cubicBezTo>
                    <a:cubicBezTo>
                      <a:pt x="1971675" y="92075"/>
                      <a:pt x="1952694" y="88456"/>
                      <a:pt x="1933575" y="85725"/>
                    </a:cubicBezTo>
                    <a:cubicBezTo>
                      <a:pt x="1917584" y="83440"/>
                      <a:pt x="1888165" y="79501"/>
                      <a:pt x="1871662" y="76200"/>
                    </a:cubicBezTo>
                    <a:cubicBezTo>
                      <a:pt x="1865244" y="74916"/>
                      <a:pt x="1892300" y="76993"/>
                      <a:pt x="1852612" y="71437"/>
                    </a:cubicBezTo>
                    <a:cubicBezTo>
                      <a:pt x="1773406" y="63516"/>
                      <a:pt x="1783690" y="53710"/>
                      <a:pt x="1738312" y="66675"/>
                    </a:cubicBezTo>
                    <a:cubicBezTo>
                      <a:pt x="1733485" y="68054"/>
                      <a:pt x="1728787" y="69850"/>
                      <a:pt x="1724025" y="71437"/>
                    </a:cubicBezTo>
                    <a:cubicBezTo>
                      <a:pt x="1682750" y="69850"/>
                      <a:pt x="1641408" y="69517"/>
                      <a:pt x="1600200" y="66675"/>
                    </a:cubicBezTo>
                    <a:cubicBezTo>
                      <a:pt x="1595192" y="66330"/>
                      <a:pt x="1590782" y="63130"/>
                      <a:pt x="1585912" y="61912"/>
                    </a:cubicBezTo>
                    <a:cubicBezTo>
                      <a:pt x="1578059" y="59949"/>
                      <a:pt x="1570002" y="58906"/>
                      <a:pt x="1562100" y="57150"/>
                    </a:cubicBezTo>
                    <a:cubicBezTo>
                      <a:pt x="1555710" y="55730"/>
                      <a:pt x="1549400" y="53975"/>
                      <a:pt x="1543050" y="52387"/>
                    </a:cubicBezTo>
                    <a:cubicBezTo>
                      <a:pt x="1516864" y="54569"/>
                      <a:pt x="1490826" y="47462"/>
                      <a:pt x="1471612" y="66675"/>
                    </a:cubicBezTo>
                    <a:cubicBezTo>
                      <a:pt x="1467565" y="70722"/>
                      <a:pt x="1466395" y="77193"/>
                      <a:pt x="1462087" y="80962"/>
                    </a:cubicBezTo>
                    <a:cubicBezTo>
                      <a:pt x="1453472" y="88500"/>
                      <a:pt x="1433512" y="100012"/>
                      <a:pt x="1433512" y="100012"/>
                    </a:cubicBezTo>
                    <a:cubicBezTo>
                      <a:pt x="1403350" y="98425"/>
                      <a:pt x="1373105" y="97985"/>
                      <a:pt x="1343025" y="95250"/>
                    </a:cubicBezTo>
                    <a:cubicBezTo>
                      <a:pt x="1338025" y="94795"/>
                      <a:pt x="1333126" y="92925"/>
                      <a:pt x="1328737" y="90487"/>
                    </a:cubicBezTo>
                    <a:cubicBezTo>
                      <a:pt x="1273603" y="59857"/>
                      <a:pt x="1320585" y="84147"/>
                      <a:pt x="1285875" y="57150"/>
                    </a:cubicBezTo>
                    <a:cubicBezTo>
                      <a:pt x="1276839" y="50122"/>
                      <a:pt x="1268739" y="38540"/>
                      <a:pt x="1257300" y="38100"/>
                    </a:cubicBezTo>
                    <a:lnTo>
                      <a:pt x="1133475" y="33337"/>
                    </a:lnTo>
                    <a:cubicBezTo>
                      <a:pt x="1120719" y="34400"/>
                      <a:pt x="1081488" y="33137"/>
                      <a:pt x="1062037" y="42862"/>
                    </a:cubicBezTo>
                    <a:cubicBezTo>
                      <a:pt x="1056918" y="45422"/>
                      <a:pt x="1052512" y="49212"/>
                      <a:pt x="1047750" y="52387"/>
                    </a:cubicBezTo>
                    <a:cubicBezTo>
                      <a:pt x="1039812" y="50800"/>
                      <a:pt x="1031516" y="50467"/>
                      <a:pt x="1023937" y="47625"/>
                    </a:cubicBezTo>
                    <a:cubicBezTo>
                      <a:pt x="1002664" y="39648"/>
                      <a:pt x="1017543" y="36110"/>
                      <a:pt x="995362" y="33337"/>
                    </a:cubicBezTo>
                    <a:cubicBezTo>
                      <a:pt x="974824" y="30770"/>
                      <a:pt x="954087" y="30162"/>
                      <a:pt x="933450" y="28575"/>
                    </a:cubicBezTo>
                    <a:cubicBezTo>
                      <a:pt x="901921" y="49594"/>
                      <a:pt x="915114" y="42506"/>
                      <a:pt x="895350" y="52387"/>
                    </a:cubicBezTo>
                    <a:cubicBezTo>
                      <a:pt x="854401" y="79685"/>
                      <a:pt x="906211" y="46956"/>
                      <a:pt x="866775" y="66675"/>
                    </a:cubicBezTo>
                    <a:cubicBezTo>
                      <a:pt x="861655" y="69235"/>
                      <a:pt x="857250" y="73025"/>
                      <a:pt x="852487" y="76200"/>
                    </a:cubicBezTo>
                    <a:cubicBezTo>
                      <a:pt x="849312" y="80962"/>
                      <a:pt x="847431" y="86911"/>
                      <a:pt x="842962" y="90487"/>
                    </a:cubicBezTo>
                    <a:cubicBezTo>
                      <a:pt x="839042" y="93623"/>
                      <a:pt x="833165" y="93005"/>
                      <a:pt x="828675" y="95250"/>
                    </a:cubicBezTo>
                    <a:cubicBezTo>
                      <a:pt x="791754" y="113711"/>
                      <a:pt x="836003" y="97570"/>
                      <a:pt x="800100" y="109537"/>
                    </a:cubicBezTo>
                    <a:cubicBezTo>
                      <a:pt x="769937" y="107950"/>
                      <a:pt x="739563" y="108681"/>
                      <a:pt x="709612" y="104775"/>
                    </a:cubicBezTo>
                    <a:cubicBezTo>
                      <a:pt x="702572" y="103857"/>
                      <a:pt x="696650" y="98903"/>
                      <a:pt x="690562" y="95250"/>
                    </a:cubicBezTo>
                    <a:cubicBezTo>
                      <a:pt x="673514" y="85021"/>
                      <a:pt x="655411" y="67199"/>
                      <a:pt x="633412" y="66675"/>
                    </a:cubicBezTo>
                    <a:lnTo>
                      <a:pt x="433387" y="61912"/>
                    </a:lnTo>
                    <a:cubicBezTo>
                      <a:pt x="423862" y="58737"/>
                      <a:pt x="413166" y="57956"/>
                      <a:pt x="404812" y="52387"/>
                    </a:cubicBezTo>
                    <a:cubicBezTo>
                      <a:pt x="386348" y="40077"/>
                      <a:pt x="395955" y="44672"/>
                      <a:pt x="376237" y="38100"/>
                    </a:cubicBezTo>
                    <a:cubicBezTo>
                      <a:pt x="373062" y="33337"/>
                      <a:pt x="371182" y="27388"/>
                      <a:pt x="366712" y="23812"/>
                    </a:cubicBezTo>
                    <a:cubicBezTo>
                      <a:pt x="362792" y="20676"/>
                      <a:pt x="356915" y="21295"/>
                      <a:pt x="352425" y="19050"/>
                    </a:cubicBezTo>
                    <a:cubicBezTo>
                      <a:pt x="315489" y="582"/>
                      <a:pt x="359767" y="16736"/>
                      <a:pt x="323850" y="4762"/>
                    </a:cubicBezTo>
                    <a:cubicBezTo>
                      <a:pt x="290512" y="6350"/>
                      <a:pt x="256955" y="5385"/>
                      <a:pt x="223837" y="9525"/>
                    </a:cubicBezTo>
                    <a:cubicBezTo>
                      <a:pt x="218158" y="10235"/>
                      <a:pt x="213597" y="15003"/>
                      <a:pt x="209550" y="19050"/>
                    </a:cubicBezTo>
                    <a:cubicBezTo>
                      <a:pt x="198610" y="29990"/>
                      <a:pt x="201341" y="39823"/>
                      <a:pt x="185737" y="47625"/>
                    </a:cubicBezTo>
                    <a:cubicBezTo>
                      <a:pt x="178497" y="51245"/>
                      <a:pt x="169778" y="50424"/>
                      <a:pt x="161925" y="52387"/>
                    </a:cubicBezTo>
                    <a:cubicBezTo>
                      <a:pt x="152359" y="54778"/>
                      <a:pt x="135925" y="61434"/>
                      <a:pt x="128587" y="66675"/>
                    </a:cubicBezTo>
                    <a:cubicBezTo>
                      <a:pt x="111398" y="78953"/>
                      <a:pt x="117062" y="80506"/>
                      <a:pt x="104775" y="95250"/>
                    </a:cubicBezTo>
                    <a:cubicBezTo>
                      <a:pt x="100463" y="100424"/>
                      <a:pt x="95250" y="104775"/>
                      <a:pt x="90487" y="109537"/>
                    </a:cubicBezTo>
                    <a:cubicBezTo>
                      <a:pt x="73124" y="161632"/>
                      <a:pt x="100813" y="82734"/>
                      <a:pt x="76200" y="138112"/>
                    </a:cubicBezTo>
                    <a:cubicBezTo>
                      <a:pt x="72122" y="147287"/>
                      <a:pt x="69850" y="157162"/>
                      <a:pt x="66675" y="166687"/>
                    </a:cubicBezTo>
                    <a:cubicBezTo>
                      <a:pt x="59841" y="187188"/>
                      <a:pt x="63131" y="176100"/>
                      <a:pt x="57150" y="200025"/>
                    </a:cubicBezTo>
                    <a:cubicBezTo>
                      <a:pt x="56430" y="206507"/>
                      <a:pt x="55327" y="243697"/>
                      <a:pt x="47625" y="257175"/>
                    </a:cubicBezTo>
                    <a:cubicBezTo>
                      <a:pt x="43687" y="264067"/>
                      <a:pt x="38950" y="270612"/>
                      <a:pt x="33337" y="276225"/>
                    </a:cubicBezTo>
                    <a:cubicBezTo>
                      <a:pt x="10349" y="299213"/>
                      <a:pt x="25175" y="273502"/>
                      <a:pt x="14287" y="295275"/>
                    </a:cubicBezTo>
                    <a:lnTo>
                      <a:pt x="14287" y="295275"/>
                    </a:lnTo>
                    <a:lnTo>
                      <a:pt x="0" y="290512"/>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32" name="31 Forma libre"/>
              <p:cNvSpPr/>
              <p:nvPr/>
            </p:nvSpPr>
            <p:spPr>
              <a:xfrm>
                <a:off x="1647825" y="360003"/>
                <a:ext cx="1336769" cy="2204864"/>
              </a:xfrm>
              <a:custGeom>
                <a:avLst/>
                <a:gdLst>
                  <a:gd name="connsiteX0" fmla="*/ 1319213 w 1336769"/>
                  <a:gd name="connsiteY0" fmla="*/ 25760 h 2204864"/>
                  <a:gd name="connsiteX1" fmla="*/ 1295400 w 1336769"/>
                  <a:gd name="connsiteY1" fmla="*/ 59097 h 2204864"/>
                  <a:gd name="connsiteX2" fmla="*/ 1276350 w 1336769"/>
                  <a:gd name="connsiteY2" fmla="*/ 87672 h 2204864"/>
                  <a:gd name="connsiteX3" fmla="*/ 1266825 w 1336769"/>
                  <a:gd name="connsiteY3" fmla="*/ 101960 h 2204864"/>
                  <a:gd name="connsiteX4" fmla="*/ 1247775 w 1336769"/>
                  <a:gd name="connsiteY4" fmla="*/ 116247 h 2204864"/>
                  <a:gd name="connsiteX5" fmla="*/ 1223963 w 1336769"/>
                  <a:gd name="connsiteY5" fmla="*/ 135297 h 2204864"/>
                  <a:gd name="connsiteX6" fmla="*/ 1181100 w 1336769"/>
                  <a:gd name="connsiteY6" fmla="*/ 173397 h 2204864"/>
                  <a:gd name="connsiteX7" fmla="*/ 1162050 w 1336769"/>
                  <a:gd name="connsiteY7" fmla="*/ 201972 h 2204864"/>
                  <a:gd name="connsiteX8" fmla="*/ 1138238 w 1336769"/>
                  <a:gd name="connsiteY8" fmla="*/ 244835 h 2204864"/>
                  <a:gd name="connsiteX9" fmla="*/ 1123950 w 1336769"/>
                  <a:gd name="connsiteY9" fmla="*/ 254360 h 2204864"/>
                  <a:gd name="connsiteX10" fmla="*/ 1114425 w 1336769"/>
                  <a:gd name="connsiteY10" fmla="*/ 268647 h 2204864"/>
                  <a:gd name="connsiteX11" fmla="*/ 1100138 w 1336769"/>
                  <a:gd name="connsiteY11" fmla="*/ 282935 h 2204864"/>
                  <a:gd name="connsiteX12" fmla="*/ 1085850 w 1336769"/>
                  <a:gd name="connsiteY12" fmla="*/ 316272 h 2204864"/>
                  <a:gd name="connsiteX13" fmla="*/ 1081088 w 1336769"/>
                  <a:gd name="connsiteY13" fmla="*/ 344847 h 2204864"/>
                  <a:gd name="connsiteX14" fmla="*/ 1066800 w 1336769"/>
                  <a:gd name="connsiteY14" fmla="*/ 354372 h 2204864"/>
                  <a:gd name="connsiteX15" fmla="*/ 1047750 w 1336769"/>
                  <a:gd name="connsiteY15" fmla="*/ 382947 h 2204864"/>
                  <a:gd name="connsiteX16" fmla="*/ 1014413 w 1336769"/>
                  <a:gd name="connsiteY16" fmla="*/ 411522 h 2204864"/>
                  <a:gd name="connsiteX17" fmla="*/ 1000125 w 1336769"/>
                  <a:gd name="connsiteY17" fmla="*/ 425810 h 2204864"/>
                  <a:gd name="connsiteX18" fmla="*/ 971550 w 1336769"/>
                  <a:gd name="connsiteY18" fmla="*/ 435335 h 2204864"/>
                  <a:gd name="connsiteX19" fmla="*/ 938213 w 1336769"/>
                  <a:gd name="connsiteY19" fmla="*/ 449622 h 2204864"/>
                  <a:gd name="connsiteX20" fmla="*/ 904875 w 1336769"/>
                  <a:gd name="connsiteY20" fmla="*/ 473435 h 2204864"/>
                  <a:gd name="connsiteX21" fmla="*/ 881063 w 1336769"/>
                  <a:gd name="connsiteY21" fmla="*/ 502010 h 2204864"/>
                  <a:gd name="connsiteX22" fmla="*/ 866775 w 1336769"/>
                  <a:gd name="connsiteY22" fmla="*/ 511535 h 2204864"/>
                  <a:gd name="connsiteX23" fmla="*/ 857250 w 1336769"/>
                  <a:gd name="connsiteY23" fmla="*/ 525822 h 2204864"/>
                  <a:gd name="connsiteX24" fmla="*/ 823913 w 1336769"/>
                  <a:gd name="connsiteY24" fmla="*/ 549635 h 2204864"/>
                  <a:gd name="connsiteX25" fmla="*/ 809625 w 1336769"/>
                  <a:gd name="connsiteY25" fmla="*/ 554397 h 2204864"/>
                  <a:gd name="connsiteX26" fmla="*/ 790575 w 1336769"/>
                  <a:gd name="connsiteY26" fmla="*/ 563922 h 2204864"/>
                  <a:gd name="connsiteX27" fmla="*/ 762000 w 1336769"/>
                  <a:gd name="connsiteY27" fmla="*/ 578210 h 2204864"/>
                  <a:gd name="connsiteX28" fmla="*/ 728663 w 1336769"/>
                  <a:gd name="connsiteY28" fmla="*/ 621072 h 2204864"/>
                  <a:gd name="connsiteX29" fmla="*/ 714375 w 1336769"/>
                  <a:gd name="connsiteY29" fmla="*/ 649647 h 2204864"/>
                  <a:gd name="connsiteX30" fmla="*/ 709613 w 1336769"/>
                  <a:gd name="connsiteY30" fmla="*/ 663935 h 2204864"/>
                  <a:gd name="connsiteX31" fmla="*/ 700088 w 1336769"/>
                  <a:gd name="connsiteY31" fmla="*/ 678222 h 2204864"/>
                  <a:gd name="connsiteX32" fmla="*/ 690563 w 1336769"/>
                  <a:gd name="connsiteY32" fmla="*/ 706797 h 2204864"/>
                  <a:gd name="connsiteX33" fmla="*/ 685800 w 1336769"/>
                  <a:gd name="connsiteY33" fmla="*/ 721085 h 2204864"/>
                  <a:gd name="connsiteX34" fmla="*/ 666750 w 1336769"/>
                  <a:gd name="connsiteY34" fmla="*/ 735372 h 2204864"/>
                  <a:gd name="connsiteX35" fmla="*/ 623888 w 1336769"/>
                  <a:gd name="connsiteY35" fmla="*/ 763947 h 2204864"/>
                  <a:gd name="connsiteX36" fmla="*/ 609600 w 1336769"/>
                  <a:gd name="connsiteY36" fmla="*/ 773472 h 2204864"/>
                  <a:gd name="connsiteX37" fmla="*/ 590550 w 1336769"/>
                  <a:gd name="connsiteY37" fmla="*/ 816335 h 2204864"/>
                  <a:gd name="connsiteX38" fmla="*/ 585788 w 1336769"/>
                  <a:gd name="connsiteY38" fmla="*/ 830622 h 2204864"/>
                  <a:gd name="connsiteX39" fmla="*/ 581025 w 1336769"/>
                  <a:gd name="connsiteY39" fmla="*/ 844910 h 2204864"/>
                  <a:gd name="connsiteX40" fmla="*/ 590550 w 1336769"/>
                  <a:gd name="connsiteY40" fmla="*/ 883010 h 2204864"/>
                  <a:gd name="connsiteX41" fmla="*/ 600075 w 1336769"/>
                  <a:gd name="connsiteY41" fmla="*/ 897297 h 2204864"/>
                  <a:gd name="connsiteX42" fmla="*/ 614363 w 1336769"/>
                  <a:gd name="connsiteY42" fmla="*/ 925872 h 2204864"/>
                  <a:gd name="connsiteX43" fmla="*/ 609600 w 1336769"/>
                  <a:gd name="connsiteY43" fmla="*/ 973497 h 2204864"/>
                  <a:gd name="connsiteX44" fmla="*/ 604838 w 1336769"/>
                  <a:gd name="connsiteY44" fmla="*/ 987785 h 2204864"/>
                  <a:gd name="connsiteX45" fmla="*/ 590550 w 1336769"/>
                  <a:gd name="connsiteY45" fmla="*/ 997310 h 2204864"/>
                  <a:gd name="connsiteX46" fmla="*/ 581025 w 1336769"/>
                  <a:gd name="connsiteY46" fmla="*/ 1016360 h 2204864"/>
                  <a:gd name="connsiteX47" fmla="*/ 571500 w 1336769"/>
                  <a:gd name="connsiteY47" fmla="*/ 1030647 h 2204864"/>
                  <a:gd name="connsiteX48" fmla="*/ 566738 w 1336769"/>
                  <a:gd name="connsiteY48" fmla="*/ 1044935 h 2204864"/>
                  <a:gd name="connsiteX49" fmla="*/ 571500 w 1336769"/>
                  <a:gd name="connsiteY49" fmla="*/ 1073510 h 2204864"/>
                  <a:gd name="connsiteX50" fmla="*/ 547688 w 1336769"/>
                  <a:gd name="connsiteY50" fmla="*/ 1121135 h 2204864"/>
                  <a:gd name="connsiteX51" fmla="*/ 528638 w 1336769"/>
                  <a:gd name="connsiteY51" fmla="*/ 1149710 h 2204864"/>
                  <a:gd name="connsiteX52" fmla="*/ 519113 w 1336769"/>
                  <a:gd name="connsiteY52" fmla="*/ 1163997 h 2204864"/>
                  <a:gd name="connsiteX53" fmla="*/ 514350 w 1336769"/>
                  <a:gd name="connsiteY53" fmla="*/ 1183047 h 2204864"/>
                  <a:gd name="connsiteX54" fmla="*/ 504825 w 1336769"/>
                  <a:gd name="connsiteY54" fmla="*/ 1216385 h 2204864"/>
                  <a:gd name="connsiteX55" fmla="*/ 490538 w 1336769"/>
                  <a:gd name="connsiteY55" fmla="*/ 1292585 h 2204864"/>
                  <a:gd name="connsiteX56" fmla="*/ 476250 w 1336769"/>
                  <a:gd name="connsiteY56" fmla="*/ 1311635 h 2204864"/>
                  <a:gd name="connsiteX57" fmla="*/ 457200 w 1336769"/>
                  <a:gd name="connsiteY57" fmla="*/ 1340210 h 2204864"/>
                  <a:gd name="connsiteX58" fmla="*/ 452438 w 1336769"/>
                  <a:gd name="connsiteY58" fmla="*/ 1354497 h 2204864"/>
                  <a:gd name="connsiteX59" fmla="*/ 438150 w 1336769"/>
                  <a:gd name="connsiteY59" fmla="*/ 1383072 h 2204864"/>
                  <a:gd name="connsiteX60" fmla="*/ 428625 w 1336769"/>
                  <a:gd name="connsiteY60" fmla="*/ 1430697 h 2204864"/>
                  <a:gd name="connsiteX61" fmla="*/ 414338 w 1336769"/>
                  <a:gd name="connsiteY61" fmla="*/ 1449747 h 2204864"/>
                  <a:gd name="connsiteX62" fmla="*/ 404813 w 1336769"/>
                  <a:gd name="connsiteY62" fmla="*/ 1464035 h 2204864"/>
                  <a:gd name="connsiteX63" fmla="*/ 376238 w 1336769"/>
                  <a:gd name="connsiteY63" fmla="*/ 1487847 h 2204864"/>
                  <a:gd name="connsiteX64" fmla="*/ 361950 w 1336769"/>
                  <a:gd name="connsiteY64" fmla="*/ 1516422 h 2204864"/>
                  <a:gd name="connsiteX65" fmla="*/ 352425 w 1336769"/>
                  <a:gd name="connsiteY65" fmla="*/ 1530710 h 2204864"/>
                  <a:gd name="connsiteX66" fmla="*/ 342900 w 1336769"/>
                  <a:gd name="connsiteY66" fmla="*/ 1554522 h 2204864"/>
                  <a:gd name="connsiteX67" fmla="*/ 323850 w 1336769"/>
                  <a:gd name="connsiteY67" fmla="*/ 1583097 h 2204864"/>
                  <a:gd name="connsiteX68" fmla="*/ 314325 w 1336769"/>
                  <a:gd name="connsiteY68" fmla="*/ 1597385 h 2204864"/>
                  <a:gd name="connsiteX69" fmla="*/ 309563 w 1336769"/>
                  <a:gd name="connsiteY69" fmla="*/ 1611672 h 2204864"/>
                  <a:gd name="connsiteX70" fmla="*/ 304800 w 1336769"/>
                  <a:gd name="connsiteY70" fmla="*/ 1645010 h 2204864"/>
                  <a:gd name="connsiteX71" fmla="*/ 276225 w 1336769"/>
                  <a:gd name="connsiteY71" fmla="*/ 1668822 h 2204864"/>
                  <a:gd name="connsiteX72" fmla="*/ 271463 w 1336769"/>
                  <a:gd name="connsiteY72" fmla="*/ 1721210 h 2204864"/>
                  <a:gd name="connsiteX73" fmla="*/ 257175 w 1336769"/>
                  <a:gd name="connsiteY73" fmla="*/ 1735497 h 2204864"/>
                  <a:gd name="connsiteX74" fmla="*/ 247650 w 1336769"/>
                  <a:gd name="connsiteY74" fmla="*/ 1749785 h 2204864"/>
                  <a:gd name="connsiteX75" fmla="*/ 233363 w 1336769"/>
                  <a:gd name="connsiteY75" fmla="*/ 1764072 h 2204864"/>
                  <a:gd name="connsiteX76" fmla="*/ 223838 w 1336769"/>
                  <a:gd name="connsiteY76" fmla="*/ 1778360 h 2204864"/>
                  <a:gd name="connsiteX77" fmla="*/ 209550 w 1336769"/>
                  <a:gd name="connsiteY77" fmla="*/ 1783122 h 2204864"/>
                  <a:gd name="connsiteX78" fmla="*/ 195263 w 1336769"/>
                  <a:gd name="connsiteY78" fmla="*/ 1797410 h 2204864"/>
                  <a:gd name="connsiteX79" fmla="*/ 185738 w 1336769"/>
                  <a:gd name="connsiteY79" fmla="*/ 1811697 h 2204864"/>
                  <a:gd name="connsiteX80" fmla="*/ 138113 w 1336769"/>
                  <a:gd name="connsiteY80" fmla="*/ 1854560 h 2204864"/>
                  <a:gd name="connsiteX81" fmla="*/ 119063 w 1336769"/>
                  <a:gd name="connsiteY81" fmla="*/ 1883135 h 2204864"/>
                  <a:gd name="connsiteX82" fmla="*/ 133350 w 1336769"/>
                  <a:gd name="connsiteY82" fmla="*/ 1959335 h 2204864"/>
                  <a:gd name="connsiteX83" fmla="*/ 119063 w 1336769"/>
                  <a:gd name="connsiteY83" fmla="*/ 2035535 h 2204864"/>
                  <a:gd name="connsiteX84" fmla="*/ 104775 w 1336769"/>
                  <a:gd name="connsiteY84" fmla="*/ 2049822 h 2204864"/>
                  <a:gd name="connsiteX85" fmla="*/ 95250 w 1336769"/>
                  <a:gd name="connsiteY85" fmla="*/ 2064110 h 2204864"/>
                  <a:gd name="connsiteX86" fmla="*/ 90488 w 1336769"/>
                  <a:gd name="connsiteY86" fmla="*/ 2078397 h 2204864"/>
                  <a:gd name="connsiteX87" fmla="*/ 76200 w 1336769"/>
                  <a:gd name="connsiteY87" fmla="*/ 2087922 h 2204864"/>
                  <a:gd name="connsiteX88" fmla="*/ 66675 w 1336769"/>
                  <a:gd name="connsiteY88" fmla="*/ 2102210 h 2204864"/>
                  <a:gd name="connsiteX89" fmla="*/ 71438 w 1336769"/>
                  <a:gd name="connsiteY89" fmla="*/ 2126022 h 2204864"/>
                  <a:gd name="connsiteX90" fmla="*/ 76200 w 1336769"/>
                  <a:gd name="connsiteY90" fmla="*/ 2145072 h 2204864"/>
                  <a:gd name="connsiteX91" fmla="*/ 33338 w 1336769"/>
                  <a:gd name="connsiteY91" fmla="*/ 2178410 h 2204864"/>
                  <a:gd name="connsiteX92" fmla="*/ 19050 w 1336769"/>
                  <a:gd name="connsiteY92" fmla="*/ 2187935 h 2204864"/>
                  <a:gd name="connsiteX93" fmla="*/ 0 w 1336769"/>
                  <a:gd name="connsiteY93" fmla="*/ 2202222 h 2204864"/>
                  <a:gd name="connsiteX94" fmla="*/ 4763 w 1336769"/>
                  <a:gd name="connsiteY94" fmla="*/ 2202222 h 22048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1336769" h="2204864">
                    <a:moveTo>
                      <a:pt x="1319213" y="25760"/>
                    </a:moveTo>
                    <a:cubicBezTo>
                      <a:pt x="1288234" y="72227"/>
                      <a:pt x="1336769" y="0"/>
                      <a:pt x="1295400" y="59097"/>
                    </a:cubicBezTo>
                    <a:cubicBezTo>
                      <a:pt x="1288835" y="68475"/>
                      <a:pt x="1282700" y="78147"/>
                      <a:pt x="1276350" y="87672"/>
                    </a:cubicBezTo>
                    <a:cubicBezTo>
                      <a:pt x="1273175" y="92435"/>
                      <a:pt x="1271404" y="98526"/>
                      <a:pt x="1266825" y="101960"/>
                    </a:cubicBezTo>
                    <a:lnTo>
                      <a:pt x="1247775" y="116247"/>
                    </a:lnTo>
                    <a:cubicBezTo>
                      <a:pt x="1231719" y="140333"/>
                      <a:pt x="1246966" y="123796"/>
                      <a:pt x="1223963" y="135297"/>
                    </a:cubicBezTo>
                    <a:cubicBezTo>
                      <a:pt x="1209647" y="142455"/>
                      <a:pt x="1187412" y="163929"/>
                      <a:pt x="1181100" y="173397"/>
                    </a:cubicBezTo>
                    <a:lnTo>
                      <a:pt x="1162050" y="201972"/>
                    </a:lnTo>
                    <a:cubicBezTo>
                      <a:pt x="1152848" y="229577"/>
                      <a:pt x="1157979" y="228384"/>
                      <a:pt x="1138238" y="244835"/>
                    </a:cubicBezTo>
                    <a:cubicBezTo>
                      <a:pt x="1133841" y="248499"/>
                      <a:pt x="1128713" y="251185"/>
                      <a:pt x="1123950" y="254360"/>
                    </a:cubicBezTo>
                    <a:cubicBezTo>
                      <a:pt x="1120775" y="259122"/>
                      <a:pt x="1118089" y="264250"/>
                      <a:pt x="1114425" y="268647"/>
                    </a:cubicBezTo>
                    <a:cubicBezTo>
                      <a:pt x="1110113" y="273821"/>
                      <a:pt x="1104053" y="277454"/>
                      <a:pt x="1100138" y="282935"/>
                    </a:cubicBezTo>
                    <a:cubicBezTo>
                      <a:pt x="1092783" y="293233"/>
                      <a:pt x="1089737" y="304613"/>
                      <a:pt x="1085850" y="316272"/>
                    </a:cubicBezTo>
                    <a:cubicBezTo>
                      <a:pt x="1084263" y="325797"/>
                      <a:pt x="1085406" y="336210"/>
                      <a:pt x="1081088" y="344847"/>
                    </a:cubicBezTo>
                    <a:cubicBezTo>
                      <a:pt x="1078528" y="349967"/>
                      <a:pt x="1070569" y="350064"/>
                      <a:pt x="1066800" y="354372"/>
                    </a:cubicBezTo>
                    <a:cubicBezTo>
                      <a:pt x="1059262" y="362987"/>
                      <a:pt x="1055845" y="374852"/>
                      <a:pt x="1047750" y="382947"/>
                    </a:cubicBezTo>
                    <a:cubicBezTo>
                      <a:pt x="990511" y="440186"/>
                      <a:pt x="1057932" y="375255"/>
                      <a:pt x="1014413" y="411522"/>
                    </a:cubicBezTo>
                    <a:cubicBezTo>
                      <a:pt x="1009239" y="415834"/>
                      <a:pt x="1006013" y="422539"/>
                      <a:pt x="1000125" y="425810"/>
                    </a:cubicBezTo>
                    <a:cubicBezTo>
                      <a:pt x="991348" y="430686"/>
                      <a:pt x="979904" y="429766"/>
                      <a:pt x="971550" y="435335"/>
                    </a:cubicBezTo>
                    <a:cubicBezTo>
                      <a:pt x="951817" y="448491"/>
                      <a:pt x="962816" y="443472"/>
                      <a:pt x="938213" y="449622"/>
                    </a:cubicBezTo>
                    <a:cubicBezTo>
                      <a:pt x="926902" y="457162"/>
                      <a:pt x="915217" y="464570"/>
                      <a:pt x="904875" y="473435"/>
                    </a:cubicBezTo>
                    <a:cubicBezTo>
                      <a:pt x="850254" y="520254"/>
                      <a:pt x="925163" y="457910"/>
                      <a:pt x="881063" y="502010"/>
                    </a:cubicBezTo>
                    <a:cubicBezTo>
                      <a:pt x="877016" y="506057"/>
                      <a:pt x="871538" y="508360"/>
                      <a:pt x="866775" y="511535"/>
                    </a:cubicBezTo>
                    <a:cubicBezTo>
                      <a:pt x="863600" y="516297"/>
                      <a:pt x="861297" y="521775"/>
                      <a:pt x="857250" y="525822"/>
                    </a:cubicBezTo>
                    <a:cubicBezTo>
                      <a:pt x="855093" y="527979"/>
                      <a:pt x="829321" y="546931"/>
                      <a:pt x="823913" y="549635"/>
                    </a:cubicBezTo>
                    <a:cubicBezTo>
                      <a:pt x="819423" y="551880"/>
                      <a:pt x="814239" y="552420"/>
                      <a:pt x="809625" y="554397"/>
                    </a:cubicBezTo>
                    <a:cubicBezTo>
                      <a:pt x="803099" y="557194"/>
                      <a:pt x="797100" y="561125"/>
                      <a:pt x="790575" y="563922"/>
                    </a:cubicBezTo>
                    <a:cubicBezTo>
                      <a:pt x="762972" y="575753"/>
                      <a:pt x="789457" y="559906"/>
                      <a:pt x="762000" y="578210"/>
                    </a:cubicBezTo>
                    <a:cubicBezTo>
                      <a:pt x="739214" y="612389"/>
                      <a:pt x="751045" y="598690"/>
                      <a:pt x="728663" y="621072"/>
                    </a:cubicBezTo>
                    <a:cubicBezTo>
                      <a:pt x="716688" y="656993"/>
                      <a:pt x="732843" y="612710"/>
                      <a:pt x="714375" y="649647"/>
                    </a:cubicBezTo>
                    <a:cubicBezTo>
                      <a:pt x="712130" y="654137"/>
                      <a:pt x="711858" y="659445"/>
                      <a:pt x="709613" y="663935"/>
                    </a:cubicBezTo>
                    <a:cubicBezTo>
                      <a:pt x="707053" y="669054"/>
                      <a:pt x="702413" y="672992"/>
                      <a:pt x="700088" y="678222"/>
                    </a:cubicBezTo>
                    <a:cubicBezTo>
                      <a:pt x="696010" y="687397"/>
                      <a:pt x="693738" y="697272"/>
                      <a:pt x="690563" y="706797"/>
                    </a:cubicBezTo>
                    <a:cubicBezTo>
                      <a:pt x="688975" y="711560"/>
                      <a:pt x="689816" y="718073"/>
                      <a:pt x="685800" y="721085"/>
                    </a:cubicBezTo>
                    <a:cubicBezTo>
                      <a:pt x="679450" y="725847"/>
                      <a:pt x="673253" y="730820"/>
                      <a:pt x="666750" y="735372"/>
                    </a:cubicBezTo>
                    <a:cubicBezTo>
                      <a:pt x="652683" y="745219"/>
                      <a:pt x="638175" y="754422"/>
                      <a:pt x="623888" y="763947"/>
                    </a:cubicBezTo>
                    <a:lnTo>
                      <a:pt x="609600" y="773472"/>
                    </a:lnTo>
                    <a:cubicBezTo>
                      <a:pt x="594506" y="796114"/>
                      <a:pt x="601885" y="782331"/>
                      <a:pt x="590550" y="816335"/>
                    </a:cubicBezTo>
                    <a:lnTo>
                      <a:pt x="585788" y="830622"/>
                    </a:lnTo>
                    <a:lnTo>
                      <a:pt x="581025" y="844910"/>
                    </a:lnTo>
                    <a:cubicBezTo>
                      <a:pt x="582835" y="853961"/>
                      <a:pt x="585670" y="873251"/>
                      <a:pt x="590550" y="883010"/>
                    </a:cubicBezTo>
                    <a:cubicBezTo>
                      <a:pt x="593110" y="888129"/>
                      <a:pt x="597515" y="892178"/>
                      <a:pt x="600075" y="897297"/>
                    </a:cubicBezTo>
                    <a:cubicBezTo>
                      <a:pt x="619793" y="936731"/>
                      <a:pt x="587067" y="884929"/>
                      <a:pt x="614363" y="925872"/>
                    </a:cubicBezTo>
                    <a:cubicBezTo>
                      <a:pt x="612775" y="941747"/>
                      <a:pt x="612026" y="957728"/>
                      <a:pt x="609600" y="973497"/>
                    </a:cubicBezTo>
                    <a:cubicBezTo>
                      <a:pt x="608837" y="978459"/>
                      <a:pt x="607974" y="983865"/>
                      <a:pt x="604838" y="987785"/>
                    </a:cubicBezTo>
                    <a:cubicBezTo>
                      <a:pt x="601262" y="992255"/>
                      <a:pt x="595313" y="994135"/>
                      <a:pt x="590550" y="997310"/>
                    </a:cubicBezTo>
                    <a:cubicBezTo>
                      <a:pt x="587375" y="1003660"/>
                      <a:pt x="584547" y="1010196"/>
                      <a:pt x="581025" y="1016360"/>
                    </a:cubicBezTo>
                    <a:cubicBezTo>
                      <a:pt x="578185" y="1021330"/>
                      <a:pt x="574060" y="1025528"/>
                      <a:pt x="571500" y="1030647"/>
                    </a:cubicBezTo>
                    <a:cubicBezTo>
                      <a:pt x="569255" y="1035137"/>
                      <a:pt x="568325" y="1040172"/>
                      <a:pt x="566738" y="1044935"/>
                    </a:cubicBezTo>
                    <a:cubicBezTo>
                      <a:pt x="568325" y="1054460"/>
                      <a:pt x="571500" y="1063854"/>
                      <a:pt x="571500" y="1073510"/>
                    </a:cubicBezTo>
                    <a:cubicBezTo>
                      <a:pt x="571500" y="1092359"/>
                      <a:pt x="557185" y="1106890"/>
                      <a:pt x="547688" y="1121135"/>
                    </a:cubicBezTo>
                    <a:lnTo>
                      <a:pt x="528638" y="1149710"/>
                    </a:lnTo>
                    <a:lnTo>
                      <a:pt x="519113" y="1163997"/>
                    </a:lnTo>
                    <a:cubicBezTo>
                      <a:pt x="517525" y="1170347"/>
                      <a:pt x="516148" y="1176753"/>
                      <a:pt x="514350" y="1183047"/>
                    </a:cubicBezTo>
                    <a:cubicBezTo>
                      <a:pt x="500685" y="1230874"/>
                      <a:pt x="519715" y="1156832"/>
                      <a:pt x="504825" y="1216385"/>
                    </a:cubicBezTo>
                    <a:cubicBezTo>
                      <a:pt x="500279" y="1275486"/>
                      <a:pt x="511363" y="1263430"/>
                      <a:pt x="490538" y="1292585"/>
                    </a:cubicBezTo>
                    <a:cubicBezTo>
                      <a:pt x="485924" y="1299044"/>
                      <a:pt x="480802" y="1305132"/>
                      <a:pt x="476250" y="1311635"/>
                    </a:cubicBezTo>
                    <a:cubicBezTo>
                      <a:pt x="469685" y="1321013"/>
                      <a:pt x="457200" y="1340210"/>
                      <a:pt x="457200" y="1340210"/>
                    </a:cubicBezTo>
                    <a:cubicBezTo>
                      <a:pt x="455613" y="1344972"/>
                      <a:pt x="454683" y="1350007"/>
                      <a:pt x="452438" y="1354497"/>
                    </a:cubicBezTo>
                    <a:cubicBezTo>
                      <a:pt x="441774" y="1375825"/>
                      <a:pt x="443280" y="1360844"/>
                      <a:pt x="438150" y="1383072"/>
                    </a:cubicBezTo>
                    <a:cubicBezTo>
                      <a:pt x="434510" y="1398847"/>
                      <a:pt x="434070" y="1415451"/>
                      <a:pt x="428625" y="1430697"/>
                    </a:cubicBezTo>
                    <a:cubicBezTo>
                      <a:pt x="425955" y="1438172"/>
                      <a:pt x="418951" y="1443288"/>
                      <a:pt x="414338" y="1449747"/>
                    </a:cubicBezTo>
                    <a:cubicBezTo>
                      <a:pt x="411011" y="1454405"/>
                      <a:pt x="408477" y="1459638"/>
                      <a:pt x="404813" y="1464035"/>
                    </a:cubicBezTo>
                    <a:cubicBezTo>
                      <a:pt x="393356" y="1477784"/>
                      <a:pt x="390284" y="1478483"/>
                      <a:pt x="376238" y="1487847"/>
                    </a:cubicBezTo>
                    <a:cubicBezTo>
                      <a:pt x="348940" y="1528796"/>
                      <a:pt x="381669" y="1476986"/>
                      <a:pt x="361950" y="1516422"/>
                    </a:cubicBezTo>
                    <a:cubicBezTo>
                      <a:pt x="359390" y="1521542"/>
                      <a:pt x="354985" y="1525590"/>
                      <a:pt x="352425" y="1530710"/>
                    </a:cubicBezTo>
                    <a:cubicBezTo>
                      <a:pt x="348602" y="1538356"/>
                      <a:pt x="346994" y="1547017"/>
                      <a:pt x="342900" y="1554522"/>
                    </a:cubicBezTo>
                    <a:cubicBezTo>
                      <a:pt x="337418" y="1564572"/>
                      <a:pt x="330200" y="1573572"/>
                      <a:pt x="323850" y="1583097"/>
                    </a:cubicBezTo>
                    <a:lnTo>
                      <a:pt x="314325" y="1597385"/>
                    </a:lnTo>
                    <a:cubicBezTo>
                      <a:pt x="312738" y="1602147"/>
                      <a:pt x="310547" y="1606750"/>
                      <a:pt x="309563" y="1611672"/>
                    </a:cubicBezTo>
                    <a:cubicBezTo>
                      <a:pt x="307361" y="1622680"/>
                      <a:pt x="308969" y="1634587"/>
                      <a:pt x="304800" y="1645010"/>
                    </a:cubicBezTo>
                    <a:cubicBezTo>
                      <a:pt x="301466" y="1653344"/>
                      <a:pt x="283368" y="1664060"/>
                      <a:pt x="276225" y="1668822"/>
                    </a:cubicBezTo>
                    <a:cubicBezTo>
                      <a:pt x="274638" y="1686285"/>
                      <a:pt x="276280" y="1704350"/>
                      <a:pt x="271463" y="1721210"/>
                    </a:cubicBezTo>
                    <a:cubicBezTo>
                      <a:pt x="269613" y="1727686"/>
                      <a:pt x="261487" y="1730323"/>
                      <a:pt x="257175" y="1735497"/>
                    </a:cubicBezTo>
                    <a:cubicBezTo>
                      <a:pt x="253511" y="1739894"/>
                      <a:pt x="251314" y="1745388"/>
                      <a:pt x="247650" y="1749785"/>
                    </a:cubicBezTo>
                    <a:cubicBezTo>
                      <a:pt x="243338" y="1754959"/>
                      <a:pt x="237675" y="1758898"/>
                      <a:pt x="233363" y="1764072"/>
                    </a:cubicBezTo>
                    <a:cubicBezTo>
                      <a:pt x="229699" y="1768469"/>
                      <a:pt x="228308" y="1774784"/>
                      <a:pt x="223838" y="1778360"/>
                    </a:cubicBezTo>
                    <a:cubicBezTo>
                      <a:pt x="219918" y="1781496"/>
                      <a:pt x="214313" y="1781535"/>
                      <a:pt x="209550" y="1783122"/>
                    </a:cubicBezTo>
                    <a:cubicBezTo>
                      <a:pt x="204788" y="1787885"/>
                      <a:pt x="199575" y="1792236"/>
                      <a:pt x="195263" y="1797410"/>
                    </a:cubicBezTo>
                    <a:cubicBezTo>
                      <a:pt x="191599" y="1801807"/>
                      <a:pt x="189785" y="1807650"/>
                      <a:pt x="185738" y="1811697"/>
                    </a:cubicBezTo>
                    <a:cubicBezTo>
                      <a:pt x="161146" y="1836289"/>
                      <a:pt x="163418" y="1816602"/>
                      <a:pt x="138113" y="1854560"/>
                    </a:cubicBezTo>
                    <a:lnTo>
                      <a:pt x="119063" y="1883135"/>
                    </a:lnTo>
                    <a:lnTo>
                      <a:pt x="133350" y="1959335"/>
                    </a:lnTo>
                    <a:cubicBezTo>
                      <a:pt x="128588" y="1984735"/>
                      <a:pt x="126845" y="2010892"/>
                      <a:pt x="119063" y="2035535"/>
                    </a:cubicBezTo>
                    <a:cubicBezTo>
                      <a:pt x="117035" y="2041958"/>
                      <a:pt x="109087" y="2044648"/>
                      <a:pt x="104775" y="2049822"/>
                    </a:cubicBezTo>
                    <a:cubicBezTo>
                      <a:pt x="101111" y="2054219"/>
                      <a:pt x="98425" y="2059347"/>
                      <a:pt x="95250" y="2064110"/>
                    </a:cubicBezTo>
                    <a:cubicBezTo>
                      <a:pt x="93663" y="2068872"/>
                      <a:pt x="93624" y="2074477"/>
                      <a:pt x="90488" y="2078397"/>
                    </a:cubicBezTo>
                    <a:cubicBezTo>
                      <a:pt x="86912" y="2082867"/>
                      <a:pt x="80247" y="2083875"/>
                      <a:pt x="76200" y="2087922"/>
                    </a:cubicBezTo>
                    <a:cubicBezTo>
                      <a:pt x="72153" y="2091969"/>
                      <a:pt x="69850" y="2097447"/>
                      <a:pt x="66675" y="2102210"/>
                    </a:cubicBezTo>
                    <a:cubicBezTo>
                      <a:pt x="68263" y="2110147"/>
                      <a:pt x="69682" y="2118120"/>
                      <a:pt x="71438" y="2126022"/>
                    </a:cubicBezTo>
                    <a:cubicBezTo>
                      <a:pt x="72858" y="2132412"/>
                      <a:pt x="77998" y="2138778"/>
                      <a:pt x="76200" y="2145072"/>
                    </a:cubicBezTo>
                    <a:cubicBezTo>
                      <a:pt x="73566" y="2154290"/>
                      <a:pt x="33952" y="2178001"/>
                      <a:pt x="33338" y="2178410"/>
                    </a:cubicBezTo>
                    <a:lnTo>
                      <a:pt x="19050" y="2187935"/>
                    </a:lnTo>
                    <a:cubicBezTo>
                      <a:pt x="7764" y="2204864"/>
                      <a:pt x="15249" y="2202222"/>
                      <a:pt x="0" y="2202222"/>
                    </a:cubicBezTo>
                    <a:lnTo>
                      <a:pt x="4763" y="2202222"/>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33" name="32 Forma libre"/>
              <p:cNvSpPr/>
              <p:nvPr/>
            </p:nvSpPr>
            <p:spPr>
              <a:xfrm>
                <a:off x="1766888" y="376238"/>
                <a:ext cx="1833562" cy="2000250"/>
              </a:xfrm>
              <a:custGeom>
                <a:avLst/>
                <a:gdLst>
                  <a:gd name="connsiteX0" fmla="*/ 1833562 w 1833562"/>
                  <a:gd name="connsiteY0" fmla="*/ 0 h 2000250"/>
                  <a:gd name="connsiteX1" fmla="*/ 1795462 w 1833562"/>
                  <a:gd name="connsiteY1" fmla="*/ 47625 h 2000250"/>
                  <a:gd name="connsiteX2" fmla="*/ 1781175 w 1833562"/>
                  <a:gd name="connsiteY2" fmla="*/ 52387 h 2000250"/>
                  <a:gd name="connsiteX3" fmla="*/ 1752600 w 1833562"/>
                  <a:gd name="connsiteY3" fmla="*/ 71437 h 2000250"/>
                  <a:gd name="connsiteX4" fmla="*/ 1738312 w 1833562"/>
                  <a:gd name="connsiteY4" fmla="*/ 80962 h 2000250"/>
                  <a:gd name="connsiteX5" fmla="*/ 1724025 w 1833562"/>
                  <a:gd name="connsiteY5" fmla="*/ 85725 h 2000250"/>
                  <a:gd name="connsiteX6" fmla="*/ 1695450 w 1833562"/>
                  <a:gd name="connsiteY6" fmla="*/ 100012 h 2000250"/>
                  <a:gd name="connsiteX7" fmla="*/ 1690687 w 1833562"/>
                  <a:gd name="connsiteY7" fmla="*/ 114300 h 2000250"/>
                  <a:gd name="connsiteX8" fmla="*/ 1685925 w 1833562"/>
                  <a:gd name="connsiteY8" fmla="*/ 138112 h 2000250"/>
                  <a:gd name="connsiteX9" fmla="*/ 1643062 w 1833562"/>
                  <a:gd name="connsiteY9" fmla="*/ 171450 h 2000250"/>
                  <a:gd name="connsiteX10" fmla="*/ 1628775 w 1833562"/>
                  <a:gd name="connsiteY10" fmla="*/ 180975 h 2000250"/>
                  <a:gd name="connsiteX11" fmla="*/ 1614487 w 1833562"/>
                  <a:gd name="connsiteY11" fmla="*/ 190500 h 2000250"/>
                  <a:gd name="connsiteX12" fmla="*/ 1585912 w 1833562"/>
                  <a:gd name="connsiteY12" fmla="*/ 214312 h 2000250"/>
                  <a:gd name="connsiteX13" fmla="*/ 1571625 w 1833562"/>
                  <a:gd name="connsiteY13" fmla="*/ 219075 h 2000250"/>
                  <a:gd name="connsiteX14" fmla="*/ 1557337 w 1833562"/>
                  <a:gd name="connsiteY14" fmla="*/ 228600 h 2000250"/>
                  <a:gd name="connsiteX15" fmla="*/ 1533525 w 1833562"/>
                  <a:gd name="connsiteY15" fmla="*/ 233362 h 2000250"/>
                  <a:gd name="connsiteX16" fmla="*/ 1514475 w 1833562"/>
                  <a:gd name="connsiteY16" fmla="*/ 238125 h 2000250"/>
                  <a:gd name="connsiteX17" fmla="*/ 1485900 w 1833562"/>
                  <a:gd name="connsiteY17" fmla="*/ 261937 h 2000250"/>
                  <a:gd name="connsiteX18" fmla="*/ 1476375 w 1833562"/>
                  <a:gd name="connsiteY18" fmla="*/ 276225 h 2000250"/>
                  <a:gd name="connsiteX19" fmla="*/ 1462087 w 1833562"/>
                  <a:gd name="connsiteY19" fmla="*/ 285750 h 2000250"/>
                  <a:gd name="connsiteX20" fmla="*/ 1447800 w 1833562"/>
                  <a:gd name="connsiteY20" fmla="*/ 300037 h 2000250"/>
                  <a:gd name="connsiteX21" fmla="*/ 1438275 w 1833562"/>
                  <a:gd name="connsiteY21" fmla="*/ 361950 h 2000250"/>
                  <a:gd name="connsiteX22" fmla="*/ 1433512 w 1833562"/>
                  <a:gd name="connsiteY22" fmla="*/ 376237 h 2000250"/>
                  <a:gd name="connsiteX23" fmla="*/ 1428750 w 1833562"/>
                  <a:gd name="connsiteY23" fmla="*/ 395287 h 2000250"/>
                  <a:gd name="connsiteX24" fmla="*/ 1423987 w 1833562"/>
                  <a:gd name="connsiteY24" fmla="*/ 466725 h 2000250"/>
                  <a:gd name="connsiteX25" fmla="*/ 1404937 w 1833562"/>
                  <a:gd name="connsiteY25" fmla="*/ 500062 h 2000250"/>
                  <a:gd name="connsiteX26" fmla="*/ 1390650 w 1833562"/>
                  <a:gd name="connsiteY26" fmla="*/ 514350 h 2000250"/>
                  <a:gd name="connsiteX27" fmla="*/ 1371600 w 1833562"/>
                  <a:gd name="connsiteY27" fmla="*/ 538162 h 2000250"/>
                  <a:gd name="connsiteX28" fmla="*/ 1352550 w 1833562"/>
                  <a:gd name="connsiteY28" fmla="*/ 566737 h 2000250"/>
                  <a:gd name="connsiteX29" fmla="*/ 1333500 w 1833562"/>
                  <a:gd name="connsiteY29" fmla="*/ 595312 h 2000250"/>
                  <a:gd name="connsiteX30" fmla="*/ 1319212 w 1833562"/>
                  <a:gd name="connsiteY30" fmla="*/ 623887 h 2000250"/>
                  <a:gd name="connsiteX31" fmla="*/ 1285875 w 1833562"/>
                  <a:gd name="connsiteY31" fmla="*/ 652462 h 2000250"/>
                  <a:gd name="connsiteX32" fmla="*/ 1266825 w 1833562"/>
                  <a:gd name="connsiteY32" fmla="*/ 681037 h 2000250"/>
                  <a:gd name="connsiteX33" fmla="*/ 1257300 w 1833562"/>
                  <a:gd name="connsiteY33" fmla="*/ 695325 h 2000250"/>
                  <a:gd name="connsiteX34" fmla="*/ 1243012 w 1833562"/>
                  <a:gd name="connsiteY34" fmla="*/ 704850 h 2000250"/>
                  <a:gd name="connsiteX35" fmla="*/ 1233487 w 1833562"/>
                  <a:gd name="connsiteY35" fmla="*/ 733425 h 2000250"/>
                  <a:gd name="connsiteX36" fmla="*/ 1228725 w 1833562"/>
                  <a:gd name="connsiteY36" fmla="*/ 776287 h 2000250"/>
                  <a:gd name="connsiteX37" fmla="*/ 1223962 w 1833562"/>
                  <a:gd name="connsiteY37" fmla="*/ 790575 h 2000250"/>
                  <a:gd name="connsiteX38" fmla="*/ 1204912 w 1833562"/>
                  <a:gd name="connsiteY38" fmla="*/ 804862 h 2000250"/>
                  <a:gd name="connsiteX39" fmla="*/ 1176337 w 1833562"/>
                  <a:gd name="connsiteY39" fmla="*/ 833437 h 2000250"/>
                  <a:gd name="connsiteX40" fmla="*/ 1143000 w 1833562"/>
                  <a:gd name="connsiteY40" fmla="*/ 857250 h 2000250"/>
                  <a:gd name="connsiteX41" fmla="*/ 1128712 w 1833562"/>
                  <a:gd name="connsiteY41" fmla="*/ 866775 h 2000250"/>
                  <a:gd name="connsiteX42" fmla="*/ 1114425 w 1833562"/>
                  <a:gd name="connsiteY42" fmla="*/ 881062 h 2000250"/>
                  <a:gd name="connsiteX43" fmla="*/ 1085850 w 1833562"/>
                  <a:gd name="connsiteY43" fmla="*/ 890587 h 2000250"/>
                  <a:gd name="connsiteX44" fmla="*/ 1052512 w 1833562"/>
                  <a:gd name="connsiteY44" fmla="*/ 904875 h 2000250"/>
                  <a:gd name="connsiteX45" fmla="*/ 1042987 w 1833562"/>
                  <a:gd name="connsiteY45" fmla="*/ 919162 h 2000250"/>
                  <a:gd name="connsiteX46" fmla="*/ 1028700 w 1833562"/>
                  <a:gd name="connsiteY46" fmla="*/ 928687 h 2000250"/>
                  <a:gd name="connsiteX47" fmla="*/ 1009650 w 1833562"/>
                  <a:gd name="connsiteY47" fmla="*/ 947737 h 2000250"/>
                  <a:gd name="connsiteX48" fmla="*/ 962025 w 1833562"/>
                  <a:gd name="connsiteY48" fmla="*/ 981075 h 2000250"/>
                  <a:gd name="connsiteX49" fmla="*/ 933450 w 1833562"/>
                  <a:gd name="connsiteY49" fmla="*/ 1009650 h 2000250"/>
                  <a:gd name="connsiteX50" fmla="*/ 904875 w 1833562"/>
                  <a:gd name="connsiteY50" fmla="*/ 1038225 h 2000250"/>
                  <a:gd name="connsiteX51" fmla="*/ 890587 w 1833562"/>
                  <a:gd name="connsiteY51" fmla="*/ 1057275 h 2000250"/>
                  <a:gd name="connsiteX52" fmla="*/ 881062 w 1833562"/>
                  <a:gd name="connsiteY52" fmla="*/ 1071562 h 2000250"/>
                  <a:gd name="connsiteX53" fmla="*/ 866775 w 1833562"/>
                  <a:gd name="connsiteY53" fmla="*/ 1081087 h 2000250"/>
                  <a:gd name="connsiteX54" fmla="*/ 842962 w 1833562"/>
                  <a:gd name="connsiteY54" fmla="*/ 1104900 h 2000250"/>
                  <a:gd name="connsiteX55" fmla="*/ 833437 w 1833562"/>
                  <a:gd name="connsiteY55" fmla="*/ 1143000 h 2000250"/>
                  <a:gd name="connsiteX56" fmla="*/ 828675 w 1833562"/>
                  <a:gd name="connsiteY56" fmla="*/ 1166812 h 2000250"/>
                  <a:gd name="connsiteX57" fmla="*/ 819150 w 1833562"/>
                  <a:gd name="connsiteY57" fmla="*/ 1195387 h 2000250"/>
                  <a:gd name="connsiteX58" fmla="*/ 804862 w 1833562"/>
                  <a:gd name="connsiteY58" fmla="*/ 1209675 h 2000250"/>
                  <a:gd name="connsiteX59" fmla="*/ 776287 w 1833562"/>
                  <a:gd name="connsiteY59" fmla="*/ 1228725 h 2000250"/>
                  <a:gd name="connsiteX60" fmla="*/ 762000 w 1833562"/>
                  <a:gd name="connsiteY60" fmla="*/ 1238250 h 2000250"/>
                  <a:gd name="connsiteX61" fmla="*/ 747712 w 1833562"/>
                  <a:gd name="connsiteY61" fmla="*/ 1252537 h 2000250"/>
                  <a:gd name="connsiteX62" fmla="*/ 728662 w 1833562"/>
                  <a:gd name="connsiteY62" fmla="*/ 1304925 h 2000250"/>
                  <a:gd name="connsiteX63" fmla="*/ 714375 w 1833562"/>
                  <a:gd name="connsiteY63" fmla="*/ 1309687 h 2000250"/>
                  <a:gd name="connsiteX64" fmla="*/ 700087 w 1833562"/>
                  <a:gd name="connsiteY64" fmla="*/ 1323975 h 2000250"/>
                  <a:gd name="connsiteX65" fmla="*/ 690562 w 1833562"/>
                  <a:gd name="connsiteY65" fmla="*/ 1338262 h 2000250"/>
                  <a:gd name="connsiteX66" fmla="*/ 661987 w 1833562"/>
                  <a:gd name="connsiteY66" fmla="*/ 1362075 h 2000250"/>
                  <a:gd name="connsiteX67" fmla="*/ 652462 w 1833562"/>
                  <a:gd name="connsiteY67" fmla="*/ 1376362 h 2000250"/>
                  <a:gd name="connsiteX68" fmla="*/ 623887 w 1833562"/>
                  <a:gd name="connsiteY68" fmla="*/ 1400175 h 2000250"/>
                  <a:gd name="connsiteX69" fmla="*/ 619125 w 1833562"/>
                  <a:gd name="connsiteY69" fmla="*/ 1414462 h 2000250"/>
                  <a:gd name="connsiteX70" fmla="*/ 600075 w 1833562"/>
                  <a:gd name="connsiteY70" fmla="*/ 1443037 h 2000250"/>
                  <a:gd name="connsiteX71" fmla="*/ 595312 w 1833562"/>
                  <a:gd name="connsiteY71" fmla="*/ 1471612 h 2000250"/>
                  <a:gd name="connsiteX72" fmla="*/ 547687 w 1833562"/>
                  <a:gd name="connsiteY72" fmla="*/ 1514475 h 2000250"/>
                  <a:gd name="connsiteX73" fmla="*/ 533400 w 1833562"/>
                  <a:gd name="connsiteY73" fmla="*/ 1519237 h 2000250"/>
                  <a:gd name="connsiteX74" fmla="*/ 509587 w 1833562"/>
                  <a:gd name="connsiteY74" fmla="*/ 1543050 h 2000250"/>
                  <a:gd name="connsiteX75" fmla="*/ 485775 w 1833562"/>
                  <a:gd name="connsiteY75" fmla="*/ 1566862 h 2000250"/>
                  <a:gd name="connsiteX76" fmla="*/ 481012 w 1833562"/>
                  <a:gd name="connsiteY76" fmla="*/ 1585912 h 2000250"/>
                  <a:gd name="connsiteX77" fmla="*/ 457200 w 1833562"/>
                  <a:gd name="connsiteY77" fmla="*/ 1614487 h 2000250"/>
                  <a:gd name="connsiteX78" fmla="*/ 447675 w 1833562"/>
                  <a:gd name="connsiteY78" fmla="*/ 1628775 h 2000250"/>
                  <a:gd name="connsiteX79" fmla="*/ 433387 w 1833562"/>
                  <a:gd name="connsiteY79" fmla="*/ 1633537 h 2000250"/>
                  <a:gd name="connsiteX80" fmla="*/ 414337 w 1833562"/>
                  <a:gd name="connsiteY80" fmla="*/ 1647825 h 2000250"/>
                  <a:gd name="connsiteX81" fmla="*/ 395287 w 1833562"/>
                  <a:gd name="connsiteY81" fmla="*/ 1681162 h 2000250"/>
                  <a:gd name="connsiteX82" fmla="*/ 385762 w 1833562"/>
                  <a:gd name="connsiteY82" fmla="*/ 1695450 h 2000250"/>
                  <a:gd name="connsiteX83" fmla="*/ 371475 w 1833562"/>
                  <a:gd name="connsiteY83" fmla="*/ 1700212 h 2000250"/>
                  <a:gd name="connsiteX84" fmla="*/ 338137 w 1833562"/>
                  <a:gd name="connsiteY84" fmla="*/ 1704975 h 2000250"/>
                  <a:gd name="connsiteX85" fmla="*/ 323850 w 1833562"/>
                  <a:gd name="connsiteY85" fmla="*/ 1709737 h 2000250"/>
                  <a:gd name="connsiteX86" fmla="*/ 314325 w 1833562"/>
                  <a:gd name="connsiteY86" fmla="*/ 1724025 h 2000250"/>
                  <a:gd name="connsiteX87" fmla="*/ 300037 w 1833562"/>
                  <a:gd name="connsiteY87" fmla="*/ 1733550 h 2000250"/>
                  <a:gd name="connsiteX88" fmla="*/ 290512 w 1833562"/>
                  <a:gd name="connsiteY88" fmla="*/ 1747837 h 2000250"/>
                  <a:gd name="connsiteX89" fmla="*/ 276225 w 1833562"/>
                  <a:gd name="connsiteY89" fmla="*/ 1762125 h 2000250"/>
                  <a:gd name="connsiteX90" fmla="*/ 261937 w 1833562"/>
                  <a:gd name="connsiteY90" fmla="*/ 1766887 h 2000250"/>
                  <a:gd name="connsiteX91" fmla="*/ 252412 w 1833562"/>
                  <a:gd name="connsiteY91" fmla="*/ 1781175 h 2000250"/>
                  <a:gd name="connsiteX92" fmla="*/ 204787 w 1833562"/>
                  <a:gd name="connsiteY92" fmla="*/ 1804987 h 2000250"/>
                  <a:gd name="connsiteX93" fmla="*/ 185737 w 1833562"/>
                  <a:gd name="connsiteY93" fmla="*/ 1852612 h 2000250"/>
                  <a:gd name="connsiteX94" fmla="*/ 152400 w 1833562"/>
                  <a:gd name="connsiteY94" fmla="*/ 1862137 h 2000250"/>
                  <a:gd name="connsiteX95" fmla="*/ 138112 w 1833562"/>
                  <a:gd name="connsiteY95" fmla="*/ 1866900 h 2000250"/>
                  <a:gd name="connsiteX96" fmla="*/ 109537 w 1833562"/>
                  <a:gd name="connsiteY96" fmla="*/ 1890712 h 2000250"/>
                  <a:gd name="connsiteX97" fmla="*/ 104775 w 1833562"/>
                  <a:gd name="connsiteY97" fmla="*/ 1905000 h 2000250"/>
                  <a:gd name="connsiteX98" fmla="*/ 100012 w 1833562"/>
                  <a:gd name="connsiteY98" fmla="*/ 1933575 h 2000250"/>
                  <a:gd name="connsiteX99" fmla="*/ 85725 w 1833562"/>
                  <a:gd name="connsiteY99" fmla="*/ 1938337 h 2000250"/>
                  <a:gd name="connsiteX100" fmla="*/ 71437 w 1833562"/>
                  <a:gd name="connsiteY100" fmla="*/ 1952625 h 2000250"/>
                  <a:gd name="connsiteX101" fmla="*/ 66675 w 1833562"/>
                  <a:gd name="connsiteY101" fmla="*/ 1966912 h 2000250"/>
                  <a:gd name="connsiteX102" fmla="*/ 38100 w 1833562"/>
                  <a:gd name="connsiteY102" fmla="*/ 1985962 h 2000250"/>
                  <a:gd name="connsiteX103" fmla="*/ 0 w 1833562"/>
                  <a:gd name="connsiteY103" fmla="*/ 2000250 h 2000250"/>
                  <a:gd name="connsiteX104" fmla="*/ 0 w 1833562"/>
                  <a:gd name="connsiteY104" fmla="*/ 1995487 h 2000250"/>
                  <a:gd name="connsiteX105" fmla="*/ 0 w 1833562"/>
                  <a:gd name="connsiteY105" fmla="*/ 1995487 h 2000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1833562" h="2000250">
                    <a:moveTo>
                      <a:pt x="1833562" y="0"/>
                    </a:moveTo>
                    <a:cubicBezTo>
                      <a:pt x="1825095" y="16933"/>
                      <a:pt x="1815619" y="40907"/>
                      <a:pt x="1795462" y="47625"/>
                    </a:cubicBezTo>
                    <a:lnTo>
                      <a:pt x="1781175" y="52387"/>
                    </a:lnTo>
                    <a:lnTo>
                      <a:pt x="1752600" y="71437"/>
                    </a:lnTo>
                    <a:cubicBezTo>
                      <a:pt x="1747837" y="74612"/>
                      <a:pt x="1743742" y="79152"/>
                      <a:pt x="1738312" y="80962"/>
                    </a:cubicBezTo>
                    <a:cubicBezTo>
                      <a:pt x="1733550" y="82550"/>
                      <a:pt x="1728515" y="83480"/>
                      <a:pt x="1724025" y="85725"/>
                    </a:cubicBezTo>
                    <a:cubicBezTo>
                      <a:pt x="1687104" y="104186"/>
                      <a:pt x="1731353" y="88045"/>
                      <a:pt x="1695450" y="100012"/>
                    </a:cubicBezTo>
                    <a:cubicBezTo>
                      <a:pt x="1693862" y="104775"/>
                      <a:pt x="1691905" y="109430"/>
                      <a:pt x="1690687" y="114300"/>
                    </a:cubicBezTo>
                    <a:cubicBezTo>
                      <a:pt x="1688724" y="122153"/>
                      <a:pt x="1689545" y="130872"/>
                      <a:pt x="1685925" y="138112"/>
                    </a:cubicBezTo>
                    <a:cubicBezTo>
                      <a:pt x="1680329" y="149303"/>
                      <a:pt x="1648710" y="167685"/>
                      <a:pt x="1643062" y="171450"/>
                    </a:cubicBezTo>
                    <a:lnTo>
                      <a:pt x="1628775" y="180975"/>
                    </a:lnTo>
                    <a:cubicBezTo>
                      <a:pt x="1624012" y="184150"/>
                      <a:pt x="1618534" y="186453"/>
                      <a:pt x="1614487" y="190500"/>
                    </a:cubicBezTo>
                    <a:cubicBezTo>
                      <a:pt x="1603953" y="201034"/>
                      <a:pt x="1599175" y="207680"/>
                      <a:pt x="1585912" y="214312"/>
                    </a:cubicBezTo>
                    <a:cubicBezTo>
                      <a:pt x="1581422" y="216557"/>
                      <a:pt x="1576115" y="216830"/>
                      <a:pt x="1571625" y="219075"/>
                    </a:cubicBezTo>
                    <a:cubicBezTo>
                      <a:pt x="1566505" y="221635"/>
                      <a:pt x="1562697" y="226590"/>
                      <a:pt x="1557337" y="228600"/>
                    </a:cubicBezTo>
                    <a:cubicBezTo>
                      <a:pt x="1549758" y="231442"/>
                      <a:pt x="1541427" y="231606"/>
                      <a:pt x="1533525" y="233362"/>
                    </a:cubicBezTo>
                    <a:cubicBezTo>
                      <a:pt x="1527135" y="234782"/>
                      <a:pt x="1520825" y="236537"/>
                      <a:pt x="1514475" y="238125"/>
                    </a:cubicBezTo>
                    <a:cubicBezTo>
                      <a:pt x="1500427" y="247490"/>
                      <a:pt x="1497359" y="248186"/>
                      <a:pt x="1485900" y="261937"/>
                    </a:cubicBezTo>
                    <a:cubicBezTo>
                      <a:pt x="1482236" y="266334"/>
                      <a:pt x="1480422" y="272178"/>
                      <a:pt x="1476375" y="276225"/>
                    </a:cubicBezTo>
                    <a:cubicBezTo>
                      <a:pt x="1472328" y="280272"/>
                      <a:pt x="1466484" y="282086"/>
                      <a:pt x="1462087" y="285750"/>
                    </a:cubicBezTo>
                    <a:cubicBezTo>
                      <a:pt x="1456913" y="290062"/>
                      <a:pt x="1452562" y="295275"/>
                      <a:pt x="1447800" y="300037"/>
                    </a:cubicBezTo>
                    <a:cubicBezTo>
                      <a:pt x="1436335" y="334428"/>
                      <a:pt x="1448799" y="293542"/>
                      <a:pt x="1438275" y="361950"/>
                    </a:cubicBezTo>
                    <a:cubicBezTo>
                      <a:pt x="1437512" y="366912"/>
                      <a:pt x="1434891" y="371410"/>
                      <a:pt x="1433512" y="376237"/>
                    </a:cubicBezTo>
                    <a:cubicBezTo>
                      <a:pt x="1431714" y="382531"/>
                      <a:pt x="1430337" y="388937"/>
                      <a:pt x="1428750" y="395287"/>
                    </a:cubicBezTo>
                    <a:cubicBezTo>
                      <a:pt x="1427162" y="419100"/>
                      <a:pt x="1426623" y="443005"/>
                      <a:pt x="1423987" y="466725"/>
                    </a:cubicBezTo>
                    <a:cubicBezTo>
                      <a:pt x="1422518" y="479950"/>
                      <a:pt x="1413062" y="490583"/>
                      <a:pt x="1404937" y="500062"/>
                    </a:cubicBezTo>
                    <a:cubicBezTo>
                      <a:pt x="1400554" y="505176"/>
                      <a:pt x="1395085" y="509281"/>
                      <a:pt x="1390650" y="514350"/>
                    </a:cubicBezTo>
                    <a:cubicBezTo>
                      <a:pt x="1383956" y="522000"/>
                      <a:pt x="1377950" y="530225"/>
                      <a:pt x="1371600" y="538162"/>
                    </a:cubicBezTo>
                    <a:cubicBezTo>
                      <a:pt x="1362491" y="565488"/>
                      <a:pt x="1373360" y="539981"/>
                      <a:pt x="1352550" y="566737"/>
                    </a:cubicBezTo>
                    <a:cubicBezTo>
                      <a:pt x="1345522" y="575773"/>
                      <a:pt x="1337120" y="584452"/>
                      <a:pt x="1333500" y="595312"/>
                    </a:cubicBezTo>
                    <a:cubicBezTo>
                      <a:pt x="1328726" y="609632"/>
                      <a:pt x="1329470" y="611577"/>
                      <a:pt x="1319212" y="623887"/>
                    </a:cubicBezTo>
                    <a:cubicBezTo>
                      <a:pt x="1308154" y="637157"/>
                      <a:pt x="1299894" y="641948"/>
                      <a:pt x="1285875" y="652462"/>
                    </a:cubicBezTo>
                    <a:lnTo>
                      <a:pt x="1266825" y="681037"/>
                    </a:lnTo>
                    <a:cubicBezTo>
                      <a:pt x="1263650" y="685800"/>
                      <a:pt x="1262063" y="692150"/>
                      <a:pt x="1257300" y="695325"/>
                    </a:cubicBezTo>
                    <a:lnTo>
                      <a:pt x="1243012" y="704850"/>
                    </a:lnTo>
                    <a:cubicBezTo>
                      <a:pt x="1239837" y="714375"/>
                      <a:pt x="1234596" y="723446"/>
                      <a:pt x="1233487" y="733425"/>
                    </a:cubicBezTo>
                    <a:cubicBezTo>
                      <a:pt x="1231900" y="747712"/>
                      <a:pt x="1231088" y="762107"/>
                      <a:pt x="1228725" y="776287"/>
                    </a:cubicBezTo>
                    <a:cubicBezTo>
                      <a:pt x="1227900" y="781239"/>
                      <a:pt x="1227176" y="786718"/>
                      <a:pt x="1223962" y="790575"/>
                    </a:cubicBezTo>
                    <a:cubicBezTo>
                      <a:pt x="1218881" y="796673"/>
                      <a:pt x="1210812" y="799552"/>
                      <a:pt x="1204912" y="804862"/>
                    </a:cubicBezTo>
                    <a:cubicBezTo>
                      <a:pt x="1194899" y="813873"/>
                      <a:pt x="1187545" y="825965"/>
                      <a:pt x="1176337" y="833437"/>
                    </a:cubicBezTo>
                    <a:cubicBezTo>
                      <a:pt x="1142654" y="855893"/>
                      <a:pt x="1184369" y="827701"/>
                      <a:pt x="1143000" y="857250"/>
                    </a:cubicBezTo>
                    <a:cubicBezTo>
                      <a:pt x="1138342" y="860577"/>
                      <a:pt x="1133109" y="863111"/>
                      <a:pt x="1128712" y="866775"/>
                    </a:cubicBezTo>
                    <a:cubicBezTo>
                      <a:pt x="1123538" y="871087"/>
                      <a:pt x="1120312" y="877791"/>
                      <a:pt x="1114425" y="881062"/>
                    </a:cubicBezTo>
                    <a:cubicBezTo>
                      <a:pt x="1105648" y="885938"/>
                      <a:pt x="1094830" y="886097"/>
                      <a:pt x="1085850" y="890587"/>
                    </a:cubicBezTo>
                    <a:cubicBezTo>
                      <a:pt x="1062310" y="902357"/>
                      <a:pt x="1073535" y="897867"/>
                      <a:pt x="1052512" y="904875"/>
                    </a:cubicBezTo>
                    <a:cubicBezTo>
                      <a:pt x="1049337" y="909637"/>
                      <a:pt x="1047034" y="915115"/>
                      <a:pt x="1042987" y="919162"/>
                    </a:cubicBezTo>
                    <a:cubicBezTo>
                      <a:pt x="1038940" y="923209"/>
                      <a:pt x="1032276" y="924218"/>
                      <a:pt x="1028700" y="928687"/>
                    </a:cubicBezTo>
                    <a:cubicBezTo>
                      <a:pt x="1010228" y="951777"/>
                      <a:pt x="1040820" y="937348"/>
                      <a:pt x="1009650" y="947737"/>
                    </a:cubicBezTo>
                    <a:cubicBezTo>
                      <a:pt x="1000619" y="953758"/>
                      <a:pt x="972102" y="972006"/>
                      <a:pt x="962025" y="981075"/>
                    </a:cubicBezTo>
                    <a:cubicBezTo>
                      <a:pt x="952013" y="990086"/>
                      <a:pt x="942975" y="1000125"/>
                      <a:pt x="933450" y="1009650"/>
                    </a:cubicBezTo>
                    <a:lnTo>
                      <a:pt x="904875" y="1038225"/>
                    </a:lnTo>
                    <a:cubicBezTo>
                      <a:pt x="900112" y="1044575"/>
                      <a:pt x="895201" y="1050816"/>
                      <a:pt x="890587" y="1057275"/>
                    </a:cubicBezTo>
                    <a:cubicBezTo>
                      <a:pt x="887260" y="1061932"/>
                      <a:pt x="885109" y="1067515"/>
                      <a:pt x="881062" y="1071562"/>
                    </a:cubicBezTo>
                    <a:cubicBezTo>
                      <a:pt x="877015" y="1075609"/>
                      <a:pt x="871537" y="1077912"/>
                      <a:pt x="866775" y="1081087"/>
                    </a:cubicBezTo>
                    <a:cubicBezTo>
                      <a:pt x="841378" y="1119184"/>
                      <a:pt x="845343" y="1092994"/>
                      <a:pt x="842962" y="1104900"/>
                    </a:cubicBezTo>
                    <a:cubicBezTo>
                      <a:pt x="839787" y="1117600"/>
                      <a:pt x="836381" y="1130244"/>
                      <a:pt x="833437" y="1143000"/>
                    </a:cubicBezTo>
                    <a:cubicBezTo>
                      <a:pt x="831617" y="1150887"/>
                      <a:pt x="830805" y="1159003"/>
                      <a:pt x="828675" y="1166812"/>
                    </a:cubicBezTo>
                    <a:cubicBezTo>
                      <a:pt x="826033" y="1176498"/>
                      <a:pt x="826250" y="1188287"/>
                      <a:pt x="819150" y="1195387"/>
                    </a:cubicBezTo>
                    <a:cubicBezTo>
                      <a:pt x="814387" y="1200150"/>
                      <a:pt x="810179" y="1205540"/>
                      <a:pt x="804862" y="1209675"/>
                    </a:cubicBezTo>
                    <a:cubicBezTo>
                      <a:pt x="795826" y="1216703"/>
                      <a:pt x="785812" y="1222375"/>
                      <a:pt x="776287" y="1228725"/>
                    </a:cubicBezTo>
                    <a:cubicBezTo>
                      <a:pt x="771525" y="1231900"/>
                      <a:pt x="766047" y="1234203"/>
                      <a:pt x="762000" y="1238250"/>
                    </a:cubicBezTo>
                    <a:lnTo>
                      <a:pt x="747712" y="1252537"/>
                    </a:lnTo>
                    <a:cubicBezTo>
                      <a:pt x="743610" y="1289456"/>
                      <a:pt x="754397" y="1292058"/>
                      <a:pt x="728662" y="1304925"/>
                    </a:cubicBezTo>
                    <a:cubicBezTo>
                      <a:pt x="724172" y="1307170"/>
                      <a:pt x="719137" y="1308100"/>
                      <a:pt x="714375" y="1309687"/>
                    </a:cubicBezTo>
                    <a:cubicBezTo>
                      <a:pt x="709612" y="1314450"/>
                      <a:pt x="704399" y="1318801"/>
                      <a:pt x="700087" y="1323975"/>
                    </a:cubicBezTo>
                    <a:cubicBezTo>
                      <a:pt x="696423" y="1328372"/>
                      <a:pt x="694609" y="1334215"/>
                      <a:pt x="690562" y="1338262"/>
                    </a:cubicBezTo>
                    <a:cubicBezTo>
                      <a:pt x="653098" y="1375726"/>
                      <a:pt x="701001" y="1315259"/>
                      <a:pt x="661987" y="1362075"/>
                    </a:cubicBezTo>
                    <a:cubicBezTo>
                      <a:pt x="658323" y="1366472"/>
                      <a:pt x="656126" y="1371965"/>
                      <a:pt x="652462" y="1376362"/>
                    </a:cubicBezTo>
                    <a:cubicBezTo>
                      <a:pt x="641001" y="1390116"/>
                      <a:pt x="637938" y="1390808"/>
                      <a:pt x="623887" y="1400175"/>
                    </a:cubicBezTo>
                    <a:cubicBezTo>
                      <a:pt x="622300" y="1404937"/>
                      <a:pt x="621563" y="1410074"/>
                      <a:pt x="619125" y="1414462"/>
                    </a:cubicBezTo>
                    <a:cubicBezTo>
                      <a:pt x="613566" y="1424469"/>
                      <a:pt x="600075" y="1443037"/>
                      <a:pt x="600075" y="1443037"/>
                    </a:cubicBezTo>
                    <a:cubicBezTo>
                      <a:pt x="598487" y="1452562"/>
                      <a:pt x="600178" y="1463271"/>
                      <a:pt x="595312" y="1471612"/>
                    </a:cubicBezTo>
                    <a:cubicBezTo>
                      <a:pt x="590401" y="1480030"/>
                      <a:pt x="560261" y="1507290"/>
                      <a:pt x="547687" y="1514475"/>
                    </a:cubicBezTo>
                    <a:cubicBezTo>
                      <a:pt x="543329" y="1516966"/>
                      <a:pt x="538162" y="1517650"/>
                      <a:pt x="533400" y="1519237"/>
                    </a:cubicBezTo>
                    <a:cubicBezTo>
                      <a:pt x="508003" y="1557334"/>
                      <a:pt x="541335" y="1511303"/>
                      <a:pt x="509587" y="1543050"/>
                    </a:cubicBezTo>
                    <a:cubicBezTo>
                      <a:pt x="477834" y="1574802"/>
                      <a:pt x="523878" y="1541459"/>
                      <a:pt x="485775" y="1566862"/>
                    </a:cubicBezTo>
                    <a:cubicBezTo>
                      <a:pt x="475005" y="1583018"/>
                      <a:pt x="472203" y="1577103"/>
                      <a:pt x="481012" y="1585912"/>
                    </a:cubicBezTo>
                    <a:cubicBezTo>
                      <a:pt x="457363" y="1621387"/>
                      <a:pt x="487758" y="1577817"/>
                      <a:pt x="457200" y="1614487"/>
                    </a:cubicBezTo>
                    <a:cubicBezTo>
                      <a:pt x="453536" y="1618884"/>
                      <a:pt x="452145" y="1625199"/>
                      <a:pt x="447675" y="1628775"/>
                    </a:cubicBezTo>
                    <a:cubicBezTo>
                      <a:pt x="443755" y="1631911"/>
                      <a:pt x="438150" y="1631950"/>
                      <a:pt x="433387" y="1633537"/>
                    </a:cubicBezTo>
                    <a:cubicBezTo>
                      <a:pt x="427037" y="1638300"/>
                      <a:pt x="418544" y="1641094"/>
                      <a:pt x="414337" y="1647825"/>
                    </a:cubicBezTo>
                    <a:cubicBezTo>
                      <a:pt x="387015" y="1691541"/>
                      <a:pt x="431469" y="1657041"/>
                      <a:pt x="395287" y="1681162"/>
                    </a:cubicBezTo>
                    <a:cubicBezTo>
                      <a:pt x="392112" y="1685925"/>
                      <a:pt x="390232" y="1691874"/>
                      <a:pt x="385762" y="1695450"/>
                    </a:cubicBezTo>
                    <a:cubicBezTo>
                      <a:pt x="381842" y="1698586"/>
                      <a:pt x="376397" y="1699228"/>
                      <a:pt x="371475" y="1700212"/>
                    </a:cubicBezTo>
                    <a:cubicBezTo>
                      <a:pt x="360467" y="1702414"/>
                      <a:pt x="349250" y="1703387"/>
                      <a:pt x="338137" y="1704975"/>
                    </a:cubicBezTo>
                    <a:cubicBezTo>
                      <a:pt x="333375" y="1706562"/>
                      <a:pt x="327770" y="1706601"/>
                      <a:pt x="323850" y="1709737"/>
                    </a:cubicBezTo>
                    <a:cubicBezTo>
                      <a:pt x="319380" y="1713313"/>
                      <a:pt x="318372" y="1719978"/>
                      <a:pt x="314325" y="1724025"/>
                    </a:cubicBezTo>
                    <a:cubicBezTo>
                      <a:pt x="310278" y="1728072"/>
                      <a:pt x="304800" y="1730375"/>
                      <a:pt x="300037" y="1733550"/>
                    </a:cubicBezTo>
                    <a:cubicBezTo>
                      <a:pt x="296862" y="1738312"/>
                      <a:pt x="292099" y="1742281"/>
                      <a:pt x="290512" y="1747837"/>
                    </a:cubicBezTo>
                    <a:cubicBezTo>
                      <a:pt x="285750" y="1752600"/>
                      <a:pt x="281829" y="1758389"/>
                      <a:pt x="276225" y="1762125"/>
                    </a:cubicBezTo>
                    <a:cubicBezTo>
                      <a:pt x="272048" y="1764910"/>
                      <a:pt x="265857" y="1763751"/>
                      <a:pt x="261937" y="1766887"/>
                    </a:cubicBezTo>
                    <a:cubicBezTo>
                      <a:pt x="257467" y="1770463"/>
                      <a:pt x="256720" y="1777406"/>
                      <a:pt x="252412" y="1781175"/>
                    </a:cubicBezTo>
                    <a:cubicBezTo>
                      <a:pt x="229731" y="1801021"/>
                      <a:pt x="228459" y="1799070"/>
                      <a:pt x="204787" y="1804987"/>
                    </a:cubicBezTo>
                    <a:cubicBezTo>
                      <a:pt x="202927" y="1810567"/>
                      <a:pt x="192745" y="1845604"/>
                      <a:pt x="185737" y="1852612"/>
                    </a:cubicBezTo>
                    <a:cubicBezTo>
                      <a:pt x="183451" y="1854898"/>
                      <a:pt x="152576" y="1862087"/>
                      <a:pt x="152400" y="1862137"/>
                    </a:cubicBezTo>
                    <a:cubicBezTo>
                      <a:pt x="147573" y="1863516"/>
                      <a:pt x="142602" y="1864655"/>
                      <a:pt x="138112" y="1866900"/>
                    </a:cubicBezTo>
                    <a:cubicBezTo>
                      <a:pt x="124853" y="1873530"/>
                      <a:pt x="120069" y="1880181"/>
                      <a:pt x="109537" y="1890712"/>
                    </a:cubicBezTo>
                    <a:cubicBezTo>
                      <a:pt x="107950" y="1895475"/>
                      <a:pt x="105864" y="1900099"/>
                      <a:pt x="104775" y="1905000"/>
                    </a:cubicBezTo>
                    <a:cubicBezTo>
                      <a:pt x="102680" y="1914426"/>
                      <a:pt x="104803" y="1925191"/>
                      <a:pt x="100012" y="1933575"/>
                    </a:cubicBezTo>
                    <a:cubicBezTo>
                      <a:pt x="97521" y="1937933"/>
                      <a:pt x="90487" y="1936750"/>
                      <a:pt x="85725" y="1938337"/>
                    </a:cubicBezTo>
                    <a:cubicBezTo>
                      <a:pt x="80962" y="1943100"/>
                      <a:pt x="75173" y="1947021"/>
                      <a:pt x="71437" y="1952625"/>
                    </a:cubicBezTo>
                    <a:cubicBezTo>
                      <a:pt x="68652" y="1956802"/>
                      <a:pt x="70225" y="1963362"/>
                      <a:pt x="66675" y="1966912"/>
                    </a:cubicBezTo>
                    <a:cubicBezTo>
                      <a:pt x="58580" y="1975007"/>
                      <a:pt x="48960" y="1982342"/>
                      <a:pt x="38100" y="1985962"/>
                    </a:cubicBezTo>
                    <a:cubicBezTo>
                      <a:pt x="6157" y="1996610"/>
                      <a:pt x="18505" y="1990996"/>
                      <a:pt x="0" y="2000250"/>
                    </a:cubicBezTo>
                    <a:lnTo>
                      <a:pt x="0" y="1995487"/>
                    </a:lnTo>
                    <a:lnTo>
                      <a:pt x="0" y="1995487"/>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sp>
          <p:nvSpPr>
            <p:cNvPr id="35" name="34 Forma libre"/>
            <p:cNvSpPr/>
            <p:nvPr/>
          </p:nvSpPr>
          <p:spPr>
            <a:xfrm>
              <a:off x="3534770" y="3575713"/>
              <a:ext cx="1269242" cy="1453615"/>
            </a:xfrm>
            <a:custGeom>
              <a:avLst/>
              <a:gdLst>
                <a:gd name="connsiteX0" fmla="*/ 1009934 w 1269242"/>
                <a:gd name="connsiteY0" fmla="*/ 272956 h 1453615"/>
                <a:gd name="connsiteX1" fmla="*/ 928048 w 1269242"/>
                <a:gd name="connsiteY1" fmla="*/ 327547 h 1453615"/>
                <a:gd name="connsiteX2" fmla="*/ 832514 w 1269242"/>
                <a:gd name="connsiteY2" fmla="*/ 382138 h 1453615"/>
                <a:gd name="connsiteX3" fmla="*/ 777923 w 1269242"/>
                <a:gd name="connsiteY3" fmla="*/ 395786 h 1453615"/>
                <a:gd name="connsiteX4" fmla="*/ 736979 w 1269242"/>
                <a:gd name="connsiteY4" fmla="*/ 409433 h 1453615"/>
                <a:gd name="connsiteX5" fmla="*/ 696036 w 1269242"/>
                <a:gd name="connsiteY5" fmla="*/ 436729 h 1453615"/>
                <a:gd name="connsiteX6" fmla="*/ 573206 w 1269242"/>
                <a:gd name="connsiteY6" fmla="*/ 382138 h 1453615"/>
                <a:gd name="connsiteX7" fmla="*/ 559558 w 1269242"/>
                <a:gd name="connsiteY7" fmla="*/ 341194 h 1453615"/>
                <a:gd name="connsiteX8" fmla="*/ 477672 w 1269242"/>
                <a:gd name="connsiteY8" fmla="*/ 259308 h 1453615"/>
                <a:gd name="connsiteX9" fmla="*/ 436729 w 1269242"/>
                <a:gd name="connsiteY9" fmla="*/ 218365 h 1453615"/>
                <a:gd name="connsiteX10" fmla="*/ 409433 w 1269242"/>
                <a:gd name="connsiteY10" fmla="*/ 177421 h 1453615"/>
                <a:gd name="connsiteX11" fmla="*/ 395785 w 1269242"/>
                <a:gd name="connsiteY11" fmla="*/ 136478 h 1453615"/>
                <a:gd name="connsiteX12" fmla="*/ 354842 w 1269242"/>
                <a:gd name="connsiteY12" fmla="*/ 109183 h 1453615"/>
                <a:gd name="connsiteX13" fmla="*/ 341194 w 1269242"/>
                <a:gd name="connsiteY13" fmla="*/ 68239 h 1453615"/>
                <a:gd name="connsiteX14" fmla="*/ 259308 w 1269242"/>
                <a:gd name="connsiteY14" fmla="*/ 0 h 1453615"/>
                <a:gd name="connsiteX15" fmla="*/ 245660 w 1269242"/>
                <a:gd name="connsiteY15" fmla="*/ 81887 h 1453615"/>
                <a:gd name="connsiteX16" fmla="*/ 204717 w 1269242"/>
                <a:gd name="connsiteY16" fmla="*/ 95535 h 1453615"/>
                <a:gd name="connsiteX17" fmla="*/ 109182 w 1269242"/>
                <a:gd name="connsiteY17" fmla="*/ 81887 h 1453615"/>
                <a:gd name="connsiteX18" fmla="*/ 13648 w 1269242"/>
                <a:gd name="connsiteY18" fmla="*/ 68239 h 1453615"/>
                <a:gd name="connsiteX19" fmla="*/ 0 w 1269242"/>
                <a:gd name="connsiteY19" fmla="*/ 109183 h 1453615"/>
                <a:gd name="connsiteX20" fmla="*/ 13648 w 1269242"/>
                <a:gd name="connsiteY20" fmla="*/ 191069 h 1453615"/>
                <a:gd name="connsiteX21" fmla="*/ 54591 w 1269242"/>
                <a:gd name="connsiteY21" fmla="*/ 218365 h 1453615"/>
                <a:gd name="connsiteX22" fmla="*/ 232012 w 1269242"/>
                <a:gd name="connsiteY22" fmla="*/ 245660 h 1453615"/>
                <a:gd name="connsiteX23" fmla="*/ 272955 w 1269242"/>
                <a:gd name="connsiteY23" fmla="*/ 272956 h 1453615"/>
                <a:gd name="connsiteX24" fmla="*/ 286603 w 1269242"/>
                <a:gd name="connsiteY24" fmla="*/ 313899 h 1453615"/>
                <a:gd name="connsiteX25" fmla="*/ 300251 w 1269242"/>
                <a:gd name="connsiteY25" fmla="*/ 532263 h 1453615"/>
                <a:gd name="connsiteX26" fmla="*/ 327546 w 1269242"/>
                <a:gd name="connsiteY26" fmla="*/ 573206 h 1453615"/>
                <a:gd name="connsiteX27" fmla="*/ 409433 w 1269242"/>
                <a:gd name="connsiteY27" fmla="*/ 627797 h 1453615"/>
                <a:gd name="connsiteX28" fmla="*/ 450376 w 1269242"/>
                <a:gd name="connsiteY28" fmla="*/ 709684 h 1453615"/>
                <a:gd name="connsiteX29" fmla="*/ 464024 w 1269242"/>
                <a:gd name="connsiteY29" fmla="*/ 818866 h 1453615"/>
                <a:gd name="connsiteX30" fmla="*/ 504967 w 1269242"/>
                <a:gd name="connsiteY30" fmla="*/ 832514 h 1453615"/>
                <a:gd name="connsiteX31" fmla="*/ 586854 w 1269242"/>
                <a:gd name="connsiteY31" fmla="*/ 887105 h 1453615"/>
                <a:gd name="connsiteX32" fmla="*/ 614149 w 1269242"/>
                <a:gd name="connsiteY32" fmla="*/ 928048 h 1453615"/>
                <a:gd name="connsiteX33" fmla="*/ 655093 w 1269242"/>
                <a:gd name="connsiteY33" fmla="*/ 941696 h 1453615"/>
                <a:gd name="connsiteX34" fmla="*/ 736979 w 1269242"/>
                <a:gd name="connsiteY34" fmla="*/ 982639 h 1453615"/>
                <a:gd name="connsiteX35" fmla="*/ 791570 w 1269242"/>
                <a:gd name="connsiteY35" fmla="*/ 1064526 h 1453615"/>
                <a:gd name="connsiteX36" fmla="*/ 805218 w 1269242"/>
                <a:gd name="connsiteY36" fmla="*/ 1105469 h 1453615"/>
                <a:gd name="connsiteX37" fmla="*/ 859809 w 1269242"/>
                <a:gd name="connsiteY37" fmla="*/ 1187356 h 1453615"/>
                <a:gd name="connsiteX38" fmla="*/ 887105 w 1269242"/>
                <a:gd name="connsiteY38" fmla="*/ 1228299 h 1453615"/>
                <a:gd name="connsiteX39" fmla="*/ 900752 w 1269242"/>
                <a:gd name="connsiteY39" fmla="*/ 1405720 h 1453615"/>
                <a:gd name="connsiteX40" fmla="*/ 941696 w 1269242"/>
                <a:gd name="connsiteY40" fmla="*/ 1446663 h 1453615"/>
                <a:gd name="connsiteX41" fmla="*/ 1078173 w 1269242"/>
                <a:gd name="connsiteY41" fmla="*/ 1433015 h 1453615"/>
                <a:gd name="connsiteX42" fmla="*/ 1119117 w 1269242"/>
                <a:gd name="connsiteY42" fmla="*/ 1405720 h 1453615"/>
                <a:gd name="connsiteX43" fmla="*/ 1146412 w 1269242"/>
                <a:gd name="connsiteY43" fmla="*/ 1310186 h 1453615"/>
                <a:gd name="connsiteX44" fmla="*/ 1228299 w 1269242"/>
                <a:gd name="connsiteY44" fmla="*/ 1269242 h 1453615"/>
                <a:gd name="connsiteX45" fmla="*/ 1269242 w 1269242"/>
                <a:gd name="connsiteY45" fmla="*/ 1241947 h 1453615"/>
                <a:gd name="connsiteX46" fmla="*/ 1255594 w 1269242"/>
                <a:gd name="connsiteY46" fmla="*/ 1201003 h 1453615"/>
                <a:gd name="connsiteX47" fmla="*/ 1214651 w 1269242"/>
                <a:gd name="connsiteY47" fmla="*/ 1187356 h 1453615"/>
                <a:gd name="connsiteX48" fmla="*/ 1050878 w 1269242"/>
                <a:gd name="connsiteY48" fmla="*/ 1173708 h 1453615"/>
                <a:gd name="connsiteX49" fmla="*/ 996287 w 1269242"/>
                <a:gd name="connsiteY49" fmla="*/ 1160060 h 1453615"/>
                <a:gd name="connsiteX50" fmla="*/ 941696 w 1269242"/>
                <a:gd name="connsiteY50" fmla="*/ 1078174 h 1453615"/>
                <a:gd name="connsiteX51" fmla="*/ 955343 w 1269242"/>
                <a:gd name="connsiteY51" fmla="*/ 1009935 h 1453615"/>
                <a:gd name="connsiteX52" fmla="*/ 982639 w 1269242"/>
                <a:gd name="connsiteY52" fmla="*/ 723332 h 1453615"/>
                <a:gd name="connsiteX53" fmla="*/ 1064526 w 1269242"/>
                <a:gd name="connsiteY53" fmla="*/ 655093 h 1453615"/>
                <a:gd name="connsiteX54" fmla="*/ 1091821 w 1269242"/>
                <a:gd name="connsiteY54" fmla="*/ 614150 h 1453615"/>
                <a:gd name="connsiteX55" fmla="*/ 1119117 w 1269242"/>
                <a:gd name="connsiteY55" fmla="*/ 532263 h 1453615"/>
                <a:gd name="connsiteX56" fmla="*/ 1105469 w 1269242"/>
                <a:gd name="connsiteY56" fmla="*/ 395786 h 1453615"/>
                <a:gd name="connsiteX57" fmla="*/ 1064526 w 1269242"/>
                <a:gd name="connsiteY57" fmla="*/ 368490 h 1453615"/>
                <a:gd name="connsiteX58" fmla="*/ 1009934 w 1269242"/>
                <a:gd name="connsiteY58" fmla="*/ 272956 h 14536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1269242" h="1453615">
                  <a:moveTo>
                    <a:pt x="1009934" y="272956"/>
                  </a:moveTo>
                  <a:cubicBezTo>
                    <a:pt x="987188" y="266132"/>
                    <a:pt x="1007051" y="288045"/>
                    <a:pt x="928048" y="327547"/>
                  </a:cubicBezTo>
                  <a:cubicBezTo>
                    <a:pt x="848859" y="367142"/>
                    <a:pt x="928218" y="346248"/>
                    <a:pt x="832514" y="382138"/>
                  </a:cubicBezTo>
                  <a:cubicBezTo>
                    <a:pt x="814951" y="388724"/>
                    <a:pt x="795958" y="390633"/>
                    <a:pt x="777923" y="395786"/>
                  </a:cubicBezTo>
                  <a:cubicBezTo>
                    <a:pt x="764090" y="399738"/>
                    <a:pt x="750627" y="404884"/>
                    <a:pt x="736979" y="409433"/>
                  </a:cubicBezTo>
                  <a:cubicBezTo>
                    <a:pt x="723331" y="418532"/>
                    <a:pt x="712338" y="434918"/>
                    <a:pt x="696036" y="436729"/>
                  </a:cubicBezTo>
                  <a:cubicBezTo>
                    <a:pt x="620342" y="445140"/>
                    <a:pt x="616118" y="425050"/>
                    <a:pt x="573206" y="382138"/>
                  </a:cubicBezTo>
                  <a:cubicBezTo>
                    <a:pt x="568657" y="368490"/>
                    <a:pt x="568390" y="352550"/>
                    <a:pt x="559558" y="341194"/>
                  </a:cubicBezTo>
                  <a:cubicBezTo>
                    <a:pt x="535859" y="310724"/>
                    <a:pt x="504967" y="286603"/>
                    <a:pt x="477672" y="259308"/>
                  </a:cubicBezTo>
                  <a:cubicBezTo>
                    <a:pt x="464024" y="245660"/>
                    <a:pt x="447435" y="234424"/>
                    <a:pt x="436729" y="218365"/>
                  </a:cubicBezTo>
                  <a:cubicBezTo>
                    <a:pt x="427630" y="204717"/>
                    <a:pt x="416769" y="192092"/>
                    <a:pt x="409433" y="177421"/>
                  </a:cubicBezTo>
                  <a:cubicBezTo>
                    <a:pt x="402999" y="164554"/>
                    <a:pt x="404772" y="147711"/>
                    <a:pt x="395785" y="136478"/>
                  </a:cubicBezTo>
                  <a:cubicBezTo>
                    <a:pt x="385538" y="123670"/>
                    <a:pt x="368490" y="118281"/>
                    <a:pt x="354842" y="109183"/>
                  </a:cubicBezTo>
                  <a:cubicBezTo>
                    <a:pt x="350293" y="95535"/>
                    <a:pt x="349174" y="80209"/>
                    <a:pt x="341194" y="68239"/>
                  </a:cubicBezTo>
                  <a:cubicBezTo>
                    <a:pt x="320178" y="36715"/>
                    <a:pt x="289518" y="20141"/>
                    <a:pt x="259308" y="0"/>
                  </a:cubicBezTo>
                  <a:cubicBezTo>
                    <a:pt x="254759" y="27296"/>
                    <a:pt x="259389" y="57861"/>
                    <a:pt x="245660" y="81887"/>
                  </a:cubicBezTo>
                  <a:cubicBezTo>
                    <a:pt x="238523" y="94378"/>
                    <a:pt x="219103" y="95535"/>
                    <a:pt x="204717" y="95535"/>
                  </a:cubicBezTo>
                  <a:cubicBezTo>
                    <a:pt x="172549" y="95535"/>
                    <a:pt x="141027" y="86436"/>
                    <a:pt x="109182" y="81887"/>
                  </a:cubicBezTo>
                  <a:cubicBezTo>
                    <a:pt x="75752" y="59600"/>
                    <a:pt x="57713" y="32986"/>
                    <a:pt x="13648" y="68239"/>
                  </a:cubicBezTo>
                  <a:cubicBezTo>
                    <a:pt x="2414" y="77226"/>
                    <a:pt x="4549" y="95535"/>
                    <a:pt x="0" y="109183"/>
                  </a:cubicBezTo>
                  <a:cubicBezTo>
                    <a:pt x="4549" y="136478"/>
                    <a:pt x="1273" y="166319"/>
                    <a:pt x="13648" y="191069"/>
                  </a:cubicBezTo>
                  <a:cubicBezTo>
                    <a:pt x="20983" y="205740"/>
                    <a:pt x="39920" y="211030"/>
                    <a:pt x="54591" y="218365"/>
                  </a:cubicBezTo>
                  <a:cubicBezTo>
                    <a:pt x="103772" y="242956"/>
                    <a:pt x="192884" y="241747"/>
                    <a:pt x="232012" y="245660"/>
                  </a:cubicBezTo>
                  <a:cubicBezTo>
                    <a:pt x="245660" y="254759"/>
                    <a:pt x="262708" y="260148"/>
                    <a:pt x="272955" y="272956"/>
                  </a:cubicBezTo>
                  <a:cubicBezTo>
                    <a:pt x="281942" y="284190"/>
                    <a:pt x="285097" y="299592"/>
                    <a:pt x="286603" y="313899"/>
                  </a:cubicBezTo>
                  <a:cubicBezTo>
                    <a:pt x="294238" y="386428"/>
                    <a:pt x="288877" y="460225"/>
                    <a:pt x="300251" y="532263"/>
                  </a:cubicBezTo>
                  <a:cubicBezTo>
                    <a:pt x="302809" y="548465"/>
                    <a:pt x="317045" y="560605"/>
                    <a:pt x="327546" y="573206"/>
                  </a:cubicBezTo>
                  <a:cubicBezTo>
                    <a:pt x="366866" y="620391"/>
                    <a:pt x="358971" y="610977"/>
                    <a:pt x="409433" y="627797"/>
                  </a:cubicBezTo>
                  <a:cubicBezTo>
                    <a:pt x="431288" y="660579"/>
                    <a:pt x="443313" y="670836"/>
                    <a:pt x="450376" y="709684"/>
                  </a:cubicBezTo>
                  <a:cubicBezTo>
                    <a:pt x="456937" y="745770"/>
                    <a:pt x="449128" y="785350"/>
                    <a:pt x="464024" y="818866"/>
                  </a:cubicBezTo>
                  <a:cubicBezTo>
                    <a:pt x="469867" y="832012"/>
                    <a:pt x="492391" y="825528"/>
                    <a:pt x="504967" y="832514"/>
                  </a:cubicBezTo>
                  <a:cubicBezTo>
                    <a:pt x="533644" y="848446"/>
                    <a:pt x="586854" y="887105"/>
                    <a:pt x="586854" y="887105"/>
                  </a:cubicBezTo>
                  <a:cubicBezTo>
                    <a:pt x="595952" y="900753"/>
                    <a:pt x="601341" y="917802"/>
                    <a:pt x="614149" y="928048"/>
                  </a:cubicBezTo>
                  <a:cubicBezTo>
                    <a:pt x="625383" y="937035"/>
                    <a:pt x="642226" y="935262"/>
                    <a:pt x="655093" y="941696"/>
                  </a:cubicBezTo>
                  <a:cubicBezTo>
                    <a:pt x="760923" y="994610"/>
                    <a:pt x="634064" y="948333"/>
                    <a:pt x="736979" y="982639"/>
                  </a:cubicBezTo>
                  <a:cubicBezTo>
                    <a:pt x="755176" y="1009935"/>
                    <a:pt x="781196" y="1033404"/>
                    <a:pt x="791570" y="1064526"/>
                  </a:cubicBezTo>
                  <a:cubicBezTo>
                    <a:pt x="796119" y="1078174"/>
                    <a:pt x="798232" y="1092893"/>
                    <a:pt x="805218" y="1105469"/>
                  </a:cubicBezTo>
                  <a:cubicBezTo>
                    <a:pt x="821150" y="1134146"/>
                    <a:pt x="841612" y="1160060"/>
                    <a:pt x="859809" y="1187356"/>
                  </a:cubicBezTo>
                  <a:lnTo>
                    <a:pt x="887105" y="1228299"/>
                  </a:lnTo>
                  <a:cubicBezTo>
                    <a:pt x="891654" y="1287439"/>
                    <a:pt x="886366" y="1348176"/>
                    <a:pt x="900752" y="1405720"/>
                  </a:cubicBezTo>
                  <a:cubicBezTo>
                    <a:pt x="905433" y="1424445"/>
                    <a:pt x="922619" y="1443728"/>
                    <a:pt x="941696" y="1446663"/>
                  </a:cubicBezTo>
                  <a:cubicBezTo>
                    <a:pt x="986884" y="1453615"/>
                    <a:pt x="1032681" y="1437564"/>
                    <a:pt x="1078173" y="1433015"/>
                  </a:cubicBezTo>
                  <a:cubicBezTo>
                    <a:pt x="1091821" y="1423917"/>
                    <a:pt x="1108870" y="1418528"/>
                    <a:pt x="1119117" y="1405720"/>
                  </a:cubicBezTo>
                  <a:cubicBezTo>
                    <a:pt x="1133065" y="1388285"/>
                    <a:pt x="1136615" y="1324881"/>
                    <a:pt x="1146412" y="1310186"/>
                  </a:cubicBezTo>
                  <a:cubicBezTo>
                    <a:pt x="1165969" y="1280851"/>
                    <a:pt x="1201050" y="1282866"/>
                    <a:pt x="1228299" y="1269242"/>
                  </a:cubicBezTo>
                  <a:cubicBezTo>
                    <a:pt x="1242970" y="1261907"/>
                    <a:pt x="1255594" y="1251045"/>
                    <a:pt x="1269242" y="1241947"/>
                  </a:cubicBezTo>
                  <a:cubicBezTo>
                    <a:pt x="1264693" y="1228299"/>
                    <a:pt x="1265767" y="1211176"/>
                    <a:pt x="1255594" y="1201003"/>
                  </a:cubicBezTo>
                  <a:cubicBezTo>
                    <a:pt x="1245422" y="1190831"/>
                    <a:pt x="1228911" y="1189257"/>
                    <a:pt x="1214651" y="1187356"/>
                  </a:cubicBezTo>
                  <a:cubicBezTo>
                    <a:pt x="1160351" y="1180116"/>
                    <a:pt x="1105469" y="1178257"/>
                    <a:pt x="1050878" y="1173708"/>
                  </a:cubicBezTo>
                  <a:cubicBezTo>
                    <a:pt x="1032681" y="1169159"/>
                    <a:pt x="1010403" y="1172412"/>
                    <a:pt x="996287" y="1160060"/>
                  </a:cubicBezTo>
                  <a:cubicBezTo>
                    <a:pt x="971599" y="1138458"/>
                    <a:pt x="941696" y="1078174"/>
                    <a:pt x="941696" y="1078174"/>
                  </a:cubicBezTo>
                  <a:cubicBezTo>
                    <a:pt x="946245" y="1055428"/>
                    <a:pt x="952684" y="1032979"/>
                    <a:pt x="955343" y="1009935"/>
                  </a:cubicBezTo>
                  <a:cubicBezTo>
                    <a:pt x="966343" y="914601"/>
                    <a:pt x="914781" y="791191"/>
                    <a:pt x="982639" y="723332"/>
                  </a:cubicBezTo>
                  <a:cubicBezTo>
                    <a:pt x="1035180" y="670789"/>
                    <a:pt x="1007522" y="693094"/>
                    <a:pt x="1064526" y="655093"/>
                  </a:cubicBezTo>
                  <a:cubicBezTo>
                    <a:pt x="1073624" y="641445"/>
                    <a:pt x="1085159" y="629139"/>
                    <a:pt x="1091821" y="614150"/>
                  </a:cubicBezTo>
                  <a:cubicBezTo>
                    <a:pt x="1103506" y="587858"/>
                    <a:pt x="1119117" y="532263"/>
                    <a:pt x="1119117" y="532263"/>
                  </a:cubicBezTo>
                  <a:cubicBezTo>
                    <a:pt x="1114568" y="486771"/>
                    <a:pt x="1119927" y="439159"/>
                    <a:pt x="1105469" y="395786"/>
                  </a:cubicBezTo>
                  <a:cubicBezTo>
                    <a:pt x="1100282" y="380225"/>
                    <a:pt x="1075327" y="380834"/>
                    <a:pt x="1064526" y="368490"/>
                  </a:cubicBezTo>
                  <a:cubicBezTo>
                    <a:pt x="1007411" y="303215"/>
                    <a:pt x="1032680" y="279780"/>
                    <a:pt x="1009934" y="272956"/>
                  </a:cubicBezTo>
                  <a:close/>
                </a:path>
              </a:pathLst>
            </a:custGeom>
            <a:solidFill>
              <a:srgbClr val="92D050">
                <a:alpha val="45098"/>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nvGrpSpPr>
            <p:cNvPr id="36889" name="39 Grupo"/>
            <p:cNvGrpSpPr>
              <a:grpSpLocks/>
            </p:cNvGrpSpPr>
            <p:nvPr/>
          </p:nvGrpSpPr>
          <p:grpSpPr bwMode="auto">
            <a:xfrm>
              <a:off x="2096239" y="1021307"/>
              <a:ext cx="1208952" cy="952043"/>
              <a:chOff x="2096239" y="1021307"/>
              <a:chExt cx="1208952" cy="952043"/>
            </a:xfrm>
          </p:grpSpPr>
          <p:sp>
            <p:nvSpPr>
              <p:cNvPr id="36" name="35 Forma libre"/>
              <p:cNvSpPr/>
              <p:nvPr/>
            </p:nvSpPr>
            <p:spPr>
              <a:xfrm>
                <a:off x="2934791" y="1021307"/>
                <a:ext cx="370400" cy="461959"/>
              </a:xfrm>
              <a:custGeom>
                <a:avLst/>
                <a:gdLst>
                  <a:gd name="connsiteX0" fmla="*/ 272433 w 370400"/>
                  <a:gd name="connsiteY0" fmla="*/ 2275 h 461959"/>
                  <a:gd name="connsiteX1" fmla="*/ 135955 w 370400"/>
                  <a:gd name="connsiteY1" fmla="*/ 15923 h 461959"/>
                  <a:gd name="connsiteX2" fmla="*/ 95012 w 370400"/>
                  <a:gd name="connsiteY2" fmla="*/ 56866 h 461959"/>
                  <a:gd name="connsiteX3" fmla="*/ 26773 w 370400"/>
                  <a:gd name="connsiteY3" fmla="*/ 138753 h 461959"/>
                  <a:gd name="connsiteX4" fmla="*/ 26773 w 370400"/>
                  <a:gd name="connsiteY4" fmla="*/ 275230 h 461959"/>
                  <a:gd name="connsiteX5" fmla="*/ 40421 w 370400"/>
                  <a:gd name="connsiteY5" fmla="*/ 425356 h 461959"/>
                  <a:gd name="connsiteX6" fmla="*/ 81364 w 370400"/>
                  <a:gd name="connsiteY6" fmla="*/ 439003 h 461959"/>
                  <a:gd name="connsiteX7" fmla="*/ 340672 w 370400"/>
                  <a:gd name="connsiteY7" fmla="*/ 425356 h 461959"/>
                  <a:gd name="connsiteX8" fmla="*/ 286081 w 370400"/>
                  <a:gd name="connsiteY8" fmla="*/ 343469 h 461959"/>
                  <a:gd name="connsiteX9" fmla="*/ 258785 w 370400"/>
                  <a:gd name="connsiteY9" fmla="*/ 302526 h 461959"/>
                  <a:gd name="connsiteX10" fmla="*/ 272433 w 370400"/>
                  <a:gd name="connsiteY10" fmla="*/ 247935 h 461959"/>
                  <a:gd name="connsiteX11" fmla="*/ 286081 w 370400"/>
                  <a:gd name="connsiteY11" fmla="*/ 206992 h 461959"/>
                  <a:gd name="connsiteX12" fmla="*/ 258785 w 370400"/>
                  <a:gd name="connsiteY12" fmla="*/ 166048 h 461959"/>
                  <a:gd name="connsiteX13" fmla="*/ 245137 w 370400"/>
                  <a:gd name="connsiteY13" fmla="*/ 125105 h 461959"/>
                  <a:gd name="connsiteX14" fmla="*/ 258785 w 370400"/>
                  <a:gd name="connsiteY14" fmla="*/ 70514 h 461959"/>
                  <a:gd name="connsiteX15" fmla="*/ 272433 w 370400"/>
                  <a:gd name="connsiteY15" fmla="*/ 29571 h 461959"/>
                  <a:gd name="connsiteX16" fmla="*/ 272433 w 370400"/>
                  <a:gd name="connsiteY16" fmla="*/ 2275 h 461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70400" h="461959">
                    <a:moveTo>
                      <a:pt x="272433" y="2275"/>
                    </a:moveTo>
                    <a:cubicBezTo>
                      <a:pt x="249687" y="0"/>
                      <a:pt x="179653" y="2478"/>
                      <a:pt x="135955" y="15923"/>
                    </a:cubicBezTo>
                    <a:cubicBezTo>
                      <a:pt x="117508" y="21599"/>
                      <a:pt x="107368" y="42039"/>
                      <a:pt x="95012" y="56866"/>
                    </a:cubicBezTo>
                    <a:cubicBezTo>
                      <a:pt x="0" y="170879"/>
                      <a:pt x="146397" y="19126"/>
                      <a:pt x="26773" y="138753"/>
                    </a:cubicBezTo>
                    <a:cubicBezTo>
                      <a:pt x="1783" y="213720"/>
                      <a:pt x="13704" y="157613"/>
                      <a:pt x="26773" y="275230"/>
                    </a:cubicBezTo>
                    <a:cubicBezTo>
                      <a:pt x="32322" y="325171"/>
                      <a:pt x="24531" y="377686"/>
                      <a:pt x="40421" y="425356"/>
                    </a:cubicBezTo>
                    <a:cubicBezTo>
                      <a:pt x="44970" y="439004"/>
                      <a:pt x="67716" y="434454"/>
                      <a:pt x="81364" y="439003"/>
                    </a:cubicBezTo>
                    <a:cubicBezTo>
                      <a:pt x="167800" y="434454"/>
                      <a:pt x="262237" y="461959"/>
                      <a:pt x="340672" y="425356"/>
                    </a:cubicBezTo>
                    <a:cubicBezTo>
                      <a:pt x="370400" y="411483"/>
                      <a:pt x="304278" y="370765"/>
                      <a:pt x="286081" y="343469"/>
                    </a:cubicBezTo>
                    <a:lnTo>
                      <a:pt x="258785" y="302526"/>
                    </a:lnTo>
                    <a:cubicBezTo>
                      <a:pt x="263334" y="284329"/>
                      <a:pt x="267280" y="265970"/>
                      <a:pt x="272433" y="247935"/>
                    </a:cubicBezTo>
                    <a:cubicBezTo>
                      <a:pt x="276385" y="234103"/>
                      <a:pt x="288446" y="221182"/>
                      <a:pt x="286081" y="206992"/>
                    </a:cubicBezTo>
                    <a:cubicBezTo>
                      <a:pt x="283384" y="190812"/>
                      <a:pt x="266121" y="180719"/>
                      <a:pt x="258785" y="166048"/>
                    </a:cubicBezTo>
                    <a:cubicBezTo>
                      <a:pt x="252351" y="153181"/>
                      <a:pt x="249686" y="138753"/>
                      <a:pt x="245137" y="125105"/>
                    </a:cubicBezTo>
                    <a:cubicBezTo>
                      <a:pt x="249686" y="106908"/>
                      <a:pt x="253632" y="88549"/>
                      <a:pt x="258785" y="70514"/>
                    </a:cubicBezTo>
                    <a:cubicBezTo>
                      <a:pt x="262737" y="56682"/>
                      <a:pt x="272433" y="43957"/>
                      <a:pt x="272433" y="29571"/>
                    </a:cubicBezTo>
                    <a:cubicBezTo>
                      <a:pt x="272433" y="15185"/>
                      <a:pt x="295179" y="4550"/>
                      <a:pt x="272433" y="2275"/>
                    </a:cubicBezTo>
                    <a:close/>
                  </a:path>
                </a:pathLst>
              </a:custGeom>
              <a:solidFill>
                <a:srgbClr val="00B050">
                  <a:alpha val="56078"/>
                </a:srgbClr>
              </a:solidFill>
              <a:ln>
                <a:solidFill>
                  <a:srgbClr val="00B050">
                    <a:alpha val="56078"/>
                  </a:srgb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37" name="36 Forma libre"/>
              <p:cNvSpPr/>
              <p:nvPr/>
            </p:nvSpPr>
            <p:spPr>
              <a:xfrm>
                <a:off x="2096239" y="1132764"/>
                <a:ext cx="455892" cy="840586"/>
              </a:xfrm>
              <a:custGeom>
                <a:avLst/>
                <a:gdLst>
                  <a:gd name="connsiteX0" fmla="*/ 196585 w 455892"/>
                  <a:gd name="connsiteY0" fmla="*/ 218364 h 840586"/>
                  <a:gd name="connsiteX1" fmla="*/ 182937 w 455892"/>
                  <a:gd name="connsiteY1" fmla="*/ 259308 h 840586"/>
                  <a:gd name="connsiteX2" fmla="*/ 169289 w 455892"/>
                  <a:gd name="connsiteY2" fmla="*/ 327546 h 840586"/>
                  <a:gd name="connsiteX3" fmla="*/ 141994 w 455892"/>
                  <a:gd name="connsiteY3" fmla="*/ 368490 h 840586"/>
                  <a:gd name="connsiteX4" fmla="*/ 87403 w 455892"/>
                  <a:gd name="connsiteY4" fmla="*/ 491320 h 840586"/>
                  <a:gd name="connsiteX5" fmla="*/ 46460 w 455892"/>
                  <a:gd name="connsiteY5" fmla="*/ 532263 h 840586"/>
                  <a:gd name="connsiteX6" fmla="*/ 46460 w 455892"/>
                  <a:gd name="connsiteY6" fmla="*/ 818866 h 840586"/>
                  <a:gd name="connsiteX7" fmla="*/ 114698 w 455892"/>
                  <a:gd name="connsiteY7" fmla="*/ 805218 h 840586"/>
                  <a:gd name="connsiteX8" fmla="*/ 182937 w 455892"/>
                  <a:gd name="connsiteY8" fmla="*/ 696036 h 840586"/>
                  <a:gd name="connsiteX9" fmla="*/ 210233 w 455892"/>
                  <a:gd name="connsiteY9" fmla="*/ 655093 h 840586"/>
                  <a:gd name="connsiteX10" fmla="*/ 223880 w 455892"/>
                  <a:gd name="connsiteY10" fmla="*/ 614149 h 840586"/>
                  <a:gd name="connsiteX11" fmla="*/ 346710 w 455892"/>
                  <a:gd name="connsiteY11" fmla="*/ 504967 h 840586"/>
                  <a:gd name="connsiteX12" fmla="*/ 414949 w 455892"/>
                  <a:gd name="connsiteY12" fmla="*/ 423081 h 840586"/>
                  <a:gd name="connsiteX13" fmla="*/ 455892 w 455892"/>
                  <a:gd name="connsiteY13" fmla="*/ 382137 h 840586"/>
                  <a:gd name="connsiteX14" fmla="*/ 428597 w 455892"/>
                  <a:gd name="connsiteY14" fmla="*/ 300251 h 840586"/>
                  <a:gd name="connsiteX15" fmla="*/ 414949 w 455892"/>
                  <a:gd name="connsiteY15" fmla="*/ 218364 h 840586"/>
                  <a:gd name="connsiteX16" fmla="*/ 387654 w 455892"/>
                  <a:gd name="connsiteY16" fmla="*/ 177421 h 840586"/>
                  <a:gd name="connsiteX17" fmla="*/ 374006 w 455892"/>
                  <a:gd name="connsiteY17" fmla="*/ 136478 h 840586"/>
                  <a:gd name="connsiteX18" fmla="*/ 374006 w 455892"/>
                  <a:gd name="connsiteY18" fmla="*/ 27296 h 840586"/>
                  <a:gd name="connsiteX19" fmla="*/ 333062 w 455892"/>
                  <a:gd name="connsiteY19" fmla="*/ 0 h 840586"/>
                  <a:gd name="connsiteX20" fmla="*/ 292119 w 455892"/>
                  <a:gd name="connsiteY20" fmla="*/ 13648 h 840586"/>
                  <a:gd name="connsiteX21" fmla="*/ 237528 w 455892"/>
                  <a:gd name="connsiteY21" fmla="*/ 27296 h 840586"/>
                  <a:gd name="connsiteX22" fmla="*/ 196585 w 455892"/>
                  <a:gd name="connsiteY22" fmla="*/ 54591 h 840586"/>
                  <a:gd name="connsiteX23" fmla="*/ 169289 w 455892"/>
                  <a:gd name="connsiteY23" fmla="*/ 95535 h 840586"/>
                  <a:gd name="connsiteX24" fmla="*/ 210233 w 455892"/>
                  <a:gd name="connsiteY24" fmla="*/ 177421 h 840586"/>
                  <a:gd name="connsiteX25" fmla="*/ 196585 w 455892"/>
                  <a:gd name="connsiteY25" fmla="*/ 218364 h 8405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55892" h="840586">
                    <a:moveTo>
                      <a:pt x="196585" y="218364"/>
                    </a:moveTo>
                    <a:cubicBezTo>
                      <a:pt x="192036" y="232012"/>
                      <a:pt x="186426" y="245351"/>
                      <a:pt x="182937" y="259308"/>
                    </a:cubicBezTo>
                    <a:cubicBezTo>
                      <a:pt x="177311" y="281812"/>
                      <a:pt x="177434" y="305826"/>
                      <a:pt x="169289" y="327546"/>
                    </a:cubicBezTo>
                    <a:cubicBezTo>
                      <a:pt x="163530" y="342904"/>
                      <a:pt x="148656" y="353501"/>
                      <a:pt x="141994" y="368490"/>
                    </a:cubicBezTo>
                    <a:cubicBezTo>
                      <a:pt x="107991" y="444996"/>
                      <a:pt x="131524" y="438374"/>
                      <a:pt x="87403" y="491320"/>
                    </a:cubicBezTo>
                    <a:cubicBezTo>
                      <a:pt x="75047" y="506147"/>
                      <a:pt x="60108" y="518615"/>
                      <a:pt x="46460" y="532263"/>
                    </a:cubicBezTo>
                    <a:cubicBezTo>
                      <a:pt x="21700" y="631301"/>
                      <a:pt x="0" y="694971"/>
                      <a:pt x="46460" y="818866"/>
                    </a:cubicBezTo>
                    <a:cubicBezTo>
                      <a:pt x="54605" y="840586"/>
                      <a:pt x="91952" y="809767"/>
                      <a:pt x="114698" y="805218"/>
                    </a:cubicBezTo>
                    <a:cubicBezTo>
                      <a:pt x="147181" y="707771"/>
                      <a:pt x="118055" y="739292"/>
                      <a:pt x="182937" y="696036"/>
                    </a:cubicBezTo>
                    <a:cubicBezTo>
                      <a:pt x="192036" y="682388"/>
                      <a:pt x="202898" y="669764"/>
                      <a:pt x="210233" y="655093"/>
                    </a:cubicBezTo>
                    <a:cubicBezTo>
                      <a:pt x="216667" y="642226"/>
                      <a:pt x="215048" y="625505"/>
                      <a:pt x="223880" y="614149"/>
                    </a:cubicBezTo>
                    <a:cubicBezTo>
                      <a:pt x="321658" y="488434"/>
                      <a:pt x="271825" y="567371"/>
                      <a:pt x="346710" y="504967"/>
                    </a:cubicBezTo>
                    <a:cubicBezTo>
                      <a:pt x="411958" y="450594"/>
                      <a:pt x="366150" y="481640"/>
                      <a:pt x="414949" y="423081"/>
                    </a:cubicBezTo>
                    <a:cubicBezTo>
                      <a:pt x="427305" y="408253"/>
                      <a:pt x="442244" y="395785"/>
                      <a:pt x="455892" y="382137"/>
                    </a:cubicBezTo>
                    <a:cubicBezTo>
                      <a:pt x="446794" y="354842"/>
                      <a:pt x="433327" y="328631"/>
                      <a:pt x="428597" y="300251"/>
                    </a:cubicBezTo>
                    <a:cubicBezTo>
                      <a:pt x="424048" y="272955"/>
                      <a:pt x="423700" y="244616"/>
                      <a:pt x="414949" y="218364"/>
                    </a:cubicBezTo>
                    <a:cubicBezTo>
                      <a:pt x="409762" y="202803"/>
                      <a:pt x="394989" y="192092"/>
                      <a:pt x="387654" y="177421"/>
                    </a:cubicBezTo>
                    <a:cubicBezTo>
                      <a:pt x="381220" y="164554"/>
                      <a:pt x="378555" y="150126"/>
                      <a:pt x="374006" y="136478"/>
                    </a:cubicBezTo>
                    <a:cubicBezTo>
                      <a:pt x="388001" y="94493"/>
                      <a:pt x="401744" y="75837"/>
                      <a:pt x="374006" y="27296"/>
                    </a:cubicBezTo>
                    <a:cubicBezTo>
                      <a:pt x="365868" y="13054"/>
                      <a:pt x="346710" y="9099"/>
                      <a:pt x="333062" y="0"/>
                    </a:cubicBezTo>
                    <a:cubicBezTo>
                      <a:pt x="319414" y="4549"/>
                      <a:pt x="305951" y="9696"/>
                      <a:pt x="292119" y="13648"/>
                    </a:cubicBezTo>
                    <a:cubicBezTo>
                      <a:pt x="274084" y="18801"/>
                      <a:pt x="254768" y="19907"/>
                      <a:pt x="237528" y="27296"/>
                    </a:cubicBezTo>
                    <a:cubicBezTo>
                      <a:pt x="222452" y="33757"/>
                      <a:pt x="210233" y="45493"/>
                      <a:pt x="196585" y="54591"/>
                    </a:cubicBezTo>
                    <a:cubicBezTo>
                      <a:pt x="187486" y="68239"/>
                      <a:pt x="171986" y="79355"/>
                      <a:pt x="169289" y="95535"/>
                    </a:cubicBezTo>
                    <a:cubicBezTo>
                      <a:pt x="165522" y="118137"/>
                      <a:pt x="200727" y="163163"/>
                      <a:pt x="210233" y="177421"/>
                    </a:cubicBezTo>
                    <a:lnTo>
                      <a:pt x="196585" y="218364"/>
                    </a:lnTo>
                    <a:close/>
                  </a:path>
                </a:pathLst>
              </a:custGeom>
              <a:solidFill>
                <a:srgbClr val="00B050">
                  <a:alpha val="56078"/>
                </a:srgbClr>
              </a:solidFill>
              <a:ln>
                <a:solidFill>
                  <a:srgbClr val="00B050">
                    <a:alpha val="56078"/>
                  </a:srgb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grpSp>
        <p:nvGrpSpPr>
          <p:cNvPr id="36867" name="41 Grupo"/>
          <p:cNvGrpSpPr>
            <a:grpSpLocks/>
          </p:cNvGrpSpPr>
          <p:nvPr/>
        </p:nvGrpSpPr>
        <p:grpSpPr bwMode="auto">
          <a:xfrm>
            <a:off x="3581400" y="2236789"/>
            <a:ext cx="1600200" cy="4264025"/>
            <a:chOff x="2057220" y="2238233"/>
            <a:chExt cx="1600380" cy="4262580"/>
          </a:xfrm>
        </p:grpSpPr>
        <p:sp>
          <p:nvSpPr>
            <p:cNvPr id="29" name="28 Forma libre"/>
            <p:cNvSpPr/>
            <p:nvPr/>
          </p:nvSpPr>
          <p:spPr>
            <a:xfrm>
              <a:off x="3119438" y="5838825"/>
              <a:ext cx="538162" cy="661988"/>
            </a:xfrm>
            <a:custGeom>
              <a:avLst/>
              <a:gdLst>
                <a:gd name="connsiteX0" fmla="*/ 376237 w 538162"/>
                <a:gd name="connsiteY0" fmla="*/ 0 h 661988"/>
                <a:gd name="connsiteX1" fmla="*/ 314325 w 538162"/>
                <a:gd name="connsiteY1" fmla="*/ 80963 h 661988"/>
                <a:gd name="connsiteX2" fmla="*/ 228600 w 538162"/>
                <a:gd name="connsiteY2" fmla="*/ 23813 h 661988"/>
                <a:gd name="connsiteX3" fmla="*/ 223837 w 538162"/>
                <a:gd name="connsiteY3" fmla="*/ 276225 h 661988"/>
                <a:gd name="connsiteX4" fmla="*/ 142875 w 538162"/>
                <a:gd name="connsiteY4" fmla="*/ 280988 h 661988"/>
                <a:gd name="connsiteX5" fmla="*/ 100012 w 538162"/>
                <a:gd name="connsiteY5" fmla="*/ 347663 h 661988"/>
                <a:gd name="connsiteX6" fmla="*/ 57150 w 538162"/>
                <a:gd name="connsiteY6" fmla="*/ 361950 h 661988"/>
                <a:gd name="connsiteX7" fmla="*/ 14287 w 538162"/>
                <a:gd name="connsiteY7" fmla="*/ 452438 h 661988"/>
                <a:gd name="connsiteX8" fmla="*/ 0 w 538162"/>
                <a:gd name="connsiteY8" fmla="*/ 538163 h 661988"/>
                <a:gd name="connsiteX9" fmla="*/ 4762 w 538162"/>
                <a:gd name="connsiteY9" fmla="*/ 604838 h 661988"/>
                <a:gd name="connsiteX10" fmla="*/ 85725 w 538162"/>
                <a:gd name="connsiteY10" fmla="*/ 576263 h 661988"/>
                <a:gd name="connsiteX11" fmla="*/ 171450 w 538162"/>
                <a:gd name="connsiteY11" fmla="*/ 661988 h 661988"/>
                <a:gd name="connsiteX12" fmla="*/ 247650 w 538162"/>
                <a:gd name="connsiteY12" fmla="*/ 661988 h 661988"/>
                <a:gd name="connsiteX13" fmla="*/ 528637 w 538162"/>
                <a:gd name="connsiteY13" fmla="*/ 276225 h 661988"/>
                <a:gd name="connsiteX14" fmla="*/ 538162 w 538162"/>
                <a:gd name="connsiteY14" fmla="*/ 219075 h 661988"/>
                <a:gd name="connsiteX15" fmla="*/ 457200 w 538162"/>
                <a:gd name="connsiteY15" fmla="*/ 214313 h 661988"/>
                <a:gd name="connsiteX16" fmla="*/ 400050 w 538162"/>
                <a:gd name="connsiteY16" fmla="*/ 285750 h 661988"/>
                <a:gd name="connsiteX17" fmla="*/ 366712 w 538162"/>
                <a:gd name="connsiteY17" fmla="*/ 300038 h 661988"/>
                <a:gd name="connsiteX18" fmla="*/ 314325 w 538162"/>
                <a:gd name="connsiteY18" fmla="*/ 276225 h 661988"/>
                <a:gd name="connsiteX19" fmla="*/ 290512 w 538162"/>
                <a:gd name="connsiteY19" fmla="*/ 247650 h 661988"/>
                <a:gd name="connsiteX20" fmla="*/ 361950 w 538162"/>
                <a:gd name="connsiteY20" fmla="*/ 161925 h 661988"/>
                <a:gd name="connsiteX21" fmla="*/ 366712 w 538162"/>
                <a:gd name="connsiteY21" fmla="*/ 104775 h 661988"/>
                <a:gd name="connsiteX22" fmla="*/ 438150 w 538162"/>
                <a:gd name="connsiteY22" fmla="*/ 19050 h 661988"/>
                <a:gd name="connsiteX23" fmla="*/ 376237 w 538162"/>
                <a:gd name="connsiteY23" fmla="*/ 0 h 661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38162" h="661988">
                  <a:moveTo>
                    <a:pt x="376237" y="0"/>
                  </a:moveTo>
                  <a:lnTo>
                    <a:pt x="314325" y="80963"/>
                  </a:lnTo>
                  <a:lnTo>
                    <a:pt x="228600" y="23813"/>
                  </a:lnTo>
                  <a:cubicBezTo>
                    <a:pt x="227012" y="107950"/>
                    <a:pt x="225425" y="192088"/>
                    <a:pt x="223837" y="276225"/>
                  </a:cubicBezTo>
                  <a:lnTo>
                    <a:pt x="142875" y="280988"/>
                  </a:lnTo>
                  <a:lnTo>
                    <a:pt x="100012" y="347663"/>
                  </a:lnTo>
                  <a:cubicBezTo>
                    <a:pt x="53994" y="352776"/>
                    <a:pt x="57150" y="338050"/>
                    <a:pt x="57150" y="361950"/>
                  </a:cubicBezTo>
                  <a:lnTo>
                    <a:pt x="14287" y="452438"/>
                  </a:lnTo>
                  <a:lnTo>
                    <a:pt x="0" y="538163"/>
                  </a:lnTo>
                  <a:lnTo>
                    <a:pt x="4762" y="604838"/>
                  </a:lnTo>
                  <a:lnTo>
                    <a:pt x="85725" y="576263"/>
                  </a:lnTo>
                  <a:lnTo>
                    <a:pt x="171450" y="661988"/>
                  </a:lnTo>
                  <a:lnTo>
                    <a:pt x="247650" y="661988"/>
                  </a:lnTo>
                  <a:lnTo>
                    <a:pt x="528637" y="276225"/>
                  </a:lnTo>
                  <a:lnTo>
                    <a:pt x="538162" y="219075"/>
                  </a:lnTo>
                  <a:lnTo>
                    <a:pt x="457200" y="214313"/>
                  </a:lnTo>
                  <a:lnTo>
                    <a:pt x="400050" y="285750"/>
                  </a:lnTo>
                  <a:lnTo>
                    <a:pt x="366712" y="300038"/>
                  </a:lnTo>
                  <a:lnTo>
                    <a:pt x="314325" y="276225"/>
                  </a:lnTo>
                  <a:lnTo>
                    <a:pt x="290512" y="247650"/>
                  </a:lnTo>
                  <a:lnTo>
                    <a:pt x="361950" y="161925"/>
                  </a:lnTo>
                  <a:lnTo>
                    <a:pt x="366712" y="104775"/>
                  </a:lnTo>
                  <a:lnTo>
                    <a:pt x="438150" y="19050"/>
                  </a:lnTo>
                  <a:lnTo>
                    <a:pt x="376237" y="0"/>
                  </a:lnTo>
                  <a:close/>
                </a:path>
              </a:pathLst>
            </a:custGeom>
            <a:solidFill>
              <a:srgbClr val="FFFF00">
                <a:alpha val="72157"/>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39" name="38 Forma libre"/>
            <p:cNvSpPr/>
            <p:nvPr/>
          </p:nvSpPr>
          <p:spPr>
            <a:xfrm>
              <a:off x="2057220" y="2238233"/>
              <a:ext cx="331138" cy="245660"/>
            </a:xfrm>
            <a:custGeom>
              <a:avLst/>
              <a:gdLst>
                <a:gd name="connsiteX0" fmla="*/ 58183 w 331138"/>
                <a:gd name="connsiteY0" fmla="*/ 81886 h 245660"/>
                <a:gd name="connsiteX1" fmla="*/ 71831 w 331138"/>
                <a:gd name="connsiteY1" fmla="*/ 177421 h 245660"/>
                <a:gd name="connsiteX2" fmla="*/ 112774 w 331138"/>
                <a:gd name="connsiteY2" fmla="*/ 177421 h 245660"/>
                <a:gd name="connsiteX3" fmla="*/ 126422 w 331138"/>
                <a:gd name="connsiteY3" fmla="*/ 232012 h 245660"/>
                <a:gd name="connsiteX4" fmla="*/ 235604 w 331138"/>
                <a:gd name="connsiteY4" fmla="*/ 245660 h 245660"/>
                <a:gd name="connsiteX5" fmla="*/ 331138 w 331138"/>
                <a:gd name="connsiteY5" fmla="*/ 136477 h 245660"/>
                <a:gd name="connsiteX6" fmla="*/ 317490 w 331138"/>
                <a:gd name="connsiteY6" fmla="*/ 27295 h 245660"/>
                <a:gd name="connsiteX7" fmla="*/ 167365 w 331138"/>
                <a:gd name="connsiteY7" fmla="*/ 0 h 245660"/>
                <a:gd name="connsiteX8" fmla="*/ 58183 w 331138"/>
                <a:gd name="connsiteY8" fmla="*/ 81886 h 245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138" h="245660">
                  <a:moveTo>
                    <a:pt x="58183" y="81886"/>
                  </a:moveTo>
                  <a:cubicBezTo>
                    <a:pt x="33521" y="155872"/>
                    <a:pt x="0" y="165449"/>
                    <a:pt x="71831" y="177421"/>
                  </a:cubicBezTo>
                  <a:cubicBezTo>
                    <a:pt x="85293" y="179665"/>
                    <a:pt x="99126" y="177421"/>
                    <a:pt x="112774" y="177421"/>
                  </a:cubicBezTo>
                  <a:lnTo>
                    <a:pt x="126422" y="232012"/>
                  </a:lnTo>
                  <a:lnTo>
                    <a:pt x="235604" y="245660"/>
                  </a:lnTo>
                  <a:lnTo>
                    <a:pt x="331138" y="136477"/>
                  </a:lnTo>
                  <a:lnTo>
                    <a:pt x="317490" y="27295"/>
                  </a:lnTo>
                  <a:lnTo>
                    <a:pt x="167365" y="0"/>
                  </a:lnTo>
                  <a:lnTo>
                    <a:pt x="58183" y="81886"/>
                  </a:lnTo>
                  <a:close/>
                </a:path>
              </a:pathLst>
            </a:custGeom>
            <a:solidFill>
              <a:srgbClr val="FFFF00">
                <a:alpha val="72157"/>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sp>
        <p:nvSpPr>
          <p:cNvPr id="43" name="42 CuadroTexto"/>
          <p:cNvSpPr txBox="1"/>
          <p:nvPr/>
        </p:nvSpPr>
        <p:spPr>
          <a:xfrm>
            <a:off x="5891237" y="5901754"/>
            <a:ext cx="3399761" cy="576843"/>
          </a:xfrm>
          <a:prstGeom prst="rect">
            <a:avLst/>
          </a:prstGeom>
          <a:gradFill rotWithShape="1">
            <a:gsLst>
              <a:gs pos="0">
                <a:srgbClr val="CC0000">
                  <a:gamma/>
                  <a:shade val="46275"/>
                  <a:invGamma/>
                </a:srgbClr>
              </a:gs>
              <a:gs pos="50000">
                <a:srgbClr val="CC0000"/>
              </a:gs>
              <a:gs pos="100000">
                <a:srgbClr val="CC0000">
                  <a:gamma/>
                  <a:shade val="46275"/>
                  <a:invGamma/>
                </a:srgbClr>
              </a:gs>
            </a:gsLst>
            <a:lin ang="5400000" scaled="1"/>
          </a:gradFill>
          <a:ln w="28575" algn="ctr">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lIns="82936" tIns="41468" rIns="82936" bIns="41468" anchor="ctr"/>
          <a:lstStyle>
            <a:lvl1pPr defTabSz="690563" eaLnBrk="0" hangingPunct="0">
              <a:defRPr sz="1300">
                <a:solidFill>
                  <a:schemeClr val="tx1"/>
                </a:solidFill>
                <a:latin typeface="Arial" charset="0"/>
                <a:cs typeface="Arial" charset="0"/>
              </a:defRPr>
            </a:lvl1pPr>
            <a:lvl2pPr marL="742950" indent="-285750" defTabSz="690563" eaLnBrk="0" hangingPunct="0">
              <a:defRPr sz="1300">
                <a:solidFill>
                  <a:schemeClr val="tx1"/>
                </a:solidFill>
                <a:latin typeface="Arial" charset="0"/>
                <a:cs typeface="Arial" charset="0"/>
              </a:defRPr>
            </a:lvl2pPr>
            <a:lvl3pPr marL="1143000" indent="-228600" defTabSz="690563" eaLnBrk="0" hangingPunct="0">
              <a:defRPr sz="1300">
                <a:solidFill>
                  <a:schemeClr val="tx1"/>
                </a:solidFill>
                <a:latin typeface="Arial" charset="0"/>
                <a:cs typeface="Arial" charset="0"/>
              </a:defRPr>
            </a:lvl3pPr>
            <a:lvl4pPr marL="1600200" indent="-228600" defTabSz="690563" eaLnBrk="0" hangingPunct="0">
              <a:defRPr sz="1300">
                <a:solidFill>
                  <a:schemeClr val="tx1"/>
                </a:solidFill>
                <a:latin typeface="Arial" charset="0"/>
                <a:cs typeface="Arial" charset="0"/>
              </a:defRPr>
            </a:lvl4pPr>
            <a:lvl5pPr marL="2057400" indent="-228600" defTabSz="690563" eaLnBrk="0" hangingPunct="0">
              <a:defRPr sz="1300">
                <a:solidFill>
                  <a:schemeClr val="tx1"/>
                </a:solidFill>
                <a:latin typeface="Arial" charset="0"/>
                <a:cs typeface="Arial" charset="0"/>
              </a:defRPr>
            </a:lvl5pPr>
            <a:lvl6pPr marL="2514600" indent="-228600" algn="ctr" defTabSz="690563" eaLnBrk="0" fontAlgn="base" hangingPunct="0">
              <a:spcBef>
                <a:spcPct val="0"/>
              </a:spcBef>
              <a:spcAft>
                <a:spcPct val="0"/>
              </a:spcAft>
              <a:defRPr sz="1300">
                <a:solidFill>
                  <a:schemeClr val="tx1"/>
                </a:solidFill>
                <a:latin typeface="Arial" charset="0"/>
                <a:cs typeface="Arial" charset="0"/>
              </a:defRPr>
            </a:lvl6pPr>
            <a:lvl7pPr marL="2971800" indent="-228600" algn="ctr" defTabSz="690563" eaLnBrk="0" fontAlgn="base" hangingPunct="0">
              <a:spcBef>
                <a:spcPct val="0"/>
              </a:spcBef>
              <a:spcAft>
                <a:spcPct val="0"/>
              </a:spcAft>
              <a:defRPr sz="1300">
                <a:solidFill>
                  <a:schemeClr val="tx1"/>
                </a:solidFill>
                <a:latin typeface="Arial" charset="0"/>
                <a:cs typeface="Arial" charset="0"/>
              </a:defRPr>
            </a:lvl7pPr>
            <a:lvl8pPr marL="3429000" indent="-228600" algn="ctr" defTabSz="690563" eaLnBrk="0" fontAlgn="base" hangingPunct="0">
              <a:spcBef>
                <a:spcPct val="0"/>
              </a:spcBef>
              <a:spcAft>
                <a:spcPct val="0"/>
              </a:spcAft>
              <a:defRPr sz="1300">
                <a:solidFill>
                  <a:schemeClr val="tx1"/>
                </a:solidFill>
                <a:latin typeface="Arial" charset="0"/>
                <a:cs typeface="Arial" charset="0"/>
              </a:defRPr>
            </a:lvl8pPr>
            <a:lvl9pPr marL="3886200" indent="-228600" algn="ctr" defTabSz="690563" eaLnBrk="0" fontAlgn="base" hangingPunct="0">
              <a:spcBef>
                <a:spcPct val="0"/>
              </a:spcBef>
              <a:spcAft>
                <a:spcPct val="0"/>
              </a:spcAft>
              <a:defRPr sz="1300">
                <a:solidFill>
                  <a:schemeClr val="tx1"/>
                </a:solidFill>
                <a:latin typeface="Arial" charset="0"/>
                <a:cs typeface="Arial" charset="0"/>
              </a:defRPr>
            </a:lvl9pPr>
          </a:lstStyle>
          <a:p>
            <a:pPr algn="ctr">
              <a:buSzPct val="85000"/>
              <a:defRPr/>
            </a:pPr>
            <a:r>
              <a:rPr lang="es-CL" sz="1600" b="1" dirty="0">
                <a:solidFill>
                  <a:srgbClr val="FFFF00"/>
                </a:solidFill>
                <a:latin typeface="Calibri" pitchFamily="34" charset="0"/>
              </a:rPr>
              <a:t>TIEMPO ATMOSFÉRICO</a:t>
            </a:r>
          </a:p>
          <a:p>
            <a:pPr algn="ctr">
              <a:buSzPct val="85000"/>
              <a:defRPr/>
            </a:pPr>
            <a:r>
              <a:rPr lang="es-CL" sz="1600" b="1" dirty="0">
                <a:solidFill>
                  <a:srgbClr val="FFFF00"/>
                </a:solidFill>
                <a:latin typeface="Calibri" pitchFamily="34" charset="0"/>
              </a:rPr>
              <a:t>(ANALIZADO MÁS ADELANTE)</a:t>
            </a:r>
          </a:p>
        </p:txBody>
      </p:sp>
      <p:grpSp>
        <p:nvGrpSpPr>
          <p:cNvPr id="28673" name="44 Grupo"/>
          <p:cNvGrpSpPr>
            <a:grpSpLocks/>
          </p:cNvGrpSpPr>
          <p:nvPr/>
        </p:nvGrpSpPr>
        <p:grpSpPr bwMode="auto">
          <a:xfrm>
            <a:off x="5095876" y="571501"/>
            <a:ext cx="4214813" cy="5229225"/>
            <a:chOff x="3571868" y="571480"/>
            <a:chExt cx="4214842" cy="5228951"/>
          </a:xfrm>
        </p:grpSpPr>
        <p:pic>
          <p:nvPicPr>
            <p:cNvPr id="28674" name="Picture 2" descr="E:\terreno y clima\714900.JPG">
              <a:hlinkClick r:id="rId3" action="ppaction://hlinksldjump"/>
            </p:cNvPr>
            <p:cNvPicPr>
              <a:picLocks noChangeAspect="1" noChangeArrowheads="1"/>
            </p:cNvPicPr>
            <p:nvPr/>
          </p:nvPicPr>
          <p:blipFill>
            <a:blip r:embed="rId4" cstate="print"/>
            <a:srcRect/>
            <a:stretch>
              <a:fillRect/>
            </a:stretch>
          </p:blipFill>
          <p:spPr bwMode="auto">
            <a:xfrm>
              <a:off x="3571868" y="571480"/>
              <a:ext cx="2095493" cy="1571620"/>
            </a:xfrm>
            <a:prstGeom prst="ellipse">
              <a:avLst/>
            </a:prstGeom>
            <a:ln>
              <a:noFill/>
            </a:ln>
            <a:effectLst>
              <a:softEdge rad="112500"/>
            </a:effectLst>
            <a:scene3d>
              <a:camera prst="orthographicFront"/>
              <a:lightRig rig="threePt" dir="t"/>
            </a:scene3d>
            <a:sp3d>
              <a:bevelT/>
            </a:sp3d>
          </p:spPr>
        </p:pic>
        <p:pic>
          <p:nvPicPr>
            <p:cNvPr id="28675" name="Picture 3" descr="E:\terreno y clima\517600.JPG"/>
            <p:cNvPicPr>
              <a:picLocks noChangeAspect="1" noChangeArrowheads="1"/>
            </p:cNvPicPr>
            <p:nvPr/>
          </p:nvPicPr>
          <p:blipFill>
            <a:blip r:embed="rId5" cstate="print"/>
            <a:srcRect/>
            <a:stretch>
              <a:fillRect/>
            </a:stretch>
          </p:blipFill>
          <p:spPr bwMode="auto">
            <a:xfrm>
              <a:off x="5643570" y="2571744"/>
              <a:ext cx="1619261" cy="1214446"/>
            </a:xfrm>
            <a:prstGeom prst="ellipse">
              <a:avLst/>
            </a:prstGeom>
            <a:ln>
              <a:noFill/>
            </a:ln>
            <a:effectLst>
              <a:softEdge rad="112500"/>
            </a:effectLst>
            <a:scene3d>
              <a:camera prst="orthographicFront"/>
              <a:lightRig rig="threePt" dir="t"/>
            </a:scene3d>
            <a:sp3d>
              <a:bevelT/>
            </a:sp3d>
          </p:spPr>
        </p:pic>
        <p:pic>
          <p:nvPicPr>
            <p:cNvPr id="28677" name="Picture 5" descr="http://www.portalciencia.net/images/meteo1.jpg"/>
            <p:cNvPicPr>
              <a:picLocks noChangeAspect="1" noChangeArrowheads="1"/>
            </p:cNvPicPr>
            <p:nvPr/>
          </p:nvPicPr>
          <p:blipFill>
            <a:blip r:embed="rId6" cstate="print"/>
            <a:srcRect/>
            <a:stretch>
              <a:fillRect/>
            </a:stretch>
          </p:blipFill>
          <p:spPr bwMode="auto">
            <a:xfrm>
              <a:off x="4643438" y="4286256"/>
              <a:ext cx="2786082" cy="1514175"/>
            </a:xfrm>
            <a:prstGeom prst="ellipse">
              <a:avLst/>
            </a:prstGeom>
            <a:ln>
              <a:noFill/>
            </a:ln>
            <a:effectLst>
              <a:softEdge rad="112500"/>
            </a:effectLst>
            <a:scene3d>
              <a:camera prst="orthographicFront"/>
              <a:lightRig rig="threePt" dir="t"/>
            </a:scene3d>
            <a:sp3d>
              <a:bevelT/>
            </a:sp3d>
          </p:spPr>
        </p:pic>
        <p:pic>
          <p:nvPicPr>
            <p:cNvPr id="28679" name="Picture 7" descr="http://www.portalciencia.net/images/tormenta10.jpg"/>
            <p:cNvPicPr>
              <a:picLocks noChangeAspect="1" noChangeArrowheads="1"/>
            </p:cNvPicPr>
            <p:nvPr/>
          </p:nvPicPr>
          <p:blipFill>
            <a:blip r:embed="rId7" cstate="print"/>
            <a:srcRect/>
            <a:stretch>
              <a:fillRect/>
            </a:stretch>
          </p:blipFill>
          <p:spPr bwMode="auto">
            <a:xfrm>
              <a:off x="5786446" y="928670"/>
              <a:ext cx="2000264" cy="1297949"/>
            </a:xfrm>
            <a:prstGeom prst="ellipse">
              <a:avLst/>
            </a:prstGeom>
            <a:ln>
              <a:noFill/>
            </a:ln>
            <a:effectLst>
              <a:softEdge rad="112500"/>
            </a:effectLst>
            <a:scene3d>
              <a:camera prst="orthographicFront"/>
              <a:lightRig rig="threePt" dir="t"/>
            </a:scene3d>
            <a:sp3d>
              <a:bevelT/>
            </a:sp3d>
          </p:spPr>
        </p:pic>
      </p:grpSp>
    </p:spTree>
    <p:extLst>
      <p:ext uri="{BB962C8B-B14F-4D97-AF65-F5344CB8AC3E}">
        <p14:creationId xmlns:p14="http://schemas.microsoft.com/office/powerpoint/2010/main" val="266881605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nodeType="withEffect">
                                  <p:stCondLst>
                                    <p:cond delay="0"/>
                                  </p:stCondLst>
                                  <p:childTnLst>
                                    <p:set>
                                      <p:cBhvr>
                                        <p:cTn id="6" dur="1" fill="hold">
                                          <p:stCondLst>
                                            <p:cond delay="0"/>
                                          </p:stCondLst>
                                        </p:cTn>
                                        <p:tgtEl>
                                          <p:spTgt spid="28673"/>
                                        </p:tgtEl>
                                        <p:attrNameLst>
                                          <p:attrName>style.visibility</p:attrName>
                                        </p:attrNameLst>
                                      </p:cBhvr>
                                      <p:to>
                                        <p:strVal val="visible"/>
                                      </p:to>
                                    </p:set>
                                    <p:animEffect transition="in" filter="box(in)">
                                      <p:cBhvr>
                                        <p:cTn id="7" dur="3000"/>
                                        <p:tgtEl>
                                          <p:spTgt spid="286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890" name="40 Grupo"/>
          <p:cNvGrpSpPr>
            <a:grpSpLocks/>
          </p:cNvGrpSpPr>
          <p:nvPr/>
        </p:nvGrpSpPr>
        <p:grpSpPr bwMode="auto">
          <a:xfrm>
            <a:off x="2881314" y="331789"/>
            <a:ext cx="6429375" cy="6332537"/>
            <a:chOff x="1357290" y="330655"/>
            <a:chExt cx="6429375" cy="6332672"/>
          </a:xfrm>
        </p:grpSpPr>
        <p:pic>
          <p:nvPicPr>
            <p:cNvPr id="2" name="1 Imagen" descr="1.JPG"/>
            <p:cNvPicPr>
              <a:picLocks noChangeAspect="1"/>
            </p:cNvPicPr>
            <p:nvPr/>
          </p:nvPicPr>
          <p:blipFill>
            <a:blip r:embed="rId2" cstate="print">
              <a:clrChange>
                <a:clrFrom>
                  <a:srgbClr val="A29197"/>
                </a:clrFrom>
                <a:clrTo>
                  <a:srgbClr val="A29197">
                    <a:alpha val="0"/>
                  </a:srgbClr>
                </a:clrTo>
              </a:clrChange>
            </a:blip>
            <a:stretch>
              <a:fillRect/>
            </a:stretch>
          </p:blipFill>
          <p:spPr>
            <a:xfrm>
              <a:off x="1357290" y="357166"/>
              <a:ext cx="6429375" cy="6200775"/>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grpSp>
          <p:nvGrpSpPr>
            <p:cNvPr id="37931" name="13 Grupo"/>
            <p:cNvGrpSpPr>
              <a:grpSpLocks/>
            </p:cNvGrpSpPr>
            <p:nvPr/>
          </p:nvGrpSpPr>
          <p:grpSpPr bwMode="auto">
            <a:xfrm>
              <a:off x="1367606" y="330655"/>
              <a:ext cx="6342872" cy="6332672"/>
              <a:chOff x="1367606" y="330655"/>
              <a:chExt cx="6342872" cy="6332672"/>
            </a:xfrm>
          </p:grpSpPr>
          <p:sp>
            <p:nvSpPr>
              <p:cNvPr id="5" name="4 Forma libre"/>
              <p:cNvSpPr/>
              <p:nvPr/>
            </p:nvSpPr>
            <p:spPr>
              <a:xfrm>
                <a:off x="3214678" y="428604"/>
                <a:ext cx="4495800" cy="6099650"/>
              </a:xfrm>
              <a:custGeom>
                <a:avLst/>
                <a:gdLst>
                  <a:gd name="connsiteX0" fmla="*/ 2984500 w 4495800"/>
                  <a:gd name="connsiteY0" fmla="*/ 3650 h 6099650"/>
                  <a:gd name="connsiteX1" fmla="*/ 3022600 w 4495800"/>
                  <a:gd name="connsiteY1" fmla="*/ 41750 h 6099650"/>
                  <a:gd name="connsiteX2" fmla="*/ 3060700 w 4495800"/>
                  <a:gd name="connsiteY2" fmla="*/ 54450 h 6099650"/>
                  <a:gd name="connsiteX3" fmla="*/ 3086100 w 4495800"/>
                  <a:gd name="connsiteY3" fmla="*/ 92550 h 6099650"/>
                  <a:gd name="connsiteX4" fmla="*/ 3073400 w 4495800"/>
                  <a:gd name="connsiteY4" fmla="*/ 321150 h 6099650"/>
                  <a:gd name="connsiteX5" fmla="*/ 2870200 w 4495800"/>
                  <a:gd name="connsiteY5" fmla="*/ 384650 h 6099650"/>
                  <a:gd name="connsiteX6" fmla="*/ 2844800 w 4495800"/>
                  <a:gd name="connsiteY6" fmla="*/ 422750 h 6099650"/>
                  <a:gd name="connsiteX7" fmla="*/ 2768600 w 4495800"/>
                  <a:gd name="connsiteY7" fmla="*/ 460850 h 6099650"/>
                  <a:gd name="connsiteX8" fmla="*/ 1981200 w 4495800"/>
                  <a:gd name="connsiteY8" fmla="*/ 435450 h 6099650"/>
                  <a:gd name="connsiteX9" fmla="*/ 1943100 w 4495800"/>
                  <a:gd name="connsiteY9" fmla="*/ 422750 h 6099650"/>
                  <a:gd name="connsiteX10" fmla="*/ 1892300 w 4495800"/>
                  <a:gd name="connsiteY10" fmla="*/ 410050 h 6099650"/>
                  <a:gd name="connsiteX11" fmla="*/ 1866900 w 4495800"/>
                  <a:gd name="connsiteY11" fmla="*/ 371950 h 6099650"/>
                  <a:gd name="connsiteX12" fmla="*/ 1828800 w 4495800"/>
                  <a:gd name="connsiteY12" fmla="*/ 333850 h 6099650"/>
                  <a:gd name="connsiteX13" fmla="*/ 1765300 w 4495800"/>
                  <a:gd name="connsiteY13" fmla="*/ 244950 h 6099650"/>
                  <a:gd name="connsiteX14" fmla="*/ 1739900 w 4495800"/>
                  <a:gd name="connsiteY14" fmla="*/ 168750 h 6099650"/>
                  <a:gd name="connsiteX15" fmla="*/ 1689100 w 4495800"/>
                  <a:gd name="connsiteY15" fmla="*/ 3650 h 6099650"/>
                  <a:gd name="connsiteX16" fmla="*/ 1676400 w 4495800"/>
                  <a:gd name="connsiteY16" fmla="*/ 3650 h 6099650"/>
                  <a:gd name="connsiteX17" fmla="*/ 1244600 w 4495800"/>
                  <a:gd name="connsiteY17" fmla="*/ 16350 h 6099650"/>
                  <a:gd name="connsiteX18" fmla="*/ 1231900 w 4495800"/>
                  <a:gd name="connsiteY18" fmla="*/ 54450 h 6099650"/>
                  <a:gd name="connsiteX19" fmla="*/ 1193800 w 4495800"/>
                  <a:gd name="connsiteY19" fmla="*/ 92550 h 6099650"/>
                  <a:gd name="connsiteX20" fmla="*/ 1181100 w 4495800"/>
                  <a:gd name="connsiteY20" fmla="*/ 130650 h 6099650"/>
                  <a:gd name="connsiteX21" fmla="*/ 1155700 w 4495800"/>
                  <a:gd name="connsiteY21" fmla="*/ 168750 h 6099650"/>
                  <a:gd name="connsiteX22" fmla="*/ 1092200 w 4495800"/>
                  <a:gd name="connsiteY22" fmla="*/ 270350 h 6099650"/>
                  <a:gd name="connsiteX23" fmla="*/ 1092200 w 4495800"/>
                  <a:gd name="connsiteY23" fmla="*/ 397350 h 6099650"/>
                  <a:gd name="connsiteX24" fmla="*/ 1143000 w 4495800"/>
                  <a:gd name="connsiteY24" fmla="*/ 473550 h 6099650"/>
                  <a:gd name="connsiteX25" fmla="*/ 1066800 w 4495800"/>
                  <a:gd name="connsiteY25" fmla="*/ 625950 h 6099650"/>
                  <a:gd name="connsiteX26" fmla="*/ 1041400 w 4495800"/>
                  <a:gd name="connsiteY26" fmla="*/ 664050 h 6099650"/>
                  <a:gd name="connsiteX27" fmla="*/ 1016000 w 4495800"/>
                  <a:gd name="connsiteY27" fmla="*/ 702150 h 6099650"/>
                  <a:gd name="connsiteX28" fmla="*/ 901700 w 4495800"/>
                  <a:gd name="connsiteY28" fmla="*/ 765650 h 6099650"/>
                  <a:gd name="connsiteX29" fmla="*/ 825500 w 4495800"/>
                  <a:gd name="connsiteY29" fmla="*/ 689450 h 6099650"/>
                  <a:gd name="connsiteX30" fmla="*/ 800100 w 4495800"/>
                  <a:gd name="connsiteY30" fmla="*/ 651350 h 6099650"/>
                  <a:gd name="connsiteX31" fmla="*/ 685800 w 4495800"/>
                  <a:gd name="connsiteY31" fmla="*/ 587850 h 6099650"/>
                  <a:gd name="connsiteX32" fmla="*/ 622300 w 4495800"/>
                  <a:gd name="connsiteY32" fmla="*/ 575150 h 6099650"/>
                  <a:gd name="connsiteX33" fmla="*/ 495300 w 4495800"/>
                  <a:gd name="connsiteY33" fmla="*/ 587850 h 6099650"/>
                  <a:gd name="connsiteX34" fmla="*/ 406400 w 4495800"/>
                  <a:gd name="connsiteY34" fmla="*/ 600550 h 6099650"/>
                  <a:gd name="connsiteX35" fmla="*/ 292100 w 4495800"/>
                  <a:gd name="connsiteY35" fmla="*/ 613250 h 6099650"/>
                  <a:gd name="connsiteX36" fmla="*/ 177800 w 4495800"/>
                  <a:gd name="connsiteY36" fmla="*/ 676750 h 6099650"/>
                  <a:gd name="connsiteX37" fmla="*/ 76200 w 4495800"/>
                  <a:gd name="connsiteY37" fmla="*/ 791050 h 6099650"/>
                  <a:gd name="connsiteX38" fmla="*/ 101600 w 4495800"/>
                  <a:gd name="connsiteY38" fmla="*/ 981550 h 6099650"/>
                  <a:gd name="connsiteX39" fmla="*/ 127000 w 4495800"/>
                  <a:gd name="connsiteY39" fmla="*/ 1019650 h 6099650"/>
                  <a:gd name="connsiteX40" fmla="*/ 139700 w 4495800"/>
                  <a:gd name="connsiteY40" fmla="*/ 1159350 h 6099650"/>
                  <a:gd name="connsiteX41" fmla="*/ 139700 w 4495800"/>
                  <a:gd name="connsiteY41" fmla="*/ 1299050 h 6099650"/>
                  <a:gd name="connsiteX42" fmla="*/ 114300 w 4495800"/>
                  <a:gd name="connsiteY42" fmla="*/ 1375250 h 6099650"/>
                  <a:gd name="connsiteX43" fmla="*/ 76200 w 4495800"/>
                  <a:gd name="connsiteY43" fmla="*/ 1400650 h 6099650"/>
                  <a:gd name="connsiteX44" fmla="*/ 25400 w 4495800"/>
                  <a:gd name="connsiteY44" fmla="*/ 1476850 h 6099650"/>
                  <a:gd name="connsiteX45" fmla="*/ 0 w 4495800"/>
                  <a:gd name="connsiteY45" fmla="*/ 1514950 h 6099650"/>
                  <a:gd name="connsiteX46" fmla="*/ 38100 w 4495800"/>
                  <a:gd name="connsiteY46" fmla="*/ 1641950 h 6099650"/>
                  <a:gd name="connsiteX47" fmla="*/ 88900 w 4495800"/>
                  <a:gd name="connsiteY47" fmla="*/ 1730850 h 6099650"/>
                  <a:gd name="connsiteX48" fmla="*/ 190500 w 4495800"/>
                  <a:gd name="connsiteY48" fmla="*/ 1768950 h 6099650"/>
                  <a:gd name="connsiteX49" fmla="*/ 292100 w 4495800"/>
                  <a:gd name="connsiteY49" fmla="*/ 1781650 h 6099650"/>
                  <a:gd name="connsiteX50" fmla="*/ 330200 w 4495800"/>
                  <a:gd name="connsiteY50" fmla="*/ 1794350 h 6099650"/>
                  <a:gd name="connsiteX51" fmla="*/ 381000 w 4495800"/>
                  <a:gd name="connsiteY51" fmla="*/ 1870550 h 6099650"/>
                  <a:gd name="connsiteX52" fmla="*/ 419100 w 4495800"/>
                  <a:gd name="connsiteY52" fmla="*/ 1883250 h 6099650"/>
                  <a:gd name="connsiteX53" fmla="*/ 596900 w 4495800"/>
                  <a:gd name="connsiteY53" fmla="*/ 1908650 h 6099650"/>
                  <a:gd name="connsiteX54" fmla="*/ 711200 w 4495800"/>
                  <a:gd name="connsiteY54" fmla="*/ 1946750 h 6099650"/>
                  <a:gd name="connsiteX55" fmla="*/ 749300 w 4495800"/>
                  <a:gd name="connsiteY55" fmla="*/ 1959450 h 6099650"/>
                  <a:gd name="connsiteX56" fmla="*/ 787400 w 4495800"/>
                  <a:gd name="connsiteY56" fmla="*/ 2086450 h 6099650"/>
                  <a:gd name="connsiteX57" fmla="*/ 850900 w 4495800"/>
                  <a:gd name="connsiteY57" fmla="*/ 2099150 h 6099650"/>
                  <a:gd name="connsiteX58" fmla="*/ 889000 w 4495800"/>
                  <a:gd name="connsiteY58" fmla="*/ 2200750 h 6099650"/>
                  <a:gd name="connsiteX59" fmla="*/ 965200 w 4495800"/>
                  <a:gd name="connsiteY59" fmla="*/ 2226150 h 6099650"/>
                  <a:gd name="connsiteX60" fmla="*/ 1066800 w 4495800"/>
                  <a:gd name="connsiteY60" fmla="*/ 2251550 h 6099650"/>
                  <a:gd name="connsiteX61" fmla="*/ 1143000 w 4495800"/>
                  <a:gd name="connsiteY61" fmla="*/ 2315050 h 6099650"/>
                  <a:gd name="connsiteX62" fmla="*/ 1155700 w 4495800"/>
                  <a:gd name="connsiteY62" fmla="*/ 2353150 h 6099650"/>
                  <a:gd name="connsiteX63" fmla="*/ 1206500 w 4495800"/>
                  <a:gd name="connsiteY63" fmla="*/ 2429350 h 6099650"/>
                  <a:gd name="connsiteX64" fmla="*/ 1231900 w 4495800"/>
                  <a:gd name="connsiteY64" fmla="*/ 2480150 h 6099650"/>
                  <a:gd name="connsiteX65" fmla="*/ 1219200 w 4495800"/>
                  <a:gd name="connsiteY65" fmla="*/ 2543650 h 6099650"/>
                  <a:gd name="connsiteX66" fmla="*/ 1155700 w 4495800"/>
                  <a:gd name="connsiteY66" fmla="*/ 2619850 h 6099650"/>
                  <a:gd name="connsiteX67" fmla="*/ 1092200 w 4495800"/>
                  <a:gd name="connsiteY67" fmla="*/ 2734150 h 6099650"/>
                  <a:gd name="connsiteX68" fmla="*/ 1054100 w 4495800"/>
                  <a:gd name="connsiteY68" fmla="*/ 2911950 h 6099650"/>
                  <a:gd name="connsiteX69" fmla="*/ 977900 w 4495800"/>
                  <a:gd name="connsiteY69" fmla="*/ 2937350 h 6099650"/>
                  <a:gd name="connsiteX70" fmla="*/ 939800 w 4495800"/>
                  <a:gd name="connsiteY70" fmla="*/ 2950050 h 6099650"/>
                  <a:gd name="connsiteX71" fmla="*/ 901700 w 4495800"/>
                  <a:gd name="connsiteY71" fmla="*/ 2962750 h 6099650"/>
                  <a:gd name="connsiteX72" fmla="*/ 698500 w 4495800"/>
                  <a:gd name="connsiteY72" fmla="*/ 2950050 h 6099650"/>
                  <a:gd name="connsiteX73" fmla="*/ 673100 w 4495800"/>
                  <a:gd name="connsiteY73" fmla="*/ 2911950 h 6099650"/>
                  <a:gd name="connsiteX74" fmla="*/ 622300 w 4495800"/>
                  <a:gd name="connsiteY74" fmla="*/ 2886550 h 6099650"/>
                  <a:gd name="connsiteX75" fmla="*/ 596900 w 4495800"/>
                  <a:gd name="connsiteY75" fmla="*/ 2848450 h 6099650"/>
                  <a:gd name="connsiteX76" fmla="*/ 431800 w 4495800"/>
                  <a:gd name="connsiteY76" fmla="*/ 2835750 h 6099650"/>
                  <a:gd name="connsiteX77" fmla="*/ 393700 w 4495800"/>
                  <a:gd name="connsiteY77" fmla="*/ 2861150 h 6099650"/>
                  <a:gd name="connsiteX78" fmla="*/ 368300 w 4495800"/>
                  <a:gd name="connsiteY78" fmla="*/ 2899250 h 6099650"/>
                  <a:gd name="connsiteX79" fmla="*/ 330200 w 4495800"/>
                  <a:gd name="connsiteY79" fmla="*/ 2937350 h 6099650"/>
                  <a:gd name="connsiteX80" fmla="*/ 317500 w 4495800"/>
                  <a:gd name="connsiteY80" fmla="*/ 2975450 h 6099650"/>
                  <a:gd name="connsiteX81" fmla="*/ 266700 w 4495800"/>
                  <a:gd name="connsiteY81" fmla="*/ 3051650 h 6099650"/>
                  <a:gd name="connsiteX82" fmla="*/ 292100 w 4495800"/>
                  <a:gd name="connsiteY82" fmla="*/ 3140550 h 6099650"/>
                  <a:gd name="connsiteX83" fmla="*/ 368300 w 4495800"/>
                  <a:gd name="connsiteY83" fmla="*/ 3178650 h 6099650"/>
                  <a:gd name="connsiteX84" fmla="*/ 393700 w 4495800"/>
                  <a:gd name="connsiteY84" fmla="*/ 3216750 h 6099650"/>
                  <a:gd name="connsiteX85" fmla="*/ 520700 w 4495800"/>
                  <a:gd name="connsiteY85" fmla="*/ 3216750 h 6099650"/>
                  <a:gd name="connsiteX86" fmla="*/ 596900 w 4495800"/>
                  <a:gd name="connsiteY86" fmla="*/ 3153250 h 6099650"/>
                  <a:gd name="connsiteX87" fmla="*/ 647700 w 4495800"/>
                  <a:gd name="connsiteY87" fmla="*/ 3165950 h 6099650"/>
                  <a:gd name="connsiteX88" fmla="*/ 673100 w 4495800"/>
                  <a:gd name="connsiteY88" fmla="*/ 3242150 h 6099650"/>
                  <a:gd name="connsiteX89" fmla="*/ 698500 w 4495800"/>
                  <a:gd name="connsiteY89" fmla="*/ 3280250 h 6099650"/>
                  <a:gd name="connsiteX90" fmla="*/ 711200 w 4495800"/>
                  <a:gd name="connsiteY90" fmla="*/ 3318350 h 6099650"/>
                  <a:gd name="connsiteX91" fmla="*/ 787400 w 4495800"/>
                  <a:gd name="connsiteY91" fmla="*/ 3369150 h 6099650"/>
                  <a:gd name="connsiteX92" fmla="*/ 863600 w 4495800"/>
                  <a:gd name="connsiteY92" fmla="*/ 3432650 h 6099650"/>
                  <a:gd name="connsiteX93" fmla="*/ 901700 w 4495800"/>
                  <a:gd name="connsiteY93" fmla="*/ 3508850 h 6099650"/>
                  <a:gd name="connsiteX94" fmla="*/ 939800 w 4495800"/>
                  <a:gd name="connsiteY94" fmla="*/ 3534250 h 6099650"/>
                  <a:gd name="connsiteX95" fmla="*/ 1028700 w 4495800"/>
                  <a:gd name="connsiteY95" fmla="*/ 3585050 h 6099650"/>
                  <a:gd name="connsiteX96" fmla="*/ 1181100 w 4495800"/>
                  <a:gd name="connsiteY96" fmla="*/ 3521550 h 6099650"/>
                  <a:gd name="connsiteX97" fmla="*/ 1219200 w 4495800"/>
                  <a:gd name="connsiteY97" fmla="*/ 3496150 h 6099650"/>
                  <a:gd name="connsiteX98" fmla="*/ 1244600 w 4495800"/>
                  <a:gd name="connsiteY98" fmla="*/ 3458050 h 6099650"/>
                  <a:gd name="connsiteX99" fmla="*/ 1320800 w 4495800"/>
                  <a:gd name="connsiteY99" fmla="*/ 3432650 h 6099650"/>
                  <a:gd name="connsiteX100" fmla="*/ 1358900 w 4495800"/>
                  <a:gd name="connsiteY100" fmla="*/ 3445350 h 6099650"/>
                  <a:gd name="connsiteX101" fmla="*/ 1384300 w 4495800"/>
                  <a:gd name="connsiteY101" fmla="*/ 3521550 h 6099650"/>
                  <a:gd name="connsiteX102" fmla="*/ 1422400 w 4495800"/>
                  <a:gd name="connsiteY102" fmla="*/ 3597750 h 6099650"/>
                  <a:gd name="connsiteX103" fmla="*/ 1435100 w 4495800"/>
                  <a:gd name="connsiteY103" fmla="*/ 3635850 h 6099650"/>
                  <a:gd name="connsiteX104" fmla="*/ 1397000 w 4495800"/>
                  <a:gd name="connsiteY104" fmla="*/ 3712050 h 6099650"/>
                  <a:gd name="connsiteX105" fmla="*/ 1358900 w 4495800"/>
                  <a:gd name="connsiteY105" fmla="*/ 3724750 h 6099650"/>
                  <a:gd name="connsiteX106" fmla="*/ 1295400 w 4495800"/>
                  <a:gd name="connsiteY106" fmla="*/ 3839050 h 6099650"/>
                  <a:gd name="connsiteX107" fmla="*/ 1282700 w 4495800"/>
                  <a:gd name="connsiteY107" fmla="*/ 3927950 h 6099650"/>
                  <a:gd name="connsiteX108" fmla="*/ 1257300 w 4495800"/>
                  <a:gd name="connsiteY108" fmla="*/ 3966050 h 6099650"/>
                  <a:gd name="connsiteX109" fmla="*/ 1270000 w 4495800"/>
                  <a:gd name="connsiteY109" fmla="*/ 4207350 h 6099650"/>
                  <a:gd name="connsiteX110" fmla="*/ 1282700 w 4495800"/>
                  <a:gd name="connsiteY110" fmla="*/ 4308950 h 6099650"/>
                  <a:gd name="connsiteX111" fmla="*/ 1397000 w 4495800"/>
                  <a:gd name="connsiteY111" fmla="*/ 4321650 h 6099650"/>
                  <a:gd name="connsiteX112" fmla="*/ 1536700 w 4495800"/>
                  <a:gd name="connsiteY112" fmla="*/ 4334350 h 6099650"/>
                  <a:gd name="connsiteX113" fmla="*/ 1549400 w 4495800"/>
                  <a:gd name="connsiteY113" fmla="*/ 4334350 h 6099650"/>
                  <a:gd name="connsiteX114" fmla="*/ 1485900 w 4495800"/>
                  <a:gd name="connsiteY114" fmla="*/ 4397850 h 6099650"/>
                  <a:gd name="connsiteX115" fmla="*/ 1447800 w 4495800"/>
                  <a:gd name="connsiteY115" fmla="*/ 4423250 h 6099650"/>
                  <a:gd name="connsiteX116" fmla="*/ 1422400 w 4495800"/>
                  <a:gd name="connsiteY116" fmla="*/ 4461350 h 6099650"/>
                  <a:gd name="connsiteX117" fmla="*/ 1409700 w 4495800"/>
                  <a:gd name="connsiteY117" fmla="*/ 4550250 h 6099650"/>
                  <a:gd name="connsiteX118" fmla="*/ 1308100 w 4495800"/>
                  <a:gd name="connsiteY118" fmla="*/ 4562950 h 6099650"/>
                  <a:gd name="connsiteX119" fmla="*/ 1244600 w 4495800"/>
                  <a:gd name="connsiteY119" fmla="*/ 4575650 h 6099650"/>
                  <a:gd name="connsiteX120" fmla="*/ 1219200 w 4495800"/>
                  <a:gd name="connsiteY120" fmla="*/ 4677250 h 6099650"/>
                  <a:gd name="connsiteX121" fmla="*/ 1206500 w 4495800"/>
                  <a:gd name="connsiteY121" fmla="*/ 4715350 h 6099650"/>
                  <a:gd name="connsiteX122" fmla="*/ 1231900 w 4495800"/>
                  <a:gd name="connsiteY122" fmla="*/ 4816950 h 6099650"/>
                  <a:gd name="connsiteX123" fmla="*/ 1270000 w 4495800"/>
                  <a:gd name="connsiteY123" fmla="*/ 4842350 h 6099650"/>
                  <a:gd name="connsiteX124" fmla="*/ 1257300 w 4495800"/>
                  <a:gd name="connsiteY124" fmla="*/ 5007450 h 6099650"/>
                  <a:gd name="connsiteX125" fmla="*/ 1219200 w 4495800"/>
                  <a:gd name="connsiteY125" fmla="*/ 5083650 h 6099650"/>
                  <a:gd name="connsiteX126" fmla="*/ 1206500 w 4495800"/>
                  <a:gd name="connsiteY126" fmla="*/ 5121750 h 6099650"/>
                  <a:gd name="connsiteX127" fmla="*/ 1244600 w 4495800"/>
                  <a:gd name="connsiteY127" fmla="*/ 5147150 h 6099650"/>
                  <a:gd name="connsiteX128" fmla="*/ 1320800 w 4495800"/>
                  <a:gd name="connsiteY128" fmla="*/ 5172550 h 6099650"/>
                  <a:gd name="connsiteX129" fmla="*/ 1358900 w 4495800"/>
                  <a:gd name="connsiteY129" fmla="*/ 5197950 h 6099650"/>
                  <a:gd name="connsiteX130" fmla="*/ 1384300 w 4495800"/>
                  <a:gd name="connsiteY130" fmla="*/ 5236050 h 6099650"/>
                  <a:gd name="connsiteX131" fmla="*/ 1422400 w 4495800"/>
                  <a:gd name="connsiteY131" fmla="*/ 5248750 h 6099650"/>
                  <a:gd name="connsiteX132" fmla="*/ 1358900 w 4495800"/>
                  <a:gd name="connsiteY132" fmla="*/ 5299550 h 6099650"/>
                  <a:gd name="connsiteX133" fmla="*/ 1257300 w 4495800"/>
                  <a:gd name="connsiteY133" fmla="*/ 5286850 h 6099650"/>
                  <a:gd name="connsiteX134" fmla="*/ 1181100 w 4495800"/>
                  <a:gd name="connsiteY134" fmla="*/ 5223350 h 6099650"/>
                  <a:gd name="connsiteX135" fmla="*/ 1143000 w 4495800"/>
                  <a:gd name="connsiteY135" fmla="*/ 5197950 h 6099650"/>
                  <a:gd name="connsiteX136" fmla="*/ 1066800 w 4495800"/>
                  <a:gd name="connsiteY136" fmla="*/ 5147150 h 6099650"/>
                  <a:gd name="connsiteX137" fmla="*/ 1016000 w 4495800"/>
                  <a:gd name="connsiteY137" fmla="*/ 5210650 h 6099650"/>
                  <a:gd name="connsiteX138" fmla="*/ 939800 w 4495800"/>
                  <a:gd name="connsiteY138" fmla="*/ 5286850 h 6099650"/>
                  <a:gd name="connsiteX139" fmla="*/ 901700 w 4495800"/>
                  <a:gd name="connsiteY139" fmla="*/ 5324950 h 6099650"/>
                  <a:gd name="connsiteX140" fmla="*/ 914400 w 4495800"/>
                  <a:gd name="connsiteY140" fmla="*/ 5451950 h 6099650"/>
                  <a:gd name="connsiteX141" fmla="*/ 1003300 w 4495800"/>
                  <a:gd name="connsiteY141" fmla="*/ 5540850 h 6099650"/>
                  <a:gd name="connsiteX142" fmla="*/ 1028700 w 4495800"/>
                  <a:gd name="connsiteY142" fmla="*/ 5655150 h 6099650"/>
                  <a:gd name="connsiteX143" fmla="*/ 1016000 w 4495800"/>
                  <a:gd name="connsiteY143" fmla="*/ 5718650 h 6099650"/>
                  <a:gd name="connsiteX144" fmla="*/ 1003300 w 4495800"/>
                  <a:gd name="connsiteY144" fmla="*/ 5756750 h 6099650"/>
                  <a:gd name="connsiteX145" fmla="*/ 927100 w 4495800"/>
                  <a:gd name="connsiteY145" fmla="*/ 5807550 h 6099650"/>
                  <a:gd name="connsiteX146" fmla="*/ 889000 w 4495800"/>
                  <a:gd name="connsiteY146" fmla="*/ 5832950 h 6099650"/>
                  <a:gd name="connsiteX147" fmla="*/ 876300 w 4495800"/>
                  <a:gd name="connsiteY147" fmla="*/ 5934550 h 6099650"/>
                  <a:gd name="connsiteX148" fmla="*/ 812800 w 4495800"/>
                  <a:gd name="connsiteY148" fmla="*/ 5998050 h 6099650"/>
                  <a:gd name="connsiteX149" fmla="*/ 812800 w 4495800"/>
                  <a:gd name="connsiteY149" fmla="*/ 6099650 h 6099650"/>
                  <a:gd name="connsiteX150" fmla="*/ 4445000 w 4495800"/>
                  <a:gd name="connsiteY150" fmla="*/ 6086950 h 6099650"/>
                  <a:gd name="connsiteX151" fmla="*/ 4495800 w 4495800"/>
                  <a:gd name="connsiteY151" fmla="*/ 16350 h 6099650"/>
                  <a:gd name="connsiteX152" fmla="*/ 3035300 w 4495800"/>
                  <a:gd name="connsiteY152" fmla="*/ 29050 h 6099650"/>
                  <a:gd name="connsiteX153" fmla="*/ 3060700 w 4495800"/>
                  <a:gd name="connsiteY153" fmla="*/ 41750 h 6099650"/>
                  <a:gd name="connsiteX154" fmla="*/ 2984500 w 4495800"/>
                  <a:gd name="connsiteY154" fmla="*/ 3650 h 6099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Lst>
                <a:rect l="l" t="t" r="r" b="b"/>
                <a:pathLst>
                  <a:path w="4495800" h="6099650">
                    <a:moveTo>
                      <a:pt x="2984500" y="3650"/>
                    </a:moveTo>
                    <a:cubicBezTo>
                      <a:pt x="2997200" y="16350"/>
                      <a:pt x="3007656" y="31787"/>
                      <a:pt x="3022600" y="41750"/>
                    </a:cubicBezTo>
                    <a:cubicBezTo>
                      <a:pt x="3033739" y="49176"/>
                      <a:pt x="3050247" y="46087"/>
                      <a:pt x="3060700" y="54450"/>
                    </a:cubicBezTo>
                    <a:cubicBezTo>
                      <a:pt x="3072619" y="63985"/>
                      <a:pt x="3077633" y="79850"/>
                      <a:pt x="3086100" y="92550"/>
                    </a:cubicBezTo>
                    <a:cubicBezTo>
                      <a:pt x="3081867" y="168750"/>
                      <a:pt x="3096540" y="248425"/>
                      <a:pt x="3073400" y="321150"/>
                    </a:cubicBezTo>
                    <a:cubicBezTo>
                      <a:pt x="3052617" y="386468"/>
                      <a:pt x="2901008" y="381569"/>
                      <a:pt x="2870200" y="384650"/>
                    </a:cubicBezTo>
                    <a:cubicBezTo>
                      <a:pt x="2861733" y="397350"/>
                      <a:pt x="2855593" y="411957"/>
                      <a:pt x="2844800" y="422750"/>
                    </a:cubicBezTo>
                    <a:cubicBezTo>
                      <a:pt x="2820181" y="447369"/>
                      <a:pt x="2799588" y="450521"/>
                      <a:pt x="2768600" y="460850"/>
                    </a:cubicBezTo>
                    <a:cubicBezTo>
                      <a:pt x="2506133" y="452383"/>
                      <a:pt x="2230327" y="518492"/>
                      <a:pt x="1981200" y="435450"/>
                    </a:cubicBezTo>
                    <a:cubicBezTo>
                      <a:pt x="1968500" y="431217"/>
                      <a:pt x="1955972" y="426428"/>
                      <a:pt x="1943100" y="422750"/>
                    </a:cubicBezTo>
                    <a:cubicBezTo>
                      <a:pt x="1926317" y="417955"/>
                      <a:pt x="1909233" y="414283"/>
                      <a:pt x="1892300" y="410050"/>
                    </a:cubicBezTo>
                    <a:cubicBezTo>
                      <a:pt x="1883833" y="397350"/>
                      <a:pt x="1876671" y="383676"/>
                      <a:pt x="1866900" y="371950"/>
                    </a:cubicBezTo>
                    <a:cubicBezTo>
                      <a:pt x="1855402" y="358152"/>
                      <a:pt x="1840489" y="347487"/>
                      <a:pt x="1828800" y="333850"/>
                    </a:cubicBezTo>
                    <a:cubicBezTo>
                      <a:pt x="1824470" y="328798"/>
                      <a:pt x="1771485" y="258867"/>
                      <a:pt x="1765300" y="244950"/>
                    </a:cubicBezTo>
                    <a:cubicBezTo>
                      <a:pt x="1754426" y="220484"/>
                      <a:pt x="1739900" y="168750"/>
                      <a:pt x="1739900" y="168750"/>
                    </a:cubicBezTo>
                    <a:cubicBezTo>
                      <a:pt x="1729563" y="55038"/>
                      <a:pt x="1764883" y="41542"/>
                      <a:pt x="1689100" y="3650"/>
                    </a:cubicBezTo>
                    <a:cubicBezTo>
                      <a:pt x="1685314" y="1757"/>
                      <a:pt x="1680633" y="3650"/>
                      <a:pt x="1676400" y="3650"/>
                    </a:cubicBezTo>
                    <a:cubicBezTo>
                      <a:pt x="1532467" y="7883"/>
                      <a:pt x="1387664" y="0"/>
                      <a:pt x="1244600" y="16350"/>
                    </a:cubicBezTo>
                    <a:cubicBezTo>
                      <a:pt x="1231300" y="17870"/>
                      <a:pt x="1239326" y="43311"/>
                      <a:pt x="1231900" y="54450"/>
                    </a:cubicBezTo>
                    <a:cubicBezTo>
                      <a:pt x="1221937" y="69394"/>
                      <a:pt x="1206500" y="79850"/>
                      <a:pt x="1193800" y="92550"/>
                    </a:cubicBezTo>
                    <a:cubicBezTo>
                      <a:pt x="1189567" y="105250"/>
                      <a:pt x="1187087" y="118676"/>
                      <a:pt x="1181100" y="130650"/>
                    </a:cubicBezTo>
                    <a:cubicBezTo>
                      <a:pt x="1174274" y="144302"/>
                      <a:pt x="1161899" y="154802"/>
                      <a:pt x="1155700" y="168750"/>
                    </a:cubicBezTo>
                    <a:cubicBezTo>
                      <a:pt x="1111155" y="268976"/>
                      <a:pt x="1160740" y="224657"/>
                      <a:pt x="1092200" y="270350"/>
                    </a:cubicBezTo>
                    <a:cubicBezTo>
                      <a:pt x="1075162" y="321465"/>
                      <a:pt x="1066141" y="329596"/>
                      <a:pt x="1092200" y="397350"/>
                    </a:cubicBezTo>
                    <a:cubicBezTo>
                      <a:pt x="1103159" y="425842"/>
                      <a:pt x="1143000" y="473550"/>
                      <a:pt x="1143000" y="473550"/>
                    </a:cubicBezTo>
                    <a:cubicBezTo>
                      <a:pt x="1107947" y="578710"/>
                      <a:pt x="1132452" y="527473"/>
                      <a:pt x="1066800" y="625950"/>
                    </a:cubicBezTo>
                    <a:lnTo>
                      <a:pt x="1041400" y="664050"/>
                    </a:lnTo>
                    <a:cubicBezTo>
                      <a:pt x="1032933" y="676750"/>
                      <a:pt x="1028700" y="693683"/>
                      <a:pt x="1016000" y="702150"/>
                    </a:cubicBezTo>
                    <a:cubicBezTo>
                      <a:pt x="928661" y="760376"/>
                      <a:pt x="968760" y="743297"/>
                      <a:pt x="901700" y="765650"/>
                    </a:cubicBezTo>
                    <a:cubicBezTo>
                      <a:pt x="876300" y="740250"/>
                      <a:pt x="845425" y="719338"/>
                      <a:pt x="825500" y="689450"/>
                    </a:cubicBezTo>
                    <a:cubicBezTo>
                      <a:pt x="817033" y="676750"/>
                      <a:pt x="811587" y="661401"/>
                      <a:pt x="800100" y="651350"/>
                    </a:cubicBezTo>
                    <a:cubicBezTo>
                      <a:pt x="762264" y="618243"/>
                      <a:pt x="731152" y="599188"/>
                      <a:pt x="685800" y="587850"/>
                    </a:cubicBezTo>
                    <a:cubicBezTo>
                      <a:pt x="664859" y="582615"/>
                      <a:pt x="643467" y="579383"/>
                      <a:pt x="622300" y="575150"/>
                    </a:cubicBezTo>
                    <a:lnTo>
                      <a:pt x="495300" y="587850"/>
                    </a:lnTo>
                    <a:cubicBezTo>
                      <a:pt x="465571" y="591348"/>
                      <a:pt x="436103" y="596837"/>
                      <a:pt x="406400" y="600550"/>
                    </a:cubicBezTo>
                    <a:cubicBezTo>
                      <a:pt x="368362" y="605305"/>
                      <a:pt x="330200" y="609017"/>
                      <a:pt x="292100" y="613250"/>
                    </a:cubicBezTo>
                    <a:cubicBezTo>
                      <a:pt x="204761" y="671476"/>
                      <a:pt x="244860" y="654397"/>
                      <a:pt x="177800" y="676750"/>
                    </a:cubicBezTo>
                    <a:cubicBezTo>
                      <a:pt x="90807" y="763743"/>
                      <a:pt x="121525" y="723062"/>
                      <a:pt x="76200" y="791050"/>
                    </a:cubicBezTo>
                    <a:cubicBezTo>
                      <a:pt x="79037" y="825099"/>
                      <a:pt x="75662" y="929674"/>
                      <a:pt x="101600" y="981550"/>
                    </a:cubicBezTo>
                    <a:cubicBezTo>
                      <a:pt x="108426" y="995202"/>
                      <a:pt x="118533" y="1006950"/>
                      <a:pt x="127000" y="1019650"/>
                    </a:cubicBezTo>
                    <a:cubicBezTo>
                      <a:pt x="131233" y="1066217"/>
                      <a:pt x="134237" y="1112912"/>
                      <a:pt x="139700" y="1159350"/>
                    </a:cubicBezTo>
                    <a:cubicBezTo>
                      <a:pt x="150289" y="1249360"/>
                      <a:pt x="162194" y="1216572"/>
                      <a:pt x="139700" y="1299050"/>
                    </a:cubicBezTo>
                    <a:cubicBezTo>
                      <a:pt x="132655" y="1324881"/>
                      <a:pt x="136577" y="1360398"/>
                      <a:pt x="114300" y="1375250"/>
                    </a:cubicBezTo>
                    <a:lnTo>
                      <a:pt x="76200" y="1400650"/>
                    </a:lnTo>
                    <a:lnTo>
                      <a:pt x="25400" y="1476850"/>
                    </a:lnTo>
                    <a:lnTo>
                      <a:pt x="0" y="1514950"/>
                    </a:lnTo>
                    <a:cubicBezTo>
                      <a:pt x="19194" y="1591725"/>
                      <a:pt x="7180" y="1549191"/>
                      <a:pt x="38100" y="1641950"/>
                    </a:cubicBezTo>
                    <a:cubicBezTo>
                      <a:pt x="49929" y="1677438"/>
                      <a:pt x="54728" y="1705221"/>
                      <a:pt x="88900" y="1730850"/>
                    </a:cubicBezTo>
                    <a:cubicBezTo>
                      <a:pt x="90934" y="1732375"/>
                      <a:pt x="174166" y="1765980"/>
                      <a:pt x="190500" y="1768950"/>
                    </a:cubicBezTo>
                    <a:cubicBezTo>
                      <a:pt x="224080" y="1775055"/>
                      <a:pt x="258233" y="1777417"/>
                      <a:pt x="292100" y="1781650"/>
                    </a:cubicBezTo>
                    <a:cubicBezTo>
                      <a:pt x="304800" y="1785883"/>
                      <a:pt x="320734" y="1784884"/>
                      <a:pt x="330200" y="1794350"/>
                    </a:cubicBezTo>
                    <a:cubicBezTo>
                      <a:pt x="351786" y="1815936"/>
                      <a:pt x="352040" y="1860897"/>
                      <a:pt x="381000" y="1870550"/>
                    </a:cubicBezTo>
                    <a:cubicBezTo>
                      <a:pt x="393700" y="1874783"/>
                      <a:pt x="406113" y="1880003"/>
                      <a:pt x="419100" y="1883250"/>
                    </a:cubicBezTo>
                    <a:cubicBezTo>
                      <a:pt x="483798" y="1899424"/>
                      <a:pt x="525776" y="1900747"/>
                      <a:pt x="596900" y="1908650"/>
                    </a:cubicBezTo>
                    <a:lnTo>
                      <a:pt x="711200" y="1946750"/>
                    </a:lnTo>
                    <a:lnTo>
                      <a:pt x="749300" y="1959450"/>
                    </a:lnTo>
                    <a:cubicBezTo>
                      <a:pt x="752260" y="1980167"/>
                      <a:pt x="751463" y="2065914"/>
                      <a:pt x="787400" y="2086450"/>
                    </a:cubicBezTo>
                    <a:cubicBezTo>
                      <a:pt x="806142" y="2097160"/>
                      <a:pt x="829733" y="2094917"/>
                      <a:pt x="850900" y="2099150"/>
                    </a:cubicBezTo>
                    <a:cubicBezTo>
                      <a:pt x="856023" y="2124763"/>
                      <a:pt x="859101" y="2182063"/>
                      <a:pt x="889000" y="2200750"/>
                    </a:cubicBezTo>
                    <a:cubicBezTo>
                      <a:pt x="911704" y="2214940"/>
                      <a:pt x="939800" y="2217683"/>
                      <a:pt x="965200" y="2226150"/>
                    </a:cubicBezTo>
                    <a:cubicBezTo>
                      <a:pt x="1023778" y="2245676"/>
                      <a:pt x="990173" y="2236225"/>
                      <a:pt x="1066800" y="2251550"/>
                    </a:cubicBezTo>
                    <a:cubicBezTo>
                      <a:pt x="1094913" y="2270292"/>
                      <a:pt x="1123443" y="2285714"/>
                      <a:pt x="1143000" y="2315050"/>
                    </a:cubicBezTo>
                    <a:cubicBezTo>
                      <a:pt x="1150426" y="2326189"/>
                      <a:pt x="1149199" y="2341448"/>
                      <a:pt x="1155700" y="2353150"/>
                    </a:cubicBezTo>
                    <a:cubicBezTo>
                      <a:pt x="1170525" y="2379835"/>
                      <a:pt x="1192848" y="2402046"/>
                      <a:pt x="1206500" y="2429350"/>
                    </a:cubicBezTo>
                    <a:lnTo>
                      <a:pt x="1231900" y="2480150"/>
                    </a:lnTo>
                    <a:cubicBezTo>
                      <a:pt x="1227667" y="2501317"/>
                      <a:pt x="1226779" y="2523439"/>
                      <a:pt x="1219200" y="2543650"/>
                    </a:cubicBezTo>
                    <a:cubicBezTo>
                      <a:pt x="1205116" y="2581208"/>
                      <a:pt x="1179554" y="2589180"/>
                      <a:pt x="1155700" y="2619850"/>
                    </a:cubicBezTo>
                    <a:cubicBezTo>
                      <a:pt x="1104752" y="2685354"/>
                      <a:pt x="1111362" y="2676665"/>
                      <a:pt x="1092200" y="2734150"/>
                    </a:cubicBezTo>
                    <a:cubicBezTo>
                      <a:pt x="1091382" y="2743152"/>
                      <a:pt x="1101107" y="2882570"/>
                      <a:pt x="1054100" y="2911950"/>
                    </a:cubicBezTo>
                    <a:cubicBezTo>
                      <a:pt x="1031396" y="2926140"/>
                      <a:pt x="1003300" y="2928883"/>
                      <a:pt x="977900" y="2937350"/>
                    </a:cubicBezTo>
                    <a:lnTo>
                      <a:pt x="939800" y="2950050"/>
                    </a:lnTo>
                    <a:lnTo>
                      <a:pt x="901700" y="2962750"/>
                    </a:lnTo>
                    <a:cubicBezTo>
                      <a:pt x="833967" y="2958517"/>
                      <a:pt x="764749" y="2964772"/>
                      <a:pt x="698500" y="2950050"/>
                    </a:cubicBezTo>
                    <a:cubicBezTo>
                      <a:pt x="683600" y="2946739"/>
                      <a:pt x="684826" y="2921721"/>
                      <a:pt x="673100" y="2911950"/>
                    </a:cubicBezTo>
                    <a:cubicBezTo>
                      <a:pt x="658556" y="2899830"/>
                      <a:pt x="639233" y="2895017"/>
                      <a:pt x="622300" y="2886550"/>
                    </a:cubicBezTo>
                    <a:cubicBezTo>
                      <a:pt x="613833" y="2873850"/>
                      <a:pt x="607693" y="2859243"/>
                      <a:pt x="596900" y="2848450"/>
                    </a:cubicBezTo>
                    <a:cubicBezTo>
                      <a:pt x="545673" y="2797223"/>
                      <a:pt x="511907" y="2827739"/>
                      <a:pt x="431800" y="2835750"/>
                    </a:cubicBezTo>
                    <a:cubicBezTo>
                      <a:pt x="419100" y="2844217"/>
                      <a:pt x="404493" y="2850357"/>
                      <a:pt x="393700" y="2861150"/>
                    </a:cubicBezTo>
                    <a:cubicBezTo>
                      <a:pt x="382907" y="2871943"/>
                      <a:pt x="378071" y="2887524"/>
                      <a:pt x="368300" y="2899250"/>
                    </a:cubicBezTo>
                    <a:cubicBezTo>
                      <a:pt x="356802" y="2913048"/>
                      <a:pt x="342900" y="2924650"/>
                      <a:pt x="330200" y="2937350"/>
                    </a:cubicBezTo>
                    <a:cubicBezTo>
                      <a:pt x="325967" y="2950050"/>
                      <a:pt x="324001" y="2963748"/>
                      <a:pt x="317500" y="2975450"/>
                    </a:cubicBezTo>
                    <a:cubicBezTo>
                      <a:pt x="302675" y="3002135"/>
                      <a:pt x="266700" y="3051650"/>
                      <a:pt x="266700" y="3051650"/>
                    </a:cubicBezTo>
                    <a:cubicBezTo>
                      <a:pt x="267530" y="3054969"/>
                      <a:pt x="285475" y="3132268"/>
                      <a:pt x="292100" y="3140550"/>
                    </a:cubicBezTo>
                    <a:cubicBezTo>
                      <a:pt x="310005" y="3162931"/>
                      <a:pt x="343201" y="3170284"/>
                      <a:pt x="368300" y="3178650"/>
                    </a:cubicBezTo>
                    <a:cubicBezTo>
                      <a:pt x="376767" y="3191350"/>
                      <a:pt x="381781" y="3207215"/>
                      <a:pt x="393700" y="3216750"/>
                    </a:cubicBezTo>
                    <a:cubicBezTo>
                      <a:pt x="427285" y="3243618"/>
                      <a:pt x="492144" y="3220829"/>
                      <a:pt x="520700" y="3216750"/>
                    </a:cubicBezTo>
                    <a:cubicBezTo>
                      <a:pt x="531449" y="3206001"/>
                      <a:pt x="576272" y="3156197"/>
                      <a:pt x="596900" y="3153250"/>
                    </a:cubicBezTo>
                    <a:cubicBezTo>
                      <a:pt x="614179" y="3150782"/>
                      <a:pt x="630767" y="3161717"/>
                      <a:pt x="647700" y="3165950"/>
                    </a:cubicBezTo>
                    <a:cubicBezTo>
                      <a:pt x="656167" y="3191350"/>
                      <a:pt x="658248" y="3219873"/>
                      <a:pt x="673100" y="3242150"/>
                    </a:cubicBezTo>
                    <a:cubicBezTo>
                      <a:pt x="681567" y="3254850"/>
                      <a:pt x="691674" y="3266598"/>
                      <a:pt x="698500" y="3280250"/>
                    </a:cubicBezTo>
                    <a:cubicBezTo>
                      <a:pt x="704487" y="3292224"/>
                      <a:pt x="701734" y="3308884"/>
                      <a:pt x="711200" y="3318350"/>
                    </a:cubicBezTo>
                    <a:cubicBezTo>
                      <a:pt x="732786" y="3339936"/>
                      <a:pt x="765814" y="3347564"/>
                      <a:pt x="787400" y="3369150"/>
                    </a:cubicBezTo>
                    <a:cubicBezTo>
                      <a:pt x="836293" y="3418043"/>
                      <a:pt x="810556" y="3397287"/>
                      <a:pt x="863600" y="3432650"/>
                    </a:cubicBezTo>
                    <a:cubicBezTo>
                      <a:pt x="873929" y="3463638"/>
                      <a:pt x="877081" y="3484231"/>
                      <a:pt x="901700" y="3508850"/>
                    </a:cubicBezTo>
                    <a:cubicBezTo>
                      <a:pt x="912493" y="3519643"/>
                      <a:pt x="927380" y="3525378"/>
                      <a:pt x="939800" y="3534250"/>
                    </a:cubicBezTo>
                    <a:cubicBezTo>
                      <a:pt x="1007076" y="3582304"/>
                      <a:pt x="966872" y="3564441"/>
                      <a:pt x="1028700" y="3585050"/>
                    </a:cubicBezTo>
                    <a:cubicBezTo>
                      <a:pt x="1135012" y="3567331"/>
                      <a:pt x="1083474" y="3586634"/>
                      <a:pt x="1181100" y="3521550"/>
                    </a:cubicBezTo>
                    <a:lnTo>
                      <a:pt x="1219200" y="3496150"/>
                    </a:lnTo>
                    <a:cubicBezTo>
                      <a:pt x="1227667" y="3483450"/>
                      <a:pt x="1231657" y="3466140"/>
                      <a:pt x="1244600" y="3458050"/>
                    </a:cubicBezTo>
                    <a:cubicBezTo>
                      <a:pt x="1267304" y="3443860"/>
                      <a:pt x="1320800" y="3432650"/>
                      <a:pt x="1320800" y="3432650"/>
                    </a:cubicBezTo>
                    <a:cubicBezTo>
                      <a:pt x="1333500" y="3436883"/>
                      <a:pt x="1351119" y="3434457"/>
                      <a:pt x="1358900" y="3445350"/>
                    </a:cubicBezTo>
                    <a:cubicBezTo>
                      <a:pt x="1374462" y="3467137"/>
                      <a:pt x="1375833" y="3496150"/>
                      <a:pt x="1384300" y="3521550"/>
                    </a:cubicBezTo>
                    <a:cubicBezTo>
                      <a:pt x="1416222" y="3617315"/>
                      <a:pt x="1373161" y="3499273"/>
                      <a:pt x="1422400" y="3597750"/>
                    </a:cubicBezTo>
                    <a:cubicBezTo>
                      <a:pt x="1428387" y="3609724"/>
                      <a:pt x="1430867" y="3623150"/>
                      <a:pt x="1435100" y="3635850"/>
                    </a:cubicBezTo>
                    <a:cubicBezTo>
                      <a:pt x="1426734" y="3660949"/>
                      <a:pt x="1419381" y="3694145"/>
                      <a:pt x="1397000" y="3712050"/>
                    </a:cubicBezTo>
                    <a:cubicBezTo>
                      <a:pt x="1386547" y="3720413"/>
                      <a:pt x="1371600" y="3720517"/>
                      <a:pt x="1358900" y="3724750"/>
                    </a:cubicBezTo>
                    <a:cubicBezTo>
                      <a:pt x="1300674" y="3812089"/>
                      <a:pt x="1317753" y="3771990"/>
                      <a:pt x="1295400" y="3839050"/>
                    </a:cubicBezTo>
                    <a:cubicBezTo>
                      <a:pt x="1291167" y="3868683"/>
                      <a:pt x="1291302" y="3899278"/>
                      <a:pt x="1282700" y="3927950"/>
                    </a:cubicBezTo>
                    <a:cubicBezTo>
                      <a:pt x="1278314" y="3942570"/>
                      <a:pt x="1257993" y="3950802"/>
                      <a:pt x="1257300" y="3966050"/>
                    </a:cubicBezTo>
                    <a:cubicBezTo>
                      <a:pt x="1253643" y="4046512"/>
                      <a:pt x="1264050" y="4127025"/>
                      <a:pt x="1270000" y="4207350"/>
                    </a:cubicBezTo>
                    <a:cubicBezTo>
                      <a:pt x="1272521" y="4241387"/>
                      <a:pt x="1257331" y="4286118"/>
                      <a:pt x="1282700" y="4308950"/>
                    </a:cubicBezTo>
                    <a:cubicBezTo>
                      <a:pt x="1311194" y="4334594"/>
                      <a:pt x="1358856" y="4317836"/>
                      <a:pt x="1397000" y="4321650"/>
                    </a:cubicBezTo>
                    <a:lnTo>
                      <a:pt x="1536700" y="4334350"/>
                    </a:lnTo>
                    <a:cubicBezTo>
                      <a:pt x="1540919" y="4334702"/>
                      <a:pt x="1545167" y="4334350"/>
                      <a:pt x="1549400" y="4334350"/>
                    </a:cubicBezTo>
                    <a:cubicBezTo>
                      <a:pt x="1447800" y="4402083"/>
                      <a:pt x="1570567" y="4313183"/>
                      <a:pt x="1485900" y="4397850"/>
                    </a:cubicBezTo>
                    <a:cubicBezTo>
                      <a:pt x="1475107" y="4408643"/>
                      <a:pt x="1460500" y="4414783"/>
                      <a:pt x="1447800" y="4423250"/>
                    </a:cubicBezTo>
                    <a:cubicBezTo>
                      <a:pt x="1439333" y="4435950"/>
                      <a:pt x="1426786" y="4446730"/>
                      <a:pt x="1422400" y="4461350"/>
                    </a:cubicBezTo>
                    <a:cubicBezTo>
                      <a:pt x="1413798" y="4490022"/>
                      <a:pt x="1432073" y="4530363"/>
                      <a:pt x="1409700" y="4550250"/>
                    </a:cubicBezTo>
                    <a:cubicBezTo>
                      <a:pt x="1384191" y="4572925"/>
                      <a:pt x="1341833" y="4557760"/>
                      <a:pt x="1308100" y="4562950"/>
                    </a:cubicBezTo>
                    <a:cubicBezTo>
                      <a:pt x="1286765" y="4566232"/>
                      <a:pt x="1265767" y="4571417"/>
                      <a:pt x="1244600" y="4575650"/>
                    </a:cubicBezTo>
                    <a:cubicBezTo>
                      <a:pt x="1215570" y="4662741"/>
                      <a:pt x="1249851" y="4554647"/>
                      <a:pt x="1219200" y="4677250"/>
                    </a:cubicBezTo>
                    <a:cubicBezTo>
                      <a:pt x="1215953" y="4690237"/>
                      <a:pt x="1210733" y="4702650"/>
                      <a:pt x="1206500" y="4715350"/>
                    </a:cubicBezTo>
                    <a:cubicBezTo>
                      <a:pt x="1207132" y="4718512"/>
                      <a:pt x="1221486" y="4803933"/>
                      <a:pt x="1231900" y="4816950"/>
                    </a:cubicBezTo>
                    <a:cubicBezTo>
                      <a:pt x="1241435" y="4828869"/>
                      <a:pt x="1257300" y="4833883"/>
                      <a:pt x="1270000" y="4842350"/>
                    </a:cubicBezTo>
                    <a:cubicBezTo>
                      <a:pt x="1265767" y="4897383"/>
                      <a:pt x="1264146" y="4952680"/>
                      <a:pt x="1257300" y="5007450"/>
                    </a:cubicBezTo>
                    <a:cubicBezTo>
                      <a:pt x="1251980" y="5050012"/>
                      <a:pt x="1238108" y="5045833"/>
                      <a:pt x="1219200" y="5083650"/>
                    </a:cubicBezTo>
                    <a:cubicBezTo>
                      <a:pt x="1213213" y="5095624"/>
                      <a:pt x="1210733" y="5109050"/>
                      <a:pt x="1206500" y="5121750"/>
                    </a:cubicBezTo>
                    <a:cubicBezTo>
                      <a:pt x="1219200" y="5130217"/>
                      <a:pt x="1230652" y="5140951"/>
                      <a:pt x="1244600" y="5147150"/>
                    </a:cubicBezTo>
                    <a:cubicBezTo>
                      <a:pt x="1269066" y="5158024"/>
                      <a:pt x="1298523" y="5157698"/>
                      <a:pt x="1320800" y="5172550"/>
                    </a:cubicBezTo>
                    <a:lnTo>
                      <a:pt x="1358900" y="5197950"/>
                    </a:lnTo>
                    <a:cubicBezTo>
                      <a:pt x="1367367" y="5210650"/>
                      <a:pt x="1372381" y="5226515"/>
                      <a:pt x="1384300" y="5236050"/>
                    </a:cubicBezTo>
                    <a:cubicBezTo>
                      <a:pt x="1394753" y="5244413"/>
                      <a:pt x="1419153" y="5235763"/>
                      <a:pt x="1422400" y="5248750"/>
                    </a:cubicBezTo>
                    <a:cubicBezTo>
                      <a:pt x="1431238" y="5284101"/>
                      <a:pt x="1374939" y="5294204"/>
                      <a:pt x="1358900" y="5299550"/>
                    </a:cubicBezTo>
                    <a:cubicBezTo>
                      <a:pt x="1325033" y="5295317"/>
                      <a:pt x="1290228" y="5295830"/>
                      <a:pt x="1257300" y="5286850"/>
                    </a:cubicBezTo>
                    <a:cubicBezTo>
                      <a:pt x="1229177" y="5279180"/>
                      <a:pt x="1200668" y="5239657"/>
                      <a:pt x="1181100" y="5223350"/>
                    </a:cubicBezTo>
                    <a:cubicBezTo>
                      <a:pt x="1169374" y="5213579"/>
                      <a:pt x="1154726" y="5207721"/>
                      <a:pt x="1143000" y="5197950"/>
                    </a:cubicBezTo>
                    <a:cubicBezTo>
                      <a:pt x="1079579" y="5145099"/>
                      <a:pt x="1133757" y="5169469"/>
                      <a:pt x="1066800" y="5147150"/>
                    </a:cubicBezTo>
                    <a:cubicBezTo>
                      <a:pt x="962222" y="5216868"/>
                      <a:pt x="1082062" y="5125713"/>
                      <a:pt x="1016000" y="5210650"/>
                    </a:cubicBezTo>
                    <a:cubicBezTo>
                      <a:pt x="993947" y="5239004"/>
                      <a:pt x="965200" y="5261450"/>
                      <a:pt x="939800" y="5286850"/>
                    </a:cubicBezTo>
                    <a:lnTo>
                      <a:pt x="901700" y="5324950"/>
                    </a:lnTo>
                    <a:cubicBezTo>
                      <a:pt x="905933" y="5367283"/>
                      <a:pt x="896285" y="5413455"/>
                      <a:pt x="914400" y="5451950"/>
                    </a:cubicBezTo>
                    <a:cubicBezTo>
                      <a:pt x="932244" y="5489869"/>
                      <a:pt x="1003300" y="5540850"/>
                      <a:pt x="1003300" y="5540850"/>
                    </a:cubicBezTo>
                    <a:cubicBezTo>
                      <a:pt x="1016396" y="5580139"/>
                      <a:pt x="1028700" y="5610448"/>
                      <a:pt x="1028700" y="5655150"/>
                    </a:cubicBezTo>
                    <a:cubicBezTo>
                      <a:pt x="1028700" y="5676736"/>
                      <a:pt x="1021235" y="5697709"/>
                      <a:pt x="1016000" y="5718650"/>
                    </a:cubicBezTo>
                    <a:cubicBezTo>
                      <a:pt x="1012753" y="5731637"/>
                      <a:pt x="1012766" y="5747284"/>
                      <a:pt x="1003300" y="5756750"/>
                    </a:cubicBezTo>
                    <a:cubicBezTo>
                      <a:pt x="981714" y="5778336"/>
                      <a:pt x="952500" y="5790617"/>
                      <a:pt x="927100" y="5807550"/>
                    </a:cubicBezTo>
                    <a:lnTo>
                      <a:pt x="889000" y="5832950"/>
                    </a:lnTo>
                    <a:cubicBezTo>
                      <a:pt x="884767" y="5866817"/>
                      <a:pt x="888976" y="5902861"/>
                      <a:pt x="876300" y="5934550"/>
                    </a:cubicBezTo>
                    <a:cubicBezTo>
                      <a:pt x="839611" y="6026272"/>
                      <a:pt x="832556" y="5889394"/>
                      <a:pt x="812800" y="5998050"/>
                    </a:cubicBezTo>
                    <a:cubicBezTo>
                      <a:pt x="806742" y="6031370"/>
                      <a:pt x="812800" y="6065783"/>
                      <a:pt x="812800" y="6099650"/>
                    </a:cubicBezTo>
                    <a:lnTo>
                      <a:pt x="4445000" y="6086950"/>
                    </a:lnTo>
                    <a:lnTo>
                      <a:pt x="4495800" y="16350"/>
                    </a:lnTo>
                    <a:lnTo>
                      <a:pt x="3035300" y="29050"/>
                    </a:lnTo>
                    <a:lnTo>
                      <a:pt x="3060700" y="41750"/>
                    </a:lnTo>
                    <a:lnTo>
                      <a:pt x="2984500" y="3650"/>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6" name="5 Forma libre"/>
              <p:cNvSpPr/>
              <p:nvPr/>
            </p:nvSpPr>
            <p:spPr>
              <a:xfrm>
                <a:off x="1367606" y="2959100"/>
                <a:ext cx="1663310" cy="3704227"/>
              </a:xfrm>
              <a:custGeom>
                <a:avLst/>
                <a:gdLst>
                  <a:gd name="connsiteX0" fmla="*/ 105594 w 1663310"/>
                  <a:gd name="connsiteY0" fmla="*/ 279400 h 3704227"/>
                  <a:gd name="connsiteX1" fmla="*/ 245294 w 1663310"/>
                  <a:gd name="connsiteY1" fmla="*/ 292100 h 3704227"/>
                  <a:gd name="connsiteX2" fmla="*/ 283394 w 1663310"/>
                  <a:gd name="connsiteY2" fmla="*/ 304800 h 3704227"/>
                  <a:gd name="connsiteX3" fmla="*/ 372294 w 1663310"/>
                  <a:gd name="connsiteY3" fmla="*/ 292100 h 3704227"/>
                  <a:gd name="connsiteX4" fmla="*/ 423094 w 1663310"/>
                  <a:gd name="connsiteY4" fmla="*/ 101600 h 3704227"/>
                  <a:gd name="connsiteX5" fmla="*/ 448494 w 1663310"/>
                  <a:gd name="connsiteY5" fmla="*/ 63500 h 3704227"/>
                  <a:gd name="connsiteX6" fmla="*/ 461194 w 1663310"/>
                  <a:gd name="connsiteY6" fmla="*/ 25400 h 3704227"/>
                  <a:gd name="connsiteX7" fmla="*/ 537394 w 1663310"/>
                  <a:gd name="connsiteY7" fmla="*/ 0 h 3704227"/>
                  <a:gd name="connsiteX8" fmla="*/ 600894 w 1663310"/>
                  <a:gd name="connsiteY8" fmla="*/ 12700 h 3704227"/>
                  <a:gd name="connsiteX9" fmla="*/ 626294 w 1663310"/>
                  <a:gd name="connsiteY9" fmla="*/ 50800 h 3704227"/>
                  <a:gd name="connsiteX10" fmla="*/ 664394 w 1663310"/>
                  <a:gd name="connsiteY10" fmla="*/ 88900 h 3704227"/>
                  <a:gd name="connsiteX11" fmla="*/ 740594 w 1663310"/>
                  <a:gd name="connsiteY11" fmla="*/ 114300 h 3704227"/>
                  <a:gd name="connsiteX12" fmla="*/ 778694 w 1663310"/>
                  <a:gd name="connsiteY12" fmla="*/ 127000 h 3704227"/>
                  <a:gd name="connsiteX13" fmla="*/ 854894 w 1663310"/>
                  <a:gd name="connsiteY13" fmla="*/ 165100 h 3704227"/>
                  <a:gd name="connsiteX14" fmla="*/ 931094 w 1663310"/>
                  <a:gd name="connsiteY14" fmla="*/ 228600 h 3704227"/>
                  <a:gd name="connsiteX15" fmla="*/ 969194 w 1663310"/>
                  <a:gd name="connsiteY15" fmla="*/ 241300 h 3704227"/>
                  <a:gd name="connsiteX16" fmla="*/ 1032694 w 1663310"/>
                  <a:gd name="connsiteY16" fmla="*/ 317500 h 3704227"/>
                  <a:gd name="connsiteX17" fmla="*/ 1045394 w 1663310"/>
                  <a:gd name="connsiteY17" fmla="*/ 355600 h 3704227"/>
                  <a:gd name="connsiteX18" fmla="*/ 1134294 w 1663310"/>
                  <a:gd name="connsiteY18" fmla="*/ 457200 h 3704227"/>
                  <a:gd name="connsiteX19" fmla="*/ 1159694 w 1663310"/>
                  <a:gd name="connsiteY19" fmla="*/ 533400 h 3704227"/>
                  <a:gd name="connsiteX20" fmla="*/ 1172394 w 1663310"/>
                  <a:gd name="connsiteY20" fmla="*/ 571500 h 3704227"/>
                  <a:gd name="connsiteX21" fmla="*/ 1210494 w 1663310"/>
                  <a:gd name="connsiteY21" fmla="*/ 584200 h 3704227"/>
                  <a:gd name="connsiteX22" fmla="*/ 1248594 w 1663310"/>
                  <a:gd name="connsiteY22" fmla="*/ 609600 h 3704227"/>
                  <a:gd name="connsiteX23" fmla="*/ 1299394 w 1663310"/>
                  <a:gd name="connsiteY23" fmla="*/ 622300 h 3704227"/>
                  <a:gd name="connsiteX24" fmla="*/ 1337494 w 1663310"/>
                  <a:gd name="connsiteY24" fmla="*/ 635000 h 3704227"/>
                  <a:gd name="connsiteX25" fmla="*/ 1375594 w 1663310"/>
                  <a:gd name="connsiteY25" fmla="*/ 774700 h 3704227"/>
                  <a:gd name="connsiteX26" fmla="*/ 1413694 w 1663310"/>
                  <a:gd name="connsiteY26" fmla="*/ 787400 h 3704227"/>
                  <a:gd name="connsiteX27" fmla="*/ 1464494 w 1663310"/>
                  <a:gd name="connsiteY27" fmla="*/ 812800 h 3704227"/>
                  <a:gd name="connsiteX28" fmla="*/ 1527994 w 1663310"/>
                  <a:gd name="connsiteY28" fmla="*/ 825500 h 3704227"/>
                  <a:gd name="connsiteX29" fmla="*/ 1578794 w 1663310"/>
                  <a:gd name="connsiteY29" fmla="*/ 838200 h 3704227"/>
                  <a:gd name="connsiteX30" fmla="*/ 1604194 w 1663310"/>
                  <a:gd name="connsiteY30" fmla="*/ 876300 h 3704227"/>
                  <a:gd name="connsiteX31" fmla="*/ 1553394 w 1663310"/>
                  <a:gd name="connsiteY31" fmla="*/ 990600 h 3704227"/>
                  <a:gd name="connsiteX32" fmla="*/ 1553394 w 1663310"/>
                  <a:gd name="connsiteY32" fmla="*/ 1066800 h 3704227"/>
                  <a:gd name="connsiteX33" fmla="*/ 1566094 w 1663310"/>
                  <a:gd name="connsiteY33" fmla="*/ 1295400 h 3704227"/>
                  <a:gd name="connsiteX34" fmla="*/ 1515294 w 1663310"/>
                  <a:gd name="connsiteY34" fmla="*/ 1371600 h 3704227"/>
                  <a:gd name="connsiteX35" fmla="*/ 1464494 w 1663310"/>
                  <a:gd name="connsiteY35" fmla="*/ 1447800 h 3704227"/>
                  <a:gd name="connsiteX36" fmla="*/ 1439094 w 1663310"/>
                  <a:gd name="connsiteY36" fmla="*/ 1485900 h 3704227"/>
                  <a:gd name="connsiteX37" fmla="*/ 1426394 w 1663310"/>
                  <a:gd name="connsiteY37" fmla="*/ 1587500 h 3704227"/>
                  <a:gd name="connsiteX38" fmla="*/ 1362894 w 1663310"/>
                  <a:gd name="connsiteY38" fmla="*/ 1663700 h 3704227"/>
                  <a:gd name="connsiteX39" fmla="*/ 1337494 w 1663310"/>
                  <a:gd name="connsiteY39" fmla="*/ 1701800 h 3704227"/>
                  <a:gd name="connsiteX40" fmla="*/ 1362894 w 1663310"/>
                  <a:gd name="connsiteY40" fmla="*/ 1739900 h 3704227"/>
                  <a:gd name="connsiteX41" fmla="*/ 1439094 w 1663310"/>
                  <a:gd name="connsiteY41" fmla="*/ 1765300 h 3704227"/>
                  <a:gd name="connsiteX42" fmla="*/ 1477194 w 1663310"/>
                  <a:gd name="connsiteY42" fmla="*/ 1778000 h 3704227"/>
                  <a:gd name="connsiteX43" fmla="*/ 1553394 w 1663310"/>
                  <a:gd name="connsiteY43" fmla="*/ 1828800 h 3704227"/>
                  <a:gd name="connsiteX44" fmla="*/ 1591494 w 1663310"/>
                  <a:gd name="connsiteY44" fmla="*/ 1905000 h 3704227"/>
                  <a:gd name="connsiteX45" fmla="*/ 1616894 w 1663310"/>
                  <a:gd name="connsiteY45" fmla="*/ 1943100 h 3704227"/>
                  <a:gd name="connsiteX46" fmla="*/ 1642294 w 1663310"/>
                  <a:gd name="connsiteY46" fmla="*/ 2032000 h 3704227"/>
                  <a:gd name="connsiteX47" fmla="*/ 1654994 w 1663310"/>
                  <a:gd name="connsiteY47" fmla="*/ 2070100 h 3704227"/>
                  <a:gd name="connsiteX48" fmla="*/ 1642294 w 1663310"/>
                  <a:gd name="connsiteY48" fmla="*/ 2235200 h 3704227"/>
                  <a:gd name="connsiteX49" fmla="*/ 1566094 w 1663310"/>
                  <a:gd name="connsiteY49" fmla="*/ 2286000 h 3704227"/>
                  <a:gd name="connsiteX50" fmla="*/ 1489894 w 1663310"/>
                  <a:gd name="connsiteY50" fmla="*/ 2324100 h 3704227"/>
                  <a:gd name="connsiteX51" fmla="*/ 1324794 w 1663310"/>
                  <a:gd name="connsiteY51" fmla="*/ 2311400 h 3704227"/>
                  <a:gd name="connsiteX52" fmla="*/ 1261294 w 1663310"/>
                  <a:gd name="connsiteY52" fmla="*/ 2247900 h 3704227"/>
                  <a:gd name="connsiteX53" fmla="*/ 1223194 w 1663310"/>
                  <a:gd name="connsiteY53" fmla="*/ 2222500 h 3704227"/>
                  <a:gd name="connsiteX54" fmla="*/ 1197794 w 1663310"/>
                  <a:gd name="connsiteY54" fmla="*/ 2184400 h 3704227"/>
                  <a:gd name="connsiteX55" fmla="*/ 1146994 w 1663310"/>
                  <a:gd name="connsiteY55" fmla="*/ 2197100 h 3704227"/>
                  <a:gd name="connsiteX56" fmla="*/ 1185094 w 1663310"/>
                  <a:gd name="connsiteY56" fmla="*/ 2387600 h 3704227"/>
                  <a:gd name="connsiteX57" fmla="*/ 1197794 w 1663310"/>
                  <a:gd name="connsiteY57" fmla="*/ 2438400 h 3704227"/>
                  <a:gd name="connsiteX58" fmla="*/ 1261294 w 1663310"/>
                  <a:gd name="connsiteY58" fmla="*/ 2501900 h 3704227"/>
                  <a:gd name="connsiteX59" fmla="*/ 1299394 w 1663310"/>
                  <a:gd name="connsiteY59" fmla="*/ 2514600 h 3704227"/>
                  <a:gd name="connsiteX60" fmla="*/ 1337494 w 1663310"/>
                  <a:gd name="connsiteY60" fmla="*/ 2540000 h 3704227"/>
                  <a:gd name="connsiteX61" fmla="*/ 1134294 w 1663310"/>
                  <a:gd name="connsiteY61" fmla="*/ 2540000 h 3704227"/>
                  <a:gd name="connsiteX62" fmla="*/ 1108894 w 1663310"/>
                  <a:gd name="connsiteY62" fmla="*/ 2501900 h 3704227"/>
                  <a:gd name="connsiteX63" fmla="*/ 1045394 w 1663310"/>
                  <a:gd name="connsiteY63" fmla="*/ 2425700 h 3704227"/>
                  <a:gd name="connsiteX64" fmla="*/ 1032694 w 1663310"/>
                  <a:gd name="connsiteY64" fmla="*/ 2882900 h 3704227"/>
                  <a:gd name="connsiteX65" fmla="*/ 1019994 w 1663310"/>
                  <a:gd name="connsiteY65" fmla="*/ 2921000 h 3704227"/>
                  <a:gd name="connsiteX66" fmla="*/ 994594 w 1663310"/>
                  <a:gd name="connsiteY66" fmla="*/ 3111500 h 3704227"/>
                  <a:gd name="connsiteX67" fmla="*/ 981894 w 1663310"/>
                  <a:gd name="connsiteY67" fmla="*/ 3149600 h 3704227"/>
                  <a:gd name="connsiteX68" fmla="*/ 905694 w 1663310"/>
                  <a:gd name="connsiteY68" fmla="*/ 3200400 h 3704227"/>
                  <a:gd name="connsiteX69" fmla="*/ 854894 w 1663310"/>
                  <a:gd name="connsiteY69" fmla="*/ 3187700 h 3704227"/>
                  <a:gd name="connsiteX70" fmla="*/ 778694 w 1663310"/>
                  <a:gd name="connsiteY70" fmla="*/ 3124200 h 3704227"/>
                  <a:gd name="connsiteX71" fmla="*/ 753294 w 1663310"/>
                  <a:gd name="connsiteY71" fmla="*/ 3086100 h 3704227"/>
                  <a:gd name="connsiteX72" fmla="*/ 715194 w 1663310"/>
                  <a:gd name="connsiteY72" fmla="*/ 3048000 h 3704227"/>
                  <a:gd name="connsiteX73" fmla="*/ 651694 w 1663310"/>
                  <a:gd name="connsiteY73" fmla="*/ 2984500 h 3704227"/>
                  <a:gd name="connsiteX74" fmla="*/ 626294 w 1663310"/>
                  <a:gd name="connsiteY74" fmla="*/ 2946400 h 3704227"/>
                  <a:gd name="connsiteX75" fmla="*/ 550094 w 1663310"/>
                  <a:gd name="connsiteY75" fmla="*/ 2895600 h 3704227"/>
                  <a:gd name="connsiteX76" fmla="*/ 511994 w 1663310"/>
                  <a:gd name="connsiteY76" fmla="*/ 2921000 h 3704227"/>
                  <a:gd name="connsiteX77" fmla="*/ 486594 w 1663310"/>
                  <a:gd name="connsiteY77" fmla="*/ 3009900 h 3704227"/>
                  <a:gd name="connsiteX78" fmla="*/ 448494 w 1663310"/>
                  <a:gd name="connsiteY78" fmla="*/ 3048000 h 3704227"/>
                  <a:gd name="connsiteX79" fmla="*/ 461194 w 1663310"/>
                  <a:gd name="connsiteY79" fmla="*/ 3124200 h 3704227"/>
                  <a:gd name="connsiteX80" fmla="*/ 473894 w 1663310"/>
                  <a:gd name="connsiteY80" fmla="*/ 3162300 h 3704227"/>
                  <a:gd name="connsiteX81" fmla="*/ 448494 w 1663310"/>
                  <a:gd name="connsiteY81" fmla="*/ 3200400 h 3704227"/>
                  <a:gd name="connsiteX82" fmla="*/ 461194 w 1663310"/>
                  <a:gd name="connsiteY82" fmla="*/ 3251200 h 3704227"/>
                  <a:gd name="connsiteX83" fmla="*/ 486594 w 1663310"/>
                  <a:gd name="connsiteY83" fmla="*/ 3289300 h 3704227"/>
                  <a:gd name="connsiteX84" fmla="*/ 473894 w 1663310"/>
                  <a:gd name="connsiteY84" fmla="*/ 3505200 h 3704227"/>
                  <a:gd name="connsiteX85" fmla="*/ 486594 w 1663310"/>
                  <a:gd name="connsiteY85" fmla="*/ 3543300 h 3704227"/>
                  <a:gd name="connsiteX86" fmla="*/ 461194 w 1663310"/>
                  <a:gd name="connsiteY86" fmla="*/ 3581400 h 3704227"/>
                  <a:gd name="connsiteX87" fmla="*/ 461194 w 1663310"/>
                  <a:gd name="connsiteY87" fmla="*/ 3568700 h 3704227"/>
                  <a:gd name="connsiteX88" fmla="*/ 16694 w 1663310"/>
                  <a:gd name="connsiteY88" fmla="*/ 3543300 h 3704227"/>
                  <a:gd name="connsiteX89" fmla="*/ 29394 w 1663310"/>
                  <a:gd name="connsiteY89" fmla="*/ 279400 h 3704227"/>
                  <a:gd name="connsiteX90" fmla="*/ 105594 w 1663310"/>
                  <a:gd name="connsiteY90" fmla="*/ 254000 h 3704227"/>
                  <a:gd name="connsiteX91" fmla="*/ 105594 w 1663310"/>
                  <a:gd name="connsiteY91" fmla="*/ 279400 h 3704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1663310" h="3704227">
                    <a:moveTo>
                      <a:pt x="105594" y="279400"/>
                    </a:moveTo>
                    <a:cubicBezTo>
                      <a:pt x="128877" y="285750"/>
                      <a:pt x="199005" y="285487"/>
                      <a:pt x="245294" y="292100"/>
                    </a:cubicBezTo>
                    <a:cubicBezTo>
                      <a:pt x="258546" y="293993"/>
                      <a:pt x="270007" y="304800"/>
                      <a:pt x="283394" y="304800"/>
                    </a:cubicBezTo>
                    <a:cubicBezTo>
                      <a:pt x="313328" y="304800"/>
                      <a:pt x="342661" y="296333"/>
                      <a:pt x="372294" y="292100"/>
                    </a:cubicBezTo>
                    <a:cubicBezTo>
                      <a:pt x="455190" y="209204"/>
                      <a:pt x="384067" y="296734"/>
                      <a:pt x="423094" y="101600"/>
                    </a:cubicBezTo>
                    <a:cubicBezTo>
                      <a:pt x="426087" y="86633"/>
                      <a:pt x="441668" y="77152"/>
                      <a:pt x="448494" y="63500"/>
                    </a:cubicBezTo>
                    <a:cubicBezTo>
                      <a:pt x="454481" y="51526"/>
                      <a:pt x="450301" y="33181"/>
                      <a:pt x="461194" y="25400"/>
                    </a:cubicBezTo>
                    <a:cubicBezTo>
                      <a:pt x="482981" y="9838"/>
                      <a:pt x="537394" y="0"/>
                      <a:pt x="537394" y="0"/>
                    </a:cubicBezTo>
                    <a:cubicBezTo>
                      <a:pt x="558561" y="4233"/>
                      <a:pt x="582152" y="1990"/>
                      <a:pt x="600894" y="12700"/>
                    </a:cubicBezTo>
                    <a:cubicBezTo>
                      <a:pt x="614146" y="20273"/>
                      <a:pt x="616523" y="39074"/>
                      <a:pt x="626294" y="50800"/>
                    </a:cubicBezTo>
                    <a:cubicBezTo>
                      <a:pt x="637792" y="64598"/>
                      <a:pt x="648694" y="80178"/>
                      <a:pt x="664394" y="88900"/>
                    </a:cubicBezTo>
                    <a:cubicBezTo>
                      <a:pt x="687799" y="101903"/>
                      <a:pt x="715194" y="105833"/>
                      <a:pt x="740594" y="114300"/>
                    </a:cubicBezTo>
                    <a:cubicBezTo>
                      <a:pt x="753294" y="118533"/>
                      <a:pt x="767555" y="119574"/>
                      <a:pt x="778694" y="127000"/>
                    </a:cubicBezTo>
                    <a:cubicBezTo>
                      <a:pt x="827933" y="159826"/>
                      <a:pt x="802314" y="147573"/>
                      <a:pt x="854894" y="165100"/>
                    </a:cubicBezTo>
                    <a:cubicBezTo>
                      <a:pt x="882981" y="193187"/>
                      <a:pt x="895731" y="210919"/>
                      <a:pt x="931094" y="228600"/>
                    </a:cubicBezTo>
                    <a:cubicBezTo>
                      <a:pt x="943068" y="234587"/>
                      <a:pt x="956494" y="237067"/>
                      <a:pt x="969194" y="241300"/>
                    </a:cubicBezTo>
                    <a:cubicBezTo>
                      <a:pt x="997281" y="269387"/>
                      <a:pt x="1015013" y="282137"/>
                      <a:pt x="1032694" y="317500"/>
                    </a:cubicBezTo>
                    <a:cubicBezTo>
                      <a:pt x="1038681" y="329474"/>
                      <a:pt x="1038893" y="343898"/>
                      <a:pt x="1045394" y="355600"/>
                    </a:cubicBezTo>
                    <a:cubicBezTo>
                      <a:pt x="1088972" y="434041"/>
                      <a:pt x="1078638" y="420096"/>
                      <a:pt x="1134294" y="457200"/>
                    </a:cubicBezTo>
                    <a:lnTo>
                      <a:pt x="1159694" y="533400"/>
                    </a:lnTo>
                    <a:cubicBezTo>
                      <a:pt x="1163927" y="546100"/>
                      <a:pt x="1159694" y="567267"/>
                      <a:pt x="1172394" y="571500"/>
                    </a:cubicBezTo>
                    <a:cubicBezTo>
                      <a:pt x="1185094" y="575733"/>
                      <a:pt x="1198520" y="578213"/>
                      <a:pt x="1210494" y="584200"/>
                    </a:cubicBezTo>
                    <a:cubicBezTo>
                      <a:pt x="1224146" y="591026"/>
                      <a:pt x="1234565" y="603587"/>
                      <a:pt x="1248594" y="609600"/>
                    </a:cubicBezTo>
                    <a:cubicBezTo>
                      <a:pt x="1264637" y="616476"/>
                      <a:pt x="1282611" y="617505"/>
                      <a:pt x="1299394" y="622300"/>
                    </a:cubicBezTo>
                    <a:cubicBezTo>
                      <a:pt x="1312266" y="625978"/>
                      <a:pt x="1324794" y="630767"/>
                      <a:pt x="1337494" y="635000"/>
                    </a:cubicBezTo>
                    <a:cubicBezTo>
                      <a:pt x="1342650" y="671093"/>
                      <a:pt x="1343272" y="742378"/>
                      <a:pt x="1375594" y="774700"/>
                    </a:cubicBezTo>
                    <a:cubicBezTo>
                      <a:pt x="1385060" y="784166"/>
                      <a:pt x="1401389" y="782127"/>
                      <a:pt x="1413694" y="787400"/>
                    </a:cubicBezTo>
                    <a:cubicBezTo>
                      <a:pt x="1431095" y="794858"/>
                      <a:pt x="1446533" y="806813"/>
                      <a:pt x="1464494" y="812800"/>
                    </a:cubicBezTo>
                    <a:cubicBezTo>
                      <a:pt x="1484972" y="819626"/>
                      <a:pt x="1506922" y="820817"/>
                      <a:pt x="1527994" y="825500"/>
                    </a:cubicBezTo>
                    <a:cubicBezTo>
                      <a:pt x="1545033" y="829286"/>
                      <a:pt x="1561861" y="833967"/>
                      <a:pt x="1578794" y="838200"/>
                    </a:cubicBezTo>
                    <a:cubicBezTo>
                      <a:pt x="1587261" y="850900"/>
                      <a:pt x="1602508" y="861130"/>
                      <a:pt x="1604194" y="876300"/>
                    </a:cubicBezTo>
                    <a:cubicBezTo>
                      <a:pt x="1612020" y="946737"/>
                      <a:pt x="1593326" y="950668"/>
                      <a:pt x="1553394" y="990600"/>
                    </a:cubicBezTo>
                    <a:cubicBezTo>
                      <a:pt x="1527053" y="1069622"/>
                      <a:pt x="1545868" y="987778"/>
                      <a:pt x="1553394" y="1066800"/>
                    </a:cubicBezTo>
                    <a:cubicBezTo>
                      <a:pt x="1560630" y="1142774"/>
                      <a:pt x="1561861" y="1219200"/>
                      <a:pt x="1566094" y="1295400"/>
                    </a:cubicBezTo>
                    <a:cubicBezTo>
                      <a:pt x="1541805" y="1368266"/>
                      <a:pt x="1570788" y="1300251"/>
                      <a:pt x="1515294" y="1371600"/>
                    </a:cubicBezTo>
                    <a:cubicBezTo>
                      <a:pt x="1496552" y="1395697"/>
                      <a:pt x="1481427" y="1422400"/>
                      <a:pt x="1464494" y="1447800"/>
                    </a:cubicBezTo>
                    <a:lnTo>
                      <a:pt x="1439094" y="1485900"/>
                    </a:lnTo>
                    <a:cubicBezTo>
                      <a:pt x="1434861" y="1519767"/>
                      <a:pt x="1435374" y="1554572"/>
                      <a:pt x="1426394" y="1587500"/>
                    </a:cubicBezTo>
                    <a:cubicBezTo>
                      <a:pt x="1418724" y="1615623"/>
                      <a:pt x="1379201" y="1644132"/>
                      <a:pt x="1362894" y="1663700"/>
                    </a:cubicBezTo>
                    <a:cubicBezTo>
                      <a:pt x="1353123" y="1675426"/>
                      <a:pt x="1345961" y="1689100"/>
                      <a:pt x="1337494" y="1701800"/>
                    </a:cubicBezTo>
                    <a:cubicBezTo>
                      <a:pt x="1345961" y="1714500"/>
                      <a:pt x="1349951" y="1731810"/>
                      <a:pt x="1362894" y="1739900"/>
                    </a:cubicBezTo>
                    <a:cubicBezTo>
                      <a:pt x="1385598" y="1754090"/>
                      <a:pt x="1413694" y="1756833"/>
                      <a:pt x="1439094" y="1765300"/>
                    </a:cubicBezTo>
                    <a:cubicBezTo>
                      <a:pt x="1451794" y="1769533"/>
                      <a:pt x="1466055" y="1770574"/>
                      <a:pt x="1477194" y="1778000"/>
                    </a:cubicBezTo>
                    <a:lnTo>
                      <a:pt x="1553394" y="1828800"/>
                    </a:lnTo>
                    <a:cubicBezTo>
                      <a:pt x="1626187" y="1937989"/>
                      <a:pt x="1538914" y="1799840"/>
                      <a:pt x="1591494" y="1905000"/>
                    </a:cubicBezTo>
                    <a:cubicBezTo>
                      <a:pt x="1598320" y="1918652"/>
                      <a:pt x="1610068" y="1929448"/>
                      <a:pt x="1616894" y="1943100"/>
                    </a:cubicBezTo>
                    <a:cubicBezTo>
                      <a:pt x="1627044" y="1963400"/>
                      <a:pt x="1636869" y="2013011"/>
                      <a:pt x="1642294" y="2032000"/>
                    </a:cubicBezTo>
                    <a:cubicBezTo>
                      <a:pt x="1645972" y="2044872"/>
                      <a:pt x="1650761" y="2057400"/>
                      <a:pt x="1654994" y="2070100"/>
                    </a:cubicBezTo>
                    <a:cubicBezTo>
                      <a:pt x="1650761" y="2125133"/>
                      <a:pt x="1663310" y="2184162"/>
                      <a:pt x="1642294" y="2235200"/>
                    </a:cubicBezTo>
                    <a:cubicBezTo>
                      <a:pt x="1630671" y="2263428"/>
                      <a:pt x="1591494" y="2269067"/>
                      <a:pt x="1566094" y="2286000"/>
                    </a:cubicBezTo>
                    <a:cubicBezTo>
                      <a:pt x="1516855" y="2318826"/>
                      <a:pt x="1542474" y="2306573"/>
                      <a:pt x="1489894" y="2324100"/>
                    </a:cubicBezTo>
                    <a:cubicBezTo>
                      <a:pt x="1434861" y="2319867"/>
                      <a:pt x="1379045" y="2321572"/>
                      <a:pt x="1324794" y="2311400"/>
                    </a:cubicBezTo>
                    <a:cubicBezTo>
                      <a:pt x="1283112" y="2303585"/>
                      <a:pt x="1286043" y="2272649"/>
                      <a:pt x="1261294" y="2247900"/>
                    </a:cubicBezTo>
                    <a:cubicBezTo>
                      <a:pt x="1250501" y="2237107"/>
                      <a:pt x="1235894" y="2230967"/>
                      <a:pt x="1223194" y="2222500"/>
                    </a:cubicBezTo>
                    <a:cubicBezTo>
                      <a:pt x="1214727" y="2209800"/>
                      <a:pt x="1212274" y="2189227"/>
                      <a:pt x="1197794" y="2184400"/>
                    </a:cubicBezTo>
                    <a:cubicBezTo>
                      <a:pt x="1181235" y="2178880"/>
                      <a:pt x="1150919" y="2180093"/>
                      <a:pt x="1146994" y="2197100"/>
                    </a:cubicBezTo>
                    <a:cubicBezTo>
                      <a:pt x="1121852" y="2306047"/>
                      <a:pt x="1143128" y="2324651"/>
                      <a:pt x="1185094" y="2387600"/>
                    </a:cubicBezTo>
                    <a:cubicBezTo>
                      <a:pt x="1189327" y="2404533"/>
                      <a:pt x="1190918" y="2422357"/>
                      <a:pt x="1197794" y="2438400"/>
                    </a:cubicBezTo>
                    <a:cubicBezTo>
                      <a:pt x="1211649" y="2470727"/>
                      <a:pt x="1230506" y="2486506"/>
                      <a:pt x="1261294" y="2501900"/>
                    </a:cubicBezTo>
                    <a:cubicBezTo>
                      <a:pt x="1273268" y="2507887"/>
                      <a:pt x="1287420" y="2508613"/>
                      <a:pt x="1299394" y="2514600"/>
                    </a:cubicBezTo>
                    <a:cubicBezTo>
                      <a:pt x="1313046" y="2521426"/>
                      <a:pt x="1324794" y="2531533"/>
                      <a:pt x="1337494" y="2540000"/>
                    </a:cubicBezTo>
                    <a:cubicBezTo>
                      <a:pt x="1260717" y="2565592"/>
                      <a:pt x="1256309" y="2572537"/>
                      <a:pt x="1134294" y="2540000"/>
                    </a:cubicBezTo>
                    <a:cubicBezTo>
                      <a:pt x="1119546" y="2536067"/>
                      <a:pt x="1118665" y="2513626"/>
                      <a:pt x="1108894" y="2501900"/>
                    </a:cubicBezTo>
                    <a:cubicBezTo>
                      <a:pt x="1027406" y="2404114"/>
                      <a:pt x="1108457" y="2520295"/>
                      <a:pt x="1045394" y="2425700"/>
                    </a:cubicBezTo>
                    <a:cubicBezTo>
                      <a:pt x="1041161" y="2578100"/>
                      <a:pt x="1040502" y="2730641"/>
                      <a:pt x="1032694" y="2882900"/>
                    </a:cubicBezTo>
                    <a:cubicBezTo>
                      <a:pt x="1032008" y="2896269"/>
                      <a:pt x="1022898" y="2907932"/>
                      <a:pt x="1019994" y="2921000"/>
                    </a:cubicBezTo>
                    <a:cubicBezTo>
                      <a:pt x="999112" y="3014970"/>
                      <a:pt x="1012937" y="3001445"/>
                      <a:pt x="994594" y="3111500"/>
                    </a:cubicBezTo>
                    <a:cubicBezTo>
                      <a:pt x="992393" y="3124705"/>
                      <a:pt x="989320" y="3138461"/>
                      <a:pt x="981894" y="3149600"/>
                    </a:cubicBezTo>
                    <a:cubicBezTo>
                      <a:pt x="954713" y="3190371"/>
                      <a:pt x="945638" y="3187085"/>
                      <a:pt x="905694" y="3200400"/>
                    </a:cubicBezTo>
                    <a:cubicBezTo>
                      <a:pt x="888761" y="3196167"/>
                      <a:pt x="870937" y="3194576"/>
                      <a:pt x="854894" y="3187700"/>
                    </a:cubicBezTo>
                    <a:cubicBezTo>
                      <a:pt x="828994" y="3176600"/>
                      <a:pt x="795647" y="3144543"/>
                      <a:pt x="778694" y="3124200"/>
                    </a:cubicBezTo>
                    <a:cubicBezTo>
                      <a:pt x="768923" y="3112474"/>
                      <a:pt x="763065" y="3097826"/>
                      <a:pt x="753294" y="3086100"/>
                    </a:cubicBezTo>
                    <a:cubicBezTo>
                      <a:pt x="741796" y="3072302"/>
                      <a:pt x="726692" y="3061798"/>
                      <a:pt x="715194" y="3048000"/>
                    </a:cubicBezTo>
                    <a:cubicBezTo>
                      <a:pt x="662277" y="2984500"/>
                      <a:pt x="721544" y="3031067"/>
                      <a:pt x="651694" y="2984500"/>
                    </a:cubicBezTo>
                    <a:cubicBezTo>
                      <a:pt x="643227" y="2971800"/>
                      <a:pt x="637781" y="2956451"/>
                      <a:pt x="626294" y="2946400"/>
                    </a:cubicBezTo>
                    <a:cubicBezTo>
                      <a:pt x="603320" y="2926298"/>
                      <a:pt x="550094" y="2895600"/>
                      <a:pt x="550094" y="2895600"/>
                    </a:cubicBezTo>
                    <a:cubicBezTo>
                      <a:pt x="537394" y="2904067"/>
                      <a:pt x="521529" y="2909081"/>
                      <a:pt x="511994" y="2921000"/>
                    </a:cubicBezTo>
                    <a:cubicBezTo>
                      <a:pt x="502505" y="2932861"/>
                      <a:pt x="491157" y="3001914"/>
                      <a:pt x="486594" y="3009900"/>
                    </a:cubicBezTo>
                    <a:cubicBezTo>
                      <a:pt x="477683" y="3025494"/>
                      <a:pt x="461194" y="3035300"/>
                      <a:pt x="448494" y="3048000"/>
                    </a:cubicBezTo>
                    <a:cubicBezTo>
                      <a:pt x="452727" y="3073400"/>
                      <a:pt x="455608" y="3099063"/>
                      <a:pt x="461194" y="3124200"/>
                    </a:cubicBezTo>
                    <a:cubicBezTo>
                      <a:pt x="464098" y="3137268"/>
                      <a:pt x="476095" y="3149095"/>
                      <a:pt x="473894" y="3162300"/>
                    </a:cubicBezTo>
                    <a:cubicBezTo>
                      <a:pt x="471385" y="3177356"/>
                      <a:pt x="456961" y="3187700"/>
                      <a:pt x="448494" y="3200400"/>
                    </a:cubicBezTo>
                    <a:cubicBezTo>
                      <a:pt x="452727" y="3217333"/>
                      <a:pt x="454318" y="3235157"/>
                      <a:pt x="461194" y="3251200"/>
                    </a:cubicBezTo>
                    <a:cubicBezTo>
                      <a:pt x="467207" y="3265229"/>
                      <a:pt x="484330" y="3274205"/>
                      <a:pt x="486594" y="3289300"/>
                    </a:cubicBezTo>
                    <a:cubicBezTo>
                      <a:pt x="520247" y="3513652"/>
                      <a:pt x="568983" y="3505200"/>
                      <a:pt x="473894" y="3505200"/>
                    </a:cubicBezTo>
                    <a:cubicBezTo>
                      <a:pt x="478127" y="3517900"/>
                      <a:pt x="488795" y="3530095"/>
                      <a:pt x="486594" y="3543300"/>
                    </a:cubicBezTo>
                    <a:cubicBezTo>
                      <a:pt x="484085" y="3558356"/>
                      <a:pt x="471987" y="3570607"/>
                      <a:pt x="461194" y="3581400"/>
                    </a:cubicBezTo>
                    <a:lnTo>
                      <a:pt x="461194" y="3568700"/>
                    </a:lnTo>
                    <a:cubicBezTo>
                      <a:pt x="12462" y="3555879"/>
                      <a:pt x="16694" y="3704227"/>
                      <a:pt x="16694" y="3543300"/>
                    </a:cubicBezTo>
                    <a:cubicBezTo>
                      <a:pt x="20927" y="2455333"/>
                      <a:pt x="0" y="1366978"/>
                      <a:pt x="29394" y="279400"/>
                    </a:cubicBezTo>
                    <a:cubicBezTo>
                      <a:pt x="30117" y="252636"/>
                      <a:pt x="105594" y="254000"/>
                      <a:pt x="105594" y="254000"/>
                    </a:cubicBezTo>
                    <a:cubicBezTo>
                      <a:pt x="121287" y="301080"/>
                      <a:pt x="82311" y="273050"/>
                      <a:pt x="105594" y="27940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 name="6 Forma libre"/>
              <p:cNvSpPr/>
              <p:nvPr/>
            </p:nvSpPr>
            <p:spPr>
              <a:xfrm>
                <a:off x="3124200" y="5067300"/>
                <a:ext cx="836404" cy="397901"/>
              </a:xfrm>
              <a:custGeom>
                <a:avLst/>
                <a:gdLst>
                  <a:gd name="connsiteX0" fmla="*/ 0 w 836404"/>
                  <a:gd name="connsiteY0" fmla="*/ 50800 h 397901"/>
                  <a:gd name="connsiteX1" fmla="*/ 12700 w 836404"/>
                  <a:gd name="connsiteY1" fmla="*/ 139700 h 397901"/>
                  <a:gd name="connsiteX2" fmla="*/ 25400 w 836404"/>
                  <a:gd name="connsiteY2" fmla="*/ 177800 h 397901"/>
                  <a:gd name="connsiteX3" fmla="*/ 12700 w 836404"/>
                  <a:gd name="connsiteY3" fmla="*/ 215900 h 397901"/>
                  <a:gd name="connsiteX4" fmla="*/ 25400 w 836404"/>
                  <a:gd name="connsiteY4" fmla="*/ 266700 h 397901"/>
                  <a:gd name="connsiteX5" fmla="*/ 88900 w 836404"/>
                  <a:gd name="connsiteY5" fmla="*/ 330200 h 397901"/>
                  <a:gd name="connsiteX6" fmla="*/ 152400 w 836404"/>
                  <a:gd name="connsiteY6" fmla="*/ 342900 h 397901"/>
                  <a:gd name="connsiteX7" fmla="*/ 190500 w 836404"/>
                  <a:gd name="connsiteY7" fmla="*/ 368300 h 397901"/>
                  <a:gd name="connsiteX8" fmla="*/ 368300 w 836404"/>
                  <a:gd name="connsiteY8" fmla="*/ 368300 h 397901"/>
                  <a:gd name="connsiteX9" fmla="*/ 444500 w 836404"/>
                  <a:gd name="connsiteY9" fmla="*/ 330200 h 397901"/>
                  <a:gd name="connsiteX10" fmla="*/ 520700 w 836404"/>
                  <a:gd name="connsiteY10" fmla="*/ 342900 h 397901"/>
                  <a:gd name="connsiteX11" fmla="*/ 647700 w 836404"/>
                  <a:gd name="connsiteY11" fmla="*/ 330200 h 397901"/>
                  <a:gd name="connsiteX12" fmla="*/ 685800 w 836404"/>
                  <a:gd name="connsiteY12" fmla="*/ 317500 h 397901"/>
                  <a:gd name="connsiteX13" fmla="*/ 762000 w 836404"/>
                  <a:gd name="connsiteY13" fmla="*/ 342900 h 397901"/>
                  <a:gd name="connsiteX14" fmla="*/ 825500 w 836404"/>
                  <a:gd name="connsiteY14" fmla="*/ 330200 h 397901"/>
                  <a:gd name="connsiteX15" fmla="*/ 812800 w 836404"/>
                  <a:gd name="connsiteY15" fmla="*/ 279400 h 397901"/>
                  <a:gd name="connsiteX16" fmla="*/ 736600 w 836404"/>
                  <a:gd name="connsiteY16" fmla="*/ 228600 h 397901"/>
                  <a:gd name="connsiteX17" fmla="*/ 698500 w 836404"/>
                  <a:gd name="connsiteY17" fmla="*/ 190500 h 397901"/>
                  <a:gd name="connsiteX18" fmla="*/ 673100 w 836404"/>
                  <a:gd name="connsiteY18" fmla="*/ 152400 h 397901"/>
                  <a:gd name="connsiteX19" fmla="*/ 596900 w 836404"/>
                  <a:gd name="connsiteY19" fmla="*/ 101600 h 397901"/>
                  <a:gd name="connsiteX20" fmla="*/ 520700 w 836404"/>
                  <a:gd name="connsiteY20" fmla="*/ 63500 h 397901"/>
                  <a:gd name="connsiteX21" fmla="*/ 457200 w 836404"/>
                  <a:gd name="connsiteY21" fmla="*/ 76200 h 397901"/>
                  <a:gd name="connsiteX22" fmla="*/ 419100 w 836404"/>
                  <a:gd name="connsiteY22" fmla="*/ 88900 h 397901"/>
                  <a:gd name="connsiteX23" fmla="*/ 342900 w 836404"/>
                  <a:gd name="connsiteY23" fmla="*/ 50800 h 397901"/>
                  <a:gd name="connsiteX24" fmla="*/ 292100 w 836404"/>
                  <a:gd name="connsiteY24" fmla="*/ 38100 h 397901"/>
                  <a:gd name="connsiteX25" fmla="*/ 254000 w 836404"/>
                  <a:gd name="connsiteY25" fmla="*/ 25400 h 397901"/>
                  <a:gd name="connsiteX26" fmla="*/ 152400 w 836404"/>
                  <a:gd name="connsiteY26" fmla="*/ 12700 h 397901"/>
                  <a:gd name="connsiteX27" fmla="*/ 114300 w 836404"/>
                  <a:gd name="connsiteY27" fmla="*/ 0 h 397901"/>
                  <a:gd name="connsiteX28" fmla="*/ 25400 w 836404"/>
                  <a:gd name="connsiteY28" fmla="*/ 38100 h 397901"/>
                  <a:gd name="connsiteX29" fmla="*/ 12700 w 836404"/>
                  <a:gd name="connsiteY29" fmla="*/ 76200 h 397901"/>
                  <a:gd name="connsiteX30" fmla="*/ 0 w 836404"/>
                  <a:gd name="connsiteY30" fmla="*/ 50800 h 3979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36404" h="397901">
                    <a:moveTo>
                      <a:pt x="0" y="50800"/>
                    </a:moveTo>
                    <a:cubicBezTo>
                      <a:pt x="0" y="61383"/>
                      <a:pt x="6829" y="110347"/>
                      <a:pt x="12700" y="139700"/>
                    </a:cubicBezTo>
                    <a:cubicBezTo>
                      <a:pt x="15325" y="152827"/>
                      <a:pt x="25400" y="164413"/>
                      <a:pt x="25400" y="177800"/>
                    </a:cubicBezTo>
                    <a:cubicBezTo>
                      <a:pt x="25400" y="191187"/>
                      <a:pt x="16933" y="203200"/>
                      <a:pt x="12700" y="215900"/>
                    </a:cubicBezTo>
                    <a:cubicBezTo>
                      <a:pt x="16933" y="232833"/>
                      <a:pt x="18524" y="250657"/>
                      <a:pt x="25400" y="266700"/>
                    </a:cubicBezTo>
                    <a:cubicBezTo>
                      <a:pt x="37289" y="294442"/>
                      <a:pt x="60077" y="319391"/>
                      <a:pt x="88900" y="330200"/>
                    </a:cubicBezTo>
                    <a:cubicBezTo>
                      <a:pt x="109111" y="337779"/>
                      <a:pt x="131233" y="338667"/>
                      <a:pt x="152400" y="342900"/>
                    </a:cubicBezTo>
                    <a:cubicBezTo>
                      <a:pt x="165100" y="351367"/>
                      <a:pt x="176848" y="361474"/>
                      <a:pt x="190500" y="368300"/>
                    </a:cubicBezTo>
                    <a:cubicBezTo>
                      <a:pt x="249701" y="397901"/>
                      <a:pt x="296504" y="374827"/>
                      <a:pt x="368300" y="368300"/>
                    </a:cubicBezTo>
                    <a:cubicBezTo>
                      <a:pt x="387563" y="355458"/>
                      <a:pt x="418210" y="330200"/>
                      <a:pt x="444500" y="330200"/>
                    </a:cubicBezTo>
                    <a:cubicBezTo>
                      <a:pt x="470250" y="330200"/>
                      <a:pt x="495300" y="338667"/>
                      <a:pt x="520700" y="342900"/>
                    </a:cubicBezTo>
                    <a:cubicBezTo>
                      <a:pt x="563033" y="338667"/>
                      <a:pt x="605650" y="336669"/>
                      <a:pt x="647700" y="330200"/>
                    </a:cubicBezTo>
                    <a:cubicBezTo>
                      <a:pt x="660931" y="328164"/>
                      <a:pt x="672495" y="316022"/>
                      <a:pt x="685800" y="317500"/>
                    </a:cubicBezTo>
                    <a:cubicBezTo>
                      <a:pt x="712410" y="320457"/>
                      <a:pt x="762000" y="342900"/>
                      <a:pt x="762000" y="342900"/>
                    </a:cubicBezTo>
                    <a:cubicBezTo>
                      <a:pt x="783167" y="338667"/>
                      <a:pt x="812015" y="347056"/>
                      <a:pt x="825500" y="330200"/>
                    </a:cubicBezTo>
                    <a:cubicBezTo>
                      <a:pt x="836404" y="316570"/>
                      <a:pt x="821460" y="294555"/>
                      <a:pt x="812800" y="279400"/>
                    </a:cubicBezTo>
                    <a:cubicBezTo>
                      <a:pt x="790416" y="240228"/>
                      <a:pt x="772969" y="240723"/>
                      <a:pt x="736600" y="228600"/>
                    </a:cubicBezTo>
                    <a:cubicBezTo>
                      <a:pt x="723900" y="215900"/>
                      <a:pt x="709998" y="204298"/>
                      <a:pt x="698500" y="190500"/>
                    </a:cubicBezTo>
                    <a:cubicBezTo>
                      <a:pt x="688729" y="178774"/>
                      <a:pt x="684587" y="162451"/>
                      <a:pt x="673100" y="152400"/>
                    </a:cubicBezTo>
                    <a:cubicBezTo>
                      <a:pt x="650126" y="132298"/>
                      <a:pt x="622300" y="118533"/>
                      <a:pt x="596900" y="101600"/>
                    </a:cubicBezTo>
                    <a:cubicBezTo>
                      <a:pt x="547661" y="68774"/>
                      <a:pt x="573280" y="81027"/>
                      <a:pt x="520700" y="63500"/>
                    </a:cubicBezTo>
                    <a:cubicBezTo>
                      <a:pt x="499533" y="67733"/>
                      <a:pt x="478141" y="70965"/>
                      <a:pt x="457200" y="76200"/>
                    </a:cubicBezTo>
                    <a:cubicBezTo>
                      <a:pt x="444213" y="79447"/>
                      <a:pt x="432487" y="88900"/>
                      <a:pt x="419100" y="88900"/>
                    </a:cubicBezTo>
                    <a:cubicBezTo>
                      <a:pt x="383424" y="88900"/>
                      <a:pt x="372865" y="63642"/>
                      <a:pt x="342900" y="50800"/>
                    </a:cubicBezTo>
                    <a:cubicBezTo>
                      <a:pt x="326857" y="43924"/>
                      <a:pt x="308883" y="42895"/>
                      <a:pt x="292100" y="38100"/>
                    </a:cubicBezTo>
                    <a:cubicBezTo>
                      <a:pt x="279228" y="34422"/>
                      <a:pt x="266700" y="29633"/>
                      <a:pt x="254000" y="25400"/>
                    </a:cubicBezTo>
                    <a:cubicBezTo>
                      <a:pt x="119710" y="70163"/>
                      <a:pt x="217513" y="64790"/>
                      <a:pt x="152400" y="12700"/>
                    </a:cubicBezTo>
                    <a:cubicBezTo>
                      <a:pt x="141947" y="4337"/>
                      <a:pt x="127000" y="4233"/>
                      <a:pt x="114300" y="0"/>
                    </a:cubicBezTo>
                    <a:cubicBezTo>
                      <a:pt x="83795" y="7626"/>
                      <a:pt x="47326" y="10692"/>
                      <a:pt x="25400" y="38100"/>
                    </a:cubicBezTo>
                    <a:cubicBezTo>
                      <a:pt x="17037" y="48553"/>
                      <a:pt x="18687" y="64226"/>
                      <a:pt x="12700" y="76200"/>
                    </a:cubicBezTo>
                    <a:cubicBezTo>
                      <a:pt x="10023" y="81555"/>
                      <a:pt x="0" y="40217"/>
                      <a:pt x="0" y="5080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8" name="7 Forma libre"/>
              <p:cNvSpPr/>
              <p:nvPr/>
            </p:nvSpPr>
            <p:spPr>
              <a:xfrm>
                <a:off x="1443649" y="381000"/>
                <a:ext cx="753451" cy="2294886"/>
              </a:xfrm>
              <a:custGeom>
                <a:avLst/>
                <a:gdLst>
                  <a:gd name="connsiteX0" fmla="*/ 753451 w 753451"/>
                  <a:gd name="connsiteY0" fmla="*/ 0 h 2294886"/>
                  <a:gd name="connsiteX1" fmla="*/ 728051 w 753451"/>
                  <a:gd name="connsiteY1" fmla="*/ 38100 h 2294886"/>
                  <a:gd name="connsiteX2" fmla="*/ 689951 w 753451"/>
                  <a:gd name="connsiteY2" fmla="*/ 76200 h 2294886"/>
                  <a:gd name="connsiteX3" fmla="*/ 664551 w 753451"/>
                  <a:gd name="connsiteY3" fmla="*/ 127000 h 2294886"/>
                  <a:gd name="connsiteX4" fmla="*/ 639151 w 753451"/>
                  <a:gd name="connsiteY4" fmla="*/ 165100 h 2294886"/>
                  <a:gd name="connsiteX5" fmla="*/ 651851 w 753451"/>
                  <a:gd name="connsiteY5" fmla="*/ 241300 h 2294886"/>
                  <a:gd name="connsiteX6" fmla="*/ 689951 w 753451"/>
                  <a:gd name="connsiteY6" fmla="*/ 279400 h 2294886"/>
                  <a:gd name="connsiteX7" fmla="*/ 702651 w 753451"/>
                  <a:gd name="connsiteY7" fmla="*/ 317500 h 2294886"/>
                  <a:gd name="connsiteX8" fmla="*/ 728051 w 753451"/>
                  <a:gd name="connsiteY8" fmla="*/ 355600 h 2294886"/>
                  <a:gd name="connsiteX9" fmla="*/ 715351 w 753451"/>
                  <a:gd name="connsiteY9" fmla="*/ 495300 h 2294886"/>
                  <a:gd name="connsiteX10" fmla="*/ 715351 w 753451"/>
                  <a:gd name="connsiteY10" fmla="*/ 723900 h 2294886"/>
                  <a:gd name="connsiteX11" fmla="*/ 702651 w 753451"/>
                  <a:gd name="connsiteY11" fmla="*/ 762000 h 2294886"/>
                  <a:gd name="connsiteX12" fmla="*/ 664551 w 753451"/>
                  <a:gd name="connsiteY12" fmla="*/ 774700 h 2294886"/>
                  <a:gd name="connsiteX13" fmla="*/ 626451 w 753451"/>
                  <a:gd name="connsiteY13" fmla="*/ 812800 h 2294886"/>
                  <a:gd name="connsiteX14" fmla="*/ 626451 w 753451"/>
                  <a:gd name="connsiteY14" fmla="*/ 889000 h 2294886"/>
                  <a:gd name="connsiteX15" fmla="*/ 664551 w 753451"/>
                  <a:gd name="connsiteY15" fmla="*/ 977900 h 2294886"/>
                  <a:gd name="connsiteX16" fmla="*/ 651851 w 753451"/>
                  <a:gd name="connsiteY16" fmla="*/ 1371600 h 2294886"/>
                  <a:gd name="connsiteX17" fmla="*/ 626451 w 753451"/>
                  <a:gd name="connsiteY17" fmla="*/ 1409700 h 2294886"/>
                  <a:gd name="connsiteX18" fmla="*/ 550251 w 753451"/>
                  <a:gd name="connsiteY18" fmla="*/ 1435100 h 2294886"/>
                  <a:gd name="connsiteX19" fmla="*/ 474051 w 753451"/>
                  <a:gd name="connsiteY19" fmla="*/ 1473200 h 2294886"/>
                  <a:gd name="connsiteX20" fmla="*/ 385151 w 753451"/>
                  <a:gd name="connsiteY20" fmla="*/ 1587500 h 2294886"/>
                  <a:gd name="connsiteX21" fmla="*/ 334351 w 753451"/>
                  <a:gd name="connsiteY21" fmla="*/ 1663700 h 2294886"/>
                  <a:gd name="connsiteX22" fmla="*/ 283551 w 753451"/>
                  <a:gd name="connsiteY22" fmla="*/ 1676400 h 2294886"/>
                  <a:gd name="connsiteX23" fmla="*/ 258151 w 753451"/>
                  <a:gd name="connsiteY23" fmla="*/ 1714500 h 2294886"/>
                  <a:gd name="connsiteX24" fmla="*/ 220051 w 753451"/>
                  <a:gd name="connsiteY24" fmla="*/ 1727200 h 2294886"/>
                  <a:gd name="connsiteX25" fmla="*/ 181951 w 753451"/>
                  <a:gd name="connsiteY25" fmla="*/ 1752600 h 2294886"/>
                  <a:gd name="connsiteX26" fmla="*/ 118451 w 753451"/>
                  <a:gd name="connsiteY26" fmla="*/ 1828800 h 2294886"/>
                  <a:gd name="connsiteX27" fmla="*/ 105751 w 753451"/>
                  <a:gd name="connsiteY27" fmla="*/ 1866900 h 2294886"/>
                  <a:gd name="connsiteX28" fmla="*/ 131151 w 753451"/>
                  <a:gd name="connsiteY28" fmla="*/ 2032000 h 2294886"/>
                  <a:gd name="connsiteX29" fmla="*/ 156551 w 753451"/>
                  <a:gd name="connsiteY29" fmla="*/ 2070100 h 2294886"/>
                  <a:gd name="connsiteX30" fmla="*/ 105751 w 753451"/>
                  <a:gd name="connsiteY30" fmla="*/ 2260600 h 2294886"/>
                  <a:gd name="connsiteX31" fmla="*/ 67651 w 753451"/>
                  <a:gd name="connsiteY31" fmla="*/ 2286000 h 2294886"/>
                  <a:gd name="connsiteX32" fmla="*/ 4151 w 753451"/>
                  <a:gd name="connsiteY32" fmla="*/ 2260600 h 2294886"/>
                  <a:gd name="connsiteX33" fmla="*/ 4151 w 753451"/>
                  <a:gd name="connsiteY33" fmla="*/ 12700 h 2294886"/>
                  <a:gd name="connsiteX34" fmla="*/ 753451 w 753451"/>
                  <a:gd name="connsiteY34" fmla="*/ 0 h 2294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53451" h="2294886">
                    <a:moveTo>
                      <a:pt x="753451" y="0"/>
                    </a:moveTo>
                    <a:cubicBezTo>
                      <a:pt x="744984" y="12700"/>
                      <a:pt x="737822" y="26374"/>
                      <a:pt x="728051" y="38100"/>
                    </a:cubicBezTo>
                    <a:cubicBezTo>
                      <a:pt x="716553" y="51898"/>
                      <a:pt x="700390" y="61585"/>
                      <a:pt x="689951" y="76200"/>
                    </a:cubicBezTo>
                    <a:cubicBezTo>
                      <a:pt x="678947" y="91606"/>
                      <a:pt x="673944" y="110562"/>
                      <a:pt x="664551" y="127000"/>
                    </a:cubicBezTo>
                    <a:cubicBezTo>
                      <a:pt x="656978" y="140252"/>
                      <a:pt x="647618" y="152400"/>
                      <a:pt x="639151" y="165100"/>
                    </a:cubicBezTo>
                    <a:cubicBezTo>
                      <a:pt x="643384" y="190500"/>
                      <a:pt x="641393" y="217769"/>
                      <a:pt x="651851" y="241300"/>
                    </a:cubicBezTo>
                    <a:cubicBezTo>
                      <a:pt x="659145" y="257713"/>
                      <a:pt x="679988" y="264456"/>
                      <a:pt x="689951" y="279400"/>
                    </a:cubicBezTo>
                    <a:cubicBezTo>
                      <a:pt x="697377" y="290539"/>
                      <a:pt x="696664" y="305526"/>
                      <a:pt x="702651" y="317500"/>
                    </a:cubicBezTo>
                    <a:cubicBezTo>
                      <a:pt x="709477" y="331152"/>
                      <a:pt x="719584" y="342900"/>
                      <a:pt x="728051" y="355600"/>
                    </a:cubicBezTo>
                    <a:cubicBezTo>
                      <a:pt x="723818" y="402167"/>
                      <a:pt x="715351" y="448541"/>
                      <a:pt x="715351" y="495300"/>
                    </a:cubicBezTo>
                    <a:cubicBezTo>
                      <a:pt x="715351" y="698500"/>
                      <a:pt x="749218" y="520700"/>
                      <a:pt x="715351" y="723900"/>
                    </a:cubicBezTo>
                    <a:cubicBezTo>
                      <a:pt x="713150" y="737105"/>
                      <a:pt x="712117" y="752534"/>
                      <a:pt x="702651" y="762000"/>
                    </a:cubicBezTo>
                    <a:cubicBezTo>
                      <a:pt x="693185" y="771466"/>
                      <a:pt x="677251" y="770467"/>
                      <a:pt x="664551" y="774700"/>
                    </a:cubicBezTo>
                    <a:cubicBezTo>
                      <a:pt x="651851" y="787400"/>
                      <a:pt x="636414" y="797856"/>
                      <a:pt x="626451" y="812800"/>
                    </a:cubicBezTo>
                    <a:cubicBezTo>
                      <a:pt x="602744" y="848360"/>
                      <a:pt x="616291" y="853440"/>
                      <a:pt x="626451" y="889000"/>
                    </a:cubicBezTo>
                    <a:cubicBezTo>
                      <a:pt x="646953" y="960758"/>
                      <a:pt x="625883" y="919898"/>
                      <a:pt x="664551" y="977900"/>
                    </a:cubicBezTo>
                    <a:cubicBezTo>
                      <a:pt x="660318" y="1109133"/>
                      <a:pt x="663392" y="1240807"/>
                      <a:pt x="651851" y="1371600"/>
                    </a:cubicBezTo>
                    <a:cubicBezTo>
                      <a:pt x="650509" y="1386804"/>
                      <a:pt x="639394" y="1401610"/>
                      <a:pt x="626451" y="1409700"/>
                    </a:cubicBezTo>
                    <a:cubicBezTo>
                      <a:pt x="603747" y="1423890"/>
                      <a:pt x="575651" y="1426633"/>
                      <a:pt x="550251" y="1435100"/>
                    </a:cubicBezTo>
                    <a:cubicBezTo>
                      <a:pt x="512066" y="1447828"/>
                      <a:pt x="506877" y="1445845"/>
                      <a:pt x="474051" y="1473200"/>
                    </a:cubicBezTo>
                    <a:cubicBezTo>
                      <a:pt x="443706" y="1498487"/>
                      <a:pt x="396044" y="1554822"/>
                      <a:pt x="385151" y="1587500"/>
                    </a:cubicBezTo>
                    <a:cubicBezTo>
                      <a:pt x="373028" y="1623869"/>
                      <a:pt x="373523" y="1641316"/>
                      <a:pt x="334351" y="1663700"/>
                    </a:cubicBezTo>
                    <a:cubicBezTo>
                      <a:pt x="319196" y="1672360"/>
                      <a:pt x="300484" y="1672167"/>
                      <a:pt x="283551" y="1676400"/>
                    </a:cubicBezTo>
                    <a:cubicBezTo>
                      <a:pt x="275084" y="1689100"/>
                      <a:pt x="270070" y="1704965"/>
                      <a:pt x="258151" y="1714500"/>
                    </a:cubicBezTo>
                    <a:cubicBezTo>
                      <a:pt x="247698" y="1722863"/>
                      <a:pt x="232025" y="1721213"/>
                      <a:pt x="220051" y="1727200"/>
                    </a:cubicBezTo>
                    <a:cubicBezTo>
                      <a:pt x="206399" y="1734026"/>
                      <a:pt x="193677" y="1742829"/>
                      <a:pt x="181951" y="1752600"/>
                    </a:cubicBezTo>
                    <a:cubicBezTo>
                      <a:pt x="157876" y="1772662"/>
                      <a:pt x="132722" y="1800257"/>
                      <a:pt x="118451" y="1828800"/>
                    </a:cubicBezTo>
                    <a:cubicBezTo>
                      <a:pt x="112464" y="1840774"/>
                      <a:pt x="109984" y="1854200"/>
                      <a:pt x="105751" y="1866900"/>
                    </a:cubicBezTo>
                    <a:cubicBezTo>
                      <a:pt x="109393" y="1903323"/>
                      <a:pt x="108266" y="1986231"/>
                      <a:pt x="131151" y="2032000"/>
                    </a:cubicBezTo>
                    <a:cubicBezTo>
                      <a:pt x="137977" y="2045652"/>
                      <a:pt x="148084" y="2057400"/>
                      <a:pt x="156551" y="2070100"/>
                    </a:cubicBezTo>
                    <a:cubicBezTo>
                      <a:pt x="145500" y="2202707"/>
                      <a:pt x="178790" y="2199734"/>
                      <a:pt x="105751" y="2260600"/>
                    </a:cubicBezTo>
                    <a:cubicBezTo>
                      <a:pt x="94025" y="2270371"/>
                      <a:pt x="80351" y="2277533"/>
                      <a:pt x="67651" y="2286000"/>
                    </a:cubicBezTo>
                    <a:cubicBezTo>
                      <a:pt x="0" y="2272470"/>
                      <a:pt x="4151" y="2294886"/>
                      <a:pt x="4151" y="2260600"/>
                    </a:cubicBezTo>
                    <a:lnTo>
                      <a:pt x="4151" y="12700"/>
                    </a:lnTo>
                    <a:lnTo>
                      <a:pt x="753451" y="0"/>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9" name="8 Forma libre"/>
              <p:cNvSpPr/>
              <p:nvPr/>
            </p:nvSpPr>
            <p:spPr>
              <a:xfrm>
                <a:off x="3226593" y="330655"/>
                <a:ext cx="3130879" cy="850445"/>
              </a:xfrm>
              <a:custGeom>
                <a:avLst/>
                <a:gdLst>
                  <a:gd name="connsiteX0" fmla="*/ 456407 w 3130879"/>
                  <a:gd name="connsiteY0" fmla="*/ 50345 h 850445"/>
                  <a:gd name="connsiteX1" fmla="*/ 380207 w 3130879"/>
                  <a:gd name="connsiteY1" fmla="*/ 101145 h 850445"/>
                  <a:gd name="connsiteX2" fmla="*/ 354807 w 3130879"/>
                  <a:gd name="connsiteY2" fmla="*/ 139245 h 850445"/>
                  <a:gd name="connsiteX3" fmla="*/ 304007 w 3130879"/>
                  <a:gd name="connsiteY3" fmla="*/ 151945 h 850445"/>
                  <a:gd name="connsiteX4" fmla="*/ 265907 w 3130879"/>
                  <a:gd name="connsiteY4" fmla="*/ 190045 h 850445"/>
                  <a:gd name="connsiteX5" fmla="*/ 227807 w 3130879"/>
                  <a:gd name="connsiteY5" fmla="*/ 215445 h 850445"/>
                  <a:gd name="connsiteX6" fmla="*/ 202407 w 3130879"/>
                  <a:gd name="connsiteY6" fmla="*/ 253545 h 850445"/>
                  <a:gd name="connsiteX7" fmla="*/ 75407 w 3130879"/>
                  <a:gd name="connsiteY7" fmla="*/ 304345 h 850445"/>
                  <a:gd name="connsiteX8" fmla="*/ 24607 w 3130879"/>
                  <a:gd name="connsiteY8" fmla="*/ 329745 h 850445"/>
                  <a:gd name="connsiteX9" fmla="*/ 24607 w 3130879"/>
                  <a:gd name="connsiteY9" fmla="*/ 482145 h 850445"/>
                  <a:gd name="connsiteX10" fmla="*/ 75407 w 3130879"/>
                  <a:gd name="connsiteY10" fmla="*/ 621845 h 850445"/>
                  <a:gd name="connsiteX11" fmla="*/ 126207 w 3130879"/>
                  <a:gd name="connsiteY11" fmla="*/ 634545 h 850445"/>
                  <a:gd name="connsiteX12" fmla="*/ 202407 w 3130879"/>
                  <a:gd name="connsiteY12" fmla="*/ 621845 h 850445"/>
                  <a:gd name="connsiteX13" fmla="*/ 265907 w 3130879"/>
                  <a:gd name="connsiteY13" fmla="*/ 609145 h 850445"/>
                  <a:gd name="connsiteX14" fmla="*/ 621507 w 3130879"/>
                  <a:gd name="connsiteY14" fmla="*/ 621845 h 850445"/>
                  <a:gd name="connsiteX15" fmla="*/ 659607 w 3130879"/>
                  <a:gd name="connsiteY15" fmla="*/ 647245 h 850445"/>
                  <a:gd name="connsiteX16" fmla="*/ 710407 w 3130879"/>
                  <a:gd name="connsiteY16" fmla="*/ 723445 h 850445"/>
                  <a:gd name="connsiteX17" fmla="*/ 799307 w 3130879"/>
                  <a:gd name="connsiteY17" fmla="*/ 748845 h 850445"/>
                  <a:gd name="connsiteX18" fmla="*/ 862807 w 3130879"/>
                  <a:gd name="connsiteY18" fmla="*/ 825045 h 850445"/>
                  <a:gd name="connsiteX19" fmla="*/ 939007 w 3130879"/>
                  <a:gd name="connsiteY19" fmla="*/ 850445 h 850445"/>
                  <a:gd name="connsiteX20" fmla="*/ 977107 w 3130879"/>
                  <a:gd name="connsiteY20" fmla="*/ 837745 h 850445"/>
                  <a:gd name="connsiteX21" fmla="*/ 1053307 w 3130879"/>
                  <a:gd name="connsiteY21" fmla="*/ 774245 h 850445"/>
                  <a:gd name="connsiteX22" fmla="*/ 1066007 w 3130879"/>
                  <a:gd name="connsiteY22" fmla="*/ 736145 h 850445"/>
                  <a:gd name="connsiteX23" fmla="*/ 1091407 w 3130879"/>
                  <a:gd name="connsiteY23" fmla="*/ 469445 h 850445"/>
                  <a:gd name="connsiteX24" fmla="*/ 1116807 w 3130879"/>
                  <a:gd name="connsiteY24" fmla="*/ 393245 h 850445"/>
                  <a:gd name="connsiteX25" fmla="*/ 1129507 w 3130879"/>
                  <a:gd name="connsiteY25" fmla="*/ 342445 h 850445"/>
                  <a:gd name="connsiteX26" fmla="*/ 1142207 w 3130879"/>
                  <a:gd name="connsiteY26" fmla="*/ 304345 h 850445"/>
                  <a:gd name="connsiteX27" fmla="*/ 1154907 w 3130879"/>
                  <a:gd name="connsiteY27" fmla="*/ 228145 h 850445"/>
                  <a:gd name="connsiteX28" fmla="*/ 1193007 w 3130879"/>
                  <a:gd name="connsiteY28" fmla="*/ 215445 h 850445"/>
                  <a:gd name="connsiteX29" fmla="*/ 1269207 w 3130879"/>
                  <a:gd name="connsiteY29" fmla="*/ 164645 h 850445"/>
                  <a:gd name="connsiteX30" fmla="*/ 1574007 w 3130879"/>
                  <a:gd name="connsiteY30" fmla="*/ 101145 h 850445"/>
                  <a:gd name="connsiteX31" fmla="*/ 1612107 w 3130879"/>
                  <a:gd name="connsiteY31" fmla="*/ 151945 h 850445"/>
                  <a:gd name="connsiteX32" fmla="*/ 1650207 w 3130879"/>
                  <a:gd name="connsiteY32" fmla="*/ 177345 h 850445"/>
                  <a:gd name="connsiteX33" fmla="*/ 1701007 w 3130879"/>
                  <a:gd name="connsiteY33" fmla="*/ 266245 h 850445"/>
                  <a:gd name="connsiteX34" fmla="*/ 1739107 w 3130879"/>
                  <a:gd name="connsiteY34" fmla="*/ 304345 h 850445"/>
                  <a:gd name="connsiteX35" fmla="*/ 1764507 w 3130879"/>
                  <a:gd name="connsiteY35" fmla="*/ 380545 h 850445"/>
                  <a:gd name="connsiteX36" fmla="*/ 1777207 w 3130879"/>
                  <a:gd name="connsiteY36" fmla="*/ 418645 h 850445"/>
                  <a:gd name="connsiteX37" fmla="*/ 1789907 w 3130879"/>
                  <a:gd name="connsiteY37" fmla="*/ 469445 h 850445"/>
                  <a:gd name="connsiteX38" fmla="*/ 1866107 w 3130879"/>
                  <a:gd name="connsiteY38" fmla="*/ 494845 h 850445"/>
                  <a:gd name="connsiteX39" fmla="*/ 2107407 w 3130879"/>
                  <a:gd name="connsiteY39" fmla="*/ 507545 h 850445"/>
                  <a:gd name="connsiteX40" fmla="*/ 2170907 w 3130879"/>
                  <a:gd name="connsiteY40" fmla="*/ 558345 h 850445"/>
                  <a:gd name="connsiteX41" fmla="*/ 2310607 w 3130879"/>
                  <a:gd name="connsiteY41" fmla="*/ 596445 h 850445"/>
                  <a:gd name="connsiteX42" fmla="*/ 2907507 w 3130879"/>
                  <a:gd name="connsiteY42" fmla="*/ 583745 h 850445"/>
                  <a:gd name="connsiteX43" fmla="*/ 2945607 w 3130879"/>
                  <a:gd name="connsiteY43" fmla="*/ 571045 h 850445"/>
                  <a:gd name="connsiteX44" fmla="*/ 2983707 w 3130879"/>
                  <a:gd name="connsiteY44" fmla="*/ 545645 h 850445"/>
                  <a:gd name="connsiteX45" fmla="*/ 3072607 w 3130879"/>
                  <a:gd name="connsiteY45" fmla="*/ 456745 h 850445"/>
                  <a:gd name="connsiteX46" fmla="*/ 3098007 w 3130879"/>
                  <a:gd name="connsiteY46" fmla="*/ 329745 h 850445"/>
                  <a:gd name="connsiteX47" fmla="*/ 3110707 w 3130879"/>
                  <a:gd name="connsiteY47" fmla="*/ 215445 h 850445"/>
                  <a:gd name="connsiteX48" fmla="*/ 3123407 w 3130879"/>
                  <a:gd name="connsiteY48" fmla="*/ 37645 h 850445"/>
                  <a:gd name="connsiteX49" fmla="*/ 456407 w 3130879"/>
                  <a:gd name="connsiteY49" fmla="*/ 50345 h 850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3130879" h="850445">
                    <a:moveTo>
                      <a:pt x="456407" y="50345"/>
                    </a:moveTo>
                    <a:cubicBezTo>
                      <a:pt x="431007" y="67278"/>
                      <a:pt x="397140" y="75745"/>
                      <a:pt x="380207" y="101145"/>
                    </a:cubicBezTo>
                    <a:cubicBezTo>
                      <a:pt x="371740" y="113845"/>
                      <a:pt x="367507" y="130778"/>
                      <a:pt x="354807" y="139245"/>
                    </a:cubicBezTo>
                    <a:cubicBezTo>
                      <a:pt x="340284" y="148927"/>
                      <a:pt x="320940" y="147712"/>
                      <a:pt x="304007" y="151945"/>
                    </a:cubicBezTo>
                    <a:cubicBezTo>
                      <a:pt x="291307" y="164645"/>
                      <a:pt x="279705" y="178547"/>
                      <a:pt x="265907" y="190045"/>
                    </a:cubicBezTo>
                    <a:cubicBezTo>
                      <a:pt x="254181" y="199816"/>
                      <a:pt x="238600" y="204652"/>
                      <a:pt x="227807" y="215445"/>
                    </a:cubicBezTo>
                    <a:cubicBezTo>
                      <a:pt x="217014" y="226238"/>
                      <a:pt x="214618" y="244387"/>
                      <a:pt x="202407" y="253545"/>
                    </a:cubicBezTo>
                    <a:cubicBezTo>
                      <a:pt x="129312" y="308366"/>
                      <a:pt x="142253" y="279278"/>
                      <a:pt x="75407" y="304345"/>
                    </a:cubicBezTo>
                    <a:cubicBezTo>
                      <a:pt x="57680" y="310992"/>
                      <a:pt x="41540" y="321278"/>
                      <a:pt x="24607" y="329745"/>
                    </a:cubicBezTo>
                    <a:cubicBezTo>
                      <a:pt x="0" y="403566"/>
                      <a:pt x="9812" y="356389"/>
                      <a:pt x="24607" y="482145"/>
                    </a:cubicBezTo>
                    <a:cubicBezTo>
                      <a:pt x="32201" y="546692"/>
                      <a:pt x="17033" y="588488"/>
                      <a:pt x="75407" y="621845"/>
                    </a:cubicBezTo>
                    <a:cubicBezTo>
                      <a:pt x="90562" y="630505"/>
                      <a:pt x="109274" y="630312"/>
                      <a:pt x="126207" y="634545"/>
                    </a:cubicBezTo>
                    <a:lnTo>
                      <a:pt x="202407" y="621845"/>
                    </a:lnTo>
                    <a:cubicBezTo>
                      <a:pt x="223645" y="617984"/>
                      <a:pt x="244321" y="609145"/>
                      <a:pt x="265907" y="609145"/>
                    </a:cubicBezTo>
                    <a:cubicBezTo>
                      <a:pt x="384516" y="609145"/>
                      <a:pt x="502974" y="617612"/>
                      <a:pt x="621507" y="621845"/>
                    </a:cubicBezTo>
                    <a:cubicBezTo>
                      <a:pt x="634207" y="630312"/>
                      <a:pt x="650072" y="635326"/>
                      <a:pt x="659607" y="647245"/>
                    </a:cubicBezTo>
                    <a:cubicBezTo>
                      <a:pt x="712866" y="713819"/>
                      <a:pt x="616045" y="660537"/>
                      <a:pt x="710407" y="723445"/>
                    </a:cubicBezTo>
                    <a:cubicBezTo>
                      <a:pt x="721339" y="730733"/>
                      <a:pt x="792533" y="747151"/>
                      <a:pt x="799307" y="748845"/>
                    </a:cubicBezTo>
                    <a:cubicBezTo>
                      <a:pt x="815116" y="772559"/>
                      <a:pt x="836923" y="810665"/>
                      <a:pt x="862807" y="825045"/>
                    </a:cubicBezTo>
                    <a:cubicBezTo>
                      <a:pt x="886212" y="838048"/>
                      <a:pt x="939007" y="850445"/>
                      <a:pt x="939007" y="850445"/>
                    </a:cubicBezTo>
                    <a:cubicBezTo>
                      <a:pt x="951707" y="846212"/>
                      <a:pt x="965133" y="843732"/>
                      <a:pt x="977107" y="837745"/>
                    </a:cubicBezTo>
                    <a:cubicBezTo>
                      <a:pt x="1012470" y="820064"/>
                      <a:pt x="1025220" y="802332"/>
                      <a:pt x="1053307" y="774245"/>
                    </a:cubicBezTo>
                    <a:cubicBezTo>
                      <a:pt x="1057540" y="761545"/>
                      <a:pt x="1063382" y="749272"/>
                      <a:pt x="1066007" y="736145"/>
                    </a:cubicBezTo>
                    <a:cubicBezTo>
                      <a:pt x="1094666" y="592850"/>
                      <a:pt x="1061576" y="668318"/>
                      <a:pt x="1091407" y="469445"/>
                    </a:cubicBezTo>
                    <a:cubicBezTo>
                      <a:pt x="1095379" y="442967"/>
                      <a:pt x="1110313" y="419220"/>
                      <a:pt x="1116807" y="393245"/>
                    </a:cubicBezTo>
                    <a:cubicBezTo>
                      <a:pt x="1121040" y="376312"/>
                      <a:pt x="1124712" y="359228"/>
                      <a:pt x="1129507" y="342445"/>
                    </a:cubicBezTo>
                    <a:cubicBezTo>
                      <a:pt x="1133185" y="329573"/>
                      <a:pt x="1139303" y="317413"/>
                      <a:pt x="1142207" y="304345"/>
                    </a:cubicBezTo>
                    <a:cubicBezTo>
                      <a:pt x="1147793" y="279208"/>
                      <a:pt x="1142131" y="250503"/>
                      <a:pt x="1154907" y="228145"/>
                    </a:cubicBezTo>
                    <a:cubicBezTo>
                      <a:pt x="1161549" y="216522"/>
                      <a:pt x="1181305" y="221946"/>
                      <a:pt x="1193007" y="215445"/>
                    </a:cubicBezTo>
                    <a:cubicBezTo>
                      <a:pt x="1219692" y="200620"/>
                      <a:pt x="1269207" y="164645"/>
                      <a:pt x="1269207" y="164645"/>
                    </a:cubicBezTo>
                    <a:cubicBezTo>
                      <a:pt x="1324089" y="0"/>
                      <a:pt x="1267861" y="87229"/>
                      <a:pt x="1574007" y="101145"/>
                    </a:cubicBezTo>
                    <a:cubicBezTo>
                      <a:pt x="1586707" y="118078"/>
                      <a:pt x="1597140" y="136978"/>
                      <a:pt x="1612107" y="151945"/>
                    </a:cubicBezTo>
                    <a:cubicBezTo>
                      <a:pt x="1622900" y="162738"/>
                      <a:pt x="1643381" y="163693"/>
                      <a:pt x="1650207" y="177345"/>
                    </a:cubicBezTo>
                    <a:cubicBezTo>
                      <a:pt x="1700870" y="278670"/>
                      <a:pt x="1619886" y="239205"/>
                      <a:pt x="1701007" y="266245"/>
                    </a:cubicBezTo>
                    <a:cubicBezTo>
                      <a:pt x="1713707" y="278945"/>
                      <a:pt x="1730385" y="288645"/>
                      <a:pt x="1739107" y="304345"/>
                    </a:cubicBezTo>
                    <a:cubicBezTo>
                      <a:pt x="1752110" y="327750"/>
                      <a:pt x="1756040" y="355145"/>
                      <a:pt x="1764507" y="380545"/>
                    </a:cubicBezTo>
                    <a:cubicBezTo>
                      <a:pt x="1768740" y="393245"/>
                      <a:pt x="1773960" y="405658"/>
                      <a:pt x="1777207" y="418645"/>
                    </a:cubicBezTo>
                    <a:cubicBezTo>
                      <a:pt x="1781440" y="435578"/>
                      <a:pt x="1776655" y="458086"/>
                      <a:pt x="1789907" y="469445"/>
                    </a:cubicBezTo>
                    <a:cubicBezTo>
                      <a:pt x="1810235" y="486869"/>
                      <a:pt x="1839370" y="493438"/>
                      <a:pt x="1866107" y="494845"/>
                    </a:cubicBezTo>
                    <a:lnTo>
                      <a:pt x="2107407" y="507545"/>
                    </a:lnTo>
                    <a:cubicBezTo>
                      <a:pt x="2246358" y="553862"/>
                      <a:pt x="2039604" y="476281"/>
                      <a:pt x="2170907" y="558345"/>
                    </a:cubicBezTo>
                    <a:cubicBezTo>
                      <a:pt x="2201237" y="577301"/>
                      <a:pt x="2274344" y="589192"/>
                      <a:pt x="2310607" y="596445"/>
                    </a:cubicBezTo>
                    <a:lnTo>
                      <a:pt x="2907507" y="583745"/>
                    </a:lnTo>
                    <a:cubicBezTo>
                      <a:pt x="2920883" y="583210"/>
                      <a:pt x="2933633" y="577032"/>
                      <a:pt x="2945607" y="571045"/>
                    </a:cubicBezTo>
                    <a:cubicBezTo>
                      <a:pt x="2959259" y="564219"/>
                      <a:pt x="2971007" y="554112"/>
                      <a:pt x="2983707" y="545645"/>
                    </a:cubicBezTo>
                    <a:cubicBezTo>
                      <a:pt x="3041933" y="458306"/>
                      <a:pt x="3005547" y="479098"/>
                      <a:pt x="3072607" y="456745"/>
                    </a:cubicBezTo>
                    <a:cubicBezTo>
                      <a:pt x="3087029" y="399055"/>
                      <a:pt x="3089110" y="396471"/>
                      <a:pt x="3098007" y="329745"/>
                    </a:cubicBezTo>
                    <a:cubicBezTo>
                      <a:pt x="3103073" y="291747"/>
                      <a:pt x="3105286" y="253394"/>
                      <a:pt x="3110707" y="215445"/>
                    </a:cubicBezTo>
                    <a:cubicBezTo>
                      <a:pt x="3130879" y="74241"/>
                      <a:pt x="3123407" y="244740"/>
                      <a:pt x="3123407" y="37645"/>
                    </a:cubicBezTo>
                    <a:lnTo>
                      <a:pt x="456407" y="50345"/>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0" name="9 Forma libre"/>
              <p:cNvSpPr/>
              <p:nvPr/>
            </p:nvSpPr>
            <p:spPr>
              <a:xfrm>
                <a:off x="3226870" y="2220383"/>
                <a:ext cx="421120" cy="321139"/>
              </a:xfrm>
              <a:custGeom>
                <a:avLst/>
                <a:gdLst>
                  <a:gd name="connsiteX0" fmla="*/ 164030 w 421120"/>
                  <a:gd name="connsiteY0" fmla="*/ 2117 h 321139"/>
                  <a:gd name="connsiteX1" fmla="*/ 125930 w 421120"/>
                  <a:gd name="connsiteY1" fmla="*/ 27517 h 321139"/>
                  <a:gd name="connsiteX2" fmla="*/ 87830 w 421120"/>
                  <a:gd name="connsiteY2" fmla="*/ 40217 h 321139"/>
                  <a:gd name="connsiteX3" fmla="*/ 11630 w 421120"/>
                  <a:gd name="connsiteY3" fmla="*/ 91017 h 321139"/>
                  <a:gd name="connsiteX4" fmla="*/ 49730 w 421120"/>
                  <a:gd name="connsiteY4" fmla="*/ 281517 h 321139"/>
                  <a:gd name="connsiteX5" fmla="*/ 100530 w 421120"/>
                  <a:gd name="connsiteY5" fmla="*/ 294217 h 321139"/>
                  <a:gd name="connsiteX6" fmla="*/ 227530 w 421120"/>
                  <a:gd name="connsiteY6" fmla="*/ 319617 h 321139"/>
                  <a:gd name="connsiteX7" fmla="*/ 392630 w 421120"/>
                  <a:gd name="connsiteY7" fmla="*/ 306917 h 321139"/>
                  <a:gd name="connsiteX8" fmla="*/ 418030 w 421120"/>
                  <a:gd name="connsiteY8" fmla="*/ 268817 h 321139"/>
                  <a:gd name="connsiteX9" fmla="*/ 405330 w 421120"/>
                  <a:gd name="connsiteY9" fmla="*/ 167217 h 321139"/>
                  <a:gd name="connsiteX10" fmla="*/ 367230 w 421120"/>
                  <a:gd name="connsiteY10" fmla="*/ 141817 h 321139"/>
                  <a:gd name="connsiteX11" fmla="*/ 252930 w 421120"/>
                  <a:gd name="connsiteY11" fmla="*/ 91017 h 321139"/>
                  <a:gd name="connsiteX12" fmla="*/ 240230 w 421120"/>
                  <a:gd name="connsiteY12" fmla="*/ 52917 h 321139"/>
                  <a:gd name="connsiteX13" fmla="*/ 164030 w 421120"/>
                  <a:gd name="connsiteY13" fmla="*/ 14817 h 321139"/>
                  <a:gd name="connsiteX14" fmla="*/ 164030 w 421120"/>
                  <a:gd name="connsiteY14" fmla="*/ 2117 h 3211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21120" h="321139">
                    <a:moveTo>
                      <a:pt x="164030" y="2117"/>
                    </a:moveTo>
                    <a:cubicBezTo>
                      <a:pt x="157680" y="4234"/>
                      <a:pt x="139582" y="20691"/>
                      <a:pt x="125930" y="27517"/>
                    </a:cubicBezTo>
                    <a:cubicBezTo>
                      <a:pt x="113956" y="33504"/>
                      <a:pt x="99532" y="33716"/>
                      <a:pt x="87830" y="40217"/>
                    </a:cubicBezTo>
                    <a:cubicBezTo>
                      <a:pt x="61145" y="55042"/>
                      <a:pt x="11630" y="91017"/>
                      <a:pt x="11630" y="91017"/>
                    </a:cubicBezTo>
                    <a:cubicBezTo>
                      <a:pt x="12416" y="100453"/>
                      <a:pt x="0" y="248364"/>
                      <a:pt x="49730" y="281517"/>
                    </a:cubicBezTo>
                    <a:cubicBezTo>
                      <a:pt x="64253" y="291199"/>
                      <a:pt x="83463" y="290560"/>
                      <a:pt x="100530" y="294217"/>
                    </a:cubicBezTo>
                    <a:cubicBezTo>
                      <a:pt x="142743" y="303263"/>
                      <a:pt x="227530" y="319617"/>
                      <a:pt x="227530" y="319617"/>
                    </a:cubicBezTo>
                    <a:cubicBezTo>
                      <a:pt x="282563" y="315384"/>
                      <a:pt x="339298" y="321139"/>
                      <a:pt x="392630" y="306917"/>
                    </a:cubicBezTo>
                    <a:cubicBezTo>
                      <a:pt x="407378" y="302984"/>
                      <a:pt x="416648" y="284018"/>
                      <a:pt x="418030" y="268817"/>
                    </a:cubicBezTo>
                    <a:cubicBezTo>
                      <a:pt x="421120" y="234827"/>
                      <a:pt x="418006" y="198906"/>
                      <a:pt x="405330" y="167217"/>
                    </a:cubicBezTo>
                    <a:cubicBezTo>
                      <a:pt x="399661" y="153045"/>
                      <a:pt x="381178" y="148016"/>
                      <a:pt x="367230" y="141817"/>
                    </a:cubicBezTo>
                    <a:cubicBezTo>
                      <a:pt x="231210" y="81364"/>
                      <a:pt x="339155" y="148500"/>
                      <a:pt x="252930" y="91017"/>
                    </a:cubicBezTo>
                    <a:cubicBezTo>
                      <a:pt x="248697" y="78317"/>
                      <a:pt x="248593" y="63370"/>
                      <a:pt x="240230" y="52917"/>
                    </a:cubicBezTo>
                    <a:cubicBezTo>
                      <a:pt x="224710" y="33517"/>
                      <a:pt x="187037" y="20569"/>
                      <a:pt x="164030" y="14817"/>
                    </a:cubicBezTo>
                    <a:cubicBezTo>
                      <a:pt x="159923" y="13790"/>
                      <a:pt x="170380" y="0"/>
                      <a:pt x="164030" y="2117"/>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1" name="10 Forma libre"/>
              <p:cNvSpPr/>
              <p:nvPr/>
            </p:nvSpPr>
            <p:spPr>
              <a:xfrm>
                <a:off x="2651736" y="2413000"/>
                <a:ext cx="252790" cy="177800"/>
              </a:xfrm>
              <a:custGeom>
                <a:avLst/>
                <a:gdLst>
                  <a:gd name="connsiteX0" fmla="*/ 142264 w 252790"/>
                  <a:gd name="connsiteY0" fmla="*/ 0 h 177800"/>
                  <a:gd name="connsiteX1" fmla="*/ 104164 w 252790"/>
                  <a:gd name="connsiteY1" fmla="*/ 25400 h 177800"/>
                  <a:gd name="connsiteX2" fmla="*/ 15264 w 252790"/>
                  <a:gd name="connsiteY2" fmla="*/ 38100 h 177800"/>
                  <a:gd name="connsiteX3" fmla="*/ 27964 w 252790"/>
                  <a:gd name="connsiteY3" fmla="*/ 101600 h 177800"/>
                  <a:gd name="connsiteX4" fmla="*/ 142264 w 252790"/>
                  <a:gd name="connsiteY4" fmla="*/ 165100 h 177800"/>
                  <a:gd name="connsiteX5" fmla="*/ 180364 w 252790"/>
                  <a:gd name="connsiteY5" fmla="*/ 177800 h 177800"/>
                  <a:gd name="connsiteX6" fmla="*/ 205764 w 252790"/>
                  <a:gd name="connsiteY6" fmla="*/ 38100 h 177800"/>
                  <a:gd name="connsiteX7" fmla="*/ 167664 w 252790"/>
                  <a:gd name="connsiteY7" fmla="*/ 25400 h 177800"/>
                  <a:gd name="connsiteX8" fmla="*/ 142264 w 252790"/>
                  <a:gd name="connsiteY8" fmla="*/ 0 h 17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2790" h="177800">
                    <a:moveTo>
                      <a:pt x="142264" y="0"/>
                    </a:moveTo>
                    <a:cubicBezTo>
                      <a:pt x="131681" y="0"/>
                      <a:pt x="118784" y="21014"/>
                      <a:pt x="104164" y="25400"/>
                    </a:cubicBezTo>
                    <a:cubicBezTo>
                      <a:pt x="75492" y="34002"/>
                      <a:pt x="36431" y="16933"/>
                      <a:pt x="15264" y="38100"/>
                    </a:cubicBezTo>
                    <a:cubicBezTo>
                      <a:pt x="0" y="53364"/>
                      <a:pt x="18311" y="82293"/>
                      <a:pt x="27964" y="101600"/>
                    </a:cubicBezTo>
                    <a:cubicBezTo>
                      <a:pt x="50777" y="147226"/>
                      <a:pt x="100036" y="151024"/>
                      <a:pt x="142264" y="165100"/>
                    </a:cubicBezTo>
                    <a:lnTo>
                      <a:pt x="180364" y="177800"/>
                    </a:lnTo>
                    <a:cubicBezTo>
                      <a:pt x="248443" y="155107"/>
                      <a:pt x="252790" y="167422"/>
                      <a:pt x="205764" y="38100"/>
                    </a:cubicBezTo>
                    <a:cubicBezTo>
                      <a:pt x="201189" y="25519"/>
                      <a:pt x="179638" y="31387"/>
                      <a:pt x="167664" y="25400"/>
                    </a:cubicBezTo>
                    <a:cubicBezTo>
                      <a:pt x="154012" y="18574"/>
                      <a:pt x="152847" y="0"/>
                      <a:pt x="142264" y="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2" name="11 Forma libre"/>
              <p:cNvSpPr/>
              <p:nvPr/>
            </p:nvSpPr>
            <p:spPr>
              <a:xfrm>
                <a:off x="3022600" y="4218196"/>
                <a:ext cx="635000" cy="587468"/>
              </a:xfrm>
              <a:custGeom>
                <a:avLst/>
                <a:gdLst>
                  <a:gd name="connsiteX0" fmla="*/ 152400 w 635000"/>
                  <a:gd name="connsiteY0" fmla="*/ 36304 h 587468"/>
                  <a:gd name="connsiteX1" fmla="*/ 254000 w 635000"/>
                  <a:gd name="connsiteY1" fmla="*/ 125204 h 587468"/>
                  <a:gd name="connsiteX2" fmla="*/ 419100 w 635000"/>
                  <a:gd name="connsiteY2" fmla="*/ 112504 h 587468"/>
                  <a:gd name="connsiteX3" fmla="*/ 457200 w 635000"/>
                  <a:gd name="connsiteY3" fmla="*/ 99804 h 587468"/>
                  <a:gd name="connsiteX4" fmla="*/ 558800 w 635000"/>
                  <a:gd name="connsiteY4" fmla="*/ 112504 h 587468"/>
                  <a:gd name="connsiteX5" fmla="*/ 571500 w 635000"/>
                  <a:gd name="connsiteY5" fmla="*/ 214104 h 587468"/>
                  <a:gd name="connsiteX6" fmla="*/ 609600 w 635000"/>
                  <a:gd name="connsiteY6" fmla="*/ 239504 h 587468"/>
                  <a:gd name="connsiteX7" fmla="*/ 635000 w 635000"/>
                  <a:gd name="connsiteY7" fmla="*/ 290304 h 587468"/>
                  <a:gd name="connsiteX8" fmla="*/ 622300 w 635000"/>
                  <a:gd name="connsiteY8" fmla="*/ 379204 h 587468"/>
                  <a:gd name="connsiteX9" fmla="*/ 609600 w 635000"/>
                  <a:gd name="connsiteY9" fmla="*/ 417304 h 587468"/>
                  <a:gd name="connsiteX10" fmla="*/ 533400 w 635000"/>
                  <a:gd name="connsiteY10" fmla="*/ 468104 h 587468"/>
                  <a:gd name="connsiteX11" fmla="*/ 508000 w 635000"/>
                  <a:gd name="connsiteY11" fmla="*/ 506204 h 587468"/>
                  <a:gd name="connsiteX12" fmla="*/ 355600 w 635000"/>
                  <a:gd name="connsiteY12" fmla="*/ 531604 h 587468"/>
                  <a:gd name="connsiteX13" fmla="*/ 228600 w 635000"/>
                  <a:gd name="connsiteY13" fmla="*/ 468104 h 587468"/>
                  <a:gd name="connsiteX14" fmla="*/ 228600 w 635000"/>
                  <a:gd name="connsiteY14" fmla="*/ 468104 h 587468"/>
                  <a:gd name="connsiteX15" fmla="*/ 152400 w 635000"/>
                  <a:gd name="connsiteY15" fmla="*/ 442704 h 587468"/>
                  <a:gd name="connsiteX16" fmla="*/ 101600 w 635000"/>
                  <a:gd name="connsiteY16" fmla="*/ 366504 h 587468"/>
                  <a:gd name="connsiteX17" fmla="*/ 63500 w 635000"/>
                  <a:gd name="connsiteY17" fmla="*/ 328404 h 587468"/>
                  <a:gd name="connsiteX18" fmla="*/ 0 w 635000"/>
                  <a:gd name="connsiteY18" fmla="*/ 239504 h 587468"/>
                  <a:gd name="connsiteX19" fmla="*/ 38100 w 635000"/>
                  <a:gd name="connsiteY19" fmla="*/ 163304 h 587468"/>
                  <a:gd name="connsiteX20" fmla="*/ 76200 w 635000"/>
                  <a:gd name="connsiteY20" fmla="*/ 137904 h 587468"/>
                  <a:gd name="connsiteX21" fmla="*/ 76200 w 635000"/>
                  <a:gd name="connsiteY21" fmla="*/ 10904 h 587468"/>
                  <a:gd name="connsiteX22" fmla="*/ 127000 w 635000"/>
                  <a:gd name="connsiteY22" fmla="*/ 23604 h 587468"/>
                  <a:gd name="connsiteX23" fmla="*/ 152400 w 635000"/>
                  <a:gd name="connsiteY23" fmla="*/ 36304 h 587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635000" h="587468">
                    <a:moveTo>
                      <a:pt x="152400" y="36304"/>
                    </a:moveTo>
                    <a:cubicBezTo>
                      <a:pt x="173567" y="53237"/>
                      <a:pt x="211667" y="61704"/>
                      <a:pt x="254000" y="125204"/>
                    </a:cubicBezTo>
                    <a:cubicBezTo>
                      <a:pt x="309033" y="120971"/>
                      <a:pt x="364330" y="119350"/>
                      <a:pt x="419100" y="112504"/>
                    </a:cubicBezTo>
                    <a:cubicBezTo>
                      <a:pt x="432384" y="110844"/>
                      <a:pt x="443813" y="99804"/>
                      <a:pt x="457200" y="99804"/>
                    </a:cubicBezTo>
                    <a:cubicBezTo>
                      <a:pt x="491330" y="99804"/>
                      <a:pt x="524933" y="108271"/>
                      <a:pt x="558800" y="112504"/>
                    </a:cubicBezTo>
                    <a:cubicBezTo>
                      <a:pt x="563033" y="146371"/>
                      <a:pt x="558824" y="182415"/>
                      <a:pt x="571500" y="214104"/>
                    </a:cubicBezTo>
                    <a:cubicBezTo>
                      <a:pt x="577169" y="228276"/>
                      <a:pt x="599829" y="227778"/>
                      <a:pt x="609600" y="239504"/>
                    </a:cubicBezTo>
                    <a:cubicBezTo>
                      <a:pt x="621720" y="254048"/>
                      <a:pt x="626533" y="273371"/>
                      <a:pt x="635000" y="290304"/>
                    </a:cubicBezTo>
                    <a:cubicBezTo>
                      <a:pt x="630767" y="319937"/>
                      <a:pt x="628171" y="349851"/>
                      <a:pt x="622300" y="379204"/>
                    </a:cubicBezTo>
                    <a:cubicBezTo>
                      <a:pt x="619675" y="392331"/>
                      <a:pt x="619066" y="407838"/>
                      <a:pt x="609600" y="417304"/>
                    </a:cubicBezTo>
                    <a:cubicBezTo>
                      <a:pt x="588014" y="438890"/>
                      <a:pt x="533400" y="468104"/>
                      <a:pt x="533400" y="468104"/>
                    </a:cubicBezTo>
                    <a:cubicBezTo>
                      <a:pt x="524933" y="480804"/>
                      <a:pt x="514826" y="492552"/>
                      <a:pt x="508000" y="506204"/>
                    </a:cubicBezTo>
                    <a:cubicBezTo>
                      <a:pt x="467368" y="587468"/>
                      <a:pt x="554548" y="549690"/>
                      <a:pt x="355600" y="531604"/>
                    </a:cubicBezTo>
                    <a:cubicBezTo>
                      <a:pt x="275184" y="511500"/>
                      <a:pt x="319323" y="528586"/>
                      <a:pt x="228600" y="468104"/>
                    </a:cubicBezTo>
                    <a:lnTo>
                      <a:pt x="228600" y="468104"/>
                    </a:lnTo>
                    <a:lnTo>
                      <a:pt x="152400" y="442704"/>
                    </a:lnTo>
                    <a:cubicBezTo>
                      <a:pt x="135467" y="417304"/>
                      <a:pt x="123186" y="388090"/>
                      <a:pt x="101600" y="366504"/>
                    </a:cubicBezTo>
                    <a:cubicBezTo>
                      <a:pt x="88900" y="353804"/>
                      <a:pt x="75189" y="342041"/>
                      <a:pt x="63500" y="328404"/>
                    </a:cubicBezTo>
                    <a:cubicBezTo>
                      <a:pt x="39871" y="300837"/>
                      <a:pt x="20102" y="269657"/>
                      <a:pt x="0" y="239504"/>
                    </a:cubicBezTo>
                    <a:cubicBezTo>
                      <a:pt x="10329" y="208516"/>
                      <a:pt x="13481" y="187923"/>
                      <a:pt x="38100" y="163304"/>
                    </a:cubicBezTo>
                    <a:cubicBezTo>
                      <a:pt x="48893" y="152511"/>
                      <a:pt x="63500" y="146371"/>
                      <a:pt x="76200" y="137904"/>
                    </a:cubicBezTo>
                    <a:cubicBezTo>
                      <a:pt x="71529" y="114548"/>
                      <a:pt x="47005" y="34260"/>
                      <a:pt x="76200" y="10904"/>
                    </a:cubicBezTo>
                    <a:cubicBezTo>
                      <a:pt x="89830" y="0"/>
                      <a:pt x="109884" y="20181"/>
                      <a:pt x="127000" y="23604"/>
                    </a:cubicBezTo>
                    <a:cubicBezTo>
                      <a:pt x="131151" y="24434"/>
                      <a:pt x="131233" y="19371"/>
                      <a:pt x="152400" y="36304"/>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37932" name="27 Grupo"/>
            <p:cNvGrpSpPr>
              <a:grpSpLocks/>
            </p:cNvGrpSpPr>
            <p:nvPr/>
          </p:nvGrpSpPr>
          <p:grpSpPr bwMode="auto">
            <a:xfrm>
              <a:off x="1435100" y="368300"/>
              <a:ext cx="2857500" cy="6159500"/>
              <a:chOff x="1435100" y="368300"/>
              <a:chExt cx="2857500" cy="6159500"/>
            </a:xfrm>
          </p:grpSpPr>
          <p:sp>
            <p:nvSpPr>
              <p:cNvPr id="15" name="14 Forma libre"/>
              <p:cNvSpPr/>
              <p:nvPr/>
            </p:nvSpPr>
            <p:spPr>
              <a:xfrm>
                <a:off x="2870200" y="368300"/>
                <a:ext cx="1397000" cy="6159500"/>
              </a:xfrm>
              <a:custGeom>
                <a:avLst/>
                <a:gdLst>
                  <a:gd name="connsiteX0" fmla="*/ 152400 w 1397000"/>
                  <a:gd name="connsiteY0" fmla="*/ 0 h 6159500"/>
                  <a:gd name="connsiteX1" fmla="*/ 63500 w 1397000"/>
                  <a:gd name="connsiteY1" fmla="*/ 190500 h 6159500"/>
                  <a:gd name="connsiteX2" fmla="*/ 0 w 1397000"/>
                  <a:gd name="connsiteY2" fmla="*/ 558800 h 6159500"/>
                  <a:gd name="connsiteX3" fmla="*/ 12700 w 1397000"/>
                  <a:gd name="connsiteY3" fmla="*/ 584200 h 6159500"/>
                  <a:gd name="connsiteX4" fmla="*/ 63500 w 1397000"/>
                  <a:gd name="connsiteY4" fmla="*/ 825500 h 6159500"/>
                  <a:gd name="connsiteX5" fmla="*/ 25400 w 1397000"/>
                  <a:gd name="connsiteY5" fmla="*/ 1193800 h 6159500"/>
                  <a:gd name="connsiteX6" fmla="*/ 25400 w 1397000"/>
                  <a:gd name="connsiteY6" fmla="*/ 2057400 h 6159500"/>
                  <a:gd name="connsiteX7" fmla="*/ 38100 w 1397000"/>
                  <a:gd name="connsiteY7" fmla="*/ 2298700 h 6159500"/>
                  <a:gd name="connsiteX8" fmla="*/ 127000 w 1397000"/>
                  <a:gd name="connsiteY8" fmla="*/ 2959100 h 6159500"/>
                  <a:gd name="connsiteX9" fmla="*/ 1397000 w 1397000"/>
                  <a:gd name="connsiteY9" fmla="*/ 4838700 h 6159500"/>
                  <a:gd name="connsiteX10" fmla="*/ 1397000 w 1397000"/>
                  <a:gd name="connsiteY10" fmla="*/ 4927600 h 6159500"/>
                  <a:gd name="connsiteX11" fmla="*/ 1231900 w 1397000"/>
                  <a:gd name="connsiteY11" fmla="*/ 5130800 h 6159500"/>
                  <a:gd name="connsiteX12" fmla="*/ 622300 w 1397000"/>
                  <a:gd name="connsiteY12" fmla="*/ 5626100 h 6159500"/>
                  <a:gd name="connsiteX13" fmla="*/ 444500 w 1397000"/>
                  <a:gd name="connsiteY13" fmla="*/ 5905500 h 6159500"/>
                  <a:gd name="connsiteX14" fmla="*/ 254000 w 1397000"/>
                  <a:gd name="connsiteY14" fmla="*/ 6159500 h 6159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397000" h="6159500">
                    <a:moveTo>
                      <a:pt x="152400" y="0"/>
                    </a:moveTo>
                    <a:lnTo>
                      <a:pt x="63500" y="190500"/>
                    </a:lnTo>
                    <a:lnTo>
                      <a:pt x="0" y="558800"/>
                    </a:lnTo>
                    <a:lnTo>
                      <a:pt x="12700" y="584200"/>
                    </a:lnTo>
                    <a:lnTo>
                      <a:pt x="63500" y="825500"/>
                    </a:lnTo>
                    <a:lnTo>
                      <a:pt x="25400" y="1193800"/>
                    </a:lnTo>
                    <a:lnTo>
                      <a:pt x="25400" y="2057400"/>
                    </a:lnTo>
                    <a:lnTo>
                      <a:pt x="38100" y="2298700"/>
                    </a:lnTo>
                    <a:lnTo>
                      <a:pt x="127000" y="2959100"/>
                    </a:lnTo>
                    <a:lnTo>
                      <a:pt x="1397000" y="4838700"/>
                    </a:lnTo>
                    <a:lnTo>
                      <a:pt x="1397000" y="4927600"/>
                    </a:lnTo>
                    <a:lnTo>
                      <a:pt x="1231900" y="5130800"/>
                    </a:lnTo>
                    <a:lnTo>
                      <a:pt x="622300" y="5626100"/>
                    </a:lnTo>
                    <a:lnTo>
                      <a:pt x="444500" y="5905500"/>
                    </a:lnTo>
                    <a:lnTo>
                      <a:pt x="254000" y="6159500"/>
                    </a:lnTo>
                  </a:path>
                </a:pathLst>
              </a:custGeom>
              <a:ln w="28575">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16" name="15 Forma libre"/>
              <p:cNvSpPr/>
              <p:nvPr/>
            </p:nvSpPr>
            <p:spPr>
              <a:xfrm>
                <a:off x="1460500" y="952500"/>
                <a:ext cx="1422400" cy="1917700"/>
              </a:xfrm>
              <a:custGeom>
                <a:avLst/>
                <a:gdLst>
                  <a:gd name="connsiteX0" fmla="*/ 1422400 w 1422400"/>
                  <a:gd name="connsiteY0" fmla="*/ 0 h 1917700"/>
                  <a:gd name="connsiteX1" fmla="*/ 1333500 w 1422400"/>
                  <a:gd name="connsiteY1" fmla="*/ 469900 h 1917700"/>
                  <a:gd name="connsiteX2" fmla="*/ 927100 w 1422400"/>
                  <a:gd name="connsiteY2" fmla="*/ 977900 h 1917700"/>
                  <a:gd name="connsiteX3" fmla="*/ 406400 w 1422400"/>
                  <a:gd name="connsiteY3" fmla="*/ 1358900 h 1917700"/>
                  <a:gd name="connsiteX4" fmla="*/ 215900 w 1422400"/>
                  <a:gd name="connsiteY4" fmla="*/ 1663700 h 1917700"/>
                  <a:gd name="connsiteX5" fmla="*/ 0 w 1422400"/>
                  <a:gd name="connsiteY5" fmla="*/ 1917700 h 1917700"/>
                  <a:gd name="connsiteX6" fmla="*/ 12700 w 1422400"/>
                  <a:gd name="connsiteY6" fmla="*/ 1917700 h 1917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2400" h="1917700">
                    <a:moveTo>
                      <a:pt x="1422400" y="0"/>
                    </a:moveTo>
                    <a:lnTo>
                      <a:pt x="1333500" y="469900"/>
                    </a:lnTo>
                    <a:lnTo>
                      <a:pt x="927100" y="977900"/>
                    </a:lnTo>
                    <a:lnTo>
                      <a:pt x="406400" y="1358900"/>
                    </a:lnTo>
                    <a:lnTo>
                      <a:pt x="215900" y="1663700"/>
                    </a:lnTo>
                    <a:lnTo>
                      <a:pt x="0" y="1917700"/>
                    </a:lnTo>
                    <a:lnTo>
                      <a:pt x="12700" y="1917700"/>
                    </a:lnTo>
                  </a:path>
                </a:pathLst>
              </a:custGeom>
              <a:ln w="28575">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17" name="16 Forma libre"/>
              <p:cNvSpPr/>
              <p:nvPr/>
            </p:nvSpPr>
            <p:spPr>
              <a:xfrm>
                <a:off x="1435100" y="2870200"/>
                <a:ext cx="2857500" cy="203200"/>
              </a:xfrm>
              <a:custGeom>
                <a:avLst/>
                <a:gdLst>
                  <a:gd name="connsiteX0" fmla="*/ 0 w 2857500"/>
                  <a:gd name="connsiteY0" fmla="*/ 165100 h 203200"/>
                  <a:gd name="connsiteX1" fmla="*/ 342900 w 2857500"/>
                  <a:gd name="connsiteY1" fmla="*/ 0 h 203200"/>
                  <a:gd name="connsiteX2" fmla="*/ 1460500 w 2857500"/>
                  <a:gd name="connsiteY2" fmla="*/ 114300 h 203200"/>
                  <a:gd name="connsiteX3" fmla="*/ 1549400 w 2857500"/>
                  <a:gd name="connsiteY3" fmla="*/ 76200 h 203200"/>
                  <a:gd name="connsiteX4" fmla="*/ 1778000 w 2857500"/>
                  <a:gd name="connsiteY4" fmla="*/ 76200 h 203200"/>
                  <a:gd name="connsiteX5" fmla="*/ 2057400 w 2857500"/>
                  <a:gd name="connsiteY5" fmla="*/ 12700 h 203200"/>
                  <a:gd name="connsiteX6" fmla="*/ 2184400 w 2857500"/>
                  <a:gd name="connsiteY6" fmla="*/ 38100 h 203200"/>
                  <a:gd name="connsiteX7" fmla="*/ 2324100 w 2857500"/>
                  <a:gd name="connsiteY7" fmla="*/ 88900 h 203200"/>
                  <a:gd name="connsiteX8" fmla="*/ 2374900 w 2857500"/>
                  <a:gd name="connsiteY8" fmla="*/ 127000 h 203200"/>
                  <a:gd name="connsiteX9" fmla="*/ 2438400 w 2857500"/>
                  <a:gd name="connsiteY9" fmla="*/ 152400 h 203200"/>
                  <a:gd name="connsiteX10" fmla="*/ 2514600 w 2857500"/>
                  <a:gd name="connsiteY10" fmla="*/ 177800 h 203200"/>
                  <a:gd name="connsiteX11" fmla="*/ 2514600 w 2857500"/>
                  <a:gd name="connsiteY11" fmla="*/ 177800 h 203200"/>
                  <a:gd name="connsiteX12" fmla="*/ 2705100 w 2857500"/>
                  <a:gd name="connsiteY12" fmla="*/ 203200 h 203200"/>
                  <a:gd name="connsiteX13" fmla="*/ 2806700 w 2857500"/>
                  <a:gd name="connsiteY13" fmla="*/ 203200 h 203200"/>
                  <a:gd name="connsiteX14" fmla="*/ 2857500 w 2857500"/>
                  <a:gd name="connsiteY14" fmla="*/ 203200 h 203200"/>
                  <a:gd name="connsiteX15" fmla="*/ 2857500 w 2857500"/>
                  <a:gd name="connsiteY15" fmla="*/ 203200 h 203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857500" h="203200">
                    <a:moveTo>
                      <a:pt x="0" y="165100"/>
                    </a:moveTo>
                    <a:lnTo>
                      <a:pt x="342900" y="0"/>
                    </a:lnTo>
                    <a:lnTo>
                      <a:pt x="1460500" y="114300"/>
                    </a:lnTo>
                    <a:cubicBezTo>
                      <a:pt x="1540486" y="74307"/>
                      <a:pt x="1508302" y="76200"/>
                      <a:pt x="1549400" y="76200"/>
                    </a:cubicBezTo>
                    <a:lnTo>
                      <a:pt x="1778000" y="76200"/>
                    </a:lnTo>
                    <a:lnTo>
                      <a:pt x="2057400" y="12700"/>
                    </a:lnTo>
                    <a:cubicBezTo>
                      <a:pt x="2175833" y="39018"/>
                      <a:pt x="2132671" y="38100"/>
                      <a:pt x="2184400" y="38100"/>
                    </a:cubicBezTo>
                    <a:cubicBezTo>
                      <a:pt x="2310389" y="66097"/>
                      <a:pt x="2271102" y="35902"/>
                      <a:pt x="2324100" y="88900"/>
                    </a:cubicBezTo>
                    <a:cubicBezTo>
                      <a:pt x="2371180" y="104593"/>
                      <a:pt x="2356213" y="89626"/>
                      <a:pt x="2374900" y="127000"/>
                    </a:cubicBezTo>
                    <a:cubicBezTo>
                      <a:pt x="2421980" y="142693"/>
                      <a:pt x="2401026" y="133713"/>
                      <a:pt x="2438400" y="152400"/>
                    </a:cubicBezTo>
                    <a:cubicBezTo>
                      <a:pt x="2496773" y="181586"/>
                      <a:pt x="2470268" y="177800"/>
                      <a:pt x="2514600" y="177800"/>
                    </a:cubicBezTo>
                    <a:lnTo>
                      <a:pt x="2514600" y="177800"/>
                    </a:lnTo>
                    <a:cubicBezTo>
                      <a:pt x="2689138" y="191226"/>
                      <a:pt x="2630331" y="165816"/>
                      <a:pt x="2705100" y="203200"/>
                    </a:cubicBezTo>
                    <a:lnTo>
                      <a:pt x="2806700" y="203200"/>
                    </a:lnTo>
                    <a:lnTo>
                      <a:pt x="2857500" y="203200"/>
                    </a:lnTo>
                    <a:lnTo>
                      <a:pt x="2857500" y="2032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18" name="17 Forma libre"/>
              <p:cNvSpPr/>
              <p:nvPr/>
            </p:nvSpPr>
            <p:spPr>
              <a:xfrm>
                <a:off x="1714500" y="2159000"/>
                <a:ext cx="1168400" cy="279400"/>
              </a:xfrm>
              <a:custGeom>
                <a:avLst/>
                <a:gdLst>
                  <a:gd name="connsiteX0" fmla="*/ 0 w 1168400"/>
                  <a:gd name="connsiteY0" fmla="*/ 0 h 279400"/>
                  <a:gd name="connsiteX1" fmla="*/ 165100 w 1168400"/>
                  <a:gd name="connsiteY1" fmla="*/ 139700 h 279400"/>
                  <a:gd name="connsiteX2" fmla="*/ 1168400 w 1168400"/>
                  <a:gd name="connsiteY2" fmla="*/ 279400 h 279400"/>
                  <a:gd name="connsiteX3" fmla="*/ 1168400 w 1168400"/>
                  <a:gd name="connsiteY3" fmla="*/ 279400 h 279400"/>
                </a:gdLst>
                <a:ahLst/>
                <a:cxnLst>
                  <a:cxn ang="0">
                    <a:pos x="connsiteX0" y="connsiteY0"/>
                  </a:cxn>
                  <a:cxn ang="0">
                    <a:pos x="connsiteX1" y="connsiteY1"/>
                  </a:cxn>
                  <a:cxn ang="0">
                    <a:pos x="connsiteX2" y="connsiteY2"/>
                  </a:cxn>
                  <a:cxn ang="0">
                    <a:pos x="connsiteX3" y="connsiteY3"/>
                  </a:cxn>
                </a:cxnLst>
                <a:rect l="l" t="t" r="r" b="b"/>
                <a:pathLst>
                  <a:path w="1168400" h="279400">
                    <a:moveTo>
                      <a:pt x="0" y="0"/>
                    </a:moveTo>
                    <a:lnTo>
                      <a:pt x="165100" y="139700"/>
                    </a:lnTo>
                    <a:lnTo>
                      <a:pt x="1168400" y="279400"/>
                    </a:lnTo>
                    <a:lnTo>
                      <a:pt x="1168400" y="2794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19" name="18 Forma libre"/>
              <p:cNvSpPr/>
              <p:nvPr/>
            </p:nvSpPr>
            <p:spPr>
              <a:xfrm>
                <a:off x="2489200" y="381000"/>
                <a:ext cx="406400" cy="419100"/>
              </a:xfrm>
              <a:custGeom>
                <a:avLst/>
                <a:gdLst>
                  <a:gd name="connsiteX0" fmla="*/ 0 w 406400"/>
                  <a:gd name="connsiteY0" fmla="*/ 0 h 419100"/>
                  <a:gd name="connsiteX1" fmla="*/ 279400 w 406400"/>
                  <a:gd name="connsiteY1" fmla="*/ 292100 h 419100"/>
                  <a:gd name="connsiteX2" fmla="*/ 393700 w 406400"/>
                  <a:gd name="connsiteY2" fmla="*/ 330200 h 419100"/>
                  <a:gd name="connsiteX3" fmla="*/ 406400 w 406400"/>
                  <a:gd name="connsiteY3" fmla="*/ 419100 h 419100"/>
                </a:gdLst>
                <a:ahLst/>
                <a:cxnLst>
                  <a:cxn ang="0">
                    <a:pos x="connsiteX0" y="connsiteY0"/>
                  </a:cxn>
                  <a:cxn ang="0">
                    <a:pos x="connsiteX1" y="connsiteY1"/>
                  </a:cxn>
                  <a:cxn ang="0">
                    <a:pos x="connsiteX2" y="connsiteY2"/>
                  </a:cxn>
                  <a:cxn ang="0">
                    <a:pos x="connsiteX3" y="connsiteY3"/>
                  </a:cxn>
                </a:cxnLst>
                <a:rect l="l" t="t" r="r" b="b"/>
                <a:pathLst>
                  <a:path w="406400" h="419100">
                    <a:moveTo>
                      <a:pt x="0" y="0"/>
                    </a:moveTo>
                    <a:lnTo>
                      <a:pt x="279400" y="292100"/>
                    </a:lnTo>
                    <a:lnTo>
                      <a:pt x="393700" y="330200"/>
                    </a:lnTo>
                    <a:lnTo>
                      <a:pt x="406400" y="4191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0" name="19 Forma libre"/>
              <p:cNvSpPr/>
              <p:nvPr/>
            </p:nvSpPr>
            <p:spPr>
              <a:xfrm>
                <a:off x="3251200" y="5537200"/>
                <a:ext cx="76200" cy="660400"/>
              </a:xfrm>
              <a:custGeom>
                <a:avLst/>
                <a:gdLst>
                  <a:gd name="connsiteX0" fmla="*/ 76200 w 76200"/>
                  <a:gd name="connsiteY0" fmla="*/ 0 h 660400"/>
                  <a:gd name="connsiteX1" fmla="*/ 63500 w 76200"/>
                  <a:gd name="connsiteY1" fmla="*/ 342900 h 660400"/>
                  <a:gd name="connsiteX2" fmla="*/ 0 w 76200"/>
                  <a:gd name="connsiteY2" fmla="*/ 660400 h 660400"/>
                </a:gdLst>
                <a:ahLst/>
                <a:cxnLst>
                  <a:cxn ang="0">
                    <a:pos x="connsiteX0" y="connsiteY0"/>
                  </a:cxn>
                  <a:cxn ang="0">
                    <a:pos x="connsiteX1" y="connsiteY1"/>
                  </a:cxn>
                  <a:cxn ang="0">
                    <a:pos x="connsiteX2" y="connsiteY2"/>
                  </a:cxn>
                </a:cxnLst>
                <a:rect l="l" t="t" r="r" b="b"/>
                <a:pathLst>
                  <a:path w="76200" h="660400">
                    <a:moveTo>
                      <a:pt x="76200" y="0"/>
                    </a:moveTo>
                    <a:lnTo>
                      <a:pt x="63500" y="342900"/>
                    </a:lnTo>
                    <a:lnTo>
                      <a:pt x="0" y="6604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1" name="20 Forma libre"/>
              <p:cNvSpPr/>
              <p:nvPr/>
            </p:nvSpPr>
            <p:spPr>
              <a:xfrm>
                <a:off x="3314700" y="5473700"/>
                <a:ext cx="673100" cy="88900"/>
              </a:xfrm>
              <a:custGeom>
                <a:avLst/>
                <a:gdLst>
                  <a:gd name="connsiteX0" fmla="*/ 673100 w 673100"/>
                  <a:gd name="connsiteY0" fmla="*/ 88900 h 88900"/>
                  <a:gd name="connsiteX1" fmla="*/ 609600 w 673100"/>
                  <a:gd name="connsiteY1" fmla="*/ 88900 h 88900"/>
                  <a:gd name="connsiteX2" fmla="*/ 508000 w 673100"/>
                  <a:gd name="connsiteY2" fmla="*/ 0 h 88900"/>
                  <a:gd name="connsiteX3" fmla="*/ 0 w 673100"/>
                  <a:gd name="connsiteY3" fmla="*/ 88900 h 88900"/>
                  <a:gd name="connsiteX4" fmla="*/ 0 w 673100"/>
                  <a:gd name="connsiteY4" fmla="*/ 63500 h 88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3100" h="88900">
                    <a:moveTo>
                      <a:pt x="673100" y="88900"/>
                    </a:moveTo>
                    <a:lnTo>
                      <a:pt x="609600" y="88900"/>
                    </a:lnTo>
                    <a:lnTo>
                      <a:pt x="508000" y="0"/>
                    </a:lnTo>
                    <a:lnTo>
                      <a:pt x="0" y="88900"/>
                    </a:lnTo>
                    <a:lnTo>
                      <a:pt x="0" y="635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2" name="21 Forma libre"/>
              <p:cNvSpPr/>
              <p:nvPr/>
            </p:nvSpPr>
            <p:spPr>
              <a:xfrm>
                <a:off x="2667000" y="3416300"/>
                <a:ext cx="622300" cy="2628900"/>
              </a:xfrm>
              <a:custGeom>
                <a:avLst/>
                <a:gdLst>
                  <a:gd name="connsiteX0" fmla="*/ 368300 w 622300"/>
                  <a:gd name="connsiteY0" fmla="*/ 0 h 2628900"/>
                  <a:gd name="connsiteX1" fmla="*/ 469900 w 622300"/>
                  <a:gd name="connsiteY1" fmla="*/ 863600 h 2628900"/>
                  <a:gd name="connsiteX2" fmla="*/ 546100 w 622300"/>
                  <a:gd name="connsiteY2" fmla="*/ 1244600 h 2628900"/>
                  <a:gd name="connsiteX3" fmla="*/ 520700 w 622300"/>
                  <a:gd name="connsiteY3" fmla="*/ 1409700 h 2628900"/>
                  <a:gd name="connsiteX4" fmla="*/ 520700 w 622300"/>
                  <a:gd name="connsiteY4" fmla="*/ 1511300 h 2628900"/>
                  <a:gd name="connsiteX5" fmla="*/ 469900 w 622300"/>
                  <a:gd name="connsiteY5" fmla="*/ 1587500 h 2628900"/>
                  <a:gd name="connsiteX6" fmla="*/ 457200 w 622300"/>
                  <a:gd name="connsiteY6" fmla="*/ 1676400 h 2628900"/>
                  <a:gd name="connsiteX7" fmla="*/ 381000 w 622300"/>
                  <a:gd name="connsiteY7" fmla="*/ 1714500 h 2628900"/>
                  <a:gd name="connsiteX8" fmla="*/ 355600 w 622300"/>
                  <a:gd name="connsiteY8" fmla="*/ 1803400 h 2628900"/>
                  <a:gd name="connsiteX9" fmla="*/ 355600 w 622300"/>
                  <a:gd name="connsiteY9" fmla="*/ 1841500 h 2628900"/>
                  <a:gd name="connsiteX10" fmla="*/ 368300 w 622300"/>
                  <a:gd name="connsiteY10" fmla="*/ 1981200 h 2628900"/>
                  <a:gd name="connsiteX11" fmla="*/ 304800 w 622300"/>
                  <a:gd name="connsiteY11" fmla="*/ 2222500 h 2628900"/>
                  <a:gd name="connsiteX12" fmla="*/ 266700 w 622300"/>
                  <a:gd name="connsiteY12" fmla="*/ 2425700 h 2628900"/>
                  <a:gd name="connsiteX13" fmla="*/ 25400 w 622300"/>
                  <a:gd name="connsiteY13" fmla="*/ 2413000 h 2628900"/>
                  <a:gd name="connsiteX14" fmla="*/ 0 w 622300"/>
                  <a:gd name="connsiteY14" fmla="*/ 2501900 h 2628900"/>
                  <a:gd name="connsiteX15" fmla="*/ 622300 w 622300"/>
                  <a:gd name="connsiteY15" fmla="*/ 2628900 h 2628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22300" h="2628900">
                    <a:moveTo>
                      <a:pt x="368300" y="0"/>
                    </a:moveTo>
                    <a:lnTo>
                      <a:pt x="469900" y="863600"/>
                    </a:lnTo>
                    <a:lnTo>
                      <a:pt x="546100" y="1244600"/>
                    </a:lnTo>
                    <a:lnTo>
                      <a:pt x="520700" y="1409700"/>
                    </a:lnTo>
                    <a:lnTo>
                      <a:pt x="520700" y="1511300"/>
                    </a:lnTo>
                    <a:cubicBezTo>
                      <a:pt x="479520" y="1579934"/>
                      <a:pt x="500054" y="1557346"/>
                      <a:pt x="469900" y="1587500"/>
                    </a:cubicBezTo>
                    <a:cubicBezTo>
                      <a:pt x="456504" y="1667876"/>
                      <a:pt x="457200" y="1637950"/>
                      <a:pt x="457200" y="1676400"/>
                    </a:cubicBezTo>
                    <a:lnTo>
                      <a:pt x="381000" y="1714500"/>
                    </a:lnTo>
                    <a:cubicBezTo>
                      <a:pt x="349920" y="1776659"/>
                      <a:pt x="355600" y="1746368"/>
                      <a:pt x="355600" y="1803400"/>
                    </a:cubicBezTo>
                    <a:lnTo>
                      <a:pt x="355600" y="1841500"/>
                    </a:lnTo>
                    <a:lnTo>
                      <a:pt x="368300" y="1981200"/>
                    </a:lnTo>
                    <a:lnTo>
                      <a:pt x="304800" y="2222500"/>
                    </a:lnTo>
                    <a:lnTo>
                      <a:pt x="266700" y="2425700"/>
                    </a:lnTo>
                    <a:lnTo>
                      <a:pt x="25400" y="2413000"/>
                    </a:lnTo>
                    <a:lnTo>
                      <a:pt x="0" y="2501900"/>
                    </a:lnTo>
                    <a:lnTo>
                      <a:pt x="622300" y="26289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3" name="22 Forma libre"/>
              <p:cNvSpPr/>
              <p:nvPr/>
            </p:nvSpPr>
            <p:spPr>
              <a:xfrm>
                <a:off x="2566988" y="6019800"/>
                <a:ext cx="590550" cy="61913"/>
              </a:xfrm>
              <a:custGeom>
                <a:avLst/>
                <a:gdLst>
                  <a:gd name="connsiteX0" fmla="*/ 0 w 590550"/>
                  <a:gd name="connsiteY0" fmla="*/ 0 h 61913"/>
                  <a:gd name="connsiteX1" fmla="*/ 590550 w 590550"/>
                  <a:gd name="connsiteY1" fmla="*/ 61913 h 61913"/>
                  <a:gd name="connsiteX2" fmla="*/ 590550 w 590550"/>
                  <a:gd name="connsiteY2" fmla="*/ 57150 h 61913"/>
                </a:gdLst>
                <a:ahLst/>
                <a:cxnLst>
                  <a:cxn ang="0">
                    <a:pos x="connsiteX0" y="connsiteY0"/>
                  </a:cxn>
                  <a:cxn ang="0">
                    <a:pos x="connsiteX1" y="connsiteY1"/>
                  </a:cxn>
                  <a:cxn ang="0">
                    <a:pos x="connsiteX2" y="connsiteY2"/>
                  </a:cxn>
                </a:cxnLst>
                <a:rect l="l" t="t" r="r" b="b"/>
                <a:pathLst>
                  <a:path w="590550" h="61913">
                    <a:moveTo>
                      <a:pt x="0" y="0"/>
                    </a:moveTo>
                    <a:lnTo>
                      <a:pt x="590550" y="61913"/>
                    </a:lnTo>
                    <a:lnTo>
                      <a:pt x="590550" y="5715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4" name="23 Forma libre"/>
              <p:cNvSpPr/>
              <p:nvPr/>
            </p:nvSpPr>
            <p:spPr>
              <a:xfrm>
                <a:off x="2466975" y="5843588"/>
                <a:ext cx="204788" cy="57150"/>
              </a:xfrm>
              <a:custGeom>
                <a:avLst/>
                <a:gdLst>
                  <a:gd name="connsiteX0" fmla="*/ 0 w 204788"/>
                  <a:gd name="connsiteY0" fmla="*/ 0 h 57150"/>
                  <a:gd name="connsiteX1" fmla="*/ 33338 w 204788"/>
                  <a:gd name="connsiteY1" fmla="*/ 4762 h 57150"/>
                  <a:gd name="connsiteX2" fmla="*/ 90488 w 204788"/>
                  <a:gd name="connsiteY2" fmla="*/ 23812 h 57150"/>
                  <a:gd name="connsiteX3" fmla="*/ 161925 w 204788"/>
                  <a:gd name="connsiteY3" fmla="*/ 47625 h 57150"/>
                  <a:gd name="connsiteX4" fmla="*/ 176213 w 204788"/>
                  <a:gd name="connsiteY4" fmla="*/ 52387 h 57150"/>
                  <a:gd name="connsiteX5" fmla="*/ 204788 w 204788"/>
                  <a:gd name="connsiteY5" fmla="*/ 57150 h 57150"/>
                  <a:gd name="connsiteX6" fmla="*/ 204788 w 204788"/>
                  <a:gd name="connsiteY6" fmla="*/ 47625 h 57150"/>
                  <a:gd name="connsiteX7" fmla="*/ 195263 w 204788"/>
                  <a:gd name="connsiteY7" fmla="*/ 57150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4788" h="57150">
                    <a:moveTo>
                      <a:pt x="0" y="0"/>
                    </a:moveTo>
                    <a:cubicBezTo>
                      <a:pt x="11113" y="1587"/>
                      <a:pt x="22609" y="1461"/>
                      <a:pt x="33338" y="4762"/>
                    </a:cubicBezTo>
                    <a:cubicBezTo>
                      <a:pt x="121293" y="31825"/>
                      <a:pt x="5397" y="9632"/>
                      <a:pt x="90488" y="23812"/>
                    </a:cubicBezTo>
                    <a:cubicBezTo>
                      <a:pt x="149763" y="46041"/>
                      <a:pt x="106724" y="31065"/>
                      <a:pt x="161925" y="47625"/>
                    </a:cubicBezTo>
                    <a:cubicBezTo>
                      <a:pt x="166734" y="49068"/>
                      <a:pt x="171312" y="51298"/>
                      <a:pt x="176213" y="52387"/>
                    </a:cubicBezTo>
                    <a:cubicBezTo>
                      <a:pt x="185639" y="54482"/>
                      <a:pt x="204788" y="57150"/>
                      <a:pt x="204788" y="57150"/>
                    </a:cubicBezTo>
                    <a:lnTo>
                      <a:pt x="204788" y="47625"/>
                    </a:lnTo>
                    <a:lnTo>
                      <a:pt x="195263" y="5715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5" name="24 Forma libre"/>
              <p:cNvSpPr/>
              <p:nvPr/>
            </p:nvSpPr>
            <p:spPr>
              <a:xfrm>
                <a:off x="2547938" y="5876925"/>
                <a:ext cx="709612" cy="300038"/>
              </a:xfrm>
              <a:custGeom>
                <a:avLst/>
                <a:gdLst>
                  <a:gd name="connsiteX0" fmla="*/ 47625 w 709612"/>
                  <a:gd name="connsiteY0" fmla="*/ 0 h 300038"/>
                  <a:gd name="connsiteX1" fmla="*/ 23812 w 709612"/>
                  <a:gd name="connsiteY1" fmla="*/ 161925 h 300038"/>
                  <a:gd name="connsiteX2" fmla="*/ 0 w 709612"/>
                  <a:gd name="connsiteY2" fmla="*/ 295275 h 300038"/>
                  <a:gd name="connsiteX3" fmla="*/ 285750 w 709612"/>
                  <a:gd name="connsiteY3" fmla="*/ 295275 h 300038"/>
                  <a:gd name="connsiteX4" fmla="*/ 457200 w 709612"/>
                  <a:gd name="connsiteY4" fmla="*/ 300038 h 300038"/>
                  <a:gd name="connsiteX5" fmla="*/ 709612 w 709612"/>
                  <a:gd name="connsiteY5" fmla="*/ 300038 h 300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09612" h="300038">
                    <a:moveTo>
                      <a:pt x="47625" y="0"/>
                    </a:moveTo>
                    <a:lnTo>
                      <a:pt x="23812" y="161925"/>
                    </a:lnTo>
                    <a:lnTo>
                      <a:pt x="0" y="295275"/>
                    </a:lnTo>
                    <a:lnTo>
                      <a:pt x="285750" y="295275"/>
                    </a:lnTo>
                    <a:lnTo>
                      <a:pt x="457200" y="300038"/>
                    </a:lnTo>
                    <a:lnTo>
                      <a:pt x="709612" y="300038"/>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6" name="25 Forma libre"/>
              <p:cNvSpPr/>
              <p:nvPr/>
            </p:nvSpPr>
            <p:spPr>
              <a:xfrm>
                <a:off x="2995613" y="5986463"/>
                <a:ext cx="61912" cy="290512"/>
              </a:xfrm>
              <a:custGeom>
                <a:avLst/>
                <a:gdLst>
                  <a:gd name="connsiteX0" fmla="*/ 61912 w 61912"/>
                  <a:gd name="connsiteY0" fmla="*/ 0 h 290512"/>
                  <a:gd name="connsiteX1" fmla="*/ 38100 w 61912"/>
                  <a:gd name="connsiteY1" fmla="*/ 80962 h 290512"/>
                  <a:gd name="connsiteX2" fmla="*/ 0 w 61912"/>
                  <a:gd name="connsiteY2" fmla="*/ 180975 h 290512"/>
                  <a:gd name="connsiteX3" fmla="*/ 52387 w 61912"/>
                  <a:gd name="connsiteY3" fmla="*/ 290512 h 290512"/>
                </a:gdLst>
                <a:ahLst/>
                <a:cxnLst>
                  <a:cxn ang="0">
                    <a:pos x="connsiteX0" y="connsiteY0"/>
                  </a:cxn>
                  <a:cxn ang="0">
                    <a:pos x="connsiteX1" y="connsiteY1"/>
                  </a:cxn>
                  <a:cxn ang="0">
                    <a:pos x="connsiteX2" y="connsiteY2"/>
                  </a:cxn>
                  <a:cxn ang="0">
                    <a:pos x="connsiteX3" y="connsiteY3"/>
                  </a:cxn>
                </a:cxnLst>
                <a:rect l="l" t="t" r="r" b="b"/>
                <a:pathLst>
                  <a:path w="61912" h="290512">
                    <a:moveTo>
                      <a:pt x="61912" y="0"/>
                    </a:moveTo>
                    <a:lnTo>
                      <a:pt x="38100" y="80962"/>
                    </a:lnTo>
                    <a:lnTo>
                      <a:pt x="0" y="180975"/>
                    </a:lnTo>
                    <a:lnTo>
                      <a:pt x="52387" y="290512"/>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7" name="26 Forma libre"/>
              <p:cNvSpPr/>
              <p:nvPr/>
            </p:nvSpPr>
            <p:spPr>
              <a:xfrm>
                <a:off x="2300288" y="6053138"/>
                <a:ext cx="561975" cy="433387"/>
              </a:xfrm>
              <a:custGeom>
                <a:avLst/>
                <a:gdLst>
                  <a:gd name="connsiteX0" fmla="*/ 561975 w 561975"/>
                  <a:gd name="connsiteY0" fmla="*/ 0 h 433387"/>
                  <a:gd name="connsiteX1" fmla="*/ 500062 w 561975"/>
                  <a:gd name="connsiteY1" fmla="*/ 242887 h 433387"/>
                  <a:gd name="connsiteX2" fmla="*/ 485775 w 561975"/>
                  <a:gd name="connsiteY2" fmla="*/ 300037 h 433387"/>
                  <a:gd name="connsiteX3" fmla="*/ 538162 w 561975"/>
                  <a:gd name="connsiteY3" fmla="*/ 385762 h 433387"/>
                  <a:gd name="connsiteX4" fmla="*/ 4762 w 561975"/>
                  <a:gd name="connsiteY4" fmla="*/ 357187 h 433387"/>
                  <a:gd name="connsiteX5" fmla="*/ 0 w 561975"/>
                  <a:gd name="connsiteY5" fmla="*/ 433387 h 4333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1975" h="433387">
                    <a:moveTo>
                      <a:pt x="561975" y="0"/>
                    </a:moveTo>
                    <a:lnTo>
                      <a:pt x="500062" y="242887"/>
                    </a:lnTo>
                    <a:lnTo>
                      <a:pt x="485775" y="300037"/>
                    </a:lnTo>
                    <a:lnTo>
                      <a:pt x="538162" y="385762"/>
                    </a:lnTo>
                    <a:lnTo>
                      <a:pt x="4762" y="357187"/>
                    </a:lnTo>
                    <a:lnTo>
                      <a:pt x="0" y="433387"/>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sp>
          <p:nvSpPr>
            <p:cNvPr id="29" name="28 Forma libre"/>
            <p:cNvSpPr/>
            <p:nvPr/>
          </p:nvSpPr>
          <p:spPr>
            <a:xfrm>
              <a:off x="3119438" y="5838825"/>
              <a:ext cx="538162" cy="661988"/>
            </a:xfrm>
            <a:custGeom>
              <a:avLst/>
              <a:gdLst>
                <a:gd name="connsiteX0" fmla="*/ 376237 w 538162"/>
                <a:gd name="connsiteY0" fmla="*/ 0 h 661988"/>
                <a:gd name="connsiteX1" fmla="*/ 314325 w 538162"/>
                <a:gd name="connsiteY1" fmla="*/ 80963 h 661988"/>
                <a:gd name="connsiteX2" fmla="*/ 228600 w 538162"/>
                <a:gd name="connsiteY2" fmla="*/ 23813 h 661988"/>
                <a:gd name="connsiteX3" fmla="*/ 223837 w 538162"/>
                <a:gd name="connsiteY3" fmla="*/ 276225 h 661988"/>
                <a:gd name="connsiteX4" fmla="*/ 142875 w 538162"/>
                <a:gd name="connsiteY4" fmla="*/ 280988 h 661988"/>
                <a:gd name="connsiteX5" fmla="*/ 100012 w 538162"/>
                <a:gd name="connsiteY5" fmla="*/ 347663 h 661988"/>
                <a:gd name="connsiteX6" fmla="*/ 57150 w 538162"/>
                <a:gd name="connsiteY6" fmla="*/ 361950 h 661988"/>
                <a:gd name="connsiteX7" fmla="*/ 14287 w 538162"/>
                <a:gd name="connsiteY7" fmla="*/ 452438 h 661988"/>
                <a:gd name="connsiteX8" fmla="*/ 0 w 538162"/>
                <a:gd name="connsiteY8" fmla="*/ 538163 h 661988"/>
                <a:gd name="connsiteX9" fmla="*/ 4762 w 538162"/>
                <a:gd name="connsiteY9" fmla="*/ 604838 h 661988"/>
                <a:gd name="connsiteX10" fmla="*/ 85725 w 538162"/>
                <a:gd name="connsiteY10" fmla="*/ 576263 h 661988"/>
                <a:gd name="connsiteX11" fmla="*/ 171450 w 538162"/>
                <a:gd name="connsiteY11" fmla="*/ 661988 h 661988"/>
                <a:gd name="connsiteX12" fmla="*/ 247650 w 538162"/>
                <a:gd name="connsiteY12" fmla="*/ 661988 h 661988"/>
                <a:gd name="connsiteX13" fmla="*/ 528637 w 538162"/>
                <a:gd name="connsiteY13" fmla="*/ 276225 h 661988"/>
                <a:gd name="connsiteX14" fmla="*/ 538162 w 538162"/>
                <a:gd name="connsiteY14" fmla="*/ 219075 h 661988"/>
                <a:gd name="connsiteX15" fmla="*/ 457200 w 538162"/>
                <a:gd name="connsiteY15" fmla="*/ 214313 h 661988"/>
                <a:gd name="connsiteX16" fmla="*/ 400050 w 538162"/>
                <a:gd name="connsiteY16" fmla="*/ 285750 h 661988"/>
                <a:gd name="connsiteX17" fmla="*/ 366712 w 538162"/>
                <a:gd name="connsiteY17" fmla="*/ 300038 h 661988"/>
                <a:gd name="connsiteX18" fmla="*/ 314325 w 538162"/>
                <a:gd name="connsiteY18" fmla="*/ 276225 h 661988"/>
                <a:gd name="connsiteX19" fmla="*/ 290512 w 538162"/>
                <a:gd name="connsiteY19" fmla="*/ 247650 h 661988"/>
                <a:gd name="connsiteX20" fmla="*/ 361950 w 538162"/>
                <a:gd name="connsiteY20" fmla="*/ 161925 h 661988"/>
                <a:gd name="connsiteX21" fmla="*/ 366712 w 538162"/>
                <a:gd name="connsiteY21" fmla="*/ 104775 h 661988"/>
                <a:gd name="connsiteX22" fmla="*/ 438150 w 538162"/>
                <a:gd name="connsiteY22" fmla="*/ 19050 h 661988"/>
                <a:gd name="connsiteX23" fmla="*/ 376237 w 538162"/>
                <a:gd name="connsiteY23" fmla="*/ 0 h 661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38162" h="661988">
                  <a:moveTo>
                    <a:pt x="376237" y="0"/>
                  </a:moveTo>
                  <a:lnTo>
                    <a:pt x="314325" y="80963"/>
                  </a:lnTo>
                  <a:lnTo>
                    <a:pt x="228600" y="23813"/>
                  </a:lnTo>
                  <a:cubicBezTo>
                    <a:pt x="227012" y="107950"/>
                    <a:pt x="225425" y="192088"/>
                    <a:pt x="223837" y="276225"/>
                  </a:cubicBezTo>
                  <a:lnTo>
                    <a:pt x="142875" y="280988"/>
                  </a:lnTo>
                  <a:lnTo>
                    <a:pt x="100012" y="347663"/>
                  </a:lnTo>
                  <a:cubicBezTo>
                    <a:pt x="53994" y="352776"/>
                    <a:pt x="57150" y="338050"/>
                    <a:pt x="57150" y="361950"/>
                  </a:cubicBezTo>
                  <a:lnTo>
                    <a:pt x="14287" y="452438"/>
                  </a:lnTo>
                  <a:lnTo>
                    <a:pt x="0" y="538163"/>
                  </a:lnTo>
                  <a:lnTo>
                    <a:pt x="4762" y="604838"/>
                  </a:lnTo>
                  <a:lnTo>
                    <a:pt x="85725" y="576263"/>
                  </a:lnTo>
                  <a:lnTo>
                    <a:pt x="171450" y="661988"/>
                  </a:lnTo>
                  <a:lnTo>
                    <a:pt x="247650" y="661988"/>
                  </a:lnTo>
                  <a:lnTo>
                    <a:pt x="528637" y="276225"/>
                  </a:lnTo>
                  <a:lnTo>
                    <a:pt x="538162" y="219075"/>
                  </a:lnTo>
                  <a:lnTo>
                    <a:pt x="457200" y="214313"/>
                  </a:lnTo>
                  <a:lnTo>
                    <a:pt x="400050" y="285750"/>
                  </a:lnTo>
                  <a:lnTo>
                    <a:pt x="366712" y="300038"/>
                  </a:lnTo>
                  <a:lnTo>
                    <a:pt x="314325" y="276225"/>
                  </a:lnTo>
                  <a:lnTo>
                    <a:pt x="290512" y="247650"/>
                  </a:lnTo>
                  <a:lnTo>
                    <a:pt x="361950" y="161925"/>
                  </a:lnTo>
                  <a:lnTo>
                    <a:pt x="366712" y="104775"/>
                  </a:lnTo>
                  <a:lnTo>
                    <a:pt x="438150" y="19050"/>
                  </a:lnTo>
                  <a:lnTo>
                    <a:pt x="376237" y="0"/>
                  </a:lnTo>
                  <a:close/>
                </a:path>
              </a:pathLst>
            </a:custGeom>
            <a:solidFill>
              <a:srgbClr val="FFFF00">
                <a:alpha val="72157"/>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nvGrpSpPr>
            <p:cNvPr id="37936" name="33 Grupo"/>
            <p:cNvGrpSpPr>
              <a:grpSpLocks/>
            </p:cNvGrpSpPr>
            <p:nvPr/>
          </p:nvGrpSpPr>
          <p:grpSpPr bwMode="auto">
            <a:xfrm>
              <a:off x="1414463" y="360003"/>
              <a:ext cx="5457825" cy="6169385"/>
              <a:chOff x="1414463" y="360003"/>
              <a:chExt cx="5457825" cy="6169385"/>
            </a:xfrm>
          </p:grpSpPr>
          <p:sp>
            <p:nvSpPr>
              <p:cNvPr id="30" name="29 Forma libre"/>
              <p:cNvSpPr/>
              <p:nvPr/>
            </p:nvSpPr>
            <p:spPr>
              <a:xfrm>
                <a:off x="3486150" y="4953000"/>
                <a:ext cx="3386138" cy="1576388"/>
              </a:xfrm>
              <a:custGeom>
                <a:avLst/>
                <a:gdLst>
                  <a:gd name="connsiteX0" fmla="*/ 3386138 w 3386138"/>
                  <a:gd name="connsiteY0" fmla="*/ 0 h 1576388"/>
                  <a:gd name="connsiteX1" fmla="*/ 3386138 w 3386138"/>
                  <a:gd name="connsiteY1" fmla="*/ 0 h 1576388"/>
                  <a:gd name="connsiteX2" fmla="*/ 3386138 w 3386138"/>
                  <a:gd name="connsiteY2" fmla="*/ 71438 h 1576388"/>
                  <a:gd name="connsiteX3" fmla="*/ 3362325 w 3386138"/>
                  <a:gd name="connsiteY3" fmla="*/ 123825 h 1576388"/>
                  <a:gd name="connsiteX4" fmla="*/ 3362325 w 3386138"/>
                  <a:gd name="connsiteY4" fmla="*/ 123825 h 1576388"/>
                  <a:gd name="connsiteX5" fmla="*/ 3333750 w 3386138"/>
                  <a:gd name="connsiteY5" fmla="*/ 176213 h 1576388"/>
                  <a:gd name="connsiteX6" fmla="*/ 3324225 w 3386138"/>
                  <a:gd name="connsiteY6" fmla="*/ 190500 h 1576388"/>
                  <a:gd name="connsiteX7" fmla="*/ 3328988 w 3386138"/>
                  <a:gd name="connsiteY7" fmla="*/ 228600 h 1576388"/>
                  <a:gd name="connsiteX8" fmla="*/ 3328988 w 3386138"/>
                  <a:gd name="connsiteY8" fmla="*/ 228600 h 1576388"/>
                  <a:gd name="connsiteX9" fmla="*/ 3348038 w 3386138"/>
                  <a:gd name="connsiteY9" fmla="*/ 300038 h 1576388"/>
                  <a:gd name="connsiteX10" fmla="*/ 3314700 w 3386138"/>
                  <a:gd name="connsiteY10" fmla="*/ 352425 h 1576388"/>
                  <a:gd name="connsiteX11" fmla="*/ 3290888 w 3386138"/>
                  <a:gd name="connsiteY11" fmla="*/ 385763 h 1576388"/>
                  <a:gd name="connsiteX12" fmla="*/ 3267075 w 3386138"/>
                  <a:gd name="connsiteY12" fmla="*/ 433388 h 1576388"/>
                  <a:gd name="connsiteX13" fmla="*/ 3195638 w 3386138"/>
                  <a:gd name="connsiteY13" fmla="*/ 442913 h 1576388"/>
                  <a:gd name="connsiteX14" fmla="*/ 3157538 w 3386138"/>
                  <a:gd name="connsiteY14" fmla="*/ 442913 h 1576388"/>
                  <a:gd name="connsiteX15" fmla="*/ 3119438 w 3386138"/>
                  <a:gd name="connsiteY15" fmla="*/ 452438 h 1576388"/>
                  <a:gd name="connsiteX16" fmla="*/ 3076575 w 3386138"/>
                  <a:gd name="connsiteY16" fmla="*/ 500063 h 1576388"/>
                  <a:gd name="connsiteX17" fmla="*/ 3048000 w 3386138"/>
                  <a:gd name="connsiteY17" fmla="*/ 528638 h 1576388"/>
                  <a:gd name="connsiteX18" fmla="*/ 3024188 w 3386138"/>
                  <a:gd name="connsiteY18" fmla="*/ 542925 h 1576388"/>
                  <a:gd name="connsiteX19" fmla="*/ 2976563 w 3386138"/>
                  <a:gd name="connsiteY19" fmla="*/ 566738 h 1576388"/>
                  <a:gd name="connsiteX20" fmla="*/ 2947988 w 3386138"/>
                  <a:gd name="connsiteY20" fmla="*/ 585788 h 1576388"/>
                  <a:gd name="connsiteX21" fmla="*/ 2905125 w 3386138"/>
                  <a:gd name="connsiteY21" fmla="*/ 604838 h 1576388"/>
                  <a:gd name="connsiteX22" fmla="*/ 2886075 w 3386138"/>
                  <a:gd name="connsiteY22" fmla="*/ 619125 h 1576388"/>
                  <a:gd name="connsiteX23" fmla="*/ 2871788 w 3386138"/>
                  <a:gd name="connsiteY23" fmla="*/ 623888 h 1576388"/>
                  <a:gd name="connsiteX24" fmla="*/ 2838450 w 3386138"/>
                  <a:gd name="connsiteY24" fmla="*/ 657225 h 1576388"/>
                  <a:gd name="connsiteX25" fmla="*/ 2805113 w 3386138"/>
                  <a:gd name="connsiteY25" fmla="*/ 695325 h 1576388"/>
                  <a:gd name="connsiteX26" fmla="*/ 2771775 w 3386138"/>
                  <a:gd name="connsiteY26" fmla="*/ 723900 h 1576388"/>
                  <a:gd name="connsiteX27" fmla="*/ 2728913 w 3386138"/>
                  <a:gd name="connsiteY27" fmla="*/ 757238 h 1576388"/>
                  <a:gd name="connsiteX28" fmla="*/ 2714625 w 3386138"/>
                  <a:gd name="connsiteY28" fmla="*/ 766763 h 1576388"/>
                  <a:gd name="connsiteX29" fmla="*/ 2700338 w 3386138"/>
                  <a:gd name="connsiteY29" fmla="*/ 766763 h 1576388"/>
                  <a:gd name="connsiteX30" fmla="*/ 2633663 w 3386138"/>
                  <a:gd name="connsiteY30" fmla="*/ 795338 h 1576388"/>
                  <a:gd name="connsiteX31" fmla="*/ 2628900 w 3386138"/>
                  <a:gd name="connsiteY31" fmla="*/ 800100 h 1576388"/>
                  <a:gd name="connsiteX32" fmla="*/ 2605088 w 3386138"/>
                  <a:gd name="connsiteY32" fmla="*/ 823913 h 1576388"/>
                  <a:gd name="connsiteX33" fmla="*/ 2581275 w 3386138"/>
                  <a:gd name="connsiteY33" fmla="*/ 842963 h 1576388"/>
                  <a:gd name="connsiteX34" fmla="*/ 2552700 w 3386138"/>
                  <a:gd name="connsiteY34" fmla="*/ 871538 h 1576388"/>
                  <a:gd name="connsiteX35" fmla="*/ 2533650 w 3386138"/>
                  <a:gd name="connsiteY35" fmla="*/ 881063 h 1576388"/>
                  <a:gd name="connsiteX36" fmla="*/ 2490788 w 3386138"/>
                  <a:gd name="connsiteY36" fmla="*/ 904875 h 1576388"/>
                  <a:gd name="connsiteX37" fmla="*/ 2462213 w 3386138"/>
                  <a:gd name="connsiteY37" fmla="*/ 923925 h 1576388"/>
                  <a:gd name="connsiteX38" fmla="*/ 2443163 w 3386138"/>
                  <a:gd name="connsiteY38" fmla="*/ 938213 h 1576388"/>
                  <a:gd name="connsiteX39" fmla="*/ 2424113 w 3386138"/>
                  <a:gd name="connsiteY39" fmla="*/ 952500 h 1576388"/>
                  <a:gd name="connsiteX40" fmla="*/ 2405063 w 3386138"/>
                  <a:gd name="connsiteY40" fmla="*/ 962025 h 1576388"/>
                  <a:gd name="connsiteX41" fmla="*/ 2395538 w 3386138"/>
                  <a:gd name="connsiteY41" fmla="*/ 976313 h 1576388"/>
                  <a:gd name="connsiteX42" fmla="*/ 2357438 w 3386138"/>
                  <a:gd name="connsiteY42" fmla="*/ 1009650 h 1576388"/>
                  <a:gd name="connsiteX43" fmla="*/ 2347913 w 3386138"/>
                  <a:gd name="connsiteY43" fmla="*/ 1023938 h 1576388"/>
                  <a:gd name="connsiteX44" fmla="*/ 2338388 w 3386138"/>
                  <a:gd name="connsiteY44" fmla="*/ 1033463 h 1576388"/>
                  <a:gd name="connsiteX45" fmla="*/ 2324100 w 3386138"/>
                  <a:gd name="connsiteY45" fmla="*/ 1052513 h 1576388"/>
                  <a:gd name="connsiteX46" fmla="*/ 2309813 w 3386138"/>
                  <a:gd name="connsiteY46" fmla="*/ 1066800 h 1576388"/>
                  <a:gd name="connsiteX47" fmla="*/ 2295525 w 3386138"/>
                  <a:gd name="connsiteY47" fmla="*/ 1081088 h 1576388"/>
                  <a:gd name="connsiteX48" fmla="*/ 2271713 w 3386138"/>
                  <a:gd name="connsiteY48" fmla="*/ 1104900 h 1576388"/>
                  <a:gd name="connsiteX49" fmla="*/ 2238375 w 3386138"/>
                  <a:gd name="connsiteY49" fmla="*/ 1138238 h 1576388"/>
                  <a:gd name="connsiteX50" fmla="*/ 2166938 w 3386138"/>
                  <a:gd name="connsiteY50" fmla="*/ 1204913 h 1576388"/>
                  <a:gd name="connsiteX51" fmla="*/ 2095500 w 3386138"/>
                  <a:gd name="connsiteY51" fmla="*/ 1209675 h 1576388"/>
                  <a:gd name="connsiteX52" fmla="*/ 2071688 w 3386138"/>
                  <a:gd name="connsiteY52" fmla="*/ 1214438 h 1576388"/>
                  <a:gd name="connsiteX53" fmla="*/ 1990725 w 3386138"/>
                  <a:gd name="connsiteY53" fmla="*/ 1214438 h 1576388"/>
                  <a:gd name="connsiteX54" fmla="*/ 1919288 w 3386138"/>
                  <a:gd name="connsiteY54" fmla="*/ 1181100 h 1576388"/>
                  <a:gd name="connsiteX55" fmla="*/ 1876425 w 3386138"/>
                  <a:gd name="connsiteY55" fmla="*/ 1147763 h 1576388"/>
                  <a:gd name="connsiteX56" fmla="*/ 1814513 w 3386138"/>
                  <a:gd name="connsiteY56" fmla="*/ 1114425 h 1576388"/>
                  <a:gd name="connsiteX57" fmla="*/ 1752600 w 3386138"/>
                  <a:gd name="connsiteY57" fmla="*/ 1071563 h 1576388"/>
                  <a:gd name="connsiteX58" fmla="*/ 1657350 w 3386138"/>
                  <a:gd name="connsiteY58" fmla="*/ 1023938 h 1576388"/>
                  <a:gd name="connsiteX59" fmla="*/ 1628775 w 3386138"/>
                  <a:gd name="connsiteY59" fmla="*/ 1014413 h 1576388"/>
                  <a:gd name="connsiteX60" fmla="*/ 1590675 w 3386138"/>
                  <a:gd name="connsiteY60" fmla="*/ 990600 h 1576388"/>
                  <a:gd name="connsiteX61" fmla="*/ 1533525 w 3386138"/>
                  <a:gd name="connsiteY61" fmla="*/ 947738 h 1576388"/>
                  <a:gd name="connsiteX62" fmla="*/ 1481138 w 3386138"/>
                  <a:gd name="connsiteY62" fmla="*/ 904875 h 1576388"/>
                  <a:gd name="connsiteX63" fmla="*/ 1457325 w 3386138"/>
                  <a:gd name="connsiteY63" fmla="*/ 885825 h 1576388"/>
                  <a:gd name="connsiteX64" fmla="*/ 1395413 w 3386138"/>
                  <a:gd name="connsiteY64" fmla="*/ 847725 h 1576388"/>
                  <a:gd name="connsiteX65" fmla="*/ 1376363 w 3386138"/>
                  <a:gd name="connsiteY65" fmla="*/ 842963 h 1576388"/>
                  <a:gd name="connsiteX66" fmla="*/ 1252538 w 3386138"/>
                  <a:gd name="connsiteY66" fmla="*/ 795338 h 1576388"/>
                  <a:gd name="connsiteX67" fmla="*/ 1157288 w 3386138"/>
                  <a:gd name="connsiteY67" fmla="*/ 757238 h 1576388"/>
                  <a:gd name="connsiteX68" fmla="*/ 1085850 w 3386138"/>
                  <a:gd name="connsiteY68" fmla="*/ 723900 h 1576388"/>
                  <a:gd name="connsiteX69" fmla="*/ 1014413 w 3386138"/>
                  <a:gd name="connsiteY69" fmla="*/ 685800 h 1576388"/>
                  <a:gd name="connsiteX70" fmla="*/ 1004888 w 3386138"/>
                  <a:gd name="connsiteY70" fmla="*/ 671513 h 1576388"/>
                  <a:gd name="connsiteX71" fmla="*/ 990600 w 3386138"/>
                  <a:gd name="connsiteY71" fmla="*/ 661988 h 1576388"/>
                  <a:gd name="connsiteX72" fmla="*/ 957263 w 3386138"/>
                  <a:gd name="connsiteY72" fmla="*/ 638175 h 1576388"/>
                  <a:gd name="connsiteX73" fmla="*/ 919163 w 3386138"/>
                  <a:gd name="connsiteY73" fmla="*/ 619125 h 1576388"/>
                  <a:gd name="connsiteX74" fmla="*/ 904875 w 3386138"/>
                  <a:gd name="connsiteY74" fmla="*/ 604838 h 1576388"/>
                  <a:gd name="connsiteX75" fmla="*/ 857250 w 3386138"/>
                  <a:gd name="connsiteY75" fmla="*/ 585788 h 1576388"/>
                  <a:gd name="connsiteX76" fmla="*/ 814388 w 3386138"/>
                  <a:gd name="connsiteY76" fmla="*/ 576263 h 1576388"/>
                  <a:gd name="connsiteX77" fmla="*/ 685800 w 3386138"/>
                  <a:gd name="connsiteY77" fmla="*/ 595313 h 1576388"/>
                  <a:gd name="connsiteX78" fmla="*/ 671513 w 3386138"/>
                  <a:gd name="connsiteY78" fmla="*/ 604838 h 1576388"/>
                  <a:gd name="connsiteX79" fmla="*/ 633413 w 3386138"/>
                  <a:gd name="connsiteY79" fmla="*/ 628650 h 1576388"/>
                  <a:gd name="connsiteX80" fmla="*/ 619125 w 3386138"/>
                  <a:gd name="connsiteY80" fmla="*/ 633413 h 1576388"/>
                  <a:gd name="connsiteX81" fmla="*/ 604838 w 3386138"/>
                  <a:gd name="connsiteY81" fmla="*/ 638175 h 1576388"/>
                  <a:gd name="connsiteX82" fmla="*/ 590550 w 3386138"/>
                  <a:gd name="connsiteY82" fmla="*/ 652463 h 1576388"/>
                  <a:gd name="connsiteX83" fmla="*/ 576263 w 3386138"/>
                  <a:gd name="connsiteY83" fmla="*/ 657225 h 1576388"/>
                  <a:gd name="connsiteX84" fmla="*/ 547688 w 3386138"/>
                  <a:gd name="connsiteY84" fmla="*/ 681038 h 1576388"/>
                  <a:gd name="connsiteX85" fmla="*/ 528638 w 3386138"/>
                  <a:gd name="connsiteY85" fmla="*/ 709613 h 1576388"/>
                  <a:gd name="connsiteX86" fmla="*/ 523875 w 3386138"/>
                  <a:gd name="connsiteY86" fmla="*/ 728663 h 1576388"/>
                  <a:gd name="connsiteX87" fmla="*/ 500063 w 3386138"/>
                  <a:gd name="connsiteY87" fmla="*/ 757238 h 1576388"/>
                  <a:gd name="connsiteX88" fmla="*/ 471488 w 3386138"/>
                  <a:gd name="connsiteY88" fmla="*/ 785813 h 1576388"/>
                  <a:gd name="connsiteX89" fmla="*/ 442913 w 3386138"/>
                  <a:gd name="connsiteY89" fmla="*/ 819150 h 1576388"/>
                  <a:gd name="connsiteX90" fmla="*/ 433388 w 3386138"/>
                  <a:gd name="connsiteY90" fmla="*/ 833438 h 1576388"/>
                  <a:gd name="connsiteX91" fmla="*/ 419100 w 3386138"/>
                  <a:gd name="connsiteY91" fmla="*/ 876300 h 1576388"/>
                  <a:gd name="connsiteX92" fmla="*/ 404813 w 3386138"/>
                  <a:gd name="connsiteY92" fmla="*/ 885825 h 1576388"/>
                  <a:gd name="connsiteX93" fmla="*/ 390525 w 3386138"/>
                  <a:gd name="connsiteY93" fmla="*/ 900113 h 1576388"/>
                  <a:gd name="connsiteX94" fmla="*/ 381000 w 3386138"/>
                  <a:gd name="connsiteY94" fmla="*/ 914400 h 1576388"/>
                  <a:gd name="connsiteX95" fmla="*/ 352425 w 3386138"/>
                  <a:gd name="connsiteY95" fmla="*/ 933450 h 1576388"/>
                  <a:gd name="connsiteX96" fmla="*/ 342900 w 3386138"/>
                  <a:gd name="connsiteY96" fmla="*/ 947738 h 1576388"/>
                  <a:gd name="connsiteX97" fmla="*/ 319088 w 3386138"/>
                  <a:gd name="connsiteY97" fmla="*/ 990600 h 1576388"/>
                  <a:gd name="connsiteX98" fmla="*/ 304800 w 3386138"/>
                  <a:gd name="connsiteY98" fmla="*/ 1004888 h 1576388"/>
                  <a:gd name="connsiteX99" fmla="*/ 276225 w 3386138"/>
                  <a:gd name="connsiteY99" fmla="*/ 1023938 h 1576388"/>
                  <a:gd name="connsiteX100" fmla="*/ 242888 w 3386138"/>
                  <a:gd name="connsiteY100" fmla="*/ 1042988 h 1576388"/>
                  <a:gd name="connsiteX101" fmla="*/ 219075 w 3386138"/>
                  <a:gd name="connsiteY101" fmla="*/ 1071563 h 1576388"/>
                  <a:gd name="connsiteX102" fmla="*/ 200025 w 3386138"/>
                  <a:gd name="connsiteY102" fmla="*/ 1100138 h 1576388"/>
                  <a:gd name="connsiteX103" fmla="*/ 190500 w 3386138"/>
                  <a:gd name="connsiteY103" fmla="*/ 1114425 h 1576388"/>
                  <a:gd name="connsiteX104" fmla="*/ 180975 w 3386138"/>
                  <a:gd name="connsiteY104" fmla="*/ 1147763 h 1576388"/>
                  <a:gd name="connsiteX105" fmla="*/ 176213 w 3386138"/>
                  <a:gd name="connsiteY105" fmla="*/ 1181100 h 1576388"/>
                  <a:gd name="connsiteX106" fmla="*/ 171450 w 3386138"/>
                  <a:gd name="connsiteY106" fmla="*/ 1257300 h 1576388"/>
                  <a:gd name="connsiteX107" fmla="*/ 147638 w 3386138"/>
                  <a:gd name="connsiteY107" fmla="*/ 1285875 h 1576388"/>
                  <a:gd name="connsiteX108" fmla="*/ 138113 w 3386138"/>
                  <a:gd name="connsiteY108" fmla="*/ 1300163 h 1576388"/>
                  <a:gd name="connsiteX109" fmla="*/ 123825 w 3386138"/>
                  <a:gd name="connsiteY109" fmla="*/ 1314450 h 1576388"/>
                  <a:gd name="connsiteX110" fmla="*/ 114300 w 3386138"/>
                  <a:gd name="connsiteY110" fmla="*/ 1328738 h 1576388"/>
                  <a:gd name="connsiteX111" fmla="*/ 85725 w 3386138"/>
                  <a:gd name="connsiteY111" fmla="*/ 1343025 h 1576388"/>
                  <a:gd name="connsiteX112" fmla="*/ 71438 w 3386138"/>
                  <a:gd name="connsiteY112" fmla="*/ 1352550 h 1576388"/>
                  <a:gd name="connsiteX113" fmla="*/ 61913 w 3386138"/>
                  <a:gd name="connsiteY113" fmla="*/ 1366838 h 1576388"/>
                  <a:gd name="connsiteX114" fmla="*/ 47625 w 3386138"/>
                  <a:gd name="connsiteY114" fmla="*/ 1404938 h 1576388"/>
                  <a:gd name="connsiteX115" fmla="*/ 38100 w 3386138"/>
                  <a:gd name="connsiteY115" fmla="*/ 1423988 h 1576388"/>
                  <a:gd name="connsiteX116" fmla="*/ 23813 w 3386138"/>
                  <a:gd name="connsiteY116" fmla="*/ 1452563 h 1576388"/>
                  <a:gd name="connsiteX117" fmla="*/ 14288 w 3386138"/>
                  <a:gd name="connsiteY117" fmla="*/ 1500188 h 1576388"/>
                  <a:gd name="connsiteX118" fmla="*/ 0 w 3386138"/>
                  <a:gd name="connsiteY118" fmla="*/ 1576388 h 1576388"/>
                  <a:gd name="connsiteX119" fmla="*/ 0 w 3386138"/>
                  <a:gd name="connsiteY119" fmla="*/ 1566863 h 1576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3386138" h="1576388">
                    <a:moveTo>
                      <a:pt x="3386138" y="0"/>
                    </a:moveTo>
                    <a:lnTo>
                      <a:pt x="3386138" y="0"/>
                    </a:lnTo>
                    <a:lnTo>
                      <a:pt x="3386138" y="71438"/>
                    </a:lnTo>
                    <a:cubicBezTo>
                      <a:pt x="3366254" y="121147"/>
                      <a:pt x="3379179" y="106974"/>
                      <a:pt x="3362325" y="123825"/>
                    </a:cubicBezTo>
                    <a:lnTo>
                      <a:pt x="3362325" y="123825"/>
                    </a:lnTo>
                    <a:cubicBezTo>
                      <a:pt x="3352800" y="141288"/>
                      <a:pt x="3343619" y="158942"/>
                      <a:pt x="3333750" y="176213"/>
                    </a:cubicBezTo>
                    <a:cubicBezTo>
                      <a:pt x="3330910" y="181183"/>
                      <a:pt x="3324225" y="190500"/>
                      <a:pt x="3324225" y="190500"/>
                    </a:cubicBezTo>
                    <a:lnTo>
                      <a:pt x="3328988" y="228600"/>
                    </a:lnTo>
                    <a:lnTo>
                      <a:pt x="3328988" y="228600"/>
                    </a:lnTo>
                    <a:cubicBezTo>
                      <a:pt x="3354074" y="293826"/>
                      <a:pt x="3362688" y="270736"/>
                      <a:pt x="3348038" y="300038"/>
                    </a:cubicBezTo>
                    <a:cubicBezTo>
                      <a:pt x="3322044" y="346825"/>
                      <a:pt x="3335782" y="331343"/>
                      <a:pt x="3314700" y="352425"/>
                    </a:cubicBezTo>
                    <a:cubicBezTo>
                      <a:pt x="3294405" y="382868"/>
                      <a:pt x="3303744" y="372904"/>
                      <a:pt x="3290888" y="385763"/>
                    </a:cubicBezTo>
                    <a:cubicBezTo>
                      <a:pt x="3275023" y="428067"/>
                      <a:pt x="3286191" y="414272"/>
                      <a:pt x="3267075" y="433388"/>
                    </a:cubicBezTo>
                    <a:cubicBezTo>
                      <a:pt x="3214915" y="444979"/>
                      <a:pt x="3238849" y="442913"/>
                      <a:pt x="3195638" y="442913"/>
                    </a:cubicBezTo>
                    <a:lnTo>
                      <a:pt x="3157538" y="442913"/>
                    </a:lnTo>
                    <a:cubicBezTo>
                      <a:pt x="3121977" y="447992"/>
                      <a:pt x="3132137" y="439737"/>
                      <a:pt x="3119438" y="452438"/>
                    </a:cubicBezTo>
                    <a:cubicBezTo>
                      <a:pt x="3083143" y="493917"/>
                      <a:pt x="3098033" y="478605"/>
                      <a:pt x="3076575" y="500063"/>
                    </a:cubicBezTo>
                    <a:cubicBezTo>
                      <a:pt x="3067050" y="509588"/>
                      <a:pt x="3058633" y="520368"/>
                      <a:pt x="3048000" y="528638"/>
                    </a:cubicBezTo>
                    <a:cubicBezTo>
                      <a:pt x="2992358" y="571915"/>
                      <a:pt x="3070443" y="496670"/>
                      <a:pt x="3024188" y="542925"/>
                    </a:cubicBezTo>
                    <a:cubicBezTo>
                      <a:pt x="3008313" y="550863"/>
                      <a:pt x="2992032" y="558036"/>
                      <a:pt x="2976563" y="566738"/>
                    </a:cubicBezTo>
                    <a:cubicBezTo>
                      <a:pt x="2966586" y="572350"/>
                      <a:pt x="2947988" y="585788"/>
                      <a:pt x="2947988" y="585788"/>
                    </a:cubicBezTo>
                    <a:cubicBezTo>
                      <a:pt x="2933700" y="592138"/>
                      <a:pt x="2918891" y="597425"/>
                      <a:pt x="2905125" y="604838"/>
                    </a:cubicBezTo>
                    <a:cubicBezTo>
                      <a:pt x="2898136" y="608601"/>
                      <a:pt x="2892967" y="615187"/>
                      <a:pt x="2886075" y="619125"/>
                    </a:cubicBezTo>
                    <a:cubicBezTo>
                      <a:pt x="2881716" y="621616"/>
                      <a:pt x="2871788" y="623888"/>
                      <a:pt x="2871788" y="623888"/>
                    </a:cubicBezTo>
                    <a:cubicBezTo>
                      <a:pt x="2812436" y="671369"/>
                      <a:pt x="2871108" y="620485"/>
                      <a:pt x="2838450" y="657225"/>
                    </a:cubicBezTo>
                    <a:cubicBezTo>
                      <a:pt x="2802926" y="697189"/>
                      <a:pt x="2817068" y="671412"/>
                      <a:pt x="2805113" y="695325"/>
                    </a:cubicBezTo>
                    <a:cubicBezTo>
                      <a:pt x="2777794" y="717180"/>
                      <a:pt x="2788488" y="707187"/>
                      <a:pt x="2771775" y="723900"/>
                    </a:cubicBezTo>
                    <a:cubicBezTo>
                      <a:pt x="2757488" y="735013"/>
                      <a:pt x="2743393" y="746378"/>
                      <a:pt x="2728913" y="757238"/>
                    </a:cubicBezTo>
                    <a:cubicBezTo>
                      <a:pt x="2724334" y="760672"/>
                      <a:pt x="2720055" y="764953"/>
                      <a:pt x="2714625" y="766763"/>
                    </a:cubicBezTo>
                    <a:cubicBezTo>
                      <a:pt x="2710107" y="768269"/>
                      <a:pt x="2705100" y="766763"/>
                      <a:pt x="2700338" y="766763"/>
                    </a:cubicBezTo>
                    <a:cubicBezTo>
                      <a:pt x="2663389" y="780199"/>
                      <a:pt x="2656998" y="777838"/>
                      <a:pt x="2633663" y="795338"/>
                    </a:cubicBezTo>
                    <a:cubicBezTo>
                      <a:pt x="2631867" y="796685"/>
                      <a:pt x="2630488" y="798513"/>
                      <a:pt x="2628900" y="800100"/>
                    </a:cubicBezTo>
                    <a:cubicBezTo>
                      <a:pt x="2620963" y="808038"/>
                      <a:pt x="2613536" y="816521"/>
                      <a:pt x="2605088" y="823913"/>
                    </a:cubicBezTo>
                    <a:cubicBezTo>
                      <a:pt x="2557015" y="865977"/>
                      <a:pt x="2618419" y="805819"/>
                      <a:pt x="2581275" y="842963"/>
                    </a:cubicBezTo>
                    <a:cubicBezTo>
                      <a:pt x="2571750" y="852488"/>
                      <a:pt x="2563333" y="863268"/>
                      <a:pt x="2552700" y="871538"/>
                    </a:cubicBezTo>
                    <a:cubicBezTo>
                      <a:pt x="2503448" y="909845"/>
                      <a:pt x="2556649" y="858064"/>
                      <a:pt x="2533650" y="881063"/>
                    </a:cubicBezTo>
                    <a:cubicBezTo>
                      <a:pt x="2521486" y="887145"/>
                      <a:pt x="2502363" y="895229"/>
                      <a:pt x="2490788" y="904875"/>
                    </a:cubicBezTo>
                    <a:cubicBezTo>
                      <a:pt x="2467006" y="924694"/>
                      <a:pt x="2487320" y="915556"/>
                      <a:pt x="2462213" y="923925"/>
                    </a:cubicBezTo>
                    <a:cubicBezTo>
                      <a:pt x="2455863" y="928688"/>
                      <a:pt x="2450055" y="934275"/>
                      <a:pt x="2443163" y="938213"/>
                    </a:cubicBezTo>
                    <a:cubicBezTo>
                      <a:pt x="2422565" y="949983"/>
                      <a:pt x="2433201" y="934323"/>
                      <a:pt x="2424113" y="952500"/>
                    </a:cubicBezTo>
                    <a:cubicBezTo>
                      <a:pt x="2417763" y="955675"/>
                      <a:pt x="2410517" y="957480"/>
                      <a:pt x="2405063" y="962025"/>
                    </a:cubicBezTo>
                    <a:cubicBezTo>
                      <a:pt x="2400666" y="965689"/>
                      <a:pt x="2395538" y="976313"/>
                      <a:pt x="2395538" y="976313"/>
                    </a:cubicBezTo>
                    <a:cubicBezTo>
                      <a:pt x="2382838" y="987425"/>
                      <a:pt x="2369371" y="997717"/>
                      <a:pt x="2357438" y="1009650"/>
                    </a:cubicBezTo>
                    <a:cubicBezTo>
                      <a:pt x="2353391" y="1013697"/>
                      <a:pt x="2351489" y="1019468"/>
                      <a:pt x="2347913" y="1023938"/>
                    </a:cubicBezTo>
                    <a:cubicBezTo>
                      <a:pt x="2345108" y="1027444"/>
                      <a:pt x="2341563" y="1030288"/>
                      <a:pt x="2338388" y="1033463"/>
                    </a:cubicBezTo>
                    <a:cubicBezTo>
                      <a:pt x="2333625" y="1039813"/>
                      <a:pt x="2329266" y="1046486"/>
                      <a:pt x="2324100" y="1052513"/>
                    </a:cubicBezTo>
                    <a:cubicBezTo>
                      <a:pt x="2319717" y="1057627"/>
                      <a:pt x="2314125" y="1061626"/>
                      <a:pt x="2309813" y="1066800"/>
                    </a:cubicBezTo>
                    <a:cubicBezTo>
                      <a:pt x="2296806" y="1082409"/>
                      <a:pt x="2306734" y="1081088"/>
                      <a:pt x="2295525" y="1081088"/>
                    </a:cubicBezTo>
                    <a:cubicBezTo>
                      <a:pt x="2266085" y="1100715"/>
                      <a:pt x="2294804" y="1078923"/>
                      <a:pt x="2271713" y="1104900"/>
                    </a:cubicBezTo>
                    <a:lnTo>
                      <a:pt x="2238375" y="1138238"/>
                    </a:lnTo>
                    <a:lnTo>
                      <a:pt x="2166938" y="1204913"/>
                    </a:lnTo>
                    <a:cubicBezTo>
                      <a:pt x="2143125" y="1206500"/>
                      <a:pt x="2119220" y="1207039"/>
                      <a:pt x="2095500" y="1209675"/>
                    </a:cubicBezTo>
                    <a:cubicBezTo>
                      <a:pt x="2043596" y="1215442"/>
                      <a:pt x="2108120" y="1214438"/>
                      <a:pt x="2071688" y="1214438"/>
                    </a:cubicBezTo>
                    <a:lnTo>
                      <a:pt x="1990725" y="1214438"/>
                    </a:lnTo>
                    <a:cubicBezTo>
                      <a:pt x="1922630" y="1180390"/>
                      <a:pt x="1948898" y="1181100"/>
                      <a:pt x="1919288" y="1181100"/>
                    </a:cubicBezTo>
                    <a:lnTo>
                      <a:pt x="1876425" y="1147763"/>
                    </a:lnTo>
                    <a:cubicBezTo>
                      <a:pt x="1817904" y="1113625"/>
                      <a:pt x="1841329" y="1114425"/>
                      <a:pt x="1814513" y="1114425"/>
                    </a:cubicBezTo>
                    <a:lnTo>
                      <a:pt x="1752600" y="1071563"/>
                    </a:lnTo>
                    <a:cubicBezTo>
                      <a:pt x="1720850" y="1055688"/>
                      <a:pt x="1690309" y="1037122"/>
                      <a:pt x="1657350" y="1023938"/>
                    </a:cubicBezTo>
                    <a:cubicBezTo>
                      <a:pt x="1632064" y="1013823"/>
                      <a:pt x="1642087" y="1014413"/>
                      <a:pt x="1628775" y="1014413"/>
                    </a:cubicBezTo>
                    <a:cubicBezTo>
                      <a:pt x="1597246" y="993394"/>
                      <a:pt x="1610439" y="1000483"/>
                      <a:pt x="1590675" y="990600"/>
                    </a:cubicBezTo>
                    <a:cubicBezTo>
                      <a:pt x="1540278" y="950283"/>
                      <a:pt x="1561234" y="961591"/>
                      <a:pt x="1533525" y="947738"/>
                    </a:cubicBezTo>
                    <a:cubicBezTo>
                      <a:pt x="1516063" y="933450"/>
                      <a:pt x="1498879" y="918815"/>
                      <a:pt x="1481138" y="904875"/>
                    </a:cubicBezTo>
                    <a:cubicBezTo>
                      <a:pt x="1453098" y="882843"/>
                      <a:pt x="1478755" y="907255"/>
                      <a:pt x="1457325" y="885825"/>
                    </a:cubicBezTo>
                    <a:cubicBezTo>
                      <a:pt x="1436688" y="873125"/>
                      <a:pt x="1416829" y="859063"/>
                      <a:pt x="1395413" y="847725"/>
                    </a:cubicBezTo>
                    <a:cubicBezTo>
                      <a:pt x="1389628" y="844663"/>
                      <a:pt x="1376363" y="842963"/>
                      <a:pt x="1376363" y="842963"/>
                    </a:cubicBezTo>
                    <a:cubicBezTo>
                      <a:pt x="1255826" y="794748"/>
                      <a:pt x="1300045" y="795338"/>
                      <a:pt x="1252538" y="795338"/>
                    </a:cubicBezTo>
                    <a:lnTo>
                      <a:pt x="1157288" y="757238"/>
                    </a:lnTo>
                    <a:cubicBezTo>
                      <a:pt x="1049483" y="721302"/>
                      <a:pt x="1168064" y="765007"/>
                      <a:pt x="1085850" y="723900"/>
                    </a:cubicBezTo>
                    <a:cubicBezTo>
                      <a:pt x="1023581" y="692765"/>
                      <a:pt x="1046421" y="707140"/>
                      <a:pt x="1014413" y="685800"/>
                    </a:cubicBezTo>
                    <a:cubicBezTo>
                      <a:pt x="1011238" y="681038"/>
                      <a:pt x="1008935" y="675560"/>
                      <a:pt x="1004888" y="671513"/>
                    </a:cubicBezTo>
                    <a:cubicBezTo>
                      <a:pt x="1000840" y="667466"/>
                      <a:pt x="995258" y="665315"/>
                      <a:pt x="990600" y="661988"/>
                    </a:cubicBezTo>
                    <a:cubicBezTo>
                      <a:pt x="982773" y="656398"/>
                      <a:pt x="966760" y="643355"/>
                      <a:pt x="957263" y="638175"/>
                    </a:cubicBezTo>
                    <a:cubicBezTo>
                      <a:pt x="944798" y="631376"/>
                      <a:pt x="929204" y="629165"/>
                      <a:pt x="919163" y="619125"/>
                    </a:cubicBezTo>
                    <a:cubicBezTo>
                      <a:pt x="914400" y="614363"/>
                      <a:pt x="910356" y="608753"/>
                      <a:pt x="904875" y="604838"/>
                    </a:cubicBezTo>
                    <a:cubicBezTo>
                      <a:pt x="892611" y="596078"/>
                      <a:pt x="870264" y="590126"/>
                      <a:pt x="857250" y="585788"/>
                    </a:cubicBezTo>
                    <a:cubicBezTo>
                      <a:pt x="833798" y="577970"/>
                      <a:pt x="847923" y="581852"/>
                      <a:pt x="814388" y="576263"/>
                    </a:cubicBezTo>
                    <a:cubicBezTo>
                      <a:pt x="644196" y="583354"/>
                      <a:pt x="735736" y="553699"/>
                      <a:pt x="685800" y="595313"/>
                    </a:cubicBezTo>
                    <a:cubicBezTo>
                      <a:pt x="681403" y="598977"/>
                      <a:pt x="676275" y="601663"/>
                      <a:pt x="671513" y="604838"/>
                    </a:cubicBezTo>
                    <a:cubicBezTo>
                      <a:pt x="656418" y="627479"/>
                      <a:pt x="667418" y="617315"/>
                      <a:pt x="633413" y="628650"/>
                    </a:cubicBezTo>
                    <a:lnTo>
                      <a:pt x="619125" y="633413"/>
                    </a:lnTo>
                    <a:lnTo>
                      <a:pt x="604838" y="638175"/>
                    </a:lnTo>
                    <a:cubicBezTo>
                      <a:pt x="600075" y="642938"/>
                      <a:pt x="596154" y="648727"/>
                      <a:pt x="590550" y="652463"/>
                    </a:cubicBezTo>
                    <a:cubicBezTo>
                      <a:pt x="586373" y="655248"/>
                      <a:pt x="580753" y="654980"/>
                      <a:pt x="576263" y="657225"/>
                    </a:cubicBezTo>
                    <a:cubicBezTo>
                      <a:pt x="566255" y="662229"/>
                      <a:pt x="554392" y="672418"/>
                      <a:pt x="547688" y="681038"/>
                    </a:cubicBezTo>
                    <a:cubicBezTo>
                      <a:pt x="540660" y="690074"/>
                      <a:pt x="528638" y="709613"/>
                      <a:pt x="528638" y="709613"/>
                    </a:cubicBezTo>
                    <a:cubicBezTo>
                      <a:pt x="527050" y="715963"/>
                      <a:pt x="526453" y="722647"/>
                      <a:pt x="523875" y="728663"/>
                    </a:cubicBezTo>
                    <a:cubicBezTo>
                      <a:pt x="517861" y="742695"/>
                      <a:pt x="509869" y="745797"/>
                      <a:pt x="500063" y="757238"/>
                    </a:cubicBezTo>
                    <a:cubicBezTo>
                      <a:pt x="476435" y="784804"/>
                      <a:pt x="496638" y="769046"/>
                      <a:pt x="471488" y="785813"/>
                    </a:cubicBezTo>
                    <a:cubicBezTo>
                      <a:pt x="449619" y="818616"/>
                      <a:pt x="477563" y="778725"/>
                      <a:pt x="442913" y="819150"/>
                    </a:cubicBezTo>
                    <a:cubicBezTo>
                      <a:pt x="439188" y="823496"/>
                      <a:pt x="436563" y="828675"/>
                      <a:pt x="433388" y="833438"/>
                    </a:cubicBezTo>
                    <a:cubicBezTo>
                      <a:pt x="430388" y="848435"/>
                      <a:pt x="429477" y="863847"/>
                      <a:pt x="419100" y="876300"/>
                    </a:cubicBezTo>
                    <a:cubicBezTo>
                      <a:pt x="415436" y="880697"/>
                      <a:pt x="409210" y="882161"/>
                      <a:pt x="404813" y="885825"/>
                    </a:cubicBezTo>
                    <a:cubicBezTo>
                      <a:pt x="399639" y="890137"/>
                      <a:pt x="394837" y="894939"/>
                      <a:pt x="390525" y="900113"/>
                    </a:cubicBezTo>
                    <a:cubicBezTo>
                      <a:pt x="386861" y="904510"/>
                      <a:pt x="385308" y="910631"/>
                      <a:pt x="381000" y="914400"/>
                    </a:cubicBezTo>
                    <a:cubicBezTo>
                      <a:pt x="372385" y="921938"/>
                      <a:pt x="352425" y="933450"/>
                      <a:pt x="352425" y="933450"/>
                    </a:cubicBezTo>
                    <a:cubicBezTo>
                      <a:pt x="349250" y="938213"/>
                      <a:pt x="345460" y="942618"/>
                      <a:pt x="342900" y="947738"/>
                    </a:cubicBezTo>
                    <a:cubicBezTo>
                      <a:pt x="330923" y="971693"/>
                      <a:pt x="349122" y="960566"/>
                      <a:pt x="319088" y="990600"/>
                    </a:cubicBezTo>
                    <a:cubicBezTo>
                      <a:pt x="314325" y="995363"/>
                      <a:pt x="310117" y="1000753"/>
                      <a:pt x="304800" y="1004888"/>
                    </a:cubicBezTo>
                    <a:cubicBezTo>
                      <a:pt x="295764" y="1011916"/>
                      <a:pt x="285750" y="1017588"/>
                      <a:pt x="276225" y="1023938"/>
                    </a:cubicBezTo>
                    <a:cubicBezTo>
                      <a:pt x="256029" y="1037402"/>
                      <a:pt x="267060" y="1030902"/>
                      <a:pt x="242888" y="1042988"/>
                    </a:cubicBezTo>
                    <a:cubicBezTo>
                      <a:pt x="208848" y="1094047"/>
                      <a:pt x="261862" y="1016551"/>
                      <a:pt x="219075" y="1071563"/>
                    </a:cubicBezTo>
                    <a:cubicBezTo>
                      <a:pt x="212047" y="1080599"/>
                      <a:pt x="206375" y="1090613"/>
                      <a:pt x="200025" y="1100138"/>
                    </a:cubicBezTo>
                    <a:lnTo>
                      <a:pt x="190500" y="1114425"/>
                    </a:lnTo>
                    <a:cubicBezTo>
                      <a:pt x="186422" y="1126661"/>
                      <a:pt x="183366" y="1134614"/>
                      <a:pt x="180975" y="1147763"/>
                    </a:cubicBezTo>
                    <a:cubicBezTo>
                      <a:pt x="178967" y="1158807"/>
                      <a:pt x="177800" y="1169988"/>
                      <a:pt x="176213" y="1181100"/>
                    </a:cubicBezTo>
                    <a:cubicBezTo>
                      <a:pt x="174625" y="1206500"/>
                      <a:pt x="175419" y="1232162"/>
                      <a:pt x="171450" y="1257300"/>
                    </a:cubicBezTo>
                    <a:cubicBezTo>
                      <a:pt x="170068" y="1266054"/>
                      <a:pt x="151996" y="1280645"/>
                      <a:pt x="147638" y="1285875"/>
                    </a:cubicBezTo>
                    <a:cubicBezTo>
                      <a:pt x="143974" y="1290272"/>
                      <a:pt x="141777" y="1295766"/>
                      <a:pt x="138113" y="1300163"/>
                    </a:cubicBezTo>
                    <a:cubicBezTo>
                      <a:pt x="133801" y="1305337"/>
                      <a:pt x="128137" y="1309276"/>
                      <a:pt x="123825" y="1314450"/>
                    </a:cubicBezTo>
                    <a:cubicBezTo>
                      <a:pt x="120161" y="1318847"/>
                      <a:pt x="118347" y="1324690"/>
                      <a:pt x="114300" y="1328738"/>
                    </a:cubicBezTo>
                    <a:cubicBezTo>
                      <a:pt x="105067" y="1337971"/>
                      <a:pt x="97346" y="1339152"/>
                      <a:pt x="85725" y="1343025"/>
                    </a:cubicBezTo>
                    <a:cubicBezTo>
                      <a:pt x="80963" y="1346200"/>
                      <a:pt x="75485" y="1348503"/>
                      <a:pt x="71438" y="1352550"/>
                    </a:cubicBezTo>
                    <a:cubicBezTo>
                      <a:pt x="67391" y="1356598"/>
                      <a:pt x="64473" y="1361718"/>
                      <a:pt x="61913" y="1366838"/>
                    </a:cubicBezTo>
                    <a:cubicBezTo>
                      <a:pt x="42182" y="1406299"/>
                      <a:pt x="59990" y="1376087"/>
                      <a:pt x="47625" y="1404938"/>
                    </a:cubicBezTo>
                    <a:cubicBezTo>
                      <a:pt x="44828" y="1411463"/>
                      <a:pt x="40897" y="1417462"/>
                      <a:pt x="38100" y="1423988"/>
                    </a:cubicBezTo>
                    <a:cubicBezTo>
                      <a:pt x="26269" y="1451594"/>
                      <a:pt x="42119" y="1425103"/>
                      <a:pt x="23813" y="1452563"/>
                    </a:cubicBezTo>
                    <a:cubicBezTo>
                      <a:pt x="19345" y="1470432"/>
                      <a:pt x="16235" y="1480719"/>
                      <a:pt x="14288" y="1500188"/>
                    </a:cubicBezTo>
                    <a:cubicBezTo>
                      <a:pt x="6947" y="1573600"/>
                      <a:pt x="25736" y="1550652"/>
                      <a:pt x="0" y="1576388"/>
                    </a:cubicBezTo>
                    <a:lnTo>
                      <a:pt x="0" y="1566863"/>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31" name="30 Forma libre"/>
              <p:cNvSpPr/>
              <p:nvPr/>
            </p:nvSpPr>
            <p:spPr>
              <a:xfrm>
                <a:off x="1414463" y="2557463"/>
                <a:ext cx="2952750" cy="299213"/>
              </a:xfrm>
              <a:custGeom>
                <a:avLst/>
                <a:gdLst>
                  <a:gd name="connsiteX0" fmla="*/ 2952750 w 2952750"/>
                  <a:gd name="connsiteY0" fmla="*/ 0 h 299213"/>
                  <a:gd name="connsiteX1" fmla="*/ 2947987 w 2952750"/>
                  <a:gd name="connsiteY1" fmla="*/ 47625 h 299213"/>
                  <a:gd name="connsiteX2" fmla="*/ 2943225 w 2952750"/>
                  <a:gd name="connsiteY2" fmla="*/ 100012 h 299213"/>
                  <a:gd name="connsiteX3" fmla="*/ 2928937 w 2952750"/>
                  <a:gd name="connsiteY3" fmla="*/ 109537 h 299213"/>
                  <a:gd name="connsiteX4" fmla="*/ 2900362 w 2952750"/>
                  <a:gd name="connsiteY4" fmla="*/ 119062 h 299213"/>
                  <a:gd name="connsiteX5" fmla="*/ 2876550 w 2952750"/>
                  <a:gd name="connsiteY5" fmla="*/ 147637 h 299213"/>
                  <a:gd name="connsiteX6" fmla="*/ 2857500 w 2952750"/>
                  <a:gd name="connsiteY6" fmla="*/ 171450 h 299213"/>
                  <a:gd name="connsiteX7" fmla="*/ 2605087 w 2952750"/>
                  <a:gd name="connsiteY7" fmla="*/ 180975 h 299213"/>
                  <a:gd name="connsiteX8" fmla="*/ 2576512 w 2952750"/>
                  <a:gd name="connsiteY8" fmla="*/ 204787 h 299213"/>
                  <a:gd name="connsiteX9" fmla="*/ 2566987 w 2952750"/>
                  <a:gd name="connsiteY9" fmla="*/ 219075 h 299213"/>
                  <a:gd name="connsiteX10" fmla="*/ 2543175 w 2952750"/>
                  <a:gd name="connsiteY10" fmla="*/ 261937 h 299213"/>
                  <a:gd name="connsiteX11" fmla="*/ 2524125 w 2952750"/>
                  <a:gd name="connsiteY11" fmla="*/ 266700 h 299213"/>
                  <a:gd name="connsiteX12" fmla="*/ 2476500 w 2952750"/>
                  <a:gd name="connsiteY12" fmla="*/ 252412 h 299213"/>
                  <a:gd name="connsiteX13" fmla="*/ 2443162 w 2952750"/>
                  <a:gd name="connsiteY13" fmla="*/ 242887 h 299213"/>
                  <a:gd name="connsiteX14" fmla="*/ 2314575 w 2952750"/>
                  <a:gd name="connsiteY14" fmla="*/ 238125 h 299213"/>
                  <a:gd name="connsiteX15" fmla="*/ 2257425 w 2952750"/>
                  <a:gd name="connsiteY15" fmla="*/ 219075 h 299213"/>
                  <a:gd name="connsiteX16" fmla="*/ 2243137 w 2952750"/>
                  <a:gd name="connsiteY16" fmla="*/ 214312 h 299213"/>
                  <a:gd name="connsiteX17" fmla="*/ 2214562 w 2952750"/>
                  <a:gd name="connsiteY17" fmla="*/ 195262 h 299213"/>
                  <a:gd name="connsiteX18" fmla="*/ 2176462 w 2952750"/>
                  <a:gd name="connsiteY18" fmla="*/ 161925 h 299213"/>
                  <a:gd name="connsiteX19" fmla="*/ 2147887 w 2952750"/>
                  <a:gd name="connsiteY19" fmla="*/ 138112 h 299213"/>
                  <a:gd name="connsiteX20" fmla="*/ 2133600 w 2952750"/>
                  <a:gd name="connsiteY20" fmla="*/ 133350 h 299213"/>
                  <a:gd name="connsiteX21" fmla="*/ 2119312 w 2952750"/>
                  <a:gd name="connsiteY21" fmla="*/ 123825 h 299213"/>
                  <a:gd name="connsiteX22" fmla="*/ 2052637 w 2952750"/>
                  <a:gd name="connsiteY22" fmla="*/ 114300 h 299213"/>
                  <a:gd name="connsiteX23" fmla="*/ 2033587 w 2952750"/>
                  <a:gd name="connsiteY23" fmla="*/ 109537 h 299213"/>
                  <a:gd name="connsiteX24" fmla="*/ 1990725 w 2952750"/>
                  <a:gd name="connsiteY24" fmla="*/ 95250 h 299213"/>
                  <a:gd name="connsiteX25" fmla="*/ 1933575 w 2952750"/>
                  <a:gd name="connsiteY25" fmla="*/ 85725 h 299213"/>
                  <a:gd name="connsiteX26" fmla="*/ 1871662 w 2952750"/>
                  <a:gd name="connsiteY26" fmla="*/ 76200 h 299213"/>
                  <a:gd name="connsiteX27" fmla="*/ 1852612 w 2952750"/>
                  <a:gd name="connsiteY27" fmla="*/ 71437 h 299213"/>
                  <a:gd name="connsiteX28" fmla="*/ 1738312 w 2952750"/>
                  <a:gd name="connsiteY28" fmla="*/ 66675 h 299213"/>
                  <a:gd name="connsiteX29" fmla="*/ 1724025 w 2952750"/>
                  <a:gd name="connsiteY29" fmla="*/ 71437 h 299213"/>
                  <a:gd name="connsiteX30" fmla="*/ 1600200 w 2952750"/>
                  <a:gd name="connsiteY30" fmla="*/ 66675 h 299213"/>
                  <a:gd name="connsiteX31" fmla="*/ 1585912 w 2952750"/>
                  <a:gd name="connsiteY31" fmla="*/ 61912 h 299213"/>
                  <a:gd name="connsiteX32" fmla="*/ 1562100 w 2952750"/>
                  <a:gd name="connsiteY32" fmla="*/ 57150 h 299213"/>
                  <a:gd name="connsiteX33" fmla="*/ 1543050 w 2952750"/>
                  <a:gd name="connsiteY33" fmla="*/ 52387 h 299213"/>
                  <a:gd name="connsiteX34" fmla="*/ 1471612 w 2952750"/>
                  <a:gd name="connsiteY34" fmla="*/ 66675 h 299213"/>
                  <a:gd name="connsiteX35" fmla="*/ 1462087 w 2952750"/>
                  <a:gd name="connsiteY35" fmla="*/ 80962 h 299213"/>
                  <a:gd name="connsiteX36" fmla="*/ 1433512 w 2952750"/>
                  <a:gd name="connsiteY36" fmla="*/ 100012 h 299213"/>
                  <a:gd name="connsiteX37" fmla="*/ 1343025 w 2952750"/>
                  <a:gd name="connsiteY37" fmla="*/ 95250 h 299213"/>
                  <a:gd name="connsiteX38" fmla="*/ 1328737 w 2952750"/>
                  <a:gd name="connsiteY38" fmla="*/ 90487 h 299213"/>
                  <a:gd name="connsiteX39" fmla="*/ 1285875 w 2952750"/>
                  <a:gd name="connsiteY39" fmla="*/ 57150 h 299213"/>
                  <a:gd name="connsiteX40" fmla="*/ 1257300 w 2952750"/>
                  <a:gd name="connsiteY40" fmla="*/ 38100 h 299213"/>
                  <a:gd name="connsiteX41" fmla="*/ 1133475 w 2952750"/>
                  <a:gd name="connsiteY41" fmla="*/ 33337 h 299213"/>
                  <a:gd name="connsiteX42" fmla="*/ 1062037 w 2952750"/>
                  <a:gd name="connsiteY42" fmla="*/ 42862 h 299213"/>
                  <a:gd name="connsiteX43" fmla="*/ 1047750 w 2952750"/>
                  <a:gd name="connsiteY43" fmla="*/ 52387 h 299213"/>
                  <a:gd name="connsiteX44" fmla="*/ 1023937 w 2952750"/>
                  <a:gd name="connsiteY44" fmla="*/ 47625 h 299213"/>
                  <a:gd name="connsiteX45" fmla="*/ 995362 w 2952750"/>
                  <a:gd name="connsiteY45" fmla="*/ 33337 h 299213"/>
                  <a:gd name="connsiteX46" fmla="*/ 933450 w 2952750"/>
                  <a:gd name="connsiteY46" fmla="*/ 28575 h 299213"/>
                  <a:gd name="connsiteX47" fmla="*/ 895350 w 2952750"/>
                  <a:gd name="connsiteY47" fmla="*/ 52387 h 299213"/>
                  <a:gd name="connsiteX48" fmla="*/ 866775 w 2952750"/>
                  <a:gd name="connsiteY48" fmla="*/ 66675 h 299213"/>
                  <a:gd name="connsiteX49" fmla="*/ 852487 w 2952750"/>
                  <a:gd name="connsiteY49" fmla="*/ 76200 h 299213"/>
                  <a:gd name="connsiteX50" fmla="*/ 842962 w 2952750"/>
                  <a:gd name="connsiteY50" fmla="*/ 90487 h 299213"/>
                  <a:gd name="connsiteX51" fmla="*/ 828675 w 2952750"/>
                  <a:gd name="connsiteY51" fmla="*/ 95250 h 299213"/>
                  <a:gd name="connsiteX52" fmla="*/ 800100 w 2952750"/>
                  <a:gd name="connsiteY52" fmla="*/ 109537 h 299213"/>
                  <a:gd name="connsiteX53" fmla="*/ 709612 w 2952750"/>
                  <a:gd name="connsiteY53" fmla="*/ 104775 h 299213"/>
                  <a:gd name="connsiteX54" fmla="*/ 690562 w 2952750"/>
                  <a:gd name="connsiteY54" fmla="*/ 95250 h 299213"/>
                  <a:gd name="connsiteX55" fmla="*/ 633412 w 2952750"/>
                  <a:gd name="connsiteY55" fmla="*/ 66675 h 299213"/>
                  <a:gd name="connsiteX56" fmla="*/ 433387 w 2952750"/>
                  <a:gd name="connsiteY56" fmla="*/ 61912 h 299213"/>
                  <a:gd name="connsiteX57" fmla="*/ 404812 w 2952750"/>
                  <a:gd name="connsiteY57" fmla="*/ 52387 h 299213"/>
                  <a:gd name="connsiteX58" fmla="*/ 376237 w 2952750"/>
                  <a:gd name="connsiteY58" fmla="*/ 38100 h 299213"/>
                  <a:gd name="connsiteX59" fmla="*/ 366712 w 2952750"/>
                  <a:gd name="connsiteY59" fmla="*/ 23812 h 299213"/>
                  <a:gd name="connsiteX60" fmla="*/ 352425 w 2952750"/>
                  <a:gd name="connsiteY60" fmla="*/ 19050 h 299213"/>
                  <a:gd name="connsiteX61" fmla="*/ 323850 w 2952750"/>
                  <a:gd name="connsiteY61" fmla="*/ 4762 h 299213"/>
                  <a:gd name="connsiteX62" fmla="*/ 223837 w 2952750"/>
                  <a:gd name="connsiteY62" fmla="*/ 9525 h 299213"/>
                  <a:gd name="connsiteX63" fmla="*/ 209550 w 2952750"/>
                  <a:gd name="connsiteY63" fmla="*/ 19050 h 299213"/>
                  <a:gd name="connsiteX64" fmla="*/ 185737 w 2952750"/>
                  <a:gd name="connsiteY64" fmla="*/ 47625 h 299213"/>
                  <a:gd name="connsiteX65" fmla="*/ 161925 w 2952750"/>
                  <a:gd name="connsiteY65" fmla="*/ 52387 h 299213"/>
                  <a:gd name="connsiteX66" fmla="*/ 128587 w 2952750"/>
                  <a:gd name="connsiteY66" fmla="*/ 66675 h 299213"/>
                  <a:gd name="connsiteX67" fmla="*/ 104775 w 2952750"/>
                  <a:gd name="connsiteY67" fmla="*/ 95250 h 299213"/>
                  <a:gd name="connsiteX68" fmla="*/ 90487 w 2952750"/>
                  <a:gd name="connsiteY68" fmla="*/ 109537 h 299213"/>
                  <a:gd name="connsiteX69" fmla="*/ 76200 w 2952750"/>
                  <a:gd name="connsiteY69" fmla="*/ 138112 h 299213"/>
                  <a:gd name="connsiteX70" fmla="*/ 66675 w 2952750"/>
                  <a:gd name="connsiteY70" fmla="*/ 166687 h 299213"/>
                  <a:gd name="connsiteX71" fmla="*/ 57150 w 2952750"/>
                  <a:gd name="connsiteY71" fmla="*/ 200025 h 299213"/>
                  <a:gd name="connsiteX72" fmla="*/ 47625 w 2952750"/>
                  <a:gd name="connsiteY72" fmla="*/ 257175 h 299213"/>
                  <a:gd name="connsiteX73" fmla="*/ 33337 w 2952750"/>
                  <a:gd name="connsiteY73" fmla="*/ 276225 h 299213"/>
                  <a:gd name="connsiteX74" fmla="*/ 14287 w 2952750"/>
                  <a:gd name="connsiteY74" fmla="*/ 295275 h 299213"/>
                  <a:gd name="connsiteX75" fmla="*/ 14287 w 2952750"/>
                  <a:gd name="connsiteY75" fmla="*/ 295275 h 299213"/>
                  <a:gd name="connsiteX76" fmla="*/ 0 w 2952750"/>
                  <a:gd name="connsiteY76" fmla="*/ 290512 h 299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2952750" h="299213">
                    <a:moveTo>
                      <a:pt x="2952750" y="0"/>
                    </a:moveTo>
                    <a:cubicBezTo>
                      <a:pt x="2934157" y="27888"/>
                      <a:pt x="2947987" y="264"/>
                      <a:pt x="2947987" y="47625"/>
                    </a:cubicBezTo>
                    <a:cubicBezTo>
                      <a:pt x="2947987" y="65159"/>
                      <a:pt x="2948382" y="83253"/>
                      <a:pt x="2943225" y="100012"/>
                    </a:cubicBezTo>
                    <a:cubicBezTo>
                      <a:pt x="2941542" y="105483"/>
                      <a:pt x="2934168" y="107212"/>
                      <a:pt x="2928937" y="109537"/>
                    </a:cubicBezTo>
                    <a:cubicBezTo>
                      <a:pt x="2919762" y="113615"/>
                      <a:pt x="2900362" y="119062"/>
                      <a:pt x="2900362" y="119062"/>
                    </a:cubicBezTo>
                    <a:cubicBezTo>
                      <a:pt x="2889831" y="129594"/>
                      <a:pt x="2883180" y="134378"/>
                      <a:pt x="2876550" y="147637"/>
                    </a:cubicBezTo>
                    <a:cubicBezTo>
                      <a:pt x="2871261" y="158214"/>
                      <a:pt x="2874500" y="169561"/>
                      <a:pt x="2857500" y="171450"/>
                    </a:cubicBezTo>
                    <a:cubicBezTo>
                      <a:pt x="2842485" y="173118"/>
                      <a:pt x="2605775" y="180951"/>
                      <a:pt x="2605087" y="180975"/>
                    </a:cubicBezTo>
                    <a:cubicBezTo>
                      <a:pt x="2591041" y="190339"/>
                      <a:pt x="2587969" y="191038"/>
                      <a:pt x="2576512" y="204787"/>
                    </a:cubicBezTo>
                    <a:cubicBezTo>
                      <a:pt x="2572848" y="209184"/>
                      <a:pt x="2570162" y="214312"/>
                      <a:pt x="2566987" y="219075"/>
                    </a:cubicBezTo>
                    <a:cubicBezTo>
                      <a:pt x="2562957" y="231166"/>
                      <a:pt x="2555086" y="258959"/>
                      <a:pt x="2543175" y="261937"/>
                    </a:cubicBezTo>
                    <a:lnTo>
                      <a:pt x="2524125" y="266700"/>
                    </a:lnTo>
                    <a:cubicBezTo>
                      <a:pt x="2456250" y="244075"/>
                      <a:pt x="2526863" y="266801"/>
                      <a:pt x="2476500" y="252412"/>
                    </a:cubicBezTo>
                    <a:cubicBezTo>
                      <a:pt x="2466980" y="249692"/>
                      <a:pt x="2452769" y="243507"/>
                      <a:pt x="2443162" y="242887"/>
                    </a:cubicBezTo>
                    <a:cubicBezTo>
                      <a:pt x="2400359" y="240126"/>
                      <a:pt x="2357437" y="239712"/>
                      <a:pt x="2314575" y="238125"/>
                    </a:cubicBezTo>
                    <a:lnTo>
                      <a:pt x="2257425" y="219075"/>
                    </a:lnTo>
                    <a:cubicBezTo>
                      <a:pt x="2252662" y="217487"/>
                      <a:pt x="2247314" y="217097"/>
                      <a:pt x="2243137" y="214312"/>
                    </a:cubicBezTo>
                    <a:lnTo>
                      <a:pt x="2214562" y="195262"/>
                    </a:lnTo>
                    <a:cubicBezTo>
                      <a:pt x="2187570" y="154775"/>
                      <a:pt x="2232034" y="217501"/>
                      <a:pt x="2176462" y="161925"/>
                    </a:cubicBezTo>
                    <a:cubicBezTo>
                      <a:pt x="2165928" y="151390"/>
                      <a:pt x="2161150" y="144743"/>
                      <a:pt x="2147887" y="138112"/>
                    </a:cubicBezTo>
                    <a:cubicBezTo>
                      <a:pt x="2143397" y="135867"/>
                      <a:pt x="2138362" y="134937"/>
                      <a:pt x="2133600" y="133350"/>
                    </a:cubicBezTo>
                    <a:cubicBezTo>
                      <a:pt x="2128837" y="130175"/>
                      <a:pt x="2124432" y="126385"/>
                      <a:pt x="2119312" y="123825"/>
                    </a:cubicBezTo>
                    <a:cubicBezTo>
                      <a:pt x="2100985" y="114661"/>
                      <a:pt x="2066032" y="115518"/>
                      <a:pt x="2052637" y="114300"/>
                    </a:cubicBezTo>
                    <a:cubicBezTo>
                      <a:pt x="2046287" y="112712"/>
                      <a:pt x="2039843" y="111462"/>
                      <a:pt x="2033587" y="109537"/>
                    </a:cubicBezTo>
                    <a:cubicBezTo>
                      <a:pt x="2019193" y="105108"/>
                      <a:pt x="2005580" y="97726"/>
                      <a:pt x="1990725" y="95250"/>
                    </a:cubicBezTo>
                    <a:cubicBezTo>
                      <a:pt x="1971675" y="92075"/>
                      <a:pt x="1952694" y="88456"/>
                      <a:pt x="1933575" y="85725"/>
                    </a:cubicBezTo>
                    <a:cubicBezTo>
                      <a:pt x="1917584" y="83440"/>
                      <a:pt x="1888165" y="79501"/>
                      <a:pt x="1871662" y="76200"/>
                    </a:cubicBezTo>
                    <a:cubicBezTo>
                      <a:pt x="1865244" y="74916"/>
                      <a:pt x="1892300" y="76993"/>
                      <a:pt x="1852612" y="71437"/>
                    </a:cubicBezTo>
                    <a:cubicBezTo>
                      <a:pt x="1773406" y="63516"/>
                      <a:pt x="1783690" y="53710"/>
                      <a:pt x="1738312" y="66675"/>
                    </a:cubicBezTo>
                    <a:cubicBezTo>
                      <a:pt x="1733485" y="68054"/>
                      <a:pt x="1728787" y="69850"/>
                      <a:pt x="1724025" y="71437"/>
                    </a:cubicBezTo>
                    <a:cubicBezTo>
                      <a:pt x="1682750" y="69850"/>
                      <a:pt x="1641408" y="69517"/>
                      <a:pt x="1600200" y="66675"/>
                    </a:cubicBezTo>
                    <a:cubicBezTo>
                      <a:pt x="1595192" y="66330"/>
                      <a:pt x="1590782" y="63130"/>
                      <a:pt x="1585912" y="61912"/>
                    </a:cubicBezTo>
                    <a:cubicBezTo>
                      <a:pt x="1578059" y="59949"/>
                      <a:pt x="1570002" y="58906"/>
                      <a:pt x="1562100" y="57150"/>
                    </a:cubicBezTo>
                    <a:cubicBezTo>
                      <a:pt x="1555710" y="55730"/>
                      <a:pt x="1549400" y="53975"/>
                      <a:pt x="1543050" y="52387"/>
                    </a:cubicBezTo>
                    <a:cubicBezTo>
                      <a:pt x="1516864" y="54569"/>
                      <a:pt x="1490826" y="47462"/>
                      <a:pt x="1471612" y="66675"/>
                    </a:cubicBezTo>
                    <a:cubicBezTo>
                      <a:pt x="1467565" y="70722"/>
                      <a:pt x="1466395" y="77193"/>
                      <a:pt x="1462087" y="80962"/>
                    </a:cubicBezTo>
                    <a:cubicBezTo>
                      <a:pt x="1453472" y="88500"/>
                      <a:pt x="1433512" y="100012"/>
                      <a:pt x="1433512" y="100012"/>
                    </a:cubicBezTo>
                    <a:cubicBezTo>
                      <a:pt x="1403350" y="98425"/>
                      <a:pt x="1373105" y="97985"/>
                      <a:pt x="1343025" y="95250"/>
                    </a:cubicBezTo>
                    <a:cubicBezTo>
                      <a:pt x="1338025" y="94795"/>
                      <a:pt x="1333126" y="92925"/>
                      <a:pt x="1328737" y="90487"/>
                    </a:cubicBezTo>
                    <a:cubicBezTo>
                      <a:pt x="1273603" y="59857"/>
                      <a:pt x="1320585" y="84147"/>
                      <a:pt x="1285875" y="57150"/>
                    </a:cubicBezTo>
                    <a:cubicBezTo>
                      <a:pt x="1276839" y="50122"/>
                      <a:pt x="1268739" y="38540"/>
                      <a:pt x="1257300" y="38100"/>
                    </a:cubicBezTo>
                    <a:lnTo>
                      <a:pt x="1133475" y="33337"/>
                    </a:lnTo>
                    <a:cubicBezTo>
                      <a:pt x="1120719" y="34400"/>
                      <a:pt x="1081488" y="33137"/>
                      <a:pt x="1062037" y="42862"/>
                    </a:cubicBezTo>
                    <a:cubicBezTo>
                      <a:pt x="1056918" y="45422"/>
                      <a:pt x="1052512" y="49212"/>
                      <a:pt x="1047750" y="52387"/>
                    </a:cubicBezTo>
                    <a:cubicBezTo>
                      <a:pt x="1039812" y="50800"/>
                      <a:pt x="1031516" y="50467"/>
                      <a:pt x="1023937" y="47625"/>
                    </a:cubicBezTo>
                    <a:cubicBezTo>
                      <a:pt x="1002664" y="39648"/>
                      <a:pt x="1017543" y="36110"/>
                      <a:pt x="995362" y="33337"/>
                    </a:cubicBezTo>
                    <a:cubicBezTo>
                      <a:pt x="974824" y="30770"/>
                      <a:pt x="954087" y="30162"/>
                      <a:pt x="933450" y="28575"/>
                    </a:cubicBezTo>
                    <a:cubicBezTo>
                      <a:pt x="901921" y="49594"/>
                      <a:pt x="915114" y="42506"/>
                      <a:pt x="895350" y="52387"/>
                    </a:cubicBezTo>
                    <a:cubicBezTo>
                      <a:pt x="854401" y="79685"/>
                      <a:pt x="906211" y="46956"/>
                      <a:pt x="866775" y="66675"/>
                    </a:cubicBezTo>
                    <a:cubicBezTo>
                      <a:pt x="861655" y="69235"/>
                      <a:pt x="857250" y="73025"/>
                      <a:pt x="852487" y="76200"/>
                    </a:cubicBezTo>
                    <a:cubicBezTo>
                      <a:pt x="849312" y="80962"/>
                      <a:pt x="847431" y="86911"/>
                      <a:pt x="842962" y="90487"/>
                    </a:cubicBezTo>
                    <a:cubicBezTo>
                      <a:pt x="839042" y="93623"/>
                      <a:pt x="833165" y="93005"/>
                      <a:pt x="828675" y="95250"/>
                    </a:cubicBezTo>
                    <a:cubicBezTo>
                      <a:pt x="791754" y="113711"/>
                      <a:pt x="836003" y="97570"/>
                      <a:pt x="800100" y="109537"/>
                    </a:cubicBezTo>
                    <a:cubicBezTo>
                      <a:pt x="769937" y="107950"/>
                      <a:pt x="739563" y="108681"/>
                      <a:pt x="709612" y="104775"/>
                    </a:cubicBezTo>
                    <a:cubicBezTo>
                      <a:pt x="702572" y="103857"/>
                      <a:pt x="696650" y="98903"/>
                      <a:pt x="690562" y="95250"/>
                    </a:cubicBezTo>
                    <a:cubicBezTo>
                      <a:pt x="673514" y="85021"/>
                      <a:pt x="655411" y="67199"/>
                      <a:pt x="633412" y="66675"/>
                    </a:cubicBezTo>
                    <a:lnTo>
                      <a:pt x="433387" y="61912"/>
                    </a:lnTo>
                    <a:cubicBezTo>
                      <a:pt x="423862" y="58737"/>
                      <a:pt x="413166" y="57956"/>
                      <a:pt x="404812" y="52387"/>
                    </a:cubicBezTo>
                    <a:cubicBezTo>
                      <a:pt x="386348" y="40077"/>
                      <a:pt x="395955" y="44672"/>
                      <a:pt x="376237" y="38100"/>
                    </a:cubicBezTo>
                    <a:cubicBezTo>
                      <a:pt x="373062" y="33337"/>
                      <a:pt x="371182" y="27388"/>
                      <a:pt x="366712" y="23812"/>
                    </a:cubicBezTo>
                    <a:cubicBezTo>
                      <a:pt x="362792" y="20676"/>
                      <a:pt x="356915" y="21295"/>
                      <a:pt x="352425" y="19050"/>
                    </a:cubicBezTo>
                    <a:cubicBezTo>
                      <a:pt x="315489" y="582"/>
                      <a:pt x="359767" y="16736"/>
                      <a:pt x="323850" y="4762"/>
                    </a:cubicBezTo>
                    <a:cubicBezTo>
                      <a:pt x="290512" y="6350"/>
                      <a:pt x="256955" y="5385"/>
                      <a:pt x="223837" y="9525"/>
                    </a:cubicBezTo>
                    <a:cubicBezTo>
                      <a:pt x="218158" y="10235"/>
                      <a:pt x="213597" y="15003"/>
                      <a:pt x="209550" y="19050"/>
                    </a:cubicBezTo>
                    <a:cubicBezTo>
                      <a:pt x="198610" y="29990"/>
                      <a:pt x="201341" y="39823"/>
                      <a:pt x="185737" y="47625"/>
                    </a:cubicBezTo>
                    <a:cubicBezTo>
                      <a:pt x="178497" y="51245"/>
                      <a:pt x="169778" y="50424"/>
                      <a:pt x="161925" y="52387"/>
                    </a:cubicBezTo>
                    <a:cubicBezTo>
                      <a:pt x="152359" y="54778"/>
                      <a:pt x="135925" y="61434"/>
                      <a:pt x="128587" y="66675"/>
                    </a:cubicBezTo>
                    <a:cubicBezTo>
                      <a:pt x="111398" y="78953"/>
                      <a:pt x="117062" y="80506"/>
                      <a:pt x="104775" y="95250"/>
                    </a:cubicBezTo>
                    <a:cubicBezTo>
                      <a:pt x="100463" y="100424"/>
                      <a:pt x="95250" y="104775"/>
                      <a:pt x="90487" y="109537"/>
                    </a:cubicBezTo>
                    <a:cubicBezTo>
                      <a:pt x="73124" y="161632"/>
                      <a:pt x="100813" y="82734"/>
                      <a:pt x="76200" y="138112"/>
                    </a:cubicBezTo>
                    <a:cubicBezTo>
                      <a:pt x="72122" y="147287"/>
                      <a:pt x="69850" y="157162"/>
                      <a:pt x="66675" y="166687"/>
                    </a:cubicBezTo>
                    <a:cubicBezTo>
                      <a:pt x="59841" y="187188"/>
                      <a:pt x="63131" y="176100"/>
                      <a:pt x="57150" y="200025"/>
                    </a:cubicBezTo>
                    <a:cubicBezTo>
                      <a:pt x="56430" y="206507"/>
                      <a:pt x="55327" y="243697"/>
                      <a:pt x="47625" y="257175"/>
                    </a:cubicBezTo>
                    <a:cubicBezTo>
                      <a:pt x="43687" y="264067"/>
                      <a:pt x="38950" y="270612"/>
                      <a:pt x="33337" y="276225"/>
                    </a:cubicBezTo>
                    <a:cubicBezTo>
                      <a:pt x="10349" y="299213"/>
                      <a:pt x="25175" y="273502"/>
                      <a:pt x="14287" y="295275"/>
                    </a:cubicBezTo>
                    <a:lnTo>
                      <a:pt x="14287" y="295275"/>
                    </a:lnTo>
                    <a:lnTo>
                      <a:pt x="0" y="290512"/>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32" name="31 Forma libre"/>
              <p:cNvSpPr/>
              <p:nvPr/>
            </p:nvSpPr>
            <p:spPr>
              <a:xfrm>
                <a:off x="1647825" y="360003"/>
                <a:ext cx="1336769" cy="2204864"/>
              </a:xfrm>
              <a:custGeom>
                <a:avLst/>
                <a:gdLst>
                  <a:gd name="connsiteX0" fmla="*/ 1319213 w 1336769"/>
                  <a:gd name="connsiteY0" fmla="*/ 25760 h 2204864"/>
                  <a:gd name="connsiteX1" fmla="*/ 1295400 w 1336769"/>
                  <a:gd name="connsiteY1" fmla="*/ 59097 h 2204864"/>
                  <a:gd name="connsiteX2" fmla="*/ 1276350 w 1336769"/>
                  <a:gd name="connsiteY2" fmla="*/ 87672 h 2204864"/>
                  <a:gd name="connsiteX3" fmla="*/ 1266825 w 1336769"/>
                  <a:gd name="connsiteY3" fmla="*/ 101960 h 2204864"/>
                  <a:gd name="connsiteX4" fmla="*/ 1247775 w 1336769"/>
                  <a:gd name="connsiteY4" fmla="*/ 116247 h 2204864"/>
                  <a:gd name="connsiteX5" fmla="*/ 1223963 w 1336769"/>
                  <a:gd name="connsiteY5" fmla="*/ 135297 h 2204864"/>
                  <a:gd name="connsiteX6" fmla="*/ 1181100 w 1336769"/>
                  <a:gd name="connsiteY6" fmla="*/ 173397 h 2204864"/>
                  <a:gd name="connsiteX7" fmla="*/ 1162050 w 1336769"/>
                  <a:gd name="connsiteY7" fmla="*/ 201972 h 2204864"/>
                  <a:gd name="connsiteX8" fmla="*/ 1138238 w 1336769"/>
                  <a:gd name="connsiteY8" fmla="*/ 244835 h 2204864"/>
                  <a:gd name="connsiteX9" fmla="*/ 1123950 w 1336769"/>
                  <a:gd name="connsiteY9" fmla="*/ 254360 h 2204864"/>
                  <a:gd name="connsiteX10" fmla="*/ 1114425 w 1336769"/>
                  <a:gd name="connsiteY10" fmla="*/ 268647 h 2204864"/>
                  <a:gd name="connsiteX11" fmla="*/ 1100138 w 1336769"/>
                  <a:gd name="connsiteY11" fmla="*/ 282935 h 2204864"/>
                  <a:gd name="connsiteX12" fmla="*/ 1085850 w 1336769"/>
                  <a:gd name="connsiteY12" fmla="*/ 316272 h 2204864"/>
                  <a:gd name="connsiteX13" fmla="*/ 1081088 w 1336769"/>
                  <a:gd name="connsiteY13" fmla="*/ 344847 h 2204864"/>
                  <a:gd name="connsiteX14" fmla="*/ 1066800 w 1336769"/>
                  <a:gd name="connsiteY14" fmla="*/ 354372 h 2204864"/>
                  <a:gd name="connsiteX15" fmla="*/ 1047750 w 1336769"/>
                  <a:gd name="connsiteY15" fmla="*/ 382947 h 2204864"/>
                  <a:gd name="connsiteX16" fmla="*/ 1014413 w 1336769"/>
                  <a:gd name="connsiteY16" fmla="*/ 411522 h 2204864"/>
                  <a:gd name="connsiteX17" fmla="*/ 1000125 w 1336769"/>
                  <a:gd name="connsiteY17" fmla="*/ 425810 h 2204864"/>
                  <a:gd name="connsiteX18" fmla="*/ 971550 w 1336769"/>
                  <a:gd name="connsiteY18" fmla="*/ 435335 h 2204864"/>
                  <a:gd name="connsiteX19" fmla="*/ 938213 w 1336769"/>
                  <a:gd name="connsiteY19" fmla="*/ 449622 h 2204864"/>
                  <a:gd name="connsiteX20" fmla="*/ 904875 w 1336769"/>
                  <a:gd name="connsiteY20" fmla="*/ 473435 h 2204864"/>
                  <a:gd name="connsiteX21" fmla="*/ 881063 w 1336769"/>
                  <a:gd name="connsiteY21" fmla="*/ 502010 h 2204864"/>
                  <a:gd name="connsiteX22" fmla="*/ 866775 w 1336769"/>
                  <a:gd name="connsiteY22" fmla="*/ 511535 h 2204864"/>
                  <a:gd name="connsiteX23" fmla="*/ 857250 w 1336769"/>
                  <a:gd name="connsiteY23" fmla="*/ 525822 h 2204864"/>
                  <a:gd name="connsiteX24" fmla="*/ 823913 w 1336769"/>
                  <a:gd name="connsiteY24" fmla="*/ 549635 h 2204864"/>
                  <a:gd name="connsiteX25" fmla="*/ 809625 w 1336769"/>
                  <a:gd name="connsiteY25" fmla="*/ 554397 h 2204864"/>
                  <a:gd name="connsiteX26" fmla="*/ 790575 w 1336769"/>
                  <a:gd name="connsiteY26" fmla="*/ 563922 h 2204864"/>
                  <a:gd name="connsiteX27" fmla="*/ 762000 w 1336769"/>
                  <a:gd name="connsiteY27" fmla="*/ 578210 h 2204864"/>
                  <a:gd name="connsiteX28" fmla="*/ 728663 w 1336769"/>
                  <a:gd name="connsiteY28" fmla="*/ 621072 h 2204864"/>
                  <a:gd name="connsiteX29" fmla="*/ 714375 w 1336769"/>
                  <a:gd name="connsiteY29" fmla="*/ 649647 h 2204864"/>
                  <a:gd name="connsiteX30" fmla="*/ 709613 w 1336769"/>
                  <a:gd name="connsiteY30" fmla="*/ 663935 h 2204864"/>
                  <a:gd name="connsiteX31" fmla="*/ 700088 w 1336769"/>
                  <a:gd name="connsiteY31" fmla="*/ 678222 h 2204864"/>
                  <a:gd name="connsiteX32" fmla="*/ 690563 w 1336769"/>
                  <a:gd name="connsiteY32" fmla="*/ 706797 h 2204864"/>
                  <a:gd name="connsiteX33" fmla="*/ 685800 w 1336769"/>
                  <a:gd name="connsiteY33" fmla="*/ 721085 h 2204864"/>
                  <a:gd name="connsiteX34" fmla="*/ 666750 w 1336769"/>
                  <a:gd name="connsiteY34" fmla="*/ 735372 h 2204864"/>
                  <a:gd name="connsiteX35" fmla="*/ 623888 w 1336769"/>
                  <a:gd name="connsiteY35" fmla="*/ 763947 h 2204864"/>
                  <a:gd name="connsiteX36" fmla="*/ 609600 w 1336769"/>
                  <a:gd name="connsiteY36" fmla="*/ 773472 h 2204864"/>
                  <a:gd name="connsiteX37" fmla="*/ 590550 w 1336769"/>
                  <a:gd name="connsiteY37" fmla="*/ 816335 h 2204864"/>
                  <a:gd name="connsiteX38" fmla="*/ 585788 w 1336769"/>
                  <a:gd name="connsiteY38" fmla="*/ 830622 h 2204864"/>
                  <a:gd name="connsiteX39" fmla="*/ 581025 w 1336769"/>
                  <a:gd name="connsiteY39" fmla="*/ 844910 h 2204864"/>
                  <a:gd name="connsiteX40" fmla="*/ 590550 w 1336769"/>
                  <a:gd name="connsiteY40" fmla="*/ 883010 h 2204864"/>
                  <a:gd name="connsiteX41" fmla="*/ 600075 w 1336769"/>
                  <a:gd name="connsiteY41" fmla="*/ 897297 h 2204864"/>
                  <a:gd name="connsiteX42" fmla="*/ 614363 w 1336769"/>
                  <a:gd name="connsiteY42" fmla="*/ 925872 h 2204864"/>
                  <a:gd name="connsiteX43" fmla="*/ 609600 w 1336769"/>
                  <a:gd name="connsiteY43" fmla="*/ 973497 h 2204864"/>
                  <a:gd name="connsiteX44" fmla="*/ 604838 w 1336769"/>
                  <a:gd name="connsiteY44" fmla="*/ 987785 h 2204864"/>
                  <a:gd name="connsiteX45" fmla="*/ 590550 w 1336769"/>
                  <a:gd name="connsiteY45" fmla="*/ 997310 h 2204864"/>
                  <a:gd name="connsiteX46" fmla="*/ 581025 w 1336769"/>
                  <a:gd name="connsiteY46" fmla="*/ 1016360 h 2204864"/>
                  <a:gd name="connsiteX47" fmla="*/ 571500 w 1336769"/>
                  <a:gd name="connsiteY47" fmla="*/ 1030647 h 2204864"/>
                  <a:gd name="connsiteX48" fmla="*/ 566738 w 1336769"/>
                  <a:gd name="connsiteY48" fmla="*/ 1044935 h 2204864"/>
                  <a:gd name="connsiteX49" fmla="*/ 571500 w 1336769"/>
                  <a:gd name="connsiteY49" fmla="*/ 1073510 h 2204864"/>
                  <a:gd name="connsiteX50" fmla="*/ 547688 w 1336769"/>
                  <a:gd name="connsiteY50" fmla="*/ 1121135 h 2204864"/>
                  <a:gd name="connsiteX51" fmla="*/ 528638 w 1336769"/>
                  <a:gd name="connsiteY51" fmla="*/ 1149710 h 2204864"/>
                  <a:gd name="connsiteX52" fmla="*/ 519113 w 1336769"/>
                  <a:gd name="connsiteY52" fmla="*/ 1163997 h 2204864"/>
                  <a:gd name="connsiteX53" fmla="*/ 514350 w 1336769"/>
                  <a:gd name="connsiteY53" fmla="*/ 1183047 h 2204864"/>
                  <a:gd name="connsiteX54" fmla="*/ 504825 w 1336769"/>
                  <a:gd name="connsiteY54" fmla="*/ 1216385 h 2204864"/>
                  <a:gd name="connsiteX55" fmla="*/ 490538 w 1336769"/>
                  <a:gd name="connsiteY55" fmla="*/ 1292585 h 2204864"/>
                  <a:gd name="connsiteX56" fmla="*/ 476250 w 1336769"/>
                  <a:gd name="connsiteY56" fmla="*/ 1311635 h 2204864"/>
                  <a:gd name="connsiteX57" fmla="*/ 457200 w 1336769"/>
                  <a:gd name="connsiteY57" fmla="*/ 1340210 h 2204864"/>
                  <a:gd name="connsiteX58" fmla="*/ 452438 w 1336769"/>
                  <a:gd name="connsiteY58" fmla="*/ 1354497 h 2204864"/>
                  <a:gd name="connsiteX59" fmla="*/ 438150 w 1336769"/>
                  <a:gd name="connsiteY59" fmla="*/ 1383072 h 2204864"/>
                  <a:gd name="connsiteX60" fmla="*/ 428625 w 1336769"/>
                  <a:gd name="connsiteY60" fmla="*/ 1430697 h 2204864"/>
                  <a:gd name="connsiteX61" fmla="*/ 414338 w 1336769"/>
                  <a:gd name="connsiteY61" fmla="*/ 1449747 h 2204864"/>
                  <a:gd name="connsiteX62" fmla="*/ 404813 w 1336769"/>
                  <a:gd name="connsiteY62" fmla="*/ 1464035 h 2204864"/>
                  <a:gd name="connsiteX63" fmla="*/ 376238 w 1336769"/>
                  <a:gd name="connsiteY63" fmla="*/ 1487847 h 2204864"/>
                  <a:gd name="connsiteX64" fmla="*/ 361950 w 1336769"/>
                  <a:gd name="connsiteY64" fmla="*/ 1516422 h 2204864"/>
                  <a:gd name="connsiteX65" fmla="*/ 352425 w 1336769"/>
                  <a:gd name="connsiteY65" fmla="*/ 1530710 h 2204864"/>
                  <a:gd name="connsiteX66" fmla="*/ 342900 w 1336769"/>
                  <a:gd name="connsiteY66" fmla="*/ 1554522 h 2204864"/>
                  <a:gd name="connsiteX67" fmla="*/ 323850 w 1336769"/>
                  <a:gd name="connsiteY67" fmla="*/ 1583097 h 2204864"/>
                  <a:gd name="connsiteX68" fmla="*/ 314325 w 1336769"/>
                  <a:gd name="connsiteY68" fmla="*/ 1597385 h 2204864"/>
                  <a:gd name="connsiteX69" fmla="*/ 309563 w 1336769"/>
                  <a:gd name="connsiteY69" fmla="*/ 1611672 h 2204864"/>
                  <a:gd name="connsiteX70" fmla="*/ 304800 w 1336769"/>
                  <a:gd name="connsiteY70" fmla="*/ 1645010 h 2204864"/>
                  <a:gd name="connsiteX71" fmla="*/ 276225 w 1336769"/>
                  <a:gd name="connsiteY71" fmla="*/ 1668822 h 2204864"/>
                  <a:gd name="connsiteX72" fmla="*/ 271463 w 1336769"/>
                  <a:gd name="connsiteY72" fmla="*/ 1721210 h 2204864"/>
                  <a:gd name="connsiteX73" fmla="*/ 257175 w 1336769"/>
                  <a:gd name="connsiteY73" fmla="*/ 1735497 h 2204864"/>
                  <a:gd name="connsiteX74" fmla="*/ 247650 w 1336769"/>
                  <a:gd name="connsiteY74" fmla="*/ 1749785 h 2204864"/>
                  <a:gd name="connsiteX75" fmla="*/ 233363 w 1336769"/>
                  <a:gd name="connsiteY75" fmla="*/ 1764072 h 2204864"/>
                  <a:gd name="connsiteX76" fmla="*/ 223838 w 1336769"/>
                  <a:gd name="connsiteY76" fmla="*/ 1778360 h 2204864"/>
                  <a:gd name="connsiteX77" fmla="*/ 209550 w 1336769"/>
                  <a:gd name="connsiteY77" fmla="*/ 1783122 h 2204864"/>
                  <a:gd name="connsiteX78" fmla="*/ 195263 w 1336769"/>
                  <a:gd name="connsiteY78" fmla="*/ 1797410 h 2204864"/>
                  <a:gd name="connsiteX79" fmla="*/ 185738 w 1336769"/>
                  <a:gd name="connsiteY79" fmla="*/ 1811697 h 2204864"/>
                  <a:gd name="connsiteX80" fmla="*/ 138113 w 1336769"/>
                  <a:gd name="connsiteY80" fmla="*/ 1854560 h 2204864"/>
                  <a:gd name="connsiteX81" fmla="*/ 119063 w 1336769"/>
                  <a:gd name="connsiteY81" fmla="*/ 1883135 h 2204864"/>
                  <a:gd name="connsiteX82" fmla="*/ 133350 w 1336769"/>
                  <a:gd name="connsiteY82" fmla="*/ 1959335 h 2204864"/>
                  <a:gd name="connsiteX83" fmla="*/ 119063 w 1336769"/>
                  <a:gd name="connsiteY83" fmla="*/ 2035535 h 2204864"/>
                  <a:gd name="connsiteX84" fmla="*/ 104775 w 1336769"/>
                  <a:gd name="connsiteY84" fmla="*/ 2049822 h 2204864"/>
                  <a:gd name="connsiteX85" fmla="*/ 95250 w 1336769"/>
                  <a:gd name="connsiteY85" fmla="*/ 2064110 h 2204864"/>
                  <a:gd name="connsiteX86" fmla="*/ 90488 w 1336769"/>
                  <a:gd name="connsiteY86" fmla="*/ 2078397 h 2204864"/>
                  <a:gd name="connsiteX87" fmla="*/ 76200 w 1336769"/>
                  <a:gd name="connsiteY87" fmla="*/ 2087922 h 2204864"/>
                  <a:gd name="connsiteX88" fmla="*/ 66675 w 1336769"/>
                  <a:gd name="connsiteY88" fmla="*/ 2102210 h 2204864"/>
                  <a:gd name="connsiteX89" fmla="*/ 71438 w 1336769"/>
                  <a:gd name="connsiteY89" fmla="*/ 2126022 h 2204864"/>
                  <a:gd name="connsiteX90" fmla="*/ 76200 w 1336769"/>
                  <a:gd name="connsiteY90" fmla="*/ 2145072 h 2204864"/>
                  <a:gd name="connsiteX91" fmla="*/ 33338 w 1336769"/>
                  <a:gd name="connsiteY91" fmla="*/ 2178410 h 2204864"/>
                  <a:gd name="connsiteX92" fmla="*/ 19050 w 1336769"/>
                  <a:gd name="connsiteY92" fmla="*/ 2187935 h 2204864"/>
                  <a:gd name="connsiteX93" fmla="*/ 0 w 1336769"/>
                  <a:gd name="connsiteY93" fmla="*/ 2202222 h 2204864"/>
                  <a:gd name="connsiteX94" fmla="*/ 4763 w 1336769"/>
                  <a:gd name="connsiteY94" fmla="*/ 2202222 h 22048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1336769" h="2204864">
                    <a:moveTo>
                      <a:pt x="1319213" y="25760"/>
                    </a:moveTo>
                    <a:cubicBezTo>
                      <a:pt x="1288234" y="72227"/>
                      <a:pt x="1336769" y="0"/>
                      <a:pt x="1295400" y="59097"/>
                    </a:cubicBezTo>
                    <a:cubicBezTo>
                      <a:pt x="1288835" y="68475"/>
                      <a:pt x="1282700" y="78147"/>
                      <a:pt x="1276350" y="87672"/>
                    </a:cubicBezTo>
                    <a:cubicBezTo>
                      <a:pt x="1273175" y="92435"/>
                      <a:pt x="1271404" y="98526"/>
                      <a:pt x="1266825" y="101960"/>
                    </a:cubicBezTo>
                    <a:lnTo>
                      <a:pt x="1247775" y="116247"/>
                    </a:lnTo>
                    <a:cubicBezTo>
                      <a:pt x="1231719" y="140333"/>
                      <a:pt x="1246966" y="123796"/>
                      <a:pt x="1223963" y="135297"/>
                    </a:cubicBezTo>
                    <a:cubicBezTo>
                      <a:pt x="1209647" y="142455"/>
                      <a:pt x="1187412" y="163929"/>
                      <a:pt x="1181100" y="173397"/>
                    </a:cubicBezTo>
                    <a:lnTo>
                      <a:pt x="1162050" y="201972"/>
                    </a:lnTo>
                    <a:cubicBezTo>
                      <a:pt x="1152848" y="229577"/>
                      <a:pt x="1157979" y="228384"/>
                      <a:pt x="1138238" y="244835"/>
                    </a:cubicBezTo>
                    <a:cubicBezTo>
                      <a:pt x="1133841" y="248499"/>
                      <a:pt x="1128713" y="251185"/>
                      <a:pt x="1123950" y="254360"/>
                    </a:cubicBezTo>
                    <a:cubicBezTo>
                      <a:pt x="1120775" y="259122"/>
                      <a:pt x="1118089" y="264250"/>
                      <a:pt x="1114425" y="268647"/>
                    </a:cubicBezTo>
                    <a:cubicBezTo>
                      <a:pt x="1110113" y="273821"/>
                      <a:pt x="1104053" y="277454"/>
                      <a:pt x="1100138" y="282935"/>
                    </a:cubicBezTo>
                    <a:cubicBezTo>
                      <a:pt x="1092783" y="293233"/>
                      <a:pt x="1089737" y="304613"/>
                      <a:pt x="1085850" y="316272"/>
                    </a:cubicBezTo>
                    <a:cubicBezTo>
                      <a:pt x="1084263" y="325797"/>
                      <a:pt x="1085406" y="336210"/>
                      <a:pt x="1081088" y="344847"/>
                    </a:cubicBezTo>
                    <a:cubicBezTo>
                      <a:pt x="1078528" y="349967"/>
                      <a:pt x="1070569" y="350064"/>
                      <a:pt x="1066800" y="354372"/>
                    </a:cubicBezTo>
                    <a:cubicBezTo>
                      <a:pt x="1059262" y="362987"/>
                      <a:pt x="1055845" y="374852"/>
                      <a:pt x="1047750" y="382947"/>
                    </a:cubicBezTo>
                    <a:cubicBezTo>
                      <a:pt x="990511" y="440186"/>
                      <a:pt x="1057932" y="375255"/>
                      <a:pt x="1014413" y="411522"/>
                    </a:cubicBezTo>
                    <a:cubicBezTo>
                      <a:pt x="1009239" y="415834"/>
                      <a:pt x="1006013" y="422539"/>
                      <a:pt x="1000125" y="425810"/>
                    </a:cubicBezTo>
                    <a:cubicBezTo>
                      <a:pt x="991348" y="430686"/>
                      <a:pt x="979904" y="429766"/>
                      <a:pt x="971550" y="435335"/>
                    </a:cubicBezTo>
                    <a:cubicBezTo>
                      <a:pt x="951817" y="448491"/>
                      <a:pt x="962816" y="443472"/>
                      <a:pt x="938213" y="449622"/>
                    </a:cubicBezTo>
                    <a:cubicBezTo>
                      <a:pt x="926902" y="457162"/>
                      <a:pt x="915217" y="464570"/>
                      <a:pt x="904875" y="473435"/>
                    </a:cubicBezTo>
                    <a:cubicBezTo>
                      <a:pt x="850254" y="520254"/>
                      <a:pt x="925163" y="457910"/>
                      <a:pt x="881063" y="502010"/>
                    </a:cubicBezTo>
                    <a:cubicBezTo>
                      <a:pt x="877016" y="506057"/>
                      <a:pt x="871538" y="508360"/>
                      <a:pt x="866775" y="511535"/>
                    </a:cubicBezTo>
                    <a:cubicBezTo>
                      <a:pt x="863600" y="516297"/>
                      <a:pt x="861297" y="521775"/>
                      <a:pt x="857250" y="525822"/>
                    </a:cubicBezTo>
                    <a:cubicBezTo>
                      <a:pt x="855093" y="527979"/>
                      <a:pt x="829321" y="546931"/>
                      <a:pt x="823913" y="549635"/>
                    </a:cubicBezTo>
                    <a:cubicBezTo>
                      <a:pt x="819423" y="551880"/>
                      <a:pt x="814239" y="552420"/>
                      <a:pt x="809625" y="554397"/>
                    </a:cubicBezTo>
                    <a:cubicBezTo>
                      <a:pt x="803099" y="557194"/>
                      <a:pt x="797100" y="561125"/>
                      <a:pt x="790575" y="563922"/>
                    </a:cubicBezTo>
                    <a:cubicBezTo>
                      <a:pt x="762972" y="575753"/>
                      <a:pt x="789457" y="559906"/>
                      <a:pt x="762000" y="578210"/>
                    </a:cubicBezTo>
                    <a:cubicBezTo>
                      <a:pt x="739214" y="612389"/>
                      <a:pt x="751045" y="598690"/>
                      <a:pt x="728663" y="621072"/>
                    </a:cubicBezTo>
                    <a:cubicBezTo>
                      <a:pt x="716688" y="656993"/>
                      <a:pt x="732843" y="612710"/>
                      <a:pt x="714375" y="649647"/>
                    </a:cubicBezTo>
                    <a:cubicBezTo>
                      <a:pt x="712130" y="654137"/>
                      <a:pt x="711858" y="659445"/>
                      <a:pt x="709613" y="663935"/>
                    </a:cubicBezTo>
                    <a:cubicBezTo>
                      <a:pt x="707053" y="669054"/>
                      <a:pt x="702413" y="672992"/>
                      <a:pt x="700088" y="678222"/>
                    </a:cubicBezTo>
                    <a:cubicBezTo>
                      <a:pt x="696010" y="687397"/>
                      <a:pt x="693738" y="697272"/>
                      <a:pt x="690563" y="706797"/>
                    </a:cubicBezTo>
                    <a:cubicBezTo>
                      <a:pt x="688975" y="711560"/>
                      <a:pt x="689816" y="718073"/>
                      <a:pt x="685800" y="721085"/>
                    </a:cubicBezTo>
                    <a:cubicBezTo>
                      <a:pt x="679450" y="725847"/>
                      <a:pt x="673253" y="730820"/>
                      <a:pt x="666750" y="735372"/>
                    </a:cubicBezTo>
                    <a:cubicBezTo>
                      <a:pt x="652683" y="745219"/>
                      <a:pt x="638175" y="754422"/>
                      <a:pt x="623888" y="763947"/>
                    </a:cubicBezTo>
                    <a:lnTo>
                      <a:pt x="609600" y="773472"/>
                    </a:lnTo>
                    <a:cubicBezTo>
                      <a:pt x="594506" y="796114"/>
                      <a:pt x="601885" y="782331"/>
                      <a:pt x="590550" y="816335"/>
                    </a:cubicBezTo>
                    <a:lnTo>
                      <a:pt x="585788" y="830622"/>
                    </a:lnTo>
                    <a:lnTo>
                      <a:pt x="581025" y="844910"/>
                    </a:lnTo>
                    <a:cubicBezTo>
                      <a:pt x="582835" y="853961"/>
                      <a:pt x="585670" y="873251"/>
                      <a:pt x="590550" y="883010"/>
                    </a:cubicBezTo>
                    <a:cubicBezTo>
                      <a:pt x="593110" y="888129"/>
                      <a:pt x="597515" y="892178"/>
                      <a:pt x="600075" y="897297"/>
                    </a:cubicBezTo>
                    <a:cubicBezTo>
                      <a:pt x="619793" y="936731"/>
                      <a:pt x="587067" y="884929"/>
                      <a:pt x="614363" y="925872"/>
                    </a:cubicBezTo>
                    <a:cubicBezTo>
                      <a:pt x="612775" y="941747"/>
                      <a:pt x="612026" y="957728"/>
                      <a:pt x="609600" y="973497"/>
                    </a:cubicBezTo>
                    <a:cubicBezTo>
                      <a:pt x="608837" y="978459"/>
                      <a:pt x="607974" y="983865"/>
                      <a:pt x="604838" y="987785"/>
                    </a:cubicBezTo>
                    <a:cubicBezTo>
                      <a:pt x="601262" y="992255"/>
                      <a:pt x="595313" y="994135"/>
                      <a:pt x="590550" y="997310"/>
                    </a:cubicBezTo>
                    <a:cubicBezTo>
                      <a:pt x="587375" y="1003660"/>
                      <a:pt x="584547" y="1010196"/>
                      <a:pt x="581025" y="1016360"/>
                    </a:cubicBezTo>
                    <a:cubicBezTo>
                      <a:pt x="578185" y="1021330"/>
                      <a:pt x="574060" y="1025528"/>
                      <a:pt x="571500" y="1030647"/>
                    </a:cubicBezTo>
                    <a:cubicBezTo>
                      <a:pt x="569255" y="1035137"/>
                      <a:pt x="568325" y="1040172"/>
                      <a:pt x="566738" y="1044935"/>
                    </a:cubicBezTo>
                    <a:cubicBezTo>
                      <a:pt x="568325" y="1054460"/>
                      <a:pt x="571500" y="1063854"/>
                      <a:pt x="571500" y="1073510"/>
                    </a:cubicBezTo>
                    <a:cubicBezTo>
                      <a:pt x="571500" y="1092359"/>
                      <a:pt x="557185" y="1106890"/>
                      <a:pt x="547688" y="1121135"/>
                    </a:cubicBezTo>
                    <a:lnTo>
                      <a:pt x="528638" y="1149710"/>
                    </a:lnTo>
                    <a:lnTo>
                      <a:pt x="519113" y="1163997"/>
                    </a:lnTo>
                    <a:cubicBezTo>
                      <a:pt x="517525" y="1170347"/>
                      <a:pt x="516148" y="1176753"/>
                      <a:pt x="514350" y="1183047"/>
                    </a:cubicBezTo>
                    <a:cubicBezTo>
                      <a:pt x="500685" y="1230874"/>
                      <a:pt x="519715" y="1156832"/>
                      <a:pt x="504825" y="1216385"/>
                    </a:cubicBezTo>
                    <a:cubicBezTo>
                      <a:pt x="500279" y="1275486"/>
                      <a:pt x="511363" y="1263430"/>
                      <a:pt x="490538" y="1292585"/>
                    </a:cubicBezTo>
                    <a:cubicBezTo>
                      <a:pt x="485924" y="1299044"/>
                      <a:pt x="480802" y="1305132"/>
                      <a:pt x="476250" y="1311635"/>
                    </a:cubicBezTo>
                    <a:cubicBezTo>
                      <a:pt x="469685" y="1321013"/>
                      <a:pt x="457200" y="1340210"/>
                      <a:pt x="457200" y="1340210"/>
                    </a:cubicBezTo>
                    <a:cubicBezTo>
                      <a:pt x="455613" y="1344972"/>
                      <a:pt x="454683" y="1350007"/>
                      <a:pt x="452438" y="1354497"/>
                    </a:cubicBezTo>
                    <a:cubicBezTo>
                      <a:pt x="441774" y="1375825"/>
                      <a:pt x="443280" y="1360844"/>
                      <a:pt x="438150" y="1383072"/>
                    </a:cubicBezTo>
                    <a:cubicBezTo>
                      <a:pt x="434510" y="1398847"/>
                      <a:pt x="434070" y="1415451"/>
                      <a:pt x="428625" y="1430697"/>
                    </a:cubicBezTo>
                    <a:cubicBezTo>
                      <a:pt x="425955" y="1438172"/>
                      <a:pt x="418951" y="1443288"/>
                      <a:pt x="414338" y="1449747"/>
                    </a:cubicBezTo>
                    <a:cubicBezTo>
                      <a:pt x="411011" y="1454405"/>
                      <a:pt x="408477" y="1459638"/>
                      <a:pt x="404813" y="1464035"/>
                    </a:cubicBezTo>
                    <a:cubicBezTo>
                      <a:pt x="393356" y="1477784"/>
                      <a:pt x="390284" y="1478483"/>
                      <a:pt x="376238" y="1487847"/>
                    </a:cubicBezTo>
                    <a:cubicBezTo>
                      <a:pt x="348940" y="1528796"/>
                      <a:pt x="381669" y="1476986"/>
                      <a:pt x="361950" y="1516422"/>
                    </a:cubicBezTo>
                    <a:cubicBezTo>
                      <a:pt x="359390" y="1521542"/>
                      <a:pt x="354985" y="1525590"/>
                      <a:pt x="352425" y="1530710"/>
                    </a:cubicBezTo>
                    <a:cubicBezTo>
                      <a:pt x="348602" y="1538356"/>
                      <a:pt x="346994" y="1547017"/>
                      <a:pt x="342900" y="1554522"/>
                    </a:cubicBezTo>
                    <a:cubicBezTo>
                      <a:pt x="337418" y="1564572"/>
                      <a:pt x="330200" y="1573572"/>
                      <a:pt x="323850" y="1583097"/>
                    </a:cubicBezTo>
                    <a:lnTo>
                      <a:pt x="314325" y="1597385"/>
                    </a:lnTo>
                    <a:cubicBezTo>
                      <a:pt x="312738" y="1602147"/>
                      <a:pt x="310547" y="1606750"/>
                      <a:pt x="309563" y="1611672"/>
                    </a:cubicBezTo>
                    <a:cubicBezTo>
                      <a:pt x="307361" y="1622680"/>
                      <a:pt x="308969" y="1634587"/>
                      <a:pt x="304800" y="1645010"/>
                    </a:cubicBezTo>
                    <a:cubicBezTo>
                      <a:pt x="301466" y="1653344"/>
                      <a:pt x="283368" y="1664060"/>
                      <a:pt x="276225" y="1668822"/>
                    </a:cubicBezTo>
                    <a:cubicBezTo>
                      <a:pt x="274638" y="1686285"/>
                      <a:pt x="276280" y="1704350"/>
                      <a:pt x="271463" y="1721210"/>
                    </a:cubicBezTo>
                    <a:cubicBezTo>
                      <a:pt x="269613" y="1727686"/>
                      <a:pt x="261487" y="1730323"/>
                      <a:pt x="257175" y="1735497"/>
                    </a:cubicBezTo>
                    <a:cubicBezTo>
                      <a:pt x="253511" y="1739894"/>
                      <a:pt x="251314" y="1745388"/>
                      <a:pt x="247650" y="1749785"/>
                    </a:cubicBezTo>
                    <a:cubicBezTo>
                      <a:pt x="243338" y="1754959"/>
                      <a:pt x="237675" y="1758898"/>
                      <a:pt x="233363" y="1764072"/>
                    </a:cubicBezTo>
                    <a:cubicBezTo>
                      <a:pt x="229699" y="1768469"/>
                      <a:pt x="228308" y="1774784"/>
                      <a:pt x="223838" y="1778360"/>
                    </a:cubicBezTo>
                    <a:cubicBezTo>
                      <a:pt x="219918" y="1781496"/>
                      <a:pt x="214313" y="1781535"/>
                      <a:pt x="209550" y="1783122"/>
                    </a:cubicBezTo>
                    <a:cubicBezTo>
                      <a:pt x="204788" y="1787885"/>
                      <a:pt x="199575" y="1792236"/>
                      <a:pt x="195263" y="1797410"/>
                    </a:cubicBezTo>
                    <a:cubicBezTo>
                      <a:pt x="191599" y="1801807"/>
                      <a:pt x="189785" y="1807650"/>
                      <a:pt x="185738" y="1811697"/>
                    </a:cubicBezTo>
                    <a:cubicBezTo>
                      <a:pt x="161146" y="1836289"/>
                      <a:pt x="163418" y="1816602"/>
                      <a:pt x="138113" y="1854560"/>
                    </a:cubicBezTo>
                    <a:lnTo>
                      <a:pt x="119063" y="1883135"/>
                    </a:lnTo>
                    <a:lnTo>
                      <a:pt x="133350" y="1959335"/>
                    </a:lnTo>
                    <a:cubicBezTo>
                      <a:pt x="128588" y="1984735"/>
                      <a:pt x="126845" y="2010892"/>
                      <a:pt x="119063" y="2035535"/>
                    </a:cubicBezTo>
                    <a:cubicBezTo>
                      <a:pt x="117035" y="2041958"/>
                      <a:pt x="109087" y="2044648"/>
                      <a:pt x="104775" y="2049822"/>
                    </a:cubicBezTo>
                    <a:cubicBezTo>
                      <a:pt x="101111" y="2054219"/>
                      <a:pt x="98425" y="2059347"/>
                      <a:pt x="95250" y="2064110"/>
                    </a:cubicBezTo>
                    <a:cubicBezTo>
                      <a:pt x="93663" y="2068872"/>
                      <a:pt x="93624" y="2074477"/>
                      <a:pt x="90488" y="2078397"/>
                    </a:cubicBezTo>
                    <a:cubicBezTo>
                      <a:pt x="86912" y="2082867"/>
                      <a:pt x="80247" y="2083875"/>
                      <a:pt x="76200" y="2087922"/>
                    </a:cubicBezTo>
                    <a:cubicBezTo>
                      <a:pt x="72153" y="2091969"/>
                      <a:pt x="69850" y="2097447"/>
                      <a:pt x="66675" y="2102210"/>
                    </a:cubicBezTo>
                    <a:cubicBezTo>
                      <a:pt x="68263" y="2110147"/>
                      <a:pt x="69682" y="2118120"/>
                      <a:pt x="71438" y="2126022"/>
                    </a:cubicBezTo>
                    <a:cubicBezTo>
                      <a:pt x="72858" y="2132412"/>
                      <a:pt x="77998" y="2138778"/>
                      <a:pt x="76200" y="2145072"/>
                    </a:cubicBezTo>
                    <a:cubicBezTo>
                      <a:pt x="73566" y="2154290"/>
                      <a:pt x="33952" y="2178001"/>
                      <a:pt x="33338" y="2178410"/>
                    </a:cubicBezTo>
                    <a:lnTo>
                      <a:pt x="19050" y="2187935"/>
                    </a:lnTo>
                    <a:cubicBezTo>
                      <a:pt x="7764" y="2204864"/>
                      <a:pt x="15249" y="2202222"/>
                      <a:pt x="0" y="2202222"/>
                    </a:cubicBezTo>
                    <a:lnTo>
                      <a:pt x="4763" y="2202222"/>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33" name="32 Forma libre"/>
              <p:cNvSpPr/>
              <p:nvPr/>
            </p:nvSpPr>
            <p:spPr>
              <a:xfrm>
                <a:off x="1766888" y="376238"/>
                <a:ext cx="1833562" cy="2000250"/>
              </a:xfrm>
              <a:custGeom>
                <a:avLst/>
                <a:gdLst>
                  <a:gd name="connsiteX0" fmla="*/ 1833562 w 1833562"/>
                  <a:gd name="connsiteY0" fmla="*/ 0 h 2000250"/>
                  <a:gd name="connsiteX1" fmla="*/ 1795462 w 1833562"/>
                  <a:gd name="connsiteY1" fmla="*/ 47625 h 2000250"/>
                  <a:gd name="connsiteX2" fmla="*/ 1781175 w 1833562"/>
                  <a:gd name="connsiteY2" fmla="*/ 52387 h 2000250"/>
                  <a:gd name="connsiteX3" fmla="*/ 1752600 w 1833562"/>
                  <a:gd name="connsiteY3" fmla="*/ 71437 h 2000250"/>
                  <a:gd name="connsiteX4" fmla="*/ 1738312 w 1833562"/>
                  <a:gd name="connsiteY4" fmla="*/ 80962 h 2000250"/>
                  <a:gd name="connsiteX5" fmla="*/ 1724025 w 1833562"/>
                  <a:gd name="connsiteY5" fmla="*/ 85725 h 2000250"/>
                  <a:gd name="connsiteX6" fmla="*/ 1695450 w 1833562"/>
                  <a:gd name="connsiteY6" fmla="*/ 100012 h 2000250"/>
                  <a:gd name="connsiteX7" fmla="*/ 1690687 w 1833562"/>
                  <a:gd name="connsiteY7" fmla="*/ 114300 h 2000250"/>
                  <a:gd name="connsiteX8" fmla="*/ 1685925 w 1833562"/>
                  <a:gd name="connsiteY8" fmla="*/ 138112 h 2000250"/>
                  <a:gd name="connsiteX9" fmla="*/ 1643062 w 1833562"/>
                  <a:gd name="connsiteY9" fmla="*/ 171450 h 2000250"/>
                  <a:gd name="connsiteX10" fmla="*/ 1628775 w 1833562"/>
                  <a:gd name="connsiteY10" fmla="*/ 180975 h 2000250"/>
                  <a:gd name="connsiteX11" fmla="*/ 1614487 w 1833562"/>
                  <a:gd name="connsiteY11" fmla="*/ 190500 h 2000250"/>
                  <a:gd name="connsiteX12" fmla="*/ 1585912 w 1833562"/>
                  <a:gd name="connsiteY12" fmla="*/ 214312 h 2000250"/>
                  <a:gd name="connsiteX13" fmla="*/ 1571625 w 1833562"/>
                  <a:gd name="connsiteY13" fmla="*/ 219075 h 2000250"/>
                  <a:gd name="connsiteX14" fmla="*/ 1557337 w 1833562"/>
                  <a:gd name="connsiteY14" fmla="*/ 228600 h 2000250"/>
                  <a:gd name="connsiteX15" fmla="*/ 1533525 w 1833562"/>
                  <a:gd name="connsiteY15" fmla="*/ 233362 h 2000250"/>
                  <a:gd name="connsiteX16" fmla="*/ 1514475 w 1833562"/>
                  <a:gd name="connsiteY16" fmla="*/ 238125 h 2000250"/>
                  <a:gd name="connsiteX17" fmla="*/ 1485900 w 1833562"/>
                  <a:gd name="connsiteY17" fmla="*/ 261937 h 2000250"/>
                  <a:gd name="connsiteX18" fmla="*/ 1476375 w 1833562"/>
                  <a:gd name="connsiteY18" fmla="*/ 276225 h 2000250"/>
                  <a:gd name="connsiteX19" fmla="*/ 1462087 w 1833562"/>
                  <a:gd name="connsiteY19" fmla="*/ 285750 h 2000250"/>
                  <a:gd name="connsiteX20" fmla="*/ 1447800 w 1833562"/>
                  <a:gd name="connsiteY20" fmla="*/ 300037 h 2000250"/>
                  <a:gd name="connsiteX21" fmla="*/ 1438275 w 1833562"/>
                  <a:gd name="connsiteY21" fmla="*/ 361950 h 2000250"/>
                  <a:gd name="connsiteX22" fmla="*/ 1433512 w 1833562"/>
                  <a:gd name="connsiteY22" fmla="*/ 376237 h 2000250"/>
                  <a:gd name="connsiteX23" fmla="*/ 1428750 w 1833562"/>
                  <a:gd name="connsiteY23" fmla="*/ 395287 h 2000250"/>
                  <a:gd name="connsiteX24" fmla="*/ 1423987 w 1833562"/>
                  <a:gd name="connsiteY24" fmla="*/ 466725 h 2000250"/>
                  <a:gd name="connsiteX25" fmla="*/ 1404937 w 1833562"/>
                  <a:gd name="connsiteY25" fmla="*/ 500062 h 2000250"/>
                  <a:gd name="connsiteX26" fmla="*/ 1390650 w 1833562"/>
                  <a:gd name="connsiteY26" fmla="*/ 514350 h 2000250"/>
                  <a:gd name="connsiteX27" fmla="*/ 1371600 w 1833562"/>
                  <a:gd name="connsiteY27" fmla="*/ 538162 h 2000250"/>
                  <a:gd name="connsiteX28" fmla="*/ 1352550 w 1833562"/>
                  <a:gd name="connsiteY28" fmla="*/ 566737 h 2000250"/>
                  <a:gd name="connsiteX29" fmla="*/ 1333500 w 1833562"/>
                  <a:gd name="connsiteY29" fmla="*/ 595312 h 2000250"/>
                  <a:gd name="connsiteX30" fmla="*/ 1319212 w 1833562"/>
                  <a:gd name="connsiteY30" fmla="*/ 623887 h 2000250"/>
                  <a:gd name="connsiteX31" fmla="*/ 1285875 w 1833562"/>
                  <a:gd name="connsiteY31" fmla="*/ 652462 h 2000250"/>
                  <a:gd name="connsiteX32" fmla="*/ 1266825 w 1833562"/>
                  <a:gd name="connsiteY32" fmla="*/ 681037 h 2000250"/>
                  <a:gd name="connsiteX33" fmla="*/ 1257300 w 1833562"/>
                  <a:gd name="connsiteY33" fmla="*/ 695325 h 2000250"/>
                  <a:gd name="connsiteX34" fmla="*/ 1243012 w 1833562"/>
                  <a:gd name="connsiteY34" fmla="*/ 704850 h 2000250"/>
                  <a:gd name="connsiteX35" fmla="*/ 1233487 w 1833562"/>
                  <a:gd name="connsiteY35" fmla="*/ 733425 h 2000250"/>
                  <a:gd name="connsiteX36" fmla="*/ 1228725 w 1833562"/>
                  <a:gd name="connsiteY36" fmla="*/ 776287 h 2000250"/>
                  <a:gd name="connsiteX37" fmla="*/ 1223962 w 1833562"/>
                  <a:gd name="connsiteY37" fmla="*/ 790575 h 2000250"/>
                  <a:gd name="connsiteX38" fmla="*/ 1204912 w 1833562"/>
                  <a:gd name="connsiteY38" fmla="*/ 804862 h 2000250"/>
                  <a:gd name="connsiteX39" fmla="*/ 1176337 w 1833562"/>
                  <a:gd name="connsiteY39" fmla="*/ 833437 h 2000250"/>
                  <a:gd name="connsiteX40" fmla="*/ 1143000 w 1833562"/>
                  <a:gd name="connsiteY40" fmla="*/ 857250 h 2000250"/>
                  <a:gd name="connsiteX41" fmla="*/ 1128712 w 1833562"/>
                  <a:gd name="connsiteY41" fmla="*/ 866775 h 2000250"/>
                  <a:gd name="connsiteX42" fmla="*/ 1114425 w 1833562"/>
                  <a:gd name="connsiteY42" fmla="*/ 881062 h 2000250"/>
                  <a:gd name="connsiteX43" fmla="*/ 1085850 w 1833562"/>
                  <a:gd name="connsiteY43" fmla="*/ 890587 h 2000250"/>
                  <a:gd name="connsiteX44" fmla="*/ 1052512 w 1833562"/>
                  <a:gd name="connsiteY44" fmla="*/ 904875 h 2000250"/>
                  <a:gd name="connsiteX45" fmla="*/ 1042987 w 1833562"/>
                  <a:gd name="connsiteY45" fmla="*/ 919162 h 2000250"/>
                  <a:gd name="connsiteX46" fmla="*/ 1028700 w 1833562"/>
                  <a:gd name="connsiteY46" fmla="*/ 928687 h 2000250"/>
                  <a:gd name="connsiteX47" fmla="*/ 1009650 w 1833562"/>
                  <a:gd name="connsiteY47" fmla="*/ 947737 h 2000250"/>
                  <a:gd name="connsiteX48" fmla="*/ 962025 w 1833562"/>
                  <a:gd name="connsiteY48" fmla="*/ 981075 h 2000250"/>
                  <a:gd name="connsiteX49" fmla="*/ 933450 w 1833562"/>
                  <a:gd name="connsiteY49" fmla="*/ 1009650 h 2000250"/>
                  <a:gd name="connsiteX50" fmla="*/ 904875 w 1833562"/>
                  <a:gd name="connsiteY50" fmla="*/ 1038225 h 2000250"/>
                  <a:gd name="connsiteX51" fmla="*/ 890587 w 1833562"/>
                  <a:gd name="connsiteY51" fmla="*/ 1057275 h 2000250"/>
                  <a:gd name="connsiteX52" fmla="*/ 881062 w 1833562"/>
                  <a:gd name="connsiteY52" fmla="*/ 1071562 h 2000250"/>
                  <a:gd name="connsiteX53" fmla="*/ 866775 w 1833562"/>
                  <a:gd name="connsiteY53" fmla="*/ 1081087 h 2000250"/>
                  <a:gd name="connsiteX54" fmla="*/ 842962 w 1833562"/>
                  <a:gd name="connsiteY54" fmla="*/ 1104900 h 2000250"/>
                  <a:gd name="connsiteX55" fmla="*/ 833437 w 1833562"/>
                  <a:gd name="connsiteY55" fmla="*/ 1143000 h 2000250"/>
                  <a:gd name="connsiteX56" fmla="*/ 828675 w 1833562"/>
                  <a:gd name="connsiteY56" fmla="*/ 1166812 h 2000250"/>
                  <a:gd name="connsiteX57" fmla="*/ 819150 w 1833562"/>
                  <a:gd name="connsiteY57" fmla="*/ 1195387 h 2000250"/>
                  <a:gd name="connsiteX58" fmla="*/ 804862 w 1833562"/>
                  <a:gd name="connsiteY58" fmla="*/ 1209675 h 2000250"/>
                  <a:gd name="connsiteX59" fmla="*/ 776287 w 1833562"/>
                  <a:gd name="connsiteY59" fmla="*/ 1228725 h 2000250"/>
                  <a:gd name="connsiteX60" fmla="*/ 762000 w 1833562"/>
                  <a:gd name="connsiteY60" fmla="*/ 1238250 h 2000250"/>
                  <a:gd name="connsiteX61" fmla="*/ 747712 w 1833562"/>
                  <a:gd name="connsiteY61" fmla="*/ 1252537 h 2000250"/>
                  <a:gd name="connsiteX62" fmla="*/ 728662 w 1833562"/>
                  <a:gd name="connsiteY62" fmla="*/ 1304925 h 2000250"/>
                  <a:gd name="connsiteX63" fmla="*/ 714375 w 1833562"/>
                  <a:gd name="connsiteY63" fmla="*/ 1309687 h 2000250"/>
                  <a:gd name="connsiteX64" fmla="*/ 700087 w 1833562"/>
                  <a:gd name="connsiteY64" fmla="*/ 1323975 h 2000250"/>
                  <a:gd name="connsiteX65" fmla="*/ 690562 w 1833562"/>
                  <a:gd name="connsiteY65" fmla="*/ 1338262 h 2000250"/>
                  <a:gd name="connsiteX66" fmla="*/ 661987 w 1833562"/>
                  <a:gd name="connsiteY66" fmla="*/ 1362075 h 2000250"/>
                  <a:gd name="connsiteX67" fmla="*/ 652462 w 1833562"/>
                  <a:gd name="connsiteY67" fmla="*/ 1376362 h 2000250"/>
                  <a:gd name="connsiteX68" fmla="*/ 623887 w 1833562"/>
                  <a:gd name="connsiteY68" fmla="*/ 1400175 h 2000250"/>
                  <a:gd name="connsiteX69" fmla="*/ 619125 w 1833562"/>
                  <a:gd name="connsiteY69" fmla="*/ 1414462 h 2000250"/>
                  <a:gd name="connsiteX70" fmla="*/ 600075 w 1833562"/>
                  <a:gd name="connsiteY70" fmla="*/ 1443037 h 2000250"/>
                  <a:gd name="connsiteX71" fmla="*/ 595312 w 1833562"/>
                  <a:gd name="connsiteY71" fmla="*/ 1471612 h 2000250"/>
                  <a:gd name="connsiteX72" fmla="*/ 547687 w 1833562"/>
                  <a:gd name="connsiteY72" fmla="*/ 1514475 h 2000250"/>
                  <a:gd name="connsiteX73" fmla="*/ 533400 w 1833562"/>
                  <a:gd name="connsiteY73" fmla="*/ 1519237 h 2000250"/>
                  <a:gd name="connsiteX74" fmla="*/ 509587 w 1833562"/>
                  <a:gd name="connsiteY74" fmla="*/ 1543050 h 2000250"/>
                  <a:gd name="connsiteX75" fmla="*/ 485775 w 1833562"/>
                  <a:gd name="connsiteY75" fmla="*/ 1566862 h 2000250"/>
                  <a:gd name="connsiteX76" fmla="*/ 481012 w 1833562"/>
                  <a:gd name="connsiteY76" fmla="*/ 1585912 h 2000250"/>
                  <a:gd name="connsiteX77" fmla="*/ 457200 w 1833562"/>
                  <a:gd name="connsiteY77" fmla="*/ 1614487 h 2000250"/>
                  <a:gd name="connsiteX78" fmla="*/ 447675 w 1833562"/>
                  <a:gd name="connsiteY78" fmla="*/ 1628775 h 2000250"/>
                  <a:gd name="connsiteX79" fmla="*/ 433387 w 1833562"/>
                  <a:gd name="connsiteY79" fmla="*/ 1633537 h 2000250"/>
                  <a:gd name="connsiteX80" fmla="*/ 414337 w 1833562"/>
                  <a:gd name="connsiteY80" fmla="*/ 1647825 h 2000250"/>
                  <a:gd name="connsiteX81" fmla="*/ 395287 w 1833562"/>
                  <a:gd name="connsiteY81" fmla="*/ 1681162 h 2000250"/>
                  <a:gd name="connsiteX82" fmla="*/ 385762 w 1833562"/>
                  <a:gd name="connsiteY82" fmla="*/ 1695450 h 2000250"/>
                  <a:gd name="connsiteX83" fmla="*/ 371475 w 1833562"/>
                  <a:gd name="connsiteY83" fmla="*/ 1700212 h 2000250"/>
                  <a:gd name="connsiteX84" fmla="*/ 338137 w 1833562"/>
                  <a:gd name="connsiteY84" fmla="*/ 1704975 h 2000250"/>
                  <a:gd name="connsiteX85" fmla="*/ 323850 w 1833562"/>
                  <a:gd name="connsiteY85" fmla="*/ 1709737 h 2000250"/>
                  <a:gd name="connsiteX86" fmla="*/ 314325 w 1833562"/>
                  <a:gd name="connsiteY86" fmla="*/ 1724025 h 2000250"/>
                  <a:gd name="connsiteX87" fmla="*/ 300037 w 1833562"/>
                  <a:gd name="connsiteY87" fmla="*/ 1733550 h 2000250"/>
                  <a:gd name="connsiteX88" fmla="*/ 290512 w 1833562"/>
                  <a:gd name="connsiteY88" fmla="*/ 1747837 h 2000250"/>
                  <a:gd name="connsiteX89" fmla="*/ 276225 w 1833562"/>
                  <a:gd name="connsiteY89" fmla="*/ 1762125 h 2000250"/>
                  <a:gd name="connsiteX90" fmla="*/ 261937 w 1833562"/>
                  <a:gd name="connsiteY90" fmla="*/ 1766887 h 2000250"/>
                  <a:gd name="connsiteX91" fmla="*/ 252412 w 1833562"/>
                  <a:gd name="connsiteY91" fmla="*/ 1781175 h 2000250"/>
                  <a:gd name="connsiteX92" fmla="*/ 204787 w 1833562"/>
                  <a:gd name="connsiteY92" fmla="*/ 1804987 h 2000250"/>
                  <a:gd name="connsiteX93" fmla="*/ 185737 w 1833562"/>
                  <a:gd name="connsiteY93" fmla="*/ 1852612 h 2000250"/>
                  <a:gd name="connsiteX94" fmla="*/ 152400 w 1833562"/>
                  <a:gd name="connsiteY94" fmla="*/ 1862137 h 2000250"/>
                  <a:gd name="connsiteX95" fmla="*/ 138112 w 1833562"/>
                  <a:gd name="connsiteY95" fmla="*/ 1866900 h 2000250"/>
                  <a:gd name="connsiteX96" fmla="*/ 109537 w 1833562"/>
                  <a:gd name="connsiteY96" fmla="*/ 1890712 h 2000250"/>
                  <a:gd name="connsiteX97" fmla="*/ 104775 w 1833562"/>
                  <a:gd name="connsiteY97" fmla="*/ 1905000 h 2000250"/>
                  <a:gd name="connsiteX98" fmla="*/ 100012 w 1833562"/>
                  <a:gd name="connsiteY98" fmla="*/ 1933575 h 2000250"/>
                  <a:gd name="connsiteX99" fmla="*/ 85725 w 1833562"/>
                  <a:gd name="connsiteY99" fmla="*/ 1938337 h 2000250"/>
                  <a:gd name="connsiteX100" fmla="*/ 71437 w 1833562"/>
                  <a:gd name="connsiteY100" fmla="*/ 1952625 h 2000250"/>
                  <a:gd name="connsiteX101" fmla="*/ 66675 w 1833562"/>
                  <a:gd name="connsiteY101" fmla="*/ 1966912 h 2000250"/>
                  <a:gd name="connsiteX102" fmla="*/ 38100 w 1833562"/>
                  <a:gd name="connsiteY102" fmla="*/ 1985962 h 2000250"/>
                  <a:gd name="connsiteX103" fmla="*/ 0 w 1833562"/>
                  <a:gd name="connsiteY103" fmla="*/ 2000250 h 2000250"/>
                  <a:gd name="connsiteX104" fmla="*/ 0 w 1833562"/>
                  <a:gd name="connsiteY104" fmla="*/ 1995487 h 2000250"/>
                  <a:gd name="connsiteX105" fmla="*/ 0 w 1833562"/>
                  <a:gd name="connsiteY105" fmla="*/ 1995487 h 2000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1833562" h="2000250">
                    <a:moveTo>
                      <a:pt x="1833562" y="0"/>
                    </a:moveTo>
                    <a:cubicBezTo>
                      <a:pt x="1825095" y="16933"/>
                      <a:pt x="1815619" y="40907"/>
                      <a:pt x="1795462" y="47625"/>
                    </a:cubicBezTo>
                    <a:lnTo>
                      <a:pt x="1781175" y="52387"/>
                    </a:lnTo>
                    <a:lnTo>
                      <a:pt x="1752600" y="71437"/>
                    </a:lnTo>
                    <a:cubicBezTo>
                      <a:pt x="1747837" y="74612"/>
                      <a:pt x="1743742" y="79152"/>
                      <a:pt x="1738312" y="80962"/>
                    </a:cubicBezTo>
                    <a:cubicBezTo>
                      <a:pt x="1733550" y="82550"/>
                      <a:pt x="1728515" y="83480"/>
                      <a:pt x="1724025" y="85725"/>
                    </a:cubicBezTo>
                    <a:cubicBezTo>
                      <a:pt x="1687104" y="104186"/>
                      <a:pt x="1731353" y="88045"/>
                      <a:pt x="1695450" y="100012"/>
                    </a:cubicBezTo>
                    <a:cubicBezTo>
                      <a:pt x="1693862" y="104775"/>
                      <a:pt x="1691905" y="109430"/>
                      <a:pt x="1690687" y="114300"/>
                    </a:cubicBezTo>
                    <a:cubicBezTo>
                      <a:pt x="1688724" y="122153"/>
                      <a:pt x="1689545" y="130872"/>
                      <a:pt x="1685925" y="138112"/>
                    </a:cubicBezTo>
                    <a:cubicBezTo>
                      <a:pt x="1680329" y="149303"/>
                      <a:pt x="1648710" y="167685"/>
                      <a:pt x="1643062" y="171450"/>
                    </a:cubicBezTo>
                    <a:lnTo>
                      <a:pt x="1628775" y="180975"/>
                    </a:lnTo>
                    <a:cubicBezTo>
                      <a:pt x="1624012" y="184150"/>
                      <a:pt x="1618534" y="186453"/>
                      <a:pt x="1614487" y="190500"/>
                    </a:cubicBezTo>
                    <a:cubicBezTo>
                      <a:pt x="1603953" y="201034"/>
                      <a:pt x="1599175" y="207680"/>
                      <a:pt x="1585912" y="214312"/>
                    </a:cubicBezTo>
                    <a:cubicBezTo>
                      <a:pt x="1581422" y="216557"/>
                      <a:pt x="1576115" y="216830"/>
                      <a:pt x="1571625" y="219075"/>
                    </a:cubicBezTo>
                    <a:cubicBezTo>
                      <a:pt x="1566505" y="221635"/>
                      <a:pt x="1562697" y="226590"/>
                      <a:pt x="1557337" y="228600"/>
                    </a:cubicBezTo>
                    <a:cubicBezTo>
                      <a:pt x="1549758" y="231442"/>
                      <a:pt x="1541427" y="231606"/>
                      <a:pt x="1533525" y="233362"/>
                    </a:cubicBezTo>
                    <a:cubicBezTo>
                      <a:pt x="1527135" y="234782"/>
                      <a:pt x="1520825" y="236537"/>
                      <a:pt x="1514475" y="238125"/>
                    </a:cubicBezTo>
                    <a:cubicBezTo>
                      <a:pt x="1500427" y="247490"/>
                      <a:pt x="1497359" y="248186"/>
                      <a:pt x="1485900" y="261937"/>
                    </a:cubicBezTo>
                    <a:cubicBezTo>
                      <a:pt x="1482236" y="266334"/>
                      <a:pt x="1480422" y="272178"/>
                      <a:pt x="1476375" y="276225"/>
                    </a:cubicBezTo>
                    <a:cubicBezTo>
                      <a:pt x="1472328" y="280272"/>
                      <a:pt x="1466484" y="282086"/>
                      <a:pt x="1462087" y="285750"/>
                    </a:cubicBezTo>
                    <a:cubicBezTo>
                      <a:pt x="1456913" y="290062"/>
                      <a:pt x="1452562" y="295275"/>
                      <a:pt x="1447800" y="300037"/>
                    </a:cubicBezTo>
                    <a:cubicBezTo>
                      <a:pt x="1436335" y="334428"/>
                      <a:pt x="1448799" y="293542"/>
                      <a:pt x="1438275" y="361950"/>
                    </a:cubicBezTo>
                    <a:cubicBezTo>
                      <a:pt x="1437512" y="366912"/>
                      <a:pt x="1434891" y="371410"/>
                      <a:pt x="1433512" y="376237"/>
                    </a:cubicBezTo>
                    <a:cubicBezTo>
                      <a:pt x="1431714" y="382531"/>
                      <a:pt x="1430337" y="388937"/>
                      <a:pt x="1428750" y="395287"/>
                    </a:cubicBezTo>
                    <a:cubicBezTo>
                      <a:pt x="1427162" y="419100"/>
                      <a:pt x="1426623" y="443005"/>
                      <a:pt x="1423987" y="466725"/>
                    </a:cubicBezTo>
                    <a:cubicBezTo>
                      <a:pt x="1422518" y="479950"/>
                      <a:pt x="1413062" y="490583"/>
                      <a:pt x="1404937" y="500062"/>
                    </a:cubicBezTo>
                    <a:cubicBezTo>
                      <a:pt x="1400554" y="505176"/>
                      <a:pt x="1395085" y="509281"/>
                      <a:pt x="1390650" y="514350"/>
                    </a:cubicBezTo>
                    <a:cubicBezTo>
                      <a:pt x="1383956" y="522000"/>
                      <a:pt x="1377950" y="530225"/>
                      <a:pt x="1371600" y="538162"/>
                    </a:cubicBezTo>
                    <a:cubicBezTo>
                      <a:pt x="1362491" y="565488"/>
                      <a:pt x="1373360" y="539981"/>
                      <a:pt x="1352550" y="566737"/>
                    </a:cubicBezTo>
                    <a:cubicBezTo>
                      <a:pt x="1345522" y="575773"/>
                      <a:pt x="1337120" y="584452"/>
                      <a:pt x="1333500" y="595312"/>
                    </a:cubicBezTo>
                    <a:cubicBezTo>
                      <a:pt x="1328726" y="609632"/>
                      <a:pt x="1329470" y="611577"/>
                      <a:pt x="1319212" y="623887"/>
                    </a:cubicBezTo>
                    <a:cubicBezTo>
                      <a:pt x="1308154" y="637157"/>
                      <a:pt x="1299894" y="641948"/>
                      <a:pt x="1285875" y="652462"/>
                    </a:cubicBezTo>
                    <a:lnTo>
                      <a:pt x="1266825" y="681037"/>
                    </a:lnTo>
                    <a:cubicBezTo>
                      <a:pt x="1263650" y="685800"/>
                      <a:pt x="1262063" y="692150"/>
                      <a:pt x="1257300" y="695325"/>
                    </a:cubicBezTo>
                    <a:lnTo>
                      <a:pt x="1243012" y="704850"/>
                    </a:lnTo>
                    <a:cubicBezTo>
                      <a:pt x="1239837" y="714375"/>
                      <a:pt x="1234596" y="723446"/>
                      <a:pt x="1233487" y="733425"/>
                    </a:cubicBezTo>
                    <a:cubicBezTo>
                      <a:pt x="1231900" y="747712"/>
                      <a:pt x="1231088" y="762107"/>
                      <a:pt x="1228725" y="776287"/>
                    </a:cubicBezTo>
                    <a:cubicBezTo>
                      <a:pt x="1227900" y="781239"/>
                      <a:pt x="1227176" y="786718"/>
                      <a:pt x="1223962" y="790575"/>
                    </a:cubicBezTo>
                    <a:cubicBezTo>
                      <a:pt x="1218881" y="796673"/>
                      <a:pt x="1210812" y="799552"/>
                      <a:pt x="1204912" y="804862"/>
                    </a:cubicBezTo>
                    <a:cubicBezTo>
                      <a:pt x="1194899" y="813873"/>
                      <a:pt x="1187545" y="825965"/>
                      <a:pt x="1176337" y="833437"/>
                    </a:cubicBezTo>
                    <a:cubicBezTo>
                      <a:pt x="1142654" y="855893"/>
                      <a:pt x="1184369" y="827701"/>
                      <a:pt x="1143000" y="857250"/>
                    </a:cubicBezTo>
                    <a:cubicBezTo>
                      <a:pt x="1138342" y="860577"/>
                      <a:pt x="1133109" y="863111"/>
                      <a:pt x="1128712" y="866775"/>
                    </a:cubicBezTo>
                    <a:cubicBezTo>
                      <a:pt x="1123538" y="871087"/>
                      <a:pt x="1120312" y="877791"/>
                      <a:pt x="1114425" y="881062"/>
                    </a:cubicBezTo>
                    <a:cubicBezTo>
                      <a:pt x="1105648" y="885938"/>
                      <a:pt x="1094830" y="886097"/>
                      <a:pt x="1085850" y="890587"/>
                    </a:cubicBezTo>
                    <a:cubicBezTo>
                      <a:pt x="1062310" y="902357"/>
                      <a:pt x="1073535" y="897867"/>
                      <a:pt x="1052512" y="904875"/>
                    </a:cubicBezTo>
                    <a:cubicBezTo>
                      <a:pt x="1049337" y="909637"/>
                      <a:pt x="1047034" y="915115"/>
                      <a:pt x="1042987" y="919162"/>
                    </a:cubicBezTo>
                    <a:cubicBezTo>
                      <a:pt x="1038940" y="923209"/>
                      <a:pt x="1032276" y="924218"/>
                      <a:pt x="1028700" y="928687"/>
                    </a:cubicBezTo>
                    <a:cubicBezTo>
                      <a:pt x="1010228" y="951777"/>
                      <a:pt x="1040820" y="937348"/>
                      <a:pt x="1009650" y="947737"/>
                    </a:cubicBezTo>
                    <a:cubicBezTo>
                      <a:pt x="1000619" y="953758"/>
                      <a:pt x="972102" y="972006"/>
                      <a:pt x="962025" y="981075"/>
                    </a:cubicBezTo>
                    <a:cubicBezTo>
                      <a:pt x="952013" y="990086"/>
                      <a:pt x="942975" y="1000125"/>
                      <a:pt x="933450" y="1009650"/>
                    </a:cubicBezTo>
                    <a:lnTo>
                      <a:pt x="904875" y="1038225"/>
                    </a:lnTo>
                    <a:cubicBezTo>
                      <a:pt x="900112" y="1044575"/>
                      <a:pt x="895201" y="1050816"/>
                      <a:pt x="890587" y="1057275"/>
                    </a:cubicBezTo>
                    <a:cubicBezTo>
                      <a:pt x="887260" y="1061932"/>
                      <a:pt x="885109" y="1067515"/>
                      <a:pt x="881062" y="1071562"/>
                    </a:cubicBezTo>
                    <a:cubicBezTo>
                      <a:pt x="877015" y="1075609"/>
                      <a:pt x="871537" y="1077912"/>
                      <a:pt x="866775" y="1081087"/>
                    </a:cubicBezTo>
                    <a:cubicBezTo>
                      <a:pt x="841378" y="1119184"/>
                      <a:pt x="845343" y="1092994"/>
                      <a:pt x="842962" y="1104900"/>
                    </a:cubicBezTo>
                    <a:cubicBezTo>
                      <a:pt x="839787" y="1117600"/>
                      <a:pt x="836381" y="1130244"/>
                      <a:pt x="833437" y="1143000"/>
                    </a:cubicBezTo>
                    <a:cubicBezTo>
                      <a:pt x="831617" y="1150887"/>
                      <a:pt x="830805" y="1159003"/>
                      <a:pt x="828675" y="1166812"/>
                    </a:cubicBezTo>
                    <a:cubicBezTo>
                      <a:pt x="826033" y="1176498"/>
                      <a:pt x="826250" y="1188287"/>
                      <a:pt x="819150" y="1195387"/>
                    </a:cubicBezTo>
                    <a:cubicBezTo>
                      <a:pt x="814387" y="1200150"/>
                      <a:pt x="810179" y="1205540"/>
                      <a:pt x="804862" y="1209675"/>
                    </a:cubicBezTo>
                    <a:cubicBezTo>
                      <a:pt x="795826" y="1216703"/>
                      <a:pt x="785812" y="1222375"/>
                      <a:pt x="776287" y="1228725"/>
                    </a:cubicBezTo>
                    <a:cubicBezTo>
                      <a:pt x="771525" y="1231900"/>
                      <a:pt x="766047" y="1234203"/>
                      <a:pt x="762000" y="1238250"/>
                    </a:cubicBezTo>
                    <a:lnTo>
                      <a:pt x="747712" y="1252537"/>
                    </a:lnTo>
                    <a:cubicBezTo>
                      <a:pt x="743610" y="1289456"/>
                      <a:pt x="754397" y="1292058"/>
                      <a:pt x="728662" y="1304925"/>
                    </a:cubicBezTo>
                    <a:cubicBezTo>
                      <a:pt x="724172" y="1307170"/>
                      <a:pt x="719137" y="1308100"/>
                      <a:pt x="714375" y="1309687"/>
                    </a:cubicBezTo>
                    <a:cubicBezTo>
                      <a:pt x="709612" y="1314450"/>
                      <a:pt x="704399" y="1318801"/>
                      <a:pt x="700087" y="1323975"/>
                    </a:cubicBezTo>
                    <a:cubicBezTo>
                      <a:pt x="696423" y="1328372"/>
                      <a:pt x="694609" y="1334215"/>
                      <a:pt x="690562" y="1338262"/>
                    </a:cubicBezTo>
                    <a:cubicBezTo>
                      <a:pt x="653098" y="1375726"/>
                      <a:pt x="701001" y="1315259"/>
                      <a:pt x="661987" y="1362075"/>
                    </a:cubicBezTo>
                    <a:cubicBezTo>
                      <a:pt x="658323" y="1366472"/>
                      <a:pt x="656126" y="1371965"/>
                      <a:pt x="652462" y="1376362"/>
                    </a:cubicBezTo>
                    <a:cubicBezTo>
                      <a:pt x="641001" y="1390116"/>
                      <a:pt x="637938" y="1390808"/>
                      <a:pt x="623887" y="1400175"/>
                    </a:cubicBezTo>
                    <a:cubicBezTo>
                      <a:pt x="622300" y="1404937"/>
                      <a:pt x="621563" y="1410074"/>
                      <a:pt x="619125" y="1414462"/>
                    </a:cubicBezTo>
                    <a:cubicBezTo>
                      <a:pt x="613566" y="1424469"/>
                      <a:pt x="600075" y="1443037"/>
                      <a:pt x="600075" y="1443037"/>
                    </a:cubicBezTo>
                    <a:cubicBezTo>
                      <a:pt x="598487" y="1452562"/>
                      <a:pt x="600178" y="1463271"/>
                      <a:pt x="595312" y="1471612"/>
                    </a:cubicBezTo>
                    <a:cubicBezTo>
                      <a:pt x="590401" y="1480030"/>
                      <a:pt x="560261" y="1507290"/>
                      <a:pt x="547687" y="1514475"/>
                    </a:cubicBezTo>
                    <a:cubicBezTo>
                      <a:pt x="543329" y="1516966"/>
                      <a:pt x="538162" y="1517650"/>
                      <a:pt x="533400" y="1519237"/>
                    </a:cubicBezTo>
                    <a:cubicBezTo>
                      <a:pt x="508003" y="1557334"/>
                      <a:pt x="541335" y="1511303"/>
                      <a:pt x="509587" y="1543050"/>
                    </a:cubicBezTo>
                    <a:cubicBezTo>
                      <a:pt x="477834" y="1574802"/>
                      <a:pt x="523878" y="1541459"/>
                      <a:pt x="485775" y="1566862"/>
                    </a:cubicBezTo>
                    <a:cubicBezTo>
                      <a:pt x="475005" y="1583018"/>
                      <a:pt x="472203" y="1577103"/>
                      <a:pt x="481012" y="1585912"/>
                    </a:cubicBezTo>
                    <a:cubicBezTo>
                      <a:pt x="457363" y="1621387"/>
                      <a:pt x="487758" y="1577817"/>
                      <a:pt x="457200" y="1614487"/>
                    </a:cubicBezTo>
                    <a:cubicBezTo>
                      <a:pt x="453536" y="1618884"/>
                      <a:pt x="452145" y="1625199"/>
                      <a:pt x="447675" y="1628775"/>
                    </a:cubicBezTo>
                    <a:cubicBezTo>
                      <a:pt x="443755" y="1631911"/>
                      <a:pt x="438150" y="1631950"/>
                      <a:pt x="433387" y="1633537"/>
                    </a:cubicBezTo>
                    <a:cubicBezTo>
                      <a:pt x="427037" y="1638300"/>
                      <a:pt x="418544" y="1641094"/>
                      <a:pt x="414337" y="1647825"/>
                    </a:cubicBezTo>
                    <a:cubicBezTo>
                      <a:pt x="387015" y="1691541"/>
                      <a:pt x="431469" y="1657041"/>
                      <a:pt x="395287" y="1681162"/>
                    </a:cubicBezTo>
                    <a:cubicBezTo>
                      <a:pt x="392112" y="1685925"/>
                      <a:pt x="390232" y="1691874"/>
                      <a:pt x="385762" y="1695450"/>
                    </a:cubicBezTo>
                    <a:cubicBezTo>
                      <a:pt x="381842" y="1698586"/>
                      <a:pt x="376397" y="1699228"/>
                      <a:pt x="371475" y="1700212"/>
                    </a:cubicBezTo>
                    <a:cubicBezTo>
                      <a:pt x="360467" y="1702414"/>
                      <a:pt x="349250" y="1703387"/>
                      <a:pt x="338137" y="1704975"/>
                    </a:cubicBezTo>
                    <a:cubicBezTo>
                      <a:pt x="333375" y="1706562"/>
                      <a:pt x="327770" y="1706601"/>
                      <a:pt x="323850" y="1709737"/>
                    </a:cubicBezTo>
                    <a:cubicBezTo>
                      <a:pt x="319380" y="1713313"/>
                      <a:pt x="318372" y="1719978"/>
                      <a:pt x="314325" y="1724025"/>
                    </a:cubicBezTo>
                    <a:cubicBezTo>
                      <a:pt x="310278" y="1728072"/>
                      <a:pt x="304800" y="1730375"/>
                      <a:pt x="300037" y="1733550"/>
                    </a:cubicBezTo>
                    <a:cubicBezTo>
                      <a:pt x="296862" y="1738312"/>
                      <a:pt x="292099" y="1742281"/>
                      <a:pt x="290512" y="1747837"/>
                    </a:cubicBezTo>
                    <a:cubicBezTo>
                      <a:pt x="285750" y="1752600"/>
                      <a:pt x="281829" y="1758389"/>
                      <a:pt x="276225" y="1762125"/>
                    </a:cubicBezTo>
                    <a:cubicBezTo>
                      <a:pt x="272048" y="1764910"/>
                      <a:pt x="265857" y="1763751"/>
                      <a:pt x="261937" y="1766887"/>
                    </a:cubicBezTo>
                    <a:cubicBezTo>
                      <a:pt x="257467" y="1770463"/>
                      <a:pt x="256720" y="1777406"/>
                      <a:pt x="252412" y="1781175"/>
                    </a:cubicBezTo>
                    <a:cubicBezTo>
                      <a:pt x="229731" y="1801021"/>
                      <a:pt x="228459" y="1799070"/>
                      <a:pt x="204787" y="1804987"/>
                    </a:cubicBezTo>
                    <a:cubicBezTo>
                      <a:pt x="202927" y="1810567"/>
                      <a:pt x="192745" y="1845604"/>
                      <a:pt x="185737" y="1852612"/>
                    </a:cubicBezTo>
                    <a:cubicBezTo>
                      <a:pt x="183451" y="1854898"/>
                      <a:pt x="152576" y="1862087"/>
                      <a:pt x="152400" y="1862137"/>
                    </a:cubicBezTo>
                    <a:cubicBezTo>
                      <a:pt x="147573" y="1863516"/>
                      <a:pt x="142602" y="1864655"/>
                      <a:pt x="138112" y="1866900"/>
                    </a:cubicBezTo>
                    <a:cubicBezTo>
                      <a:pt x="124853" y="1873530"/>
                      <a:pt x="120069" y="1880181"/>
                      <a:pt x="109537" y="1890712"/>
                    </a:cubicBezTo>
                    <a:cubicBezTo>
                      <a:pt x="107950" y="1895475"/>
                      <a:pt x="105864" y="1900099"/>
                      <a:pt x="104775" y="1905000"/>
                    </a:cubicBezTo>
                    <a:cubicBezTo>
                      <a:pt x="102680" y="1914426"/>
                      <a:pt x="104803" y="1925191"/>
                      <a:pt x="100012" y="1933575"/>
                    </a:cubicBezTo>
                    <a:cubicBezTo>
                      <a:pt x="97521" y="1937933"/>
                      <a:pt x="90487" y="1936750"/>
                      <a:pt x="85725" y="1938337"/>
                    </a:cubicBezTo>
                    <a:cubicBezTo>
                      <a:pt x="80962" y="1943100"/>
                      <a:pt x="75173" y="1947021"/>
                      <a:pt x="71437" y="1952625"/>
                    </a:cubicBezTo>
                    <a:cubicBezTo>
                      <a:pt x="68652" y="1956802"/>
                      <a:pt x="70225" y="1963362"/>
                      <a:pt x="66675" y="1966912"/>
                    </a:cubicBezTo>
                    <a:cubicBezTo>
                      <a:pt x="58580" y="1975007"/>
                      <a:pt x="48960" y="1982342"/>
                      <a:pt x="38100" y="1985962"/>
                    </a:cubicBezTo>
                    <a:cubicBezTo>
                      <a:pt x="6157" y="1996610"/>
                      <a:pt x="18505" y="1990996"/>
                      <a:pt x="0" y="2000250"/>
                    </a:cubicBezTo>
                    <a:lnTo>
                      <a:pt x="0" y="1995487"/>
                    </a:lnTo>
                    <a:lnTo>
                      <a:pt x="0" y="1995487"/>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sp>
          <p:nvSpPr>
            <p:cNvPr id="35" name="34 Forma libre"/>
            <p:cNvSpPr/>
            <p:nvPr/>
          </p:nvSpPr>
          <p:spPr>
            <a:xfrm>
              <a:off x="3534770" y="3575713"/>
              <a:ext cx="1269242" cy="1453615"/>
            </a:xfrm>
            <a:custGeom>
              <a:avLst/>
              <a:gdLst>
                <a:gd name="connsiteX0" fmla="*/ 1009934 w 1269242"/>
                <a:gd name="connsiteY0" fmla="*/ 272956 h 1453615"/>
                <a:gd name="connsiteX1" fmla="*/ 928048 w 1269242"/>
                <a:gd name="connsiteY1" fmla="*/ 327547 h 1453615"/>
                <a:gd name="connsiteX2" fmla="*/ 832514 w 1269242"/>
                <a:gd name="connsiteY2" fmla="*/ 382138 h 1453615"/>
                <a:gd name="connsiteX3" fmla="*/ 777923 w 1269242"/>
                <a:gd name="connsiteY3" fmla="*/ 395786 h 1453615"/>
                <a:gd name="connsiteX4" fmla="*/ 736979 w 1269242"/>
                <a:gd name="connsiteY4" fmla="*/ 409433 h 1453615"/>
                <a:gd name="connsiteX5" fmla="*/ 696036 w 1269242"/>
                <a:gd name="connsiteY5" fmla="*/ 436729 h 1453615"/>
                <a:gd name="connsiteX6" fmla="*/ 573206 w 1269242"/>
                <a:gd name="connsiteY6" fmla="*/ 382138 h 1453615"/>
                <a:gd name="connsiteX7" fmla="*/ 559558 w 1269242"/>
                <a:gd name="connsiteY7" fmla="*/ 341194 h 1453615"/>
                <a:gd name="connsiteX8" fmla="*/ 477672 w 1269242"/>
                <a:gd name="connsiteY8" fmla="*/ 259308 h 1453615"/>
                <a:gd name="connsiteX9" fmla="*/ 436729 w 1269242"/>
                <a:gd name="connsiteY9" fmla="*/ 218365 h 1453615"/>
                <a:gd name="connsiteX10" fmla="*/ 409433 w 1269242"/>
                <a:gd name="connsiteY10" fmla="*/ 177421 h 1453615"/>
                <a:gd name="connsiteX11" fmla="*/ 395785 w 1269242"/>
                <a:gd name="connsiteY11" fmla="*/ 136478 h 1453615"/>
                <a:gd name="connsiteX12" fmla="*/ 354842 w 1269242"/>
                <a:gd name="connsiteY12" fmla="*/ 109183 h 1453615"/>
                <a:gd name="connsiteX13" fmla="*/ 341194 w 1269242"/>
                <a:gd name="connsiteY13" fmla="*/ 68239 h 1453615"/>
                <a:gd name="connsiteX14" fmla="*/ 259308 w 1269242"/>
                <a:gd name="connsiteY14" fmla="*/ 0 h 1453615"/>
                <a:gd name="connsiteX15" fmla="*/ 245660 w 1269242"/>
                <a:gd name="connsiteY15" fmla="*/ 81887 h 1453615"/>
                <a:gd name="connsiteX16" fmla="*/ 204717 w 1269242"/>
                <a:gd name="connsiteY16" fmla="*/ 95535 h 1453615"/>
                <a:gd name="connsiteX17" fmla="*/ 109182 w 1269242"/>
                <a:gd name="connsiteY17" fmla="*/ 81887 h 1453615"/>
                <a:gd name="connsiteX18" fmla="*/ 13648 w 1269242"/>
                <a:gd name="connsiteY18" fmla="*/ 68239 h 1453615"/>
                <a:gd name="connsiteX19" fmla="*/ 0 w 1269242"/>
                <a:gd name="connsiteY19" fmla="*/ 109183 h 1453615"/>
                <a:gd name="connsiteX20" fmla="*/ 13648 w 1269242"/>
                <a:gd name="connsiteY20" fmla="*/ 191069 h 1453615"/>
                <a:gd name="connsiteX21" fmla="*/ 54591 w 1269242"/>
                <a:gd name="connsiteY21" fmla="*/ 218365 h 1453615"/>
                <a:gd name="connsiteX22" fmla="*/ 232012 w 1269242"/>
                <a:gd name="connsiteY22" fmla="*/ 245660 h 1453615"/>
                <a:gd name="connsiteX23" fmla="*/ 272955 w 1269242"/>
                <a:gd name="connsiteY23" fmla="*/ 272956 h 1453615"/>
                <a:gd name="connsiteX24" fmla="*/ 286603 w 1269242"/>
                <a:gd name="connsiteY24" fmla="*/ 313899 h 1453615"/>
                <a:gd name="connsiteX25" fmla="*/ 300251 w 1269242"/>
                <a:gd name="connsiteY25" fmla="*/ 532263 h 1453615"/>
                <a:gd name="connsiteX26" fmla="*/ 327546 w 1269242"/>
                <a:gd name="connsiteY26" fmla="*/ 573206 h 1453615"/>
                <a:gd name="connsiteX27" fmla="*/ 409433 w 1269242"/>
                <a:gd name="connsiteY27" fmla="*/ 627797 h 1453615"/>
                <a:gd name="connsiteX28" fmla="*/ 450376 w 1269242"/>
                <a:gd name="connsiteY28" fmla="*/ 709684 h 1453615"/>
                <a:gd name="connsiteX29" fmla="*/ 464024 w 1269242"/>
                <a:gd name="connsiteY29" fmla="*/ 818866 h 1453615"/>
                <a:gd name="connsiteX30" fmla="*/ 504967 w 1269242"/>
                <a:gd name="connsiteY30" fmla="*/ 832514 h 1453615"/>
                <a:gd name="connsiteX31" fmla="*/ 586854 w 1269242"/>
                <a:gd name="connsiteY31" fmla="*/ 887105 h 1453615"/>
                <a:gd name="connsiteX32" fmla="*/ 614149 w 1269242"/>
                <a:gd name="connsiteY32" fmla="*/ 928048 h 1453615"/>
                <a:gd name="connsiteX33" fmla="*/ 655093 w 1269242"/>
                <a:gd name="connsiteY33" fmla="*/ 941696 h 1453615"/>
                <a:gd name="connsiteX34" fmla="*/ 736979 w 1269242"/>
                <a:gd name="connsiteY34" fmla="*/ 982639 h 1453615"/>
                <a:gd name="connsiteX35" fmla="*/ 791570 w 1269242"/>
                <a:gd name="connsiteY35" fmla="*/ 1064526 h 1453615"/>
                <a:gd name="connsiteX36" fmla="*/ 805218 w 1269242"/>
                <a:gd name="connsiteY36" fmla="*/ 1105469 h 1453615"/>
                <a:gd name="connsiteX37" fmla="*/ 859809 w 1269242"/>
                <a:gd name="connsiteY37" fmla="*/ 1187356 h 1453615"/>
                <a:gd name="connsiteX38" fmla="*/ 887105 w 1269242"/>
                <a:gd name="connsiteY38" fmla="*/ 1228299 h 1453615"/>
                <a:gd name="connsiteX39" fmla="*/ 900752 w 1269242"/>
                <a:gd name="connsiteY39" fmla="*/ 1405720 h 1453615"/>
                <a:gd name="connsiteX40" fmla="*/ 941696 w 1269242"/>
                <a:gd name="connsiteY40" fmla="*/ 1446663 h 1453615"/>
                <a:gd name="connsiteX41" fmla="*/ 1078173 w 1269242"/>
                <a:gd name="connsiteY41" fmla="*/ 1433015 h 1453615"/>
                <a:gd name="connsiteX42" fmla="*/ 1119117 w 1269242"/>
                <a:gd name="connsiteY42" fmla="*/ 1405720 h 1453615"/>
                <a:gd name="connsiteX43" fmla="*/ 1146412 w 1269242"/>
                <a:gd name="connsiteY43" fmla="*/ 1310186 h 1453615"/>
                <a:gd name="connsiteX44" fmla="*/ 1228299 w 1269242"/>
                <a:gd name="connsiteY44" fmla="*/ 1269242 h 1453615"/>
                <a:gd name="connsiteX45" fmla="*/ 1269242 w 1269242"/>
                <a:gd name="connsiteY45" fmla="*/ 1241947 h 1453615"/>
                <a:gd name="connsiteX46" fmla="*/ 1255594 w 1269242"/>
                <a:gd name="connsiteY46" fmla="*/ 1201003 h 1453615"/>
                <a:gd name="connsiteX47" fmla="*/ 1214651 w 1269242"/>
                <a:gd name="connsiteY47" fmla="*/ 1187356 h 1453615"/>
                <a:gd name="connsiteX48" fmla="*/ 1050878 w 1269242"/>
                <a:gd name="connsiteY48" fmla="*/ 1173708 h 1453615"/>
                <a:gd name="connsiteX49" fmla="*/ 996287 w 1269242"/>
                <a:gd name="connsiteY49" fmla="*/ 1160060 h 1453615"/>
                <a:gd name="connsiteX50" fmla="*/ 941696 w 1269242"/>
                <a:gd name="connsiteY50" fmla="*/ 1078174 h 1453615"/>
                <a:gd name="connsiteX51" fmla="*/ 955343 w 1269242"/>
                <a:gd name="connsiteY51" fmla="*/ 1009935 h 1453615"/>
                <a:gd name="connsiteX52" fmla="*/ 982639 w 1269242"/>
                <a:gd name="connsiteY52" fmla="*/ 723332 h 1453615"/>
                <a:gd name="connsiteX53" fmla="*/ 1064526 w 1269242"/>
                <a:gd name="connsiteY53" fmla="*/ 655093 h 1453615"/>
                <a:gd name="connsiteX54" fmla="*/ 1091821 w 1269242"/>
                <a:gd name="connsiteY54" fmla="*/ 614150 h 1453615"/>
                <a:gd name="connsiteX55" fmla="*/ 1119117 w 1269242"/>
                <a:gd name="connsiteY55" fmla="*/ 532263 h 1453615"/>
                <a:gd name="connsiteX56" fmla="*/ 1105469 w 1269242"/>
                <a:gd name="connsiteY56" fmla="*/ 395786 h 1453615"/>
                <a:gd name="connsiteX57" fmla="*/ 1064526 w 1269242"/>
                <a:gd name="connsiteY57" fmla="*/ 368490 h 1453615"/>
                <a:gd name="connsiteX58" fmla="*/ 1009934 w 1269242"/>
                <a:gd name="connsiteY58" fmla="*/ 272956 h 14536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1269242" h="1453615">
                  <a:moveTo>
                    <a:pt x="1009934" y="272956"/>
                  </a:moveTo>
                  <a:cubicBezTo>
                    <a:pt x="987188" y="266132"/>
                    <a:pt x="1007051" y="288045"/>
                    <a:pt x="928048" y="327547"/>
                  </a:cubicBezTo>
                  <a:cubicBezTo>
                    <a:pt x="848859" y="367142"/>
                    <a:pt x="928218" y="346248"/>
                    <a:pt x="832514" y="382138"/>
                  </a:cubicBezTo>
                  <a:cubicBezTo>
                    <a:pt x="814951" y="388724"/>
                    <a:pt x="795958" y="390633"/>
                    <a:pt x="777923" y="395786"/>
                  </a:cubicBezTo>
                  <a:cubicBezTo>
                    <a:pt x="764090" y="399738"/>
                    <a:pt x="750627" y="404884"/>
                    <a:pt x="736979" y="409433"/>
                  </a:cubicBezTo>
                  <a:cubicBezTo>
                    <a:pt x="723331" y="418532"/>
                    <a:pt x="712338" y="434918"/>
                    <a:pt x="696036" y="436729"/>
                  </a:cubicBezTo>
                  <a:cubicBezTo>
                    <a:pt x="620342" y="445140"/>
                    <a:pt x="616118" y="425050"/>
                    <a:pt x="573206" y="382138"/>
                  </a:cubicBezTo>
                  <a:cubicBezTo>
                    <a:pt x="568657" y="368490"/>
                    <a:pt x="568390" y="352550"/>
                    <a:pt x="559558" y="341194"/>
                  </a:cubicBezTo>
                  <a:cubicBezTo>
                    <a:pt x="535859" y="310724"/>
                    <a:pt x="504967" y="286603"/>
                    <a:pt x="477672" y="259308"/>
                  </a:cubicBezTo>
                  <a:cubicBezTo>
                    <a:pt x="464024" y="245660"/>
                    <a:pt x="447435" y="234424"/>
                    <a:pt x="436729" y="218365"/>
                  </a:cubicBezTo>
                  <a:cubicBezTo>
                    <a:pt x="427630" y="204717"/>
                    <a:pt x="416769" y="192092"/>
                    <a:pt x="409433" y="177421"/>
                  </a:cubicBezTo>
                  <a:cubicBezTo>
                    <a:pt x="402999" y="164554"/>
                    <a:pt x="404772" y="147711"/>
                    <a:pt x="395785" y="136478"/>
                  </a:cubicBezTo>
                  <a:cubicBezTo>
                    <a:pt x="385538" y="123670"/>
                    <a:pt x="368490" y="118281"/>
                    <a:pt x="354842" y="109183"/>
                  </a:cubicBezTo>
                  <a:cubicBezTo>
                    <a:pt x="350293" y="95535"/>
                    <a:pt x="349174" y="80209"/>
                    <a:pt x="341194" y="68239"/>
                  </a:cubicBezTo>
                  <a:cubicBezTo>
                    <a:pt x="320178" y="36715"/>
                    <a:pt x="289518" y="20141"/>
                    <a:pt x="259308" y="0"/>
                  </a:cubicBezTo>
                  <a:cubicBezTo>
                    <a:pt x="254759" y="27296"/>
                    <a:pt x="259389" y="57861"/>
                    <a:pt x="245660" y="81887"/>
                  </a:cubicBezTo>
                  <a:cubicBezTo>
                    <a:pt x="238523" y="94378"/>
                    <a:pt x="219103" y="95535"/>
                    <a:pt x="204717" y="95535"/>
                  </a:cubicBezTo>
                  <a:cubicBezTo>
                    <a:pt x="172549" y="95535"/>
                    <a:pt x="141027" y="86436"/>
                    <a:pt x="109182" y="81887"/>
                  </a:cubicBezTo>
                  <a:cubicBezTo>
                    <a:pt x="75752" y="59600"/>
                    <a:pt x="57713" y="32986"/>
                    <a:pt x="13648" y="68239"/>
                  </a:cubicBezTo>
                  <a:cubicBezTo>
                    <a:pt x="2414" y="77226"/>
                    <a:pt x="4549" y="95535"/>
                    <a:pt x="0" y="109183"/>
                  </a:cubicBezTo>
                  <a:cubicBezTo>
                    <a:pt x="4549" y="136478"/>
                    <a:pt x="1273" y="166319"/>
                    <a:pt x="13648" y="191069"/>
                  </a:cubicBezTo>
                  <a:cubicBezTo>
                    <a:pt x="20983" y="205740"/>
                    <a:pt x="39920" y="211030"/>
                    <a:pt x="54591" y="218365"/>
                  </a:cubicBezTo>
                  <a:cubicBezTo>
                    <a:pt x="103772" y="242956"/>
                    <a:pt x="192884" y="241747"/>
                    <a:pt x="232012" y="245660"/>
                  </a:cubicBezTo>
                  <a:cubicBezTo>
                    <a:pt x="245660" y="254759"/>
                    <a:pt x="262708" y="260148"/>
                    <a:pt x="272955" y="272956"/>
                  </a:cubicBezTo>
                  <a:cubicBezTo>
                    <a:pt x="281942" y="284190"/>
                    <a:pt x="285097" y="299592"/>
                    <a:pt x="286603" y="313899"/>
                  </a:cubicBezTo>
                  <a:cubicBezTo>
                    <a:pt x="294238" y="386428"/>
                    <a:pt x="288877" y="460225"/>
                    <a:pt x="300251" y="532263"/>
                  </a:cubicBezTo>
                  <a:cubicBezTo>
                    <a:pt x="302809" y="548465"/>
                    <a:pt x="317045" y="560605"/>
                    <a:pt x="327546" y="573206"/>
                  </a:cubicBezTo>
                  <a:cubicBezTo>
                    <a:pt x="366866" y="620391"/>
                    <a:pt x="358971" y="610977"/>
                    <a:pt x="409433" y="627797"/>
                  </a:cubicBezTo>
                  <a:cubicBezTo>
                    <a:pt x="431288" y="660579"/>
                    <a:pt x="443313" y="670836"/>
                    <a:pt x="450376" y="709684"/>
                  </a:cubicBezTo>
                  <a:cubicBezTo>
                    <a:pt x="456937" y="745770"/>
                    <a:pt x="449128" y="785350"/>
                    <a:pt x="464024" y="818866"/>
                  </a:cubicBezTo>
                  <a:cubicBezTo>
                    <a:pt x="469867" y="832012"/>
                    <a:pt x="492391" y="825528"/>
                    <a:pt x="504967" y="832514"/>
                  </a:cubicBezTo>
                  <a:cubicBezTo>
                    <a:pt x="533644" y="848446"/>
                    <a:pt x="586854" y="887105"/>
                    <a:pt x="586854" y="887105"/>
                  </a:cubicBezTo>
                  <a:cubicBezTo>
                    <a:pt x="595952" y="900753"/>
                    <a:pt x="601341" y="917802"/>
                    <a:pt x="614149" y="928048"/>
                  </a:cubicBezTo>
                  <a:cubicBezTo>
                    <a:pt x="625383" y="937035"/>
                    <a:pt x="642226" y="935262"/>
                    <a:pt x="655093" y="941696"/>
                  </a:cubicBezTo>
                  <a:cubicBezTo>
                    <a:pt x="760923" y="994610"/>
                    <a:pt x="634064" y="948333"/>
                    <a:pt x="736979" y="982639"/>
                  </a:cubicBezTo>
                  <a:cubicBezTo>
                    <a:pt x="755176" y="1009935"/>
                    <a:pt x="781196" y="1033404"/>
                    <a:pt x="791570" y="1064526"/>
                  </a:cubicBezTo>
                  <a:cubicBezTo>
                    <a:pt x="796119" y="1078174"/>
                    <a:pt x="798232" y="1092893"/>
                    <a:pt x="805218" y="1105469"/>
                  </a:cubicBezTo>
                  <a:cubicBezTo>
                    <a:pt x="821150" y="1134146"/>
                    <a:pt x="841612" y="1160060"/>
                    <a:pt x="859809" y="1187356"/>
                  </a:cubicBezTo>
                  <a:lnTo>
                    <a:pt x="887105" y="1228299"/>
                  </a:lnTo>
                  <a:cubicBezTo>
                    <a:pt x="891654" y="1287439"/>
                    <a:pt x="886366" y="1348176"/>
                    <a:pt x="900752" y="1405720"/>
                  </a:cubicBezTo>
                  <a:cubicBezTo>
                    <a:pt x="905433" y="1424445"/>
                    <a:pt x="922619" y="1443728"/>
                    <a:pt x="941696" y="1446663"/>
                  </a:cubicBezTo>
                  <a:cubicBezTo>
                    <a:pt x="986884" y="1453615"/>
                    <a:pt x="1032681" y="1437564"/>
                    <a:pt x="1078173" y="1433015"/>
                  </a:cubicBezTo>
                  <a:cubicBezTo>
                    <a:pt x="1091821" y="1423917"/>
                    <a:pt x="1108870" y="1418528"/>
                    <a:pt x="1119117" y="1405720"/>
                  </a:cubicBezTo>
                  <a:cubicBezTo>
                    <a:pt x="1133065" y="1388285"/>
                    <a:pt x="1136615" y="1324881"/>
                    <a:pt x="1146412" y="1310186"/>
                  </a:cubicBezTo>
                  <a:cubicBezTo>
                    <a:pt x="1165969" y="1280851"/>
                    <a:pt x="1201050" y="1282866"/>
                    <a:pt x="1228299" y="1269242"/>
                  </a:cubicBezTo>
                  <a:cubicBezTo>
                    <a:pt x="1242970" y="1261907"/>
                    <a:pt x="1255594" y="1251045"/>
                    <a:pt x="1269242" y="1241947"/>
                  </a:cubicBezTo>
                  <a:cubicBezTo>
                    <a:pt x="1264693" y="1228299"/>
                    <a:pt x="1265767" y="1211176"/>
                    <a:pt x="1255594" y="1201003"/>
                  </a:cubicBezTo>
                  <a:cubicBezTo>
                    <a:pt x="1245422" y="1190831"/>
                    <a:pt x="1228911" y="1189257"/>
                    <a:pt x="1214651" y="1187356"/>
                  </a:cubicBezTo>
                  <a:cubicBezTo>
                    <a:pt x="1160351" y="1180116"/>
                    <a:pt x="1105469" y="1178257"/>
                    <a:pt x="1050878" y="1173708"/>
                  </a:cubicBezTo>
                  <a:cubicBezTo>
                    <a:pt x="1032681" y="1169159"/>
                    <a:pt x="1010403" y="1172412"/>
                    <a:pt x="996287" y="1160060"/>
                  </a:cubicBezTo>
                  <a:cubicBezTo>
                    <a:pt x="971599" y="1138458"/>
                    <a:pt x="941696" y="1078174"/>
                    <a:pt x="941696" y="1078174"/>
                  </a:cubicBezTo>
                  <a:cubicBezTo>
                    <a:pt x="946245" y="1055428"/>
                    <a:pt x="952684" y="1032979"/>
                    <a:pt x="955343" y="1009935"/>
                  </a:cubicBezTo>
                  <a:cubicBezTo>
                    <a:pt x="966343" y="914601"/>
                    <a:pt x="914781" y="791191"/>
                    <a:pt x="982639" y="723332"/>
                  </a:cubicBezTo>
                  <a:cubicBezTo>
                    <a:pt x="1035180" y="670789"/>
                    <a:pt x="1007522" y="693094"/>
                    <a:pt x="1064526" y="655093"/>
                  </a:cubicBezTo>
                  <a:cubicBezTo>
                    <a:pt x="1073624" y="641445"/>
                    <a:pt x="1085159" y="629139"/>
                    <a:pt x="1091821" y="614150"/>
                  </a:cubicBezTo>
                  <a:cubicBezTo>
                    <a:pt x="1103506" y="587858"/>
                    <a:pt x="1119117" y="532263"/>
                    <a:pt x="1119117" y="532263"/>
                  </a:cubicBezTo>
                  <a:cubicBezTo>
                    <a:pt x="1114568" y="486771"/>
                    <a:pt x="1119927" y="439159"/>
                    <a:pt x="1105469" y="395786"/>
                  </a:cubicBezTo>
                  <a:cubicBezTo>
                    <a:pt x="1100282" y="380225"/>
                    <a:pt x="1075327" y="380834"/>
                    <a:pt x="1064526" y="368490"/>
                  </a:cubicBezTo>
                  <a:cubicBezTo>
                    <a:pt x="1007411" y="303215"/>
                    <a:pt x="1032680" y="279780"/>
                    <a:pt x="1009934" y="272956"/>
                  </a:cubicBezTo>
                  <a:close/>
                </a:path>
              </a:pathLst>
            </a:custGeom>
            <a:solidFill>
              <a:srgbClr val="92D050">
                <a:alpha val="45098"/>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nvGrpSpPr>
            <p:cNvPr id="37940" name="39 Grupo"/>
            <p:cNvGrpSpPr>
              <a:grpSpLocks/>
            </p:cNvGrpSpPr>
            <p:nvPr/>
          </p:nvGrpSpPr>
          <p:grpSpPr bwMode="auto">
            <a:xfrm>
              <a:off x="2096239" y="1021307"/>
              <a:ext cx="1208952" cy="952043"/>
              <a:chOff x="2096239" y="1021307"/>
              <a:chExt cx="1208952" cy="952043"/>
            </a:xfrm>
          </p:grpSpPr>
          <p:sp>
            <p:nvSpPr>
              <p:cNvPr id="36" name="35 Forma libre"/>
              <p:cNvSpPr/>
              <p:nvPr/>
            </p:nvSpPr>
            <p:spPr>
              <a:xfrm>
                <a:off x="2934791" y="1021307"/>
                <a:ext cx="370400" cy="461959"/>
              </a:xfrm>
              <a:custGeom>
                <a:avLst/>
                <a:gdLst>
                  <a:gd name="connsiteX0" fmla="*/ 272433 w 370400"/>
                  <a:gd name="connsiteY0" fmla="*/ 2275 h 461959"/>
                  <a:gd name="connsiteX1" fmla="*/ 135955 w 370400"/>
                  <a:gd name="connsiteY1" fmla="*/ 15923 h 461959"/>
                  <a:gd name="connsiteX2" fmla="*/ 95012 w 370400"/>
                  <a:gd name="connsiteY2" fmla="*/ 56866 h 461959"/>
                  <a:gd name="connsiteX3" fmla="*/ 26773 w 370400"/>
                  <a:gd name="connsiteY3" fmla="*/ 138753 h 461959"/>
                  <a:gd name="connsiteX4" fmla="*/ 26773 w 370400"/>
                  <a:gd name="connsiteY4" fmla="*/ 275230 h 461959"/>
                  <a:gd name="connsiteX5" fmla="*/ 40421 w 370400"/>
                  <a:gd name="connsiteY5" fmla="*/ 425356 h 461959"/>
                  <a:gd name="connsiteX6" fmla="*/ 81364 w 370400"/>
                  <a:gd name="connsiteY6" fmla="*/ 439003 h 461959"/>
                  <a:gd name="connsiteX7" fmla="*/ 340672 w 370400"/>
                  <a:gd name="connsiteY7" fmla="*/ 425356 h 461959"/>
                  <a:gd name="connsiteX8" fmla="*/ 286081 w 370400"/>
                  <a:gd name="connsiteY8" fmla="*/ 343469 h 461959"/>
                  <a:gd name="connsiteX9" fmla="*/ 258785 w 370400"/>
                  <a:gd name="connsiteY9" fmla="*/ 302526 h 461959"/>
                  <a:gd name="connsiteX10" fmla="*/ 272433 w 370400"/>
                  <a:gd name="connsiteY10" fmla="*/ 247935 h 461959"/>
                  <a:gd name="connsiteX11" fmla="*/ 286081 w 370400"/>
                  <a:gd name="connsiteY11" fmla="*/ 206992 h 461959"/>
                  <a:gd name="connsiteX12" fmla="*/ 258785 w 370400"/>
                  <a:gd name="connsiteY12" fmla="*/ 166048 h 461959"/>
                  <a:gd name="connsiteX13" fmla="*/ 245137 w 370400"/>
                  <a:gd name="connsiteY13" fmla="*/ 125105 h 461959"/>
                  <a:gd name="connsiteX14" fmla="*/ 258785 w 370400"/>
                  <a:gd name="connsiteY14" fmla="*/ 70514 h 461959"/>
                  <a:gd name="connsiteX15" fmla="*/ 272433 w 370400"/>
                  <a:gd name="connsiteY15" fmla="*/ 29571 h 461959"/>
                  <a:gd name="connsiteX16" fmla="*/ 272433 w 370400"/>
                  <a:gd name="connsiteY16" fmla="*/ 2275 h 461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70400" h="461959">
                    <a:moveTo>
                      <a:pt x="272433" y="2275"/>
                    </a:moveTo>
                    <a:cubicBezTo>
                      <a:pt x="249687" y="0"/>
                      <a:pt x="179653" y="2478"/>
                      <a:pt x="135955" y="15923"/>
                    </a:cubicBezTo>
                    <a:cubicBezTo>
                      <a:pt x="117508" y="21599"/>
                      <a:pt x="107368" y="42039"/>
                      <a:pt x="95012" y="56866"/>
                    </a:cubicBezTo>
                    <a:cubicBezTo>
                      <a:pt x="0" y="170879"/>
                      <a:pt x="146397" y="19126"/>
                      <a:pt x="26773" y="138753"/>
                    </a:cubicBezTo>
                    <a:cubicBezTo>
                      <a:pt x="1783" y="213720"/>
                      <a:pt x="13704" y="157613"/>
                      <a:pt x="26773" y="275230"/>
                    </a:cubicBezTo>
                    <a:cubicBezTo>
                      <a:pt x="32322" y="325171"/>
                      <a:pt x="24531" y="377686"/>
                      <a:pt x="40421" y="425356"/>
                    </a:cubicBezTo>
                    <a:cubicBezTo>
                      <a:pt x="44970" y="439004"/>
                      <a:pt x="67716" y="434454"/>
                      <a:pt x="81364" y="439003"/>
                    </a:cubicBezTo>
                    <a:cubicBezTo>
                      <a:pt x="167800" y="434454"/>
                      <a:pt x="262237" y="461959"/>
                      <a:pt x="340672" y="425356"/>
                    </a:cubicBezTo>
                    <a:cubicBezTo>
                      <a:pt x="370400" y="411483"/>
                      <a:pt x="304278" y="370765"/>
                      <a:pt x="286081" y="343469"/>
                    </a:cubicBezTo>
                    <a:lnTo>
                      <a:pt x="258785" y="302526"/>
                    </a:lnTo>
                    <a:cubicBezTo>
                      <a:pt x="263334" y="284329"/>
                      <a:pt x="267280" y="265970"/>
                      <a:pt x="272433" y="247935"/>
                    </a:cubicBezTo>
                    <a:cubicBezTo>
                      <a:pt x="276385" y="234103"/>
                      <a:pt x="288446" y="221182"/>
                      <a:pt x="286081" y="206992"/>
                    </a:cubicBezTo>
                    <a:cubicBezTo>
                      <a:pt x="283384" y="190812"/>
                      <a:pt x="266121" y="180719"/>
                      <a:pt x="258785" y="166048"/>
                    </a:cubicBezTo>
                    <a:cubicBezTo>
                      <a:pt x="252351" y="153181"/>
                      <a:pt x="249686" y="138753"/>
                      <a:pt x="245137" y="125105"/>
                    </a:cubicBezTo>
                    <a:cubicBezTo>
                      <a:pt x="249686" y="106908"/>
                      <a:pt x="253632" y="88549"/>
                      <a:pt x="258785" y="70514"/>
                    </a:cubicBezTo>
                    <a:cubicBezTo>
                      <a:pt x="262737" y="56682"/>
                      <a:pt x="272433" y="43957"/>
                      <a:pt x="272433" y="29571"/>
                    </a:cubicBezTo>
                    <a:cubicBezTo>
                      <a:pt x="272433" y="15185"/>
                      <a:pt x="295179" y="4550"/>
                      <a:pt x="272433" y="2275"/>
                    </a:cubicBezTo>
                    <a:close/>
                  </a:path>
                </a:pathLst>
              </a:custGeom>
              <a:solidFill>
                <a:srgbClr val="00B050">
                  <a:alpha val="56078"/>
                </a:srgbClr>
              </a:solidFill>
              <a:ln>
                <a:solidFill>
                  <a:srgbClr val="00B050">
                    <a:alpha val="56078"/>
                  </a:srgb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37" name="36 Forma libre"/>
              <p:cNvSpPr/>
              <p:nvPr/>
            </p:nvSpPr>
            <p:spPr>
              <a:xfrm>
                <a:off x="2096239" y="1132764"/>
                <a:ext cx="455892" cy="840586"/>
              </a:xfrm>
              <a:custGeom>
                <a:avLst/>
                <a:gdLst>
                  <a:gd name="connsiteX0" fmla="*/ 196585 w 455892"/>
                  <a:gd name="connsiteY0" fmla="*/ 218364 h 840586"/>
                  <a:gd name="connsiteX1" fmla="*/ 182937 w 455892"/>
                  <a:gd name="connsiteY1" fmla="*/ 259308 h 840586"/>
                  <a:gd name="connsiteX2" fmla="*/ 169289 w 455892"/>
                  <a:gd name="connsiteY2" fmla="*/ 327546 h 840586"/>
                  <a:gd name="connsiteX3" fmla="*/ 141994 w 455892"/>
                  <a:gd name="connsiteY3" fmla="*/ 368490 h 840586"/>
                  <a:gd name="connsiteX4" fmla="*/ 87403 w 455892"/>
                  <a:gd name="connsiteY4" fmla="*/ 491320 h 840586"/>
                  <a:gd name="connsiteX5" fmla="*/ 46460 w 455892"/>
                  <a:gd name="connsiteY5" fmla="*/ 532263 h 840586"/>
                  <a:gd name="connsiteX6" fmla="*/ 46460 w 455892"/>
                  <a:gd name="connsiteY6" fmla="*/ 818866 h 840586"/>
                  <a:gd name="connsiteX7" fmla="*/ 114698 w 455892"/>
                  <a:gd name="connsiteY7" fmla="*/ 805218 h 840586"/>
                  <a:gd name="connsiteX8" fmla="*/ 182937 w 455892"/>
                  <a:gd name="connsiteY8" fmla="*/ 696036 h 840586"/>
                  <a:gd name="connsiteX9" fmla="*/ 210233 w 455892"/>
                  <a:gd name="connsiteY9" fmla="*/ 655093 h 840586"/>
                  <a:gd name="connsiteX10" fmla="*/ 223880 w 455892"/>
                  <a:gd name="connsiteY10" fmla="*/ 614149 h 840586"/>
                  <a:gd name="connsiteX11" fmla="*/ 346710 w 455892"/>
                  <a:gd name="connsiteY11" fmla="*/ 504967 h 840586"/>
                  <a:gd name="connsiteX12" fmla="*/ 414949 w 455892"/>
                  <a:gd name="connsiteY12" fmla="*/ 423081 h 840586"/>
                  <a:gd name="connsiteX13" fmla="*/ 455892 w 455892"/>
                  <a:gd name="connsiteY13" fmla="*/ 382137 h 840586"/>
                  <a:gd name="connsiteX14" fmla="*/ 428597 w 455892"/>
                  <a:gd name="connsiteY14" fmla="*/ 300251 h 840586"/>
                  <a:gd name="connsiteX15" fmla="*/ 414949 w 455892"/>
                  <a:gd name="connsiteY15" fmla="*/ 218364 h 840586"/>
                  <a:gd name="connsiteX16" fmla="*/ 387654 w 455892"/>
                  <a:gd name="connsiteY16" fmla="*/ 177421 h 840586"/>
                  <a:gd name="connsiteX17" fmla="*/ 374006 w 455892"/>
                  <a:gd name="connsiteY17" fmla="*/ 136478 h 840586"/>
                  <a:gd name="connsiteX18" fmla="*/ 374006 w 455892"/>
                  <a:gd name="connsiteY18" fmla="*/ 27296 h 840586"/>
                  <a:gd name="connsiteX19" fmla="*/ 333062 w 455892"/>
                  <a:gd name="connsiteY19" fmla="*/ 0 h 840586"/>
                  <a:gd name="connsiteX20" fmla="*/ 292119 w 455892"/>
                  <a:gd name="connsiteY20" fmla="*/ 13648 h 840586"/>
                  <a:gd name="connsiteX21" fmla="*/ 237528 w 455892"/>
                  <a:gd name="connsiteY21" fmla="*/ 27296 h 840586"/>
                  <a:gd name="connsiteX22" fmla="*/ 196585 w 455892"/>
                  <a:gd name="connsiteY22" fmla="*/ 54591 h 840586"/>
                  <a:gd name="connsiteX23" fmla="*/ 169289 w 455892"/>
                  <a:gd name="connsiteY23" fmla="*/ 95535 h 840586"/>
                  <a:gd name="connsiteX24" fmla="*/ 210233 w 455892"/>
                  <a:gd name="connsiteY24" fmla="*/ 177421 h 840586"/>
                  <a:gd name="connsiteX25" fmla="*/ 196585 w 455892"/>
                  <a:gd name="connsiteY25" fmla="*/ 218364 h 8405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55892" h="840586">
                    <a:moveTo>
                      <a:pt x="196585" y="218364"/>
                    </a:moveTo>
                    <a:cubicBezTo>
                      <a:pt x="192036" y="232012"/>
                      <a:pt x="186426" y="245351"/>
                      <a:pt x="182937" y="259308"/>
                    </a:cubicBezTo>
                    <a:cubicBezTo>
                      <a:pt x="177311" y="281812"/>
                      <a:pt x="177434" y="305826"/>
                      <a:pt x="169289" y="327546"/>
                    </a:cubicBezTo>
                    <a:cubicBezTo>
                      <a:pt x="163530" y="342904"/>
                      <a:pt x="148656" y="353501"/>
                      <a:pt x="141994" y="368490"/>
                    </a:cubicBezTo>
                    <a:cubicBezTo>
                      <a:pt x="107991" y="444996"/>
                      <a:pt x="131524" y="438374"/>
                      <a:pt x="87403" y="491320"/>
                    </a:cubicBezTo>
                    <a:cubicBezTo>
                      <a:pt x="75047" y="506147"/>
                      <a:pt x="60108" y="518615"/>
                      <a:pt x="46460" y="532263"/>
                    </a:cubicBezTo>
                    <a:cubicBezTo>
                      <a:pt x="21700" y="631301"/>
                      <a:pt x="0" y="694971"/>
                      <a:pt x="46460" y="818866"/>
                    </a:cubicBezTo>
                    <a:cubicBezTo>
                      <a:pt x="54605" y="840586"/>
                      <a:pt x="91952" y="809767"/>
                      <a:pt x="114698" y="805218"/>
                    </a:cubicBezTo>
                    <a:cubicBezTo>
                      <a:pt x="147181" y="707771"/>
                      <a:pt x="118055" y="739292"/>
                      <a:pt x="182937" y="696036"/>
                    </a:cubicBezTo>
                    <a:cubicBezTo>
                      <a:pt x="192036" y="682388"/>
                      <a:pt x="202898" y="669764"/>
                      <a:pt x="210233" y="655093"/>
                    </a:cubicBezTo>
                    <a:cubicBezTo>
                      <a:pt x="216667" y="642226"/>
                      <a:pt x="215048" y="625505"/>
                      <a:pt x="223880" y="614149"/>
                    </a:cubicBezTo>
                    <a:cubicBezTo>
                      <a:pt x="321658" y="488434"/>
                      <a:pt x="271825" y="567371"/>
                      <a:pt x="346710" y="504967"/>
                    </a:cubicBezTo>
                    <a:cubicBezTo>
                      <a:pt x="411958" y="450594"/>
                      <a:pt x="366150" y="481640"/>
                      <a:pt x="414949" y="423081"/>
                    </a:cubicBezTo>
                    <a:cubicBezTo>
                      <a:pt x="427305" y="408253"/>
                      <a:pt x="442244" y="395785"/>
                      <a:pt x="455892" y="382137"/>
                    </a:cubicBezTo>
                    <a:cubicBezTo>
                      <a:pt x="446794" y="354842"/>
                      <a:pt x="433327" y="328631"/>
                      <a:pt x="428597" y="300251"/>
                    </a:cubicBezTo>
                    <a:cubicBezTo>
                      <a:pt x="424048" y="272955"/>
                      <a:pt x="423700" y="244616"/>
                      <a:pt x="414949" y="218364"/>
                    </a:cubicBezTo>
                    <a:cubicBezTo>
                      <a:pt x="409762" y="202803"/>
                      <a:pt x="394989" y="192092"/>
                      <a:pt x="387654" y="177421"/>
                    </a:cubicBezTo>
                    <a:cubicBezTo>
                      <a:pt x="381220" y="164554"/>
                      <a:pt x="378555" y="150126"/>
                      <a:pt x="374006" y="136478"/>
                    </a:cubicBezTo>
                    <a:cubicBezTo>
                      <a:pt x="388001" y="94493"/>
                      <a:pt x="401744" y="75837"/>
                      <a:pt x="374006" y="27296"/>
                    </a:cubicBezTo>
                    <a:cubicBezTo>
                      <a:pt x="365868" y="13054"/>
                      <a:pt x="346710" y="9099"/>
                      <a:pt x="333062" y="0"/>
                    </a:cubicBezTo>
                    <a:cubicBezTo>
                      <a:pt x="319414" y="4549"/>
                      <a:pt x="305951" y="9696"/>
                      <a:pt x="292119" y="13648"/>
                    </a:cubicBezTo>
                    <a:cubicBezTo>
                      <a:pt x="274084" y="18801"/>
                      <a:pt x="254768" y="19907"/>
                      <a:pt x="237528" y="27296"/>
                    </a:cubicBezTo>
                    <a:cubicBezTo>
                      <a:pt x="222452" y="33757"/>
                      <a:pt x="210233" y="45493"/>
                      <a:pt x="196585" y="54591"/>
                    </a:cubicBezTo>
                    <a:cubicBezTo>
                      <a:pt x="187486" y="68239"/>
                      <a:pt x="171986" y="79355"/>
                      <a:pt x="169289" y="95535"/>
                    </a:cubicBezTo>
                    <a:cubicBezTo>
                      <a:pt x="165522" y="118137"/>
                      <a:pt x="200727" y="163163"/>
                      <a:pt x="210233" y="177421"/>
                    </a:cubicBezTo>
                    <a:lnTo>
                      <a:pt x="196585" y="218364"/>
                    </a:lnTo>
                    <a:close/>
                  </a:path>
                </a:pathLst>
              </a:custGeom>
              <a:solidFill>
                <a:srgbClr val="00B050">
                  <a:alpha val="56078"/>
                </a:srgbClr>
              </a:solidFill>
              <a:ln>
                <a:solidFill>
                  <a:srgbClr val="00B050">
                    <a:alpha val="56078"/>
                  </a:srgb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sp>
          <p:nvSpPr>
            <p:cNvPr id="39" name="38 Forma libre"/>
            <p:cNvSpPr/>
            <p:nvPr/>
          </p:nvSpPr>
          <p:spPr>
            <a:xfrm>
              <a:off x="2057220" y="2238233"/>
              <a:ext cx="331138" cy="245660"/>
            </a:xfrm>
            <a:custGeom>
              <a:avLst/>
              <a:gdLst>
                <a:gd name="connsiteX0" fmla="*/ 58183 w 331138"/>
                <a:gd name="connsiteY0" fmla="*/ 81886 h 245660"/>
                <a:gd name="connsiteX1" fmla="*/ 71831 w 331138"/>
                <a:gd name="connsiteY1" fmla="*/ 177421 h 245660"/>
                <a:gd name="connsiteX2" fmla="*/ 112774 w 331138"/>
                <a:gd name="connsiteY2" fmla="*/ 177421 h 245660"/>
                <a:gd name="connsiteX3" fmla="*/ 126422 w 331138"/>
                <a:gd name="connsiteY3" fmla="*/ 232012 h 245660"/>
                <a:gd name="connsiteX4" fmla="*/ 235604 w 331138"/>
                <a:gd name="connsiteY4" fmla="*/ 245660 h 245660"/>
                <a:gd name="connsiteX5" fmla="*/ 331138 w 331138"/>
                <a:gd name="connsiteY5" fmla="*/ 136477 h 245660"/>
                <a:gd name="connsiteX6" fmla="*/ 317490 w 331138"/>
                <a:gd name="connsiteY6" fmla="*/ 27295 h 245660"/>
                <a:gd name="connsiteX7" fmla="*/ 167365 w 331138"/>
                <a:gd name="connsiteY7" fmla="*/ 0 h 245660"/>
                <a:gd name="connsiteX8" fmla="*/ 58183 w 331138"/>
                <a:gd name="connsiteY8" fmla="*/ 81886 h 245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138" h="245660">
                  <a:moveTo>
                    <a:pt x="58183" y="81886"/>
                  </a:moveTo>
                  <a:cubicBezTo>
                    <a:pt x="33521" y="155872"/>
                    <a:pt x="0" y="165449"/>
                    <a:pt x="71831" y="177421"/>
                  </a:cubicBezTo>
                  <a:cubicBezTo>
                    <a:pt x="85293" y="179665"/>
                    <a:pt x="99126" y="177421"/>
                    <a:pt x="112774" y="177421"/>
                  </a:cubicBezTo>
                  <a:lnTo>
                    <a:pt x="126422" y="232012"/>
                  </a:lnTo>
                  <a:lnTo>
                    <a:pt x="235604" y="245660"/>
                  </a:lnTo>
                  <a:lnTo>
                    <a:pt x="331138" y="136477"/>
                  </a:lnTo>
                  <a:lnTo>
                    <a:pt x="317490" y="27295"/>
                  </a:lnTo>
                  <a:lnTo>
                    <a:pt x="167365" y="0"/>
                  </a:lnTo>
                  <a:lnTo>
                    <a:pt x="58183" y="81886"/>
                  </a:lnTo>
                  <a:close/>
                </a:path>
              </a:pathLst>
            </a:custGeom>
            <a:solidFill>
              <a:srgbClr val="FFFF00">
                <a:alpha val="72157"/>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34" name="69 Grupo"/>
          <p:cNvGrpSpPr>
            <a:grpSpLocks/>
          </p:cNvGrpSpPr>
          <p:nvPr/>
        </p:nvGrpSpPr>
        <p:grpSpPr bwMode="auto">
          <a:xfrm>
            <a:off x="3113088" y="1071563"/>
            <a:ext cx="2127250" cy="2208212"/>
            <a:chOff x="1588450" y="1071546"/>
            <a:chExt cx="2128724" cy="2208778"/>
          </a:xfrm>
        </p:grpSpPr>
        <p:grpSp>
          <p:nvGrpSpPr>
            <p:cNvPr id="37900" name="43 Grupo"/>
            <p:cNvGrpSpPr>
              <a:grpSpLocks/>
            </p:cNvGrpSpPr>
            <p:nvPr/>
          </p:nvGrpSpPr>
          <p:grpSpPr bwMode="auto">
            <a:xfrm rot="4052506">
              <a:off x="3515418" y="3078567"/>
              <a:ext cx="357794" cy="45719"/>
              <a:chOff x="-1857420" y="2357430"/>
              <a:chExt cx="857256" cy="142876"/>
            </a:xfrm>
          </p:grpSpPr>
          <p:sp>
            <p:nvSpPr>
              <p:cNvPr id="38" name="37 Rectángulo"/>
              <p:cNvSpPr/>
              <p:nvPr/>
            </p:nvSpPr>
            <p:spPr>
              <a:xfrm>
                <a:off x="-1856392" y="2357700"/>
                <a:ext cx="856022" cy="143974"/>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0" name="39 Elipse"/>
              <p:cNvSpPr/>
              <p:nvPr/>
            </p:nvSpPr>
            <p:spPr>
              <a:xfrm>
                <a:off x="-1793718" y="2377109"/>
                <a:ext cx="144573" cy="148937"/>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1" name="40 Elipse"/>
              <p:cNvSpPr/>
              <p:nvPr/>
            </p:nvSpPr>
            <p:spPr>
              <a:xfrm>
                <a:off x="-1613175" y="2360035"/>
                <a:ext cx="136964" cy="158866"/>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2" name="41 Elipse"/>
              <p:cNvSpPr/>
              <p:nvPr/>
            </p:nvSpPr>
            <p:spPr>
              <a:xfrm>
                <a:off x="-1435621" y="2392786"/>
                <a:ext cx="144573" cy="143974"/>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3" name="42 Elipse"/>
              <p:cNvSpPr/>
              <p:nvPr/>
            </p:nvSpPr>
            <p:spPr>
              <a:xfrm>
                <a:off x="-1314154" y="2374388"/>
                <a:ext cx="144573" cy="193619"/>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37901" name="44 Grupo"/>
            <p:cNvGrpSpPr>
              <a:grpSpLocks/>
            </p:cNvGrpSpPr>
            <p:nvPr/>
          </p:nvGrpSpPr>
          <p:grpSpPr bwMode="auto">
            <a:xfrm>
              <a:off x="2928926" y="2714620"/>
              <a:ext cx="500066" cy="71438"/>
              <a:chOff x="-1857420" y="2357430"/>
              <a:chExt cx="857256" cy="142876"/>
            </a:xfrm>
          </p:grpSpPr>
          <p:sp>
            <p:nvSpPr>
              <p:cNvPr id="46" name="45 Rectángulo"/>
              <p:cNvSpPr/>
              <p:nvPr/>
            </p:nvSpPr>
            <p:spPr>
              <a:xfrm>
                <a:off x="-1856902" y="2358248"/>
                <a:ext cx="857843" cy="142912"/>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7" name="46 Elipse"/>
              <p:cNvSpPr/>
              <p:nvPr/>
            </p:nvSpPr>
            <p:spPr>
              <a:xfrm>
                <a:off x="-1783373" y="2358248"/>
                <a:ext cx="138890" cy="14291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8" name="47 Elipse"/>
              <p:cNvSpPr/>
              <p:nvPr/>
            </p:nvSpPr>
            <p:spPr>
              <a:xfrm>
                <a:off x="-1584571" y="2358248"/>
                <a:ext cx="141612" cy="14291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9" name="48 Elipse"/>
              <p:cNvSpPr/>
              <p:nvPr/>
            </p:nvSpPr>
            <p:spPr>
              <a:xfrm>
                <a:off x="-1410279" y="2358248"/>
                <a:ext cx="141612" cy="14291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50" name="49 Elipse"/>
              <p:cNvSpPr/>
              <p:nvPr/>
            </p:nvSpPr>
            <p:spPr>
              <a:xfrm>
                <a:off x="-1211478" y="2358248"/>
                <a:ext cx="141612" cy="14291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37902" name="50 Grupo"/>
            <p:cNvGrpSpPr>
              <a:grpSpLocks/>
            </p:cNvGrpSpPr>
            <p:nvPr/>
          </p:nvGrpSpPr>
          <p:grpSpPr bwMode="auto">
            <a:xfrm rot="-2006049">
              <a:off x="2192851" y="2846472"/>
              <a:ext cx="500066" cy="71438"/>
              <a:chOff x="-1857420" y="2357430"/>
              <a:chExt cx="857256" cy="142876"/>
            </a:xfrm>
          </p:grpSpPr>
          <p:sp>
            <p:nvSpPr>
              <p:cNvPr id="52" name="51 Rectángulo"/>
              <p:cNvSpPr/>
              <p:nvPr/>
            </p:nvSpPr>
            <p:spPr>
              <a:xfrm>
                <a:off x="-1861358" y="2356525"/>
                <a:ext cx="860567" cy="142910"/>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53" name="52 Elipse"/>
              <p:cNvSpPr/>
              <p:nvPr/>
            </p:nvSpPr>
            <p:spPr>
              <a:xfrm>
                <a:off x="-1853352" y="2291414"/>
                <a:ext cx="141612" cy="14291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54" name="53 Elipse"/>
              <p:cNvSpPr/>
              <p:nvPr/>
            </p:nvSpPr>
            <p:spPr>
              <a:xfrm>
                <a:off x="-1597338" y="2341159"/>
                <a:ext cx="144336" cy="14291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55" name="54 Elipse"/>
              <p:cNvSpPr/>
              <p:nvPr/>
            </p:nvSpPr>
            <p:spPr>
              <a:xfrm>
                <a:off x="-1455234" y="2308718"/>
                <a:ext cx="141612" cy="14291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56" name="55 Elipse"/>
              <p:cNvSpPr/>
              <p:nvPr/>
            </p:nvSpPr>
            <p:spPr>
              <a:xfrm>
                <a:off x="-1227219" y="2347693"/>
                <a:ext cx="144336" cy="13655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37903" name="58 Grupo"/>
            <p:cNvGrpSpPr>
              <a:grpSpLocks/>
            </p:cNvGrpSpPr>
            <p:nvPr/>
          </p:nvGrpSpPr>
          <p:grpSpPr bwMode="auto">
            <a:xfrm>
              <a:off x="2758754" y="2500306"/>
              <a:ext cx="214314" cy="214314"/>
              <a:chOff x="-1928858" y="2143116"/>
              <a:chExt cx="285752" cy="214314"/>
            </a:xfrm>
          </p:grpSpPr>
          <p:sp>
            <p:nvSpPr>
              <p:cNvPr id="57" name="56 Abrir corchete"/>
              <p:cNvSpPr/>
              <p:nvPr/>
            </p:nvSpPr>
            <p:spPr>
              <a:xfrm>
                <a:off x="-1716387" y="2143472"/>
                <a:ext cx="74135" cy="214367"/>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58" name="57 Cerrar corchete"/>
              <p:cNvSpPr/>
              <p:nvPr/>
            </p:nvSpPr>
            <p:spPr>
              <a:xfrm>
                <a:off x="-1928200" y="2143472"/>
                <a:ext cx="118615" cy="214367"/>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grpSp>
          <p:nvGrpSpPr>
            <p:cNvPr id="37904" name="59 Grupo"/>
            <p:cNvGrpSpPr>
              <a:grpSpLocks/>
            </p:cNvGrpSpPr>
            <p:nvPr/>
          </p:nvGrpSpPr>
          <p:grpSpPr bwMode="auto">
            <a:xfrm>
              <a:off x="1588450" y="2428868"/>
              <a:ext cx="214314" cy="214314"/>
              <a:chOff x="-1928858" y="2143116"/>
              <a:chExt cx="285752" cy="214314"/>
            </a:xfrm>
          </p:grpSpPr>
          <p:sp>
            <p:nvSpPr>
              <p:cNvPr id="61" name="60 Abrir corchete"/>
              <p:cNvSpPr/>
              <p:nvPr/>
            </p:nvSpPr>
            <p:spPr>
              <a:xfrm>
                <a:off x="-1712809" y="2143454"/>
                <a:ext cx="69898" cy="214368"/>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62" name="61 Cerrar corchete"/>
              <p:cNvSpPr/>
              <p:nvPr/>
            </p:nvSpPr>
            <p:spPr>
              <a:xfrm>
                <a:off x="-1928858" y="2143454"/>
                <a:ext cx="116496" cy="214368"/>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grpSp>
          <p:nvGrpSpPr>
            <p:cNvPr id="37905" name="62 Grupo"/>
            <p:cNvGrpSpPr>
              <a:grpSpLocks/>
            </p:cNvGrpSpPr>
            <p:nvPr/>
          </p:nvGrpSpPr>
          <p:grpSpPr bwMode="auto">
            <a:xfrm>
              <a:off x="2786050" y="1071546"/>
              <a:ext cx="214314" cy="214314"/>
              <a:chOff x="-1928858" y="2143116"/>
              <a:chExt cx="285752" cy="214314"/>
            </a:xfrm>
          </p:grpSpPr>
          <p:sp>
            <p:nvSpPr>
              <p:cNvPr id="64" name="63 Abrir corchete"/>
              <p:cNvSpPr/>
              <p:nvPr/>
            </p:nvSpPr>
            <p:spPr>
              <a:xfrm>
                <a:off x="-1714655" y="2143116"/>
                <a:ext cx="74135" cy="214367"/>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65" name="64 Cerrar corchete"/>
              <p:cNvSpPr/>
              <p:nvPr/>
            </p:nvSpPr>
            <p:spPr>
              <a:xfrm>
                <a:off x="-1928586" y="2143116"/>
                <a:ext cx="118615" cy="214367"/>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grpSp>
          <p:nvGrpSpPr>
            <p:cNvPr id="37906" name="65 Grupo"/>
            <p:cNvGrpSpPr>
              <a:grpSpLocks/>
            </p:cNvGrpSpPr>
            <p:nvPr/>
          </p:nvGrpSpPr>
          <p:grpSpPr bwMode="auto">
            <a:xfrm>
              <a:off x="2687316" y="1187126"/>
              <a:ext cx="214314" cy="214314"/>
              <a:chOff x="-1928858" y="2143116"/>
              <a:chExt cx="285752" cy="214314"/>
            </a:xfrm>
          </p:grpSpPr>
          <p:sp>
            <p:nvSpPr>
              <p:cNvPr id="67" name="66 Abrir corchete"/>
              <p:cNvSpPr/>
              <p:nvPr/>
            </p:nvSpPr>
            <p:spPr>
              <a:xfrm>
                <a:off x="-1714334" y="2143453"/>
                <a:ext cx="72016" cy="214368"/>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68" name="67 Cerrar corchete"/>
              <p:cNvSpPr/>
              <p:nvPr/>
            </p:nvSpPr>
            <p:spPr>
              <a:xfrm>
                <a:off x="-1930383" y="2143453"/>
                <a:ext cx="118615" cy="214368"/>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grpSp>
      <p:sp>
        <p:nvSpPr>
          <p:cNvPr id="72" name="71 CuadroTexto"/>
          <p:cNvSpPr txBox="1"/>
          <p:nvPr/>
        </p:nvSpPr>
        <p:spPr>
          <a:xfrm>
            <a:off x="7588265" y="6072206"/>
            <a:ext cx="1633142" cy="334950"/>
          </a:xfrm>
          <a:prstGeom prst="rect">
            <a:avLst/>
          </a:prstGeom>
          <a:gradFill rotWithShape="1">
            <a:gsLst>
              <a:gs pos="0">
                <a:srgbClr val="CC0000">
                  <a:gamma/>
                  <a:shade val="46275"/>
                  <a:invGamma/>
                </a:srgbClr>
              </a:gs>
              <a:gs pos="50000">
                <a:srgbClr val="CC0000"/>
              </a:gs>
              <a:gs pos="100000">
                <a:srgbClr val="CC0000">
                  <a:gamma/>
                  <a:shade val="46275"/>
                  <a:invGamma/>
                </a:srgbClr>
              </a:gs>
            </a:gsLst>
            <a:lin ang="5400000" scaled="1"/>
          </a:gradFill>
          <a:ln w="28575" algn="ctr">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lIns="82936" tIns="41468" rIns="82936" bIns="41468" anchor="ctr"/>
          <a:lstStyle>
            <a:lvl1pPr defTabSz="690563" eaLnBrk="0" hangingPunct="0">
              <a:defRPr sz="1300">
                <a:solidFill>
                  <a:schemeClr val="tx1"/>
                </a:solidFill>
                <a:latin typeface="Arial" charset="0"/>
                <a:cs typeface="Arial" charset="0"/>
              </a:defRPr>
            </a:lvl1pPr>
            <a:lvl2pPr marL="742950" indent="-285750" defTabSz="690563" eaLnBrk="0" hangingPunct="0">
              <a:defRPr sz="1300">
                <a:solidFill>
                  <a:schemeClr val="tx1"/>
                </a:solidFill>
                <a:latin typeface="Arial" charset="0"/>
                <a:cs typeface="Arial" charset="0"/>
              </a:defRPr>
            </a:lvl2pPr>
            <a:lvl3pPr marL="1143000" indent="-228600" defTabSz="690563" eaLnBrk="0" hangingPunct="0">
              <a:defRPr sz="1300">
                <a:solidFill>
                  <a:schemeClr val="tx1"/>
                </a:solidFill>
                <a:latin typeface="Arial" charset="0"/>
                <a:cs typeface="Arial" charset="0"/>
              </a:defRPr>
            </a:lvl3pPr>
            <a:lvl4pPr marL="1600200" indent="-228600" defTabSz="690563" eaLnBrk="0" hangingPunct="0">
              <a:defRPr sz="1300">
                <a:solidFill>
                  <a:schemeClr val="tx1"/>
                </a:solidFill>
                <a:latin typeface="Arial" charset="0"/>
                <a:cs typeface="Arial" charset="0"/>
              </a:defRPr>
            </a:lvl4pPr>
            <a:lvl5pPr marL="2057400" indent="-228600" defTabSz="690563" eaLnBrk="0" hangingPunct="0">
              <a:defRPr sz="1300">
                <a:solidFill>
                  <a:schemeClr val="tx1"/>
                </a:solidFill>
                <a:latin typeface="Arial" charset="0"/>
                <a:cs typeface="Arial" charset="0"/>
              </a:defRPr>
            </a:lvl5pPr>
            <a:lvl6pPr marL="2514600" indent="-228600" algn="ctr" defTabSz="690563" eaLnBrk="0" fontAlgn="base" hangingPunct="0">
              <a:spcBef>
                <a:spcPct val="0"/>
              </a:spcBef>
              <a:spcAft>
                <a:spcPct val="0"/>
              </a:spcAft>
              <a:defRPr sz="1300">
                <a:solidFill>
                  <a:schemeClr val="tx1"/>
                </a:solidFill>
                <a:latin typeface="Arial" charset="0"/>
                <a:cs typeface="Arial" charset="0"/>
              </a:defRPr>
            </a:lvl6pPr>
            <a:lvl7pPr marL="2971800" indent="-228600" algn="ctr" defTabSz="690563" eaLnBrk="0" fontAlgn="base" hangingPunct="0">
              <a:spcBef>
                <a:spcPct val="0"/>
              </a:spcBef>
              <a:spcAft>
                <a:spcPct val="0"/>
              </a:spcAft>
              <a:defRPr sz="1300">
                <a:solidFill>
                  <a:schemeClr val="tx1"/>
                </a:solidFill>
                <a:latin typeface="Arial" charset="0"/>
                <a:cs typeface="Arial" charset="0"/>
              </a:defRPr>
            </a:lvl7pPr>
            <a:lvl8pPr marL="3429000" indent="-228600" algn="ctr" defTabSz="690563" eaLnBrk="0" fontAlgn="base" hangingPunct="0">
              <a:spcBef>
                <a:spcPct val="0"/>
              </a:spcBef>
              <a:spcAft>
                <a:spcPct val="0"/>
              </a:spcAft>
              <a:defRPr sz="1300">
                <a:solidFill>
                  <a:schemeClr val="tx1"/>
                </a:solidFill>
                <a:latin typeface="Arial" charset="0"/>
                <a:cs typeface="Arial" charset="0"/>
              </a:defRPr>
            </a:lvl8pPr>
            <a:lvl9pPr marL="3886200" indent="-228600" algn="ctr" defTabSz="690563" eaLnBrk="0" fontAlgn="base" hangingPunct="0">
              <a:spcBef>
                <a:spcPct val="0"/>
              </a:spcBef>
              <a:spcAft>
                <a:spcPct val="0"/>
              </a:spcAft>
              <a:defRPr sz="1300">
                <a:solidFill>
                  <a:schemeClr val="tx1"/>
                </a:solidFill>
                <a:latin typeface="Arial" charset="0"/>
                <a:cs typeface="Arial" charset="0"/>
              </a:defRPr>
            </a:lvl9pPr>
          </a:lstStyle>
          <a:p>
            <a:pPr>
              <a:buSzPct val="85000"/>
              <a:defRPr/>
            </a:pPr>
            <a:r>
              <a:rPr lang="es-CL" sz="1600" b="1">
                <a:solidFill>
                  <a:srgbClr val="FFFF00"/>
                </a:solidFill>
                <a:latin typeface="Calibri" pitchFamily="34" charset="0"/>
              </a:rPr>
              <a:t>OBSTÁCULOS</a:t>
            </a:r>
          </a:p>
        </p:txBody>
      </p:sp>
      <p:grpSp>
        <p:nvGrpSpPr>
          <p:cNvPr id="37895" name="77 Grupo"/>
          <p:cNvGrpSpPr>
            <a:grpSpLocks/>
          </p:cNvGrpSpPr>
          <p:nvPr/>
        </p:nvGrpSpPr>
        <p:grpSpPr bwMode="auto">
          <a:xfrm>
            <a:off x="9309101" y="946151"/>
            <a:ext cx="1216025" cy="4568825"/>
            <a:chOff x="7784003" y="946528"/>
            <a:chExt cx="1217153" cy="4568151"/>
          </a:xfrm>
        </p:grpSpPr>
        <p:pic>
          <p:nvPicPr>
            <p:cNvPr id="74" name="Picture 2" descr="E:\terreno y clima\714900.JPG"/>
            <p:cNvPicPr>
              <a:picLocks noChangeAspect="1" noChangeArrowheads="1"/>
            </p:cNvPicPr>
            <p:nvPr/>
          </p:nvPicPr>
          <p:blipFill>
            <a:blip r:embed="rId3" cstate="print"/>
            <a:srcRect/>
            <a:stretch>
              <a:fillRect/>
            </a:stretch>
          </p:blipFill>
          <p:spPr bwMode="auto">
            <a:xfrm>
              <a:off x="7928248" y="946528"/>
              <a:ext cx="928662" cy="696497"/>
            </a:xfrm>
            <a:prstGeom prst="ellipse">
              <a:avLst/>
            </a:prstGeom>
            <a:ln>
              <a:noFill/>
            </a:ln>
            <a:effectLst>
              <a:softEdge rad="112500"/>
            </a:effectLst>
            <a:scene3d>
              <a:camera prst="orthographicFront"/>
              <a:lightRig rig="threePt" dir="t"/>
            </a:scene3d>
            <a:sp3d>
              <a:bevelT/>
            </a:sp3d>
          </p:spPr>
        </p:pic>
        <p:pic>
          <p:nvPicPr>
            <p:cNvPr id="75" name="Picture 3" descr="E:\terreno y clima\517600.JPG"/>
            <p:cNvPicPr>
              <a:picLocks noChangeAspect="1" noChangeArrowheads="1"/>
            </p:cNvPicPr>
            <p:nvPr/>
          </p:nvPicPr>
          <p:blipFill>
            <a:blip r:embed="rId4" cstate="print"/>
            <a:srcRect/>
            <a:stretch>
              <a:fillRect/>
            </a:stretch>
          </p:blipFill>
          <p:spPr bwMode="auto">
            <a:xfrm>
              <a:off x="7899217" y="3474774"/>
              <a:ext cx="986724" cy="740043"/>
            </a:xfrm>
            <a:prstGeom prst="ellipse">
              <a:avLst/>
            </a:prstGeom>
            <a:ln>
              <a:noFill/>
            </a:ln>
            <a:effectLst>
              <a:softEdge rad="112500"/>
            </a:effectLst>
            <a:scene3d>
              <a:camera prst="orthographicFront"/>
              <a:lightRig rig="threePt" dir="t"/>
            </a:scene3d>
            <a:sp3d>
              <a:bevelT/>
            </a:sp3d>
          </p:spPr>
        </p:pic>
        <p:pic>
          <p:nvPicPr>
            <p:cNvPr id="76" name="Picture 5" descr="http://www.portalciencia.net/images/meteo1.jpg"/>
            <p:cNvPicPr>
              <a:picLocks noChangeAspect="1" noChangeArrowheads="1"/>
            </p:cNvPicPr>
            <p:nvPr/>
          </p:nvPicPr>
          <p:blipFill>
            <a:blip r:embed="rId5" cstate="print"/>
            <a:srcRect/>
            <a:stretch>
              <a:fillRect/>
            </a:stretch>
          </p:blipFill>
          <p:spPr bwMode="auto">
            <a:xfrm>
              <a:off x="7784003" y="4853183"/>
              <a:ext cx="1217153" cy="661496"/>
            </a:xfrm>
            <a:prstGeom prst="ellipse">
              <a:avLst/>
            </a:prstGeom>
            <a:ln>
              <a:noFill/>
            </a:ln>
            <a:effectLst>
              <a:softEdge rad="112500"/>
            </a:effectLst>
            <a:scene3d>
              <a:camera prst="orthographicFront"/>
              <a:lightRig rig="threePt" dir="t"/>
            </a:scene3d>
            <a:sp3d>
              <a:bevelT/>
            </a:sp3d>
          </p:spPr>
        </p:pic>
        <p:pic>
          <p:nvPicPr>
            <p:cNvPr id="77" name="Picture 7" descr="http://www.portalciencia.net/images/tormenta10.jpg"/>
            <p:cNvPicPr>
              <a:picLocks noChangeAspect="1" noChangeArrowheads="1"/>
            </p:cNvPicPr>
            <p:nvPr/>
          </p:nvPicPr>
          <p:blipFill>
            <a:blip r:embed="rId6" cstate="print"/>
            <a:srcRect/>
            <a:stretch>
              <a:fillRect/>
            </a:stretch>
          </p:blipFill>
          <p:spPr bwMode="auto">
            <a:xfrm>
              <a:off x="7917306" y="2181324"/>
              <a:ext cx="950547" cy="616799"/>
            </a:xfrm>
            <a:prstGeom prst="ellipse">
              <a:avLst/>
            </a:prstGeom>
            <a:ln>
              <a:noFill/>
            </a:ln>
            <a:effectLst>
              <a:softEdge rad="112500"/>
            </a:effectLst>
            <a:scene3d>
              <a:camera prst="orthographicFront"/>
              <a:lightRig rig="threePt" dir="t"/>
            </a:scene3d>
            <a:sp3d>
              <a:bevelT/>
            </a:sp3d>
          </p:spPr>
        </p:pic>
      </p:grpSp>
    </p:spTree>
    <p:extLst>
      <p:ext uri="{BB962C8B-B14F-4D97-AF65-F5344CB8AC3E}">
        <p14:creationId xmlns:p14="http://schemas.microsoft.com/office/powerpoint/2010/main" val="108296003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box(in)">
                                      <p:cBhvr>
                                        <p:cTn id="7" dur="3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 Box 4"/>
          <p:cNvSpPr txBox="1">
            <a:spLocks noChangeArrowheads="1"/>
          </p:cNvSpPr>
          <p:nvPr/>
        </p:nvSpPr>
        <p:spPr bwMode="auto">
          <a:xfrm>
            <a:off x="2063751" y="531814"/>
            <a:ext cx="8208963" cy="376237"/>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s-ES" altLang="es-CL">
                <a:solidFill>
                  <a:schemeClr val="accent2"/>
                </a:solidFill>
              </a:rPr>
              <a:t>UT Nº 3. INTELIGENCIA DEL CAMPO DE BATALLA</a:t>
            </a:r>
          </a:p>
        </p:txBody>
      </p:sp>
      <p:sp>
        <p:nvSpPr>
          <p:cNvPr id="38915" name="Text Box 5"/>
          <p:cNvSpPr txBox="1">
            <a:spLocks noChangeArrowheads="1"/>
          </p:cNvSpPr>
          <p:nvPr/>
        </p:nvSpPr>
        <p:spPr bwMode="auto">
          <a:xfrm>
            <a:off x="1919288" y="1125538"/>
            <a:ext cx="8208962" cy="4800600"/>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76213" indent="-176213"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s-ES" altLang="es-CL" b="1">
                <a:solidFill>
                  <a:schemeClr val="accent2"/>
                </a:solidFill>
              </a:rPr>
              <a:t>Calco de Obstáculos:</a:t>
            </a:r>
          </a:p>
          <a:p>
            <a:pPr algn="just" eaLnBrk="1" hangingPunct="1"/>
            <a:endParaRPr lang="es-ES" altLang="es-CL">
              <a:solidFill>
                <a:schemeClr val="accent2"/>
              </a:solidFill>
            </a:endParaRPr>
          </a:p>
          <a:p>
            <a:pPr algn="just" eaLnBrk="1" hangingPunct="1">
              <a:buFontTx/>
              <a:buChar char="•"/>
            </a:pPr>
            <a:r>
              <a:rPr lang="es-ES" altLang="es-CL">
                <a:solidFill>
                  <a:schemeClr val="accent2"/>
                </a:solidFill>
              </a:rPr>
              <a:t>Áreas críticas para el movimiento de unidades.</a:t>
            </a:r>
          </a:p>
          <a:p>
            <a:pPr algn="just" eaLnBrk="1" hangingPunct="1">
              <a:buFontTx/>
              <a:buChar char="•"/>
            </a:pPr>
            <a:endParaRPr lang="es-ES" altLang="es-CL">
              <a:solidFill>
                <a:schemeClr val="accent2"/>
              </a:solidFill>
            </a:endParaRPr>
          </a:p>
          <a:p>
            <a:pPr algn="just" eaLnBrk="1" hangingPunct="1">
              <a:buFontTx/>
              <a:buChar char="•"/>
            </a:pPr>
            <a:r>
              <a:rPr lang="es-ES" altLang="es-CL">
                <a:solidFill>
                  <a:schemeClr val="accent2"/>
                </a:solidFill>
              </a:rPr>
              <a:t>Tramos de caminos expuestos a falla bajo tránsito pesado.</a:t>
            </a:r>
          </a:p>
          <a:p>
            <a:pPr algn="just" eaLnBrk="1" hangingPunct="1">
              <a:buFontTx/>
              <a:buChar char="•"/>
            </a:pPr>
            <a:endParaRPr lang="es-ES" altLang="es-CL">
              <a:solidFill>
                <a:schemeClr val="accent2"/>
              </a:solidFill>
            </a:endParaRPr>
          </a:p>
          <a:p>
            <a:pPr algn="just" eaLnBrk="1" hangingPunct="1">
              <a:buFontTx/>
              <a:buChar char="•"/>
            </a:pPr>
            <a:r>
              <a:rPr lang="es-ES" altLang="es-CL">
                <a:solidFill>
                  <a:schemeClr val="accent2"/>
                </a:solidFill>
              </a:rPr>
              <a:t>Áreas adecuadas e inadecuadas para instalaciones logísticas, pistas de aterrizaje, fortificaciones de campaña y otras instalaciones. </a:t>
            </a:r>
          </a:p>
          <a:p>
            <a:pPr algn="just" eaLnBrk="1" hangingPunct="1">
              <a:buFontTx/>
              <a:buChar char="•"/>
            </a:pPr>
            <a:endParaRPr lang="es-ES" altLang="es-CL">
              <a:solidFill>
                <a:schemeClr val="accent2"/>
              </a:solidFill>
            </a:endParaRPr>
          </a:p>
          <a:p>
            <a:pPr algn="just" eaLnBrk="1" hangingPunct="1">
              <a:buFontTx/>
              <a:buChar char="•"/>
            </a:pPr>
            <a:r>
              <a:rPr lang="es-ES" altLang="es-CL">
                <a:solidFill>
                  <a:schemeClr val="accent2"/>
                </a:solidFill>
              </a:rPr>
              <a:t>Áreas poco aptas para el despliegue de la artillería de campaña y la de defensa antiaérea. </a:t>
            </a:r>
          </a:p>
          <a:p>
            <a:pPr algn="just" eaLnBrk="1" hangingPunct="1">
              <a:buFontTx/>
              <a:buChar char="•"/>
            </a:pPr>
            <a:endParaRPr lang="es-ES" altLang="es-CL">
              <a:solidFill>
                <a:schemeClr val="accent2"/>
              </a:solidFill>
            </a:endParaRPr>
          </a:p>
          <a:p>
            <a:pPr algn="just" eaLnBrk="1" hangingPunct="1">
              <a:buFontTx/>
              <a:buChar char="•"/>
            </a:pPr>
            <a:r>
              <a:rPr lang="es-ES" altLang="es-CL">
                <a:solidFill>
                  <a:schemeClr val="accent2"/>
                </a:solidFill>
              </a:rPr>
              <a:t>Áreas no vadeables en ríos o quebradas.</a:t>
            </a:r>
          </a:p>
          <a:p>
            <a:pPr algn="just" eaLnBrk="1" hangingPunct="1">
              <a:buFontTx/>
              <a:buChar char="•"/>
            </a:pPr>
            <a:endParaRPr lang="es-ES" altLang="es-CL">
              <a:solidFill>
                <a:schemeClr val="accent2"/>
              </a:solidFill>
            </a:endParaRPr>
          </a:p>
          <a:p>
            <a:pPr algn="just" eaLnBrk="1" hangingPunct="1">
              <a:buFontTx/>
              <a:buChar char="•"/>
            </a:pPr>
            <a:r>
              <a:rPr lang="es-ES" altLang="es-CL">
                <a:solidFill>
                  <a:schemeClr val="accent2"/>
                </a:solidFill>
              </a:rPr>
              <a:t>Zonas de campos minados</a:t>
            </a:r>
          </a:p>
          <a:p>
            <a:pPr algn="just" eaLnBrk="1" hangingPunct="1">
              <a:buFontTx/>
              <a:buChar char="•"/>
            </a:pPr>
            <a:endParaRPr lang="es-ES" altLang="es-CL">
              <a:solidFill>
                <a:schemeClr val="accent2"/>
              </a:solidFill>
            </a:endParaRPr>
          </a:p>
          <a:p>
            <a:pPr algn="just" eaLnBrk="1" hangingPunct="1">
              <a:buFontTx/>
              <a:buChar char="•"/>
            </a:pPr>
            <a:r>
              <a:rPr lang="es-ES" altLang="es-CL">
                <a:solidFill>
                  <a:schemeClr val="accent2"/>
                </a:solidFill>
              </a:rPr>
              <a:t>Zonas con obstáculos artificiales.</a:t>
            </a:r>
          </a:p>
        </p:txBody>
      </p:sp>
      <p:pic>
        <p:nvPicPr>
          <p:cNvPr id="38916" name="Picture 4" descr="Noton David - Rocky Mountains"/>
          <p:cNvPicPr>
            <a:picLocks noChangeAspect="1" noChangeArrowheads="1"/>
          </p:cNvPicPr>
          <p:nvPr/>
        </p:nvPicPr>
        <p:blipFill>
          <a:blip r:embed="rId2">
            <a:extLst>
              <a:ext uri="{28A0092B-C50C-407E-A947-70E740481C1C}">
                <a14:useLocalDpi xmlns:a14="http://schemas.microsoft.com/office/drawing/2010/main" val="0"/>
              </a:ext>
            </a:extLst>
          </a:blip>
          <a:srcRect t="16457" r="21481" b="24234"/>
          <a:stretch>
            <a:fillRect/>
          </a:stretch>
        </p:blipFill>
        <p:spPr bwMode="auto">
          <a:xfrm>
            <a:off x="6442075" y="4286250"/>
            <a:ext cx="4191000" cy="2527300"/>
          </a:xfrm>
          <a:prstGeom prst="rect">
            <a:avLst/>
          </a:prstGeom>
          <a:noFill/>
          <a:ln w="38100">
            <a:solidFill>
              <a:schemeClr val="bg2"/>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40818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938" name="40 Grupo"/>
          <p:cNvGrpSpPr>
            <a:grpSpLocks/>
          </p:cNvGrpSpPr>
          <p:nvPr/>
        </p:nvGrpSpPr>
        <p:grpSpPr bwMode="auto">
          <a:xfrm>
            <a:off x="2881314" y="331789"/>
            <a:ext cx="6429375" cy="6332537"/>
            <a:chOff x="1357290" y="330655"/>
            <a:chExt cx="6429375" cy="6332672"/>
          </a:xfrm>
        </p:grpSpPr>
        <p:pic>
          <p:nvPicPr>
            <p:cNvPr id="2" name="1 Imagen" descr="1.JPG"/>
            <p:cNvPicPr>
              <a:picLocks noChangeAspect="1"/>
            </p:cNvPicPr>
            <p:nvPr/>
          </p:nvPicPr>
          <p:blipFill>
            <a:blip r:embed="rId2" cstate="print">
              <a:clrChange>
                <a:clrFrom>
                  <a:srgbClr val="A29197"/>
                </a:clrFrom>
                <a:clrTo>
                  <a:srgbClr val="A29197">
                    <a:alpha val="0"/>
                  </a:srgbClr>
                </a:clrTo>
              </a:clrChange>
            </a:blip>
            <a:stretch>
              <a:fillRect/>
            </a:stretch>
          </p:blipFill>
          <p:spPr>
            <a:xfrm>
              <a:off x="1357290" y="357166"/>
              <a:ext cx="6429375" cy="6200775"/>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grpSp>
          <p:nvGrpSpPr>
            <p:cNvPr id="40007" name="13 Grupo"/>
            <p:cNvGrpSpPr>
              <a:grpSpLocks/>
            </p:cNvGrpSpPr>
            <p:nvPr/>
          </p:nvGrpSpPr>
          <p:grpSpPr bwMode="auto">
            <a:xfrm>
              <a:off x="1367606" y="330655"/>
              <a:ext cx="6342872" cy="6332672"/>
              <a:chOff x="1367606" y="330655"/>
              <a:chExt cx="6342872" cy="6332672"/>
            </a:xfrm>
          </p:grpSpPr>
          <p:sp>
            <p:nvSpPr>
              <p:cNvPr id="5" name="4 Forma libre"/>
              <p:cNvSpPr/>
              <p:nvPr/>
            </p:nvSpPr>
            <p:spPr>
              <a:xfrm>
                <a:off x="3214678" y="428604"/>
                <a:ext cx="4495800" cy="6099650"/>
              </a:xfrm>
              <a:custGeom>
                <a:avLst/>
                <a:gdLst>
                  <a:gd name="connsiteX0" fmla="*/ 2984500 w 4495800"/>
                  <a:gd name="connsiteY0" fmla="*/ 3650 h 6099650"/>
                  <a:gd name="connsiteX1" fmla="*/ 3022600 w 4495800"/>
                  <a:gd name="connsiteY1" fmla="*/ 41750 h 6099650"/>
                  <a:gd name="connsiteX2" fmla="*/ 3060700 w 4495800"/>
                  <a:gd name="connsiteY2" fmla="*/ 54450 h 6099650"/>
                  <a:gd name="connsiteX3" fmla="*/ 3086100 w 4495800"/>
                  <a:gd name="connsiteY3" fmla="*/ 92550 h 6099650"/>
                  <a:gd name="connsiteX4" fmla="*/ 3073400 w 4495800"/>
                  <a:gd name="connsiteY4" fmla="*/ 321150 h 6099650"/>
                  <a:gd name="connsiteX5" fmla="*/ 2870200 w 4495800"/>
                  <a:gd name="connsiteY5" fmla="*/ 384650 h 6099650"/>
                  <a:gd name="connsiteX6" fmla="*/ 2844800 w 4495800"/>
                  <a:gd name="connsiteY6" fmla="*/ 422750 h 6099650"/>
                  <a:gd name="connsiteX7" fmla="*/ 2768600 w 4495800"/>
                  <a:gd name="connsiteY7" fmla="*/ 460850 h 6099650"/>
                  <a:gd name="connsiteX8" fmla="*/ 1981200 w 4495800"/>
                  <a:gd name="connsiteY8" fmla="*/ 435450 h 6099650"/>
                  <a:gd name="connsiteX9" fmla="*/ 1943100 w 4495800"/>
                  <a:gd name="connsiteY9" fmla="*/ 422750 h 6099650"/>
                  <a:gd name="connsiteX10" fmla="*/ 1892300 w 4495800"/>
                  <a:gd name="connsiteY10" fmla="*/ 410050 h 6099650"/>
                  <a:gd name="connsiteX11" fmla="*/ 1866900 w 4495800"/>
                  <a:gd name="connsiteY11" fmla="*/ 371950 h 6099650"/>
                  <a:gd name="connsiteX12" fmla="*/ 1828800 w 4495800"/>
                  <a:gd name="connsiteY12" fmla="*/ 333850 h 6099650"/>
                  <a:gd name="connsiteX13" fmla="*/ 1765300 w 4495800"/>
                  <a:gd name="connsiteY13" fmla="*/ 244950 h 6099650"/>
                  <a:gd name="connsiteX14" fmla="*/ 1739900 w 4495800"/>
                  <a:gd name="connsiteY14" fmla="*/ 168750 h 6099650"/>
                  <a:gd name="connsiteX15" fmla="*/ 1689100 w 4495800"/>
                  <a:gd name="connsiteY15" fmla="*/ 3650 h 6099650"/>
                  <a:gd name="connsiteX16" fmla="*/ 1676400 w 4495800"/>
                  <a:gd name="connsiteY16" fmla="*/ 3650 h 6099650"/>
                  <a:gd name="connsiteX17" fmla="*/ 1244600 w 4495800"/>
                  <a:gd name="connsiteY17" fmla="*/ 16350 h 6099650"/>
                  <a:gd name="connsiteX18" fmla="*/ 1231900 w 4495800"/>
                  <a:gd name="connsiteY18" fmla="*/ 54450 h 6099650"/>
                  <a:gd name="connsiteX19" fmla="*/ 1193800 w 4495800"/>
                  <a:gd name="connsiteY19" fmla="*/ 92550 h 6099650"/>
                  <a:gd name="connsiteX20" fmla="*/ 1181100 w 4495800"/>
                  <a:gd name="connsiteY20" fmla="*/ 130650 h 6099650"/>
                  <a:gd name="connsiteX21" fmla="*/ 1155700 w 4495800"/>
                  <a:gd name="connsiteY21" fmla="*/ 168750 h 6099650"/>
                  <a:gd name="connsiteX22" fmla="*/ 1092200 w 4495800"/>
                  <a:gd name="connsiteY22" fmla="*/ 270350 h 6099650"/>
                  <a:gd name="connsiteX23" fmla="*/ 1092200 w 4495800"/>
                  <a:gd name="connsiteY23" fmla="*/ 397350 h 6099650"/>
                  <a:gd name="connsiteX24" fmla="*/ 1143000 w 4495800"/>
                  <a:gd name="connsiteY24" fmla="*/ 473550 h 6099650"/>
                  <a:gd name="connsiteX25" fmla="*/ 1066800 w 4495800"/>
                  <a:gd name="connsiteY25" fmla="*/ 625950 h 6099650"/>
                  <a:gd name="connsiteX26" fmla="*/ 1041400 w 4495800"/>
                  <a:gd name="connsiteY26" fmla="*/ 664050 h 6099650"/>
                  <a:gd name="connsiteX27" fmla="*/ 1016000 w 4495800"/>
                  <a:gd name="connsiteY27" fmla="*/ 702150 h 6099650"/>
                  <a:gd name="connsiteX28" fmla="*/ 901700 w 4495800"/>
                  <a:gd name="connsiteY28" fmla="*/ 765650 h 6099650"/>
                  <a:gd name="connsiteX29" fmla="*/ 825500 w 4495800"/>
                  <a:gd name="connsiteY29" fmla="*/ 689450 h 6099650"/>
                  <a:gd name="connsiteX30" fmla="*/ 800100 w 4495800"/>
                  <a:gd name="connsiteY30" fmla="*/ 651350 h 6099650"/>
                  <a:gd name="connsiteX31" fmla="*/ 685800 w 4495800"/>
                  <a:gd name="connsiteY31" fmla="*/ 587850 h 6099650"/>
                  <a:gd name="connsiteX32" fmla="*/ 622300 w 4495800"/>
                  <a:gd name="connsiteY32" fmla="*/ 575150 h 6099650"/>
                  <a:gd name="connsiteX33" fmla="*/ 495300 w 4495800"/>
                  <a:gd name="connsiteY33" fmla="*/ 587850 h 6099650"/>
                  <a:gd name="connsiteX34" fmla="*/ 406400 w 4495800"/>
                  <a:gd name="connsiteY34" fmla="*/ 600550 h 6099650"/>
                  <a:gd name="connsiteX35" fmla="*/ 292100 w 4495800"/>
                  <a:gd name="connsiteY35" fmla="*/ 613250 h 6099650"/>
                  <a:gd name="connsiteX36" fmla="*/ 177800 w 4495800"/>
                  <a:gd name="connsiteY36" fmla="*/ 676750 h 6099650"/>
                  <a:gd name="connsiteX37" fmla="*/ 76200 w 4495800"/>
                  <a:gd name="connsiteY37" fmla="*/ 791050 h 6099650"/>
                  <a:gd name="connsiteX38" fmla="*/ 101600 w 4495800"/>
                  <a:gd name="connsiteY38" fmla="*/ 981550 h 6099650"/>
                  <a:gd name="connsiteX39" fmla="*/ 127000 w 4495800"/>
                  <a:gd name="connsiteY39" fmla="*/ 1019650 h 6099650"/>
                  <a:gd name="connsiteX40" fmla="*/ 139700 w 4495800"/>
                  <a:gd name="connsiteY40" fmla="*/ 1159350 h 6099650"/>
                  <a:gd name="connsiteX41" fmla="*/ 139700 w 4495800"/>
                  <a:gd name="connsiteY41" fmla="*/ 1299050 h 6099650"/>
                  <a:gd name="connsiteX42" fmla="*/ 114300 w 4495800"/>
                  <a:gd name="connsiteY42" fmla="*/ 1375250 h 6099650"/>
                  <a:gd name="connsiteX43" fmla="*/ 76200 w 4495800"/>
                  <a:gd name="connsiteY43" fmla="*/ 1400650 h 6099650"/>
                  <a:gd name="connsiteX44" fmla="*/ 25400 w 4495800"/>
                  <a:gd name="connsiteY44" fmla="*/ 1476850 h 6099650"/>
                  <a:gd name="connsiteX45" fmla="*/ 0 w 4495800"/>
                  <a:gd name="connsiteY45" fmla="*/ 1514950 h 6099650"/>
                  <a:gd name="connsiteX46" fmla="*/ 38100 w 4495800"/>
                  <a:gd name="connsiteY46" fmla="*/ 1641950 h 6099650"/>
                  <a:gd name="connsiteX47" fmla="*/ 88900 w 4495800"/>
                  <a:gd name="connsiteY47" fmla="*/ 1730850 h 6099650"/>
                  <a:gd name="connsiteX48" fmla="*/ 190500 w 4495800"/>
                  <a:gd name="connsiteY48" fmla="*/ 1768950 h 6099650"/>
                  <a:gd name="connsiteX49" fmla="*/ 292100 w 4495800"/>
                  <a:gd name="connsiteY49" fmla="*/ 1781650 h 6099650"/>
                  <a:gd name="connsiteX50" fmla="*/ 330200 w 4495800"/>
                  <a:gd name="connsiteY50" fmla="*/ 1794350 h 6099650"/>
                  <a:gd name="connsiteX51" fmla="*/ 381000 w 4495800"/>
                  <a:gd name="connsiteY51" fmla="*/ 1870550 h 6099650"/>
                  <a:gd name="connsiteX52" fmla="*/ 419100 w 4495800"/>
                  <a:gd name="connsiteY52" fmla="*/ 1883250 h 6099650"/>
                  <a:gd name="connsiteX53" fmla="*/ 596900 w 4495800"/>
                  <a:gd name="connsiteY53" fmla="*/ 1908650 h 6099650"/>
                  <a:gd name="connsiteX54" fmla="*/ 711200 w 4495800"/>
                  <a:gd name="connsiteY54" fmla="*/ 1946750 h 6099650"/>
                  <a:gd name="connsiteX55" fmla="*/ 749300 w 4495800"/>
                  <a:gd name="connsiteY55" fmla="*/ 1959450 h 6099650"/>
                  <a:gd name="connsiteX56" fmla="*/ 787400 w 4495800"/>
                  <a:gd name="connsiteY56" fmla="*/ 2086450 h 6099650"/>
                  <a:gd name="connsiteX57" fmla="*/ 850900 w 4495800"/>
                  <a:gd name="connsiteY57" fmla="*/ 2099150 h 6099650"/>
                  <a:gd name="connsiteX58" fmla="*/ 889000 w 4495800"/>
                  <a:gd name="connsiteY58" fmla="*/ 2200750 h 6099650"/>
                  <a:gd name="connsiteX59" fmla="*/ 965200 w 4495800"/>
                  <a:gd name="connsiteY59" fmla="*/ 2226150 h 6099650"/>
                  <a:gd name="connsiteX60" fmla="*/ 1066800 w 4495800"/>
                  <a:gd name="connsiteY60" fmla="*/ 2251550 h 6099650"/>
                  <a:gd name="connsiteX61" fmla="*/ 1143000 w 4495800"/>
                  <a:gd name="connsiteY61" fmla="*/ 2315050 h 6099650"/>
                  <a:gd name="connsiteX62" fmla="*/ 1155700 w 4495800"/>
                  <a:gd name="connsiteY62" fmla="*/ 2353150 h 6099650"/>
                  <a:gd name="connsiteX63" fmla="*/ 1206500 w 4495800"/>
                  <a:gd name="connsiteY63" fmla="*/ 2429350 h 6099650"/>
                  <a:gd name="connsiteX64" fmla="*/ 1231900 w 4495800"/>
                  <a:gd name="connsiteY64" fmla="*/ 2480150 h 6099650"/>
                  <a:gd name="connsiteX65" fmla="*/ 1219200 w 4495800"/>
                  <a:gd name="connsiteY65" fmla="*/ 2543650 h 6099650"/>
                  <a:gd name="connsiteX66" fmla="*/ 1155700 w 4495800"/>
                  <a:gd name="connsiteY66" fmla="*/ 2619850 h 6099650"/>
                  <a:gd name="connsiteX67" fmla="*/ 1092200 w 4495800"/>
                  <a:gd name="connsiteY67" fmla="*/ 2734150 h 6099650"/>
                  <a:gd name="connsiteX68" fmla="*/ 1054100 w 4495800"/>
                  <a:gd name="connsiteY68" fmla="*/ 2911950 h 6099650"/>
                  <a:gd name="connsiteX69" fmla="*/ 977900 w 4495800"/>
                  <a:gd name="connsiteY69" fmla="*/ 2937350 h 6099650"/>
                  <a:gd name="connsiteX70" fmla="*/ 939800 w 4495800"/>
                  <a:gd name="connsiteY70" fmla="*/ 2950050 h 6099650"/>
                  <a:gd name="connsiteX71" fmla="*/ 901700 w 4495800"/>
                  <a:gd name="connsiteY71" fmla="*/ 2962750 h 6099650"/>
                  <a:gd name="connsiteX72" fmla="*/ 698500 w 4495800"/>
                  <a:gd name="connsiteY72" fmla="*/ 2950050 h 6099650"/>
                  <a:gd name="connsiteX73" fmla="*/ 673100 w 4495800"/>
                  <a:gd name="connsiteY73" fmla="*/ 2911950 h 6099650"/>
                  <a:gd name="connsiteX74" fmla="*/ 622300 w 4495800"/>
                  <a:gd name="connsiteY74" fmla="*/ 2886550 h 6099650"/>
                  <a:gd name="connsiteX75" fmla="*/ 596900 w 4495800"/>
                  <a:gd name="connsiteY75" fmla="*/ 2848450 h 6099650"/>
                  <a:gd name="connsiteX76" fmla="*/ 431800 w 4495800"/>
                  <a:gd name="connsiteY76" fmla="*/ 2835750 h 6099650"/>
                  <a:gd name="connsiteX77" fmla="*/ 393700 w 4495800"/>
                  <a:gd name="connsiteY77" fmla="*/ 2861150 h 6099650"/>
                  <a:gd name="connsiteX78" fmla="*/ 368300 w 4495800"/>
                  <a:gd name="connsiteY78" fmla="*/ 2899250 h 6099650"/>
                  <a:gd name="connsiteX79" fmla="*/ 330200 w 4495800"/>
                  <a:gd name="connsiteY79" fmla="*/ 2937350 h 6099650"/>
                  <a:gd name="connsiteX80" fmla="*/ 317500 w 4495800"/>
                  <a:gd name="connsiteY80" fmla="*/ 2975450 h 6099650"/>
                  <a:gd name="connsiteX81" fmla="*/ 266700 w 4495800"/>
                  <a:gd name="connsiteY81" fmla="*/ 3051650 h 6099650"/>
                  <a:gd name="connsiteX82" fmla="*/ 292100 w 4495800"/>
                  <a:gd name="connsiteY82" fmla="*/ 3140550 h 6099650"/>
                  <a:gd name="connsiteX83" fmla="*/ 368300 w 4495800"/>
                  <a:gd name="connsiteY83" fmla="*/ 3178650 h 6099650"/>
                  <a:gd name="connsiteX84" fmla="*/ 393700 w 4495800"/>
                  <a:gd name="connsiteY84" fmla="*/ 3216750 h 6099650"/>
                  <a:gd name="connsiteX85" fmla="*/ 520700 w 4495800"/>
                  <a:gd name="connsiteY85" fmla="*/ 3216750 h 6099650"/>
                  <a:gd name="connsiteX86" fmla="*/ 596900 w 4495800"/>
                  <a:gd name="connsiteY86" fmla="*/ 3153250 h 6099650"/>
                  <a:gd name="connsiteX87" fmla="*/ 647700 w 4495800"/>
                  <a:gd name="connsiteY87" fmla="*/ 3165950 h 6099650"/>
                  <a:gd name="connsiteX88" fmla="*/ 673100 w 4495800"/>
                  <a:gd name="connsiteY88" fmla="*/ 3242150 h 6099650"/>
                  <a:gd name="connsiteX89" fmla="*/ 698500 w 4495800"/>
                  <a:gd name="connsiteY89" fmla="*/ 3280250 h 6099650"/>
                  <a:gd name="connsiteX90" fmla="*/ 711200 w 4495800"/>
                  <a:gd name="connsiteY90" fmla="*/ 3318350 h 6099650"/>
                  <a:gd name="connsiteX91" fmla="*/ 787400 w 4495800"/>
                  <a:gd name="connsiteY91" fmla="*/ 3369150 h 6099650"/>
                  <a:gd name="connsiteX92" fmla="*/ 863600 w 4495800"/>
                  <a:gd name="connsiteY92" fmla="*/ 3432650 h 6099650"/>
                  <a:gd name="connsiteX93" fmla="*/ 901700 w 4495800"/>
                  <a:gd name="connsiteY93" fmla="*/ 3508850 h 6099650"/>
                  <a:gd name="connsiteX94" fmla="*/ 939800 w 4495800"/>
                  <a:gd name="connsiteY94" fmla="*/ 3534250 h 6099650"/>
                  <a:gd name="connsiteX95" fmla="*/ 1028700 w 4495800"/>
                  <a:gd name="connsiteY95" fmla="*/ 3585050 h 6099650"/>
                  <a:gd name="connsiteX96" fmla="*/ 1181100 w 4495800"/>
                  <a:gd name="connsiteY96" fmla="*/ 3521550 h 6099650"/>
                  <a:gd name="connsiteX97" fmla="*/ 1219200 w 4495800"/>
                  <a:gd name="connsiteY97" fmla="*/ 3496150 h 6099650"/>
                  <a:gd name="connsiteX98" fmla="*/ 1244600 w 4495800"/>
                  <a:gd name="connsiteY98" fmla="*/ 3458050 h 6099650"/>
                  <a:gd name="connsiteX99" fmla="*/ 1320800 w 4495800"/>
                  <a:gd name="connsiteY99" fmla="*/ 3432650 h 6099650"/>
                  <a:gd name="connsiteX100" fmla="*/ 1358900 w 4495800"/>
                  <a:gd name="connsiteY100" fmla="*/ 3445350 h 6099650"/>
                  <a:gd name="connsiteX101" fmla="*/ 1384300 w 4495800"/>
                  <a:gd name="connsiteY101" fmla="*/ 3521550 h 6099650"/>
                  <a:gd name="connsiteX102" fmla="*/ 1422400 w 4495800"/>
                  <a:gd name="connsiteY102" fmla="*/ 3597750 h 6099650"/>
                  <a:gd name="connsiteX103" fmla="*/ 1435100 w 4495800"/>
                  <a:gd name="connsiteY103" fmla="*/ 3635850 h 6099650"/>
                  <a:gd name="connsiteX104" fmla="*/ 1397000 w 4495800"/>
                  <a:gd name="connsiteY104" fmla="*/ 3712050 h 6099650"/>
                  <a:gd name="connsiteX105" fmla="*/ 1358900 w 4495800"/>
                  <a:gd name="connsiteY105" fmla="*/ 3724750 h 6099650"/>
                  <a:gd name="connsiteX106" fmla="*/ 1295400 w 4495800"/>
                  <a:gd name="connsiteY106" fmla="*/ 3839050 h 6099650"/>
                  <a:gd name="connsiteX107" fmla="*/ 1282700 w 4495800"/>
                  <a:gd name="connsiteY107" fmla="*/ 3927950 h 6099650"/>
                  <a:gd name="connsiteX108" fmla="*/ 1257300 w 4495800"/>
                  <a:gd name="connsiteY108" fmla="*/ 3966050 h 6099650"/>
                  <a:gd name="connsiteX109" fmla="*/ 1270000 w 4495800"/>
                  <a:gd name="connsiteY109" fmla="*/ 4207350 h 6099650"/>
                  <a:gd name="connsiteX110" fmla="*/ 1282700 w 4495800"/>
                  <a:gd name="connsiteY110" fmla="*/ 4308950 h 6099650"/>
                  <a:gd name="connsiteX111" fmla="*/ 1397000 w 4495800"/>
                  <a:gd name="connsiteY111" fmla="*/ 4321650 h 6099650"/>
                  <a:gd name="connsiteX112" fmla="*/ 1536700 w 4495800"/>
                  <a:gd name="connsiteY112" fmla="*/ 4334350 h 6099650"/>
                  <a:gd name="connsiteX113" fmla="*/ 1549400 w 4495800"/>
                  <a:gd name="connsiteY113" fmla="*/ 4334350 h 6099650"/>
                  <a:gd name="connsiteX114" fmla="*/ 1485900 w 4495800"/>
                  <a:gd name="connsiteY114" fmla="*/ 4397850 h 6099650"/>
                  <a:gd name="connsiteX115" fmla="*/ 1447800 w 4495800"/>
                  <a:gd name="connsiteY115" fmla="*/ 4423250 h 6099650"/>
                  <a:gd name="connsiteX116" fmla="*/ 1422400 w 4495800"/>
                  <a:gd name="connsiteY116" fmla="*/ 4461350 h 6099650"/>
                  <a:gd name="connsiteX117" fmla="*/ 1409700 w 4495800"/>
                  <a:gd name="connsiteY117" fmla="*/ 4550250 h 6099650"/>
                  <a:gd name="connsiteX118" fmla="*/ 1308100 w 4495800"/>
                  <a:gd name="connsiteY118" fmla="*/ 4562950 h 6099650"/>
                  <a:gd name="connsiteX119" fmla="*/ 1244600 w 4495800"/>
                  <a:gd name="connsiteY119" fmla="*/ 4575650 h 6099650"/>
                  <a:gd name="connsiteX120" fmla="*/ 1219200 w 4495800"/>
                  <a:gd name="connsiteY120" fmla="*/ 4677250 h 6099650"/>
                  <a:gd name="connsiteX121" fmla="*/ 1206500 w 4495800"/>
                  <a:gd name="connsiteY121" fmla="*/ 4715350 h 6099650"/>
                  <a:gd name="connsiteX122" fmla="*/ 1231900 w 4495800"/>
                  <a:gd name="connsiteY122" fmla="*/ 4816950 h 6099650"/>
                  <a:gd name="connsiteX123" fmla="*/ 1270000 w 4495800"/>
                  <a:gd name="connsiteY123" fmla="*/ 4842350 h 6099650"/>
                  <a:gd name="connsiteX124" fmla="*/ 1257300 w 4495800"/>
                  <a:gd name="connsiteY124" fmla="*/ 5007450 h 6099650"/>
                  <a:gd name="connsiteX125" fmla="*/ 1219200 w 4495800"/>
                  <a:gd name="connsiteY125" fmla="*/ 5083650 h 6099650"/>
                  <a:gd name="connsiteX126" fmla="*/ 1206500 w 4495800"/>
                  <a:gd name="connsiteY126" fmla="*/ 5121750 h 6099650"/>
                  <a:gd name="connsiteX127" fmla="*/ 1244600 w 4495800"/>
                  <a:gd name="connsiteY127" fmla="*/ 5147150 h 6099650"/>
                  <a:gd name="connsiteX128" fmla="*/ 1320800 w 4495800"/>
                  <a:gd name="connsiteY128" fmla="*/ 5172550 h 6099650"/>
                  <a:gd name="connsiteX129" fmla="*/ 1358900 w 4495800"/>
                  <a:gd name="connsiteY129" fmla="*/ 5197950 h 6099650"/>
                  <a:gd name="connsiteX130" fmla="*/ 1384300 w 4495800"/>
                  <a:gd name="connsiteY130" fmla="*/ 5236050 h 6099650"/>
                  <a:gd name="connsiteX131" fmla="*/ 1422400 w 4495800"/>
                  <a:gd name="connsiteY131" fmla="*/ 5248750 h 6099650"/>
                  <a:gd name="connsiteX132" fmla="*/ 1358900 w 4495800"/>
                  <a:gd name="connsiteY132" fmla="*/ 5299550 h 6099650"/>
                  <a:gd name="connsiteX133" fmla="*/ 1257300 w 4495800"/>
                  <a:gd name="connsiteY133" fmla="*/ 5286850 h 6099650"/>
                  <a:gd name="connsiteX134" fmla="*/ 1181100 w 4495800"/>
                  <a:gd name="connsiteY134" fmla="*/ 5223350 h 6099650"/>
                  <a:gd name="connsiteX135" fmla="*/ 1143000 w 4495800"/>
                  <a:gd name="connsiteY135" fmla="*/ 5197950 h 6099650"/>
                  <a:gd name="connsiteX136" fmla="*/ 1066800 w 4495800"/>
                  <a:gd name="connsiteY136" fmla="*/ 5147150 h 6099650"/>
                  <a:gd name="connsiteX137" fmla="*/ 1016000 w 4495800"/>
                  <a:gd name="connsiteY137" fmla="*/ 5210650 h 6099650"/>
                  <a:gd name="connsiteX138" fmla="*/ 939800 w 4495800"/>
                  <a:gd name="connsiteY138" fmla="*/ 5286850 h 6099650"/>
                  <a:gd name="connsiteX139" fmla="*/ 901700 w 4495800"/>
                  <a:gd name="connsiteY139" fmla="*/ 5324950 h 6099650"/>
                  <a:gd name="connsiteX140" fmla="*/ 914400 w 4495800"/>
                  <a:gd name="connsiteY140" fmla="*/ 5451950 h 6099650"/>
                  <a:gd name="connsiteX141" fmla="*/ 1003300 w 4495800"/>
                  <a:gd name="connsiteY141" fmla="*/ 5540850 h 6099650"/>
                  <a:gd name="connsiteX142" fmla="*/ 1028700 w 4495800"/>
                  <a:gd name="connsiteY142" fmla="*/ 5655150 h 6099650"/>
                  <a:gd name="connsiteX143" fmla="*/ 1016000 w 4495800"/>
                  <a:gd name="connsiteY143" fmla="*/ 5718650 h 6099650"/>
                  <a:gd name="connsiteX144" fmla="*/ 1003300 w 4495800"/>
                  <a:gd name="connsiteY144" fmla="*/ 5756750 h 6099650"/>
                  <a:gd name="connsiteX145" fmla="*/ 927100 w 4495800"/>
                  <a:gd name="connsiteY145" fmla="*/ 5807550 h 6099650"/>
                  <a:gd name="connsiteX146" fmla="*/ 889000 w 4495800"/>
                  <a:gd name="connsiteY146" fmla="*/ 5832950 h 6099650"/>
                  <a:gd name="connsiteX147" fmla="*/ 876300 w 4495800"/>
                  <a:gd name="connsiteY147" fmla="*/ 5934550 h 6099650"/>
                  <a:gd name="connsiteX148" fmla="*/ 812800 w 4495800"/>
                  <a:gd name="connsiteY148" fmla="*/ 5998050 h 6099650"/>
                  <a:gd name="connsiteX149" fmla="*/ 812800 w 4495800"/>
                  <a:gd name="connsiteY149" fmla="*/ 6099650 h 6099650"/>
                  <a:gd name="connsiteX150" fmla="*/ 4445000 w 4495800"/>
                  <a:gd name="connsiteY150" fmla="*/ 6086950 h 6099650"/>
                  <a:gd name="connsiteX151" fmla="*/ 4495800 w 4495800"/>
                  <a:gd name="connsiteY151" fmla="*/ 16350 h 6099650"/>
                  <a:gd name="connsiteX152" fmla="*/ 3035300 w 4495800"/>
                  <a:gd name="connsiteY152" fmla="*/ 29050 h 6099650"/>
                  <a:gd name="connsiteX153" fmla="*/ 3060700 w 4495800"/>
                  <a:gd name="connsiteY153" fmla="*/ 41750 h 6099650"/>
                  <a:gd name="connsiteX154" fmla="*/ 2984500 w 4495800"/>
                  <a:gd name="connsiteY154" fmla="*/ 3650 h 6099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Lst>
                <a:rect l="l" t="t" r="r" b="b"/>
                <a:pathLst>
                  <a:path w="4495800" h="6099650">
                    <a:moveTo>
                      <a:pt x="2984500" y="3650"/>
                    </a:moveTo>
                    <a:cubicBezTo>
                      <a:pt x="2997200" y="16350"/>
                      <a:pt x="3007656" y="31787"/>
                      <a:pt x="3022600" y="41750"/>
                    </a:cubicBezTo>
                    <a:cubicBezTo>
                      <a:pt x="3033739" y="49176"/>
                      <a:pt x="3050247" y="46087"/>
                      <a:pt x="3060700" y="54450"/>
                    </a:cubicBezTo>
                    <a:cubicBezTo>
                      <a:pt x="3072619" y="63985"/>
                      <a:pt x="3077633" y="79850"/>
                      <a:pt x="3086100" y="92550"/>
                    </a:cubicBezTo>
                    <a:cubicBezTo>
                      <a:pt x="3081867" y="168750"/>
                      <a:pt x="3096540" y="248425"/>
                      <a:pt x="3073400" y="321150"/>
                    </a:cubicBezTo>
                    <a:cubicBezTo>
                      <a:pt x="3052617" y="386468"/>
                      <a:pt x="2901008" y="381569"/>
                      <a:pt x="2870200" y="384650"/>
                    </a:cubicBezTo>
                    <a:cubicBezTo>
                      <a:pt x="2861733" y="397350"/>
                      <a:pt x="2855593" y="411957"/>
                      <a:pt x="2844800" y="422750"/>
                    </a:cubicBezTo>
                    <a:cubicBezTo>
                      <a:pt x="2820181" y="447369"/>
                      <a:pt x="2799588" y="450521"/>
                      <a:pt x="2768600" y="460850"/>
                    </a:cubicBezTo>
                    <a:cubicBezTo>
                      <a:pt x="2506133" y="452383"/>
                      <a:pt x="2230327" y="518492"/>
                      <a:pt x="1981200" y="435450"/>
                    </a:cubicBezTo>
                    <a:cubicBezTo>
                      <a:pt x="1968500" y="431217"/>
                      <a:pt x="1955972" y="426428"/>
                      <a:pt x="1943100" y="422750"/>
                    </a:cubicBezTo>
                    <a:cubicBezTo>
                      <a:pt x="1926317" y="417955"/>
                      <a:pt x="1909233" y="414283"/>
                      <a:pt x="1892300" y="410050"/>
                    </a:cubicBezTo>
                    <a:cubicBezTo>
                      <a:pt x="1883833" y="397350"/>
                      <a:pt x="1876671" y="383676"/>
                      <a:pt x="1866900" y="371950"/>
                    </a:cubicBezTo>
                    <a:cubicBezTo>
                      <a:pt x="1855402" y="358152"/>
                      <a:pt x="1840489" y="347487"/>
                      <a:pt x="1828800" y="333850"/>
                    </a:cubicBezTo>
                    <a:cubicBezTo>
                      <a:pt x="1824470" y="328798"/>
                      <a:pt x="1771485" y="258867"/>
                      <a:pt x="1765300" y="244950"/>
                    </a:cubicBezTo>
                    <a:cubicBezTo>
                      <a:pt x="1754426" y="220484"/>
                      <a:pt x="1739900" y="168750"/>
                      <a:pt x="1739900" y="168750"/>
                    </a:cubicBezTo>
                    <a:cubicBezTo>
                      <a:pt x="1729563" y="55038"/>
                      <a:pt x="1764883" y="41542"/>
                      <a:pt x="1689100" y="3650"/>
                    </a:cubicBezTo>
                    <a:cubicBezTo>
                      <a:pt x="1685314" y="1757"/>
                      <a:pt x="1680633" y="3650"/>
                      <a:pt x="1676400" y="3650"/>
                    </a:cubicBezTo>
                    <a:cubicBezTo>
                      <a:pt x="1532467" y="7883"/>
                      <a:pt x="1387664" y="0"/>
                      <a:pt x="1244600" y="16350"/>
                    </a:cubicBezTo>
                    <a:cubicBezTo>
                      <a:pt x="1231300" y="17870"/>
                      <a:pt x="1239326" y="43311"/>
                      <a:pt x="1231900" y="54450"/>
                    </a:cubicBezTo>
                    <a:cubicBezTo>
                      <a:pt x="1221937" y="69394"/>
                      <a:pt x="1206500" y="79850"/>
                      <a:pt x="1193800" y="92550"/>
                    </a:cubicBezTo>
                    <a:cubicBezTo>
                      <a:pt x="1189567" y="105250"/>
                      <a:pt x="1187087" y="118676"/>
                      <a:pt x="1181100" y="130650"/>
                    </a:cubicBezTo>
                    <a:cubicBezTo>
                      <a:pt x="1174274" y="144302"/>
                      <a:pt x="1161899" y="154802"/>
                      <a:pt x="1155700" y="168750"/>
                    </a:cubicBezTo>
                    <a:cubicBezTo>
                      <a:pt x="1111155" y="268976"/>
                      <a:pt x="1160740" y="224657"/>
                      <a:pt x="1092200" y="270350"/>
                    </a:cubicBezTo>
                    <a:cubicBezTo>
                      <a:pt x="1075162" y="321465"/>
                      <a:pt x="1066141" y="329596"/>
                      <a:pt x="1092200" y="397350"/>
                    </a:cubicBezTo>
                    <a:cubicBezTo>
                      <a:pt x="1103159" y="425842"/>
                      <a:pt x="1143000" y="473550"/>
                      <a:pt x="1143000" y="473550"/>
                    </a:cubicBezTo>
                    <a:cubicBezTo>
                      <a:pt x="1107947" y="578710"/>
                      <a:pt x="1132452" y="527473"/>
                      <a:pt x="1066800" y="625950"/>
                    </a:cubicBezTo>
                    <a:lnTo>
                      <a:pt x="1041400" y="664050"/>
                    </a:lnTo>
                    <a:cubicBezTo>
                      <a:pt x="1032933" y="676750"/>
                      <a:pt x="1028700" y="693683"/>
                      <a:pt x="1016000" y="702150"/>
                    </a:cubicBezTo>
                    <a:cubicBezTo>
                      <a:pt x="928661" y="760376"/>
                      <a:pt x="968760" y="743297"/>
                      <a:pt x="901700" y="765650"/>
                    </a:cubicBezTo>
                    <a:cubicBezTo>
                      <a:pt x="876300" y="740250"/>
                      <a:pt x="845425" y="719338"/>
                      <a:pt x="825500" y="689450"/>
                    </a:cubicBezTo>
                    <a:cubicBezTo>
                      <a:pt x="817033" y="676750"/>
                      <a:pt x="811587" y="661401"/>
                      <a:pt x="800100" y="651350"/>
                    </a:cubicBezTo>
                    <a:cubicBezTo>
                      <a:pt x="762264" y="618243"/>
                      <a:pt x="731152" y="599188"/>
                      <a:pt x="685800" y="587850"/>
                    </a:cubicBezTo>
                    <a:cubicBezTo>
                      <a:pt x="664859" y="582615"/>
                      <a:pt x="643467" y="579383"/>
                      <a:pt x="622300" y="575150"/>
                    </a:cubicBezTo>
                    <a:lnTo>
                      <a:pt x="495300" y="587850"/>
                    </a:lnTo>
                    <a:cubicBezTo>
                      <a:pt x="465571" y="591348"/>
                      <a:pt x="436103" y="596837"/>
                      <a:pt x="406400" y="600550"/>
                    </a:cubicBezTo>
                    <a:cubicBezTo>
                      <a:pt x="368362" y="605305"/>
                      <a:pt x="330200" y="609017"/>
                      <a:pt x="292100" y="613250"/>
                    </a:cubicBezTo>
                    <a:cubicBezTo>
                      <a:pt x="204761" y="671476"/>
                      <a:pt x="244860" y="654397"/>
                      <a:pt x="177800" y="676750"/>
                    </a:cubicBezTo>
                    <a:cubicBezTo>
                      <a:pt x="90807" y="763743"/>
                      <a:pt x="121525" y="723062"/>
                      <a:pt x="76200" y="791050"/>
                    </a:cubicBezTo>
                    <a:cubicBezTo>
                      <a:pt x="79037" y="825099"/>
                      <a:pt x="75662" y="929674"/>
                      <a:pt x="101600" y="981550"/>
                    </a:cubicBezTo>
                    <a:cubicBezTo>
                      <a:pt x="108426" y="995202"/>
                      <a:pt x="118533" y="1006950"/>
                      <a:pt x="127000" y="1019650"/>
                    </a:cubicBezTo>
                    <a:cubicBezTo>
                      <a:pt x="131233" y="1066217"/>
                      <a:pt x="134237" y="1112912"/>
                      <a:pt x="139700" y="1159350"/>
                    </a:cubicBezTo>
                    <a:cubicBezTo>
                      <a:pt x="150289" y="1249360"/>
                      <a:pt x="162194" y="1216572"/>
                      <a:pt x="139700" y="1299050"/>
                    </a:cubicBezTo>
                    <a:cubicBezTo>
                      <a:pt x="132655" y="1324881"/>
                      <a:pt x="136577" y="1360398"/>
                      <a:pt x="114300" y="1375250"/>
                    </a:cubicBezTo>
                    <a:lnTo>
                      <a:pt x="76200" y="1400650"/>
                    </a:lnTo>
                    <a:lnTo>
                      <a:pt x="25400" y="1476850"/>
                    </a:lnTo>
                    <a:lnTo>
                      <a:pt x="0" y="1514950"/>
                    </a:lnTo>
                    <a:cubicBezTo>
                      <a:pt x="19194" y="1591725"/>
                      <a:pt x="7180" y="1549191"/>
                      <a:pt x="38100" y="1641950"/>
                    </a:cubicBezTo>
                    <a:cubicBezTo>
                      <a:pt x="49929" y="1677438"/>
                      <a:pt x="54728" y="1705221"/>
                      <a:pt x="88900" y="1730850"/>
                    </a:cubicBezTo>
                    <a:cubicBezTo>
                      <a:pt x="90934" y="1732375"/>
                      <a:pt x="174166" y="1765980"/>
                      <a:pt x="190500" y="1768950"/>
                    </a:cubicBezTo>
                    <a:cubicBezTo>
                      <a:pt x="224080" y="1775055"/>
                      <a:pt x="258233" y="1777417"/>
                      <a:pt x="292100" y="1781650"/>
                    </a:cubicBezTo>
                    <a:cubicBezTo>
                      <a:pt x="304800" y="1785883"/>
                      <a:pt x="320734" y="1784884"/>
                      <a:pt x="330200" y="1794350"/>
                    </a:cubicBezTo>
                    <a:cubicBezTo>
                      <a:pt x="351786" y="1815936"/>
                      <a:pt x="352040" y="1860897"/>
                      <a:pt x="381000" y="1870550"/>
                    </a:cubicBezTo>
                    <a:cubicBezTo>
                      <a:pt x="393700" y="1874783"/>
                      <a:pt x="406113" y="1880003"/>
                      <a:pt x="419100" y="1883250"/>
                    </a:cubicBezTo>
                    <a:cubicBezTo>
                      <a:pt x="483798" y="1899424"/>
                      <a:pt x="525776" y="1900747"/>
                      <a:pt x="596900" y="1908650"/>
                    </a:cubicBezTo>
                    <a:lnTo>
                      <a:pt x="711200" y="1946750"/>
                    </a:lnTo>
                    <a:lnTo>
                      <a:pt x="749300" y="1959450"/>
                    </a:lnTo>
                    <a:cubicBezTo>
                      <a:pt x="752260" y="1980167"/>
                      <a:pt x="751463" y="2065914"/>
                      <a:pt x="787400" y="2086450"/>
                    </a:cubicBezTo>
                    <a:cubicBezTo>
                      <a:pt x="806142" y="2097160"/>
                      <a:pt x="829733" y="2094917"/>
                      <a:pt x="850900" y="2099150"/>
                    </a:cubicBezTo>
                    <a:cubicBezTo>
                      <a:pt x="856023" y="2124763"/>
                      <a:pt x="859101" y="2182063"/>
                      <a:pt x="889000" y="2200750"/>
                    </a:cubicBezTo>
                    <a:cubicBezTo>
                      <a:pt x="911704" y="2214940"/>
                      <a:pt x="939800" y="2217683"/>
                      <a:pt x="965200" y="2226150"/>
                    </a:cubicBezTo>
                    <a:cubicBezTo>
                      <a:pt x="1023778" y="2245676"/>
                      <a:pt x="990173" y="2236225"/>
                      <a:pt x="1066800" y="2251550"/>
                    </a:cubicBezTo>
                    <a:cubicBezTo>
                      <a:pt x="1094913" y="2270292"/>
                      <a:pt x="1123443" y="2285714"/>
                      <a:pt x="1143000" y="2315050"/>
                    </a:cubicBezTo>
                    <a:cubicBezTo>
                      <a:pt x="1150426" y="2326189"/>
                      <a:pt x="1149199" y="2341448"/>
                      <a:pt x="1155700" y="2353150"/>
                    </a:cubicBezTo>
                    <a:cubicBezTo>
                      <a:pt x="1170525" y="2379835"/>
                      <a:pt x="1192848" y="2402046"/>
                      <a:pt x="1206500" y="2429350"/>
                    </a:cubicBezTo>
                    <a:lnTo>
                      <a:pt x="1231900" y="2480150"/>
                    </a:lnTo>
                    <a:cubicBezTo>
                      <a:pt x="1227667" y="2501317"/>
                      <a:pt x="1226779" y="2523439"/>
                      <a:pt x="1219200" y="2543650"/>
                    </a:cubicBezTo>
                    <a:cubicBezTo>
                      <a:pt x="1205116" y="2581208"/>
                      <a:pt x="1179554" y="2589180"/>
                      <a:pt x="1155700" y="2619850"/>
                    </a:cubicBezTo>
                    <a:cubicBezTo>
                      <a:pt x="1104752" y="2685354"/>
                      <a:pt x="1111362" y="2676665"/>
                      <a:pt x="1092200" y="2734150"/>
                    </a:cubicBezTo>
                    <a:cubicBezTo>
                      <a:pt x="1091382" y="2743152"/>
                      <a:pt x="1101107" y="2882570"/>
                      <a:pt x="1054100" y="2911950"/>
                    </a:cubicBezTo>
                    <a:cubicBezTo>
                      <a:pt x="1031396" y="2926140"/>
                      <a:pt x="1003300" y="2928883"/>
                      <a:pt x="977900" y="2937350"/>
                    </a:cubicBezTo>
                    <a:lnTo>
                      <a:pt x="939800" y="2950050"/>
                    </a:lnTo>
                    <a:lnTo>
                      <a:pt x="901700" y="2962750"/>
                    </a:lnTo>
                    <a:cubicBezTo>
                      <a:pt x="833967" y="2958517"/>
                      <a:pt x="764749" y="2964772"/>
                      <a:pt x="698500" y="2950050"/>
                    </a:cubicBezTo>
                    <a:cubicBezTo>
                      <a:pt x="683600" y="2946739"/>
                      <a:pt x="684826" y="2921721"/>
                      <a:pt x="673100" y="2911950"/>
                    </a:cubicBezTo>
                    <a:cubicBezTo>
                      <a:pt x="658556" y="2899830"/>
                      <a:pt x="639233" y="2895017"/>
                      <a:pt x="622300" y="2886550"/>
                    </a:cubicBezTo>
                    <a:cubicBezTo>
                      <a:pt x="613833" y="2873850"/>
                      <a:pt x="607693" y="2859243"/>
                      <a:pt x="596900" y="2848450"/>
                    </a:cubicBezTo>
                    <a:cubicBezTo>
                      <a:pt x="545673" y="2797223"/>
                      <a:pt x="511907" y="2827739"/>
                      <a:pt x="431800" y="2835750"/>
                    </a:cubicBezTo>
                    <a:cubicBezTo>
                      <a:pt x="419100" y="2844217"/>
                      <a:pt x="404493" y="2850357"/>
                      <a:pt x="393700" y="2861150"/>
                    </a:cubicBezTo>
                    <a:cubicBezTo>
                      <a:pt x="382907" y="2871943"/>
                      <a:pt x="378071" y="2887524"/>
                      <a:pt x="368300" y="2899250"/>
                    </a:cubicBezTo>
                    <a:cubicBezTo>
                      <a:pt x="356802" y="2913048"/>
                      <a:pt x="342900" y="2924650"/>
                      <a:pt x="330200" y="2937350"/>
                    </a:cubicBezTo>
                    <a:cubicBezTo>
                      <a:pt x="325967" y="2950050"/>
                      <a:pt x="324001" y="2963748"/>
                      <a:pt x="317500" y="2975450"/>
                    </a:cubicBezTo>
                    <a:cubicBezTo>
                      <a:pt x="302675" y="3002135"/>
                      <a:pt x="266700" y="3051650"/>
                      <a:pt x="266700" y="3051650"/>
                    </a:cubicBezTo>
                    <a:cubicBezTo>
                      <a:pt x="267530" y="3054969"/>
                      <a:pt x="285475" y="3132268"/>
                      <a:pt x="292100" y="3140550"/>
                    </a:cubicBezTo>
                    <a:cubicBezTo>
                      <a:pt x="310005" y="3162931"/>
                      <a:pt x="343201" y="3170284"/>
                      <a:pt x="368300" y="3178650"/>
                    </a:cubicBezTo>
                    <a:cubicBezTo>
                      <a:pt x="376767" y="3191350"/>
                      <a:pt x="381781" y="3207215"/>
                      <a:pt x="393700" y="3216750"/>
                    </a:cubicBezTo>
                    <a:cubicBezTo>
                      <a:pt x="427285" y="3243618"/>
                      <a:pt x="492144" y="3220829"/>
                      <a:pt x="520700" y="3216750"/>
                    </a:cubicBezTo>
                    <a:cubicBezTo>
                      <a:pt x="531449" y="3206001"/>
                      <a:pt x="576272" y="3156197"/>
                      <a:pt x="596900" y="3153250"/>
                    </a:cubicBezTo>
                    <a:cubicBezTo>
                      <a:pt x="614179" y="3150782"/>
                      <a:pt x="630767" y="3161717"/>
                      <a:pt x="647700" y="3165950"/>
                    </a:cubicBezTo>
                    <a:cubicBezTo>
                      <a:pt x="656167" y="3191350"/>
                      <a:pt x="658248" y="3219873"/>
                      <a:pt x="673100" y="3242150"/>
                    </a:cubicBezTo>
                    <a:cubicBezTo>
                      <a:pt x="681567" y="3254850"/>
                      <a:pt x="691674" y="3266598"/>
                      <a:pt x="698500" y="3280250"/>
                    </a:cubicBezTo>
                    <a:cubicBezTo>
                      <a:pt x="704487" y="3292224"/>
                      <a:pt x="701734" y="3308884"/>
                      <a:pt x="711200" y="3318350"/>
                    </a:cubicBezTo>
                    <a:cubicBezTo>
                      <a:pt x="732786" y="3339936"/>
                      <a:pt x="765814" y="3347564"/>
                      <a:pt x="787400" y="3369150"/>
                    </a:cubicBezTo>
                    <a:cubicBezTo>
                      <a:pt x="836293" y="3418043"/>
                      <a:pt x="810556" y="3397287"/>
                      <a:pt x="863600" y="3432650"/>
                    </a:cubicBezTo>
                    <a:cubicBezTo>
                      <a:pt x="873929" y="3463638"/>
                      <a:pt x="877081" y="3484231"/>
                      <a:pt x="901700" y="3508850"/>
                    </a:cubicBezTo>
                    <a:cubicBezTo>
                      <a:pt x="912493" y="3519643"/>
                      <a:pt x="927380" y="3525378"/>
                      <a:pt x="939800" y="3534250"/>
                    </a:cubicBezTo>
                    <a:cubicBezTo>
                      <a:pt x="1007076" y="3582304"/>
                      <a:pt x="966872" y="3564441"/>
                      <a:pt x="1028700" y="3585050"/>
                    </a:cubicBezTo>
                    <a:cubicBezTo>
                      <a:pt x="1135012" y="3567331"/>
                      <a:pt x="1083474" y="3586634"/>
                      <a:pt x="1181100" y="3521550"/>
                    </a:cubicBezTo>
                    <a:lnTo>
                      <a:pt x="1219200" y="3496150"/>
                    </a:lnTo>
                    <a:cubicBezTo>
                      <a:pt x="1227667" y="3483450"/>
                      <a:pt x="1231657" y="3466140"/>
                      <a:pt x="1244600" y="3458050"/>
                    </a:cubicBezTo>
                    <a:cubicBezTo>
                      <a:pt x="1267304" y="3443860"/>
                      <a:pt x="1320800" y="3432650"/>
                      <a:pt x="1320800" y="3432650"/>
                    </a:cubicBezTo>
                    <a:cubicBezTo>
                      <a:pt x="1333500" y="3436883"/>
                      <a:pt x="1351119" y="3434457"/>
                      <a:pt x="1358900" y="3445350"/>
                    </a:cubicBezTo>
                    <a:cubicBezTo>
                      <a:pt x="1374462" y="3467137"/>
                      <a:pt x="1375833" y="3496150"/>
                      <a:pt x="1384300" y="3521550"/>
                    </a:cubicBezTo>
                    <a:cubicBezTo>
                      <a:pt x="1416222" y="3617315"/>
                      <a:pt x="1373161" y="3499273"/>
                      <a:pt x="1422400" y="3597750"/>
                    </a:cubicBezTo>
                    <a:cubicBezTo>
                      <a:pt x="1428387" y="3609724"/>
                      <a:pt x="1430867" y="3623150"/>
                      <a:pt x="1435100" y="3635850"/>
                    </a:cubicBezTo>
                    <a:cubicBezTo>
                      <a:pt x="1426734" y="3660949"/>
                      <a:pt x="1419381" y="3694145"/>
                      <a:pt x="1397000" y="3712050"/>
                    </a:cubicBezTo>
                    <a:cubicBezTo>
                      <a:pt x="1386547" y="3720413"/>
                      <a:pt x="1371600" y="3720517"/>
                      <a:pt x="1358900" y="3724750"/>
                    </a:cubicBezTo>
                    <a:cubicBezTo>
                      <a:pt x="1300674" y="3812089"/>
                      <a:pt x="1317753" y="3771990"/>
                      <a:pt x="1295400" y="3839050"/>
                    </a:cubicBezTo>
                    <a:cubicBezTo>
                      <a:pt x="1291167" y="3868683"/>
                      <a:pt x="1291302" y="3899278"/>
                      <a:pt x="1282700" y="3927950"/>
                    </a:cubicBezTo>
                    <a:cubicBezTo>
                      <a:pt x="1278314" y="3942570"/>
                      <a:pt x="1257993" y="3950802"/>
                      <a:pt x="1257300" y="3966050"/>
                    </a:cubicBezTo>
                    <a:cubicBezTo>
                      <a:pt x="1253643" y="4046512"/>
                      <a:pt x="1264050" y="4127025"/>
                      <a:pt x="1270000" y="4207350"/>
                    </a:cubicBezTo>
                    <a:cubicBezTo>
                      <a:pt x="1272521" y="4241387"/>
                      <a:pt x="1257331" y="4286118"/>
                      <a:pt x="1282700" y="4308950"/>
                    </a:cubicBezTo>
                    <a:cubicBezTo>
                      <a:pt x="1311194" y="4334594"/>
                      <a:pt x="1358856" y="4317836"/>
                      <a:pt x="1397000" y="4321650"/>
                    </a:cubicBezTo>
                    <a:lnTo>
                      <a:pt x="1536700" y="4334350"/>
                    </a:lnTo>
                    <a:cubicBezTo>
                      <a:pt x="1540919" y="4334702"/>
                      <a:pt x="1545167" y="4334350"/>
                      <a:pt x="1549400" y="4334350"/>
                    </a:cubicBezTo>
                    <a:cubicBezTo>
                      <a:pt x="1447800" y="4402083"/>
                      <a:pt x="1570567" y="4313183"/>
                      <a:pt x="1485900" y="4397850"/>
                    </a:cubicBezTo>
                    <a:cubicBezTo>
                      <a:pt x="1475107" y="4408643"/>
                      <a:pt x="1460500" y="4414783"/>
                      <a:pt x="1447800" y="4423250"/>
                    </a:cubicBezTo>
                    <a:cubicBezTo>
                      <a:pt x="1439333" y="4435950"/>
                      <a:pt x="1426786" y="4446730"/>
                      <a:pt x="1422400" y="4461350"/>
                    </a:cubicBezTo>
                    <a:cubicBezTo>
                      <a:pt x="1413798" y="4490022"/>
                      <a:pt x="1432073" y="4530363"/>
                      <a:pt x="1409700" y="4550250"/>
                    </a:cubicBezTo>
                    <a:cubicBezTo>
                      <a:pt x="1384191" y="4572925"/>
                      <a:pt x="1341833" y="4557760"/>
                      <a:pt x="1308100" y="4562950"/>
                    </a:cubicBezTo>
                    <a:cubicBezTo>
                      <a:pt x="1286765" y="4566232"/>
                      <a:pt x="1265767" y="4571417"/>
                      <a:pt x="1244600" y="4575650"/>
                    </a:cubicBezTo>
                    <a:cubicBezTo>
                      <a:pt x="1215570" y="4662741"/>
                      <a:pt x="1249851" y="4554647"/>
                      <a:pt x="1219200" y="4677250"/>
                    </a:cubicBezTo>
                    <a:cubicBezTo>
                      <a:pt x="1215953" y="4690237"/>
                      <a:pt x="1210733" y="4702650"/>
                      <a:pt x="1206500" y="4715350"/>
                    </a:cubicBezTo>
                    <a:cubicBezTo>
                      <a:pt x="1207132" y="4718512"/>
                      <a:pt x="1221486" y="4803933"/>
                      <a:pt x="1231900" y="4816950"/>
                    </a:cubicBezTo>
                    <a:cubicBezTo>
                      <a:pt x="1241435" y="4828869"/>
                      <a:pt x="1257300" y="4833883"/>
                      <a:pt x="1270000" y="4842350"/>
                    </a:cubicBezTo>
                    <a:cubicBezTo>
                      <a:pt x="1265767" y="4897383"/>
                      <a:pt x="1264146" y="4952680"/>
                      <a:pt x="1257300" y="5007450"/>
                    </a:cubicBezTo>
                    <a:cubicBezTo>
                      <a:pt x="1251980" y="5050012"/>
                      <a:pt x="1238108" y="5045833"/>
                      <a:pt x="1219200" y="5083650"/>
                    </a:cubicBezTo>
                    <a:cubicBezTo>
                      <a:pt x="1213213" y="5095624"/>
                      <a:pt x="1210733" y="5109050"/>
                      <a:pt x="1206500" y="5121750"/>
                    </a:cubicBezTo>
                    <a:cubicBezTo>
                      <a:pt x="1219200" y="5130217"/>
                      <a:pt x="1230652" y="5140951"/>
                      <a:pt x="1244600" y="5147150"/>
                    </a:cubicBezTo>
                    <a:cubicBezTo>
                      <a:pt x="1269066" y="5158024"/>
                      <a:pt x="1298523" y="5157698"/>
                      <a:pt x="1320800" y="5172550"/>
                    </a:cubicBezTo>
                    <a:lnTo>
                      <a:pt x="1358900" y="5197950"/>
                    </a:lnTo>
                    <a:cubicBezTo>
                      <a:pt x="1367367" y="5210650"/>
                      <a:pt x="1372381" y="5226515"/>
                      <a:pt x="1384300" y="5236050"/>
                    </a:cubicBezTo>
                    <a:cubicBezTo>
                      <a:pt x="1394753" y="5244413"/>
                      <a:pt x="1419153" y="5235763"/>
                      <a:pt x="1422400" y="5248750"/>
                    </a:cubicBezTo>
                    <a:cubicBezTo>
                      <a:pt x="1431238" y="5284101"/>
                      <a:pt x="1374939" y="5294204"/>
                      <a:pt x="1358900" y="5299550"/>
                    </a:cubicBezTo>
                    <a:cubicBezTo>
                      <a:pt x="1325033" y="5295317"/>
                      <a:pt x="1290228" y="5295830"/>
                      <a:pt x="1257300" y="5286850"/>
                    </a:cubicBezTo>
                    <a:cubicBezTo>
                      <a:pt x="1229177" y="5279180"/>
                      <a:pt x="1200668" y="5239657"/>
                      <a:pt x="1181100" y="5223350"/>
                    </a:cubicBezTo>
                    <a:cubicBezTo>
                      <a:pt x="1169374" y="5213579"/>
                      <a:pt x="1154726" y="5207721"/>
                      <a:pt x="1143000" y="5197950"/>
                    </a:cubicBezTo>
                    <a:cubicBezTo>
                      <a:pt x="1079579" y="5145099"/>
                      <a:pt x="1133757" y="5169469"/>
                      <a:pt x="1066800" y="5147150"/>
                    </a:cubicBezTo>
                    <a:cubicBezTo>
                      <a:pt x="962222" y="5216868"/>
                      <a:pt x="1082062" y="5125713"/>
                      <a:pt x="1016000" y="5210650"/>
                    </a:cubicBezTo>
                    <a:cubicBezTo>
                      <a:pt x="993947" y="5239004"/>
                      <a:pt x="965200" y="5261450"/>
                      <a:pt x="939800" y="5286850"/>
                    </a:cubicBezTo>
                    <a:lnTo>
                      <a:pt x="901700" y="5324950"/>
                    </a:lnTo>
                    <a:cubicBezTo>
                      <a:pt x="905933" y="5367283"/>
                      <a:pt x="896285" y="5413455"/>
                      <a:pt x="914400" y="5451950"/>
                    </a:cubicBezTo>
                    <a:cubicBezTo>
                      <a:pt x="932244" y="5489869"/>
                      <a:pt x="1003300" y="5540850"/>
                      <a:pt x="1003300" y="5540850"/>
                    </a:cubicBezTo>
                    <a:cubicBezTo>
                      <a:pt x="1016396" y="5580139"/>
                      <a:pt x="1028700" y="5610448"/>
                      <a:pt x="1028700" y="5655150"/>
                    </a:cubicBezTo>
                    <a:cubicBezTo>
                      <a:pt x="1028700" y="5676736"/>
                      <a:pt x="1021235" y="5697709"/>
                      <a:pt x="1016000" y="5718650"/>
                    </a:cubicBezTo>
                    <a:cubicBezTo>
                      <a:pt x="1012753" y="5731637"/>
                      <a:pt x="1012766" y="5747284"/>
                      <a:pt x="1003300" y="5756750"/>
                    </a:cubicBezTo>
                    <a:cubicBezTo>
                      <a:pt x="981714" y="5778336"/>
                      <a:pt x="952500" y="5790617"/>
                      <a:pt x="927100" y="5807550"/>
                    </a:cubicBezTo>
                    <a:lnTo>
                      <a:pt x="889000" y="5832950"/>
                    </a:lnTo>
                    <a:cubicBezTo>
                      <a:pt x="884767" y="5866817"/>
                      <a:pt x="888976" y="5902861"/>
                      <a:pt x="876300" y="5934550"/>
                    </a:cubicBezTo>
                    <a:cubicBezTo>
                      <a:pt x="839611" y="6026272"/>
                      <a:pt x="832556" y="5889394"/>
                      <a:pt x="812800" y="5998050"/>
                    </a:cubicBezTo>
                    <a:cubicBezTo>
                      <a:pt x="806742" y="6031370"/>
                      <a:pt x="812800" y="6065783"/>
                      <a:pt x="812800" y="6099650"/>
                    </a:cubicBezTo>
                    <a:lnTo>
                      <a:pt x="4445000" y="6086950"/>
                    </a:lnTo>
                    <a:lnTo>
                      <a:pt x="4495800" y="16350"/>
                    </a:lnTo>
                    <a:lnTo>
                      <a:pt x="3035300" y="29050"/>
                    </a:lnTo>
                    <a:lnTo>
                      <a:pt x="3060700" y="41750"/>
                    </a:lnTo>
                    <a:lnTo>
                      <a:pt x="2984500" y="3650"/>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6" name="5 Forma libre"/>
              <p:cNvSpPr/>
              <p:nvPr/>
            </p:nvSpPr>
            <p:spPr>
              <a:xfrm>
                <a:off x="1367606" y="2959100"/>
                <a:ext cx="1663310" cy="3704227"/>
              </a:xfrm>
              <a:custGeom>
                <a:avLst/>
                <a:gdLst>
                  <a:gd name="connsiteX0" fmla="*/ 105594 w 1663310"/>
                  <a:gd name="connsiteY0" fmla="*/ 279400 h 3704227"/>
                  <a:gd name="connsiteX1" fmla="*/ 245294 w 1663310"/>
                  <a:gd name="connsiteY1" fmla="*/ 292100 h 3704227"/>
                  <a:gd name="connsiteX2" fmla="*/ 283394 w 1663310"/>
                  <a:gd name="connsiteY2" fmla="*/ 304800 h 3704227"/>
                  <a:gd name="connsiteX3" fmla="*/ 372294 w 1663310"/>
                  <a:gd name="connsiteY3" fmla="*/ 292100 h 3704227"/>
                  <a:gd name="connsiteX4" fmla="*/ 423094 w 1663310"/>
                  <a:gd name="connsiteY4" fmla="*/ 101600 h 3704227"/>
                  <a:gd name="connsiteX5" fmla="*/ 448494 w 1663310"/>
                  <a:gd name="connsiteY5" fmla="*/ 63500 h 3704227"/>
                  <a:gd name="connsiteX6" fmla="*/ 461194 w 1663310"/>
                  <a:gd name="connsiteY6" fmla="*/ 25400 h 3704227"/>
                  <a:gd name="connsiteX7" fmla="*/ 537394 w 1663310"/>
                  <a:gd name="connsiteY7" fmla="*/ 0 h 3704227"/>
                  <a:gd name="connsiteX8" fmla="*/ 600894 w 1663310"/>
                  <a:gd name="connsiteY8" fmla="*/ 12700 h 3704227"/>
                  <a:gd name="connsiteX9" fmla="*/ 626294 w 1663310"/>
                  <a:gd name="connsiteY9" fmla="*/ 50800 h 3704227"/>
                  <a:gd name="connsiteX10" fmla="*/ 664394 w 1663310"/>
                  <a:gd name="connsiteY10" fmla="*/ 88900 h 3704227"/>
                  <a:gd name="connsiteX11" fmla="*/ 740594 w 1663310"/>
                  <a:gd name="connsiteY11" fmla="*/ 114300 h 3704227"/>
                  <a:gd name="connsiteX12" fmla="*/ 778694 w 1663310"/>
                  <a:gd name="connsiteY12" fmla="*/ 127000 h 3704227"/>
                  <a:gd name="connsiteX13" fmla="*/ 854894 w 1663310"/>
                  <a:gd name="connsiteY13" fmla="*/ 165100 h 3704227"/>
                  <a:gd name="connsiteX14" fmla="*/ 931094 w 1663310"/>
                  <a:gd name="connsiteY14" fmla="*/ 228600 h 3704227"/>
                  <a:gd name="connsiteX15" fmla="*/ 969194 w 1663310"/>
                  <a:gd name="connsiteY15" fmla="*/ 241300 h 3704227"/>
                  <a:gd name="connsiteX16" fmla="*/ 1032694 w 1663310"/>
                  <a:gd name="connsiteY16" fmla="*/ 317500 h 3704227"/>
                  <a:gd name="connsiteX17" fmla="*/ 1045394 w 1663310"/>
                  <a:gd name="connsiteY17" fmla="*/ 355600 h 3704227"/>
                  <a:gd name="connsiteX18" fmla="*/ 1134294 w 1663310"/>
                  <a:gd name="connsiteY18" fmla="*/ 457200 h 3704227"/>
                  <a:gd name="connsiteX19" fmla="*/ 1159694 w 1663310"/>
                  <a:gd name="connsiteY19" fmla="*/ 533400 h 3704227"/>
                  <a:gd name="connsiteX20" fmla="*/ 1172394 w 1663310"/>
                  <a:gd name="connsiteY20" fmla="*/ 571500 h 3704227"/>
                  <a:gd name="connsiteX21" fmla="*/ 1210494 w 1663310"/>
                  <a:gd name="connsiteY21" fmla="*/ 584200 h 3704227"/>
                  <a:gd name="connsiteX22" fmla="*/ 1248594 w 1663310"/>
                  <a:gd name="connsiteY22" fmla="*/ 609600 h 3704227"/>
                  <a:gd name="connsiteX23" fmla="*/ 1299394 w 1663310"/>
                  <a:gd name="connsiteY23" fmla="*/ 622300 h 3704227"/>
                  <a:gd name="connsiteX24" fmla="*/ 1337494 w 1663310"/>
                  <a:gd name="connsiteY24" fmla="*/ 635000 h 3704227"/>
                  <a:gd name="connsiteX25" fmla="*/ 1375594 w 1663310"/>
                  <a:gd name="connsiteY25" fmla="*/ 774700 h 3704227"/>
                  <a:gd name="connsiteX26" fmla="*/ 1413694 w 1663310"/>
                  <a:gd name="connsiteY26" fmla="*/ 787400 h 3704227"/>
                  <a:gd name="connsiteX27" fmla="*/ 1464494 w 1663310"/>
                  <a:gd name="connsiteY27" fmla="*/ 812800 h 3704227"/>
                  <a:gd name="connsiteX28" fmla="*/ 1527994 w 1663310"/>
                  <a:gd name="connsiteY28" fmla="*/ 825500 h 3704227"/>
                  <a:gd name="connsiteX29" fmla="*/ 1578794 w 1663310"/>
                  <a:gd name="connsiteY29" fmla="*/ 838200 h 3704227"/>
                  <a:gd name="connsiteX30" fmla="*/ 1604194 w 1663310"/>
                  <a:gd name="connsiteY30" fmla="*/ 876300 h 3704227"/>
                  <a:gd name="connsiteX31" fmla="*/ 1553394 w 1663310"/>
                  <a:gd name="connsiteY31" fmla="*/ 990600 h 3704227"/>
                  <a:gd name="connsiteX32" fmla="*/ 1553394 w 1663310"/>
                  <a:gd name="connsiteY32" fmla="*/ 1066800 h 3704227"/>
                  <a:gd name="connsiteX33" fmla="*/ 1566094 w 1663310"/>
                  <a:gd name="connsiteY33" fmla="*/ 1295400 h 3704227"/>
                  <a:gd name="connsiteX34" fmla="*/ 1515294 w 1663310"/>
                  <a:gd name="connsiteY34" fmla="*/ 1371600 h 3704227"/>
                  <a:gd name="connsiteX35" fmla="*/ 1464494 w 1663310"/>
                  <a:gd name="connsiteY35" fmla="*/ 1447800 h 3704227"/>
                  <a:gd name="connsiteX36" fmla="*/ 1439094 w 1663310"/>
                  <a:gd name="connsiteY36" fmla="*/ 1485900 h 3704227"/>
                  <a:gd name="connsiteX37" fmla="*/ 1426394 w 1663310"/>
                  <a:gd name="connsiteY37" fmla="*/ 1587500 h 3704227"/>
                  <a:gd name="connsiteX38" fmla="*/ 1362894 w 1663310"/>
                  <a:gd name="connsiteY38" fmla="*/ 1663700 h 3704227"/>
                  <a:gd name="connsiteX39" fmla="*/ 1337494 w 1663310"/>
                  <a:gd name="connsiteY39" fmla="*/ 1701800 h 3704227"/>
                  <a:gd name="connsiteX40" fmla="*/ 1362894 w 1663310"/>
                  <a:gd name="connsiteY40" fmla="*/ 1739900 h 3704227"/>
                  <a:gd name="connsiteX41" fmla="*/ 1439094 w 1663310"/>
                  <a:gd name="connsiteY41" fmla="*/ 1765300 h 3704227"/>
                  <a:gd name="connsiteX42" fmla="*/ 1477194 w 1663310"/>
                  <a:gd name="connsiteY42" fmla="*/ 1778000 h 3704227"/>
                  <a:gd name="connsiteX43" fmla="*/ 1553394 w 1663310"/>
                  <a:gd name="connsiteY43" fmla="*/ 1828800 h 3704227"/>
                  <a:gd name="connsiteX44" fmla="*/ 1591494 w 1663310"/>
                  <a:gd name="connsiteY44" fmla="*/ 1905000 h 3704227"/>
                  <a:gd name="connsiteX45" fmla="*/ 1616894 w 1663310"/>
                  <a:gd name="connsiteY45" fmla="*/ 1943100 h 3704227"/>
                  <a:gd name="connsiteX46" fmla="*/ 1642294 w 1663310"/>
                  <a:gd name="connsiteY46" fmla="*/ 2032000 h 3704227"/>
                  <a:gd name="connsiteX47" fmla="*/ 1654994 w 1663310"/>
                  <a:gd name="connsiteY47" fmla="*/ 2070100 h 3704227"/>
                  <a:gd name="connsiteX48" fmla="*/ 1642294 w 1663310"/>
                  <a:gd name="connsiteY48" fmla="*/ 2235200 h 3704227"/>
                  <a:gd name="connsiteX49" fmla="*/ 1566094 w 1663310"/>
                  <a:gd name="connsiteY49" fmla="*/ 2286000 h 3704227"/>
                  <a:gd name="connsiteX50" fmla="*/ 1489894 w 1663310"/>
                  <a:gd name="connsiteY50" fmla="*/ 2324100 h 3704227"/>
                  <a:gd name="connsiteX51" fmla="*/ 1324794 w 1663310"/>
                  <a:gd name="connsiteY51" fmla="*/ 2311400 h 3704227"/>
                  <a:gd name="connsiteX52" fmla="*/ 1261294 w 1663310"/>
                  <a:gd name="connsiteY52" fmla="*/ 2247900 h 3704227"/>
                  <a:gd name="connsiteX53" fmla="*/ 1223194 w 1663310"/>
                  <a:gd name="connsiteY53" fmla="*/ 2222500 h 3704227"/>
                  <a:gd name="connsiteX54" fmla="*/ 1197794 w 1663310"/>
                  <a:gd name="connsiteY54" fmla="*/ 2184400 h 3704227"/>
                  <a:gd name="connsiteX55" fmla="*/ 1146994 w 1663310"/>
                  <a:gd name="connsiteY55" fmla="*/ 2197100 h 3704227"/>
                  <a:gd name="connsiteX56" fmla="*/ 1185094 w 1663310"/>
                  <a:gd name="connsiteY56" fmla="*/ 2387600 h 3704227"/>
                  <a:gd name="connsiteX57" fmla="*/ 1197794 w 1663310"/>
                  <a:gd name="connsiteY57" fmla="*/ 2438400 h 3704227"/>
                  <a:gd name="connsiteX58" fmla="*/ 1261294 w 1663310"/>
                  <a:gd name="connsiteY58" fmla="*/ 2501900 h 3704227"/>
                  <a:gd name="connsiteX59" fmla="*/ 1299394 w 1663310"/>
                  <a:gd name="connsiteY59" fmla="*/ 2514600 h 3704227"/>
                  <a:gd name="connsiteX60" fmla="*/ 1337494 w 1663310"/>
                  <a:gd name="connsiteY60" fmla="*/ 2540000 h 3704227"/>
                  <a:gd name="connsiteX61" fmla="*/ 1134294 w 1663310"/>
                  <a:gd name="connsiteY61" fmla="*/ 2540000 h 3704227"/>
                  <a:gd name="connsiteX62" fmla="*/ 1108894 w 1663310"/>
                  <a:gd name="connsiteY62" fmla="*/ 2501900 h 3704227"/>
                  <a:gd name="connsiteX63" fmla="*/ 1045394 w 1663310"/>
                  <a:gd name="connsiteY63" fmla="*/ 2425700 h 3704227"/>
                  <a:gd name="connsiteX64" fmla="*/ 1032694 w 1663310"/>
                  <a:gd name="connsiteY64" fmla="*/ 2882900 h 3704227"/>
                  <a:gd name="connsiteX65" fmla="*/ 1019994 w 1663310"/>
                  <a:gd name="connsiteY65" fmla="*/ 2921000 h 3704227"/>
                  <a:gd name="connsiteX66" fmla="*/ 994594 w 1663310"/>
                  <a:gd name="connsiteY66" fmla="*/ 3111500 h 3704227"/>
                  <a:gd name="connsiteX67" fmla="*/ 981894 w 1663310"/>
                  <a:gd name="connsiteY67" fmla="*/ 3149600 h 3704227"/>
                  <a:gd name="connsiteX68" fmla="*/ 905694 w 1663310"/>
                  <a:gd name="connsiteY68" fmla="*/ 3200400 h 3704227"/>
                  <a:gd name="connsiteX69" fmla="*/ 854894 w 1663310"/>
                  <a:gd name="connsiteY69" fmla="*/ 3187700 h 3704227"/>
                  <a:gd name="connsiteX70" fmla="*/ 778694 w 1663310"/>
                  <a:gd name="connsiteY70" fmla="*/ 3124200 h 3704227"/>
                  <a:gd name="connsiteX71" fmla="*/ 753294 w 1663310"/>
                  <a:gd name="connsiteY71" fmla="*/ 3086100 h 3704227"/>
                  <a:gd name="connsiteX72" fmla="*/ 715194 w 1663310"/>
                  <a:gd name="connsiteY72" fmla="*/ 3048000 h 3704227"/>
                  <a:gd name="connsiteX73" fmla="*/ 651694 w 1663310"/>
                  <a:gd name="connsiteY73" fmla="*/ 2984500 h 3704227"/>
                  <a:gd name="connsiteX74" fmla="*/ 626294 w 1663310"/>
                  <a:gd name="connsiteY74" fmla="*/ 2946400 h 3704227"/>
                  <a:gd name="connsiteX75" fmla="*/ 550094 w 1663310"/>
                  <a:gd name="connsiteY75" fmla="*/ 2895600 h 3704227"/>
                  <a:gd name="connsiteX76" fmla="*/ 511994 w 1663310"/>
                  <a:gd name="connsiteY76" fmla="*/ 2921000 h 3704227"/>
                  <a:gd name="connsiteX77" fmla="*/ 486594 w 1663310"/>
                  <a:gd name="connsiteY77" fmla="*/ 3009900 h 3704227"/>
                  <a:gd name="connsiteX78" fmla="*/ 448494 w 1663310"/>
                  <a:gd name="connsiteY78" fmla="*/ 3048000 h 3704227"/>
                  <a:gd name="connsiteX79" fmla="*/ 461194 w 1663310"/>
                  <a:gd name="connsiteY79" fmla="*/ 3124200 h 3704227"/>
                  <a:gd name="connsiteX80" fmla="*/ 473894 w 1663310"/>
                  <a:gd name="connsiteY80" fmla="*/ 3162300 h 3704227"/>
                  <a:gd name="connsiteX81" fmla="*/ 448494 w 1663310"/>
                  <a:gd name="connsiteY81" fmla="*/ 3200400 h 3704227"/>
                  <a:gd name="connsiteX82" fmla="*/ 461194 w 1663310"/>
                  <a:gd name="connsiteY82" fmla="*/ 3251200 h 3704227"/>
                  <a:gd name="connsiteX83" fmla="*/ 486594 w 1663310"/>
                  <a:gd name="connsiteY83" fmla="*/ 3289300 h 3704227"/>
                  <a:gd name="connsiteX84" fmla="*/ 473894 w 1663310"/>
                  <a:gd name="connsiteY84" fmla="*/ 3505200 h 3704227"/>
                  <a:gd name="connsiteX85" fmla="*/ 486594 w 1663310"/>
                  <a:gd name="connsiteY85" fmla="*/ 3543300 h 3704227"/>
                  <a:gd name="connsiteX86" fmla="*/ 461194 w 1663310"/>
                  <a:gd name="connsiteY86" fmla="*/ 3581400 h 3704227"/>
                  <a:gd name="connsiteX87" fmla="*/ 461194 w 1663310"/>
                  <a:gd name="connsiteY87" fmla="*/ 3568700 h 3704227"/>
                  <a:gd name="connsiteX88" fmla="*/ 16694 w 1663310"/>
                  <a:gd name="connsiteY88" fmla="*/ 3543300 h 3704227"/>
                  <a:gd name="connsiteX89" fmla="*/ 29394 w 1663310"/>
                  <a:gd name="connsiteY89" fmla="*/ 279400 h 3704227"/>
                  <a:gd name="connsiteX90" fmla="*/ 105594 w 1663310"/>
                  <a:gd name="connsiteY90" fmla="*/ 254000 h 3704227"/>
                  <a:gd name="connsiteX91" fmla="*/ 105594 w 1663310"/>
                  <a:gd name="connsiteY91" fmla="*/ 279400 h 3704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1663310" h="3704227">
                    <a:moveTo>
                      <a:pt x="105594" y="279400"/>
                    </a:moveTo>
                    <a:cubicBezTo>
                      <a:pt x="128877" y="285750"/>
                      <a:pt x="199005" y="285487"/>
                      <a:pt x="245294" y="292100"/>
                    </a:cubicBezTo>
                    <a:cubicBezTo>
                      <a:pt x="258546" y="293993"/>
                      <a:pt x="270007" y="304800"/>
                      <a:pt x="283394" y="304800"/>
                    </a:cubicBezTo>
                    <a:cubicBezTo>
                      <a:pt x="313328" y="304800"/>
                      <a:pt x="342661" y="296333"/>
                      <a:pt x="372294" y="292100"/>
                    </a:cubicBezTo>
                    <a:cubicBezTo>
                      <a:pt x="455190" y="209204"/>
                      <a:pt x="384067" y="296734"/>
                      <a:pt x="423094" y="101600"/>
                    </a:cubicBezTo>
                    <a:cubicBezTo>
                      <a:pt x="426087" y="86633"/>
                      <a:pt x="441668" y="77152"/>
                      <a:pt x="448494" y="63500"/>
                    </a:cubicBezTo>
                    <a:cubicBezTo>
                      <a:pt x="454481" y="51526"/>
                      <a:pt x="450301" y="33181"/>
                      <a:pt x="461194" y="25400"/>
                    </a:cubicBezTo>
                    <a:cubicBezTo>
                      <a:pt x="482981" y="9838"/>
                      <a:pt x="537394" y="0"/>
                      <a:pt x="537394" y="0"/>
                    </a:cubicBezTo>
                    <a:cubicBezTo>
                      <a:pt x="558561" y="4233"/>
                      <a:pt x="582152" y="1990"/>
                      <a:pt x="600894" y="12700"/>
                    </a:cubicBezTo>
                    <a:cubicBezTo>
                      <a:pt x="614146" y="20273"/>
                      <a:pt x="616523" y="39074"/>
                      <a:pt x="626294" y="50800"/>
                    </a:cubicBezTo>
                    <a:cubicBezTo>
                      <a:pt x="637792" y="64598"/>
                      <a:pt x="648694" y="80178"/>
                      <a:pt x="664394" y="88900"/>
                    </a:cubicBezTo>
                    <a:cubicBezTo>
                      <a:pt x="687799" y="101903"/>
                      <a:pt x="715194" y="105833"/>
                      <a:pt x="740594" y="114300"/>
                    </a:cubicBezTo>
                    <a:cubicBezTo>
                      <a:pt x="753294" y="118533"/>
                      <a:pt x="767555" y="119574"/>
                      <a:pt x="778694" y="127000"/>
                    </a:cubicBezTo>
                    <a:cubicBezTo>
                      <a:pt x="827933" y="159826"/>
                      <a:pt x="802314" y="147573"/>
                      <a:pt x="854894" y="165100"/>
                    </a:cubicBezTo>
                    <a:cubicBezTo>
                      <a:pt x="882981" y="193187"/>
                      <a:pt x="895731" y="210919"/>
                      <a:pt x="931094" y="228600"/>
                    </a:cubicBezTo>
                    <a:cubicBezTo>
                      <a:pt x="943068" y="234587"/>
                      <a:pt x="956494" y="237067"/>
                      <a:pt x="969194" y="241300"/>
                    </a:cubicBezTo>
                    <a:cubicBezTo>
                      <a:pt x="997281" y="269387"/>
                      <a:pt x="1015013" y="282137"/>
                      <a:pt x="1032694" y="317500"/>
                    </a:cubicBezTo>
                    <a:cubicBezTo>
                      <a:pt x="1038681" y="329474"/>
                      <a:pt x="1038893" y="343898"/>
                      <a:pt x="1045394" y="355600"/>
                    </a:cubicBezTo>
                    <a:cubicBezTo>
                      <a:pt x="1088972" y="434041"/>
                      <a:pt x="1078638" y="420096"/>
                      <a:pt x="1134294" y="457200"/>
                    </a:cubicBezTo>
                    <a:lnTo>
                      <a:pt x="1159694" y="533400"/>
                    </a:lnTo>
                    <a:cubicBezTo>
                      <a:pt x="1163927" y="546100"/>
                      <a:pt x="1159694" y="567267"/>
                      <a:pt x="1172394" y="571500"/>
                    </a:cubicBezTo>
                    <a:cubicBezTo>
                      <a:pt x="1185094" y="575733"/>
                      <a:pt x="1198520" y="578213"/>
                      <a:pt x="1210494" y="584200"/>
                    </a:cubicBezTo>
                    <a:cubicBezTo>
                      <a:pt x="1224146" y="591026"/>
                      <a:pt x="1234565" y="603587"/>
                      <a:pt x="1248594" y="609600"/>
                    </a:cubicBezTo>
                    <a:cubicBezTo>
                      <a:pt x="1264637" y="616476"/>
                      <a:pt x="1282611" y="617505"/>
                      <a:pt x="1299394" y="622300"/>
                    </a:cubicBezTo>
                    <a:cubicBezTo>
                      <a:pt x="1312266" y="625978"/>
                      <a:pt x="1324794" y="630767"/>
                      <a:pt x="1337494" y="635000"/>
                    </a:cubicBezTo>
                    <a:cubicBezTo>
                      <a:pt x="1342650" y="671093"/>
                      <a:pt x="1343272" y="742378"/>
                      <a:pt x="1375594" y="774700"/>
                    </a:cubicBezTo>
                    <a:cubicBezTo>
                      <a:pt x="1385060" y="784166"/>
                      <a:pt x="1401389" y="782127"/>
                      <a:pt x="1413694" y="787400"/>
                    </a:cubicBezTo>
                    <a:cubicBezTo>
                      <a:pt x="1431095" y="794858"/>
                      <a:pt x="1446533" y="806813"/>
                      <a:pt x="1464494" y="812800"/>
                    </a:cubicBezTo>
                    <a:cubicBezTo>
                      <a:pt x="1484972" y="819626"/>
                      <a:pt x="1506922" y="820817"/>
                      <a:pt x="1527994" y="825500"/>
                    </a:cubicBezTo>
                    <a:cubicBezTo>
                      <a:pt x="1545033" y="829286"/>
                      <a:pt x="1561861" y="833967"/>
                      <a:pt x="1578794" y="838200"/>
                    </a:cubicBezTo>
                    <a:cubicBezTo>
                      <a:pt x="1587261" y="850900"/>
                      <a:pt x="1602508" y="861130"/>
                      <a:pt x="1604194" y="876300"/>
                    </a:cubicBezTo>
                    <a:cubicBezTo>
                      <a:pt x="1612020" y="946737"/>
                      <a:pt x="1593326" y="950668"/>
                      <a:pt x="1553394" y="990600"/>
                    </a:cubicBezTo>
                    <a:cubicBezTo>
                      <a:pt x="1527053" y="1069622"/>
                      <a:pt x="1545868" y="987778"/>
                      <a:pt x="1553394" y="1066800"/>
                    </a:cubicBezTo>
                    <a:cubicBezTo>
                      <a:pt x="1560630" y="1142774"/>
                      <a:pt x="1561861" y="1219200"/>
                      <a:pt x="1566094" y="1295400"/>
                    </a:cubicBezTo>
                    <a:cubicBezTo>
                      <a:pt x="1541805" y="1368266"/>
                      <a:pt x="1570788" y="1300251"/>
                      <a:pt x="1515294" y="1371600"/>
                    </a:cubicBezTo>
                    <a:cubicBezTo>
                      <a:pt x="1496552" y="1395697"/>
                      <a:pt x="1481427" y="1422400"/>
                      <a:pt x="1464494" y="1447800"/>
                    </a:cubicBezTo>
                    <a:lnTo>
                      <a:pt x="1439094" y="1485900"/>
                    </a:lnTo>
                    <a:cubicBezTo>
                      <a:pt x="1434861" y="1519767"/>
                      <a:pt x="1435374" y="1554572"/>
                      <a:pt x="1426394" y="1587500"/>
                    </a:cubicBezTo>
                    <a:cubicBezTo>
                      <a:pt x="1418724" y="1615623"/>
                      <a:pt x="1379201" y="1644132"/>
                      <a:pt x="1362894" y="1663700"/>
                    </a:cubicBezTo>
                    <a:cubicBezTo>
                      <a:pt x="1353123" y="1675426"/>
                      <a:pt x="1345961" y="1689100"/>
                      <a:pt x="1337494" y="1701800"/>
                    </a:cubicBezTo>
                    <a:cubicBezTo>
                      <a:pt x="1345961" y="1714500"/>
                      <a:pt x="1349951" y="1731810"/>
                      <a:pt x="1362894" y="1739900"/>
                    </a:cubicBezTo>
                    <a:cubicBezTo>
                      <a:pt x="1385598" y="1754090"/>
                      <a:pt x="1413694" y="1756833"/>
                      <a:pt x="1439094" y="1765300"/>
                    </a:cubicBezTo>
                    <a:cubicBezTo>
                      <a:pt x="1451794" y="1769533"/>
                      <a:pt x="1466055" y="1770574"/>
                      <a:pt x="1477194" y="1778000"/>
                    </a:cubicBezTo>
                    <a:lnTo>
                      <a:pt x="1553394" y="1828800"/>
                    </a:lnTo>
                    <a:cubicBezTo>
                      <a:pt x="1626187" y="1937989"/>
                      <a:pt x="1538914" y="1799840"/>
                      <a:pt x="1591494" y="1905000"/>
                    </a:cubicBezTo>
                    <a:cubicBezTo>
                      <a:pt x="1598320" y="1918652"/>
                      <a:pt x="1610068" y="1929448"/>
                      <a:pt x="1616894" y="1943100"/>
                    </a:cubicBezTo>
                    <a:cubicBezTo>
                      <a:pt x="1627044" y="1963400"/>
                      <a:pt x="1636869" y="2013011"/>
                      <a:pt x="1642294" y="2032000"/>
                    </a:cubicBezTo>
                    <a:cubicBezTo>
                      <a:pt x="1645972" y="2044872"/>
                      <a:pt x="1650761" y="2057400"/>
                      <a:pt x="1654994" y="2070100"/>
                    </a:cubicBezTo>
                    <a:cubicBezTo>
                      <a:pt x="1650761" y="2125133"/>
                      <a:pt x="1663310" y="2184162"/>
                      <a:pt x="1642294" y="2235200"/>
                    </a:cubicBezTo>
                    <a:cubicBezTo>
                      <a:pt x="1630671" y="2263428"/>
                      <a:pt x="1591494" y="2269067"/>
                      <a:pt x="1566094" y="2286000"/>
                    </a:cubicBezTo>
                    <a:cubicBezTo>
                      <a:pt x="1516855" y="2318826"/>
                      <a:pt x="1542474" y="2306573"/>
                      <a:pt x="1489894" y="2324100"/>
                    </a:cubicBezTo>
                    <a:cubicBezTo>
                      <a:pt x="1434861" y="2319867"/>
                      <a:pt x="1379045" y="2321572"/>
                      <a:pt x="1324794" y="2311400"/>
                    </a:cubicBezTo>
                    <a:cubicBezTo>
                      <a:pt x="1283112" y="2303585"/>
                      <a:pt x="1286043" y="2272649"/>
                      <a:pt x="1261294" y="2247900"/>
                    </a:cubicBezTo>
                    <a:cubicBezTo>
                      <a:pt x="1250501" y="2237107"/>
                      <a:pt x="1235894" y="2230967"/>
                      <a:pt x="1223194" y="2222500"/>
                    </a:cubicBezTo>
                    <a:cubicBezTo>
                      <a:pt x="1214727" y="2209800"/>
                      <a:pt x="1212274" y="2189227"/>
                      <a:pt x="1197794" y="2184400"/>
                    </a:cubicBezTo>
                    <a:cubicBezTo>
                      <a:pt x="1181235" y="2178880"/>
                      <a:pt x="1150919" y="2180093"/>
                      <a:pt x="1146994" y="2197100"/>
                    </a:cubicBezTo>
                    <a:cubicBezTo>
                      <a:pt x="1121852" y="2306047"/>
                      <a:pt x="1143128" y="2324651"/>
                      <a:pt x="1185094" y="2387600"/>
                    </a:cubicBezTo>
                    <a:cubicBezTo>
                      <a:pt x="1189327" y="2404533"/>
                      <a:pt x="1190918" y="2422357"/>
                      <a:pt x="1197794" y="2438400"/>
                    </a:cubicBezTo>
                    <a:cubicBezTo>
                      <a:pt x="1211649" y="2470727"/>
                      <a:pt x="1230506" y="2486506"/>
                      <a:pt x="1261294" y="2501900"/>
                    </a:cubicBezTo>
                    <a:cubicBezTo>
                      <a:pt x="1273268" y="2507887"/>
                      <a:pt x="1287420" y="2508613"/>
                      <a:pt x="1299394" y="2514600"/>
                    </a:cubicBezTo>
                    <a:cubicBezTo>
                      <a:pt x="1313046" y="2521426"/>
                      <a:pt x="1324794" y="2531533"/>
                      <a:pt x="1337494" y="2540000"/>
                    </a:cubicBezTo>
                    <a:cubicBezTo>
                      <a:pt x="1260717" y="2565592"/>
                      <a:pt x="1256309" y="2572537"/>
                      <a:pt x="1134294" y="2540000"/>
                    </a:cubicBezTo>
                    <a:cubicBezTo>
                      <a:pt x="1119546" y="2536067"/>
                      <a:pt x="1118665" y="2513626"/>
                      <a:pt x="1108894" y="2501900"/>
                    </a:cubicBezTo>
                    <a:cubicBezTo>
                      <a:pt x="1027406" y="2404114"/>
                      <a:pt x="1108457" y="2520295"/>
                      <a:pt x="1045394" y="2425700"/>
                    </a:cubicBezTo>
                    <a:cubicBezTo>
                      <a:pt x="1041161" y="2578100"/>
                      <a:pt x="1040502" y="2730641"/>
                      <a:pt x="1032694" y="2882900"/>
                    </a:cubicBezTo>
                    <a:cubicBezTo>
                      <a:pt x="1032008" y="2896269"/>
                      <a:pt x="1022898" y="2907932"/>
                      <a:pt x="1019994" y="2921000"/>
                    </a:cubicBezTo>
                    <a:cubicBezTo>
                      <a:pt x="999112" y="3014970"/>
                      <a:pt x="1012937" y="3001445"/>
                      <a:pt x="994594" y="3111500"/>
                    </a:cubicBezTo>
                    <a:cubicBezTo>
                      <a:pt x="992393" y="3124705"/>
                      <a:pt x="989320" y="3138461"/>
                      <a:pt x="981894" y="3149600"/>
                    </a:cubicBezTo>
                    <a:cubicBezTo>
                      <a:pt x="954713" y="3190371"/>
                      <a:pt x="945638" y="3187085"/>
                      <a:pt x="905694" y="3200400"/>
                    </a:cubicBezTo>
                    <a:cubicBezTo>
                      <a:pt x="888761" y="3196167"/>
                      <a:pt x="870937" y="3194576"/>
                      <a:pt x="854894" y="3187700"/>
                    </a:cubicBezTo>
                    <a:cubicBezTo>
                      <a:pt x="828994" y="3176600"/>
                      <a:pt x="795647" y="3144543"/>
                      <a:pt x="778694" y="3124200"/>
                    </a:cubicBezTo>
                    <a:cubicBezTo>
                      <a:pt x="768923" y="3112474"/>
                      <a:pt x="763065" y="3097826"/>
                      <a:pt x="753294" y="3086100"/>
                    </a:cubicBezTo>
                    <a:cubicBezTo>
                      <a:pt x="741796" y="3072302"/>
                      <a:pt x="726692" y="3061798"/>
                      <a:pt x="715194" y="3048000"/>
                    </a:cubicBezTo>
                    <a:cubicBezTo>
                      <a:pt x="662277" y="2984500"/>
                      <a:pt x="721544" y="3031067"/>
                      <a:pt x="651694" y="2984500"/>
                    </a:cubicBezTo>
                    <a:cubicBezTo>
                      <a:pt x="643227" y="2971800"/>
                      <a:pt x="637781" y="2956451"/>
                      <a:pt x="626294" y="2946400"/>
                    </a:cubicBezTo>
                    <a:cubicBezTo>
                      <a:pt x="603320" y="2926298"/>
                      <a:pt x="550094" y="2895600"/>
                      <a:pt x="550094" y="2895600"/>
                    </a:cubicBezTo>
                    <a:cubicBezTo>
                      <a:pt x="537394" y="2904067"/>
                      <a:pt x="521529" y="2909081"/>
                      <a:pt x="511994" y="2921000"/>
                    </a:cubicBezTo>
                    <a:cubicBezTo>
                      <a:pt x="502505" y="2932861"/>
                      <a:pt x="491157" y="3001914"/>
                      <a:pt x="486594" y="3009900"/>
                    </a:cubicBezTo>
                    <a:cubicBezTo>
                      <a:pt x="477683" y="3025494"/>
                      <a:pt x="461194" y="3035300"/>
                      <a:pt x="448494" y="3048000"/>
                    </a:cubicBezTo>
                    <a:cubicBezTo>
                      <a:pt x="452727" y="3073400"/>
                      <a:pt x="455608" y="3099063"/>
                      <a:pt x="461194" y="3124200"/>
                    </a:cubicBezTo>
                    <a:cubicBezTo>
                      <a:pt x="464098" y="3137268"/>
                      <a:pt x="476095" y="3149095"/>
                      <a:pt x="473894" y="3162300"/>
                    </a:cubicBezTo>
                    <a:cubicBezTo>
                      <a:pt x="471385" y="3177356"/>
                      <a:pt x="456961" y="3187700"/>
                      <a:pt x="448494" y="3200400"/>
                    </a:cubicBezTo>
                    <a:cubicBezTo>
                      <a:pt x="452727" y="3217333"/>
                      <a:pt x="454318" y="3235157"/>
                      <a:pt x="461194" y="3251200"/>
                    </a:cubicBezTo>
                    <a:cubicBezTo>
                      <a:pt x="467207" y="3265229"/>
                      <a:pt x="484330" y="3274205"/>
                      <a:pt x="486594" y="3289300"/>
                    </a:cubicBezTo>
                    <a:cubicBezTo>
                      <a:pt x="520247" y="3513652"/>
                      <a:pt x="568983" y="3505200"/>
                      <a:pt x="473894" y="3505200"/>
                    </a:cubicBezTo>
                    <a:cubicBezTo>
                      <a:pt x="478127" y="3517900"/>
                      <a:pt x="488795" y="3530095"/>
                      <a:pt x="486594" y="3543300"/>
                    </a:cubicBezTo>
                    <a:cubicBezTo>
                      <a:pt x="484085" y="3558356"/>
                      <a:pt x="471987" y="3570607"/>
                      <a:pt x="461194" y="3581400"/>
                    </a:cubicBezTo>
                    <a:lnTo>
                      <a:pt x="461194" y="3568700"/>
                    </a:lnTo>
                    <a:cubicBezTo>
                      <a:pt x="12462" y="3555879"/>
                      <a:pt x="16694" y="3704227"/>
                      <a:pt x="16694" y="3543300"/>
                    </a:cubicBezTo>
                    <a:cubicBezTo>
                      <a:pt x="20927" y="2455333"/>
                      <a:pt x="0" y="1366978"/>
                      <a:pt x="29394" y="279400"/>
                    </a:cubicBezTo>
                    <a:cubicBezTo>
                      <a:pt x="30117" y="252636"/>
                      <a:pt x="105594" y="254000"/>
                      <a:pt x="105594" y="254000"/>
                    </a:cubicBezTo>
                    <a:cubicBezTo>
                      <a:pt x="121287" y="301080"/>
                      <a:pt x="82311" y="273050"/>
                      <a:pt x="105594" y="27940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 name="6 Forma libre"/>
              <p:cNvSpPr/>
              <p:nvPr/>
            </p:nvSpPr>
            <p:spPr>
              <a:xfrm>
                <a:off x="3124200" y="5067300"/>
                <a:ext cx="836404" cy="397901"/>
              </a:xfrm>
              <a:custGeom>
                <a:avLst/>
                <a:gdLst>
                  <a:gd name="connsiteX0" fmla="*/ 0 w 836404"/>
                  <a:gd name="connsiteY0" fmla="*/ 50800 h 397901"/>
                  <a:gd name="connsiteX1" fmla="*/ 12700 w 836404"/>
                  <a:gd name="connsiteY1" fmla="*/ 139700 h 397901"/>
                  <a:gd name="connsiteX2" fmla="*/ 25400 w 836404"/>
                  <a:gd name="connsiteY2" fmla="*/ 177800 h 397901"/>
                  <a:gd name="connsiteX3" fmla="*/ 12700 w 836404"/>
                  <a:gd name="connsiteY3" fmla="*/ 215900 h 397901"/>
                  <a:gd name="connsiteX4" fmla="*/ 25400 w 836404"/>
                  <a:gd name="connsiteY4" fmla="*/ 266700 h 397901"/>
                  <a:gd name="connsiteX5" fmla="*/ 88900 w 836404"/>
                  <a:gd name="connsiteY5" fmla="*/ 330200 h 397901"/>
                  <a:gd name="connsiteX6" fmla="*/ 152400 w 836404"/>
                  <a:gd name="connsiteY6" fmla="*/ 342900 h 397901"/>
                  <a:gd name="connsiteX7" fmla="*/ 190500 w 836404"/>
                  <a:gd name="connsiteY7" fmla="*/ 368300 h 397901"/>
                  <a:gd name="connsiteX8" fmla="*/ 368300 w 836404"/>
                  <a:gd name="connsiteY8" fmla="*/ 368300 h 397901"/>
                  <a:gd name="connsiteX9" fmla="*/ 444500 w 836404"/>
                  <a:gd name="connsiteY9" fmla="*/ 330200 h 397901"/>
                  <a:gd name="connsiteX10" fmla="*/ 520700 w 836404"/>
                  <a:gd name="connsiteY10" fmla="*/ 342900 h 397901"/>
                  <a:gd name="connsiteX11" fmla="*/ 647700 w 836404"/>
                  <a:gd name="connsiteY11" fmla="*/ 330200 h 397901"/>
                  <a:gd name="connsiteX12" fmla="*/ 685800 w 836404"/>
                  <a:gd name="connsiteY12" fmla="*/ 317500 h 397901"/>
                  <a:gd name="connsiteX13" fmla="*/ 762000 w 836404"/>
                  <a:gd name="connsiteY13" fmla="*/ 342900 h 397901"/>
                  <a:gd name="connsiteX14" fmla="*/ 825500 w 836404"/>
                  <a:gd name="connsiteY14" fmla="*/ 330200 h 397901"/>
                  <a:gd name="connsiteX15" fmla="*/ 812800 w 836404"/>
                  <a:gd name="connsiteY15" fmla="*/ 279400 h 397901"/>
                  <a:gd name="connsiteX16" fmla="*/ 736600 w 836404"/>
                  <a:gd name="connsiteY16" fmla="*/ 228600 h 397901"/>
                  <a:gd name="connsiteX17" fmla="*/ 698500 w 836404"/>
                  <a:gd name="connsiteY17" fmla="*/ 190500 h 397901"/>
                  <a:gd name="connsiteX18" fmla="*/ 673100 w 836404"/>
                  <a:gd name="connsiteY18" fmla="*/ 152400 h 397901"/>
                  <a:gd name="connsiteX19" fmla="*/ 596900 w 836404"/>
                  <a:gd name="connsiteY19" fmla="*/ 101600 h 397901"/>
                  <a:gd name="connsiteX20" fmla="*/ 520700 w 836404"/>
                  <a:gd name="connsiteY20" fmla="*/ 63500 h 397901"/>
                  <a:gd name="connsiteX21" fmla="*/ 457200 w 836404"/>
                  <a:gd name="connsiteY21" fmla="*/ 76200 h 397901"/>
                  <a:gd name="connsiteX22" fmla="*/ 419100 w 836404"/>
                  <a:gd name="connsiteY22" fmla="*/ 88900 h 397901"/>
                  <a:gd name="connsiteX23" fmla="*/ 342900 w 836404"/>
                  <a:gd name="connsiteY23" fmla="*/ 50800 h 397901"/>
                  <a:gd name="connsiteX24" fmla="*/ 292100 w 836404"/>
                  <a:gd name="connsiteY24" fmla="*/ 38100 h 397901"/>
                  <a:gd name="connsiteX25" fmla="*/ 254000 w 836404"/>
                  <a:gd name="connsiteY25" fmla="*/ 25400 h 397901"/>
                  <a:gd name="connsiteX26" fmla="*/ 152400 w 836404"/>
                  <a:gd name="connsiteY26" fmla="*/ 12700 h 397901"/>
                  <a:gd name="connsiteX27" fmla="*/ 114300 w 836404"/>
                  <a:gd name="connsiteY27" fmla="*/ 0 h 397901"/>
                  <a:gd name="connsiteX28" fmla="*/ 25400 w 836404"/>
                  <a:gd name="connsiteY28" fmla="*/ 38100 h 397901"/>
                  <a:gd name="connsiteX29" fmla="*/ 12700 w 836404"/>
                  <a:gd name="connsiteY29" fmla="*/ 76200 h 397901"/>
                  <a:gd name="connsiteX30" fmla="*/ 0 w 836404"/>
                  <a:gd name="connsiteY30" fmla="*/ 50800 h 3979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36404" h="397901">
                    <a:moveTo>
                      <a:pt x="0" y="50800"/>
                    </a:moveTo>
                    <a:cubicBezTo>
                      <a:pt x="0" y="61383"/>
                      <a:pt x="6829" y="110347"/>
                      <a:pt x="12700" y="139700"/>
                    </a:cubicBezTo>
                    <a:cubicBezTo>
                      <a:pt x="15325" y="152827"/>
                      <a:pt x="25400" y="164413"/>
                      <a:pt x="25400" y="177800"/>
                    </a:cubicBezTo>
                    <a:cubicBezTo>
                      <a:pt x="25400" y="191187"/>
                      <a:pt x="16933" y="203200"/>
                      <a:pt x="12700" y="215900"/>
                    </a:cubicBezTo>
                    <a:cubicBezTo>
                      <a:pt x="16933" y="232833"/>
                      <a:pt x="18524" y="250657"/>
                      <a:pt x="25400" y="266700"/>
                    </a:cubicBezTo>
                    <a:cubicBezTo>
                      <a:pt x="37289" y="294442"/>
                      <a:pt x="60077" y="319391"/>
                      <a:pt x="88900" y="330200"/>
                    </a:cubicBezTo>
                    <a:cubicBezTo>
                      <a:pt x="109111" y="337779"/>
                      <a:pt x="131233" y="338667"/>
                      <a:pt x="152400" y="342900"/>
                    </a:cubicBezTo>
                    <a:cubicBezTo>
                      <a:pt x="165100" y="351367"/>
                      <a:pt x="176848" y="361474"/>
                      <a:pt x="190500" y="368300"/>
                    </a:cubicBezTo>
                    <a:cubicBezTo>
                      <a:pt x="249701" y="397901"/>
                      <a:pt x="296504" y="374827"/>
                      <a:pt x="368300" y="368300"/>
                    </a:cubicBezTo>
                    <a:cubicBezTo>
                      <a:pt x="387563" y="355458"/>
                      <a:pt x="418210" y="330200"/>
                      <a:pt x="444500" y="330200"/>
                    </a:cubicBezTo>
                    <a:cubicBezTo>
                      <a:pt x="470250" y="330200"/>
                      <a:pt x="495300" y="338667"/>
                      <a:pt x="520700" y="342900"/>
                    </a:cubicBezTo>
                    <a:cubicBezTo>
                      <a:pt x="563033" y="338667"/>
                      <a:pt x="605650" y="336669"/>
                      <a:pt x="647700" y="330200"/>
                    </a:cubicBezTo>
                    <a:cubicBezTo>
                      <a:pt x="660931" y="328164"/>
                      <a:pt x="672495" y="316022"/>
                      <a:pt x="685800" y="317500"/>
                    </a:cubicBezTo>
                    <a:cubicBezTo>
                      <a:pt x="712410" y="320457"/>
                      <a:pt x="762000" y="342900"/>
                      <a:pt x="762000" y="342900"/>
                    </a:cubicBezTo>
                    <a:cubicBezTo>
                      <a:pt x="783167" y="338667"/>
                      <a:pt x="812015" y="347056"/>
                      <a:pt x="825500" y="330200"/>
                    </a:cubicBezTo>
                    <a:cubicBezTo>
                      <a:pt x="836404" y="316570"/>
                      <a:pt x="821460" y="294555"/>
                      <a:pt x="812800" y="279400"/>
                    </a:cubicBezTo>
                    <a:cubicBezTo>
                      <a:pt x="790416" y="240228"/>
                      <a:pt x="772969" y="240723"/>
                      <a:pt x="736600" y="228600"/>
                    </a:cubicBezTo>
                    <a:cubicBezTo>
                      <a:pt x="723900" y="215900"/>
                      <a:pt x="709998" y="204298"/>
                      <a:pt x="698500" y="190500"/>
                    </a:cubicBezTo>
                    <a:cubicBezTo>
                      <a:pt x="688729" y="178774"/>
                      <a:pt x="684587" y="162451"/>
                      <a:pt x="673100" y="152400"/>
                    </a:cubicBezTo>
                    <a:cubicBezTo>
                      <a:pt x="650126" y="132298"/>
                      <a:pt x="622300" y="118533"/>
                      <a:pt x="596900" y="101600"/>
                    </a:cubicBezTo>
                    <a:cubicBezTo>
                      <a:pt x="547661" y="68774"/>
                      <a:pt x="573280" y="81027"/>
                      <a:pt x="520700" y="63500"/>
                    </a:cubicBezTo>
                    <a:cubicBezTo>
                      <a:pt x="499533" y="67733"/>
                      <a:pt x="478141" y="70965"/>
                      <a:pt x="457200" y="76200"/>
                    </a:cubicBezTo>
                    <a:cubicBezTo>
                      <a:pt x="444213" y="79447"/>
                      <a:pt x="432487" y="88900"/>
                      <a:pt x="419100" y="88900"/>
                    </a:cubicBezTo>
                    <a:cubicBezTo>
                      <a:pt x="383424" y="88900"/>
                      <a:pt x="372865" y="63642"/>
                      <a:pt x="342900" y="50800"/>
                    </a:cubicBezTo>
                    <a:cubicBezTo>
                      <a:pt x="326857" y="43924"/>
                      <a:pt x="308883" y="42895"/>
                      <a:pt x="292100" y="38100"/>
                    </a:cubicBezTo>
                    <a:cubicBezTo>
                      <a:pt x="279228" y="34422"/>
                      <a:pt x="266700" y="29633"/>
                      <a:pt x="254000" y="25400"/>
                    </a:cubicBezTo>
                    <a:cubicBezTo>
                      <a:pt x="119710" y="70163"/>
                      <a:pt x="217513" y="64790"/>
                      <a:pt x="152400" y="12700"/>
                    </a:cubicBezTo>
                    <a:cubicBezTo>
                      <a:pt x="141947" y="4337"/>
                      <a:pt x="127000" y="4233"/>
                      <a:pt x="114300" y="0"/>
                    </a:cubicBezTo>
                    <a:cubicBezTo>
                      <a:pt x="83795" y="7626"/>
                      <a:pt x="47326" y="10692"/>
                      <a:pt x="25400" y="38100"/>
                    </a:cubicBezTo>
                    <a:cubicBezTo>
                      <a:pt x="17037" y="48553"/>
                      <a:pt x="18687" y="64226"/>
                      <a:pt x="12700" y="76200"/>
                    </a:cubicBezTo>
                    <a:cubicBezTo>
                      <a:pt x="10023" y="81555"/>
                      <a:pt x="0" y="40217"/>
                      <a:pt x="0" y="5080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8" name="7 Forma libre"/>
              <p:cNvSpPr/>
              <p:nvPr/>
            </p:nvSpPr>
            <p:spPr>
              <a:xfrm>
                <a:off x="1443649" y="381000"/>
                <a:ext cx="753451" cy="2294886"/>
              </a:xfrm>
              <a:custGeom>
                <a:avLst/>
                <a:gdLst>
                  <a:gd name="connsiteX0" fmla="*/ 753451 w 753451"/>
                  <a:gd name="connsiteY0" fmla="*/ 0 h 2294886"/>
                  <a:gd name="connsiteX1" fmla="*/ 728051 w 753451"/>
                  <a:gd name="connsiteY1" fmla="*/ 38100 h 2294886"/>
                  <a:gd name="connsiteX2" fmla="*/ 689951 w 753451"/>
                  <a:gd name="connsiteY2" fmla="*/ 76200 h 2294886"/>
                  <a:gd name="connsiteX3" fmla="*/ 664551 w 753451"/>
                  <a:gd name="connsiteY3" fmla="*/ 127000 h 2294886"/>
                  <a:gd name="connsiteX4" fmla="*/ 639151 w 753451"/>
                  <a:gd name="connsiteY4" fmla="*/ 165100 h 2294886"/>
                  <a:gd name="connsiteX5" fmla="*/ 651851 w 753451"/>
                  <a:gd name="connsiteY5" fmla="*/ 241300 h 2294886"/>
                  <a:gd name="connsiteX6" fmla="*/ 689951 w 753451"/>
                  <a:gd name="connsiteY6" fmla="*/ 279400 h 2294886"/>
                  <a:gd name="connsiteX7" fmla="*/ 702651 w 753451"/>
                  <a:gd name="connsiteY7" fmla="*/ 317500 h 2294886"/>
                  <a:gd name="connsiteX8" fmla="*/ 728051 w 753451"/>
                  <a:gd name="connsiteY8" fmla="*/ 355600 h 2294886"/>
                  <a:gd name="connsiteX9" fmla="*/ 715351 w 753451"/>
                  <a:gd name="connsiteY9" fmla="*/ 495300 h 2294886"/>
                  <a:gd name="connsiteX10" fmla="*/ 715351 w 753451"/>
                  <a:gd name="connsiteY10" fmla="*/ 723900 h 2294886"/>
                  <a:gd name="connsiteX11" fmla="*/ 702651 w 753451"/>
                  <a:gd name="connsiteY11" fmla="*/ 762000 h 2294886"/>
                  <a:gd name="connsiteX12" fmla="*/ 664551 w 753451"/>
                  <a:gd name="connsiteY12" fmla="*/ 774700 h 2294886"/>
                  <a:gd name="connsiteX13" fmla="*/ 626451 w 753451"/>
                  <a:gd name="connsiteY13" fmla="*/ 812800 h 2294886"/>
                  <a:gd name="connsiteX14" fmla="*/ 626451 w 753451"/>
                  <a:gd name="connsiteY14" fmla="*/ 889000 h 2294886"/>
                  <a:gd name="connsiteX15" fmla="*/ 664551 w 753451"/>
                  <a:gd name="connsiteY15" fmla="*/ 977900 h 2294886"/>
                  <a:gd name="connsiteX16" fmla="*/ 651851 w 753451"/>
                  <a:gd name="connsiteY16" fmla="*/ 1371600 h 2294886"/>
                  <a:gd name="connsiteX17" fmla="*/ 626451 w 753451"/>
                  <a:gd name="connsiteY17" fmla="*/ 1409700 h 2294886"/>
                  <a:gd name="connsiteX18" fmla="*/ 550251 w 753451"/>
                  <a:gd name="connsiteY18" fmla="*/ 1435100 h 2294886"/>
                  <a:gd name="connsiteX19" fmla="*/ 474051 w 753451"/>
                  <a:gd name="connsiteY19" fmla="*/ 1473200 h 2294886"/>
                  <a:gd name="connsiteX20" fmla="*/ 385151 w 753451"/>
                  <a:gd name="connsiteY20" fmla="*/ 1587500 h 2294886"/>
                  <a:gd name="connsiteX21" fmla="*/ 334351 w 753451"/>
                  <a:gd name="connsiteY21" fmla="*/ 1663700 h 2294886"/>
                  <a:gd name="connsiteX22" fmla="*/ 283551 w 753451"/>
                  <a:gd name="connsiteY22" fmla="*/ 1676400 h 2294886"/>
                  <a:gd name="connsiteX23" fmla="*/ 258151 w 753451"/>
                  <a:gd name="connsiteY23" fmla="*/ 1714500 h 2294886"/>
                  <a:gd name="connsiteX24" fmla="*/ 220051 w 753451"/>
                  <a:gd name="connsiteY24" fmla="*/ 1727200 h 2294886"/>
                  <a:gd name="connsiteX25" fmla="*/ 181951 w 753451"/>
                  <a:gd name="connsiteY25" fmla="*/ 1752600 h 2294886"/>
                  <a:gd name="connsiteX26" fmla="*/ 118451 w 753451"/>
                  <a:gd name="connsiteY26" fmla="*/ 1828800 h 2294886"/>
                  <a:gd name="connsiteX27" fmla="*/ 105751 w 753451"/>
                  <a:gd name="connsiteY27" fmla="*/ 1866900 h 2294886"/>
                  <a:gd name="connsiteX28" fmla="*/ 131151 w 753451"/>
                  <a:gd name="connsiteY28" fmla="*/ 2032000 h 2294886"/>
                  <a:gd name="connsiteX29" fmla="*/ 156551 w 753451"/>
                  <a:gd name="connsiteY29" fmla="*/ 2070100 h 2294886"/>
                  <a:gd name="connsiteX30" fmla="*/ 105751 w 753451"/>
                  <a:gd name="connsiteY30" fmla="*/ 2260600 h 2294886"/>
                  <a:gd name="connsiteX31" fmla="*/ 67651 w 753451"/>
                  <a:gd name="connsiteY31" fmla="*/ 2286000 h 2294886"/>
                  <a:gd name="connsiteX32" fmla="*/ 4151 w 753451"/>
                  <a:gd name="connsiteY32" fmla="*/ 2260600 h 2294886"/>
                  <a:gd name="connsiteX33" fmla="*/ 4151 w 753451"/>
                  <a:gd name="connsiteY33" fmla="*/ 12700 h 2294886"/>
                  <a:gd name="connsiteX34" fmla="*/ 753451 w 753451"/>
                  <a:gd name="connsiteY34" fmla="*/ 0 h 2294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53451" h="2294886">
                    <a:moveTo>
                      <a:pt x="753451" y="0"/>
                    </a:moveTo>
                    <a:cubicBezTo>
                      <a:pt x="744984" y="12700"/>
                      <a:pt x="737822" y="26374"/>
                      <a:pt x="728051" y="38100"/>
                    </a:cubicBezTo>
                    <a:cubicBezTo>
                      <a:pt x="716553" y="51898"/>
                      <a:pt x="700390" y="61585"/>
                      <a:pt x="689951" y="76200"/>
                    </a:cubicBezTo>
                    <a:cubicBezTo>
                      <a:pt x="678947" y="91606"/>
                      <a:pt x="673944" y="110562"/>
                      <a:pt x="664551" y="127000"/>
                    </a:cubicBezTo>
                    <a:cubicBezTo>
                      <a:pt x="656978" y="140252"/>
                      <a:pt x="647618" y="152400"/>
                      <a:pt x="639151" y="165100"/>
                    </a:cubicBezTo>
                    <a:cubicBezTo>
                      <a:pt x="643384" y="190500"/>
                      <a:pt x="641393" y="217769"/>
                      <a:pt x="651851" y="241300"/>
                    </a:cubicBezTo>
                    <a:cubicBezTo>
                      <a:pt x="659145" y="257713"/>
                      <a:pt x="679988" y="264456"/>
                      <a:pt x="689951" y="279400"/>
                    </a:cubicBezTo>
                    <a:cubicBezTo>
                      <a:pt x="697377" y="290539"/>
                      <a:pt x="696664" y="305526"/>
                      <a:pt x="702651" y="317500"/>
                    </a:cubicBezTo>
                    <a:cubicBezTo>
                      <a:pt x="709477" y="331152"/>
                      <a:pt x="719584" y="342900"/>
                      <a:pt x="728051" y="355600"/>
                    </a:cubicBezTo>
                    <a:cubicBezTo>
                      <a:pt x="723818" y="402167"/>
                      <a:pt x="715351" y="448541"/>
                      <a:pt x="715351" y="495300"/>
                    </a:cubicBezTo>
                    <a:cubicBezTo>
                      <a:pt x="715351" y="698500"/>
                      <a:pt x="749218" y="520700"/>
                      <a:pt x="715351" y="723900"/>
                    </a:cubicBezTo>
                    <a:cubicBezTo>
                      <a:pt x="713150" y="737105"/>
                      <a:pt x="712117" y="752534"/>
                      <a:pt x="702651" y="762000"/>
                    </a:cubicBezTo>
                    <a:cubicBezTo>
                      <a:pt x="693185" y="771466"/>
                      <a:pt x="677251" y="770467"/>
                      <a:pt x="664551" y="774700"/>
                    </a:cubicBezTo>
                    <a:cubicBezTo>
                      <a:pt x="651851" y="787400"/>
                      <a:pt x="636414" y="797856"/>
                      <a:pt x="626451" y="812800"/>
                    </a:cubicBezTo>
                    <a:cubicBezTo>
                      <a:pt x="602744" y="848360"/>
                      <a:pt x="616291" y="853440"/>
                      <a:pt x="626451" y="889000"/>
                    </a:cubicBezTo>
                    <a:cubicBezTo>
                      <a:pt x="646953" y="960758"/>
                      <a:pt x="625883" y="919898"/>
                      <a:pt x="664551" y="977900"/>
                    </a:cubicBezTo>
                    <a:cubicBezTo>
                      <a:pt x="660318" y="1109133"/>
                      <a:pt x="663392" y="1240807"/>
                      <a:pt x="651851" y="1371600"/>
                    </a:cubicBezTo>
                    <a:cubicBezTo>
                      <a:pt x="650509" y="1386804"/>
                      <a:pt x="639394" y="1401610"/>
                      <a:pt x="626451" y="1409700"/>
                    </a:cubicBezTo>
                    <a:cubicBezTo>
                      <a:pt x="603747" y="1423890"/>
                      <a:pt x="575651" y="1426633"/>
                      <a:pt x="550251" y="1435100"/>
                    </a:cubicBezTo>
                    <a:cubicBezTo>
                      <a:pt x="512066" y="1447828"/>
                      <a:pt x="506877" y="1445845"/>
                      <a:pt x="474051" y="1473200"/>
                    </a:cubicBezTo>
                    <a:cubicBezTo>
                      <a:pt x="443706" y="1498487"/>
                      <a:pt x="396044" y="1554822"/>
                      <a:pt x="385151" y="1587500"/>
                    </a:cubicBezTo>
                    <a:cubicBezTo>
                      <a:pt x="373028" y="1623869"/>
                      <a:pt x="373523" y="1641316"/>
                      <a:pt x="334351" y="1663700"/>
                    </a:cubicBezTo>
                    <a:cubicBezTo>
                      <a:pt x="319196" y="1672360"/>
                      <a:pt x="300484" y="1672167"/>
                      <a:pt x="283551" y="1676400"/>
                    </a:cubicBezTo>
                    <a:cubicBezTo>
                      <a:pt x="275084" y="1689100"/>
                      <a:pt x="270070" y="1704965"/>
                      <a:pt x="258151" y="1714500"/>
                    </a:cubicBezTo>
                    <a:cubicBezTo>
                      <a:pt x="247698" y="1722863"/>
                      <a:pt x="232025" y="1721213"/>
                      <a:pt x="220051" y="1727200"/>
                    </a:cubicBezTo>
                    <a:cubicBezTo>
                      <a:pt x="206399" y="1734026"/>
                      <a:pt x="193677" y="1742829"/>
                      <a:pt x="181951" y="1752600"/>
                    </a:cubicBezTo>
                    <a:cubicBezTo>
                      <a:pt x="157876" y="1772662"/>
                      <a:pt x="132722" y="1800257"/>
                      <a:pt x="118451" y="1828800"/>
                    </a:cubicBezTo>
                    <a:cubicBezTo>
                      <a:pt x="112464" y="1840774"/>
                      <a:pt x="109984" y="1854200"/>
                      <a:pt x="105751" y="1866900"/>
                    </a:cubicBezTo>
                    <a:cubicBezTo>
                      <a:pt x="109393" y="1903323"/>
                      <a:pt x="108266" y="1986231"/>
                      <a:pt x="131151" y="2032000"/>
                    </a:cubicBezTo>
                    <a:cubicBezTo>
                      <a:pt x="137977" y="2045652"/>
                      <a:pt x="148084" y="2057400"/>
                      <a:pt x="156551" y="2070100"/>
                    </a:cubicBezTo>
                    <a:cubicBezTo>
                      <a:pt x="145500" y="2202707"/>
                      <a:pt x="178790" y="2199734"/>
                      <a:pt x="105751" y="2260600"/>
                    </a:cubicBezTo>
                    <a:cubicBezTo>
                      <a:pt x="94025" y="2270371"/>
                      <a:pt x="80351" y="2277533"/>
                      <a:pt x="67651" y="2286000"/>
                    </a:cubicBezTo>
                    <a:cubicBezTo>
                      <a:pt x="0" y="2272470"/>
                      <a:pt x="4151" y="2294886"/>
                      <a:pt x="4151" y="2260600"/>
                    </a:cubicBezTo>
                    <a:lnTo>
                      <a:pt x="4151" y="12700"/>
                    </a:lnTo>
                    <a:lnTo>
                      <a:pt x="753451" y="0"/>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9" name="8 Forma libre"/>
              <p:cNvSpPr/>
              <p:nvPr/>
            </p:nvSpPr>
            <p:spPr>
              <a:xfrm>
                <a:off x="3226593" y="330655"/>
                <a:ext cx="3130879" cy="850445"/>
              </a:xfrm>
              <a:custGeom>
                <a:avLst/>
                <a:gdLst>
                  <a:gd name="connsiteX0" fmla="*/ 456407 w 3130879"/>
                  <a:gd name="connsiteY0" fmla="*/ 50345 h 850445"/>
                  <a:gd name="connsiteX1" fmla="*/ 380207 w 3130879"/>
                  <a:gd name="connsiteY1" fmla="*/ 101145 h 850445"/>
                  <a:gd name="connsiteX2" fmla="*/ 354807 w 3130879"/>
                  <a:gd name="connsiteY2" fmla="*/ 139245 h 850445"/>
                  <a:gd name="connsiteX3" fmla="*/ 304007 w 3130879"/>
                  <a:gd name="connsiteY3" fmla="*/ 151945 h 850445"/>
                  <a:gd name="connsiteX4" fmla="*/ 265907 w 3130879"/>
                  <a:gd name="connsiteY4" fmla="*/ 190045 h 850445"/>
                  <a:gd name="connsiteX5" fmla="*/ 227807 w 3130879"/>
                  <a:gd name="connsiteY5" fmla="*/ 215445 h 850445"/>
                  <a:gd name="connsiteX6" fmla="*/ 202407 w 3130879"/>
                  <a:gd name="connsiteY6" fmla="*/ 253545 h 850445"/>
                  <a:gd name="connsiteX7" fmla="*/ 75407 w 3130879"/>
                  <a:gd name="connsiteY7" fmla="*/ 304345 h 850445"/>
                  <a:gd name="connsiteX8" fmla="*/ 24607 w 3130879"/>
                  <a:gd name="connsiteY8" fmla="*/ 329745 h 850445"/>
                  <a:gd name="connsiteX9" fmla="*/ 24607 w 3130879"/>
                  <a:gd name="connsiteY9" fmla="*/ 482145 h 850445"/>
                  <a:gd name="connsiteX10" fmla="*/ 75407 w 3130879"/>
                  <a:gd name="connsiteY10" fmla="*/ 621845 h 850445"/>
                  <a:gd name="connsiteX11" fmla="*/ 126207 w 3130879"/>
                  <a:gd name="connsiteY11" fmla="*/ 634545 h 850445"/>
                  <a:gd name="connsiteX12" fmla="*/ 202407 w 3130879"/>
                  <a:gd name="connsiteY12" fmla="*/ 621845 h 850445"/>
                  <a:gd name="connsiteX13" fmla="*/ 265907 w 3130879"/>
                  <a:gd name="connsiteY13" fmla="*/ 609145 h 850445"/>
                  <a:gd name="connsiteX14" fmla="*/ 621507 w 3130879"/>
                  <a:gd name="connsiteY14" fmla="*/ 621845 h 850445"/>
                  <a:gd name="connsiteX15" fmla="*/ 659607 w 3130879"/>
                  <a:gd name="connsiteY15" fmla="*/ 647245 h 850445"/>
                  <a:gd name="connsiteX16" fmla="*/ 710407 w 3130879"/>
                  <a:gd name="connsiteY16" fmla="*/ 723445 h 850445"/>
                  <a:gd name="connsiteX17" fmla="*/ 799307 w 3130879"/>
                  <a:gd name="connsiteY17" fmla="*/ 748845 h 850445"/>
                  <a:gd name="connsiteX18" fmla="*/ 862807 w 3130879"/>
                  <a:gd name="connsiteY18" fmla="*/ 825045 h 850445"/>
                  <a:gd name="connsiteX19" fmla="*/ 939007 w 3130879"/>
                  <a:gd name="connsiteY19" fmla="*/ 850445 h 850445"/>
                  <a:gd name="connsiteX20" fmla="*/ 977107 w 3130879"/>
                  <a:gd name="connsiteY20" fmla="*/ 837745 h 850445"/>
                  <a:gd name="connsiteX21" fmla="*/ 1053307 w 3130879"/>
                  <a:gd name="connsiteY21" fmla="*/ 774245 h 850445"/>
                  <a:gd name="connsiteX22" fmla="*/ 1066007 w 3130879"/>
                  <a:gd name="connsiteY22" fmla="*/ 736145 h 850445"/>
                  <a:gd name="connsiteX23" fmla="*/ 1091407 w 3130879"/>
                  <a:gd name="connsiteY23" fmla="*/ 469445 h 850445"/>
                  <a:gd name="connsiteX24" fmla="*/ 1116807 w 3130879"/>
                  <a:gd name="connsiteY24" fmla="*/ 393245 h 850445"/>
                  <a:gd name="connsiteX25" fmla="*/ 1129507 w 3130879"/>
                  <a:gd name="connsiteY25" fmla="*/ 342445 h 850445"/>
                  <a:gd name="connsiteX26" fmla="*/ 1142207 w 3130879"/>
                  <a:gd name="connsiteY26" fmla="*/ 304345 h 850445"/>
                  <a:gd name="connsiteX27" fmla="*/ 1154907 w 3130879"/>
                  <a:gd name="connsiteY27" fmla="*/ 228145 h 850445"/>
                  <a:gd name="connsiteX28" fmla="*/ 1193007 w 3130879"/>
                  <a:gd name="connsiteY28" fmla="*/ 215445 h 850445"/>
                  <a:gd name="connsiteX29" fmla="*/ 1269207 w 3130879"/>
                  <a:gd name="connsiteY29" fmla="*/ 164645 h 850445"/>
                  <a:gd name="connsiteX30" fmla="*/ 1574007 w 3130879"/>
                  <a:gd name="connsiteY30" fmla="*/ 101145 h 850445"/>
                  <a:gd name="connsiteX31" fmla="*/ 1612107 w 3130879"/>
                  <a:gd name="connsiteY31" fmla="*/ 151945 h 850445"/>
                  <a:gd name="connsiteX32" fmla="*/ 1650207 w 3130879"/>
                  <a:gd name="connsiteY32" fmla="*/ 177345 h 850445"/>
                  <a:gd name="connsiteX33" fmla="*/ 1701007 w 3130879"/>
                  <a:gd name="connsiteY33" fmla="*/ 266245 h 850445"/>
                  <a:gd name="connsiteX34" fmla="*/ 1739107 w 3130879"/>
                  <a:gd name="connsiteY34" fmla="*/ 304345 h 850445"/>
                  <a:gd name="connsiteX35" fmla="*/ 1764507 w 3130879"/>
                  <a:gd name="connsiteY35" fmla="*/ 380545 h 850445"/>
                  <a:gd name="connsiteX36" fmla="*/ 1777207 w 3130879"/>
                  <a:gd name="connsiteY36" fmla="*/ 418645 h 850445"/>
                  <a:gd name="connsiteX37" fmla="*/ 1789907 w 3130879"/>
                  <a:gd name="connsiteY37" fmla="*/ 469445 h 850445"/>
                  <a:gd name="connsiteX38" fmla="*/ 1866107 w 3130879"/>
                  <a:gd name="connsiteY38" fmla="*/ 494845 h 850445"/>
                  <a:gd name="connsiteX39" fmla="*/ 2107407 w 3130879"/>
                  <a:gd name="connsiteY39" fmla="*/ 507545 h 850445"/>
                  <a:gd name="connsiteX40" fmla="*/ 2170907 w 3130879"/>
                  <a:gd name="connsiteY40" fmla="*/ 558345 h 850445"/>
                  <a:gd name="connsiteX41" fmla="*/ 2310607 w 3130879"/>
                  <a:gd name="connsiteY41" fmla="*/ 596445 h 850445"/>
                  <a:gd name="connsiteX42" fmla="*/ 2907507 w 3130879"/>
                  <a:gd name="connsiteY42" fmla="*/ 583745 h 850445"/>
                  <a:gd name="connsiteX43" fmla="*/ 2945607 w 3130879"/>
                  <a:gd name="connsiteY43" fmla="*/ 571045 h 850445"/>
                  <a:gd name="connsiteX44" fmla="*/ 2983707 w 3130879"/>
                  <a:gd name="connsiteY44" fmla="*/ 545645 h 850445"/>
                  <a:gd name="connsiteX45" fmla="*/ 3072607 w 3130879"/>
                  <a:gd name="connsiteY45" fmla="*/ 456745 h 850445"/>
                  <a:gd name="connsiteX46" fmla="*/ 3098007 w 3130879"/>
                  <a:gd name="connsiteY46" fmla="*/ 329745 h 850445"/>
                  <a:gd name="connsiteX47" fmla="*/ 3110707 w 3130879"/>
                  <a:gd name="connsiteY47" fmla="*/ 215445 h 850445"/>
                  <a:gd name="connsiteX48" fmla="*/ 3123407 w 3130879"/>
                  <a:gd name="connsiteY48" fmla="*/ 37645 h 850445"/>
                  <a:gd name="connsiteX49" fmla="*/ 456407 w 3130879"/>
                  <a:gd name="connsiteY49" fmla="*/ 50345 h 850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3130879" h="850445">
                    <a:moveTo>
                      <a:pt x="456407" y="50345"/>
                    </a:moveTo>
                    <a:cubicBezTo>
                      <a:pt x="431007" y="67278"/>
                      <a:pt x="397140" y="75745"/>
                      <a:pt x="380207" y="101145"/>
                    </a:cubicBezTo>
                    <a:cubicBezTo>
                      <a:pt x="371740" y="113845"/>
                      <a:pt x="367507" y="130778"/>
                      <a:pt x="354807" y="139245"/>
                    </a:cubicBezTo>
                    <a:cubicBezTo>
                      <a:pt x="340284" y="148927"/>
                      <a:pt x="320940" y="147712"/>
                      <a:pt x="304007" y="151945"/>
                    </a:cubicBezTo>
                    <a:cubicBezTo>
                      <a:pt x="291307" y="164645"/>
                      <a:pt x="279705" y="178547"/>
                      <a:pt x="265907" y="190045"/>
                    </a:cubicBezTo>
                    <a:cubicBezTo>
                      <a:pt x="254181" y="199816"/>
                      <a:pt x="238600" y="204652"/>
                      <a:pt x="227807" y="215445"/>
                    </a:cubicBezTo>
                    <a:cubicBezTo>
                      <a:pt x="217014" y="226238"/>
                      <a:pt x="214618" y="244387"/>
                      <a:pt x="202407" y="253545"/>
                    </a:cubicBezTo>
                    <a:cubicBezTo>
                      <a:pt x="129312" y="308366"/>
                      <a:pt x="142253" y="279278"/>
                      <a:pt x="75407" y="304345"/>
                    </a:cubicBezTo>
                    <a:cubicBezTo>
                      <a:pt x="57680" y="310992"/>
                      <a:pt x="41540" y="321278"/>
                      <a:pt x="24607" y="329745"/>
                    </a:cubicBezTo>
                    <a:cubicBezTo>
                      <a:pt x="0" y="403566"/>
                      <a:pt x="9812" y="356389"/>
                      <a:pt x="24607" y="482145"/>
                    </a:cubicBezTo>
                    <a:cubicBezTo>
                      <a:pt x="32201" y="546692"/>
                      <a:pt x="17033" y="588488"/>
                      <a:pt x="75407" y="621845"/>
                    </a:cubicBezTo>
                    <a:cubicBezTo>
                      <a:pt x="90562" y="630505"/>
                      <a:pt x="109274" y="630312"/>
                      <a:pt x="126207" y="634545"/>
                    </a:cubicBezTo>
                    <a:lnTo>
                      <a:pt x="202407" y="621845"/>
                    </a:lnTo>
                    <a:cubicBezTo>
                      <a:pt x="223645" y="617984"/>
                      <a:pt x="244321" y="609145"/>
                      <a:pt x="265907" y="609145"/>
                    </a:cubicBezTo>
                    <a:cubicBezTo>
                      <a:pt x="384516" y="609145"/>
                      <a:pt x="502974" y="617612"/>
                      <a:pt x="621507" y="621845"/>
                    </a:cubicBezTo>
                    <a:cubicBezTo>
                      <a:pt x="634207" y="630312"/>
                      <a:pt x="650072" y="635326"/>
                      <a:pt x="659607" y="647245"/>
                    </a:cubicBezTo>
                    <a:cubicBezTo>
                      <a:pt x="712866" y="713819"/>
                      <a:pt x="616045" y="660537"/>
                      <a:pt x="710407" y="723445"/>
                    </a:cubicBezTo>
                    <a:cubicBezTo>
                      <a:pt x="721339" y="730733"/>
                      <a:pt x="792533" y="747151"/>
                      <a:pt x="799307" y="748845"/>
                    </a:cubicBezTo>
                    <a:cubicBezTo>
                      <a:pt x="815116" y="772559"/>
                      <a:pt x="836923" y="810665"/>
                      <a:pt x="862807" y="825045"/>
                    </a:cubicBezTo>
                    <a:cubicBezTo>
                      <a:pt x="886212" y="838048"/>
                      <a:pt x="939007" y="850445"/>
                      <a:pt x="939007" y="850445"/>
                    </a:cubicBezTo>
                    <a:cubicBezTo>
                      <a:pt x="951707" y="846212"/>
                      <a:pt x="965133" y="843732"/>
                      <a:pt x="977107" y="837745"/>
                    </a:cubicBezTo>
                    <a:cubicBezTo>
                      <a:pt x="1012470" y="820064"/>
                      <a:pt x="1025220" y="802332"/>
                      <a:pt x="1053307" y="774245"/>
                    </a:cubicBezTo>
                    <a:cubicBezTo>
                      <a:pt x="1057540" y="761545"/>
                      <a:pt x="1063382" y="749272"/>
                      <a:pt x="1066007" y="736145"/>
                    </a:cubicBezTo>
                    <a:cubicBezTo>
                      <a:pt x="1094666" y="592850"/>
                      <a:pt x="1061576" y="668318"/>
                      <a:pt x="1091407" y="469445"/>
                    </a:cubicBezTo>
                    <a:cubicBezTo>
                      <a:pt x="1095379" y="442967"/>
                      <a:pt x="1110313" y="419220"/>
                      <a:pt x="1116807" y="393245"/>
                    </a:cubicBezTo>
                    <a:cubicBezTo>
                      <a:pt x="1121040" y="376312"/>
                      <a:pt x="1124712" y="359228"/>
                      <a:pt x="1129507" y="342445"/>
                    </a:cubicBezTo>
                    <a:cubicBezTo>
                      <a:pt x="1133185" y="329573"/>
                      <a:pt x="1139303" y="317413"/>
                      <a:pt x="1142207" y="304345"/>
                    </a:cubicBezTo>
                    <a:cubicBezTo>
                      <a:pt x="1147793" y="279208"/>
                      <a:pt x="1142131" y="250503"/>
                      <a:pt x="1154907" y="228145"/>
                    </a:cubicBezTo>
                    <a:cubicBezTo>
                      <a:pt x="1161549" y="216522"/>
                      <a:pt x="1181305" y="221946"/>
                      <a:pt x="1193007" y="215445"/>
                    </a:cubicBezTo>
                    <a:cubicBezTo>
                      <a:pt x="1219692" y="200620"/>
                      <a:pt x="1269207" y="164645"/>
                      <a:pt x="1269207" y="164645"/>
                    </a:cubicBezTo>
                    <a:cubicBezTo>
                      <a:pt x="1324089" y="0"/>
                      <a:pt x="1267861" y="87229"/>
                      <a:pt x="1574007" y="101145"/>
                    </a:cubicBezTo>
                    <a:cubicBezTo>
                      <a:pt x="1586707" y="118078"/>
                      <a:pt x="1597140" y="136978"/>
                      <a:pt x="1612107" y="151945"/>
                    </a:cubicBezTo>
                    <a:cubicBezTo>
                      <a:pt x="1622900" y="162738"/>
                      <a:pt x="1643381" y="163693"/>
                      <a:pt x="1650207" y="177345"/>
                    </a:cubicBezTo>
                    <a:cubicBezTo>
                      <a:pt x="1700870" y="278670"/>
                      <a:pt x="1619886" y="239205"/>
                      <a:pt x="1701007" y="266245"/>
                    </a:cubicBezTo>
                    <a:cubicBezTo>
                      <a:pt x="1713707" y="278945"/>
                      <a:pt x="1730385" y="288645"/>
                      <a:pt x="1739107" y="304345"/>
                    </a:cubicBezTo>
                    <a:cubicBezTo>
                      <a:pt x="1752110" y="327750"/>
                      <a:pt x="1756040" y="355145"/>
                      <a:pt x="1764507" y="380545"/>
                    </a:cubicBezTo>
                    <a:cubicBezTo>
                      <a:pt x="1768740" y="393245"/>
                      <a:pt x="1773960" y="405658"/>
                      <a:pt x="1777207" y="418645"/>
                    </a:cubicBezTo>
                    <a:cubicBezTo>
                      <a:pt x="1781440" y="435578"/>
                      <a:pt x="1776655" y="458086"/>
                      <a:pt x="1789907" y="469445"/>
                    </a:cubicBezTo>
                    <a:cubicBezTo>
                      <a:pt x="1810235" y="486869"/>
                      <a:pt x="1839370" y="493438"/>
                      <a:pt x="1866107" y="494845"/>
                    </a:cubicBezTo>
                    <a:lnTo>
                      <a:pt x="2107407" y="507545"/>
                    </a:lnTo>
                    <a:cubicBezTo>
                      <a:pt x="2246358" y="553862"/>
                      <a:pt x="2039604" y="476281"/>
                      <a:pt x="2170907" y="558345"/>
                    </a:cubicBezTo>
                    <a:cubicBezTo>
                      <a:pt x="2201237" y="577301"/>
                      <a:pt x="2274344" y="589192"/>
                      <a:pt x="2310607" y="596445"/>
                    </a:cubicBezTo>
                    <a:lnTo>
                      <a:pt x="2907507" y="583745"/>
                    </a:lnTo>
                    <a:cubicBezTo>
                      <a:pt x="2920883" y="583210"/>
                      <a:pt x="2933633" y="577032"/>
                      <a:pt x="2945607" y="571045"/>
                    </a:cubicBezTo>
                    <a:cubicBezTo>
                      <a:pt x="2959259" y="564219"/>
                      <a:pt x="2971007" y="554112"/>
                      <a:pt x="2983707" y="545645"/>
                    </a:cubicBezTo>
                    <a:cubicBezTo>
                      <a:pt x="3041933" y="458306"/>
                      <a:pt x="3005547" y="479098"/>
                      <a:pt x="3072607" y="456745"/>
                    </a:cubicBezTo>
                    <a:cubicBezTo>
                      <a:pt x="3087029" y="399055"/>
                      <a:pt x="3089110" y="396471"/>
                      <a:pt x="3098007" y="329745"/>
                    </a:cubicBezTo>
                    <a:cubicBezTo>
                      <a:pt x="3103073" y="291747"/>
                      <a:pt x="3105286" y="253394"/>
                      <a:pt x="3110707" y="215445"/>
                    </a:cubicBezTo>
                    <a:cubicBezTo>
                      <a:pt x="3130879" y="74241"/>
                      <a:pt x="3123407" y="244740"/>
                      <a:pt x="3123407" y="37645"/>
                    </a:cubicBezTo>
                    <a:lnTo>
                      <a:pt x="456407" y="50345"/>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0" name="9 Forma libre"/>
              <p:cNvSpPr/>
              <p:nvPr/>
            </p:nvSpPr>
            <p:spPr>
              <a:xfrm>
                <a:off x="3226870" y="2220383"/>
                <a:ext cx="421120" cy="321139"/>
              </a:xfrm>
              <a:custGeom>
                <a:avLst/>
                <a:gdLst>
                  <a:gd name="connsiteX0" fmla="*/ 164030 w 421120"/>
                  <a:gd name="connsiteY0" fmla="*/ 2117 h 321139"/>
                  <a:gd name="connsiteX1" fmla="*/ 125930 w 421120"/>
                  <a:gd name="connsiteY1" fmla="*/ 27517 h 321139"/>
                  <a:gd name="connsiteX2" fmla="*/ 87830 w 421120"/>
                  <a:gd name="connsiteY2" fmla="*/ 40217 h 321139"/>
                  <a:gd name="connsiteX3" fmla="*/ 11630 w 421120"/>
                  <a:gd name="connsiteY3" fmla="*/ 91017 h 321139"/>
                  <a:gd name="connsiteX4" fmla="*/ 49730 w 421120"/>
                  <a:gd name="connsiteY4" fmla="*/ 281517 h 321139"/>
                  <a:gd name="connsiteX5" fmla="*/ 100530 w 421120"/>
                  <a:gd name="connsiteY5" fmla="*/ 294217 h 321139"/>
                  <a:gd name="connsiteX6" fmla="*/ 227530 w 421120"/>
                  <a:gd name="connsiteY6" fmla="*/ 319617 h 321139"/>
                  <a:gd name="connsiteX7" fmla="*/ 392630 w 421120"/>
                  <a:gd name="connsiteY7" fmla="*/ 306917 h 321139"/>
                  <a:gd name="connsiteX8" fmla="*/ 418030 w 421120"/>
                  <a:gd name="connsiteY8" fmla="*/ 268817 h 321139"/>
                  <a:gd name="connsiteX9" fmla="*/ 405330 w 421120"/>
                  <a:gd name="connsiteY9" fmla="*/ 167217 h 321139"/>
                  <a:gd name="connsiteX10" fmla="*/ 367230 w 421120"/>
                  <a:gd name="connsiteY10" fmla="*/ 141817 h 321139"/>
                  <a:gd name="connsiteX11" fmla="*/ 252930 w 421120"/>
                  <a:gd name="connsiteY11" fmla="*/ 91017 h 321139"/>
                  <a:gd name="connsiteX12" fmla="*/ 240230 w 421120"/>
                  <a:gd name="connsiteY12" fmla="*/ 52917 h 321139"/>
                  <a:gd name="connsiteX13" fmla="*/ 164030 w 421120"/>
                  <a:gd name="connsiteY13" fmla="*/ 14817 h 321139"/>
                  <a:gd name="connsiteX14" fmla="*/ 164030 w 421120"/>
                  <a:gd name="connsiteY14" fmla="*/ 2117 h 3211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21120" h="321139">
                    <a:moveTo>
                      <a:pt x="164030" y="2117"/>
                    </a:moveTo>
                    <a:cubicBezTo>
                      <a:pt x="157680" y="4234"/>
                      <a:pt x="139582" y="20691"/>
                      <a:pt x="125930" y="27517"/>
                    </a:cubicBezTo>
                    <a:cubicBezTo>
                      <a:pt x="113956" y="33504"/>
                      <a:pt x="99532" y="33716"/>
                      <a:pt x="87830" y="40217"/>
                    </a:cubicBezTo>
                    <a:cubicBezTo>
                      <a:pt x="61145" y="55042"/>
                      <a:pt x="11630" y="91017"/>
                      <a:pt x="11630" y="91017"/>
                    </a:cubicBezTo>
                    <a:cubicBezTo>
                      <a:pt x="12416" y="100453"/>
                      <a:pt x="0" y="248364"/>
                      <a:pt x="49730" y="281517"/>
                    </a:cubicBezTo>
                    <a:cubicBezTo>
                      <a:pt x="64253" y="291199"/>
                      <a:pt x="83463" y="290560"/>
                      <a:pt x="100530" y="294217"/>
                    </a:cubicBezTo>
                    <a:cubicBezTo>
                      <a:pt x="142743" y="303263"/>
                      <a:pt x="227530" y="319617"/>
                      <a:pt x="227530" y="319617"/>
                    </a:cubicBezTo>
                    <a:cubicBezTo>
                      <a:pt x="282563" y="315384"/>
                      <a:pt x="339298" y="321139"/>
                      <a:pt x="392630" y="306917"/>
                    </a:cubicBezTo>
                    <a:cubicBezTo>
                      <a:pt x="407378" y="302984"/>
                      <a:pt x="416648" y="284018"/>
                      <a:pt x="418030" y="268817"/>
                    </a:cubicBezTo>
                    <a:cubicBezTo>
                      <a:pt x="421120" y="234827"/>
                      <a:pt x="418006" y="198906"/>
                      <a:pt x="405330" y="167217"/>
                    </a:cubicBezTo>
                    <a:cubicBezTo>
                      <a:pt x="399661" y="153045"/>
                      <a:pt x="381178" y="148016"/>
                      <a:pt x="367230" y="141817"/>
                    </a:cubicBezTo>
                    <a:cubicBezTo>
                      <a:pt x="231210" y="81364"/>
                      <a:pt x="339155" y="148500"/>
                      <a:pt x="252930" y="91017"/>
                    </a:cubicBezTo>
                    <a:cubicBezTo>
                      <a:pt x="248697" y="78317"/>
                      <a:pt x="248593" y="63370"/>
                      <a:pt x="240230" y="52917"/>
                    </a:cubicBezTo>
                    <a:cubicBezTo>
                      <a:pt x="224710" y="33517"/>
                      <a:pt x="187037" y="20569"/>
                      <a:pt x="164030" y="14817"/>
                    </a:cubicBezTo>
                    <a:cubicBezTo>
                      <a:pt x="159923" y="13790"/>
                      <a:pt x="170380" y="0"/>
                      <a:pt x="164030" y="2117"/>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2" name="11 Forma libre"/>
              <p:cNvSpPr/>
              <p:nvPr/>
            </p:nvSpPr>
            <p:spPr>
              <a:xfrm>
                <a:off x="3022600" y="4218196"/>
                <a:ext cx="635000" cy="587468"/>
              </a:xfrm>
              <a:custGeom>
                <a:avLst/>
                <a:gdLst>
                  <a:gd name="connsiteX0" fmla="*/ 152400 w 635000"/>
                  <a:gd name="connsiteY0" fmla="*/ 36304 h 587468"/>
                  <a:gd name="connsiteX1" fmla="*/ 254000 w 635000"/>
                  <a:gd name="connsiteY1" fmla="*/ 125204 h 587468"/>
                  <a:gd name="connsiteX2" fmla="*/ 419100 w 635000"/>
                  <a:gd name="connsiteY2" fmla="*/ 112504 h 587468"/>
                  <a:gd name="connsiteX3" fmla="*/ 457200 w 635000"/>
                  <a:gd name="connsiteY3" fmla="*/ 99804 h 587468"/>
                  <a:gd name="connsiteX4" fmla="*/ 558800 w 635000"/>
                  <a:gd name="connsiteY4" fmla="*/ 112504 h 587468"/>
                  <a:gd name="connsiteX5" fmla="*/ 571500 w 635000"/>
                  <a:gd name="connsiteY5" fmla="*/ 214104 h 587468"/>
                  <a:gd name="connsiteX6" fmla="*/ 609600 w 635000"/>
                  <a:gd name="connsiteY6" fmla="*/ 239504 h 587468"/>
                  <a:gd name="connsiteX7" fmla="*/ 635000 w 635000"/>
                  <a:gd name="connsiteY7" fmla="*/ 290304 h 587468"/>
                  <a:gd name="connsiteX8" fmla="*/ 622300 w 635000"/>
                  <a:gd name="connsiteY8" fmla="*/ 379204 h 587468"/>
                  <a:gd name="connsiteX9" fmla="*/ 609600 w 635000"/>
                  <a:gd name="connsiteY9" fmla="*/ 417304 h 587468"/>
                  <a:gd name="connsiteX10" fmla="*/ 533400 w 635000"/>
                  <a:gd name="connsiteY10" fmla="*/ 468104 h 587468"/>
                  <a:gd name="connsiteX11" fmla="*/ 508000 w 635000"/>
                  <a:gd name="connsiteY11" fmla="*/ 506204 h 587468"/>
                  <a:gd name="connsiteX12" fmla="*/ 355600 w 635000"/>
                  <a:gd name="connsiteY12" fmla="*/ 531604 h 587468"/>
                  <a:gd name="connsiteX13" fmla="*/ 228600 w 635000"/>
                  <a:gd name="connsiteY13" fmla="*/ 468104 h 587468"/>
                  <a:gd name="connsiteX14" fmla="*/ 228600 w 635000"/>
                  <a:gd name="connsiteY14" fmla="*/ 468104 h 587468"/>
                  <a:gd name="connsiteX15" fmla="*/ 152400 w 635000"/>
                  <a:gd name="connsiteY15" fmla="*/ 442704 h 587468"/>
                  <a:gd name="connsiteX16" fmla="*/ 101600 w 635000"/>
                  <a:gd name="connsiteY16" fmla="*/ 366504 h 587468"/>
                  <a:gd name="connsiteX17" fmla="*/ 63500 w 635000"/>
                  <a:gd name="connsiteY17" fmla="*/ 328404 h 587468"/>
                  <a:gd name="connsiteX18" fmla="*/ 0 w 635000"/>
                  <a:gd name="connsiteY18" fmla="*/ 239504 h 587468"/>
                  <a:gd name="connsiteX19" fmla="*/ 38100 w 635000"/>
                  <a:gd name="connsiteY19" fmla="*/ 163304 h 587468"/>
                  <a:gd name="connsiteX20" fmla="*/ 76200 w 635000"/>
                  <a:gd name="connsiteY20" fmla="*/ 137904 h 587468"/>
                  <a:gd name="connsiteX21" fmla="*/ 76200 w 635000"/>
                  <a:gd name="connsiteY21" fmla="*/ 10904 h 587468"/>
                  <a:gd name="connsiteX22" fmla="*/ 127000 w 635000"/>
                  <a:gd name="connsiteY22" fmla="*/ 23604 h 587468"/>
                  <a:gd name="connsiteX23" fmla="*/ 152400 w 635000"/>
                  <a:gd name="connsiteY23" fmla="*/ 36304 h 587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635000" h="587468">
                    <a:moveTo>
                      <a:pt x="152400" y="36304"/>
                    </a:moveTo>
                    <a:cubicBezTo>
                      <a:pt x="173567" y="53237"/>
                      <a:pt x="211667" y="61704"/>
                      <a:pt x="254000" y="125204"/>
                    </a:cubicBezTo>
                    <a:cubicBezTo>
                      <a:pt x="309033" y="120971"/>
                      <a:pt x="364330" y="119350"/>
                      <a:pt x="419100" y="112504"/>
                    </a:cubicBezTo>
                    <a:cubicBezTo>
                      <a:pt x="432384" y="110844"/>
                      <a:pt x="443813" y="99804"/>
                      <a:pt x="457200" y="99804"/>
                    </a:cubicBezTo>
                    <a:cubicBezTo>
                      <a:pt x="491330" y="99804"/>
                      <a:pt x="524933" y="108271"/>
                      <a:pt x="558800" y="112504"/>
                    </a:cubicBezTo>
                    <a:cubicBezTo>
                      <a:pt x="563033" y="146371"/>
                      <a:pt x="558824" y="182415"/>
                      <a:pt x="571500" y="214104"/>
                    </a:cubicBezTo>
                    <a:cubicBezTo>
                      <a:pt x="577169" y="228276"/>
                      <a:pt x="599829" y="227778"/>
                      <a:pt x="609600" y="239504"/>
                    </a:cubicBezTo>
                    <a:cubicBezTo>
                      <a:pt x="621720" y="254048"/>
                      <a:pt x="626533" y="273371"/>
                      <a:pt x="635000" y="290304"/>
                    </a:cubicBezTo>
                    <a:cubicBezTo>
                      <a:pt x="630767" y="319937"/>
                      <a:pt x="628171" y="349851"/>
                      <a:pt x="622300" y="379204"/>
                    </a:cubicBezTo>
                    <a:cubicBezTo>
                      <a:pt x="619675" y="392331"/>
                      <a:pt x="619066" y="407838"/>
                      <a:pt x="609600" y="417304"/>
                    </a:cubicBezTo>
                    <a:cubicBezTo>
                      <a:pt x="588014" y="438890"/>
                      <a:pt x="533400" y="468104"/>
                      <a:pt x="533400" y="468104"/>
                    </a:cubicBezTo>
                    <a:cubicBezTo>
                      <a:pt x="524933" y="480804"/>
                      <a:pt x="514826" y="492552"/>
                      <a:pt x="508000" y="506204"/>
                    </a:cubicBezTo>
                    <a:cubicBezTo>
                      <a:pt x="467368" y="587468"/>
                      <a:pt x="554548" y="549690"/>
                      <a:pt x="355600" y="531604"/>
                    </a:cubicBezTo>
                    <a:cubicBezTo>
                      <a:pt x="275184" y="511500"/>
                      <a:pt x="319323" y="528586"/>
                      <a:pt x="228600" y="468104"/>
                    </a:cubicBezTo>
                    <a:lnTo>
                      <a:pt x="228600" y="468104"/>
                    </a:lnTo>
                    <a:lnTo>
                      <a:pt x="152400" y="442704"/>
                    </a:lnTo>
                    <a:cubicBezTo>
                      <a:pt x="135467" y="417304"/>
                      <a:pt x="123186" y="388090"/>
                      <a:pt x="101600" y="366504"/>
                    </a:cubicBezTo>
                    <a:cubicBezTo>
                      <a:pt x="88900" y="353804"/>
                      <a:pt x="75189" y="342041"/>
                      <a:pt x="63500" y="328404"/>
                    </a:cubicBezTo>
                    <a:cubicBezTo>
                      <a:pt x="39871" y="300837"/>
                      <a:pt x="20102" y="269657"/>
                      <a:pt x="0" y="239504"/>
                    </a:cubicBezTo>
                    <a:cubicBezTo>
                      <a:pt x="10329" y="208516"/>
                      <a:pt x="13481" y="187923"/>
                      <a:pt x="38100" y="163304"/>
                    </a:cubicBezTo>
                    <a:cubicBezTo>
                      <a:pt x="48893" y="152511"/>
                      <a:pt x="63500" y="146371"/>
                      <a:pt x="76200" y="137904"/>
                    </a:cubicBezTo>
                    <a:cubicBezTo>
                      <a:pt x="71529" y="114548"/>
                      <a:pt x="47005" y="34260"/>
                      <a:pt x="76200" y="10904"/>
                    </a:cubicBezTo>
                    <a:cubicBezTo>
                      <a:pt x="89830" y="0"/>
                      <a:pt x="109884" y="20181"/>
                      <a:pt x="127000" y="23604"/>
                    </a:cubicBezTo>
                    <a:cubicBezTo>
                      <a:pt x="131151" y="24434"/>
                      <a:pt x="131233" y="19371"/>
                      <a:pt x="152400" y="36304"/>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40008" name="27 Grupo"/>
            <p:cNvGrpSpPr>
              <a:grpSpLocks/>
            </p:cNvGrpSpPr>
            <p:nvPr/>
          </p:nvGrpSpPr>
          <p:grpSpPr bwMode="auto">
            <a:xfrm>
              <a:off x="1435100" y="368300"/>
              <a:ext cx="2857500" cy="6159500"/>
              <a:chOff x="1435100" y="368300"/>
              <a:chExt cx="2857500" cy="6159500"/>
            </a:xfrm>
          </p:grpSpPr>
          <p:sp>
            <p:nvSpPr>
              <p:cNvPr id="15" name="14 Forma libre"/>
              <p:cNvSpPr/>
              <p:nvPr/>
            </p:nvSpPr>
            <p:spPr>
              <a:xfrm>
                <a:off x="2870200" y="368300"/>
                <a:ext cx="1397000" cy="6159500"/>
              </a:xfrm>
              <a:custGeom>
                <a:avLst/>
                <a:gdLst>
                  <a:gd name="connsiteX0" fmla="*/ 152400 w 1397000"/>
                  <a:gd name="connsiteY0" fmla="*/ 0 h 6159500"/>
                  <a:gd name="connsiteX1" fmla="*/ 63500 w 1397000"/>
                  <a:gd name="connsiteY1" fmla="*/ 190500 h 6159500"/>
                  <a:gd name="connsiteX2" fmla="*/ 0 w 1397000"/>
                  <a:gd name="connsiteY2" fmla="*/ 558800 h 6159500"/>
                  <a:gd name="connsiteX3" fmla="*/ 12700 w 1397000"/>
                  <a:gd name="connsiteY3" fmla="*/ 584200 h 6159500"/>
                  <a:gd name="connsiteX4" fmla="*/ 63500 w 1397000"/>
                  <a:gd name="connsiteY4" fmla="*/ 825500 h 6159500"/>
                  <a:gd name="connsiteX5" fmla="*/ 25400 w 1397000"/>
                  <a:gd name="connsiteY5" fmla="*/ 1193800 h 6159500"/>
                  <a:gd name="connsiteX6" fmla="*/ 25400 w 1397000"/>
                  <a:gd name="connsiteY6" fmla="*/ 2057400 h 6159500"/>
                  <a:gd name="connsiteX7" fmla="*/ 38100 w 1397000"/>
                  <a:gd name="connsiteY7" fmla="*/ 2298700 h 6159500"/>
                  <a:gd name="connsiteX8" fmla="*/ 127000 w 1397000"/>
                  <a:gd name="connsiteY8" fmla="*/ 2959100 h 6159500"/>
                  <a:gd name="connsiteX9" fmla="*/ 1397000 w 1397000"/>
                  <a:gd name="connsiteY9" fmla="*/ 4838700 h 6159500"/>
                  <a:gd name="connsiteX10" fmla="*/ 1397000 w 1397000"/>
                  <a:gd name="connsiteY10" fmla="*/ 4927600 h 6159500"/>
                  <a:gd name="connsiteX11" fmla="*/ 1231900 w 1397000"/>
                  <a:gd name="connsiteY11" fmla="*/ 5130800 h 6159500"/>
                  <a:gd name="connsiteX12" fmla="*/ 622300 w 1397000"/>
                  <a:gd name="connsiteY12" fmla="*/ 5626100 h 6159500"/>
                  <a:gd name="connsiteX13" fmla="*/ 444500 w 1397000"/>
                  <a:gd name="connsiteY13" fmla="*/ 5905500 h 6159500"/>
                  <a:gd name="connsiteX14" fmla="*/ 254000 w 1397000"/>
                  <a:gd name="connsiteY14" fmla="*/ 6159500 h 6159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397000" h="6159500">
                    <a:moveTo>
                      <a:pt x="152400" y="0"/>
                    </a:moveTo>
                    <a:lnTo>
                      <a:pt x="63500" y="190500"/>
                    </a:lnTo>
                    <a:lnTo>
                      <a:pt x="0" y="558800"/>
                    </a:lnTo>
                    <a:lnTo>
                      <a:pt x="12700" y="584200"/>
                    </a:lnTo>
                    <a:lnTo>
                      <a:pt x="63500" y="825500"/>
                    </a:lnTo>
                    <a:lnTo>
                      <a:pt x="25400" y="1193800"/>
                    </a:lnTo>
                    <a:lnTo>
                      <a:pt x="25400" y="2057400"/>
                    </a:lnTo>
                    <a:lnTo>
                      <a:pt x="38100" y="2298700"/>
                    </a:lnTo>
                    <a:lnTo>
                      <a:pt x="127000" y="2959100"/>
                    </a:lnTo>
                    <a:lnTo>
                      <a:pt x="1397000" y="4838700"/>
                    </a:lnTo>
                    <a:lnTo>
                      <a:pt x="1397000" y="4927600"/>
                    </a:lnTo>
                    <a:lnTo>
                      <a:pt x="1231900" y="5130800"/>
                    </a:lnTo>
                    <a:lnTo>
                      <a:pt x="622300" y="5626100"/>
                    </a:lnTo>
                    <a:lnTo>
                      <a:pt x="444500" y="5905500"/>
                    </a:lnTo>
                    <a:lnTo>
                      <a:pt x="254000" y="6159500"/>
                    </a:lnTo>
                  </a:path>
                </a:pathLst>
              </a:custGeom>
              <a:ln w="28575">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16" name="15 Forma libre"/>
              <p:cNvSpPr/>
              <p:nvPr/>
            </p:nvSpPr>
            <p:spPr>
              <a:xfrm>
                <a:off x="1460500" y="952500"/>
                <a:ext cx="1422400" cy="1917700"/>
              </a:xfrm>
              <a:custGeom>
                <a:avLst/>
                <a:gdLst>
                  <a:gd name="connsiteX0" fmla="*/ 1422400 w 1422400"/>
                  <a:gd name="connsiteY0" fmla="*/ 0 h 1917700"/>
                  <a:gd name="connsiteX1" fmla="*/ 1333500 w 1422400"/>
                  <a:gd name="connsiteY1" fmla="*/ 469900 h 1917700"/>
                  <a:gd name="connsiteX2" fmla="*/ 927100 w 1422400"/>
                  <a:gd name="connsiteY2" fmla="*/ 977900 h 1917700"/>
                  <a:gd name="connsiteX3" fmla="*/ 406400 w 1422400"/>
                  <a:gd name="connsiteY3" fmla="*/ 1358900 h 1917700"/>
                  <a:gd name="connsiteX4" fmla="*/ 215900 w 1422400"/>
                  <a:gd name="connsiteY4" fmla="*/ 1663700 h 1917700"/>
                  <a:gd name="connsiteX5" fmla="*/ 0 w 1422400"/>
                  <a:gd name="connsiteY5" fmla="*/ 1917700 h 1917700"/>
                  <a:gd name="connsiteX6" fmla="*/ 12700 w 1422400"/>
                  <a:gd name="connsiteY6" fmla="*/ 1917700 h 1917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2400" h="1917700">
                    <a:moveTo>
                      <a:pt x="1422400" y="0"/>
                    </a:moveTo>
                    <a:lnTo>
                      <a:pt x="1333500" y="469900"/>
                    </a:lnTo>
                    <a:lnTo>
                      <a:pt x="927100" y="977900"/>
                    </a:lnTo>
                    <a:lnTo>
                      <a:pt x="406400" y="1358900"/>
                    </a:lnTo>
                    <a:lnTo>
                      <a:pt x="215900" y="1663700"/>
                    </a:lnTo>
                    <a:lnTo>
                      <a:pt x="0" y="1917700"/>
                    </a:lnTo>
                    <a:lnTo>
                      <a:pt x="12700" y="1917700"/>
                    </a:lnTo>
                  </a:path>
                </a:pathLst>
              </a:custGeom>
              <a:ln w="28575">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17" name="16 Forma libre"/>
              <p:cNvSpPr/>
              <p:nvPr/>
            </p:nvSpPr>
            <p:spPr>
              <a:xfrm>
                <a:off x="1435100" y="2870200"/>
                <a:ext cx="2857500" cy="203200"/>
              </a:xfrm>
              <a:custGeom>
                <a:avLst/>
                <a:gdLst>
                  <a:gd name="connsiteX0" fmla="*/ 0 w 2857500"/>
                  <a:gd name="connsiteY0" fmla="*/ 165100 h 203200"/>
                  <a:gd name="connsiteX1" fmla="*/ 342900 w 2857500"/>
                  <a:gd name="connsiteY1" fmla="*/ 0 h 203200"/>
                  <a:gd name="connsiteX2" fmla="*/ 1460500 w 2857500"/>
                  <a:gd name="connsiteY2" fmla="*/ 114300 h 203200"/>
                  <a:gd name="connsiteX3" fmla="*/ 1549400 w 2857500"/>
                  <a:gd name="connsiteY3" fmla="*/ 76200 h 203200"/>
                  <a:gd name="connsiteX4" fmla="*/ 1778000 w 2857500"/>
                  <a:gd name="connsiteY4" fmla="*/ 76200 h 203200"/>
                  <a:gd name="connsiteX5" fmla="*/ 2057400 w 2857500"/>
                  <a:gd name="connsiteY5" fmla="*/ 12700 h 203200"/>
                  <a:gd name="connsiteX6" fmla="*/ 2184400 w 2857500"/>
                  <a:gd name="connsiteY6" fmla="*/ 38100 h 203200"/>
                  <a:gd name="connsiteX7" fmla="*/ 2324100 w 2857500"/>
                  <a:gd name="connsiteY7" fmla="*/ 88900 h 203200"/>
                  <a:gd name="connsiteX8" fmla="*/ 2374900 w 2857500"/>
                  <a:gd name="connsiteY8" fmla="*/ 127000 h 203200"/>
                  <a:gd name="connsiteX9" fmla="*/ 2438400 w 2857500"/>
                  <a:gd name="connsiteY9" fmla="*/ 152400 h 203200"/>
                  <a:gd name="connsiteX10" fmla="*/ 2514600 w 2857500"/>
                  <a:gd name="connsiteY10" fmla="*/ 177800 h 203200"/>
                  <a:gd name="connsiteX11" fmla="*/ 2514600 w 2857500"/>
                  <a:gd name="connsiteY11" fmla="*/ 177800 h 203200"/>
                  <a:gd name="connsiteX12" fmla="*/ 2705100 w 2857500"/>
                  <a:gd name="connsiteY12" fmla="*/ 203200 h 203200"/>
                  <a:gd name="connsiteX13" fmla="*/ 2806700 w 2857500"/>
                  <a:gd name="connsiteY13" fmla="*/ 203200 h 203200"/>
                  <a:gd name="connsiteX14" fmla="*/ 2857500 w 2857500"/>
                  <a:gd name="connsiteY14" fmla="*/ 203200 h 203200"/>
                  <a:gd name="connsiteX15" fmla="*/ 2857500 w 2857500"/>
                  <a:gd name="connsiteY15" fmla="*/ 203200 h 203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857500" h="203200">
                    <a:moveTo>
                      <a:pt x="0" y="165100"/>
                    </a:moveTo>
                    <a:lnTo>
                      <a:pt x="342900" y="0"/>
                    </a:lnTo>
                    <a:lnTo>
                      <a:pt x="1460500" y="114300"/>
                    </a:lnTo>
                    <a:cubicBezTo>
                      <a:pt x="1540486" y="74307"/>
                      <a:pt x="1508302" y="76200"/>
                      <a:pt x="1549400" y="76200"/>
                    </a:cubicBezTo>
                    <a:lnTo>
                      <a:pt x="1778000" y="76200"/>
                    </a:lnTo>
                    <a:lnTo>
                      <a:pt x="2057400" y="12700"/>
                    </a:lnTo>
                    <a:cubicBezTo>
                      <a:pt x="2175833" y="39018"/>
                      <a:pt x="2132671" y="38100"/>
                      <a:pt x="2184400" y="38100"/>
                    </a:cubicBezTo>
                    <a:cubicBezTo>
                      <a:pt x="2310389" y="66097"/>
                      <a:pt x="2271102" y="35902"/>
                      <a:pt x="2324100" y="88900"/>
                    </a:cubicBezTo>
                    <a:cubicBezTo>
                      <a:pt x="2371180" y="104593"/>
                      <a:pt x="2356213" y="89626"/>
                      <a:pt x="2374900" y="127000"/>
                    </a:cubicBezTo>
                    <a:cubicBezTo>
                      <a:pt x="2421980" y="142693"/>
                      <a:pt x="2401026" y="133713"/>
                      <a:pt x="2438400" y="152400"/>
                    </a:cubicBezTo>
                    <a:cubicBezTo>
                      <a:pt x="2496773" y="181586"/>
                      <a:pt x="2470268" y="177800"/>
                      <a:pt x="2514600" y="177800"/>
                    </a:cubicBezTo>
                    <a:lnTo>
                      <a:pt x="2514600" y="177800"/>
                    </a:lnTo>
                    <a:cubicBezTo>
                      <a:pt x="2689138" y="191226"/>
                      <a:pt x="2630331" y="165816"/>
                      <a:pt x="2705100" y="203200"/>
                    </a:cubicBezTo>
                    <a:lnTo>
                      <a:pt x="2806700" y="203200"/>
                    </a:lnTo>
                    <a:lnTo>
                      <a:pt x="2857500" y="203200"/>
                    </a:lnTo>
                    <a:lnTo>
                      <a:pt x="2857500" y="2032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18" name="17 Forma libre"/>
              <p:cNvSpPr/>
              <p:nvPr/>
            </p:nvSpPr>
            <p:spPr>
              <a:xfrm>
                <a:off x="1714500" y="2159000"/>
                <a:ext cx="1168400" cy="279400"/>
              </a:xfrm>
              <a:custGeom>
                <a:avLst/>
                <a:gdLst>
                  <a:gd name="connsiteX0" fmla="*/ 0 w 1168400"/>
                  <a:gd name="connsiteY0" fmla="*/ 0 h 279400"/>
                  <a:gd name="connsiteX1" fmla="*/ 165100 w 1168400"/>
                  <a:gd name="connsiteY1" fmla="*/ 139700 h 279400"/>
                  <a:gd name="connsiteX2" fmla="*/ 1168400 w 1168400"/>
                  <a:gd name="connsiteY2" fmla="*/ 279400 h 279400"/>
                  <a:gd name="connsiteX3" fmla="*/ 1168400 w 1168400"/>
                  <a:gd name="connsiteY3" fmla="*/ 279400 h 279400"/>
                </a:gdLst>
                <a:ahLst/>
                <a:cxnLst>
                  <a:cxn ang="0">
                    <a:pos x="connsiteX0" y="connsiteY0"/>
                  </a:cxn>
                  <a:cxn ang="0">
                    <a:pos x="connsiteX1" y="connsiteY1"/>
                  </a:cxn>
                  <a:cxn ang="0">
                    <a:pos x="connsiteX2" y="connsiteY2"/>
                  </a:cxn>
                  <a:cxn ang="0">
                    <a:pos x="connsiteX3" y="connsiteY3"/>
                  </a:cxn>
                </a:cxnLst>
                <a:rect l="l" t="t" r="r" b="b"/>
                <a:pathLst>
                  <a:path w="1168400" h="279400">
                    <a:moveTo>
                      <a:pt x="0" y="0"/>
                    </a:moveTo>
                    <a:lnTo>
                      <a:pt x="165100" y="139700"/>
                    </a:lnTo>
                    <a:lnTo>
                      <a:pt x="1168400" y="279400"/>
                    </a:lnTo>
                    <a:lnTo>
                      <a:pt x="1168400" y="2794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19" name="18 Forma libre"/>
              <p:cNvSpPr/>
              <p:nvPr/>
            </p:nvSpPr>
            <p:spPr>
              <a:xfrm>
                <a:off x="2489200" y="381000"/>
                <a:ext cx="406400" cy="419100"/>
              </a:xfrm>
              <a:custGeom>
                <a:avLst/>
                <a:gdLst>
                  <a:gd name="connsiteX0" fmla="*/ 0 w 406400"/>
                  <a:gd name="connsiteY0" fmla="*/ 0 h 419100"/>
                  <a:gd name="connsiteX1" fmla="*/ 279400 w 406400"/>
                  <a:gd name="connsiteY1" fmla="*/ 292100 h 419100"/>
                  <a:gd name="connsiteX2" fmla="*/ 393700 w 406400"/>
                  <a:gd name="connsiteY2" fmla="*/ 330200 h 419100"/>
                  <a:gd name="connsiteX3" fmla="*/ 406400 w 406400"/>
                  <a:gd name="connsiteY3" fmla="*/ 419100 h 419100"/>
                </a:gdLst>
                <a:ahLst/>
                <a:cxnLst>
                  <a:cxn ang="0">
                    <a:pos x="connsiteX0" y="connsiteY0"/>
                  </a:cxn>
                  <a:cxn ang="0">
                    <a:pos x="connsiteX1" y="connsiteY1"/>
                  </a:cxn>
                  <a:cxn ang="0">
                    <a:pos x="connsiteX2" y="connsiteY2"/>
                  </a:cxn>
                  <a:cxn ang="0">
                    <a:pos x="connsiteX3" y="connsiteY3"/>
                  </a:cxn>
                </a:cxnLst>
                <a:rect l="l" t="t" r="r" b="b"/>
                <a:pathLst>
                  <a:path w="406400" h="419100">
                    <a:moveTo>
                      <a:pt x="0" y="0"/>
                    </a:moveTo>
                    <a:lnTo>
                      <a:pt x="279400" y="292100"/>
                    </a:lnTo>
                    <a:lnTo>
                      <a:pt x="393700" y="330200"/>
                    </a:lnTo>
                    <a:lnTo>
                      <a:pt x="406400" y="4191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0" name="19 Forma libre"/>
              <p:cNvSpPr/>
              <p:nvPr/>
            </p:nvSpPr>
            <p:spPr>
              <a:xfrm>
                <a:off x="3251200" y="5537200"/>
                <a:ext cx="76200" cy="660400"/>
              </a:xfrm>
              <a:custGeom>
                <a:avLst/>
                <a:gdLst>
                  <a:gd name="connsiteX0" fmla="*/ 76200 w 76200"/>
                  <a:gd name="connsiteY0" fmla="*/ 0 h 660400"/>
                  <a:gd name="connsiteX1" fmla="*/ 63500 w 76200"/>
                  <a:gd name="connsiteY1" fmla="*/ 342900 h 660400"/>
                  <a:gd name="connsiteX2" fmla="*/ 0 w 76200"/>
                  <a:gd name="connsiteY2" fmla="*/ 660400 h 660400"/>
                </a:gdLst>
                <a:ahLst/>
                <a:cxnLst>
                  <a:cxn ang="0">
                    <a:pos x="connsiteX0" y="connsiteY0"/>
                  </a:cxn>
                  <a:cxn ang="0">
                    <a:pos x="connsiteX1" y="connsiteY1"/>
                  </a:cxn>
                  <a:cxn ang="0">
                    <a:pos x="connsiteX2" y="connsiteY2"/>
                  </a:cxn>
                </a:cxnLst>
                <a:rect l="l" t="t" r="r" b="b"/>
                <a:pathLst>
                  <a:path w="76200" h="660400">
                    <a:moveTo>
                      <a:pt x="76200" y="0"/>
                    </a:moveTo>
                    <a:lnTo>
                      <a:pt x="63500" y="342900"/>
                    </a:lnTo>
                    <a:lnTo>
                      <a:pt x="0" y="6604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1" name="20 Forma libre"/>
              <p:cNvSpPr/>
              <p:nvPr/>
            </p:nvSpPr>
            <p:spPr>
              <a:xfrm>
                <a:off x="3314700" y="5473700"/>
                <a:ext cx="673100" cy="88900"/>
              </a:xfrm>
              <a:custGeom>
                <a:avLst/>
                <a:gdLst>
                  <a:gd name="connsiteX0" fmla="*/ 673100 w 673100"/>
                  <a:gd name="connsiteY0" fmla="*/ 88900 h 88900"/>
                  <a:gd name="connsiteX1" fmla="*/ 609600 w 673100"/>
                  <a:gd name="connsiteY1" fmla="*/ 88900 h 88900"/>
                  <a:gd name="connsiteX2" fmla="*/ 508000 w 673100"/>
                  <a:gd name="connsiteY2" fmla="*/ 0 h 88900"/>
                  <a:gd name="connsiteX3" fmla="*/ 0 w 673100"/>
                  <a:gd name="connsiteY3" fmla="*/ 88900 h 88900"/>
                  <a:gd name="connsiteX4" fmla="*/ 0 w 673100"/>
                  <a:gd name="connsiteY4" fmla="*/ 63500 h 88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3100" h="88900">
                    <a:moveTo>
                      <a:pt x="673100" y="88900"/>
                    </a:moveTo>
                    <a:lnTo>
                      <a:pt x="609600" y="88900"/>
                    </a:lnTo>
                    <a:lnTo>
                      <a:pt x="508000" y="0"/>
                    </a:lnTo>
                    <a:lnTo>
                      <a:pt x="0" y="88900"/>
                    </a:lnTo>
                    <a:lnTo>
                      <a:pt x="0" y="635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2" name="21 Forma libre"/>
              <p:cNvSpPr/>
              <p:nvPr/>
            </p:nvSpPr>
            <p:spPr>
              <a:xfrm>
                <a:off x="2667000" y="3416300"/>
                <a:ext cx="622300" cy="2628900"/>
              </a:xfrm>
              <a:custGeom>
                <a:avLst/>
                <a:gdLst>
                  <a:gd name="connsiteX0" fmla="*/ 368300 w 622300"/>
                  <a:gd name="connsiteY0" fmla="*/ 0 h 2628900"/>
                  <a:gd name="connsiteX1" fmla="*/ 469900 w 622300"/>
                  <a:gd name="connsiteY1" fmla="*/ 863600 h 2628900"/>
                  <a:gd name="connsiteX2" fmla="*/ 546100 w 622300"/>
                  <a:gd name="connsiteY2" fmla="*/ 1244600 h 2628900"/>
                  <a:gd name="connsiteX3" fmla="*/ 520700 w 622300"/>
                  <a:gd name="connsiteY3" fmla="*/ 1409700 h 2628900"/>
                  <a:gd name="connsiteX4" fmla="*/ 520700 w 622300"/>
                  <a:gd name="connsiteY4" fmla="*/ 1511300 h 2628900"/>
                  <a:gd name="connsiteX5" fmla="*/ 469900 w 622300"/>
                  <a:gd name="connsiteY5" fmla="*/ 1587500 h 2628900"/>
                  <a:gd name="connsiteX6" fmla="*/ 457200 w 622300"/>
                  <a:gd name="connsiteY6" fmla="*/ 1676400 h 2628900"/>
                  <a:gd name="connsiteX7" fmla="*/ 381000 w 622300"/>
                  <a:gd name="connsiteY7" fmla="*/ 1714500 h 2628900"/>
                  <a:gd name="connsiteX8" fmla="*/ 355600 w 622300"/>
                  <a:gd name="connsiteY8" fmla="*/ 1803400 h 2628900"/>
                  <a:gd name="connsiteX9" fmla="*/ 355600 w 622300"/>
                  <a:gd name="connsiteY9" fmla="*/ 1841500 h 2628900"/>
                  <a:gd name="connsiteX10" fmla="*/ 368300 w 622300"/>
                  <a:gd name="connsiteY10" fmla="*/ 1981200 h 2628900"/>
                  <a:gd name="connsiteX11" fmla="*/ 304800 w 622300"/>
                  <a:gd name="connsiteY11" fmla="*/ 2222500 h 2628900"/>
                  <a:gd name="connsiteX12" fmla="*/ 266700 w 622300"/>
                  <a:gd name="connsiteY12" fmla="*/ 2425700 h 2628900"/>
                  <a:gd name="connsiteX13" fmla="*/ 25400 w 622300"/>
                  <a:gd name="connsiteY13" fmla="*/ 2413000 h 2628900"/>
                  <a:gd name="connsiteX14" fmla="*/ 0 w 622300"/>
                  <a:gd name="connsiteY14" fmla="*/ 2501900 h 2628900"/>
                  <a:gd name="connsiteX15" fmla="*/ 622300 w 622300"/>
                  <a:gd name="connsiteY15" fmla="*/ 2628900 h 2628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22300" h="2628900">
                    <a:moveTo>
                      <a:pt x="368300" y="0"/>
                    </a:moveTo>
                    <a:lnTo>
                      <a:pt x="469900" y="863600"/>
                    </a:lnTo>
                    <a:lnTo>
                      <a:pt x="546100" y="1244600"/>
                    </a:lnTo>
                    <a:lnTo>
                      <a:pt x="520700" y="1409700"/>
                    </a:lnTo>
                    <a:lnTo>
                      <a:pt x="520700" y="1511300"/>
                    </a:lnTo>
                    <a:cubicBezTo>
                      <a:pt x="479520" y="1579934"/>
                      <a:pt x="500054" y="1557346"/>
                      <a:pt x="469900" y="1587500"/>
                    </a:cubicBezTo>
                    <a:cubicBezTo>
                      <a:pt x="456504" y="1667876"/>
                      <a:pt x="457200" y="1637950"/>
                      <a:pt x="457200" y="1676400"/>
                    </a:cubicBezTo>
                    <a:lnTo>
                      <a:pt x="381000" y="1714500"/>
                    </a:lnTo>
                    <a:cubicBezTo>
                      <a:pt x="349920" y="1776659"/>
                      <a:pt x="355600" y="1746368"/>
                      <a:pt x="355600" y="1803400"/>
                    </a:cubicBezTo>
                    <a:lnTo>
                      <a:pt x="355600" y="1841500"/>
                    </a:lnTo>
                    <a:lnTo>
                      <a:pt x="368300" y="1981200"/>
                    </a:lnTo>
                    <a:lnTo>
                      <a:pt x="304800" y="2222500"/>
                    </a:lnTo>
                    <a:lnTo>
                      <a:pt x="266700" y="2425700"/>
                    </a:lnTo>
                    <a:lnTo>
                      <a:pt x="25400" y="2413000"/>
                    </a:lnTo>
                    <a:lnTo>
                      <a:pt x="0" y="2501900"/>
                    </a:lnTo>
                    <a:lnTo>
                      <a:pt x="622300" y="26289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3" name="22 Forma libre"/>
              <p:cNvSpPr/>
              <p:nvPr/>
            </p:nvSpPr>
            <p:spPr>
              <a:xfrm>
                <a:off x="2566988" y="6019800"/>
                <a:ext cx="590550" cy="61913"/>
              </a:xfrm>
              <a:custGeom>
                <a:avLst/>
                <a:gdLst>
                  <a:gd name="connsiteX0" fmla="*/ 0 w 590550"/>
                  <a:gd name="connsiteY0" fmla="*/ 0 h 61913"/>
                  <a:gd name="connsiteX1" fmla="*/ 590550 w 590550"/>
                  <a:gd name="connsiteY1" fmla="*/ 61913 h 61913"/>
                  <a:gd name="connsiteX2" fmla="*/ 590550 w 590550"/>
                  <a:gd name="connsiteY2" fmla="*/ 57150 h 61913"/>
                </a:gdLst>
                <a:ahLst/>
                <a:cxnLst>
                  <a:cxn ang="0">
                    <a:pos x="connsiteX0" y="connsiteY0"/>
                  </a:cxn>
                  <a:cxn ang="0">
                    <a:pos x="connsiteX1" y="connsiteY1"/>
                  </a:cxn>
                  <a:cxn ang="0">
                    <a:pos x="connsiteX2" y="connsiteY2"/>
                  </a:cxn>
                </a:cxnLst>
                <a:rect l="l" t="t" r="r" b="b"/>
                <a:pathLst>
                  <a:path w="590550" h="61913">
                    <a:moveTo>
                      <a:pt x="0" y="0"/>
                    </a:moveTo>
                    <a:lnTo>
                      <a:pt x="590550" y="61913"/>
                    </a:lnTo>
                    <a:lnTo>
                      <a:pt x="590550" y="5715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4" name="23 Forma libre"/>
              <p:cNvSpPr/>
              <p:nvPr/>
            </p:nvSpPr>
            <p:spPr>
              <a:xfrm>
                <a:off x="2466975" y="5843588"/>
                <a:ext cx="204788" cy="57150"/>
              </a:xfrm>
              <a:custGeom>
                <a:avLst/>
                <a:gdLst>
                  <a:gd name="connsiteX0" fmla="*/ 0 w 204788"/>
                  <a:gd name="connsiteY0" fmla="*/ 0 h 57150"/>
                  <a:gd name="connsiteX1" fmla="*/ 33338 w 204788"/>
                  <a:gd name="connsiteY1" fmla="*/ 4762 h 57150"/>
                  <a:gd name="connsiteX2" fmla="*/ 90488 w 204788"/>
                  <a:gd name="connsiteY2" fmla="*/ 23812 h 57150"/>
                  <a:gd name="connsiteX3" fmla="*/ 161925 w 204788"/>
                  <a:gd name="connsiteY3" fmla="*/ 47625 h 57150"/>
                  <a:gd name="connsiteX4" fmla="*/ 176213 w 204788"/>
                  <a:gd name="connsiteY4" fmla="*/ 52387 h 57150"/>
                  <a:gd name="connsiteX5" fmla="*/ 204788 w 204788"/>
                  <a:gd name="connsiteY5" fmla="*/ 57150 h 57150"/>
                  <a:gd name="connsiteX6" fmla="*/ 204788 w 204788"/>
                  <a:gd name="connsiteY6" fmla="*/ 47625 h 57150"/>
                  <a:gd name="connsiteX7" fmla="*/ 195263 w 204788"/>
                  <a:gd name="connsiteY7" fmla="*/ 57150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4788" h="57150">
                    <a:moveTo>
                      <a:pt x="0" y="0"/>
                    </a:moveTo>
                    <a:cubicBezTo>
                      <a:pt x="11113" y="1587"/>
                      <a:pt x="22609" y="1461"/>
                      <a:pt x="33338" y="4762"/>
                    </a:cubicBezTo>
                    <a:cubicBezTo>
                      <a:pt x="121293" y="31825"/>
                      <a:pt x="5397" y="9632"/>
                      <a:pt x="90488" y="23812"/>
                    </a:cubicBezTo>
                    <a:cubicBezTo>
                      <a:pt x="149763" y="46041"/>
                      <a:pt x="106724" y="31065"/>
                      <a:pt x="161925" y="47625"/>
                    </a:cubicBezTo>
                    <a:cubicBezTo>
                      <a:pt x="166734" y="49068"/>
                      <a:pt x="171312" y="51298"/>
                      <a:pt x="176213" y="52387"/>
                    </a:cubicBezTo>
                    <a:cubicBezTo>
                      <a:pt x="185639" y="54482"/>
                      <a:pt x="204788" y="57150"/>
                      <a:pt x="204788" y="57150"/>
                    </a:cubicBezTo>
                    <a:lnTo>
                      <a:pt x="204788" y="47625"/>
                    </a:lnTo>
                    <a:lnTo>
                      <a:pt x="195263" y="5715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5" name="24 Forma libre"/>
              <p:cNvSpPr/>
              <p:nvPr/>
            </p:nvSpPr>
            <p:spPr>
              <a:xfrm>
                <a:off x="2547938" y="5876925"/>
                <a:ext cx="709612" cy="300038"/>
              </a:xfrm>
              <a:custGeom>
                <a:avLst/>
                <a:gdLst>
                  <a:gd name="connsiteX0" fmla="*/ 47625 w 709612"/>
                  <a:gd name="connsiteY0" fmla="*/ 0 h 300038"/>
                  <a:gd name="connsiteX1" fmla="*/ 23812 w 709612"/>
                  <a:gd name="connsiteY1" fmla="*/ 161925 h 300038"/>
                  <a:gd name="connsiteX2" fmla="*/ 0 w 709612"/>
                  <a:gd name="connsiteY2" fmla="*/ 295275 h 300038"/>
                  <a:gd name="connsiteX3" fmla="*/ 285750 w 709612"/>
                  <a:gd name="connsiteY3" fmla="*/ 295275 h 300038"/>
                  <a:gd name="connsiteX4" fmla="*/ 457200 w 709612"/>
                  <a:gd name="connsiteY4" fmla="*/ 300038 h 300038"/>
                  <a:gd name="connsiteX5" fmla="*/ 709612 w 709612"/>
                  <a:gd name="connsiteY5" fmla="*/ 300038 h 300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09612" h="300038">
                    <a:moveTo>
                      <a:pt x="47625" y="0"/>
                    </a:moveTo>
                    <a:lnTo>
                      <a:pt x="23812" y="161925"/>
                    </a:lnTo>
                    <a:lnTo>
                      <a:pt x="0" y="295275"/>
                    </a:lnTo>
                    <a:lnTo>
                      <a:pt x="285750" y="295275"/>
                    </a:lnTo>
                    <a:lnTo>
                      <a:pt x="457200" y="300038"/>
                    </a:lnTo>
                    <a:lnTo>
                      <a:pt x="709612" y="300038"/>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6" name="25 Forma libre"/>
              <p:cNvSpPr/>
              <p:nvPr/>
            </p:nvSpPr>
            <p:spPr>
              <a:xfrm>
                <a:off x="2995613" y="5986463"/>
                <a:ext cx="61912" cy="290512"/>
              </a:xfrm>
              <a:custGeom>
                <a:avLst/>
                <a:gdLst>
                  <a:gd name="connsiteX0" fmla="*/ 61912 w 61912"/>
                  <a:gd name="connsiteY0" fmla="*/ 0 h 290512"/>
                  <a:gd name="connsiteX1" fmla="*/ 38100 w 61912"/>
                  <a:gd name="connsiteY1" fmla="*/ 80962 h 290512"/>
                  <a:gd name="connsiteX2" fmla="*/ 0 w 61912"/>
                  <a:gd name="connsiteY2" fmla="*/ 180975 h 290512"/>
                  <a:gd name="connsiteX3" fmla="*/ 52387 w 61912"/>
                  <a:gd name="connsiteY3" fmla="*/ 290512 h 290512"/>
                </a:gdLst>
                <a:ahLst/>
                <a:cxnLst>
                  <a:cxn ang="0">
                    <a:pos x="connsiteX0" y="connsiteY0"/>
                  </a:cxn>
                  <a:cxn ang="0">
                    <a:pos x="connsiteX1" y="connsiteY1"/>
                  </a:cxn>
                  <a:cxn ang="0">
                    <a:pos x="connsiteX2" y="connsiteY2"/>
                  </a:cxn>
                  <a:cxn ang="0">
                    <a:pos x="connsiteX3" y="connsiteY3"/>
                  </a:cxn>
                </a:cxnLst>
                <a:rect l="l" t="t" r="r" b="b"/>
                <a:pathLst>
                  <a:path w="61912" h="290512">
                    <a:moveTo>
                      <a:pt x="61912" y="0"/>
                    </a:moveTo>
                    <a:lnTo>
                      <a:pt x="38100" y="80962"/>
                    </a:lnTo>
                    <a:lnTo>
                      <a:pt x="0" y="180975"/>
                    </a:lnTo>
                    <a:lnTo>
                      <a:pt x="52387" y="290512"/>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7" name="26 Forma libre"/>
              <p:cNvSpPr/>
              <p:nvPr/>
            </p:nvSpPr>
            <p:spPr>
              <a:xfrm>
                <a:off x="2300288" y="6053138"/>
                <a:ext cx="561975" cy="433387"/>
              </a:xfrm>
              <a:custGeom>
                <a:avLst/>
                <a:gdLst>
                  <a:gd name="connsiteX0" fmla="*/ 561975 w 561975"/>
                  <a:gd name="connsiteY0" fmla="*/ 0 h 433387"/>
                  <a:gd name="connsiteX1" fmla="*/ 500062 w 561975"/>
                  <a:gd name="connsiteY1" fmla="*/ 242887 h 433387"/>
                  <a:gd name="connsiteX2" fmla="*/ 485775 w 561975"/>
                  <a:gd name="connsiteY2" fmla="*/ 300037 h 433387"/>
                  <a:gd name="connsiteX3" fmla="*/ 538162 w 561975"/>
                  <a:gd name="connsiteY3" fmla="*/ 385762 h 433387"/>
                  <a:gd name="connsiteX4" fmla="*/ 4762 w 561975"/>
                  <a:gd name="connsiteY4" fmla="*/ 357187 h 433387"/>
                  <a:gd name="connsiteX5" fmla="*/ 0 w 561975"/>
                  <a:gd name="connsiteY5" fmla="*/ 433387 h 4333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1975" h="433387">
                    <a:moveTo>
                      <a:pt x="561975" y="0"/>
                    </a:moveTo>
                    <a:lnTo>
                      <a:pt x="500062" y="242887"/>
                    </a:lnTo>
                    <a:lnTo>
                      <a:pt x="485775" y="300037"/>
                    </a:lnTo>
                    <a:lnTo>
                      <a:pt x="538162" y="385762"/>
                    </a:lnTo>
                    <a:lnTo>
                      <a:pt x="4762" y="357187"/>
                    </a:lnTo>
                    <a:lnTo>
                      <a:pt x="0" y="433387"/>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sp>
          <p:nvSpPr>
            <p:cNvPr id="29" name="28 Forma libre"/>
            <p:cNvSpPr/>
            <p:nvPr/>
          </p:nvSpPr>
          <p:spPr>
            <a:xfrm>
              <a:off x="3119438" y="5838825"/>
              <a:ext cx="538162" cy="661988"/>
            </a:xfrm>
            <a:custGeom>
              <a:avLst/>
              <a:gdLst>
                <a:gd name="connsiteX0" fmla="*/ 376237 w 538162"/>
                <a:gd name="connsiteY0" fmla="*/ 0 h 661988"/>
                <a:gd name="connsiteX1" fmla="*/ 314325 w 538162"/>
                <a:gd name="connsiteY1" fmla="*/ 80963 h 661988"/>
                <a:gd name="connsiteX2" fmla="*/ 228600 w 538162"/>
                <a:gd name="connsiteY2" fmla="*/ 23813 h 661988"/>
                <a:gd name="connsiteX3" fmla="*/ 223837 w 538162"/>
                <a:gd name="connsiteY3" fmla="*/ 276225 h 661988"/>
                <a:gd name="connsiteX4" fmla="*/ 142875 w 538162"/>
                <a:gd name="connsiteY4" fmla="*/ 280988 h 661988"/>
                <a:gd name="connsiteX5" fmla="*/ 100012 w 538162"/>
                <a:gd name="connsiteY5" fmla="*/ 347663 h 661988"/>
                <a:gd name="connsiteX6" fmla="*/ 57150 w 538162"/>
                <a:gd name="connsiteY6" fmla="*/ 361950 h 661988"/>
                <a:gd name="connsiteX7" fmla="*/ 14287 w 538162"/>
                <a:gd name="connsiteY7" fmla="*/ 452438 h 661988"/>
                <a:gd name="connsiteX8" fmla="*/ 0 w 538162"/>
                <a:gd name="connsiteY8" fmla="*/ 538163 h 661988"/>
                <a:gd name="connsiteX9" fmla="*/ 4762 w 538162"/>
                <a:gd name="connsiteY9" fmla="*/ 604838 h 661988"/>
                <a:gd name="connsiteX10" fmla="*/ 85725 w 538162"/>
                <a:gd name="connsiteY10" fmla="*/ 576263 h 661988"/>
                <a:gd name="connsiteX11" fmla="*/ 171450 w 538162"/>
                <a:gd name="connsiteY11" fmla="*/ 661988 h 661988"/>
                <a:gd name="connsiteX12" fmla="*/ 247650 w 538162"/>
                <a:gd name="connsiteY12" fmla="*/ 661988 h 661988"/>
                <a:gd name="connsiteX13" fmla="*/ 528637 w 538162"/>
                <a:gd name="connsiteY13" fmla="*/ 276225 h 661988"/>
                <a:gd name="connsiteX14" fmla="*/ 538162 w 538162"/>
                <a:gd name="connsiteY14" fmla="*/ 219075 h 661988"/>
                <a:gd name="connsiteX15" fmla="*/ 457200 w 538162"/>
                <a:gd name="connsiteY15" fmla="*/ 214313 h 661988"/>
                <a:gd name="connsiteX16" fmla="*/ 400050 w 538162"/>
                <a:gd name="connsiteY16" fmla="*/ 285750 h 661988"/>
                <a:gd name="connsiteX17" fmla="*/ 366712 w 538162"/>
                <a:gd name="connsiteY17" fmla="*/ 300038 h 661988"/>
                <a:gd name="connsiteX18" fmla="*/ 314325 w 538162"/>
                <a:gd name="connsiteY18" fmla="*/ 276225 h 661988"/>
                <a:gd name="connsiteX19" fmla="*/ 290512 w 538162"/>
                <a:gd name="connsiteY19" fmla="*/ 247650 h 661988"/>
                <a:gd name="connsiteX20" fmla="*/ 361950 w 538162"/>
                <a:gd name="connsiteY20" fmla="*/ 161925 h 661988"/>
                <a:gd name="connsiteX21" fmla="*/ 366712 w 538162"/>
                <a:gd name="connsiteY21" fmla="*/ 104775 h 661988"/>
                <a:gd name="connsiteX22" fmla="*/ 438150 w 538162"/>
                <a:gd name="connsiteY22" fmla="*/ 19050 h 661988"/>
                <a:gd name="connsiteX23" fmla="*/ 376237 w 538162"/>
                <a:gd name="connsiteY23" fmla="*/ 0 h 661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38162" h="661988">
                  <a:moveTo>
                    <a:pt x="376237" y="0"/>
                  </a:moveTo>
                  <a:lnTo>
                    <a:pt x="314325" y="80963"/>
                  </a:lnTo>
                  <a:lnTo>
                    <a:pt x="228600" y="23813"/>
                  </a:lnTo>
                  <a:cubicBezTo>
                    <a:pt x="227012" y="107950"/>
                    <a:pt x="225425" y="192088"/>
                    <a:pt x="223837" y="276225"/>
                  </a:cubicBezTo>
                  <a:lnTo>
                    <a:pt x="142875" y="280988"/>
                  </a:lnTo>
                  <a:lnTo>
                    <a:pt x="100012" y="347663"/>
                  </a:lnTo>
                  <a:cubicBezTo>
                    <a:pt x="53994" y="352776"/>
                    <a:pt x="57150" y="338050"/>
                    <a:pt x="57150" y="361950"/>
                  </a:cubicBezTo>
                  <a:lnTo>
                    <a:pt x="14287" y="452438"/>
                  </a:lnTo>
                  <a:lnTo>
                    <a:pt x="0" y="538163"/>
                  </a:lnTo>
                  <a:lnTo>
                    <a:pt x="4762" y="604838"/>
                  </a:lnTo>
                  <a:lnTo>
                    <a:pt x="85725" y="576263"/>
                  </a:lnTo>
                  <a:lnTo>
                    <a:pt x="171450" y="661988"/>
                  </a:lnTo>
                  <a:lnTo>
                    <a:pt x="247650" y="661988"/>
                  </a:lnTo>
                  <a:lnTo>
                    <a:pt x="528637" y="276225"/>
                  </a:lnTo>
                  <a:lnTo>
                    <a:pt x="538162" y="219075"/>
                  </a:lnTo>
                  <a:lnTo>
                    <a:pt x="457200" y="214313"/>
                  </a:lnTo>
                  <a:lnTo>
                    <a:pt x="400050" y="285750"/>
                  </a:lnTo>
                  <a:lnTo>
                    <a:pt x="366712" y="300038"/>
                  </a:lnTo>
                  <a:lnTo>
                    <a:pt x="314325" y="276225"/>
                  </a:lnTo>
                  <a:lnTo>
                    <a:pt x="290512" y="247650"/>
                  </a:lnTo>
                  <a:lnTo>
                    <a:pt x="361950" y="161925"/>
                  </a:lnTo>
                  <a:lnTo>
                    <a:pt x="366712" y="104775"/>
                  </a:lnTo>
                  <a:lnTo>
                    <a:pt x="438150" y="19050"/>
                  </a:lnTo>
                  <a:lnTo>
                    <a:pt x="376237" y="0"/>
                  </a:lnTo>
                  <a:close/>
                </a:path>
              </a:pathLst>
            </a:custGeom>
            <a:solidFill>
              <a:srgbClr val="FFFF00">
                <a:alpha val="72157"/>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nvGrpSpPr>
            <p:cNvPr id="40012" name="33 Grupo"/>
            <p:cNvGrpSpPr>
              <a:grpSpLocks/>
            </p:cNvGrpSpPr>
            <p:nvPr/>
          </p:nvGrpSpPr>
          <p:grpSpPr bwMode="auto">
            <a:xfrm>
              <a:off x="1414463" y="360003"/>
              <a:ext cx="5457825" cy="6169385"/>
              <a:chOff x="1414463" y="360003"/>
              <a:chExt cx="5457825" cy="6169385"/>
            </a:xfrm>
          </p:grpSpPr>
          <p:sp>
            <p:nvSpPr>
              <p:cNvPr id="30" name="29 Forma libre"/>
              <p:cNvSpPr/>
              <p:nvPr/>
            </p:nvSpPr>
            <p:spPr>
              <a:xfrm>
                <a:off x="3486150" y="4953000"/>
                <a:ext cx="3386138" cy="1576388"/>
              </a:xfrm>
              <a:custGeom>
                <a:avLst/>
                <a:gdLst>
                  <a:gd name="connsiteX0" fmla="*/ 3386138 w 3386138"/>
                  <a:gd name="connsiteY0" fmla="*/ 0 h 1576388"/>
                  <a:gd name="connsiteX1" fmla="*/ 3386138 w 3386138"/>
                  <a:gd name="connsiteY1" fmla="*/ 0 h 1576388"/>
                  <a:gd name="connsiteX2" fmla="*/ 3386138 w 3386138"/>
                  <a:gd name="connsiteY2" fmla="*/ 71438 h 1576388"/>
                  <a:gd name="connsiteX3" fmla="*/ 3362325 w 3386138"/>
                  <a:gd name="connsiteY3" fmla="*/ 123825 h 1576388"/>
                  <a:gd name="connsiteX4" fmla="*/ 3362325 w 3386138"/>
                  <a:gd name="connsiteY4" fmla="*/ 123825 h 1576388"/>
                  <a:gd name="connsiteX5" fmla="*/ 3333750 w 3386138"/>
                  <a:gd name="connsiteY5" fmla="*/ 176213 h 1576388"/>
                  <a:gd name="connsiteX6" fmla="*/ 3324225 w 3386138"/>
                  <a:gd name="connsiteY6" fmla="*/ 190500 h 1576388"/>
                  <a:gd name="connsiteX7" fmla="*/ 3328988 w 3386138"/>
                  <a:gd name="connsiteY7" fmla="*/ 228600 h 1576388"/>
                  <a:gd name="connsiteX8" fmla="*/ 3328988 w 3386138"/>
                  <a:gd name="connsiteY8" fmla="*/ 228600 h 1576388"/>
                  <a:gd name="connsiteX9" fmla="*/ 3348038 w 3386138"/>
                  <a:gd name="connsiteY9" fmla="*/ 300038 h 1576388"/>
                  <a:gd name="connsiteX10" fmla="*/ 3314700 w 3386138"/>
                  <a:gd name="connsiteY10" fmla="*/ 352425 h 1576388"/>
                  <a:gd name="connsiteX11" fmla="*/ 3290888 w 3386138"/>
                  <a:gd name="connsiteY11" fmla="*/ 385763 h 1576388"/>
                  <a:gd name="connsiteX12" fmla="*/ 3267075 w 3386138"/>
                  <a:gd name="connsiteY12" fmla="*/ 433388 h 1576388"/>
                  <a:gd name="connsiteX13" fmla="*/ 3195638 w 3386138"/>
                  <a:gd name="connsiteY13" fmla="*/ 442913 h 1576388"/>
                  <a:gd name="connsiteX14" fmla="*/ 3157538 w 3386138"/>
                  <a:gd name="connsiteY14" fmla="*/ 442913 h 1576388"/>
                  <a:gd name="connsiteX15" fmla="*/ 3119438 w 3386138"/>
                  <a:gd name="connsiteY15" fmla="*/ 452438 h 1576388"/>
                  <a:gd name="connsiteX16" fmla="*/ 3076575 w 3386138"/>
                  <a:gd name="connsiteY16" fmla="*/ 500063 h 1576388"/>
                  <a:gd name="connsiteX17" fmla="*/ 3048000 w 3386138"/>
                  <a:gd name="connsiteY17" fmla="*/ 528638 h 1576388"/>
                  <a:gd name="connsiteX18" fmla="*/ 3024188 w 3386138"/>
                  <a:gd name="connsiteY18" fmla="*/ 542925 h 1576388"/>
                  <a:gd name="connsiteX19" fmla="*/ 2976563 w 3386138"/>
                  <a:gd name="connsiteY19" fmla="*/ 566738 h 1576388"/>
                  <a:gd name="connsiteX20" fmla="*/ 2947988 w 3386138"/>
                  <a:gd name="connsiteY20" fmla="*/ 585788 h 1576388"/>
                  <a:gd name="connsiteX21" fmla="*/ 2905125 w 3386138"/>
                  <a:gd name="connsiteY21" fmla="*/ 604838 h 1576388"/>
                  <a:gd name="connsiteX22" fmla="*/ 2886075 w 3386138"/>
                  <a:gd name="connsiteY22" fmla="*/ 619125 h 1576388"/>
                  <a:gd name="connsiteX23" fmla="*/ 2871788 w 3386138"/>
                  <a:gd name="connsiteY23" fmla="*/ 623888 h 1576388"/>
                  <a:gd name="connsiteX24" fmla="*/ 2838450 w 3386138"/>
                  <a:gd name="connsiteY24" fmla="*/ 657225 h 1576388"/>
                  <a:gd name="connsiteX25" fmla="*/ 2805113 w 3386138"/>
                  <a:gd name="connsiteY25" fmla="*/ 695325 h 1576388"/>
                  <a:gd name="connsiteX26" fmla="*/ 2771775 w 3386138"/>
                  <a:gd name="connsiteY26" fmla="*/ 723900 h 1576388"/>
                  <a:gd name="connsiteX27" fmla="*/ 2728913 w 3386138"/>
                  <a:gd name="connsiteY27" fmla="*/ 757238 h 1576388"/>
                  <a:gd name="connsiteX28" fmla="*/ 2714625 w 3386138"/>
                  <a:gd name="connsiteY28" fmla="*/ 766763 h 1576388"/>
                  <a:gd name="connsiteX29" fmla="*/ 2700338 w 3386138"/>
                  <a:gd name="connsiteY29" fmla="*/ 766763 h 1576388"/>
                  <a:gd name="connsiteX30" fmla="*/ 2633663 w 3386138"/>
                  <a:gd name="connsiteY30" fmla="*/ 795338 h 1576388"/>
                  <a:gd name="connsiteX31" fmla="*/ 2628900 w 3386138"/>
                  <a:gd name="connsiteY31" fmla="*/ 800100 h 1576388"/>
                  <a:gd name="connsiteX32" fmla="*/ 2605088 w 3386138"/>
                  <a:gd name="connsiteY32" fmla="*/ 823913 h 1576388"/>
                  <a:gd name="connsiteX33" fmla="*/ 2581275 w 3386138"/>
                  <a:gd name="connsiteY33" fmla="*/ 842963 h 1576388"/>
                  <a:gd name="connsiteX34" fmla="*/ 2552700 w 3386138"/>
                  <a:gd name="connsiteY34" fmla="*/ 871538 h 1576388"/>
                  <a:gd name="connsiteX35" fmla="*/ 2533650 w 3386138"/>
                  <a:gd name="connsiteY35" fmla="*/ 881063 h 1576388"/>
                  <a:gd name="connsiteX36" fmla="*/ 2490788 w 3386138"/>
                  <a:gd name="connsiteY36" fmla="*/ 904875 h 1576388"/>
                  <a:gd name="connsiteX37" fmla="*/ 2462213 w 3386138"/>
                  <a:gd name="connsiteY37" fmla="*/ 923925 h 1576388"/>
                  <a:gd name="connsiteX38" fmla="*/ 2443163 w 3386138"/>
                  <a:gd name="connsiteY38" fmla="*/ 938213 h 1576388"/>
                  <a:gd name="connsiteX39" fmla="*/ 2424113 w 3386138"/>
                  <a:gd name="connsiteY39" fmla="*/ 952500 h 1576388"/>
                  <a:gd name="connsiteX40" fmla="*/ 2405063 w 3386138"/>
                  <a:gd name="connsiteY40" fmla="*/ 962025 h 1576388"/>
                  <a:gd name="connsiteX41" fmla="*/ 2395538 w 3386138"/>
                  <a:gd name="connsiteY41" fmla="*/ 976313 h 1576388"/>
                  <a:gd name="connsiteX42" fmla="*/ 2357438 w 3386138"/>
                  <a:gd name="connsiteY42" fmla="*/ 1009650 h 1576388"/>
                  <a:gd name="connsiteX43" fmla="*/ 2347913 w 3386138"/>
                  <a:gd name="connsiteY43" fmla="*/ 1023938 h 1576388"/>
                  <a:gd name="connsiteX44" fmla="*/ 2338388 w 3386138"/>
                  <a:gd name="connsiteY44" fmla="*/ 1033463 h 1576388"/>
                  <a:gd name="connsiteX45" fmla="*/ 2324100 w 3386138"/>
                  <a:gd name="connsiteY45" fmla="*/ 1052513 h 1576388"/>
                  <a:gd name="connsiteX46" fmla="*/ 2309813 w 3386138"/>
                  <a:gd name="connsiteY46" fmla="*/ 1066800 h 1576388"/>
                  <a:gd name="connsiteX47" fmla="*/ 2295525 w 3386138"/>
                  <a:gd name="connsiteY47" fmla="*/ 1081088 h 1576388"/>
                  <a:gd name="connsiteX48" fmla="*/ 2271713 w 3386138"/>
                  <a:gd name="connsiteY48" fmla="*/ 1104900 h 1576388"/>
                  <a:gd name="connsiteX49" fmla="*/ 2238375 w 3386138"/>
                  <a:gd name="connsiteY49" fmla="*/ 1138238 h 1576388"/>
                  <a:gd name="connsiteX50" fmla="*/ 2166938 w 3386138"/>
                  <a:gd name="connsiteY50" fmla="*/ 1204913 h 1576388"/>
                  <a:gd name="connsiteX51" fmla="*/ 2095500 w 3386138"/>
                  <a:gd name="connsiteY51" fmla="*/ 1209675 h 1576388"/>
                  <a:gd name="connsiteX52" fmla="*/ 2071688 w 3386138"/>
                  <a:gd name="connsiteY52" fmla="*/ 1214438 h 1576388"/>
                  <a:gd name="connsiteX53" fmla="*/ 1990725 w 3386138"/>
                  <a:gd name="connsiteY53" fmla="*/ 1214438 h 1576388"/>
                  <a:gd name="connsiteX54" fmla="*/ 1919288 w 3386138"/>
                  <a:gd name="connsiteY54" fmla="*/ 1181100 h 1576388"/>
                  <a:gd name="connsiteX55" fmla="*/ 1876425 w 3386138"/>
                  <a:gd name="connsiteY55" fmla="*/ 1147763 h 1576388"/>
                  <a:gd name="connsiteX56" fmla="*/ 1814513 w 3386138"/>
                  <a:gd name="connsiteY56" fmla="*/ 1114425 h 1576388"/>
                  <a:gd name="connsiteX57" fmla="*/ 1752600 w 3386138"/>
                  <a:gd name="connsiteY57" fmla="*/ 1071563 h 1576388"/>
                  <a:gd name="connsiteX58" fmla="*/ 1657350 w 3386138"/>
                  <a:gd name="connsiteY58" fmla="*/ 1023938 h 1576388"/>
                  <a:gd name="connsiteX59" fmla="*/ 1628775 w 3386138"/>
                  <a:gd name="connsiteY59" fmla="*/ 1014413 h 1576388"/>
                  <a:gd name="connsiteX60" fmla="*/ 1590675 w 3386138"/>
                  <a:gd name="connsiteY60" fmla="*/ 990600 h 1576388"/>
                  <a:gd name="connsiteX61" fmla="*/ 1533525 w 3386138"/>
                  <a:gd name="connsiteY61" fmla="*/ 947738 h 1576388"/>
                  <a:gd name="connsiteX62" fmla="*/ 1481138 w 3386138"/>
                  <a:gd name="connsiteY62" fmla="*/ 904875 h 1576388"/>
                  <a:gd name="connsiteX63" fmla="*/ 1457325 w 3386138"/>
                  <a:gd name="connsiteY63" fmla="*/ 885825 h 1576388"/>
                  <a:gd name="connsiteX64" fmla="*/ 1395413 w 3386138"/>
                  <a:gd name="connsiteY64" fmla="*/ 847725 h 1576388"/>
                  <a:gd name="connsiteX65" fmla="*/ 1376363 w 3386138"/>
                  <a:gd name="connsiteY65" fmla="*/ 842963 h 1576388"/>
                  <a:gd name="connsiteX66" fmla="*/ 1252538 w 3386138"/>
                  <a:gd name="connsiteY66" fmla="*/ 795338 h 1576388"/>
                  <a:gd name="connsiteX67" fmla="*/ 1157288 w 3386138"/>
                  <a:gd name="connsiteY67" fmla="*/ 757238 h 1576388"/>
                  <a:gd name="connsiteX68" fmla="*/ 1085850 w 3386138"/>
                  <a:gd name="connsiteY68" fmla="*/ 723900 h 1576388"/>
                  <a:gd name="connsiteX69" fmla="*/ 1014413 w 3386138"/>
                  <a:gd name="connsiteY69" fmla="*/ 685800 h 1576388"/>
                  <a:gd name="connsiteX70" fmla="*/ 1004888 w 3386138"/>
                  <a:gd name="connsiteY70" fmla="*/ 671513 h 1576388"/>
                  <a:gd name="connsiteX71" fmla="*/ 990600 w 3386138"/>
                  <a:gd name="connsiteY71" fmla="*/ 661988 h 1576388"/>
                  <a:gd name="connsiteX72" fmla="*/ 957263 w 3386138"/>
                  <a:gd name="connsiteY72" fmla="*/ 638175 h 1576388"/>
                  <a:gd name="connsiteX73" fmla="*/ 919163 w 3386138"/>
                  <a:gd name="connsiteY73" fmla="*/ 619125 h 1576388"/>
                  <a:gd name="connsiteX74" fmla="*/ 904875 w 3386138"/>
                  <a:gd name="connsiteY74" fmla="*/ 604838 h 1576388"/>
                  <a:gd name="connsiteX75" fmla="*/ 857250 w 3386138"/>
                  <a:gd name="connsiteY75" fmla="*/ 585788 h 1576388"/>
                  <a:gd name="connsiteX76" fmla="*/ 814388 w 3386138"/>
                  <a:gd name="connsiteY76" fmla="*/ 576263 h 1576388"/>
                  <a:gd name="connsiteX77" fmla="*/ 685800 w 3386138"/>
                  <a:gd name="connsiteY77" fmla="*/ 595313 h 1576388"/>
                  <a:gd name="connsiteX78" fmla="*/ 671513 w 3386138"/>
                  <a:gd name="connsiteY78" fmla="*/ 604838 h 1576388"/>
                  <a:gd name="connsiteX79" fmla="*/ 633413 w 3386138"/>
                  <a:gd name="connsiteY79" fmla="*/ 628650 h 1576388"/>
                  <a:gd name="connsiteX80" fmla="*/ 619125 w 3386138"/>
                  <a:gd name="connsiteY80" fmla="*/ 633413 h 1576388"/>
                  <a:gd name="connsiteX81" fmla="*/ 604838 w 3386138"/>
                  <a:gd name="connsiteY81" fmla="*/ 638175 h 1576388"/>
                  <a:gd name="connsiteX82" fmla="*/ 590550 w 3386138"/>
                  <a:gd name="connsiteY82" fmla="*/ 652463 h 1576388"/>
                  <a:gd name="connsiteX83" fmla="*/ 576263 w 3386138"/>
                  <a:gd name="connsiteY83" fmla="*/ 657225 h 1576388"/>
                  <a:gd name="connsiteX84" fmla="*/ 547688 w 3386138"/>
                  <a:gd name="connsiteY84" fmla="*/ 681038 h 1576388"/>
                  <a:gd name="connsiteX85" fmla="*/ 528638 w 3386138"/>
                  <a:gd name="connsiteY85" fmla="*/ 709613 h 1576388"/>
                  <a:gd name="connsiteX86" fmla="*/ 523875 w 3386138"/>
                  <a:gd name="connsiteY86" fmla="*/ 728663 h 1576388"/>
                  <a:gd name="connsiteX87" fmla="*/ 500063 w 3386138"/>
                  <a:gd name="connsiteY87" fmla="*/ 757238 h 1576388"/>
                  <a:gd name="connsiteX88" fmla="*/ 471488 w 3386138"/>
                  <a:gd name="connsiteY88" fmla="*/ 785813 h 1576388"/>
                  <a:gd name="connsiteX89" fmla="*/ 442913 w 3386138"/>
                  <a:gd name="connsiteY89" fmla="*/ 819150 h 1576388"/>
                  <a:gd name="connsiteX90" fmla="*/ 433388 w 3386138"/>
                  <a:gd name="connsiteY90" fmla="*/ 833438 h 1576388"/>
                  <a:gd name="connsiteX91" fmla="*/ 419100 w 3386138"/>
                  <a:gd name="connsiteY91" fmla="*/ 876300 h 1576388"/>
                  <a:gd name="connsiteX92" fmla="*/ 404813 w 3386138"/>
                  <a:gd name="connsiteY92" fmla="*/ 885825 h 1576388"/>
                  <a:gd name="connsiteX93" fmla="*/ 390525 w 3386138"/>
                  <a:gd name="connsiteY93" fmla="*/ 900113 h 1576388"/>
                  <a:gd name="connsiteX94" fmla="*/ 381000 w 3386138"/>
                  <a:gd name="connsiteY94" fmla="*/ 914400 h 1576388"/>
                  <a:gd name="connsiteX95" fmla="*/ 352425 w 3386138"/>
                  <a:gd name="connsiteY95" fmla="*/ 933450 h 1576388"/>
                  <a:gd name="connsiteX96" fmla="*/ 342900 w 3386138"/>
                  <a:gd name="connsiteY96" fmla="*/ 947738 h 1576388"/>
                  <a:gd name="connsiteX97" fmla="*/ 319088 w 3386138"/>
                  <a:gd name="connsiteY97" fmla="*/ 990600 h 1576388"/>
                  <a:gd name="connsiteX98" fmla="*/ 304800 w 3386138"/>
                  <a:gd name="connsiteY98" fmla="*/ 1004888 h 1576388"/>
                  <a:gd name="connsiteX99" fmla="*/ 276225 w 3386138"/>
                  <a:gd name="connsiteY99" fmla="*/ 1023938 h 1576388"/>
                  <a:gd name="connsiteX100" fmla="*/ 242888 w 3386138"/>
                  <a:gd name="connsiteY100" fmla="*/ 1042988 h 1576388"/>
                  <a:gd name="connsiteX101" fmla="*/ 219075 w 3386138"/>
                  <a:gd name="connsiteY101" fmla="*/ 1071563 h 1576388"/>
                  <a:gd name="connsiteX102" fmla="*/ 200025 w 3386138"/>
                  <a:gd name="connsiteY102" fmla="*/ 1100138 h 1576388"/>
                  <a:gd name="connsiteX103" fmla="*/ 190500 w 3386138"/>
                  <a:gd name="connsiteY103" fmla="*/ 1114425 h 1576388"/>
                  <a:gd name="connsiteX104" fmla="*/ 180975 w 3386138"/>
                  <a:gd name="connsiteY104" fmla="*/ 1147763 h 1576388"/>
                  <a:gd name="connsiteX105" fmla="*/ 176213 w 3386138"/>
                  <a:gd name="connsiteY105" fmla="*/ 1181100 h 1576388"/>
                  <a:gd name="connsiteX106" fmla="*/ 171450 w 3386138"/>
                  <a:gd name="connsiteY106" fmla="*/ 1257300 h 1576388"/>
                  <a:gd name="connsiteX107" fmla="*/ 147638 w 3386138"/>
                  <a:gd name="connsiteY107" fmla="*/ 1285875 h 1576388"/>
                  <a:gd name="connsiteX108" fmla="*/ 138113 w 3386138"/>
                  <a:gd name="connsiteY108" fmla="*/ 1300163 h 1576388"/>
                  <a:gd name="connsiteX109" fmla="*/ 123825 w 3386138"/>
                  <a:gd name="connsiteY109" fmla="*/ 1314450 h 1576388"/>
                  <a:gd name="connsiteX110" fmla="*/ 114300 w 3386138"/>
                  <a:gd name="connsiteY110" fmla="*/ 1328738 h 1576388"/>
                  <a:gd name="connsiteX111" fmla="*/ 85725 w 3386138"/>
                  <a:gd name="connsiteY111" fmla="*/ 1343025 h 1576388"/>
                  <a:gd name="connsiteX112" fmla="*/ 71438 w 3386138"/>
                  <a:gd name="connsiteY112" fmla="*/ 1352550 h 1576388"/>
                  <a:gd name="connsiteX113" fmla="*/ 61913 w 3386138"/>
                  <a:gd name="connsiteY113" fmla="*/ 1366838 h 1576388"/>
                  <a:gd name="connsiteX114" fmla="*/ 47625 w 3386138"/>
                  <a:gd name="connsiteY114" fmla="*/ 1404938 h 1576388"/>
                  <a:gd name="connsiteX115" fmla="*/ 38100 w 3386138"/>
                  <a:gd name="connsiteY115" fmla="*/ 1423988 h 1576388"/>
                  <a:gd name="connsiteX116" fmla="*/ 23813 w 3386138"/>
                  <a:gd name="connsiteY116" fmla="*/ 1452563 h 1576388"/>
                  <a:gd name="connsiteX117" fmla="*/ 14288 w 3386138"/>
                  <a:gd name="connsiteY117" fmla="*/ 1500188 h 1576388"/>
                  <a:gd name="connsiteX118" fmla="*/ 0 w 3386138"/>
                  <a:gd name="connsiteY118" fmla="*/ 1576388 h 1576388"/>
                  <a:gd name="connsiteX119" fmla="*/ 0 w 3386138"/>
                  <a:gd name="connsiteY119" fmla="*/ 1566863 h 1576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3386138" h="1576388">
                    <a:moveTo>
                      <a:pt x="3386138" y="0"/>
                    </a:moveTo>
                    <a:lnTo>
                      <a:pt x="3386138" y="0"/>
                    </a:lnTo>
                    <a:lnTo>
                      <a:pt x="3386138" y="71438"/>
                    </a:lnTo>
                    <a:cubicBezTo>
                      <a:pt x="3366254" y="121147"/>
                      <a:pt x="3379179" y="106974"/>
                      <a:pt x="3362325" y="123825"/>
                    </a:cubicBezTo>
                    <a:lnTo>
                      <a:pt x="3362325" y="123825"/>
                    </a:lnTo>
                    <a:cubicBezTo>
                      <a:pt x="3352800" y="141288"/>
                      <a:pt x="3343619" y="158942"/>
                      <a:pt x="3333750" y="176213"/>
                    </a:cubicBezTo>
                    <a:cubicBezTo>
                      <a:pt x="3330910" y="181183"/>
                      <a:pt x="3324225" y="190500"/>
                      <a:pt x="3324225" y="190500"/>
                    </a:cubicBezTo>
                    <a:lnTo>
                      <a:pt x="3328988" y="228600"/>
                    </a:lnTo>
                    <a:lnTo>
                      <a:pt x="3328988" y="228600"/>
                    </a:lnTo>
                    <a:cubicBezTo>
                      <a:pt x="3354074" y="293826"/>
                      <a:pt x="3362688" y="270736"/>
                      <a:pt x="3348038" y="300038"/>
                    </a:cubicBezTo>
                    <a:cubicBezTo>
                      <a:pt x="3322044" y="346825"/>
                      <a:pt x="3335782" y="331343"/>
                      <a:pt x="3314700" y="352425"/>
                    </a:cubicBezTo>
                    <a:cubicBezTo>
                      <a:pt x="3294405" y="382868"/>
                      <a:pt x="3303744" y="372904"/>
                      <a:pt x="3290888" y="385763"/>
                    </a:cubicBezTo>
                    <a:cubicBezTo>
                      <a:pt x="3275023" y="428067"/>
                      <a:pt x="3286191" y="414272"/>
                      <a:pt x="3267075" y="433388"/>
                    </a:cubicBezTo>
                    <a:cubicBezTo>
                      <a:pt x="3214915" y="444979"/>
                      <a:pt x="3238849" y="442913"/>
                      <a:pt x="3195638" y="442913"/>
                    </a:cubicBezTo>
                    <a:lnTo>
                      <a:pt x="3157538" y="442913"/>
                    </a:lnTo>
                    <a:cubicBezTo>
                      <a:pt x="3121977" y="447992"/>
                      <a:pt x="3132137" y="439737"/>
                      <a:pt x="3119438" y="452438"/>
                    </a:cubicBezTo>
                    <a:cubicBezTo>
                      <a:pt x="3083143" y="493917"/>
                      <a:pt x="3098033" y="478605"/>
                      <a:pt x="3076575" y="500063"/>
                    </a:cubicBezTo>
                    <a:cubicBezTo>
                      <a:pt x="3067050" y="509588"/>
                      <a:pt x="3058633" y="520368"/>
                      <a:pt x="3048000" y="528638"/>
                    </a:cubicBezTo>
                    <a:cubicBezTo>
                      <a:pt x="2992358" y="571915"/>
                      <a:pt x="3070443" y="496670"/>
                      <a:pt x="3024188" y="542925"/>
                    </a:cubicBezTo>
                    <a:cubicBezTo>
                      <a:pt x="3008313" y="550863"/>
                      <a:pt x="2992032" y="558036"/>
                      <a:pt x="2976563" y="566738"/>
                    </a:cubicBezTo>
                    <a:cubicBezTo>
                      <a:pt x="2966586" y="572350"/>
                      <a:pt x="2947988" y="585788"/>
                      <a:pt x="2947988" y="585788"/>
                    </a:cubicBezTo>
                    <a:cubicBezTo>
                      <a:pt x="2933700" y="592138"/>
                      <a:pt x="2918891" y="597425"/>
                      <a:pt x="2905125" y="604838"/>
                    </a:cubicBezTo>
                    <a:cubicBezTo>
                      <a:pt x="2898136" y="608601"/>
                      <a:pt x="2892967" y="615187"/>
                      <a:pt x="2886075" y="619125"/>
                    </a:cubicBezTo>
                    <a:cubicBezTo>
                      <a:pt x="2881716" y="621616"/>
                      <a:pt x="2871788" y="623888"/>
                      <a:pt x="2871788" y="623888"/>
                    </a:cubicBezTo>
                    <a:cubicBezTo>
                      <a:pt x="2812436" y="671369"/>
                      <a:pt x="2871108" y="620485"/>
                      <a:pt x="2838450" y="657225"/>
                    </a:cubicBezTo>
                    <a:cubicBezTo>
                      <a:pt x="2802926" y="697189"/>
                      <a:pt x="2817068" y="671412"/>
                      <a:pt x="2805113" y="695325"/>
                    </a:cubicBezTo>
                    <a:cubicBezTo>
                      <a:pt x="2777794" y="717180"/>
                      <a:pt x="2788488" y="707187"/>
                      <a:pt x="2771775" y="723900"/>
                    </a:cubicBezTo>
                    <a:cubicBezTo>
                      <a:pt x="2757488" y="735013"/>
                      <a:pt x="2743393" y="746378"/>
                      <a:pt x="2728913" y="757238"/>
                    </a:cubicBezTo>
                    <a:cubicBezTo>
                      <a:pt x="2724334" y="760672"/>
                      <a:pt x="2720055" y="764953"/>
                      <a:pt x="2714625" y="766763"/>
                    </a:cubicBezTo>
                    <a:cubicBezTo>
                      <a:pt x="2710107" y="768269"/>
                      <a:pt x="2705100" y="766763"/>
                      <a:pt x="2700338" y="766763"/>
                    </a:cubicBezTo>
                    <a:cubicBezTo>
                      <a:pt x="2663389" y="780199"/>
                      <a:pt x="2656998" y="777838"/>
                      <a:pt x="2633663" y="795338"/>
                    </a:cubicBezTo>
                    <a:cubicBezTo>
                      <a:pt x="2631867" y="796685"/>
                      <a:pt x="2630488" y="798513"/>
                      <a:pt x="2628900" y="800100"/>
                    </a:cubicBezTo>
                    <a:cubicBezTo>
                      <a:pt x="2620963" y="808038"/>
                      <a:pt x="2613536" y="816521"/>
                      <a:pt x="2605088" y="823913"/>
                    </a:cubicBezTo>
                    <a:cubicBezTo>
                      <a:pt x="2557015" y="865977"/>
                      <a:pt x="2618419" y="805819"/>
                      <a:pt x="2581275" y="842963"/>
                    </a:cubicBezTo>
                    <a:cubicBezTo>
                      <a:pt x="2571750" y="852488"/>
                      <a:pt x="2563333" y="863268"/>
                      <a:pt x="2552700" y="871538"/>
                    </a:cubicBezTo>
                    <a:cubicBezTo>
                      <a:pt x="2503448" y="909845"/>
                      <a:pt x="2556649" y="858064"/>
                      <a:pt x="2533650" y="881063"/>
                    </a:cubicBezTo>
                    <a:cubicBezTo>
                      <a:pt x="2521486" y="887145"/>
                      <a:pt x="2502363" y="895229"/>
                      <a:pt x="2490788" y="904875"/>
                    </a:cubicBezTo>
                    <a:cubicBezTo>
                      <a:pt x="2467006" y="924694"/>
                      <a:pt x="2487320" y="915556"/>
                      <a:pt x="2462213" y="923925"/>
                    </a:cubicBezTo>
                    <a:cubicBezTo>
                      <a:pt x="2455863" y="928688"/>
                      <a:pt x="2450055" y="934275"/>
                      <a:pt x="2443163" y="938213"/>
                    </a:cubicBezTo>
                    <a:cubicBezTo>
                      <a:pt x="2422565" y="949983"/>
                      <a:pt x="2433201" y="934323"/>
                      <a:pt x="2424113" y="952500"/>
                    </a:cubicBezTo>
                    <a:cubicBezTo>
                      <a:pt x="2417763" y="955675"/>
                      <a:pt x="2410517" y="957480"/>
                      <a:pt x="2405063" y="962025"/>
                    </a:cubicBezTo>
                    <a:cubicBezTo>
                      <a:pt x="2400666" y="965689"/>
                      <a:pt x="2395538" y="976313"/>
                      <a:pt x="2395538" y="976313"/>
                    </a:cubicBezTo>
                    <a:cubicBezTo>
                      <a:pt x="2382838" y="987425"/>
                      <a:pt x="2369371" y="997717"/>
                      <a:pt x="2357438" y="1009650"/>
                    </a:cubicBezTo>
                    <a:cubicBezTo>
                      <a:pt x="2353391" y="1013697"/>
                      <a:pt x="2351489" y="1019468"/>
                      <a:pt x="2347913" y="1023938"/>
                    </a:cubicBezTo>
                    <a:cubicBezTo>
                      <a:pt x="2345108" y="1027444"/>
                      <a:pt x="2341563" y="1030288"/>
                      <a:pt x="2338388" y="1033463"/>
                    </a:cubicBezTo>
                    <a:cubicBezTo>
                      <a:pt x="2333625" y="1039813"/>
                      <a:pt x="2329266" y="1046486"/>
                      <a:pt x="2324100" y="1052513"/>
                    </a:cubicBezTo>
                    <a:cubicBezTo>
                      <a:pt x="2319717" y="1057627"/>
                      <a:pt x="2314125" y="1061626"/>
                      <a:pt x="2309813" y="1066800"/>
                    </a:cubicBezTo>
                    <a:cubicBezTo>
                      <a:pt x="2296806" y="1082409"/>
                      <a:pt x="2306734" y="1081088"/>
                      <a:pt x="2295525" y="1081088"/>
                    </a:cubicBezTo>
                    <a:cubicBezTo>
                      <a:pt x="2266085" y="1100715"/>
                      <a:pt x="2294804" y="1078923"/>
                      <a:pt x="2271713" y="1104900"/>
                    </a:cubicBezTo>
                    <a:lnTo>
                      <a:pt x="2238375" y="1138238"/>
                    </a:lnTo>
                    <a:lnTo>
                      <a:pt x="2166938" y="1204913"/>
                    </a:lnTo>
                    <a:cubicBezTo>
                      <a:pt x="2143125" y="1206500"/>
                      <a:pt x="2119220" y="1207039"/>
                      <a:pt x="2095500" y="1209675"/>
                    </a:cubicBezTo>
                    <a:cubicBezTo>
                      <a:pt x="2043596" y="1215442"/>
                      <a:pt x="2108120" y="1214438"/>
                      <a:pt x="2071688" y="1214438"/>
                    </a:cubicBezTo>
                    <a:lnTo>
                      <a:pt x="1990725" y="1214438"/>
                    </a:lnTo>
                    <a:cubicBezTo>
                      <a:pt x="1922630" y="1180390"/>
                      <a:pt x="1948898" y="1181100"/>
                      <a:pt x="1919288" y="1181100"/>
                    </a:cubicBezTo>
                    <a:lnTo>
                      <a:pt x="1876425" y="1147763"/>
                    </a:lnTo>
                    <a:cubicBezTo>
                      <a:pt x="1817904" y="1113625"/>
                      <a:pt x="1841329" y="1114425"/>
                      <a:pt x="1814513" y="1114425"/>
                    </a:cubicBezTo>
                    <a:lnTo>
                      <a:pt x="1752600" y="1071563"/>
                    </a:lnTo>
                    <a:cubicBezTo>
                      <a:pt x="1720850" y="1055688"/>
                      <a:pt x="1690309" y="1037122"/>
                      <a:pt x="1657350" y="1023938"/>
                    </a:cubicBezTo>
                    <a:cubicBezTo>
                      <a:pt x="1632064" y="1013823"/>
                      <a:pt x="1642087" y="1014413"/>
                      <a:pt x="1628775" y="1014413"/>
                    </a:cubicBezTo>
                    <a:cubicBezTo>
                      <a:pt x="1597246" y="993394"/>
                      <a:pt x="1610439" y="1000483"/>
                      <a:pt x="1590675" y="990600"/>
                    </a:cubicBezTo>
                    <a:cubicBezTo>
                      <a:pt x="1540278" y="950283"/>
                      <a:pt x="1561234" y="961591"/>
                      <a:pt x="1533525" y="947738"/>
                    </a:cubicBezTo>
                    <a:cubicBezTo>
                      <a:pt x="1516063" y="933450"/>
                      <a:pt x="1498879" y="918815"/>
                      <a:pt x="1481138" y="904875"/>
                    </a:cubicBezTo>
                    <a:cubicBezTo>
                      <a:pt x="1453098" y="882843"/>
                      <a:pt x="1478755" y="907255"/>
                      <a:pt x="1457325" y="885825"/>
                    </a:cubicBezTo>
                    <a:cubicBezTo>
                      <a:pt x="1436688" y="873125"/>
                      <a:pt x="1416829" y="859063"/>
                      <a:pt x="1395413" y="847725"/>
                    </a:cubicBezTo>
                    <a:cubicBezTo>
                      <a:pt x="1389628" y="844663"/>
                      <a:pt x="1376363" y="842963"/>
                      <a:pt x="1376363" y="842963"/>
                    </a:cubicBezTo>
                    <a:cubicBezTo>
                      <a:pt x="1255826" y="794748"/>
                      <a:pt x="1300045" y="795338"/>
                      <a:pt x="1252538" y="795338"/>
                    </a:cubicBezTo>
                    <a:lnTo>
                      <a:pt x="1157288" y="757238"/>
                    </a:lnTo>
                    <a:cubicBezTo>
                      <a:pt x="1049483" y="721302"/>
                      <a:pt x="1168064" y="765007"/>
                      <a:pt x="1085850" y="723900"/>
                    </a:cubicBezTo>
                    <a:cubicBezTo>
                      <a:pt x="1023581" y="692765"/>
                      <a:pt x="1046421" y="707140"/>
                      <a:pt x="1014413" y="685800"/>
                    </a:cubicBezTo>
                    <a:cubicBezTo>
                      <a:pt x="1011238" y="681038"/>
                      <a:pt x="1008935" y="675560"/>
                      <a:pt x="1004888" y="671513"/>
                    </a:cubicBezTo>
                    <a:cubicBezTo>
                      <a:pt x="1000840" y="667466"/>
                      <a:pt x="995258" y="665315"/>
                      <a:pt x="990600" y="661988"/>
                    </a:cubicBezTo>
                    <a:cubicBezTo>
                      <a:pt x="982773" y="656398"/>
                      <a:pt x="966760" y="643355"/>
                      <a:pt x="957263" y="638175"/>
                    </a:cubicBezTo>
                    <a:cubicBezTo>
                      <a:pt x="944798" y="631376"/>
                      <a:pt x="929204" y="629165"/>
                      <a:pt x="919163" y="619125"/>
                    </a:cubicBezTo>
                    <a:cubicBezTo>
                      <a:pt x="914400" y="614363"/>
                      <a:pt x="910356" y="608753"/>
                      <a:pt x="904875" y="604838"/>
                    </a:cubicBezTo>
                    <a:cubicBezTo>
                      <a:pt x="892611" y="596078"/>
                      <a:pt x="870264" y="590126"/>
                      <a:pt x="857250" y="585788"/>
                    </a:cubicBezTo>
                    <a:cubicBezTo>
                      <a:pt x="833798" y="577970"/>
                      <a:pt x="847923" y="581852"/>
                      <a:pt x="814388" y="576263"/>
                    </a:cubicBezTo>
                    <a:cubicBezTo>
                      <a:pt x="644196" y="583354"/>
                      <a:pt x="735736" y="553699"/>
                      <a:pt x="685800" y="595313"/>
                    </a:cubicBezTo>
                    <a:cubicBezTo>
                      <a:pt x="681403" y="598977"/>
                      <a:pt x="676275" y="601663"/>
                      <a:pt x="671513" y="604838"/>
                    </a:cubicBezTo>
                    <a:cubicBezTo>
                      <a:pt x="656418" y="627479"/>
                      <a:pt x="667418" y="617315"/>
                      <a:pt x="633413" y="628650"/>
                    </a:cubicBezTo>
                    <a:lnTo>
                      <a:pt x="619125" y="633413"/>
                    </a:lnTo>
                    <a:lnTo>
                      <a:pt x="604838" y="638175"/>
                    </a:lnTo>
                    <a:cubicBezTo>
                      <a:pt x="600075" y="642938"/>
                      <a:pt x="596154" y="648727"/>
                      <a:pt x="590550" y="652463"/>
                    </a:cubicBezTo>
                    <a:cubicBezTo>
                      <a:pt x="586373" y="655248"/>
                      <a:pt x="580753" y="654980"/>
                      <a:pt x="576263" y="657225"/>
                    </a:cubicBezTo>
                    <a:cubicBezTo>
                      <a:pt x="566255" y="662229"/>
                      <a:pt x="554392" y="672418"/>
                      <a:pt x="547688" y="681038"/>
                    </a:cubicBezTo>
                    <a:cubicBezTo>
                      <a:pt x="540660" y="690074"/>
                      <a:pt x="528638" y="709613"/>
                      <a:pt x="528638" y="709613"/>
                    </a:cubicBezTo>
                    <a:cubicBezTo>
                      <a:pt x="527050" y="715963"/>
                      <a:pt x="526453" y="722647"/>
                      <a:pt x="523875" y="728663"/>
                    </a:cubicBezTo>
                    <a:cubicBezTo>
                      <a:pt x="517861" y="742695"/>
                      <a:pt x="509869" y="745797"/>
                      <a:pt x="500063" y="757238"/>
                    </a:cubicBezTo>
                    <a:cubicBezTo>
                      <a:pt x="476435" y="784804"/>
                      <a:pt x="496638" y="769046"/>
                      <a:pt x="471488" y="785813"/>
                    </a:cubicBezTo>
                    <a:cubicBezTo>
                      <a:pt x="449619" y="818616"/>
                      <a:pt x="477563" y="778725"/>
                      <a:pt x="442913" y="819150"/>
                    </a:cubicBezTo>
                    <a:cubicBezTo>
                      <a:pt x="439188" y="823496"/>
                      <a:pt x="436563" y="828675"/>
                      <a:pt x="433388" y="833438"/>
                    </a:cubicBezTo>
                    <a:cubicBezTo>
                      <a:pt x="430388" y="848435"/>
                      <a:pt x="429477" y="863847"/>
                      <a:pt x="419100" y="876300"/>
                    </a:cubicBezTo>
                    <a:cubicBezTo>
                      <a:pt x="415436" y="880697"/>
                      <a:pt x="409210" y="882161"/>
                      <a:pt x="404813" y="885825"/>
                    </a:cubicBezTo>
                    <a:cubicBezTo>
                      <a:pt x="399639" y="890137"/>
                      <a:pt x="394837" y="894939"/>
                      <a:pt x="390525" y="900113"/>
                    </a:cubicBezTo>
                    <a:cubicBezTo>
                      <a:pt x="386861" y="904510"/>
                      <a:pt x="385308" y="910631"/>
                      <a:pt x="381000" y="914400"/>
                    </a:cubicBezTo>
                    <a:cubicBezTo>
                      <a:pt x="372385" y="921938"/>
                      <a:pt x="352425" y="933450"/>
                      <a:pt x="352425" y="933450"/>
                    </a:cubicBezTo>
                    <a:cubicBezTo>
                      <a:pt x="349250" y="938213"/>
                      <a:pt x="345460" y="942618"/>
                      <a:pt x="342900" y="947738"/>
                    </a:cubicBezTo>
                    <a:cubicBezTo>
                      <a:pt x="330923" y="971693"/>
                      <a:pt x="349122" y="960566"/>
                      <a:pt x="319088" y="990600"/>
                    </a:cubicBezTo>
                    <a:cubicBezTo>
                      <a:pt x="314325" y="995363"/>
                      <a:pt x="310117" y="1000753"/>
                      <a:pt x="304800" y="1004888"/>
                    </a:cubicBezTo>
                    <a:cubicBezTo>
                      <a:pt x="295764" y="1011916"/>
                      <a:pt x="285750" y="1017588"/>
                      <a:pt x="276225" y="1023938"/>
                    </a:cubicBezTo>
                    <a:cubicBezTo>
                      <a:pt x="256029" y="1037402"/>
                      <a:pt x="267060" y="1030902"/>
                      <a:pt x="242888" y="1042988"/>
                    </a:cubicBezTo>
                    <a:cubicBezTo>
                      <a:pt x="208848" y="1094047"/>
                      <a:pt x="261862" y="1016551"/>
                      <a:pt x="219075" y="1071563"/>
                    </a:cubicBezTo>
                    <a:cubicBezTo>
                      <a:pt x="212047" y="1080599"/>
                      <a:pt x="206375" y="1090613"/>
                      <a:pt x="200025" y="1100138"/>
                    </a:cubicBezTo>
                    <a:lnTo>
                      <a:pt x="190500" y="1114425"/>
                    </a:lnTo>
                    <a:cubicBezTo>
                      <a:pt x="186422" y="1126661"/>
                      <a:pt x="183366" y="1134614"/>
                      <a:pt x="180975" y="1147763"/>
                    </a:cubicBezTo>
                    <a:cubicBezTo>
                      <a:pt x="178967" y="1158807"/>
                      <a:pt x="177800" y="1169988"/>
                      <a:pt x="176213" y="1181100"/>
                    </a:cubicBezTo>
                    <a:cubicBezTo>
                      <a:pt x="174625" y="1206500"/>
                      <a:pt x="175419" y="1232162"/>
                      <a:pt x="171450" y="1257300"/>
                    </a:cubicBezTo>
                    <a:cubicBezTo>
                      <a:pt x="170068" y="1266054"/>
                      <a:pt x="151996" y="1280645"/>
                      <a:pt x="147638" y="1285875"/>
                    </a:cubicBezTo>
                    <a:cubicBezTo>
                      <a:pt x="143974" y="1290272"/>
                      <a:pt x="141777" y="1295766"/>
                      <a:pt x="138113" y="1300163"/>
                    </a:cubicBezTo>
                    <a:cubicBezTo>
                      <a:pt x="133801" y="1305337"/>
                      <a:pt x="128137" y="1309276"/>
                      <a:pt x="123825" y="1314450"/>
                    </a:cubicBezTo>
                    <a:cubicBezTo>
                      <a:pt x="120161" y="1318847"/>
                      <a:pt x="118347" y="1324690"/>
                      <a:pt x="114300" y="1328738"/>
                    </a:cubicBezTo>
                    <a:cubicBezTo>
                      <a:pt x="105067" y="1337971"/>
                      <a:pt x="97346" y="1339152"/>
                      <a:pt x="85725" y="1343025"/>
                    </a:cubicBezTo>
                    <a:cubicBezTo>
                      <a:pt x="80963" y="1346200"/>
                      <a:pt x="75485" y="1348503"/>
                      <a:pt x="71438" y="1352550"/>
                    </a:cubicBezTo>
                    <a:cubicBezTo>
                      <a:pt x="67391" y="1356598"/>
                      <a:pt x="64473" y="1361718"/>
                      <a:pt x="61913" y="1366838"/>
                    </a:cubicBezTo>
                    <a:cubicBezTo>
                      <a:pt x="42182" y="1406299"/>
                      <a:pt x="59990" y="1376087"/>
                      <a:pt x="47625" y="1404938"/>
                    </a:cubicBezTo>
                    <a:cubicBezTo>
                      <a:pt x="44828" y="1411463"/>
                      <a:pt x="40897" y="1417462"/>
                      <a:pt x="38100" y="1423988"/>
                    </a:cubicBezTo>
                    <a:cubicBezTo>
                      <a:pt x="26269" y="1451594"/>
                      <a:pt x="42119" y="1425103"/>
                      <a:pt x="23813" y="1452563"/>
                    </a:cubicBezTo>
                    <a:cubicBezTo>
                      <a:pt x="19345" y="1470432"/>
                      <a:pt x="16235" y="1480719"/>
                      <a:pt x="14288" y="1500188"/>
                    </a:cubicBezTo>
                    <a:cubicBezTo>
                      <a:pt x="6947" y="1573600"/>
                      <a:pt x="25736" y="1550652"/>
                      <a:pt x="0" y="1576388"/>
                    </a:cubicBezTo>
                    <a:lnTo>
                      <a:pt x="0" y="1566863"/>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31" name="30 Forma libre"/>
              <p:cNvSpPr/>
              <p:nvPr/>
            </p:nvSpPr>
            <p:spPr>
              <a:xfrm>
                <a:off x="1414463" y="2557463"/>
                <a:ext cx="2952750" cy="299213"/>
              </a:xfrm>
              <a:custGeom>
                <a:avLst/>
                <a:gdLst>
                  <a:gd name="connsiteX0" fmla="*/ 2952750 w 2952750"/>
                  <a:gd name="connsiteY0" fmla="*/ 0 h 299213"/>
                  <a:gd name="connsiteX1" fmla="*/ 2947987 w 2952750"/>
                  <a:gd name="connsiteY1" fmla="*/ 47625 h 299213"/>
                  <a:gd name="connsiteX2" fmla="*/ 2943225 w 2952750"/>
                  <a:gd name="connsiteY2" fmla="*/ 100012 h 299213"/>
                  <a:gd name="connsiteX3" fmla="*/ 2928937 w 2952750"/>
                  <a:gd name="connsiteY3" fmla="*/ 109537 h 299213"/>
                  <a:gd name="connsiteX4" fmla="*/ 2900362 w 2952750"/>
                  <a:gd name="connsiteY4" fmla="*/ 119062 h 299213"/>
                  <a:gd name="connsiteX5" fmla="*/ 2876550 w 2952750"/>
                  <a:gd name="connsiteY5" fmla="*/ 147637 h 299213"/>
                  <a:gd name="connsiteX6" fmla="*/ 2857500 w 2952750"/>
                  <a:gd name="connsiteY6" fmla="*/ 171450 h 299213"/>
                  <a:gd name="connsiteX7" fmla="*/ 2605087 w 2952750"/>
                  <a:gd name="connsiteY7" fmla="*/ 180975 h 299213"/>
                  <a:gd name="connsiteX8" fmla="*/ 2576512 w 2952750"/>
                  <a:gd name="connsiteY8" fmla="*/ 204787 h 299213"/>
                  <a:gd name="connsiteX9" fmla="*/ 2566987 w 2952750"/>
                  <a:gd name="connsiteY9" fmla="*/ 219075 h 299213"/>
                  <a:gd name="connsiteX10" fmla="*/ 2543175 w 2952750"/>
                  <a:gd name="connsiteY10" fmla="*/ 261937 h 299213"/>
                  <a:gd name="connsiteX11" fmla="*/ 2524125 w 2952750"/>
                  <a:gd name="connsiteY11" fmla="*/ 266700 h 299213"/>
                  <a:gd name="connsiteX12" fmla="*/ 2476500 w 2952750"/>
                  <a:gd name="connsiteY12" fmla="*/ 252412 h 299213"/>
                  <a:gd name="connsiteX13" fmla="*/ 2443162 w 2952750"/>
                  <a:gd name="connsiteY13" fmla="*/ 242887 h 299213"/>
                  <a:gd name="connsiteX14" fmla="*/ 2314575 w 2952750"/>
                  <a:gd name="connsiteY14" fmla="*/ 238125 h 299213"/>
                  <a:gd name="connsiteX15" fmla="*/ 2257425 w 2952750"/>
                  <a:gd name="connsiteY15" fmla="*/ 219075 h 299213"/>
                  <a:gd name="connsiteX16" fmla="*/ 2243137 w 2952750"/>
                  <a:gd name="connsiteY16" fmla="*/ 214312 h 299213"/>
                  <a:gd name="connsiteX17" fmla="*/ 2214562 w 2952750"/>
                  <a:gd name="connsiteY17" fmla="*/ 195262 h 299213"/>
                  <a:gd name="connsiteX18" fmla="*/ 2176462 w 2952750"/>
                  <a:gd name="connsiteY18" fmla="*/ 161925 h 299213"/>
                  <a:gd name="connsiteX19" fmla="*/ 2147887 w 2952750"/>
                  <a:gd name="connsiteY19" fmla="*/ 138112 h 299213"/>
                  <a:gd name="connsiteX20" fmla="*/ 2133600 w 2952750"/>
                  <a:gd name="connsiteY20" fmla="*/ 133350 h 299213"/>
                  <a:gd name="connsiteX21" fmla="*/ 2119312 w 2952750"/>
                  <a:gd name="connsiteY21" fmla="*/ 123825 h 299213"/>
                  <a:gd name="connsiteX22" fmla="*/ 2052637 w 2952750"/>
                  <a:gd name="connsiteY22" fmla="*/ 114300 h 299213"/>
                  <a:gd name="connsiteX23" fmla="*/ 2033587 w 2952750"/>
                  <a:gd name="connsiteY23" fmla="*/ 109537 h 299213"/>
                  <a:gd name="connsiteX24" fmla="*/ 1990725 w 2952750"/>
                  <a:gd name="connsiteY24" fmla="*/ 95250 h 299213"/>
                  <a:gd name="connsiteX25" fmla="*/ 1933575 w 2952750"/>
                  <a:gd name="connsiteY25" fmla="*/ 85725 h 299213"/>
                  <a:gd name="connsiteX26" fmla="*/ 1871662 w 2952750"/>
                  <a:gd name="connsiteY26" fmla="*/ 76200 h 299213"/>
                  <a:gd name="connsiteX27" fmla="*/ 1852612 w 2952750"/>
                  <a:gd name="connsiteY27" fmla="*/ 71437 h 299213"/>
                  <a:gd name="connsiteX28" fmla="*/ 1738312 w 2952750"/>
                  <a:gd name="connsiteY28" fmla="*/ 66675 h 299213"/>
                  <a:gd name="connsiteX29" fmla="*/ 1724025 w 2952750"/>
                  <a:gd name="connsiteY29" fmla="*/ 71437 h 299213"/>
                  <a:gd name="connsiteX30" fmla="*/ 1600200 w 2952750"/>
                  <a:gd name="connsiteY30" fmla="*/ 66675 h 299213"/>
                  <a:gd name="connsiteX31" fmla="*/ 1585912 w 2952750"/>
                  <a:gd name="connsiteY31" fmla="*/ 61912 h 299213"/>
                  <a:gd name="connsiteX32" fmla="*/ 1562100 w 2952750"/>
                  <a:gd name="connsiteY32" fmla="*/ 57150 h 299213"/>
                  <a:gd name="connsiteX33" fmla="*/ 1543050 w 2952750"/>
                  <a:gd name="connsiteY33" fmla="*/ 52387 h 299213"/>
                  <a:gd name="connsiteX34" fmla="*/ 1471612 w 2952750"/>
                  <a:gd name="connsiteY34" fmla="*/ 66675 h 299213"/>
                  <a:gd name="connsiteX35" fmla="*/ 1462087 w 2952750"/>
                  <a:gd name="connsiteY35" fmla="*/ 80962 h 299213"/>
                  <a:gd name="connsiteX36" fmla="*/ 1433512 w 2952750"/>
                  <a:gd name="connsiteY36" fmla="*/ 100012 h 299213"/>
                  <a:gd name="connsiteX37" fmla="*/ 1343025 w 2952750"/>
                  <a:gd name="connsiteY37" fmla="*/ 95250 h 299213"/>
                  <a:gd name="connsiteX38" fmla="*/ 1328737 w 2952750"/>
                  <a:gd name="connsiteY38" fmla="*/ 90487 h 299213"/>
                  <a:gd name="connsiteX39" fmla="*/ 1285875 w 2952750"/>
                  <a:gd name="connsiteY39" fmla="*/ 57150 h 299213"/>
                  <a:gd name="connsiteX40" fmla="*/ 1257300 w 2952750"/>
                  <a:gd name="connsiteY40" fmla="*/ 38100 h 299213"/>
                  <a:gd name="connsiteX41" fmla="*/ 1133475 w 2952750"/>
                  <a:gd name="connsiteY41" fmla="*/ 33337 h 299213"/>
                  <a:gd name="connsiteX42" fmla="*/ 1062037 w 2952750"/>
                  <a:gd name="connsiteY42" fmla="*/ 42862 h 299213"/>
                  <a:gd name="connsiteX43" fmla="*/ 1047750 w 2952750"/>
                  <a:gd name="connsiteY43" fmla="*/ 52387 h 299213"/>
                  <a:gd name="connsiteX44" fmla="*/ 1023937 w 2952750"/>
                  <a:gd name="connsiteY44" fmla="*/ 47625 h 299213"/>
                  <a:gd name="connsiteX45" fmla="*/ 995362 w 2952750"/>
                  <a:gd name="connsiteY45" fmla="*/ 33337 h 299213"/>
                  <a:gd name="connsiteX46" fmla="*/ 933450 w 2952750"/>
                  <a:gd name="connsiteY46" fmla="*/ 28575 h 299213"/>
                  <a:gd name="connsiteX47" fmla="*/ 895350 w 2952750"/>
                  <a:gd name="connsiteY47" fmla="*/ 52387 h 299213"/>
                  <a:gd name="connsiteX48" fmla="*/ 866775 w 2952750"/>
                  <a:gd name="connsiteY48" fmla="*/ 66675 h 299213"/>
                  <a:gd name="connsiteX49" fmla="*/ 852487 w 2952750"/>
                  <a:gd name="connsiteY49" fmla="*/ 76200 h 299213"/>
                  <a:gd name="connsiteX50" fmla="*/ 842962 w 2952750"/>
                  <a:gd name="connsiteY50" fmla="*/ 90487 h 299213"/>
                  <a:gd name="connsiteX51" fmla="*/ 828675 w 2952750"/>
                  <a:gd name="connsiteY51" fmla="*/ 95250 h 299213"/>
                  <a:gd name="connsiteX52" fmla="*/ 800100 w 2952750"/>
                  <a:gd name="connsiteY52" fmla="*/ 109537 h 299213"/>
                  <a:gd name="connsiteX53" fmla="*/ 709612 w 2952750"/>
                  <a:gd name="connsiteY53" fmla="*/ 104775 h 299213"/>
                  <a:gd name="connsiteX54" fmla="*/ 690562 w 2952750"/>
                  <a:gd name="connsiteY54" fmla="*/ 95250 h 299213"/>
                  <a:gd name="connsiteX55" fmla="*/ 633412 w 2952750"/>
                  <a:gd name="connsiteY55" fmla="*/ 66675 h 299213"/>
                  <a:gd name="connsiteX56" fmla="*/ 433387 w 2952750"/>
                  <a:gd name="connsiteY56" fmla="*/ 61912 h 299213"/>
                  <a:gd name="connsiteX57" fmla="*/ 404812 w 2952750"/>
                  <a:gd name="connsiteY57" fmla="*/ 52387 h 299213"/>
                  <a:gd name="connsiteX58" fmla="*/ 376237 w 2952750"/>
                  <a:gd name="connsiteY58" fmla="*/ 38100 h 299213"/>
                  <a:gd name="connsiteX59" fmla="*/ 366712 w 2952750"/>
                  <a:gd name="connsiteY59" fmla="*/ 23812 h 299213"/>
                  <a:gd name="connsiteX60" fmla="*/ 352425 w 2952750"/>
                  <a:gd name="connsiteY60" fmla="*/ 19050 h 299213"/>
                  <a:gd name="connsiteX61" fmla="*/ 323850 w 2952750"/>
                  <a:gd name="connsiteY61" fmla="*/ 4762 h 299213"/>
                  <a:gd name="connsiteX62" fmla="*/ 223837 w 2952750"/>
                  <a:gd name="connsiteY62" fmla="*/ 9525 h 299213"/>
                  <a:gd name="connsiteX63" fmla="*/ 209550 w 2952750"/>
                  <a:gd name="connsiteY63" fmla="*/ 19050 h 299213"/>
                  <a:gd name="connsiteX64" fmla="*/ 185737 w 2952750"/>
                  <a:gd name="connsiteY64" fmla="*/ 47625 h 299213"/>
                  <a:gd name="connsiteX65" fmla="*/ 161925 w 2952750"/>
                  <a:gd name="connsiteY65" fmla="*/ 52387 h 299213"/>
                  <a:gd name="connsiteX66" fmla="*/ 128587 w 2952750"/>
                  <a:gd name="connsiteY66" fmla="*/ 66675 h 299213"/>
                  <a:gd name="connsiteX67" fmla="*/ 104775 w 2952750"/>
                  <a:gd name="connsiteY67" fmla="*/ 95250 h 299213"/>
                  <a:gd name="connsiteX68" fmla="*/ 90487 w 2952750"/>
                  <a:gd name="connsiteY68" fmla="*/ 109537 h 299213"/>
                  <a:gd name="connsiteX69" fmla="*/ 76200 w 2952750"/>
                  <a:gd name="connsiteY69" fmla="*/ 138112 h 299213"/>
                  <a:gd name="connsiteX70" fmla="*/ 66675 w 2952750"/>
                  <a:gd name="connsiteY70" fmla="*/ 166687 h 299213"/>
                  <a:gd name="connsiteX71" fmla="*/ 57150 w 2952750"/>
                  <a:gd name="connsiteY71" fmla="*/ 200025 h 299213"/>
                  <a:gd name="connsiteX72" fmla="*/ 47625 w 2952750"/>
                  <a:gd name="connsiteY72" fmla="*/ 257175 h 299213"/>
                  <a:gd name="connsiteX73" fmla="*/ 33337 w 2952750"/>
                  <a:gd name="connsiteY73" fmla="*/ 276225 h 299213"/>
                  <a:gd name="connsiteX74" fmla="*/ 14287 w 2952750"/>
                  <a:gd name="connsiteY74" fmla="*/ 295275 h 299213"/>
                  <a:gd name="connsiteX75" fmla="*/ 14287 w 2952750"/>
                  <a:gd name="connsiteY75" fmla="*/ 295275 h 299213"/>
                  <a:gd name="connsiteX76" fmla="*/ 0 w 2952750"/>
                  <a:gd name="connsiteY76" fmla="*/ 290512 h 299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2952750" h="299213">
                    <a:moveTo>
                      <a:pt x="2952750" y="0"/>
                    </a:moveTo>
                    <a:cubicBezTo>
                      <a:pt x="2934157" y="27888"/>
                      <a:pt x="2947987" y="264"/>
                      <a:pt x="2947987" y="47625"/>
                    </a:cubicBezTo>
                    <a:cubicBezTo>
                      <a:pt x="2947987" y="65159"/>
                      <a:pt x="2948382" y="83253"/>
                      <a:pt x="2943225" y="100012"/>
                    </a:cubicBezTo>
                    <a:cubicBezTo>
                      <a:pt x="2941542" y="105483"/>
                      <a:pt x="2934168" y="107212"/>
                      <a:pt x="2928937" y="109537"/>
                    </a:cubicBezTo>
                    <a:cubicBezTo>
                      <a:pt x="2919762" y="113615"/>
                      <a:pt x="2900362" y="119062"/>
                      <a:pt x="2900362" y="119062"/>
                    </a:cubicBezTo>
                    <a:cubicBezTo>
                      <a:pt x="2889831" y="129594"/>
                      <a:pt x="2883180" y="134378"/>
                      <a:pt x="2876550" y="147637"/>
                    </a:cubicBezTo>
                    <a:cubicBezTo>
                      <a:pt x="2871261" y="158214"/>
                      <a:pt x="2874500" y="169561"/>
                      <a:pt x="2857500" y="171450"/>
                    </a:cubicBezTo>
                    <a:cubicBezTo>
                      <a:pt x="2842485" y="173118"/>
                      <a:pt x="2605775" y="180951"/>
                      <a:pt x="2605087" y="180975"/>
                    </a:cubicBezTo>
                    <a:cubicBezTo>
                      <a:pt x="2591041" y="190339"/>
                      <a:pt x="2587969" y="191038"/>
                      <a:pt x="2576512" y="204787"/>
                    </a:cubicBezTo>
                    <a:cubicBezTo>
                      <a:pt x="2572848" y="209184"/>
                      <a:pt x="2570162" y="214312"/>
                      <a:pt x="2566987" y="219075"/>
                    </a:cubicBezTo>
                    <a:cubicBezTo>
                      <a:pt x="2562957" y="231166"/>
                      <a:pt x="2555086" y="258959"/>
                      <a:pt x="2543175" y="261937"/>
                    </a:cubicBezTo>
                    <a:lnTo>
                      <a:pt x="2524125" y="266700"/>
                    </a:lnTo>
                    <a:cubicBezTo>
                      <a:pt x="2456250" y="244075"/>
                      <a:pt x="2526863" y="266801"/>
                      <a:pt x="2476500" y="252412"/>
                    </a:cubicBezTo>
                    <a:cubicBezTo>
                      <a:pt x="2466980" y="249692"/>
                      <a:pt x="2452769" y="243507"/>
                      <a:pt x="2443162" y="242887"/>
                    </a:cubicBezTo>
                    <a:cubicBezTo>
                      <a:pt x="2400359" y="240126"/>
                      <a:pt x="2357437" y="239712"/>
                      <a:pt x="2314575" y="238125"/>
                    </a:cubicBezTo>
                    <a:lnTo>
                      <a:pt x="2257425" y="219075"/>
                    </a:lnTo>
                    <a:cubicBezTo>
                      <a:pt x="2252662" y="217487"/>
                      <a:pt x="2247314" y="217097"/>
                      <a:pt x="2243137" y="214312"/>
                    </a:cubicBezTo>
                    <a:lnTo>
                      <a:pt x="2214562" y="195262"/>
                    </a:lnTo>
                    <a:cubicBezTo>
                      <a:pt x="2187570" y="154775"/>
                      <a:pt x="2232034" y="217501"/>
                      <a:pt x="2176462" y="161925"/>
                    </a:cubicBezTo>
                    <a:cubicBezTo>
                      <a:pt x="2165928" y="151390"/>
                      <a:pt x="2161150" y="144743"/>
                      <a:pt x="2147887" y="138112"/>
                    </a:cubicBezTo>
                    <a:cubicBezTo>
                      <a:pt x="2143397" y="135867"/>
                      <a:pt x="2138362" y="134937"/>
                      <a:pt x="2133600" y="133350"/>
                    </a:cubicBezTo>
                    <a:cubicBezTo>
                      <a:pt x="2128837" y="130175"/>
                      <a:pt x="2124432" y="126385"/>
                      <a:pt x="2119312" y="123825"/>
                    </a:cubicBezTo>
                    <a:cubicBezTo>
                      <a:pt x="2100985" y="114661"/>
                      <a:pt x="2066032" y="115518"/>
                      <a:pt x="2052637" y="114300"/>
                    </a:cubicBezTo>
                    <a:cubicBezTo>
                      <a:pt x="2046287" y="112712"/>
                      <a:pt x="2039843" y="111462"/>
                      <a:pt x="2033587" y="109537"/>
                    </a:cubicBezTo>
                    <a:cubicBezTo>
                      <a:pt x="2019193" y="105108"/>
                      <a:pt x="2005580" y="97726"/>
                      <a:pt x="1990725" y="95250"/>
                    </a:cubicBezTo>
                    <a:cubicBezTo>
                      <a:pt x="1971675" y="92075"/>
                      <a:pt x="1952694" y="88456"/>
                      <a:pt x="1933575" y="85725"/>
                    </a:cubicBezTo>
                    <a:cubicBezTo>
                      <a:pt x="1917584" y="83440"/>
                      <a:pt x="1888165" y="79501"/>
                      <a:pt x="1871662" y="76200"/>
                    </a:cubicBezTo>
                    <a:cubicBezTo>
                      <a:pt x="1865244" y="74916"/>
                      <a:pt x="1892300" y="76993"/>
                      <a:pt x="1852612" y="71437"/>
                    </a:cubicBezTo>
                    <a:cubicBezTo>
                      <a:pt x="1773406" y="63516"/>
                      <a:pt x="1783690" y="53710"/>
                      <a:pt x="1738312" y="66675"/>
                    </a:cubicBezTo>
                    <a:cubicBezTo>
                      <a:pt x="1733485" y="68054"/>
                      <a:pt x="1728787" y="69850"/>
                      <a:pt x="1724025" y="71437"/>
                    </a:cubicBezTo>
                    <a:cubicBezTo>
                      <a:pt x="1682750" y="69850"/>
                      <a:pt x="1641408" y="69517"/>
                      <a:pt x="1600200" y="66675"/>
                    </a:cubicBezTo>
                    <a:cubicBezTo>
                      <a:pt x="1595192" y="66330"/>
                      <a:pt x="1590782" y="63130"/>
                      <a:pt x="1585912" y="61912"/>
                    </a:cubicBezTo>
                    <a:cubicBezTo>
                      <a:pt x="1578059" y="59949"/>
                      <a:pt x="1570002" y="58906"/>
                      <a:pt x="1562100" y="57150"/>
                    </a:cubicBezTo>
                    <a:cubicBezTo>
                      <a:pt x="1555710" y="55730"/>
                      <a:pt x="1549400" y="53975"/>
                      <a:pt x="1543050" y="52387"/>
                    </a:cubicBezTo>
                    <a:cubicBezTo>
                      <a:pt x="1516864" y="54569"/>
                      <a:pt x="1490826" y="47462"/>
                      <a:pt x="1471612" y="66675"/>
                    </a:cubicBezTo>
                    <a:cubicBezTo>
                      <a:pt x="1467565" y="70722"/>
                      <a:pt x="1466395" y="77193"/>
                      <a:pt x="1462087" y="80962"/>
                    </a:cubicBezTo>
                    <a:cubicBezTo>
                      <a:pt x="1453472" y="88500"/>
                      <a:pt x="1433512" y="100012"/>
                      <a:pt x="1433512" y="100012"/>
                    </a:cubicBezTo>
                    <a:cubicBezTo>
                      <a:pt x="1403350" y="98425"/>
                      <a:pt x="1373105" y="97985"/>
                      <a:pt x="1343025" y="95250"/>
                    </a:cubicBezTo>
                    <a:cubicBezTo>
                      <a:pt x="1338025" y="94795"/>
                      <a:pt x="1333126" y="92925"/>
                      <a:pt x="1328737" y="90487"/>
                    </a:cubicBezTo>
                    <a:cubicBezTo>
                      <a:pt x="1273603" y="59857"/>
                      <a:pt x="1320585" y="84147"/>
                      <a:pt x="1285875" y="57150"/>
                    </a:cubicBezTo>
                    <a:cubicBezTo>
                      <a:pt x="1276839" y="50122"/>
                      <a:pt x="1268739" y="38540"/>
                      <a:pt x="1257300" y="38100"/>
                    </a:cubicBezTo>
                    <a:lnTo>
                      <a:pt x="1133475" y="33337"/>
                    </a:lnTo>
                    <a:cubicBezTo>
                      <a:pt x="1120719" y="34400"/>
                      <a:pt x="1081488" y="33137"/>
                      <a:pt x="1062037" y="42862"/>
                    </a:cubicBezTo>
                    <a:cubicBezTo>
                      <a:pt x="1056918" y="45422"/>
                      <a:pt x="1052512" y="49212"/>
                      <a:pt x="1047750" y="52387"/>
                    </a:cubicBezTo>
                    <a:cubicBezTo>
                      <a:pt x="1039812" y="50800"/>
                      <a:pt x="1031516" y="50467"/>
                      <a:pt x="1023937" y="47625"/>
                    </a:cubicBezTo>
                    <a:cubicBezTo>
                      <a:pt x="1002664" y="39648"/>
                      <a:pt x="1017543" y="36110"/>
                      <a:pt x="995362" y="33337"/>
                    </a:cubicBezTo>
                    <a:cubicBezTo>
                      <a:pt x="974824" y="30770"/>
                      <a:pt x="954087" y="30162"/>
                      <a:pt x="933450" y="28575"/>
                    </a:cubicBezTo>
                    <a:cubicBezTo>
                      <a:pt x="901921" y="49594"/>
                      <a:pt x="915114" y="42506"/>
                      <a:pt x="895350" y="52387"/>
                    </a:cubicBezTo>
                    <a:cubicBezTo>
                      <a:pt x="854401" y="79685"/>
                      <a:pt x="906211" y="46956"/>
                      <a:pt x="866775" y="66675"/>
                    </a:cubicBezTo>
                    <a:cubicBezTo>
                      <a:pt x="861655" y="69235"/>
                      <a:pt x="857250" y="73025"/>
                      <a:pt x="852487" y="76200"/>
                    </a:cubicBezTo>
                    <a:cubicBezTo>
                      <a:pt x="849312" y="80962"/>
                      <a:pt x="847431" y="86911"/>
                      <a:pt x="842962" y="90487"/>
                    </a:cubicBezTo>
                    <a:cubicBezTo>
                      <a:pt x="839042" y="93623"/>
                      <a:pt x="833165" y="93005"/>
                      <a:pt x="828675" y="95250"/>
                    </a:cubicBezTo>
                    <a:cubicBezTo>
                      <a:pt x="791754" y="113711"/>
                      <a:pt x="836003" y="97570"/>
                      <a:pt x="800100" y="109537"/>
                    </a:cubicBezTo>
                    <a:cubicBezTo>
                      <a:pt x="769937" y="107950"/>
                      <a:pt x="739563" y="108681"/>
                      <a:pt x="709612" y="104775"/>
                    </a:cubicBezTo>
                    <a:cubicBezTo>
                      <a:pt x="702572" y="103857"/>
                      <a:pt x="696650" y="98903"/>
                      <a:pt x="690562" y="95250"/>
                    </a:cubicBezTo>
                    <a:cubicBezTo>
                      <a:pt x="673514" y="85021"/>
                      <a:pt x="655411" y="67199"/>
                      <a:pt x="633412" y="66675"/>
                    </a:cubicBezTo>
                    <a:lnTo>
                      <a:pt x="433387" y="61912"/>
                    </a:lnTo>
                    <a:cubicBezTo>
                      <a:pt x="423862" y="58737"/>
                      <a:pt x="413166" y="57956"/>
                      <a:pt x="404812" y="52387"/>
                    </a:cubicBezTo>
                    <a:cubicBezTo>
                      <a:pt x="386348" y="40077"/>
                      <a:pt x="395955" y="44672"/>
                      <a:pt x="376237" y="38100"/>
                    </a:cubicBezTo>
                    <a:cubicBezTo>
                      <a:pt x="373062" y="33337"/>
                      <a:pt x="371182" y="27388"/>
                      <a:pt x="366712" y="23812"/>
                    </a:cubicBezTo>
                    <a:cubicBezTo>
                      <a:pt x="362792" y="20676"/>
                      <a:pt x="356915" y="21295"/>
                      <a:pt x="352425" y="19050"/>
                    </a:cubicBezTo>
                    <a:cubicBezTo>
                      <a:pt x="315489" y="582"/>
                      <a:pt x="359767" y="16736"/>
                      <a:pt x="323850" y="4762"/>
                    </a:cubicBezTo>
                    <a:cubicBezTo>
                      <a:pt x="290512" y="6350"/>
                      <a:pt x="256955" y="5385"/>
                      <a:pt x="223837" y="9525"/>
                    </a:cubicBezTo>
                    <a:cubicBezTo>
                      <a:pt x="218158" y="10235"/>
                      <a:pt x="213597" y="15003"/>
                      <a:pt x="209550" y="19050"/>
                    </a:cubicBezTo>
                    <a:cubicBezTo>
                      <a:pt x="198610" y="29990"/>
                      <a:pt x="201341" y="39823"/>
                      <a:pt x="185737" y="47625"/>
                    </a:cubicBezTo>
                    <a:cubicBezTo>
                      <a:pt x="178497" y="51245"/>
                      <a:pt x="169778" y="50424"/>
                      <a:pt x="161925" y="52387"/>
                    </a:cubicBezTo>
                    <a:cubicBezTo>
                      <a:pt x="152359" y="54778"/>
                      <a:pt x="135925" y="61434"/>
                      <a:pt x="128587" y="66675"/>
                    </a:cubicBezTo>
                    <a:cubicBezTo>
                      <a:pt x="111398" y="78953"/>
                      <a:pt x="117062" y="80506"/>
                      <a:pt x="104775" y="95250"/>
                    </a:cubicBezTo>
                    <a:cubicBezTo>
                      <a:pt x="100463" y="100424"/>
                      <a:pt x="95250" y="104775"/>
                      <a:pt x="90487" y="109537"/>
                    </a:cubicBezTo>
                    <a:cubicBezTo>
                      <a:pt x="73124" y="161632"/>
                      <a:pt x="100813" y="82734"/>
                      <a:pt x="76200" y="138112"/>
                    </a:cubicBezTo>
                    <a:cubicBezTo>
                      <a:pt x="72122" y="147287"/>
                      <a:pt x="69850" y="157162"/>
                      <a:pt x="66675" y="166687"/>
                    </a:cubicBezTo>
                    <a:cubicBezTo>
                      <a:pt x="59841" y="187188"/>
                      <a:pt x="63131" y="176100"/>
                      <a:pt x="57150" y="200025"/>
                    </a:cubicBezTo>
                    <a:cubicBezTo>
                      <a:pt x="56430" y="206507"/>
                      <a:pt x="55327" y="243697"/>
                      <a:pt x="47625" y="257175"/>
                    </a:cubicBezTo>
                    <a:cubicBezTo>
                      <a:pt x="43687" y="264067"/>
                      <a:pt x="38950" y="270612"/>
                      <a:pt x="33337" y="276225"/>
                    </a:cubicBezTo>
                    <a:cubicBezTo>
                      <a:pt x="10349" y="299213"/>
                      <a:pt x="25175" y="273502"/>
                      <a:pt x="14287" y="295275"/>
                    </a:cubicBezTo>
                    <a:lnTo>
                      <a:pt x="14287" y="295275"/>
                    </a:lnTo>
                    <a:lnTo>
                      <a:pt x="0" y="290512"/>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32" name="31 Forma libre"/>
              <p:cNvSpPr/>
              <p:nvPr/>
            </p:nvSpPr>
            <p:spPr>
              <a:xfrm>
                <a:off x="1647825" y="360003"/>
                <a:ext cx="1336769" cy="2204864"/>
              </a:xfrm>
              <a:custGeom>
                <a:avLst/>
                <a:gdLst>
                  <a:gd name="connsiteX0" fmla="*/ 1319213 w 1336769"/>
                  <a:gd name="connsiteY0" fmla="*/ 25760 h 2204864"/>
                  <a:gd name="connsiteX1" fmla="*/ 1295400 w 1336769"/>
                  <a:gd name="connsiteY1" fmla="*/ 59097 h 2204864"/>
                  <a:gd name="connsiteX2" fmla="*/ 1276350 w 1336769"/>
                  <a:gd name="connsiteY2" fmla="*/ 87672 h 2204864"/>
                  <a:gd name="connsiteX3" fmla="*/ 1266825 w 1336769"/>
                  <a:gd name="connsiteY3" fmla="*/ 101960 h 2204864"/>
                  <a:gd name="connsiteX4" fmla="*/ 1247775 w 1336769"/>
                  <a:gd name="connsiteY4" fmla="*/ 116247 h 2204864"/>
                  <a:gd name="connsiteX5" fmla="*/ 1223963 w 1336769"/>
                  <a:gd name="connsiteY5" fmla="*/ 135297 h 2204864"/>
                  <a:gd name="connsiteX6" fmla="*/ 1181100 w 1336769"/>
                  <a:gd name="connsiteY6" fmla="*/ 173397 h 2204864"/>
                  <a:gd name="connsiteX7" fmla="*/ 1162050 w 1336769"/>
                  <a:gd name="connsiteY7" fmla="*/ 201972 h 2204864"/>
                  <a:gd name="connsiteX8" fmla="*/ 1138238 w 1336769"/>
                  <a:gd name="connsiteY8" fmla="*/ 244835 h 2204864"/>
                  <a:gd name="connsiteX9" fmla="*/ 1123950 w 1336769"/>
                  <a:gd name="connsiteY9" fmla="*/ 254360 h 2204864"/>
                  <a:gd name="connsiteX10" fmla="*/ 1114425 w 1336769"/>
                  <a:gd name="connsiteY10" fmla="*/ 268647 h 2204864"/>
                  <a:gd name="connsiteX11" fmla="*/ 1100138 w 1336769"/>
                  <a:gd name="connsiteY11" fmla="*/ 282935 h 2204864"/>
                  <a:gd name="connsiteX12" fmla="*/ 1085850 w 1336769"/>
                  <a:gd name="connsiteY12" fmla="*/ 316272 h 2204864"/>
                  <a:gd name="connsiteX13" fmla="*/ 1081088 w 1336769"/>
                  <a:gd name="connsiteY13" fmla="*/ 344847 h 2204864"/>
                  <a:gd name="connsiteX14" fmla="*/ 1066800 w 1336769"/>
                  <a:gd name="connsiteY14" fmla="*/ 354372 h 2204864"/>
                  <a:gd name="connsiteX15" fmla="*/ 1047750 w 1336769"/>
                  <a:gd name="connsiteY15" fmla="*/ 382947 h 2204864"/>
                  <a:gd name="connsiteX16" fmla="*/ 1014413 w 1336769"/>
                  <a:gd name="connsiteY16" fmla="*/ 411522 h 2204864"/>
                  <a:gd name="connsiteX17" fmla="*/ 1000125 w 1336769"/>
                  <a:gd name="connsiteY17" fmla="*/ 425810 h 2204864"/>
                  <a:gd name="connsiteX18" fmla="*/ 971550 w 1336769"/>
                  <a:gd name="connsiteY18" fmla="*/ 435335 h 2204864"/>
                  <a:gd name="connsiteX19" fmla="*/ 938213 w 1336769"/>
                  <a:gd name="connsiteY19" fmla="*/ 449622 h 2204864"/>
                  <a:gd name="connsiteX20" fmla="*/ 904875 w 1336769"/>
                  <a:gd name="connsiteY20" fmla="*/ 473435 h 2204864"/>
                  <a:gd name="connsiteX21" fmla="*/ 881063 w 1336769"/>
                  <a:gd name="connsiteY21" fmla="*/ 502010 h 2204864"/>
                  <a:gd name="connsiteX22" fmla="*/ 866775 w 1336769"/>
                  <a:gd name="connsiteY22" fmla="*/ 511535 h 2204864"/>
                  <a:gd name="connsiteX23" fmla="*/ 857250 w 1336769"/>
                  <a:gd name="connsiteY23" fmla="*/ 525822 h 2204864"/>
                  <a:gd name="connsiteX24" fmla="*/ 823913 w 1336769"/>
                  <a:gd name="connsiteY24" fmla="*/ 549635 h 2204864"/>
                  <a:gd name="connsiteX25" fmla="*/ 809625 w 1336769"/>
                  <a:gd name="connsiteY25" fmla="*/ 554397 h 2204864"/>
                  <a:gd name="connsiteX26" fmla="*/ 790575 w 1336769"/>
                  <a:gd name="connsiteY26" fmla="*/ 563922 h 2204864"/>
                  <a:gd name="connsiteX27" fmla="*/ 762000 w 1336769"/>
                  <a:gd name="connsiteY27" fmla="*/ 578210 h 2204864"/>
                  <a:gd name="connsiteX28" fmla="*/ 728663 w 1336769"/>
                  <a:gd name="connsiteY28" fmla="*/ 621072 h 2204864"/>
                  <a:gd name="connsiteX29" fmla="*/ 714375 w 1336769"/>
                  <a:gd name="connsiteY29" fmla="*/ 649647 h 2204864"/>
                  <a:gd name="connsiteX30" fmla="*/ 709613 w 1336769"/>
                  <a:gd name="connsiteY30" fmla="*/ 663935 h 2204864"/>
                  <a:gd name="connsiteX31" fmla="*/ 700088 w 1336769"/>
                  <a:gd name="connsiteY31" fmla="*/ 678222 h 2204864"/>
                  <a:gd name="connsiteX32" fmla="*/ 690563 w 1336769"/>
                  <a:gd name="connsiteY32" fmla="*/ 706797 h 2204864"/>
                  <a:gd name="connsiteX33" fmla="*/ 685800 w 1336769"/>
                  <a:gd name="connsiteY33" fmla="*/ 721085 h 2204864"/>
                  <a:gd name="connsiteX34" fmla="*/ 666750 w 1336769"/>
                  <a:gd name="connsiteY34" fmla="*/ 735372 h 2204864"/>
                  <a:gd name="connsiteX35" fmla="*/ 623888 w 1336769"/>
                  <a:gd name="connsiteY35" fmla="*/ 763947 h 2204864"/>
                  <a:gd name="connsiteX36" fmla="*/ 609600 w 1336769"/>
                  <a:gd name="connsiteY36" fmla="*/ 773472 h 2204864"/>
                  <a:gd name="connsiteX37" fmla="*/ 590550 w 1336769"/>
                  <a:gd name="connsiteY37" fmla="*/ 816335 h 2204864"/>
                  <a:gd name="connsiteX38" fmla="*/ 585788 w 1336769"/>
                  <a:gd name="connsiteY38" fmla="*/ 830622 h 2204864"/>
                  <a:gd name="connsiteX39" fmla="*/ 581025 w 1336769"/>
                  <a:gd name="connsiteY39" fmla="*/ 844910 h 2204864"/>
                  <a:gd name="connsiteX40" fmla="*/ 590550 w 1336769"/>
                  <a:gd name="connsiteY40" fmla="*/ 883010 h 2204864"/>
                  <a:gd name="connsiteX41" fmla="*/ 600075 w 1336769"/>
                  <a:gd name="connsiteY41" fmla="*/ 897297 h 2204864"/>
                  <a:gd name="connsiteX42" fmla="*/ 614363 w 1336769"/>
                  <a:gd name="connsiteY42" fmla="*/ 925872 h 2204864"/>
                  <a:gd name="connsiteX43" fmla="*/ 609600 w 1336769"/>
                  <a:gd name="connsiteY43" fmla="*/ 973497 h 2204864"/>
                  <a:gd name="connsiteX44" fmla="*/ 604838 w 1336769"/>
                  <a:gd name="connsiteY44" fmla="*/ 987785 h 2204864"/>
                  <a:gd name="connsiteX45" fmla="*/ 590550 w 1336769"/>
                  <a:gd name="connsiteY45" fmla="*/ 997310 h 2204864"/>
                  <a:gd name="connsiteX46" fmla="*/ 581025 w 1336769"/>
                  <a:gd name="connsiteY46" fmla="*/ 1016360 h 2204864"/>
                  <a:gd name="connsiteX47" fmla="*/ 571500 w 1336769"/>
                  <a:gd name="connsiteY47" fmla="*/ 1030647 h 2204864"/>
                  <a:gd name="connsiteX48" fmla="*/ 566738 w 1336769"/>
                  <a:gd name="connsiteY48" fmla="*/ 1044935 h 2204864"/>
                  <a:gd name="connsiteX49" fmla="*/ 571500 w 1336769"/>
                  <a:gd name="connsiteY49" fmla="*/ 1073510 h 2204864"/>
                  <a:gd name="connsiteX50" fmla="*/ 547688 w 1336769"/>
                  <a:gd name="connsiteY50" fmla="*/ 1121135 h 2204864"/>
                  <a:gd name="connsiteX51" fmla="*/ 528638 w 1336769"/>
                  <a:gd name="connsiteY51" fmla="*/ 1149710 h 2204864"/>
                  <a:gd name="connsiteX52" fmla="*/ 519113 w 1336769"/>
                  <a:gd name="connsiteY52" fmla="*/ 1163997 h 2204864"/>
                  <a:gd name="connsiteX53" fmla="*/ 514350 w 1336769"/>
                  <a:gd name="connsiteY53" fmla="*/ 1183047 h 2204864"/>
                  <a:gd name="connsiteX54" fmla="*/ 504825 w 1336769"/>
                  <a:gd name="connsiteY54" fmla="*/ 1216385 h 2204864"/>
                  <a:gd name="connsiteX55" fmla="*/ 490538 w 1336769"/>
                  <a:gd name="connsiteY55" fmla="*/ 1292585 h 2204864"/>
                  <a:gd name="connsiteX56" fmla="*/ 476250 w 1336769"/>
                  <a:gd name="connsiteY56" fmla="*/ 1311635 h 2204864"/>
                  <a:gd name="connsiteX57" fmla="*/ 457200 w 1336769"/>
                  <a:gd name="connsiteY57" fmla="*/ 1340210 h 2204864"/>
                  <a:gd name="connsiteX58" fmla="*/ 452438 w 1336769"/>
                  <a:gd name="connsiteY58" fmla="*/ 1354497 h 2204864"/>
                  <a:gd name="connsiteX59" fmla="*/ 438150 w 1336769"/>
                  <a:gd name="connsiteY59" fmla="*/ 1383072 h 2204864"/>
                  <a:gd name="connsiteX60" fmla="*/ 428625 w 1336769"/>
                  <a:gd name="connsiteY60" fmla="*/ 1430697 h 2204864"/>
                  <a:gd name="connsiteX61" fmla="*/ 414338 w 1336769"/>
                  <a:gd name="connsiteY61" fmla="*/ 1449747 h 2204864"/>
                  <a:gd name="connsiteX62" fmla="*/ 404813 w 1336769"/>
                  <a:gd name="connsiteY62" fmla="*/ 1464035 h 2204864"/>
                  <a:gd name="connsiteX63" fmla="*/ 376238 w 1336769"/>
                  <a:gd name="connsiteY63" fmla="*/ 1487847 h 2204864"/>
                  <a:gd name="connsiteX64" fmla="*/ 361950 w 1336769"/>
                  <a:gd name="connsiteY64" fmla="*/ 1516422 h 2204864"/>
                  <a:gd name="connsiteX65" fmla="*/ 352425 w 1336769"/>
                  <a:gd name="connsiteY65" fmla="*/ 1530710 h 2204864"/>
                  <a:gd name="connsiteX66" fmla="*/ 342900 w 1336769"/>
                  <a:gd name="connsiteY66" fmla="*/ 1554522 h 2204864"/>
                  <a:gd name="connsiteX67" fmla="*/ 323850 w 1336769"/>
                  <a:gd name="connsiteY67" fmla="*/ 1583097 h 2204864"/>
                  <a:gd name="connsiteX68" fmla="*/ 314325 w 1336769"/>
                  <a:gd name="connsiteY68" fmla="*/ 1597385 h 2204864"/>
                  <a:gd name="connsiteX69" fmla="*/ 309563 w 1336769"/>
                  <a:gd name="connsiteY69" fmla="*/ 1611672 h 2204864"/>
                  <a:gd name="connsiteX70" fmla="*/ 304800 w 1336769"/>
                  <a:gd name="connsiteY70" fmla="*/ 1645010 h 2204864"/>
                  <a:gd name="connsiteX71" fmla="*/ 276225 w 1336769"/>
                  <a:gd name="connsiteY71" fmla="*/ 1668822 h 2204864"/>
                  <a:gd name="connsiteX72" fmla="*/ 271463 w 1336769"/>
                  <a:gd name="connsiteY72" fmla="*/ 1721210 h 2204864"/>
                  <a:gd name="connsiteX73" fmla="*/ 257175 w 1336769"/>
                  <a:gd name="connsiteY73" fmla="*/ 1735497 h 2204864"/>
                  <a:gd name="connsiteX74" fmla="*/ 247650 w 1336769"/>
                  <a:gd name="connsiteY74" fmla="*/ 1749785 h 2204864"/>
                  <a:gd name="connsiteX75" fmla="*/ 233363 w 1336769"/>
                  <a:gd name="connsiteY75" fmla="*/ 1764072 h 2204864"/>
                  <a:gd name="connsiteX76" fmla="*/ 223838 w 1336769"/>
                  <a:gd name="connsiteY76" fmla="*/ 1778360 h 2204864"/>
                  <a:gd name="connsiteX77" fmla="*/ 209550 w 1336769"/>
                  <a:gd name="connsiteY77" fmla="*/ 1783122 h 2204864"/>
                  <a:gd name="connsiteX78" fmla="*/ 195263 w 1336769"/>
                  <a:gd name="connsiteY78" fmla="*/ 1797410 h 2204864"/>
                  <a:gd name="connsiteX79" fmla="*/ 185738 w 1336769"/>
                  <a:gd name="connsiteY79" fmla="*/ 1811697 h 2204864"/>
                  <a:gd name="connsiteX80" fmla="*/ 138113 w 1336769"/>
                  <a:gd name="connsiteY80" fmla="*/ 1854560 h 2204864"/>
                  <a:gd name="connsiteX81" fmla="*/ 119063 w 1336769"/>
                  <a:gd name="connsiteY81" fmla="*/ 1883135 h 2204864"/>
                  <a:gd name="connsiteX82" fmla="*/ 133350 w 1336769"/>
                  <a:gd name="connsiteY82" fmla="*/ 1959335 h 2204864"/>
                  <a:gd name="connsiteX83" fmla="*/ 119063 w 1336769"/>
                  <a:gd name="connsiteY83" fmla="*/ 2035535 h 2204864"/>
                  <a:gd name="connsiteX84" fmla="*/ 104775 w 1336769"/>
                  <a:gd name="connsiteY84" fmla="*/ 2049822 h 2204864"/>
                  <a:gd name="connsiteX85" fmla="*/ 95250 w 1336769"/>
                  <a:gd name="connsiteY85" fmla="*/ 2064110 h 2204864"/>
                  <a:gd name="connsiteX86" fmla="*/ 90488 w 1336769"/>
                  <a:gd name="connsiteY86" fmla="*/ 2078397 h 2204864"/>
                  <a:gd name="connsiteX87" fmla="*/ 76200 w 1336769"/>
                  <a:gd name="connsiteY87" fmla="*/ 2087922 h 2204864"/>
                  <a:gd name="connsiteX88" fmla="*/ 66675 w 1336769"/>
                  <a:gd name="connsiteY88" fmla="*/ 2102210 h 2204864"/>
                  <a:gd name="connsiteX89" fmla="*/ 71438 w 1336769"/>
                  <a:gd name="connsiteY89" fmla="*/ 2126022 h 2204864"/>
                  <a:gd name="connsiteX90" fmla="*/ 76200 w 1336769"/>
                  <a:gd name="connsiteY90" fmla="*/ 2145072 h 2204864"/>
                  <a:gd name="connsiteX91" fmla="*/ 33338 w 1336769"/>
                  <a:gd name="connsiteY91" fmla="*/ 2178410 h 2204864"/>
                  <a:gd name="connsiteX92" fmla="*/ 19050 w 1336769"/>
                  <a:gd name="connsiteY92" fmla="*/ 2187935 h 2204864"/>
                  <a:gd name="connsiteX93" fmla="*/ 0 w 1336769"/>
                  <a:gd name="connsiteY93" fmla="*/ 2202222 h 2204864"/>
                  <a:gd name="connsiteX94" fmla="*/ 4763 w 1336769"/>
                  <a:gd name="connsiteY94" fmla="*/ 2202222 h 22048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1336769" h="2204864">
                    <a:moveTo>
                      <a:pt x="1319213" y="25760"/>
                    </a:moveTo>
                    <a:cubicBezTo>
                      <a:pt x="1288234" y="72227"/>
                      <a:pt x="1336769" y="0"/>
                      <a:pt x="1295400" y="59097"/>
                    </a:cubicBezTo>
                    <a:cubicBezTo>
                      <a:pt x="1288835" y="68475"/>
                      <a:pt x="1282700" y="78147"/>
                      <a:pt x="1276350" y="87672"/>
                    </a:cubicBezTo>
                    <a:cubicBezTo>
                      <a:pt x="1273175" y="92435"/>
                      <a:pt x="1271404" y="98526"/>
                      <a:pt x="1266825" y="101960"/>
                    </a:cubicBezTo>
                    <a:lnTo>
                      <a:pt x="1247775" y="116247"/>
                    </a:lnTo>
                    <a:cubicBezTo>
                      <a:pt x="1231719" y="140333"/>
                      <a:pt x="1246966" y="123796"/>
                      <a:pt x="1223963" y="135297"/>
                    </a:cubicBezTo>
                    <a:cubicBezTo>
                      <a:pt x="1209647" y="142455"/>
                      <a:pt x="1187412" y="163929"/>
                      <a:pt x="1181100" y="173397"/>
                    </a:cubicBezTo>
                    <a:lnTo>
                      <a:pt x="1162050" y="201972"/>
                    </a:lnTo>
                    <a:cubicBezTo>
                      <a:pt x="1152848" y="229577"/>
                      <a:pt x="1157979" y="228384"/>
                      <a:pt x="1138238" y="244835"/>
                    </a:cubicBezTo>
                    <a:cubicBezTo>
                      <a:pt x="1133841" y="248499"/>
                      <a:pt x="1128713" y="251185"/>
                      <a:pt x="1123950" y="254360"/>
                    </a:cubicBezTo>
                    <a:cubicBezTo>
                      <a:pt x="1120775" y="259122"/>
                      <a:pt x="1118089" y="264250"/>
                      <a:pt x="1114425" y="268647"/>
                    </a:cubicBezTo>
                    <a:cubicBezTo>
                      <a:pt x="1110113" y="273821"/>
                      <a:pt x="1104053" y="277454"/>
                      <a:pt x="1100138" y="282935"/>
                    </a:cubicBezTo>
                    <a:cubicBezTo>
                      <a:pt x="1092783" y="293233"/>
                      <a:pt x="1089737" y="304613"/>
                      <a:pt x="1085850" y="316272"/>
                    </a:cubicBezTo>
                    <a:cubicBezTo>
                      <a:pt x="1084263" y="325797"/>
                      <a:pt x="1085406" y="336210"/>
                      <a:pt x="1081088" y="344847"/>
                    </a:cubicBezTo>
                    <a:cubicBezTo>
                      <a:pt x="1078528" y="349967"/>
                      <a:pt x="1070569" y="350064"/>
                      <a:pt x="1066800" y="354372"/>
                    </a:cubicBezTo>
                    <a:cubicBezTo>
                      <a:pt x="1059262" y="362987"/>
                      <a:pt x="1055845" y="374852"/>
                      <a:pt x="1047750" y="382947"/>
                    </a:cubicBezTo>
                    <a:cubicBezTo>
                      <a:pt x="990511" y="440186"/>
                      <a:pt x="1057932" y="375255"/>
                      <a:pt x="1014413" y="411522"/>
                    </a:cubicBezTo>
                    <a:cubicBezTo>
                      <a:pt x="1009239" y="415834"/>
                      <a:pt x="1006013" y="422539"/>
                      <a:pt x="1000125" y="425810"/>
                    </a:cubicBezTo>
                    <a:cubicBezTo>
                      <a:pt x="991348" y="430686"/>
                      <a:pt x="979904" y="429766"/>
                      <a:pt x="971550" y="435335"/>
                    </a:cubicBezTo>
                    <a:cubicBezTo>
                      <a:pt x="951817" y="448491"/>
                      <a:pt x="962816" y="443472"/>
                      <a:pt x="938213" y="449622"/>
                    </a:cubicBezTo>
                    <a:cubicBezTo>
                      <a:pt x="926902" y="457162"/>
                      <a:pt x="915217" y="464570"/>
                      <a:pt x="904875" y="473435"/>
                    </a:cubicBezTo>
                    <a:cubicBezTo>
                      <a:pt x="850254" y="520254"/>
                      <a:pt x="925163" y="457910"/>
                      <a:pt x="881063" y="502010"/>
                    </a:cubicBezTo>
                    <a:cubicBezTo>
                      <a:pt x="877016" y="506057"/>
                      <a:pt x="871538" y="508360"/>
                      <a:pt x="866775" y="511535"/>
                    </a:cubicBezTo>
                    <a:cubicBezTo>
                      <a:pt x="863600" y="516297"/>
                      <a:pt x="861297" y="521775"/>
                      <a:pt x="857250" y="525822"/>
                    </a:cubicBezTo>
                    <a:cubicBezTo>
                      <a:pt x="855093" y="527979"/>
                      <a:pt x="829321" y="546931"/>
                      <a:pt x="823913" y="549635"/>
                    </a:cubicBezTo>
                    <a:cubicBezTo>
                      <a:pt x="819423" y="551880"/>
                      <a:pt x="814239" y="552420"/>
                      <a:pt x="809625" y="554397"/>
                    </a:cubicBezTo>
                    <a:cubicBezTo>
                      <a:pt x="803099" y="557194"/>
                      <a:pt x="797100" y="561125"/>
                      <a:pt x="790575" y="563922"/>
                    </a:cubicBezTo>
                    <a:cubicBezTo>
                      <a:pt x="762972" y="575753"/>
                      <a:pt x="789457" y="559906"/>
                      <a:pt x="762000" y="578210"/>
                    </a:cubicBezTo>
                    <a:cubicBezTo>
                      <a:pt x="739214" y="612389"/>
                      <a:pt x="751045" y="598690"/>
                      <a:pt x="728663" y="621072"/>
                    </a:cubicBezTo>
                    <a:cubicBezTo>
                      <a:pt x="716688" y="656993"/>
                      <a:pt x="732843" y="612710"/>
                      <a:pt x="714375" y="649647"/>
                    </a:cubicBezTo>
                    <a:cubicBezTo>
                      <a:pt x="712130" y="654137"/>
                      <a:pt x="711858" y="659445"/>
                      <a:pt x="709613" y="663935"/>
                    </a:cubicBezTo>
                    <a:cubicBezTo>
                      <a:pt x="707053" y="669054"/>
                      <a:pt x="702413" y="672992"/>
                      <a:pt x="700088" y="678222"/>
                    </a:cubicBezTo>
                    <a:cubicBezTo>
                      <a:pt x="696010" y="687397"/>
                      <a:pt x="693738" y="697272"/>
                      <a:pt x="690563" y="706797"/>
                    </a:cubicBezTo>
                    <a:cubicBezTo>
                      <a:pt x="688975" y="711560"/>
                      <a:pt x="689816" y="718073"/>
                      <a:pt x="685800" y="721085"/>
                    </a:cubicBezTo>
                    <a:cubicBezTo>
                      <a:pt x="679450" y="725847"/>
                      <a:pt x="673253" y="730820"/>
                      <a:pt x="666750" y="735372"/>
                    </a:cubicBezTo>
                    <a:cubicBezTo>
                      <a:pt x="652683" y="745219"/>
                      <a:pt x="638175" y="754422"/>
                      <a:pt x="623888" y="763947"/>
                    </a:cubicBezTo>
                    <a:lnTo>
                      <a:pt x="609600" y="773472"/>
                    </a:lnTo>
                    <a:cubicBezTo>
                      <a:pt x="594506" y="796114"/>
                      <a:pt x="601885" y="782331"/>
                      <a:pt x="590550" y="816335"/>
                    </a:cubicBezTo>
                    <a:lnTo>
                      <a:pt x="585788" y="830622"/>
                    </a:lnTo>
                    <a:lnTo>
                      <a:pt x="581025" y="844910"/>
                    </a:lnTo>
                    <a:cubicBezTo>
                      <a:pt x="582835" y="853961"/>
                      <a:pt x="585670" y="873251"/>
                      <a:pt x="590550" y="883010"/>
                    </a:cubicBezTo>
                    <a:cubicBezTo>
                      <a:pt x="593110" y="888129"/>
                      <a:pt x="597515" y="892178"/>
                      <a:pt x="600075" y="897297"/>
                    </a:cubicBezTo>
                    <a:cubicBezTo>
                      <a:pt x="619793" y="936731"/>
                      <a:pt x="587067" y="884929"/>
                      <a:pt x="614363" y="925872"/>
                    </a:cubicBezTo>
                    <a:cubicBezTo>
                      <a:pt x="612775" y="941747"/>
                      <a:pt x="612026" y="957728"/>
                      <a:pt x="609600" y="973497"/>
                    </a:cubicBezTo>
                    <a:cubicBezTo>
                      <a:pt x="608837" y="978459"/>
                      <a:pt x="607974" y="983865"/>
                      <a:pt x="604838" y="987785"/>
                    </a:cubicBezTo>
                    <a:cubicBezTo>
                      <a:pt x="601262" y="992255"/>
                      <a:pt x="595313" y="994135"/>
                      <a:pt x="590550" y="997310"/>
                    </a:cubicBezTo>
                    <a:cubicBezTo>
                      <a:pt x="587375" y="1003660"/>
                      <a:pt x="584547" y="1010196"/>
                      <a:pt x="581025" y="1016360"/>
                    </a:cubicBezTo>
                    <a:cubicBezTo>
                      <a:pt x="578185" y="1021330"/>
                      <a:pt x="574060" y="1025528"/>
                      <a:pt x="571500" y="1030647"/>
                    </a:cubicBezTo>
                    <a:cubicBezTo>
                      <a:pt x="569255" y="1035137"/>
                      <a:pt x="568325" y="1040172"/>
                      <a:pt x="566738" y="1044935"/>
                    </a:cubicBezTo>
                    <a:cubicBezTo>
                      <a:pt x="568325" y="1054460"/>
                      <a:pt x="571500" y="1063854"/>
                      <a:pt x="571500" y="1073510"/>
                    </a:cubicBezTo>
                    <a:cubicBezTo>
                      <a:pt x="571500" y="1092359"/>
                      <a:pt x="557185" y="1106890"/>
                      <a:pt x="547688" y="1121135"/>
                    </a:cubicBezTo>
                    <a:lnTo>
                      <a:pt x="528638" y="1149710"/>
                    </a:lnTo>
                    <a:lnTo>
                      <a:pt x="519113" y="1163997"/>
                    </a:lnTo>
                    <a:cubicBezTo>
                      <a:pt x="517525" y="1170347"/>
                      <a:pt x="516148" y="1176753"/>
                      <a:pt x="514350" y="1183047"/>
                    </a:cubicBezTo>
                    <a:cubicBezTo>
                      <a:pt x="500685" y="1230874"/>
                      <a:pt x="519715" y="1156832"/>
                      <a:pt x="504825" y="1216385"/>
                    </a:cubicBezTo>
                    <a:cubicBezTo>
                      <a:pt x="500279" y="1275486"/>
                      <a:pt x="511363" y="1263430"/>
                      <a:pt x="490538" y="1292585"/>
                    </a:cubicBezTo>
                    <a:cubicBezTo>
                      <a:pt x="485924" y="1299044"/>
                      <a:pt x="480802" y="1305132"/>
                      <a:pt x="476250" y="1311635"/>
                    </a:cubicBezTo>
                    <a:cubicBezTo>
                      <a:pt x="469685" y="1321013"/>
                      <a:pt x="457200" y="1340210"/>
                      <a:pt x="457200" y="1340210"/>
                    </a:cubicBezTo>
                    <a:cubicBezTo>
                      <a:pt x="455613" y="1344972"/>
                      <a:pt x="454683" y="1350007"/>
                      <a:pt x="452438" y="1354497"/>
                    </a:cubicBezTo>
                    <a:cubicBezTo>
                      <a:pt x="441774" y="1375825"/>
                      <a:pt x="443280" y="1360844"/>
                      <a:pt x="438150" y="1383072"/>
                    </a:cubicBezTo>
                    <a:cubicBezTo>
                      <a:pt x="434510" y="1398847"/>
                      <a:pt x="434070" y="1415451"/>
                      <a:pt x="428625" y="1430697"/>
                    </a:cubicBezTo>
                    <a:cubicBezTo>
                      <a:pt x="425955" y="1438172"/>
                      <a:pt x="418951" y="1443288"/>
                      <a:pt x="414338" y="1449747"/>
                    </a:cubicBezTo>
                    <a:cubicBezTo>
                      <a:pt x="411011" y="1454405"/>
                      <a:pt x="408477" y="1459638"/>
                      <a:pt x="404813" y="1464035"/>
                    </a:cubicBezTo>
                    <a:cubicBezTo>
                      <a:pt x="393356" y="1477784"/>
                      <a:pt x="390284" y="1478483"/>
                      <a:pt x="376238" y="1487847"/>
                    </a:cubicBezTo>
                    <a:cubicBezTo>
                      <a:pt x="348940" y="1528796"/>
                      <a:pt x="381669" y="1476986"/>
                      <a:pt x="361950" y="1516422"/>
                    </a:cubicBezTo>
                    <a:cubicBezTo>
                      <a:pt x="359390" y="1521542"/>
                      <a:pt x="354985" y="1525590"/>
                      <a:pt x="352425" y="1530710"/>
                    </a:cubicBezTo>
                    <a:cubicBezTo>
                      <a:pt x="348602" y="1538356"/>
                      <a:pt x="346994" y="1547017"/>
                      <a:pt x="342900" y="1554522"/>
                    </a:cubicBezTo>
                    <a:cubicBezTo>
                      <a:pt x="337418" y="1564572"/>
                      <a:pt x="330200" y="1573572"/>
                      <a:pt x="323850" y="1583097"/>
                    </a:cubicBezTo>
                    <a:lnTo>
                      <a:pt x="314325" y="1597385"/>
                    </a:lnTo>
                    <a:cubicBezTo>
                      <a:pt x="312738" y="1602147"/>
                      <a:pt x="310547" y="1606750"/>
                      <a:pt x="309563" y="1611672"/>
                    </a:cubicBezTo>
                    <a:cubicBezTo>
                      <a:pt x="307361" y="1622680"/>
                      <a:pt x="308969" y="1634587"/>
                      <a:pt x="304800" y="1645010"/>
                    </a:cubicBezTo>
                    <a:cubicBezTo>
                      <a:pt x="301466" y="1653344"/>
                      <a:pt x="283368" y="1664060"/>
                      <a:pt x="276225" y="1668822"/>
                    </a:cubicBezTo>
                    <a:cubicBezTo>
                      <a:pt x="274638" y="1686285"/>
                      <a:pt x="276280" y="1704350"/>
                      <a:pt x="271463" y="1721210"/>
                    </a:cubicBezTo>
                    <a:cubicBezTo>
                      <a:pt x="269613" y="1727686"/>
                      <a:pt x="261487" y="1730323"/>
                      <a:pt x="257175" y="1735497"/>
                    </a:cubicBezTo>
                    <a:cubicBezTo>
                      <a:pt x="253511" y="1739894"/>
                      <a:pt x="251314" y="1745388"/>
                      <a:pt x="247650" y="1749785"/>
                    </a:cubicBezTo>
                    <a:cubicBezTo>
                      <a:pt x="243338" y="1754959"/>
                      <a:pt x="237675" y="1758898"/>
                      <a:pt x="233363" y="1764072"/>
                    </a:cubicBezTo>
                    <a:cubicBezTo>
                      <a:pt x="229699" y="1768469"/>
                      <a:pt x="228308" y="1774784"/>
                      <a:pt x="223838" y="1778360"/>
                    </a:cubicBezTo>
                    <a:cubicBezTo>
                      <a:pt x="219918" y="1781496"/>
                      <a:pt x="214313" y="1781535"/>
                      <a:pt x="209550" y="1783122"/>
                    </a:cubicBezTo>
                    <a:cubicBezTo>
                      <a:pt x="204788" y="1787885"/>
                      <a:pt x="199575" y="1792236"/>
                      <a:pt x="195263" y="1797410"/>
                    </a:cubicBezTo>
                    <a:cubicBezTo>
                      <a:pt x="191599" y="1801807"/>
                      <a:pt x="189785" y="1807650"/>
                      <a:pt x="185738" y="1811697"/>
                    </a:cubicBezTo>
                    <a:cubicBezTo>
                      <a:pt x="161146" y="1836289"/>
                      <a:pt x="163418" y="1816602"/>
                      <a:pt x="138113" y="1854560"/>
                    </a:cubicBezTo>
                    <a:lnTo>
                      <a:pt x="119063" y="1883135"/>
                    </a:lnTo>
                    <a:lnTo>
                      <a:pt x="133350" y="1959335"/>
                    </a:lnTo>
                    <a:cubicBezTo>
                      <a:pt x="128588" y="1984735"/>
                      <a:pt x="126845" y="2010892"/>
                      <a:pt x="119063" y="2035535"/>
                    </a:cubicBezTo>
                    <a:cubicBezTo>
                      <a:pt x="117035" y="2041958"/>
                      <a:pt x="109087" y="2044648"/>
                      <a:pt x="104775" y="2049822"/>
                    </a:cubicBezTo>
                    <a:cubicBezTo>
                      <a:pt x="101111" y="2054219"/>
                      <a:pt x="98425" y="2059347"/>
                      <a:pt x="95250" y="2064110"/>
                    </a:cubicBezTo>
                    <a:cubicBezTo>
                      <a:pt x="93663" y="2068872"/>
                      <a:pt x="93624" y="2074477"/>
                      <a:pt x="90488" y="2078397"/>
                    </a:cubicBezTo>
                    <a:cubicBezTo>
                      <a:pt x="86912" y="2082867"/>
                      <a:pt x="80247" y="2083875"/>
                      <a:pt x="76200" y="2087922"/>
                    </a:cubicBezTo>
                    <a:cubicBezTo>
                      <a:pt x="72153" y="2091969"/>
                      <a:pt x="69850" y="2097447"/>
                      <a:pt x="66675" y="2102210"/>
                    </a:cubicBezTo>
                    <a:cubicBezTo>
                      <a:pt x="68263" y="2110147"/>
                      <a:pt x="69682" y="2118120"/>
                      <a:pt x="71438" y="2126022"/>
                    </a:cubicBezTo>
                    <a:cubicBezTo>
                      <a:pt x="72858" y="2132412"/>
                      <a:pt x="77998" y="2138778"/>
                      <a:pt x="76200" y="2145072"/>
                    </a:cubicBezTo>
                    <a:cubicBezTo>
                      <a:pt x="73566" y="2154290"/>
                      <a:pt x="33952" y="2178001"/>
                      <a:pt x="33338" y="2178410"/>
                    </a:cubicBezTo>
                    <a:lnTo>
                      <a:pt x="19050" y="2187935"/>
                    </a:lnTo>
                    <a:cubicBezTo>
                      <a:pt x="7764" y="2204864"/>
                      <a:pt x="15249" y="2202222"/>
                      <a:pt x="0" y="2202222"/>
                    </a:cubicBezTo>
                    <a:lnTo>
                      <a:pt x="4763" y="2202222"/>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33" name="32 Forma libre"/>
              <p:cNvSpPr/>
              <p:nvPr/>
            </p:nvSpPr>
            <p:spPr>
              <a:xfrm>
                <a:off x="1766888" y="376238"/>
                <a:ext cx="1833562" cy="2000250"/>
              </a:xfrm>
              <a:custGeom>
                <a:avLst/>
                <a:gdLst>
                  <a:gd name="connsiteX0" fmla="*/ 1833562 w 1833562"/>
                  <a:gd name="connsiteY0" fmla="*/ 0 h 2000250"/>
                  <a:gd name="connsiteX1" fmla="*/ 1795462 w 1833562"/>
                  <a:gd name="connsiteY1" fmla="*/ 47625 h 2000250"/>
                  <a:gd name="connsiteX2" fmla="*/ 1781175 w 1833562"/>
                  <a:gd name="connsiteY2" fmla="*/ 52387 h 2000250"/>
                  <a:gd name="connsiteX3" fmla="*/ 1752600 w 1833562"/>
                  <a:gd name="connsiteY3" fmla="*/ 71437 h 2000250"/>
                  <a:gd name="connsiteX4" fmla="*/ 1738312 w 1833562"/>
                  <a:gd name="connsiteY4" fmla="*/ 80962 h 2000250"/>
                  <a:gd name="connsiteX5" fmla="*/ 1724025 w 1833562"/>
                  <a:gd name="connsiteY5" fmla="*/ 85725 h 2000250"/>
                  <a:gd name="connsiteX6" fmla="*/ 1695450 w 1833562"/>
                  <a:gd name="connsiteY6" fmla="*/ 100012 h 2000250"/>
                  <a:gd name="connsiteX7" fmla="*/ 1690687 w 1833562"/>
                  <a:gd name="connsiteY7" fmla="*/ 114300 h 2000250"/>
                  <a:gd name="connsiteX8" fmla="*/ 1685925 w 1833562"/>
                  <a:gd name="connsiteY8" fmla="*/ 138112 h 2000250"/>
                  <a:gd name="connsiteX9" fmla="*/ 1643062 w 1833562"/>
                  <a:gd name="connsiteY9" fmla="*/ 171450 h 2000250"/>
                  <a:gd name="connsiteX10" fmla="*/ 1628775 w 1833562"/>
                  <a:gd name="connsiteY10" fmla="*/ 180975 h 2000250"/>
                  <a:gd name="connsiteX11" fmla="*/ 1614487 w 1833562"/>
                  <a:gd name="connsiteY11" fmla="*/ 190500 h 2000250"/>
                  <a:gd name="connsiteX12" fmla="*/ 1585912 w 1833562"/>
                  <a:gd name="connsiteY12" fmla="*/ 214312 h 2000250"/>
                  <a:gd name="connsiteX13" fmla="*/ 1571625 w 1833562"/>
                  <a:gd name="connsiteY13" fmla="*/ 219075 h 2000250"/>
                  <a:gd name="connsiteX14" fmla="*/ 1557337 w 1833562"/>
                  <a:gd name="connsiteY14" fmla="*/ 228600 h 2000250"/>
                  <a:gd name="connsiteX15" fmla="*/ 1533525 w 1833562"/>
                  <a:gd name="connsiteY15" fmla="*/ 233362 h 2000250"/>
                  <a:gd name="connsiteX16" fmla="*/ 1514475 w 1833562"/>
                  <a:gd name="connsiteY16" fmla="*/ 238125 h 2000250"/>
                  <a:gd name="connsiteX17" fmla="*/ 1485900 w 1833562"/>
                  <a:gd name="connsiteY17" fmla="*/ 261937 h 2000250"/>
                  <a:gd name="connsiteX18" fmla="*/ 1476375 w 1833562"/>
                  <a:gd name="connsiteY18" fmla="*/ 276225 h 2000250"/>
                  <a:gd name="connsiteX19" fmla="*/ 1462087 w 1833562"/>
                  <a:gd name="connsiteY19" fmla="*/ 285750 h 2000250"/>
                  <a:gd name="connsiteX20" fmla="*/ 1447800 w 1833562"/>
                  <a:gd name="connsiteY20" fmla="*/ 300037 h 2000250"/>
                  <a:gd name="connsiteX21" fmla="*/ 1438275 w 1833562"/>
                  <a:gd name="connsiteY21" fmla="*/ 361950 h 2000250"/>
                  <a:gd name="connsiteX22" fmla="*/ 1433512 w 1833562"/>
                  <a:gd name="connsiteY22" fmla="*/ 376237 h 2000250"/>
                  <a:gd name="connsiteX23" fmla="*/ 1428750 w 1833562"/>
                  <a:gd name="connsiteY23" fmla="*/ 395287 h 2000250"/>
                  <a:gd name="connsiteX24" fmla="*/ 1423987 w 1833562"/>
                  <a:gd name="connsiteY24" fmla="*/ 466725 h 2000250"/>
                  <a:gd name="connsiteX25" fmla="*/ 1404937 w 1833562"/>
                  <a:gd name="connsiteY25" fmla="*/ 500062 h 2000250"/>
                  <a:gd name="connsiteX26" fmla="*/ 1390650 w 1833562"/>
                  <a:gd name="connsiteY26" fmla="*/ 514350 h 2000250"/>
                  <a:gd name="connsiteX27" fmla="*/ 1371600 w 1833562"/>
                  <a:gd name="connsiteY27" fmla="*/ 538162 h 2000250"/>
                  <a:gd name="connsiteX28" fmla="*/ 1352550 w 1833562"/>
                  <a:gd name="connsiteY28" fmla="*/ 566737 h 2000250"/>
                  <a:gd name="connsiteX29" fmla="*/ 1333500 w 1833562"/>
                  <a:gd name="connsiteY29" fmla="*/ 595312 h 2000250"/>
                  <a:gd name="connsiteX30" fmla="*/ 1319212 w 1833562"/>
                  <a:gd name="connsiteY30" fmla="*/ 623887 h 2000250"/>
                  <a:gd name="connsiteX31" fmla="*/ 1285875 w 1833562"/>
                  <a:gd name="connsiteY31" fmla="*/ 652462 h 2000250"/>
                  <a:gd name="connsiteX32" fmla="*/ 1266825 w 1833562"/>
                  <a:gd name="connsiteY32" fmla="*/ 681037 h 2000250"/>
                  <a:gd name="connsiteX33" fmla="*/ 1257300 w 1833562"/>
                  <a:gd name="connsiteY33" fmla="*/ 695325 h 2000250"/>
                  <a:gd name="connsiteX34" fmla="*/ 1243012 w 1833562"/>
                  <a:gd name="connsiteY34" fmla="*/ 704850 h 2000250"/>
                  <a:gd name="connsiteX35" fmla="*/ 1233487 w 1833562"/>
                  <a:gd name="connsiteY35" fmla="*/ 733425 h 2000250"/>
                  <a:gd name="connsiteX36" fmla="*/ 1228725 w 1833562"/>
                  <a:gd name="connsiteY36" fmla="*/ 776287 h 2000250"/>
                  <a:gd name="connsiteX37" fmla="*/ 1223962 w 1833562"/>
                  <a:gd name="connsiteY37" fmla="*/ 790575 h 2000250"/>
                  <a:gd name="connsiteX38" fmla="*/ 1204912 w 1833562"/>
                  <a:gd name="connsiteY38" fmla="*/ 804862 h 2000250"/>
                  <a:gd name="connsiteX39" fmla="*/ 1176337 w 1833562"/>
                  <a:gd name="connsiteY39" fmla="*/ 833437 h 2000250"/>
                  <a:gd name="connsiteX40" fmla="*/ 1143000 w 1833562"/>
                  <a:gd name="connsiteY40" fmla="*/ 857250 h 2000250"/>
                  <a:gd name="connsiteX41" fmla="*/ 1128712 w 1833562"/>
                  <a:gd name="connsiteY41" fmla="*/ 866775 h 2000250"/>
                  <a:gd name="connsiteX42" fmla="*/ 1114425 w 1833562"/>
                  <a:gd name="connsiteY42" fmla="*/ 881062 h 2000250"/>
                  <a:gd name="connsiteX43" fmla="*/ 1085850 w 1833562"/>
                  <a:gd name="connsiteY43" fmla="*/ 890587 h 2000250"/>
                  <a:gd name="connsiteX44" fmla="*/ 1052512 w 1833562"/>
                  <a:gd name="connsiteY44" fmla="*/ 904875 h 2000250"/>
                  <a:gd name="connsiteX45" fmla="*/ 1042987 w 1833562"/>
                  <a:gd name="connsiteY45" fmla="*/ 919162 h 2000250"/>
                  <a:gd name="connsiteX46" fmla="*/ 1028700 w 1833562"/>
                  <a:gd name="connsiteY46" fmla="*/ 928687 h 2000250"/>
                  <a:gd name="connsiteX47" fmla="*/ 1009650 w 1833562"/>
                  <a:gd name="connsiteY47" fmla="*/ 947737 h 2000250"/>
                  <a:gd name="connsiteX48" fmla="*/ 962025 w 1833562"/>
                  <a:gd name="connsiteY48" fmla="*/ 981075 h 2000250"/>
                  <a:gd name="connsiteX49" fmla="*/ 933450 w 1833562"/>
                  <a:gd name="connsiteY49" fmla="*/ 1009650 h 2000250"/>
                  <a:gd name="connsiteX50" fmla="*/ 904875 w 1833562"/>
                  <a:gd name="connsiteY50" fmla="*/ 1038225 h 2000250"/>
                  <a:gd name="connsiteX51" fmla="*/ 890587 w 1833562"/>
                  <a:gd name="connsiteY51" fmla="*/ 1057275 h 2000250"/>
                  <a:gd name="connsiteX52" fmla="*/ 881062 w 1833562"/>
                  <a:gd name="connsiteY52" fmla="*/ 1071562 h 2000250"/>
                  <a:gd name="connsiteX53" fmla="*/ 866775 w 1833562"/>
                  <a:gd name="connsiteY53" fmla="*/ 1081087 h 2000250"/>
                  <a:gd name="connsiteX54" fmla="*/ 842962 w 1833562"/>
                  <a:gd name="connsiteY54" fmla="*/ 1104900 h 2000250"/>
                  <a:gd name="connsiteX55" fmla="*/ 833437 w 1833562"/>
                  <a:gd name="connsiteY55" fmla="*/ 1143000 h 2000250"/>
                  <a:gd name="connsiteX56" fmla="*/ 828675 w 1833562"/>
                  <a:gd name="connsiteY56" fmla="*/ 1166812 h 2000250"/>
                  <a:gd name="connsiteX57" fmla="*/ 819150 w 1833562"/>
                  <a:gd name="connsiteY57" fmla="*/ 1195387 h 2000250"/>
                  <a:gd name="connsiteX58" fmla="*/ 804862 w 1833562"/>
                  <a:gd name="connsiteY58" fmla="*/ 1209675 h 2000250"/>
                  <a:gd name="connsiteX59" fmla="*/ 776287 w 1833562"/>
                  <a:gd name="connsiteY59" fmla="*/ 1228725 h 2000250"/>
                  <a:gd name="connsiteX60" fmla="*/ 762000 w 1833562"/>
                  <a:gd name="connsiteY60" fmla="*/ 1238250 h 2000250"/>
                  <a:gd name="connsiteX61" fmla="*/ 747712 w 1833562"/>
                  <a:gd name="connsiteY61" fmla="*/ 1252537 h 2000250"/>
                  <a:gd name="connsiteX62" fmla="*/ 728662 w 1833562"/>
                  <a:gd name="connsiteY62" fmla="*/ 1304925 h 2000250"/>
                  <a:gd name="connsiteX63" fmla="*/ 714375 w 1833562"/>
                  <a:gd name="connsiteY63" fmla="*/ 1309687 h 2000250"/>
                  <a:gd name="connsiteX64" fmla="*/ 700087 w 1833562"/>
                  <a:gd name="connsiteY64" fmla="*/ 1323975 h 2000250"/>
                  <a:gd name="connsiteX65" fmla="*/ 690562 w 1833562"/>
                  <a:gd name="connsiteY65" fmla="*/ 1338262 h 2000250"/>
                  <a:gd name="connsiteX66" fmla="*/ 661987 w 1833562"/>
                  <a:gd name="connsiteY66" fmla="*/ 1362075 h 2000250"/>
                  <a:gd name="connsiteX67" fmla="*/ 652462 w 1833562"/>
                  <a:gd name="connsiteY67" fmla="*/ 1376362 h 2000250"/>
                  <a:gd name="connsiteX68" fmla="*/ 623887 w 1833562"/>
                  <a:gd name="connsiteY68" fmla="*/ 1400175 h 2000250"/>
                  <a:gd name="connsiteX69" fmla="*/ 619125 w 1833562"/>
                  <a:gd name="connsiteY69" fmla="*/ 1414462 h 2000250"/>
                  <a:gd name="connsiteX70" fmla="*/ 600075 w 1833562"/>
                  <a:gd name="connsiteY70" fmla="*/ 1443037 h 2000250"/>
                  <a:gd name="connsiteX71" fmla="*/ 595312 w 1833562"/>
                  <a:gd name="connsiteY71" fmla="*/ 1471612 h 2000250"/>
                  <a:gd name="connsiteX72" fmla="*/ 547687 w 1833562"/>
                  <a:gd name="connsiteY72" fmla="*/ 1514475 h 2000250"/>
                  <a:gd name="connsiteX73" fmla="*/ 533400 w 1833562"/>
                  <a:gd name="connsiteY73" fmla="*/ 1519237 h 2000250"/>
                  <a:gd name="connsiteX74" fmla="*/ 509587 w 1833562"/>
                  <a:gd name="connsiteY74" fmla="*/ 1543050 h 2000250"/>
                  <a:gd name="connsiteX75" fmla="*/ 485775 w 1833562"/>
                  <a:gd name="connsiteY75" fmla="*/ 1566862 h 2000250"/>
                  <a:gd name="connsiteX76" fmla="*/ 481012 w 1833562"/>
                  <a:gd name="connsiteY76" fmla="*/ 1585912 h 2000250"/>
                  <a:gd name="connsiteX77" fmla="*/ 457200 w 1833562"/>
                  <a:gd name="connsiteY77" fmla="*/ 1614487 h 2000250"/>
                  <a:gd name="connsiteX78" fmla="*/ 447675 w 1833562"/>
                  <a:gd name="connsiteY78" fmla="*/ 1628775 h 2000250"/>
                  <a:gd name="connsiteX79" fmla="*/ 433387 w 1833562"/>
                  <a:gd name="connsiteY79" fmla="*/ 1633537 h 2000250"/>
                  <a:gd name="connsiteX80" fmla="*/ 414337 w 1833562"/>
                  <a:gd name="connsiteY80" fmla="*/ 1647825 h 2000250"/>
                  <a:gd name="connsiteX81" fmla="*/ 395287 w 1833562"/>
                  <a:gd name="connsiteY81" fmla="*/ 1681162 h 2000250"/>
                  <a:gd name="connsiteX82" fmla="*/ 385762 w 1833562"/>
                  <a:gd name="connsiteY82" fmla="*/ 1695450 h 2000250"/>
                  <a:gd name="connsiteX83" fmla="*/ 371475 w 1833562"/>
                  <a:gd name="connsiteY83" fmla="*/ 1700212 h 2000250"/>
                  <a:gd name="connsiteX84" fmla="*/ 338137 w 1833562"/>
                  <a:gd name="connsiteY84" fmla="*/ 1704975 h 2000250"/>
                  <a:gd name="connsiteX85" fmla="*/ 323850 w 1833562"/>
                  <a:gd name="connsiteY85" fmla="*/ 1709737 h 2000250"/>
                  <a:gd name="connsiteX86" fmla="*/ 314325 w 1833562"/>
                  <a:gd name="connsiteY86" fmla="*/ 1724025 h 2000250"/>
                  <a:gd name="connsiteX87" fmla="*/ 300037 w 1833562"/>
                  <a:gd name="connsiteY87" fmla="*/ 1733550 h 2000250"/>
                  <a:gd name="connsiteX88" fmla="*/ 290512 w 1833562"/>
                  <a:gd name="connsiteY88" fmla="*/ 1747837 h 2000250"/>
                  <a:gd name="connsiteX89" fmla="*/ 276225 w 1833562"/>
                  <a:gd name="connsiteY89" fmla="*/ 1762125 h 2000250"/>
                  <a:gd name="connsiteX90" fmla="*/ 261937 w 1833562"/>
                  <a:gd name="connsiteY90" fmla="*/ 1766887 h 2000250"/>
                  <a:gd name="connsiteX91" fmla="*/ 252412 w 1833562"/>
                  <a:gd name="connsiteY91" fmla="*/ 1781175 h 2000250"/>
                  <a:gd name="connsiteX92" fmla="*/ 204787 w 1833562"/>
                  <a:gd name="connsiteY92" fmla="*/ 1804987 h 2000250"/>
                  <a:gd name="connsiteX93" fmla="*/ 185737 w 1833562"/>
                  <a:gd name="connsiteY93" fmla="*/ 1852612 h 2000250"/>
                  <a:gd name="connsiteX94" fmla="*/ 152400 w 1833562"/>
                  <a:gd name="connsiteY94" fmla="*/ 1862137 h 2000250"/>
                  <a:gd name="connsiteX95" fmla="*/ 138112 w 1833562"/>
                  <a:gd name="connsiteY95" fmla="*/ 1866900 h 2000250"/>
                  <a:gd name="connsiteX96" fmla="*/ 109537 w 1833562"/>
                  <a:gd name="connsiteY96" fmla="*/ 1890712 h 2000250"/>
                  <a:gd name="connsiteX97" fmla="*/ 104775 w 1833562"/>
                  <a:gd name="connsiteY97" fmla="*/ 1905000 h 2000250"/>
                  <a:gd name="connsiteX98" fmla="*/ 100012 w 1833562"/>
                  <a:gd name="connsiteY98" fmla="*/ 1933575 h 2000250"/>
                  <a:gd name="connsiteX99" fmla="*/ 85725 w 1833562"/>
                  <a:gd name="connsiteY99" fmla="*/ 1938337 h 2000250"/>
                  <a:gd name="connsiteX100" fmla="*/ 71437 w 1833562"/>
                  <a:gd name="connsiteY100" fmla="*/ 1952625 h 2000250"/>
                  <a:gd name="connsiteX101" fmla="*/ 66675 w 1833562"/>
                  <a:gd name="connsiteY101" fmla="*/ 1966912 h 2000250"/>
                  <a:gd name="connsiteX102" fmla="*/ 38100 w 1833562"/>
                  <a:gd name="connsiteY102" fmla="*/ 1985962 h 2000250"/>
                  <a:gd name="connsiteX103" fmla="*/ 0 w 1833562"/>
                  <a:gd name="connsiteY103" fmla="*/ 2000250 h 2000250"/>
                  <a:gd name="connsiteX104" fmla="*/ 0 w 1833562"/>
                  <a:gd name="connsiteY104" fmla="*/ 1995487 h 2000250"/>
                  <a:gd name="connsiteX105" fmla="*/ 0 w 1833562"/>
                  <a:gd name="connsiteY105" fmla="*/ 1995487 h 2000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1833562" h="2000250">
                    <a:moveTo>
                      <a:pt x="1833562" y="0"/>
                    </a:moveTo>
                    <a:cubicBezTo>
                      <a:pt x="1825095" y="16933"/>
                      <a:pt x="1815619" y="40907"/>
                      <a:pt x="1795462" y="47625"/>
                    </a:cubicBezTo>
                    <a:lnTo>
                      <a:pt x="1781175" y="52387"/>
                    </a:lnTo>
                    <a:lnTo>
                      <a:pt x="1752600" y="71437"/>
                    </a:lnTo>
                    <a:cubicBezTo>
                      <a:pt x="1747837" y="74612"/>
                      <a:pt x="1743742" y="79152"/>
                      <a:pt x="1738312" y="80962"/>
                    </a:cubicBezTo>
                    <a:cubicBezTo>
                      <a:pt x="1733550" y="82550"/>
                      <a:pt x="1728515" y="83480"/>
                      <a:pt x="1724025" y="85725"/>
                    </a:cubicBezTo>
                    <a:cubicBezTo>
                      <a:pt x="1687104" y="104186"/>
                      <a:pt x="1731353" y="88045"/>
                      <a:pt x="1695450" y="100012"/>
                    </a:cubicBezTo>
                    <a:cubicBezTo>
                      <a:pt x="1693862" y="104775"/>
                      <a:pt x="1691905" y="109430"/>
                      <a:pt x="1690687" y="114300"/>
                    </a:cubicBezTo>
                    <a:cubicBezTo>
                      <a:pt x="1688724" y="122153"/>
                      <a:pt x="1689545" y="130872"/>
                      <a:pt x="1685925" y="138112"/>
                    </a:cubicBezTo>
                    <a:cubicBezTo>
                      <a:pt x="1680329" y="149303"/>
                      <a:pt x="1648710" y="167685"/>
                      <a:pt x="1643062" y="171450"/>
                    </a:cubicBezTo>
                    <a:lnTo>
                      <a:pt x="1628775" y="180975"/>
                    </a:lnTo>
                    <a:cubicBezTo>
                      <a:pt x="1624012" y="184150"/>
                      <a:pt x="1618534" y="186453"/>
                      <a:pt x="1614487" y="190500"/>
                    </a:cubicBezTo>
                    <a:cubicBezTo>
                      <a:pt x="1603953" y="201034"/>
                      <a:pt x="1599175" y="207680"/>
                      <a:pt x="1585912" y="214312"/>
                    </a:cubicBezTo>
                    <a:cubicBezTo>
                      <a:pt x="1581422" y="216557"/>
                      <a:pt x="1576115" y="216830"/>
                      <a:pt x="1571625" y="219075"/>
                    </a:cubicBezTo>
                    <a:cubicBezTo>
                      <a:pt x="1566505" y="221635"/>
                      <a:pt x="1562697" y="226590"/>
                      <a:pt x="1557337" y="228600"/>
                    </a:cubicBezTo>
                    <a:cubicBezTo>
                      <a:pt x="1549758" y="231442"/>
                      <a:pt x="1541427" y="231606"/>
                      <a:pt x="1533525" y="233362"/>
                    </a:cubicBezTo>
                    <a:cubicBezTo>
                      <a:pt x="1527135" y="234782"/>
                      <a:pt x="1520825" y="236537"/>
                      <a:pt x="1514475" y="238125"/>
                    </a:cubicBezTo>
                    <a:cubicBezTo>
                      <a:pt x="1500427" y="247490"/>
                      <a:pt x="1497359" y="248186"/>
                      <a:pt x="1485900" y="261937"/>
                    </a:cubicBezTo>
                    <a:cubicBezTo>
                      <a:pt x="1482236" y="266334"/>
                      <a:pt x="1480422" y="272178"/>
                      <a:pt x="1476375" y="276225"/>
                    </a:cubicBezTo>
                    <a:cubicBezTo>
                      <a:pt x="1472328" y="280272"/>
                      <a:pt x="1466484" y="282086"/>
                      <a:pt x="1462087" y="285750"/>
                    </a:cubicBezTo>
                    <a:cubicBezTo>
                      <a:pt x="1456913" y="290062"/>
                      <a:pt x="1452562" y="295275"/>
                      <a:pt x="1447800" y="300037"/>
                    </a:cubicBezTo>
                    <a:cubicBezTo>
                      <a:pt x="1436335" y="334428"/>
                      <a:pt x="1448799" y="293542"/>
                      <a:pt x="1438275" y="361950"/>
                    </a:cubicBezTo>
                    <a:cubicBezTo>
                      <a:pt x="1437512" y="366912"/>
                      <a:pt x="1434891" y="371410"/>
                      <a:pt x="1433512" y="376237"/>
                    </a:cubicBezTo>
                    <a:cubicBezTo>
                      <a:pt x="1431714" y="382531"/>
                      <a:pt x="1430337" y="388937"/>
                      <a:pt x="1428750" y="395287"/>
                    </a:cubicBezTo>
                    <a:cubicBezTo>
                      <a:pt x="1427162" y="419100"/>
                      <a:pt x="1426623" y="443005"/>
                      <a:pt x="1423987" y="466725"/>
                    </a:cubicBezTo>
                    <a:cubicBezTo>
                      <a:pt x="1422518" y="479950"/>
                      <a:pt x="1413062" y="490583"/>
                      <a:pt x="1404937" y="500062"/>
                    </a:cubicBezTo>
                    <a:cubicBezTo>
                      <a:pt x="1400554" y="505176"/>
                      <a:pt x="1395085" y="509281"/>
                      <a:pt x="1390650" y="514350"/>
                    </a:cubicBezTo>
                    <a:cubicBezTo>
                      <a:pt x="1383956" y="522000"/>
                      <a:pt x="1377950" y="530225"/>
                      <a:pt x="1371600" y="538162"/>
                    </a:cubicBezTo>
                    <a:cubicBezTo>
                      <a:pt x="1362491" y="565488"/>
                      <a:pt x="1373360" y="539981"/>
                      <a:pt x="1352550" y="566737"/>
                    </a:cubicBezTo>
                    <a:cubicBezTo>
                      <a:pt x="1345522" y="575773"/>
                      <a:pt x="1337120" y="584452"/>
                      <a:pt x="1333500" y="595312"/>
                    </a:cubicBezTo>
                    <a:cubicBezTo>
                      <a:pt x="1328726" y="609632"/>
                      <a:pt x="1329470" y="611577"/>
                      <a:pt x="1319212" y="623887"/>
                    </a:cubicBezTo>
                    <a:cubicBezTo>
                      <a:pt x="1308154" y="637157"/>
                      <a:pt x="1299894" y="641948"/>
                      <a:pt x="1285875" y="652462"/>
                    </a:cubicBezTo>
                    <a:lnTo>
                      <a:pt x="1266825" y="681037"/>
                    </a:lnTo>
                    <a:cubicBezTo>
                      <a:pt x="1263650" y="685800"/>
                      <a:pt x="1262063" y="692150"/>
                      <a:pt x="1257300" y="695325"/>
                    </a:cubicBezTo>
                    <a:lnTo>
                      <a:pt x="1243012" y="704850"/>
                    </a:lnTo>
                    <a:cubicBezTo>
                      <a:pt x="1239837" y="714375"/>
                      <a:pt x="1234596" y="723446"/>
                      <a:pt x="1233487" y="733425"/>
                    </a:cubicBezTo>
                    <a:cubicBezTo>
                      <a:pt x="1231900" y="747712"/>
                      <a:pt x="1231088" y="762107"/>
                      <a:pt x="1228725" y="776287"/>
                    </a:cubicBezTo>
                    <a:cubicBezTo>
                      <a:pt x="1227900" y="781239"/>
                      <a:pt x="1227176" y="786718"/>
                      <a:pt x="1223962" y="790575"/>
                    </a:cubicBezTo>
                    <a:cubicBezTo>
                      <a:pt x="1218881" y="796673"/>
                      <a:pt x="1210812" y="799552"/>
                      <a:pt x="1204912" y="804862"/>
                    </a:cubicBezTo>
                    <a:cubicBezTo>
                      <a:pt x="1194899" y="813873"/>
                      <a:pt x="1187545" y="825965"/>
                      <a:pt x="1176337" y="833437"/>
                    </a:cubicBezTo>
                    <a:cubicBezTo>
                      <a:pt x="1142654" y="855893"/>
                      <a:pt x="1184369" y="827701"/>
                      <a:pt x="1143000" y="857250"/>
                    </a:cubicBezTo>
                    <a:cubicBezTo>
                      <a:pt x="1138342" y="860577"/>
                      <a:pt x="1133109" y="863111"/>
                      <a:pt x="1128712" y="866775"/>
                    </a:cubicBezTo>
                    <a:cubicBezTo>
                      <a:pt x="1123538" y="871087"/>
                      <a:pt x="1120312" y="877791"/>
                      <a:pt x="1114425" y="881062"/>
                    </a:cubicBezTo>
                    <a:cubicBezTo>
                      <a:pt x="1105648" y="885938"/>
                      <a:pt x="1094830" y="886097"/>
                      <a:pt x="1085850" y="890587"/>
                    </a:cubicBezTo>
                    <a:cubicBezTo>
                      <a:pt x="1062310" y="902357"/>
                      <a:pt x="1073535" y="897867"/>
                      <a:pt x="1052512" y="904875"/>
                    </a:cubicBezTo>
                    <a:cubicBezTo>
                      <a:pt x="1049337" y="909637"/>
                      <a:pt x="1047034" y="915115"/>
                      <a:pt x="1042987" y="919162"/>
                    </a:cubicBezTo>
                    <a:cubicBezTo>
                      <a:pt x="1038940" y="923209"/>
                      <a:pt x="1032276" y="924218"/>
                      <a:pt x="1028700" y="928687"/>
                    </a:cubicBezTo>
                    <a:cubicBezTo>
                      <a:pt x="1010228" y="951777"/>
                      <a:pt x="1040820" y="937348"/>
                      <a:pt x="1009650" y="947737"/>
                    </a:cubicBezTo>
                    <a:cubicBezTo>
                      <a:pt x="1000619" y="953758"/>
                      <a:pt x="972102" y="972006"/>
                      <a:pt x="962025" y="981075"/>
                    </a:cubicBezTo>
                    <a:cubicBezTo>
                      <a:pt x="952013" y="990086"/>
                      <a:pt x="942975" y="1000125"/>
                      <a:pt x="933450" y="1009650"/>
                    </a:cubicBezTo>
                    <a:lnTo>
                      <a:pt x="904875" y="1038225"/>
                    </a:lnTo>
                    <a:cubicBezTo>
                      <a:pt x="900112" y="1044575"/>
                      <a:pt x="895201" y="1050816"/>
                      <a:pt x="890587" y="1057275"/>
                    </a:cubicBezTo>
                    <a:cubicBezTo>
                      <a:pt x="887260" y="1061932"/>
                      <a:pt x="885109" y="1067515"/>
                      <a:pt x="881062" y="1071562"/>
                    </a:cubicBezTo>
                    <a:cubicBezTo>
                      <a:pt x="877015" y="1075609"/>
                      <a:pt x="871537" y="1077912"/>
                      <a:pt x="866775" y="1081087"/>
                    </a:cubicBezTo>
                    <a:cubicBezTo>
                      <a:pt x="841378" y="1119184"/>
                      <a:pt x="845343" y="1092994"/>
                      <a:pt x="842962" y="1104900"/>
                    </a:cubicBezTo>
                    <a:cubicBezTo>
                      <a:pt x="839787" y="1117600"/>
                      <a:pt x="836381" y="1130244"/>
                      <a:pt x="833437" y="1143000"/>
                    </a:cubicBezTo>
                    <a:cubicBezTo>
                      <a:pt x="831617" y="1150887"/>
                      <a:pt x="830805" y="1159003"/>
                      <a:pt x="828675" y="1166812"/>
                    </a:cubicBezTo>
                    <a:cubicBezTo>
                      <a:pt x="826033" y="1176498"/>
                      <a:pt x="826250" y="1188287"/>
                      <a:pt x="819150" y="1195387"/>
                    </a:cubicBezTo>
                    <a:cubicBezTo>
                      <a:pt x="814387" y="1200150"/>
                      <a:pt x="810179" y="1205540"/>
                      <a:pt x="804862" y="1209675"/>
                    </a:cubicBezTo>
                    <a:cubicBezTo>
                      <a:pt x="795826" y="1216703"/>
                      <a:pt x="785812" y="1222375"/>
                      <a:pt x="776287" y="1228725"/>
                    </a:cubicBezTo>
                    <a:cubicBezTo>
                      <a:pt x="771525" y="1231900"/>
                      <a:pt x="766047" y="1234203"/>
                      <a:pt x="762000" y="1238250"/>
                    </a:cubicBezTo>
                    <a:lnTo>
                      <a:pt x="747712" y="1252537"/>
                    </a:lnTo>
                    <a:cubicBezTo>
                      <a:pt x="743610" y="1289456"/>
                      <a:pt x="754397" y="1292058"/>
                      <a:pt x="728662" y="1304925"/>
                    </a:cubicBezTo>
                    <a:cubicBezTo>
                      <a:pt x="724172" y="1307170"/>
                      <a:pt x="719137" y="1308100"/>
                      <a:pt x="714375" y="1309687"/>
                    </a:cubicBezTo>
                    <a:cubicBezTo>
                      <a:pt x="709612" y="1314450"/>
                      <a:pt x="704399" y="1318801"/>
                      <a:pt x="700087" y="1323975"/>
                    </a:cubicBezTo>
                    <a:cubicBezTo>
                      <a:pt x="696423" y="1328372"/>
                      <a:pt x="694609" y="1334215"/>
                      <a:pt x="690562" y="1338262"/>
                    </a:cubicBezTo>
                    <a:cubicBezTo>
                      <a:pt x="653098" y="1375726"/>
                      <a:pt x="701001" y="1315259"/>
                      <a:pt x="661987" y="1362075"/>
                    </a:cubicBezTo>
                    <a:cubicBezTo>
                      <a:pt x="658323" y="1366472"/>
                      <a:pt x="656126" y="1371965"/>
                      <a:pt x="652462" y="1376362"/>
                    </a:cubicBezTo>
                    <a:cubicBezTo>
                      <a:pt x="641001" y="1390116"/>
                      <a:pt x="637938" y="1390808"/>
                      <a:pt x="623887" y="1400175"/>
                    </a:cubicBezTo>
                    <a:cubicBezTo>
                      <a:pt x="622300" y="1404937"/>
                      <a:pt x="621563" y="1410074"/>
                      <a:pt x="619125" y="1414462"/>
                    </a:cubicBezTo>
                    <a:cubicBezTo>
                      <a:pt x="613566" y="1424469"/>
                      <a:pt x="600075" y="1443037"/>
                      <a:pt x="600075" y="1443037"/>
                    </a:cubicBezTo>
                    <a:cubicBezTo>
                      <a:pt x="598487" y="1452562"/>
                      <a:pt x="600178" y="1463271"/>
                      <a:pt x="595312" y="1471612"/>
                    </a:cubicBezTo>
                    <a:cubicBezTo>
                      <a:pt x="590401" y="1480030"/>
                      <a:pt x="560261" y="1507290"/>
                      <a:pt x="547687" y="1514475"/>
                    </a:cubicBezTo>
                    <a:cubicBezTo>
                      <a:pt x="543329" y="1516966"/>
                      <a:pt x="538162" y="1517650"/>
                      <a:pt x="533400" y="1519237"/>
                    </a:cubicBezTo>
                    <a:cubicBezTo>
                      <a:pt x="508003" y="1557334"/>
                      <a:pt x="541335" y="1511303"/>
                      <a:pt x="509587" y="1543050"/>
                    </a:cubicBezTo>
                    <a:cubicBezTo>
                      <a:pt x="477834" y="1574802"/>
                      <a:pt x="523878" y="1541459"/>
                      <a:pt x="485775" y="1566862"/>
                    </a:cubicBezTo>
                    <a:cubicBezTo>
                      <a:pt x="475005" y="1583018"/>
                      <a:pt x="472203" y="1577103"/>
                      <a:pt x="481012" y="1585912"/>
                    </a:cubicBezTo>
                    <a:cubicBezTo>
                      <a:pt x="457363" y="1621387"/>
                      <a:pt x="487758" y="1577817"/>
                      <a:pt x="457200" y="1614487"/>
                    </a:cubicBezTo>
                    <a:cubicBezTo>
                      <a:pt x="453536" y="1618884"/>
                      <a:pt x="452145" y="1625199"/>
                      <a:pt x="447675" y="1628775"/>
                    </a:cubicBezTo>
                    <a:cubicBezTo>
                      <a:pt x="443755" y="1631911"/>
                      <a:pt x="438150" y="1631950"/>
                      <a:pt x="433387" y="1633537"/>
                    </a:cubicBezTo>
                    <a:cubicBezTo>
                      <a:pt x="427037" y="1638300"/>
                      <a:pt x="418544" y="1641094"/>
                      <a:pt x="414337" y="1647825"/>
                    </a:cubicBezTo>
                    <a:cubicBezTo>
                      <a:pt x="387015" y="1691541"/>
                      <a:pt x="431469" y="1657041"/>
                      <a:pt x="395287" y="1681162"/>
                    </a:cubicBezTo>
                    <a:cubicBezTo>
                      <a:pt x="392112" y="1685925"/>
                      <a:pt x="390232" y="1691874"/>
                      <a:pt x="385762" y="1695450"/>
                    </a:cubicBezTo>
                    <a:cubicBezTo>
                      <a:pt x="381842" y="1698586"/>
                      <a:pt x="376397" y="1699228"/>
                      <a:pt x="371475" y="1700212"/>
                    </a:cubicBezTo>
                    <a:cubicBezTo>
                      <a:pt x="360467" y="1702414"/>
                      <a:pt x="349250" y="1703387"/>
                      <a:pt x="338137" y="1704975"/>
                    </a:cubicBezTo>
                    <a:cubicBezTo>
                      <a:pt x="333375" y="1706562"/>
                      <a:pt x="327770" y="1706601"/>
                      <a:pt x="323850" y="1709737"/>
                    </a:cubicBezTo>
                    <a:cubicBezTo>
                      <a:pt x="319380" y="1713313"/>
                      <a:pt x="318372" y="1719978"/>
                      <a:pt x="314325" y="1724025"/>
                    </a:cubicBezTo>
                    <a:cubicBezTo>
                      <a:pt x="310278" y="1728072"/>
                      <a:pt x="304800" y="1730375"/>
                      <a:pt x="300037" y="1733550"/>
                    </a:cubicBezTo>
                    <a:cubicBezTo>
                      <a:pt x="296862" y="1738312"/>
                      <a:pt x="292099" y="1742281"/>
                      <a:pt x="290512" y="1747837"/>
                    </a:cubicBezTo>
                    <a:cubicBezTo>
                      <a:pt x="285750" y="1752600"/>
                      <a:pt x="281829" y="1758389"/>
                      <a:pt x="276225" y="1762125"/>
                    </a:cubicBezTo>
                    <a:cubicBezTo>
                      <a:pt x="272048" y="1764910"/>
                      <a:pt x="265857" y="1763751"/>
                      <a:pt x="261937" y="1766887"/>
                    </a:cubicBezTo>
                    <a:cubicBezTo>
                      <a:pt x="257467" y="1770463"/>
                      <a:pt x="256720" y="1777406"/>
                      <a:pt x="252412" y="1781175"/>
                    </a:cubicBezTo>
                    <a:cubicBezTo>
                      <a:pt x="229731" y="1801021"/>
                      <a:pt x="228459" y="1799070"/>
                      <a:pt x="204787" y="1804987"/>
                    </a:cubicBezTo>
                    <a:cubicBezTo>
                      <a:pt x="202927" y="1810567"/>
                      <a:pt x="192745" y="1845604"/>
                      <a:pt x="185737" y="1852612"/>
                    </a:cubicBezTo>
                    <a:cubicBezTo>
                      <a:pt x="183451" y="1854898"/>
                      <a:pt x="152576" y="1862087"/>
                      <a:pt x="152400" y="1862137"/>
                    </a:cubicBezTo>
                    <a:cubicBezTo>
                      <a:pt x="147573" y="1863516"/>
                      <a:pt x="142602" y="1864655"/>
                      <a:pt x="138112" y="1866900"/>
                    </a:cubicBezTo>
                    <a:cubicBezTo>
                      <a:pt x="124853" y="1873530"/>
                      <a:pt x="120069" y="1880181"/>
                      <a:pt x="109537" y="1890712"/>
                    </a:cubicBezTo>
                    <a:cubicBezTo>
                      <a:pt x="107950" y="1895475"/>
                      <a:pt x="105864" y="1900099"/>
                      <a:pt x="104775" y="1905000"/>
                    </a:cubicBezTo>
                    <a:cubicBezTo>
                      <a:pt x="102680" y="1914426"/>
                      <a:pt x="104803" y="1925191"/>
                      <a:pt x="100012" y="1933575"/>
                    </a:cubicBezTo>
                    <a:cubicBezTo>
                      <a:pt x="97521" y="1937933"/>
                      <a:pt x="90487" y="1936750"/>
                      <a:pt x="85725" y="1938337"/>
                    </a:cubicBezTo>
                    <a:cubicBezTo>
                      <a:pt x="80962" y="1943100"/>
                      <a:pt x="75173" y="1947021"/>
                      <a:pt x="71437" y="1952625"/>
                    </a:cubicBezTo>
                    <a:cubicBezTo>
                      <a:pt x="68652" y="1956802"/>
                      <a:pt x="70225" y="1963362"/>
                      <a:pt x="66675" y="1966912"/>
                    </a:cubicBezTo>
                    <a:cubicBezTo>
                      <a:pt x="58580" y="1975007"/>
                      <a:pt x="48960" y="1982342"/>
                      <a:pt x="38100" y="1985962"/>
                    </a:cubicBezTo>
                    <a:cubicBezTo>
                      <a:pt x="6157" y="1996610"/>
                      <a:pt x="18505" y="1990996"/>
                      <a:pt x="0" y="2000250"/>
                    </a:cubicBezTo>
                    <a:lnTo>
                      <a:pt x="0" y="1995487"/>
                    </a:lnTo>
                    <a:lnTo>
                      <a:pt x="0" y="1995487"/>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sp>
          <p:nvSpPr>
            <p:cNvPr id="35" name="34 Forma libre"/>
            <p:cNvSpPr/>
            <p:nvPr/>
          </p:nvSpPr>
          <p:spPr>
            <a:xfrm>
              <a:off x="3534770" y="3575713"/>
              <a:ext cx="1269242" cy="1453615"/>
            </a:xfrm>
            <a:custGeom>
              <a:avLst/>
              <a:gdLst>
                <a:gd name="connsiteX0" fmla="*/ 1009934 w 1269242"/>
                <a:gd name="connsiteY0" fmla="*/ 272956 h 1453615"/>
                <a:gd name="connsiteX1" fmla="*/ 928048 w 1269242"/>
                <a:gd name="connsiteY1" fmla="*/ 327547 h 1453615"/>
                <a:gd name="connsiteX2" fmla="*/ 832514 w 1269242"/>
                <a:gd name="connsiteY2" fmla="*/ 382138 h 1453615"/>
                <a:gd name="connsiteX3" fmla="*/ 777923 w 1269242"/>
                <a:gd name="connsiteY3" fmla="*/ 395786 h 1453615"/>
                <a:gd name="connsiteX4" fmla="*/ 736979 w 1269242"/>
                <a:gd name="connsiteY4" fmla="*/ 409433 h 1453615"/>
                <a:gd name="connsiteX5" fmla="*/ 696036 w 1269242"/>
                <a:gd name="connsiteY5" fmla="*/ 436729 h 1453615"/>
                <a:gd name="connsiteX6" fmla="*/ 573206 w 1269242"/>
                <a:gd name="connsiteY6" fmla="*/ 382138 h 1453615"/>
                <a:gd name="connsiteX7" fmla="*/ 559558 w 1269242"/>
                <a:gd name="connsiteY7" fmla="*/ 341194 h 1453615"/>
                <a:gd name="connsiteX8" fmla="*/ 477672 w 1269242"/>
                <a:gd name="connsiteY8" fmla="*/ 259308 h 1453615"/>
                <a:gd name="connsiteX9" fmla="*/ 436729 w 1269242"/>
                <a:gd name="connsiteY9" fmla="*/ 218365 h 1453615"/>
                <a:gd name="connsiteX10" fmla="*/ 409433 w 1269242"/>
                <a:gd name="connsiteY10" fmla="*/ 177421 h 1453615"/>
                <a:gd name="connsiteX11" fmla="*/ 395785 w 1269242"/>
                <a:gd name="connsiteY11" fmla="*/ 136478 h 1453615"/>
                <a:gd name="connsiteX12" fmla="*/ 354842 w 1269242"/>
                <a:gd name="connsiteY12" fmla="*/ 109183 h 1453615"/>
                <a:gd name="connsiteX13" fmla="*/ 341194 w 1269242"/>
                <a:gd name="connsiteY13" fmla="*/ 68239 h 1453615"/>
                <a:gd name="connsiteX14" fmla="*/ 259308 w 1269242"/>
                <a:gd name="connsiteY14" fmla="*/ 0 h 1453615"/>
                <a:gd name="connsiteX15" fmla="*/ 245660 w 1269242"/>
                <a:gd name="connsiteY15" fmla="*/ 81887 h 1453615"/>
                <a:gd name="connsiteX16" fmla="*/ 204717 w 1269242"/>
                <a:gd name="connsiteY16" fmla="*/ 95535 h 1453615"/>
                <a:gd name="connsiteX17" fmla="*/ 109182 w 1269242"/>
                <a:gd name="connsiteY17" fmla="*/ 81887 h 1453615"/>
                <a:gd name="connsiteX18" fmla="*/ 13648 w 1269242"/>
                <a:gd name="connsiteY18" fmla="*/ 68239 h 1453615"/>
                <a:gd name="connsiteX19" fmla="*/ 0 w 1269242"/>
                <a:gd name="connsiteY19" fmla="*/ 109183 h 1453615"/>
                <a:gd name="connsiteX20" fmla="*/ 13648 w 1269242"/>
                <a:gd name="connsiteY20" fmla="*/ 191069 h 1453615"/>
                <a:gd name="connsiteX21" fmla="*/ 54591 w 1269242"/>
                <a:gd name="connsiteY21" fmla="*/ 218365 h 1453615"/>
                <a:gd name="connsiteX22" fmla="*/ 232012 w 1269242"/>
                <a:gd name="connsiteY22" fmla="*/ 245660 h 1453615"/>
                <a:gd name="connsiteX23" fmla="*/ 272955 w 1269242"/>
                <a:gd name="connsiteY23" fmla="*/ 272956 h 1453615"/>
                <a:gd name="connsiteX24" fmla="*/ 286603 w 1269242"/>
                <a:gd name="connsiteY24" fmla="*/ 313899 h 1453615"/>
                <a:gd name="connsiteX25" fmla="*/ 300251 w 1269242"/>
                <a:gd name="connsiteY25" fmla="*/ 532263 h 1453615"/>
                <a:gd name="connsiteX26" fmla="*/ 327546 w 1269242"/>
                <a:gd name="connsiteY26" fmla="*/ 573206 h 1453615"/>
                <a:gd name="connsiteX27" fmla="*/ 409433 w 1269242"/>
                <a:gd name="connsiteY27" fmla="*/ 627797 h 1453615"/>
                <a:gd name="connsiteX28" fmla="*/ 450376 w 1269242"/>
                <a:gd name="connsiteY28" fmla="*/ 709684 h 1453615"/>
                <a:gd name="connsiteX29" fmla="*/ 464024 w 1269242"/>
                <a:gd name="connsiteY29" fmla="*/ 818866 h 1453615"/>
                <a:gd name="connsiteX30" fmla="*/ 504967 w 1269242"/>
                <a:gd name="connsiteY30" fmla="*/ 832514 h 1453615"/>
                <a:gd name="connsiteX31" fmla="*/ 586854 w 1269242"/>
                <a:gd name="connsiteY31" fmla="*/ 887105 h 1453615"/>
                <a:gd name="connsiteX32" fmla="*/ 614149 w 1269242"/>
                <a:gd name="connsiteY32" fmla="*/ 928048 h 1453615"/>
                <a:gd name="connsiteX33" fmla="*/ 655093 w 1269242"/>
                <a:gd name="connsiteY33" fmla="*/ 941696 h 1453615"/>
                <a:gd name="connsiteX34" fmla="*/ 736979 w 1269242"/>
                <a:gd name="connsiteY34" fmla="*/ 982639 h 1453615"/>
                <a:gd name="connsiteX35" fmla="*/ 791570 w 1269242"/>
                <a:gd name="connsiteY35" fmla="*/ 1064526 h 1453615"/>
                <a:gd name="connsiteX36" fmla="*/ 805218 w 1269242"/>
                <a:gd name="connsiteY36" fmla="*/ 1105469 h 1453615"/>
                <a:gd name="connsiteX37" fmla="*/ 859809 w 1269242"/>
                <a:gd name="connsiteY37" fmla="*/ 1187356 h 1453615"/>
                <a:gd name="connsiteX38" fmla="*/ 887105 w 1269242"/>
                <a:gd name="connsiteY38" fmla="*/ 1228299 h 1453615"/>
                <a:gd name="connsiteX39" fmla="*/ 900752 w 1269242"/>
                <a:gd name="connsiteY39" fmla="*/ 1405720 h 1453615"/>
                <a:gd name="connsiteX40" fmla="*/ 941696 w 1269242"/>
                <a:gd name="connsiteY40" fmla="*/ 1446663 h 1453615"/>
                <a:gd name="connsiteX41" fmla="*/ 1078173 w 1269242"/>
                <a:gd name="connsiteY41" fmla="*/ 1433015 h 1453615"/>
                <a:gd name="connsiteX42" fmla="*/ 1119117 w 1269242"/>
                <a:gd name="connsiteY42" fmla="*/ 1405720 h 1453615"/>
                <a:gd name="connsiteX43" fmla="*/ 1146412 w 1269242"/>
                <a:gd name="connsiteY43" fmla="*/ 1310186 h 1453615"/>
                <a:gd name="connsiteX44" fmla="*/ 1228299 w 1269242"/>
                <a:gd name="connsiteY44" fmla="*/ 1269242 h 1453615"/>
                <a:gd name="connsiteX45" fmla="*/ 1269242 w 1269242"/>
                <a:gd name="connsiteY45" fmla="*/ 1241947 h 1453615"/>
                <a:gd name="connsiteX46" fmla="*/ 1255594 w 1269242"/>
                <a:gd name="connsiteY46" fmla="*/ 1201003 h 1453615"/>
                <a:gd name="connsiteX47" fmla="*/ 1214651 w 1269242"/>
                <a:gd name="connsiteY47" fmla="*/ 1187356 h 1453615"/>
                <a:gd name="connsiteX48" fmla="*/ 1050878 w 1269242"/>
                <a:gd name="connsiteY48" fmla="*/ 1173708 h 1453615"/>
                <a:gd name="connsiteX49" fmla="*/ 996287 w 1269242"/>
                <a:gd name="connsiteY49" fmla="*/ 1160060 h 1453615"/>
                <a:gd name="connsiteX50" fmla="*/ 941696 w 1269242"/>
                <a:gd name="connsiteY50" fmla="*/ 1078174 h 1453615"/>
                <a:gd name="connsiteX51" fmla="*/ 955343 w 1269242"/>
                <a:gd name="connsiteY51" fmla="*/ 1009935 h 1453615"/>
                <a:gd name="connsiteX52" fmla="*/ 982639 w 1269242"/>
                <a:gd name="connsiteY52" fmla="*/ 723332 h 1453615"/>
                <a:gd name="connsiteX53" fmla="*/ 1064526 w 1269242"/>
                <a:gd name="connsiteY53" fmla="*/ 655093 h 1453615"/>
                <a:gd name="connsiteX54" fmla="*/ 1091821 w 1269242"/>
                <a:gd name="connsiteY54" fmla="*/ 614150 h 1453615"/>
                <a:gd name="connsiteX55" fmla="*/ 1119117 w 1269242"/>
                <a:gd name="connsiteY55" fmla="*/ 532263 h 1453615"/>
                <a:gd name="connsiteX56" fmla="*/ 1105469 w 1269242"/>
                <a:gd name="connsiteY56" fmla="*/ 395786 h 1453615"/>
                <a:gd name="connsiteX57" fmla="*/ 1064526 w 1269242"/>
                <a:gd name="connsiteY57" fmla="*/ 368490 h 1453615"/>
                <a:gd name="connsiteX58" fmla="*/ 1009934 w 1269242"/>
                <a:gd name="connsiteY58" fmla="*/ 272956 h 14536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1269242" h="1453615">
                  <a:moveTo>
                    <a:pt x="1009934" y="272956"/>
                  </a:moveTo>
                  <a:cubicBezTo>
                    <a:pt x="987188" y="266132"/>
                    <a:pt x="1007051" y="288045"/>
                    <a:pt x="928048" y="327547"/>
                  </a:cubicBezTo>
                  <a:cubicBezTo>
                    <a:pt x="848859" y="367142"/>
                    <a:pt x="928218" y="346248"/>
                    <a:pt x="832514" y="382138"/>
                  </a:cubicBezTo>
                  <a:cubicBezTo>
                    <a:pt x="814951" y="388724"/>
                    <a:pt x="795958" y="390633"/>
                    <a:pt x="777923" y="395786"/>
                  </a:cubicBezTo>
                  <a:cubicBezTo>
                    <a:pt x="764090" y="399738"/>
                    <a:pt x="750627" y="404884"/>
                    <a:pt x="736979" y="409433"/>
                  </a:cubicBezTo>
                  <a:cubicBezTo>
                    <a:pt x="723331" y="418532"/>
                    <a:pt x="712338" y="434918"/>
                    <a:pt x="696036" y="436729"/>
                  </a:cubicBezTo>
                  <a:cubicBezTo>
                    <a:pt x="620342" y="445140"/>
                    <a:pt x="616118" y="425050"/>
                    <a:pt x="573206" y="382138"/>
                  </a:cubicBezTo>
                  <a:cubicBezTo>
                    <a:pt x="568657" y="368490"/>
                    <a:pt x="568390" y="352550"/>
                    <a:pt x="559558" y="341194"/>
                  </a:cubicBezTo>
                  <a:cubicBezTo>
                    <a:pt x="535859" y="310724"/>
                    <a:pt x="504967" y="286603"/>
                    <a:pt x="477672" y="259308"/>
                  </a:cubicBezTo>
                  <a:cubicBezTo>
                    <a:pt x="464024" y="245660"/>
                    <a:pt x="447435" y="234424"/>
                    <a:pt x="436729" y="218365"/>
                  </a:cubicBezTo>
                  <a:cubicBezTo>
                    <a:pt x="427630" y="204717"/>
                    <a:pt x="416769" y="192092"/>
                    <a:pt x="409433" y="177421"/>
                  </a:cubicBezTo>
                  <a:cubicBezTo>
                    <a:pt x="402999" y="164554"/>
                    <a:pt x="404772" y="147711"/>
                    <a:pt x="395785" y="136478"/>
                  </a:cubicBezTo>
                  <a:cubicBezTo>
                    <a:pt x="385538" y="123670"/>
                    <a:pt x="368490" y="118281"/>
                    <a:pt x="354842" y="109183"/>
                  </a:cubicBezTo>
                  <a:cubicBezTo>
                    <a:pt x="350293" y="95535"/>
                    <a:pt x="349174" y="80209"/>
                    <a:pt x="341194" y="68239"/>
                  </a:cubicBezTo>
                  <a:cubicBezTo>
                    <a:pt x="320178" y="36715"/>
                    <a:pt x="289518" y="20141"/>
                    <a:pt x="259308" y="0"/>
                  </a:cubicBezTo>
                  <a:cubicBezTo>
                    <a:pt x="254759" y="27296"/>
                    <a:pt x="259389" y="57861"/>
                    <a:pt x="245660" y="81887"/>
                  </a:cubicBezTo>
                  <a:cubicBezTo>
                    <a:pt x="238523" y="94378"/>
                    <a:pt x="219103" y="95535"/>
                    <a:pt x="204717" y="95535"/>
                  </a:cubicBezTo>
                  <a:cubicBezTo>
                    <a:pt x="172549" y="95535"/>
                    <a:pt x="141027" y="86436"/>
                    <a:pt x="109182" y="81887"/>
                  </a:cubicBezTo>
                  <a:cubicBezTo>
                    <a:pt x="75752" y="59600"/>
                    <a:pt x="57713" y="32986"/>
                    <a:pt x="13648" y="68239"/>
                  </a:cubicBezTo>
                  <a:cubicBezTo>
                    <a:pt x="2414" y="77226"/>
                    <a:pt x="4549" y="95535"/>
                    <a:pt x="0" y="109183"/>
                  </a:cubicBezTo>
                  <a:cubicBezTo>
                    <a:pt x="4549" y="136478"/>
                    <a:pt x="1273" y="166319"/>
                    <a:pt x="13648" y="191069"/>
                  </a:cubicBezTo>
                  <a:cubicBezTo>
                    <a:pt x="20983" y="205740"/>
                    <a:pt x="39920" y="211030"/>
                    <a:pt x="54591" y="218365"/>
                  </a:cubicBezTo>
                  <a:cubicBezTo>
                    <a:pt x="103772" y="242956"/>
                    <a:pt x="192884" y="241747"/>
                    <a:pt x="232012" y="245660"/>
                  </a:cubicBezTo>
                  <a:cubicBezTo>
                    <a:pt x="245660" y="254759"/>
                    <a:pt x="262708" y="260148"/>
                    <a:pt x="272955" y="272956"/>
                  </a:cubicBezTo>
                  <a:cubicBezTo>
                    <a:pt x="281942" y="284190"/>
                    <a:pt x="285097" y="299592"/>
                    <a:pt x="286603" y="313899"/>
                  </a:cubicBezTo>
                  <a:cubicBezTo>
                    <a:pt x="294238" y="386428"/>
                    <a:pt x="288877" y="460225"/>
                    <a:pt x="300251" y="532263"/>
                  </a:cubicBezTo>
                  <a:cubicBezTo>
                    <a:pt x="302809" y="548465"/>
                    <a:pt x="317045" y="560605"/>
                    <a:pt x="327546" y="573206"/>
                  </a:cubicBezTo>
                  <a:cubicBezTo>
                    <a:pt x="366866" y="620391"/>
                    <a:pt x="358971" y="610977"/>
                    <a:pt x="409433" y="627797"/>
                  </a:cubicBezTo>
                  <a:cubicBezTo>
                    <a:pt x="431288" y="660579"/>
                    <a:pt x="443313" y="670836"/>
                    <a:pt x="450376" y="709684"/>
                  </a:cubicBezTo>
                  <a:cubicBezTo>
                    <a:pt x="456937" y="745770"/>
                    <a:pt x="449128" y="785350"/>
                    <a:pt x="464024" y="818866"/>
                  </a:cubicBezTo>
                  <a:cubicBezTo>
                    <a:pt x="469867" y="832012"/>
                    <a:pt x="492391" y="825528"/>
                    <a:pt x="504967" y="832514"/>
                  </a:cubicBezTo>
                  <a:cubicBezTo>
                    <a:pt x="533644" y="848446"/>
                    <a:pt x="586854" y="887105"/>
                    <a:pt x="586854" y="887105"/>
                  </a:cubicBezTo>
                  <a:cubicBezTo>
                    <a:pt x="595952" y="900753"/>
                    <a:pt x="601341" y="917802"/>
                    <a:pt x="614149" y="928048"/>
                  </a:cubicBezTo>
                  <a:cubicBezTo>
                    <a:pt x="625383" y="937035"/>
                    <a:pt x="642226" y="935262"/>
                    <a:pt x="655093" y="941696"/>
                  </a:cubicBezTo>
                  <a:cubicBezTo>
                    <a:pt x="760923" y="994610"/>
                    <a:pt x="634064" y="948333"/>
                    <a:pt x="736979" y="982639"/>
                  </a:cubicBezTo>
                  <a:cubicBezTo>
                    <a:pt x="755176" y="1009935"/>
                    <a:pt x="781196" y="1033404"/>
                    <a:pt x="791570" y="1064526"/>
                  </a:cubicBezTo>
                  <a:cubicBezTo>
                    <a:pt x="796119" y="1078174"/>
                    <a:pt x="798232" y="1092893"/>
                    <a:pt x="805218" y="1105469"/>
                  </a:cubicBezTo>
                  <a:cubicBezTo>
                    <a:pt x="821150" y="1134146"/>
                    <a:pt x="841612" y="1160060"/>
                    <a:pt x="859809" y="1187356"/>
                  </a:cubicBezTo>
                  <a:lnTo>
                    <a:pt x="887105" y="1228299"/>
                  </a:lnTo>
                  <a:cubicBezTo>
                    <a:pt x="891654" y="1287439"/>
                    <a:pt x="886366" y="1348176"/>
                    <a:pt x="900752" y="1405720"/>
                  </a:cubicBezTo>
                  <a:cubicBezTo>
                    <a:pt x="905433" y="1424445"/>
                    <a:pt x="922619" y="1443728"/>
                    <a:pt x="941696" y="1446663"/>
                  </a:cubicBezTo>
                  <a:cubicBezTo>
                    <a:pt x="986884" y="1453615"/>
                    <a:pt x="1032681" y="1437564"/>
                    <a:pt x="1078173" y="1433015"/>
                  </a:cubicBezTo>
                  <a:cubicBezTo>
                    <a:pt x="1091821" y="1423917"/>
                    <a:pt x="1108870" y="1418528"/>
                    <a:pt x="1119117" y="1405720"/>
                  </a:cubicBezTo>
                  <a:cubicBezTo>
                    <a:pt x="1133065" y="1388285"/>
                    <a:pt x="1136615" y="1324881"/>
                    <a:pt x="1146412" y="1310186"/>
                  </a:cubicBezTo>
                  <a:cubicBezTo>
                    <a:pt x="1165969" y="1280851"/>
                    <a:pt x="1201050" y="1282866"/>
                    <a:pt x="1228299" y="1269242"/>
                  </a:cubicBezTo>
                  <a:cubicBezTo>
                    <a:pt x="1242970" y="1261907"/>
                    <a:pt x="1255594" y="1251045"/>
                    <a:pt x="1269242" y="1241947"/>
                  </a:cubicBezTo>
                  <a:cubicBezTo>
                    <a:pt x="1264693" y="1228299"/>
                    <a:pt x="1265767" y="1211176"/>
                    <a:pt x="1255594" y="1201003"/>
                  </a:cubicBezTo>
                  <a:cubicBezTo>
                    <a:pt x="1245422" y="1190831"/>
                    <a:pt x="1228911" y="1189257"/>
                    <a:pt x="1214651" y="1187356"/>
                  </a:cubicBezTo>
                  <a:cubicBezTo>
                    <a:pt x="1160351" y="1180116"/>
                    <a:pt x="1105469" y="1178257"/>
                    <a:pt x="1050878" y="1173708"/>
                  </a:cubicBezTo>
                  <a:cubicBezTo>
                    <a:pt x="1032681" y="1169159"/>
                    <a:pt x="1010403" y="1172412"/>
                    <a:pt x="996287" y="1160060"/>
                  </a:cubicBezTo>
                  <a:cubicBezTo>
                    <a:pt x="971599" y="1138458"/>
                    <a:pt x="941696" y="1078174"/>
                    <a:pt x="941696" y="1078174"/>
                  </a:cubicBezTo>
                  <a:cubicBezTo>
                    <a:pt x="946245" y="1055428"/>
                    <a:pt x="952684" y="1032979"/>
                    <a:pt x="955343" y="1009935"/>
                  </a:cubicBezTo>
                  <a:cubicBezTo>
                    <a:pt x="966343" y="914601"/>
                    <a:pt x="914781" y="791191"/>
                    <a:pt x="982639" y="723332"/>
                  </a:cubicBezTo>
                  <a:cubicBezTo>
                    <a:pt x="1035180" y="670789"/>
                    <a:pt x="1007522" y="693094"/>
                    <a:pt x="1064526" y="655093"/>
                  </a:cubicBezTo>
                  <a:cubicBezTo>
                    <a:pt x="1073624" y="641445"/>
                    <a:pt x="1085159" y="629139"/>
                    <a:pt x="1091821" y="614150"/>
                  </a:cubicBezTo>
                  <a:cubicBezTo>
                    <a:pt x="1103506" y="587858"/>
                    <a:pt x="1119117" y="532263"/>
                    <a:pt x="1119117" y="532263"/>
                  </a:cubicBezTo>
                  <a:cubicBezTo>
                    <a:pt x="1114568" y="486771"/>
                    <a:pt x="1119927" y="439159"/>
                    <a:pt x="1105469" y="395786"/>
                  </a:cubicBezTo>
                  <a:cubicBezTo>
                    <a:pt x="1100282" y="380225"/>
                    <a:pt x="1075327" y="380834"/>
                    <a:pt x="1064526" y="368490"/>
                  </a:cubicBezTo>
                  <a:cubicBezTo>
                    <a:pt x="1007411" y="303215"/>
                    <a:pt x="1032680" y="279780"/>
                    <a:pt x="1009934" y="272956"/>
                  </a:cubicBezTo>
                  <a:close/>
                </a:path>
              </a:pathLst>
            </a:custGeom>
            <a:solidFill>
              <a:srgbClr val="92D050">
                <a:alpha val="45098"/>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nvGrpSpPr>
            <p:cNvPr id="40016" name="39 Grupo"/>
            <p:cNvGrpSpPr>
              <a:grpSpLocks/>
            </p:cNvGrpSpPr>
            <p:nvPr/>
          </p:nvGrpSpPr>
          <p:grpSpPr bwMode="auto">
            <a:xfrm>
              <a:off x="2096239" y="1021307"/>
              <a:ext cx="1208952" cy="952043"/>
              <a:chOff x="2096239" y="1021307"/>
              <a:chExt cx="1208952" cy="952043"/>
            </a:xfrm>
          </p:grpSpPr>
          <p:sp>
            <p:nvSpPr>
              <p:cNvPr id="36" name="35 Forma libre"/>
              <p:cNvSpPr/>
              <p:nvPr/>
            </p:nvSpPr>
            <p:spPr>
              <a:xfrm>
                <a:off x="2934791" y="1021307"/>
                <a:ext cx="370400" cy="461959"/>
              </a:xfrm>
              <a:custGeom>
                <a:avLst/>
                <a:gdLst>
                  <a:gd name="connsiteX0" fmla="*/ 272433 w 370400"/>
                  <a:gd name="connsiteY0" fmla="*/ 2275 h 461959"/>
                  <a:gd name="connsiteX1" fmla="*/ 135955 w 370400"/>
                  <a:gd name="connsiteY1" fmla="*/ 15923 h 461959"/>
                  <a:gd name="connsiteX2" fmla="*/ 95012 w 370400"/>
                  <a:gd name="connsiteY2" fmla="*/ 56866 h 461959"/>
                  <a:gd name="connsiteX3" fmla="*/ 26773 w 370400"/>
                  <a:gd name="connsiteY3" fmla="*/ 138753 h 461959"/>
                  <a:gd name="connsiteX4" fmla="*/ 26773 w 370400"/>
                  <a:gd name="connsiteY4" fmla="*/ 275230 h 461959"/>
                  <a:gd name="connsiteX5" fmla="*/ 40421 w 370400"/>
                  <a:gd name="connsiteY5" fmla="*/ 425356 h 461959"/>
                  <a:gd name="connsiteX6" fmla="*/ 81364 w 370400"/>
                  <a:gd name="connsiteY6" fmla="*/ 439003 h 461959"/>
                  <a:gd name="connsiteX7" fmla="*/ 340672 w 370400"/>
                  <a:gd name="connsiteY7" fmla="*/ 425356 h 461959"/>
                  <a:gd name="connsiteX8" fmla="*/ 286081 w 370400"/>
                  <a:gd name="connsiteY8" fmla="*/ 343469 h 461959"/>
                  <a:gd name="connsiteX9" fmla="*/ 258785 w 370400"/>
                  <a:gd name="connsiteY9" fmla="*/ 302526 h 461959"/>
                  <a:gd name="connsiteX10" fmla="*/ 272433 w 370400"/>
                  <a:gd name="connsiteY10" fmla="*/ 247935 h 461959"/>
                  <a:gd name="connsiteX11" fmla="*/ 286081 w 370400"/>
                  <a:gd name="connsiteY11" fmla="*/ 206992 h 461959"/>
                  <a:gd name="connsiteX12" fmla="*/ 258785 w 370400"/>
                  <a:gd name="connsiteY12" fmla="*/ 166048 h 461959"/>
                  <a:gd name="connsiteX13" fmla="*/ 245137 w 370400"/>
                  <a:gd name="connsiteY13" fmla="*/ 125105 h 461959"/>
                  <a:gd name="connsiteX14" fmla="*/ 258785 w 370400"/>
                  <a:gd name="connsiteY14" fmla="*/ 70514 h 461959"/>
                  <a:gd name="connsiteX15" fmla="*/ 272433 w 370400"/>
                  <a:gd name="connsiteY15" fmla="*/ 29571 h 461959"/>
                  <a:gd name="connsiteX16" fmla="*/ 272433 w 370400"/>
                  <a:gd name="connsiteY16" fmla="*/ 2275 h 461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70400" h="461959">
                    <a:moveTo>
                      <a:pt x="272433" y="2275"/>
                    </a:moveTo>
                    <a:cubicBezTo>
                      <a:pt x="249687" y="0"/>
                      <a:pt x="179653" y="2478"/>
                      <a:pt x="135955" y="15923"/>
                    </a:cubicBezTo>
                    <a:cubicBezTo>
                      <a:pt x="117508" y="21599"/>
                      <a:pt x="107368" y="42039"/>
                      <a:pt x="95012" y="56866"/>
                    </a:cubicBezTo>
                    <a:cubicBezTo>
                      <a:pt x="0" y="170879"/>
                      <a:pt x="146397" y="19126"/>
                      <a:pt x="26773" y="138753"/>
                    </a:cubicBezTo>
                    <a:cubicBezTo>
                      <a:pt x="1783" y="213720"/>
                      <a:pt x="13704" y="157613"/>
                      <a:pt x="26773" y="275230"/>
                    </a:cubicBezTo>
                    <a:cubicBezTo>
                      <a:pt x="32322" y="325171"/>
                      <a:pt x="24531" y="377686"/>
                      <a:pt x="40421" y="425356"/>
                    </a:cubicBezTo>
                    <a:cubicBezTo>
                      <a:pt x="44970" y="439004"/>
                      <a:pt x="67716" y="434454"/>
                      <a:pt x="81364" y="439003"/>
                    </a:cubicBezTo>
                    <a:cubicBezTo>
                      <a:pt x="167800" y="434454"/>
                      <a:pt x="262237" y="461959"/>
                      <a:pt x="340672" y="425356"/>
                    </a:cubicBezTo>
                    <a:cubicBezTo>
                      <a:pt x="370400" y="411483"/>
                      <a:pt x="304278" y="370765"/>
                      <a:pt x="286081" y="343469"/>
                    </a:cubicBezTo>
                    <a:lnTo>
                      <a:pt x="258785" y="302526"/>
                    </a:lnTo>
                    <a:cubicBezTo>
                      <a:pt x="263334" y="284329"/>
                      <a:pt x="267280" y="265970"/>
                      <a:pt x="272433" y="247935"/>
                    </a:cubicBezTo>
                    <a:cubicBezTo>
                      <a:pt x="276385" y="234103"/>
                      <a:pt x="288446" y="221182"/>
                      <a:pt x="286081" y="206992"/>
                    </a:cubicBezTo>
                    <a:cubicBezTo>
                      <a:pt x="283384" y="190812"/>
                      <a:pt x="266121" y="180719"/>
                      <a:pt x="258785" y="166048"/>
                    </a:cubicBezTo>
                    <a:cubicBezTo>
                      <a:pt x="252351" y="153181"/>
                      <a:pt x="249686" y="138753"/>
                      <a:pt x="245137" y="125105"/>
                    </a:cubicBezTo>
                    <a:cubicBezTo>
                      <a:pt x="249686" y="106908"/>
                      <a:pt x="253632" y="88549"/>
                      <a:pt x="258785" y="70514"/>
                    </a:cubicBezTo>
                    <a:cubicBezTo>
                      <a:pt x="262737" y="56682"/>
                      <a:pt x="272433" y="43957"/>
                      <a:pt x="272433" y="29571"/>
                    </a:cubicBezTo>
                    <a:cubicBezTo>
                      <a:pt x="272433" y="15185"/>
                      <a:pt x="295179" y="4550"/>
                      <a:pt x="272433" y="2275"/>
                    </a:cubicBezTo>
                    <a:close/>
                  </a:path>
                </a:pathLst>
              </a:custGeom>
              <a:solidFill>
                <a:srgbClr val="00B050">
                  <a:alpha val="56078"/>
                </a:srgbClr>
              </a:solidFill>
              <a:ln>
                <a:solidFill>
                  <a:srgbClr val="00B050">
                    <a:alpha val="56078"/>
                  </a:srgb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37" name="36 Forma libre"/>
              <p:cNvSpPr/>
              <p:nvPr/>
            </p:nvSpPr>
            <p:spPr>
              <a:xfrm>
                <a:off x="2096239" y="1132764"/>
                <a:ext cx="455892" cy="840586"/>
              </a:xfrm>
              <a:custGeom>
                <a:avLst/>
                <a:gdLst>
                  <a:gd name="connsiteX0" fmla="*/ 196585 w 455892"/>
                  <a:gd name="connsiteY0" fmla="*/ 218364 h 840586"/>
                  <a:gd name="connsiteX1" fmla="*/ 182937 w 455892"/>
                  <a:gd name="connsiteY1" fmla="*/ 259308 h 840586"/>
                  <a:gd name="connsiteX2" fmla="*/ 169289 w 455892"/>
                  <a:gd name="connsiteY2" fmla="*/ 327546 h 840586"/>
                  <a:gd name="connsiteX3" fmla="*/ 141994 w 455892"/>
                  <a:gd name="connsiteY3" fmla="*/ 368490 h 840586"/>
                  <a:gd name="connsiteX4" fmla="*/ 87403 w 455892"/>
                  <a:gd name="connsiteY4" fmla="*/ 491320 h 840586"/>
                  <a:gd name="connsiteX5" fmla="*/ 46460 w 455892"/>
                  <a:gd name="connsiteY5" fmla="*/ 532263 h 840586"/>
                  <a:gd name="connsiteX6" fmla="*/ 46460 w 455892"/>
                  <a:gd name="connsiteY6" fmla="*/ 818866 h 840586"/>
                  <a:gd name="connsiteX7" fmla="*/ 114698 w 455892"/>
                  <a:gd name="connsiteY7" fmla="*/ 805218 h 840586"/>
                  <a:gd name="connsiteX8" fmla="*/ 182937 w 455892"/>
                  <a:gd name="connsiteY8" fmla="*/ 696036 h 840586"/>
                  <a:gd name="connsiteX9" fmla="*/ 210233 w 455892"/>
                  <a:gd name="connsiteY9" fmla="*/ 655093 h 840586"/>
                  <a:gd name="connsiteX10" fmla="*/ 223880 w 455892"/>
                  <a:gd name="connsiteY10" fmla="*/ 614149 h 840586"/>
                  <a:gd name="connsiteX11" fmla="*/ 346710 w 455892"/>
                  <a:gd name="connsiteY11" fmla="*/ 504967 h 840586"/>
                  <a:gd name="connsiteX12" fmla="*/ 414949 w 455892"/>
                  <a:gd name="connsiteY12" fmla="*/ 423081 h 840586"/>
                  <a:gd name="connsiteX13" fmla="*/ 455892 w 455892"/>
                  <a:gd name="connsiteY13" fmla="*/ 382137 h 840586"/>
                  <a:gd name="connsiteX14" fmla="*/ 428597 w 455892"/>
                  <a:gd name="connsiteY14" fmla="*/ 300251 h 840586"/>
                  <a:gd name="connsiteX15" fmla="*/ 414949 w 455892"/>
                  <a:gd name="connsiteY15" fmla="*/ 218364 h 840586"/>
                  <a:gd name="connsiteX16" fmla="*/ 387654 w 455892"/>
                  <a:gd name="connsiteY16" fmla="*/ 177421 h 840586"/>
                  <a:gd name="connsiteX17" fmla="*/ 374006 w 455892"/>
                  <a:gd name="connsiteY17" fmla="*/ 136478 h 840586"/>
                  <a:gd name="connsiteX18" fmla="*/ 374006 w 455892"/>
                  <a:gd name="connsiteY18" fmla="*/ 27296 h 840586"/>
                  <a:gd name="connsiteX19" fmla="*/ 333062 w 455892"/>
                  <a:gd name="connsiteY19" fmla="*/ 0 h 840586"/>
                  <a:gd name="connsiteX20" fmla="*/ 292119 w 455892"/>
                  <a:gd name="connsiteY20" fmla="*/ 13648 h 840586"/>
                  <a:gd name="connsiteX21" fmla="*/ 237528 w 455892"/>
                  <a:gd name="connsiteY21" fmla="*/ 27296 h 840586"/>
                  <a:gd name="connsiteX22" fmla="*/ 196585 w 455892"/>
                  <a:gd name="connsiteY22" fmla="*/ 54591 h 840586"/>
                  <a:gd name="connsiteX23" fmla="*/ 169289 w 455892"/>
                  <a:gd name="connsiteY23" fmla="*/ 95535 h 840586"/>
                  <a:gd name="connsiteX24" fmla="*/ 210233 w 455892"/>
                  <a:gd name="connsiteY24" fmla="*/ 177421 h 840586"/>
                  <a:gd name="connsiteX25" fmla="*/ 196585 w 455892"/>
                  <a:gd name="connsiteY25" fmla="*/ 218364 h 8405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55892" h="840586">
                    <a:moveTo>
                      <a:pt x="196585" y="218364"/>
                    </a:moveTo>
                    <a:cubicBezTo>
                      <a:pt x="192036" y="232012"/>
                      <a:pt x="186426" y="245351"/>
                      <a:pt x="182937" y="259308"/>
                    </a:cubicBezTo>
                    <a:cubicBezTo>
                      <a:pt x="177311" y="281812"/>
                      <a:pt x="177434" y="305826"/>
                      <a:pt x="169289" y="327546"/>
                    </a:cubicBezTo>
                    <a:cubicBezTo>
                      <a:pt x="163530" y="342904"/>
                      <a:pt x="148656" y="353501"/>
                      <a:pt x="141994" y="368490"/>
                    </a:cubicBezTo>
                    <a:cubicBezTo>
                      <a:pt x="107991" y="444996"/>
                      <a:pt x="131524" y="438374"/>
                      <a:pt x="87403" y="491320"/>
                    </a:cubicBezTo>
                    <a:cubicBezTo>
                      <a:pt x="75047" y="506147"/>
                      <a:pt x="60108" y="518615"/>
                      <a:pt x="46460" y="532263"/>
                    </a:cubicBezTo>
                    <a:cubicBezTo>
                      <a:pt x="21700" y="631301"/>
                      <a:pt x="0" y="694971"/>
                      <a:pt x="46460" y="818866"/>
                    </a:cubicBezTo>
                    <a:cubicBezTo>
                      <a:pt x="54605" y="840586"/>
                      <a:pt x="91952" y="809767"/>
                      <a:pt x="114698" y="805218"/>
                    </a:cubicBezTo>
                    <a:cubicBezTo>
                      <a:pt x="147181" y="707771"/>
                      <a:pt x="118055" y="739292"/>
                      <a:pt x="182937" y="696036"/>
                    </a:cubicBezTo>
                    <a:cubicBezTo>
                      <a:pt x="192036" y="682388"/>
                      <a:pt x="202898" y="669764"/>
                      <a:pt x="210233" y="655093"/>
                    </a:cubicBezTo>
                    <a:cubicBezTo>
                      <a:pt x="216667" y="642226"/>
                      <a:pt x="215048" y="625505"/>
                      <a:pt x="223880" y="614149"/>
                    </a:cubicBezTo>
                    <a:cubicBezTo>
                      <a:pt x="321658" y="488434"/>
                      <a:pt x="271825" y="567371"/>
                      <a:pt x="346710" y="504967"/>
                    </a:cubicBezTo>
                    <a:cubicBezTo>
                      <a:pt x="411958" y="450594"/>
                      <a:pt x="366150" y="481640"/>
                      <a:pt x="414949" y="423081"/>
                    </a:cubicBezTo>
                    <a:cubicBezTo>
                      <a:pt x="427305" y="408253"/>
                      <a:pt x="442244" y="395785"/>
                      <a:pt x="455892" y="382137"/>
                    </a:cubicBezTo>
                    <a:cubicBezTo>
                      <a:pt x="446794" y="354842"/>
                      <a:pt x="433327" y="328631"/>
                      <a:pt x="428597" y="300251"/>
                    </a:cubicBezTo>
                    <a:cubicBezTo>
                      <a:pt x="424048" y="272955"/>
                      <a:pt x="423700" y="244616"/>
                      <a:pt x="414949" y="218364"/>
                    </a:cubicBezTo>
                    <a:cubicBezTo>
                      <a:pt x="409762" y="202803"/>
                      <a:pt x="394989" y="192092"/>
                      <a:pt x="387654" y="177421"/>
                    </a:cubicBezTo>
                    <a:cubicBezTo>
                      <a:pt x="381220" y="164554"/>
                      <a:pt x="378555" y="150126"/>
                      <a:pt x="374006" y="136478"/>
                    </a:cubicBezTo>
                    <a:cubicBezTo>
                      <a:pt x="388001" y="94493"/>
                      <a:pt x="401744" y="75837"/>
                      <a:pt x="374006" y="27296"/>
                    </a:cubicBezTo>
                    <a:cubicBezTo>
                      <a:pt x="365868" y="13054"/>
                      <a:pt x="346710" y="9099"/>
                      <a:pt x="333062" y="0"/>
                    </a:cubicBezTo>
                    <a:cubicBezTo>
                      <a:pt x="319414" y="4549"/>
                      <a:pt x="305951" y="9696"/>
                      <a:pt x="292119" y="13648"/>
                    </a:cubicBezTo>
                    <a:cubicBezTo>
                      <a:pt x="274084" y="18801"/>
                      <a:pt x="254768" y="19907"/>
                      <a:pt x="237528" y="27296"/>
                    </a:cubicBezTo>
                    <a:cubicBezTo>
                      <a:pt x="222452" y="33757"/>
                      <a:pt x="210233" y="45493"/>
                      <a:pt x="196585" y="54591"/>
                    </a:cubicBezTo>
                    <a:cubicBezTo>
                      <a:pt x="187486" y="68239"/>
                      <a:pt x="171986" y="79355"/>
                      <a:pt x="169289" y="95535"/>
                    </a:cubicBezTo>
                    <a:cubicBezTo>
                      <a:pt x="165522" y="118137"/>
                      <a:pt x="200727" y="163163"/>
                      <a:pt x="210233" y="177421"/>
                    </a:cubicBezTo>
                    <a:lnTo>
                      <a:pt x="196585" y="218364"/>
                    </a:lnTo>
                    <a:close/>
                  </a:path>
                </a:pathLst>
              </a:custGeom>
              <a:solidFill>
                <a:srgbClr val="00B050">
                  <a:alpha val="56078"/>
                </a:srgbClr>
              </a:solidFill>
              <a:ln>
                <a:solidFill>
                  <a:srgbClr val="00B050">
                    <a:alpha val="56078"/>
                  </a:srgb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sp>
          <p:nvSpPr>
            <p:cNvPr id="39" name="38 Forma libre"/>
            <p:cNvSpPr/>
            <p:nvPr/>
          </p:nvSpPr>
          <p:spPr>
            <a:xfrm>
              <a:off x="2057220" y="2238233"/>
              <a:ext cx="331138" cy="245660"/>
            </a:xfrm>
            <a:custGeom>
              <a:avLst/>
              <a:gdLst>
                <a:gd name="connsiteX0" fmla="*/ 58183 w 331138"/>
                <a:gd name="connsiteY0" fmla="*/ 81886 h 245660"/>
                <a:gd name="connsiteX1" fmla="*/ 71831 w 331138"/>
                <a:gd name="connsiteY1" fmla="*/ 177421 h 245660"/>
                <a:gd name="connsiteX2" fmla="*/ 112774 w 331138"/>
                <a:gd name="connsiteY2" fmla="*/ 177421 h 245660"/>
                <a:gd name="connsiteX3" fmla="*/ 126422 w 331138"/>
                <a:gd name="connsiteY3" fmla="*/ 232012 h 245660"/>
                <a:gd name="connsiteX4" fmla="*/ 235604 w 331138"/>
                <a:gd name="connsiteY4" fmla="*/ 245660 h 245660"/>
                <a:gd name="connsiteX5" fmla="*/ 331138 w 331138"/>
                <a:gd name="connsiteY5" fmla="*/ 136477 h 245660"/>
                <a:gd name="connsiteX6" fmla="*/ 317490 w 331138"/>
                <a:gd name="connsiteY6" fmla="*/ 27295 h 245660"/>
                <a:gd name="connsiteX7" fmla="*/ 167365 w 331138"/>
                <a:gd name="connsiteY7" fmla="*/ 0 h 245660"/>
                <a:gd name="connsiteX8" fmla="*/ 58183 w 331138"/>
                <a:gd name="connsiteY8" fmla="*/ 81886 h 245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138" h="245660">
                  <a:moveTo>
                    <a:pt x="58183" y="81886"/>
                  </a:moveTo>
                  <a:cubicBezTo>
                    <a:pt x="33521" y="155872"/>
                    <a:pt x="0" y="165449"/>
                    <a:pt x="71831" y="177421"/>
                  </a:cubicBezTo>
                  <a:cubicBezTo>
                    <a:pt x="85293" y="179665"/>
                    <a:pt x="99126" y="177421"/>
                    <a:pt x="112774" y="177421"/>
                  </a:cubicBezTo>
                  <a:lnTo>
                    <a:pt x="126422" y="232012"/>
                  </a:lnTo>
                  <a:lnTo>
                    <a:pt x="235604" y="245660"/>
                  </a:lnTo>
                  <a:lnTo>
                    <a:pt x="331138" y="136477"/>
                  </a:lnTo>
                  <a:lnTo>
                    <a:pt x="317490" y="27295"/>
                  </a:lnTo>
                  <a:lnTo>
                    <a:pt x="167365" y="0"/>
                  </a:lnTo>
                  <a:lnTo>
                    <a:pt x="58183" y="81886"/>
                  </a:lnTo>
                  <a:close/>
                </a:path>
              </a:pathLst>
            </a:custGeom>
            <a:solidFill>
              <a:srgbClr val="FFFF00">
                <a:alpha val="72157"/>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39939" name="43 Grupo"/>
          <p:cNvGrpSpPr>
            <a:grpSpLocks/>
          </p:cNvGrpSpPr>
          <p:nvPr/>
        </p:nvGrpSpPr>
        <p:grpSpPr bwMode="auto">
          <a:xfrm rot="4052506">
            <a:off x="5040313" y="3079751"/>
            <a:ext cx="357188" cy="46037"/>
            <a:chOff x="-1857420" y="2357430"/>
            <a:chExt cx="857256" cy="142876"/>
          </a:xfrm>
        </p:grpSpPr>
        <p:sp>
          <p:nvSpPr>
            <p:cNvPr id="38" name="37 Rectángulo"/>
            <p:cNvSpPr/>
            <p:nvPr/>
          </p:nvSpPr>
          <p:spPr>
            <a:xfrm>
              <a:off x="-1855117" y="2342263"/>
              <a:ext cx="857254" cy="133025"/>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0" name="39 Elipse"/>
            <p:cNvSpPr/>
            <p:nvPr/>
          </p:nvSpPr>
          <p:spPr>
            <a:xfrm>
              <a:off x="-1817374" y="2310834"/>
              <a:ext cx="144781" cy="137951"/>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1" name="40 Elipse"/>
            <p:cNvSpPr/>
            <p:nvPr/>
          </p:nvSpPr>
          <p:spPr>
            <a:xfrm>
              <a:off x="-1649034" y="2360645"/>
              <a:ext cx="133352" cy="142876"/>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2" name="41 Elipse"/>
            <p:cNvSpPr/>
            <p:nvPr/>
          </p:nvSpPr>
          <p:spPr>
            <a:xfrm>
              <a:off x="-1420004" y="2352025"/>
              <a:ext cx="140970" cy="147804"/>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3" name="42 Elipse"/>
            <p:cNvSpPr/>
            <p:nvPr/>
          </p:nvSpPr>
          <p:spPr>
            <a:xfrm>
              <a:off x="-1280427" y="2250707"/>
              <a:ext cx="140970" cy="147804"/>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39940" name="44 Grupo"/>
          <p:cNvGrpSpPr>
            <a:grpSpLocks/>
          </p:cNvGrpSpPr>
          <p:nvPr/>
        </p:nvGrpSpPr>
        <p:grpSpPr bwMode="auto">
          <a:xfrm>
            <a:off x="4495800" y="2716214"/>
            <a:ext cx="414338" cy="71437"/>
            <a:chOff x="-1783961" y="2358452"/>
            <a:chExt cx="710293" cy="142878"/>
          </a:xfrm>
        </p:grpSpPr>
        <p:sp>
          <p:nvSpPr>
            <p:cNvPr id="47" name="46 Elipse"/>
            <p:cNvSpPr/>
            <p:nvPr/>
          </p:nvSpPr>
          <p:spPr>
            <a:xfrm>
              <a:off x="-1783961" y="2358452"/>
              <a:ext cx="141514" cy="14287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8" name="47 Elipse"/>
            <p:cNvSpPr/>
            <p:nvPr/>
          </p:nvSpPr>
          <p:spPr>
            <a:xfrm>
              <a:off x="-1582575" y="2358452"/>
              <a:ext cx="138794" cy="14287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9" name="48 Elipse"/>
            <p:cNvSpPr/>
            <p:nvPr/>
          </p:nvSpPr>
          <p:spPr>
            <a:xfrm>
              <a:off x="-1413847" y="2358452"/>
              <a:ext cx="144236" cy="14287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50" name="49 Elipse"/>
            <p:cNvSpPr/>
            <p:nvPr/>
          </p:nvSpPr>
          <p:spPr>
            <a:xfrm>
              <a:off x="-1215182" y="2358452"/>
              <a:ext cx="141514" cy="14287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39941" name="50 Grupo"/>
          <p:cNvGrpSpPr>
            <a:grpSpLocks/>
          </p:cNvGrpSpPr>
          <p:nvPr/>
        </p:nvGrpSpPr>
        <p:grpSpPr bwMode="auto">
          <a:xfrm rot="19593951">
            <a:off x="3746500" y="2843214"/>
            <a:ext cx="420688" cy="77787"/>
            <a:chOff x="-1801578" y="2338134"/>
            <a:chExt cx="721247" cy="156434"/>
          </a:xfrm>
        </p:grpSpPr>
        <p:sp>
          <p:nvSpPr>
            <p:cNvPr id="53" name="52 Elipse"/>
            <p:cNvSpPr/>
            <p:nvPr/>
          </p:nvSpPr>
          <p:spPr>
            <a:xfrm>
              <a:off x="-1802748" y="2337188"/>
              <a:ext cx="141528" cy="143666"/>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54" name="53 Elipse"/>
            <p:cNvSpPr/>
            <p:nvPr/>
          </p:nvSpPr>
          <p:spPr>
            <a:xfrm>
              <a:off x="-1594177" y="2333797"/>
              <a:ext cx="138807" cy="150049"/>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55" name="54 Elipse"/>
            <p:cNvSpPr/>
            <p:nvPr/>
          </p:nvSpPr>
          <p:spPr>
            <a:xfrm>
              <a:off x="-1446178" y="2332032"/>
              <a:ext cx="146971" cy="14047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56" name="55 Elipse"/>
            <p:cNvSpPr/>
            <p:nvPr/>
          </p:nvSpPr>
          <p:spPr>
            <a:xfrm>
              <a:off x="-1222961" y="2350089"/>
              <a:ext cx="141528" cy="143666"/>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39942" name="58 Grupo"/>
          <p:cNvGrpSpPr>
            <a:grpSpLocks/>
          </p:cNvGrpSpPr>
          <p:nvPr/>
        </p:nvGrpSpPr>
        <p:grpSpPr bwMode="auto">
          <a:xfrm>
            <a:off x="4283076" y="2501901"/>
            <a:ext cx="214313" cy="214313"/>
            <a:chOff x="-1928858" y="2143116"/>
            <a:chExt cx="285752" cy="214314"/>
          </a:xfrm>
        </p:grpSpPr>
        <p:sp>
          <p:nvSpPr>
            <p:cNvPr id="57" name="56 Abrir corchete"/>
            <p:cNvSpPr/>
            <p:nvPr/>
          </p:nvSpPr>
          <p:spPr>
            <a:xfrm>
              <a:off x="-1712957" y="2143116"/>
              <a:ext cx="69851" cy="214314"/>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58" name="57 Cerrar corchete"/>
            <p:cNvSpPr/>
            <p:nvPr/>
          </p:nvSpPr>
          <p:spPr>
            <a:xfrm>
              <a:off x="-1928858" y="2143116"/>
              <a:ext cx="116418" cy="214314"/>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grpSp>
        <p:nvGrpSpPr>
          <p:cNvPr id="39943" name="59 Grupo"/>
          <p:cNvGrpSpPr>
            <a:grpSpLocks/>
          </p:cNvGrpSpPr>
          <p:nvPr/>
        </p:nvGrpSpPr>
        <p:grpSpPr bwMode="auto">
          <a:xfrm>
            <a:off x="3113088" y="2430463"/>
            <a:ext cx="214312" cy="214312"/>
            <a:chOff x="-1928858" y="2143116"/>
            <a:chExt cx="285752" cy="214314"/>
          </a:xfrm>
        </p:grpSpPr>
        <p:sp>
          <p:nvSpPr>
            <p:cNvPr id="61" name="60 Abrir corchete"/>
            <p:cNvSpPr/>
            <p:nvPr/>
          </p:nvSpPr>
          <p:spPr>
            <a:xfrm>
              <a:off x="-1715073" y="2143116"/>
              <a:ext cx="71967" cy="214314"/>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62" name="61 Cerrar corchete"/>
            <p:cNvSpPr/>
            <p:nvPr/>
          </p:nvSpPr>
          <p:spPr>
            <a:xfrm>
              <a:off x="-1935209" y="2143116"/>
              <a:ext cx="122768" cy="214314"/>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grpSp>
        <p:nvGrpSpPr>
          <p:cNvPr id="39944" name="62 Grupo"/>
          <p:cNvGrpSpPr>
            <a:grpSpLocks/>
          </p:cNvGrpSpPr>
          <p:nvPr/>
        </p:nvGrpSpPr>
        <p:grpSpPr bwMode="auto">
          <a:xfrm>
            <a:off x="4310063" y="1073151"/>
            <a:ext cx="214312" cy="214313"/>
            <a:chOff x="-1928858" y="2143116"/>
            <a:chExt cx="285752" cy="214314"/>
          </a:xfrm>
        </p:grpSpPr>
        <p:sp>
          <p:nvSpPr>
            <p:cNvPr id="64" name="63 Abrir corchete"/>
            <p:cNvSpPr/>
            <p:nvPr/>
          </p:nvSpPr>
          <p:spPr>
            <a:xfrm>
              <a:off x="-1712956" y="2143116"/>
              <a:ext cx="69850" cy="214314"/>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65" name="64 Cerrar corchete"/>
            <p:cNvSpPr/>
            <p:nvPr/>
          </p:nvSpPr>
          <p:spPr>
            <a:xfrm>
              <a:off x="-1928858" y="2143116"/>
              <a:ext cx="116417" cy="214314"/>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grpSp>
        <p:nvGrpSpPr>
          <p:cNvPr id="39945" name="65 Grupo"/>
          <p:cNvGrpSpPr>
            <a:grpSpLocks/>
          </p:cNvGrpSpPr>
          <p:nvPr/>
        </p:nvGrpSpPr>
        <p:grpSpPr bwMode="auto">
          <a:xfrm>
            <a:off x="4211638" y="1187451"/>
            <a:ext cx="214312" cy="214313"/>
            <a:chOff x="-1928858" y="2143116"/>
            <a:chExt cx="285752" cy="214314"/>
          </a:xfrm>
        </p:grpSpPr>
        <p:sp>
          <p:nvSpPr>
            <p:cNvPr id="67" name="66 Abrir corchete"/>
            <p:cNvSpPr/>
            <p:nvPr/>
          </p:nvSpPr>
          <p:spPr>
            <a:xfrm>
              <a:off x="-1717189" y="2143116"/>
              <a:ext cx="71967" cy="214314"/>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68" name="67 Cerrar corchete"/>
            <p:cNvSpPr/>
            <p:nvPr/>
          </p:nvSpPr>
          <p:spPr>
            <a:xfrm>
              <a:off x="-1928858" y="2143116"/>
              <a:ext cx="118534" cy="214314"/>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grpSp>
        <p:nvGrpSpPr>
          <p:cNvPr id="59" name="85 Grupo"/>
          <p:cNvGrpSpPr>
            <a:grpSpLocks/>
          </p:cNvGrpSpPr>
          <p:nvPr/>
        </p:nvGrpSpPr>
        <p:grpSpPr bwMode="auto">
          <a:xfrm>
            <a:off x="3681414" y="1104901"/>
            <a:ext cx="2630487" cy="5337175"/>
            <a:chOff x="2161632" y="1105469"/>
            <a:chExt cx="2630434" cy="5336274"/>
          </a:xfrm>
        </p:grpSpPr>
        <p:sp>
          <p:nvSpPr>
            <p:cNvPr id="70" name="69 Forma libre"/>
            <p:cNvSpPr/>
            <p:nvPr/>
          </p:nvSpPr>
          <p:spPr>
            <a:xfrm>
              <a:off x="2161632" y="1105469"/>
              <a:ext cx="158487" cy="291130"/>
            </a:xfrm>
            <a:custGeom>
              <a:avLst/>
              <a:gdLst>
                <a:gd name="connsiteX0" fmla="*/ 158487 w 158487"/>
                <a:gd name="connsiteY0" fmla="*/ 0 h 291130"/>
                <a:gd name="connsiteX1" fmla="*/ 117544 w 158487"/>
                <a:gd name="connsiteY1" fmla="*/ 13647 h 291130"/>
                <a:gd name="connsiteX2" fmla="*/ 62953 w 158487"/>
                <a:gd name="connsiteY2" fmla="*/ 27295 h 291130"/>
                <a:gd name="connsiteX3" fmla="*/ 22010 w 158487"/>
                <a:gd name="connsiteY3" fmla="*/ 54591 h 291130"/>
                <a:gd name="connsiteX4" fmla="*/ 8362 w 158487"/>
                <a:gd name="connsiteY4" fmla="*/ 95534 h 291130"/>
                <a:gd name="connsiteX5" fmla="*/ 90249 w 158487"/>
                <a:gd name="connsiteY5" fmla="*/ 150125 h 291130"/>
                <a:gd name="connsiteX6" fmla="*/ 62953 w 158487"/>
                <a:gd name="connsiteY6" fmla="*/ 286603 h 2911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8487" h="291130">
                  <a:moveTo>
                    <a:pt x="158487" y="0"/>
                  </a:moveTo>
                  <a:cubicBezTo>
                    <a:pt x="144839" y="4549"/>
                    <a:pt x="131376" y="9695"/>
                    <a:pt x="117544" y="13647"/>
                  </a:cubicBezTo>
                  <a:cubicBezTo>
                    <a:pt x="99509" y="18800"/>
                    <a:pt x="80193" y="19906"/>
                    <a:pt x="62953" y="27295"/>
                  </a:cubicBezTo>
                  <a:cubicBezTo>
                    <a:pt x="47877" y="33756"/>
                    <a:pt x="35658" y="45492"/>
                    <a:pt x="22010" y="54591"/>
                  </a:cubicBezTo>
                  <a:cubicBezTo>
                    <a:pt x="17461" y="68239"/>
                    <a:pt x="0" y="83828"/>
                    <a:pt x="8362" y="95534"/>
                  </a:cubicBezTo>
                  <a:cubicBezTo>
                    <a:pt x="27430" y="122229"/>
                    <a:pt x="90249" y="150125"/>
                    <a:pt x="90249" y="150125"/>
                  </a:cubicBezTo>
                  <a:cubicBezTo>
                    <a:pt x="76148" y="291130"/>
                    <a:pt x="122321" y="286603"/>
                    <a:pt x="62953" y="286603"/>
                  </a:cubicBezTo>
                </a:path>
              </a:pathLst>
            </a:custGeom>
            <a:solidFill>
              <a:schemeClr val="accent1"/>
            </a:solidFill>
            <a:scene3d>
              <a:camera prst="orthographicFront"/>
              <a:lightRig rig="threePt" dir="t"/>
            </a:scene3d>
            <a:sp3d>
              <a:bevelT w="152400" h="50800" prst="softRound"/>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73" name="72 Forma libre"/>
            <p:cNvSpPr/>
            <p:nvPr/>
          </p:nvSpPr>
          <p:spPr>
            <a:xfrm>
              <a:off x="2617137" y="2346128"/>
              <a:ext cx="325909" cy="267576"/>
            </a:xfrm>
            <a:custGeom>
              <a:avLst/>
              <a:gdLst>
                <a:gd name="connsiteX0" fmla="*/ 71472 w 325909"/>
                <a:gd name="connsiteY0" fmla="*/ 28582 h 267576"/>
                <a:gd name="connsiteX1" fmla="*/ 126063 w 325909"/>
                <a:gd name="connsiteY1" fmla="*/ 14935 h 267576"/>
                <a:gd name="connsiteX2" fmla="*/ 276188 w 325909"/>
                <a:gd name="connsiteY2" fmla="*/ 42230 h 267576"/>
                <a:gd name="connsiteX3" fmla="*/ 289836 w 325909"/>
                <a:gd name="connsiteY3" fmla="*/ 233299 h 267576"/>
                <a:gd name="connsiteX4" fmla="*/ 248893 w 325909"/>
                <a:gd name="connsiteY4" fmla="*/ 246947 h 267576"/>
                <a:gd name="connsiteX5" fmla="*/ 57824 w 325909"/>
                <a:gd name="connsiteY5" fmla="*/ 192356 h 267576"/>
                <a:gd name="connsiteX6" fmla="*/ 30529 w 325909"/>
                <a:gd name="connsiteY6" fmla="*/ 151412 h 267576"/>
                <a:gd name="connsiteX7" fmla="*/ 112415 w 325909"/>
                <a:gd name="connsiteY7" fmla="*/ 1287 h 267576"/>
                <a:gd name="connsiteX8" fmla="*/ 139711 w 325909"/>
                <a:gd name="connsiteY8" fmla="*/ 1287 h 267576"/>
                <a:gd name="connsiteX9" fmla="*/ 71472 w 325909"/>
                <a:gd name="connsiteY9" fmla="*/ 28582 h 267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25909" h="267576">
                  <a:moveTo>
                    <a:pt x="71472" y="28582"/>
                  </a:moveTo>
                  <a:cubicBezTo>
                    <a:pt x="89669" y="24033"/>
                    <a:pt x="107306" y="14935"/>
                    <a:pt x="126063" y="14935"/>
                  </a:cubicBezTo>
                  <a:cubicBezTo>
                    <a:pt x="203227" y="14935"/>
                    <a:pt x="218607" y="23036"/>
                    <a:pt x="276188" y="42230"/>
                  </a:cubicBezTo>
                  <a:cubicBezTo>
                    <a:pt x="300290" y="114536"/>
                    <a:pt x="325909" y="152135"/>
                    <a:pt x="289836" y="233299"/>
                  </a:cubicBezTo>
                  <a:cubicBezTo>
                    <a:pt x="283993" y="246445"/>
                    <a:pt x="262541" y="242398"/>
                    <a:pt x="248893" y="246947"/>
                  </a:cubicBezTo>
                  <a:cubicBezTo>
                    <a:pt x="115451" y="234816"/>
                    <a:pt x="120506" y="267576"/>
                    <a:pt x="57824" y="192356"/>
                  </a:cubicBezTo>
                  <a:cubicBezTo>
                    <a:pt x="47323" y="179755"/>
                    <a:pt x="39627" y="165060"/>
                    <a:pt x="30529" y="151412"/>
                  </a:cubicBezTo>
                  <a:cubicBezTo>
                    <a:pt x="45192" y="4773"/>
                    <a:pt x="0" y="17346"/>
                    <a:pt x="112415" y="1287"/>
                  </a:cubicBezTo>
                  <a:cubicBezTo>
                    <a:pt x="121422" y="0"/>
                    <a:pt x="130612" y="1287"/>
                    <a:pt x="139711" y="1287"/>
                  </a:cubicBezTo>
                  <a:lnTo>
                    <a:pt x="71472" y="28582"/>
                  </a:ln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6" name="75 Forma libre"/>
            <p:cNvSpPr/>
            <p:nvPr/>
          </p:nvSpPr>
          <p:spPr>
            <a:xfrm>
              <a:off x="3120414" y="5058770"/>
              <a:ext cx="880745" cy="530479"/>
            </a:xfrm>
            <a:custGeom>
              <a:avLst/>
              <a:gdLst>
                <a:gd name="connsiteX0" fmla="*/ 114105 w 880745"/>
                <a:gd name="connsiteY0" fmla="*/ 4549 h 530479"/>
                <a:gd name="connsiteX1" fmla="*/ 32219 w 880745"/>
                <a:gd name="connsiteY1" fmla="*/ 45493 h 530479"/>
                <a:gd name="connsiteX2" fmla="*/ 4923 w 880745"/>
                <a:gd name="connsiteY2" fmla="*/ 86436 h 530479"/>
                <a:gd name="connsiteX3" fmla="*/ 45867 w 880745"/>
                <a:gd name="connsiteY3" fmla="*/ 250209 h 530479"/>
                <a:gd name="connsiteX4" fmla="*/ 86810 w 880745"/>
                <a:gd name="connsiteY4" fmla="*/ 263857 h 530479"/>
                <a:gd name="connsiteX5" fmla="*/ 100458 w 880745"/>
                <a:gd name="connsiteY5" fmla="*/ 304800 h 530479"/>
                <a:gd name="connsiteX6" fmla="*/ 796493 w 880745"/>
                <a:gd name="connsiteY6" fmla="*/ 359391 h 530479"/>
                <a:gd name="connsiteX7" fmla="*/ 864732 w 880745"/>
                <a:gd name="connsiteY7" fmla="*/ 345743 h 530479"/>
                <a:gd name="connsiteX8" fmla="*/ 878380 w 880745"/>
                <a:gd name="connsiteY8" fmla="*/ 304800 h 530479"/>
                <a:gd name="connsiteX9" fmla="*/ 796493 w 880745"/>
                <a:gd name="connsiteY9" fmla="*/ 236561 h 530479"/>
                <a:gd name="connsiteX10" fmla="*/ 755550 w 880745"/>
                <a:gd name="connsiteY10" fmla="*/ 209266 h 530479"/>
                <a:gd name="connsiteX11" fmla="*/ 728255 w 880745"/>
                <a:gd name="connsiteY11" fmla="*/ 168323 h 530479"/>
                <a:gd name="connsiteX12" fmla="*/ 646368 w 880745"/>
                <a:gd name="connsiteY12" fmla="*/ 100084 h 530479"/>
                <a:gd name="connsiteX13" fmla="*/ 605425 w 880745"/>
                <a:gd name="connsiteY13" fmla="*/ 86436 h 530479"/>
                <a:gd name="connsiteX14" fmla="*/ 441652 w 880745"/>
                <a:gd name="connsiteY14" fmla="*/ 86436 h 530479"/>
                <a:gd name="connsiteX15" fmla="*/ 359765 w 880745"/>
                <a:gd name="connsiteY15" fmla="*/ 18197 h 530479"/>
                <a:gd name="connsiteX16" fmla="*/ 114105 w 880745"/>
                <a:gd name="connsiteY16" fmla="*/ 4549 h 530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80745" h="530479">
                  <a:moveTo>
                    <a:pt x="114105" y="4549"/>
                  </a:moveTo>
                  <a:cubicBezTo>
                    <a:pt x="59514" y="9098"/>
                    <a:pt x="58676" y="19036"/>
                    <a:pt x="32219" y="45493"/>
                  </a:cubicBezTo>
                  <a:cubicBezTo>
                    <a:pt x="20621" y="57091"/>
                    <a:pt x="14022" y="72788"/>
                    <a:pt x="4923" y="86436"/>
                  </a:cubicBezTo>
                  <a:cubicBezTo>
                    <a:pt x="9631" y="128809"/>
                    <a:pt x="0" y="213516"/>
                    <a:pt x="45867" y="250209"/>
                  </a:cubicBezTo>
                  <a:cubicBezTo>
                    <a:pt x="57101" y="259196"/>
                    <a:pt x="73162" y="259308"/>
                    <a:pt x="86810" y="263857"/>
                  </a:cubicBezTo>
                  <a:cubicBezTo>
                    <a:pt x="91359" y="277505"/>
                    <a:pt x="94024" y="291933"/>
                    <a:pt x="100458" y="304800"/>
                  </a:cubicBezTo>
                  <a:cubicBezTo>
                    <a:pt x="213298" y="530479"/>
                    <a:pt x="629662" y="355986"/>
                    <a:pt x="796493" y="359391"/>
                  </a:cubicBezTo>
                  <a:cubicBezTo>
                    <a:pt x="819239" y="354842"/>
                    <a:pt x="845431" y="358610"/>
                    <a:pt x="864732" y="345743"/>
                  </a:cubicBezTo>
                  <a:cubicBezTo>
                    <a:pt x="876702" y="337763"/>
                    <a:pt x="880745" y="318990"/>
                    <a:pt x="878380" y="304800"/>
                  </a:cubicBezTo>
                  <a:cubicBezTo>
                    <a:pt x="871046" y="260795"/>
                    <a:pt x="826998" y="253992"/>
                    <a:pt x="796493" y="236561"/>
                  </a:cubicBezTo>
                  <a:cubicBezTo>
                    <a:pt x="782252" y="228423"/>
                    <a:pt x="769198" y="218364"/>
                    <a:pt x="755550" y="209266"/>
                  </a:cubicBezTo>
                  <a:cubicBezTo>
                    <a:pt x="746452" y="195618"/>
                    <a:pt x="738756" y="180924"/>
                    <a:pt x="728255" y="168323"/>
                  </a:cubicBezTo>
                  <a:cubicBezTo>
                    <a:pt x="706695" y="142451"/>
                    <a:pt x="677042" y="115421"/>
                    <a:pt x="646368" y="100084"/>
                  </a:cubicBezTo>
                  <a:cubicBezTo>
                    <a:pt x="633501" y="93650"/>
                    <a:pt x="619073" y="90985"/>
                    <a:pt x="605425" y="86436"/>
                  </a:cubicBezTo>
                  <a:cubicBezTo>
                    <a:pt x="545870" y="96362"/>
                    <a:pt x="501207" y="112905"/>
                    <a:pt x="441652" y="86436"/>
                  </a:cubicBezTo>
                  <a:cubicBezTo>
                    <a:pt x="415284" y="74717"/>
                    <a:pt x="394523" y="21507"/>
                    <a:pt x="359765" y="18197"/>
                  </a:cubicBezTo>
                  <a:cubicBezTo>
                    <a:pt x="278247" y="10433"/>
                    <a:pt x="168696" y="0"/>
                    <a:pt x="114105" y="4549"/>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8" name="77 Forma libre"/>
            <p:cNvSpPr/>
            <p:nvPr/>
          </p:nvSpPr>
          <p:spPr>
            <a:xfrm>
              <a:off x="3075205" y="5827594"/>
              <a:ext cx="609691" cy="614149"/>
            </a:xfrm>
            <a:custGeom>
              <a:avLst/>
              <a:gdLst>
                <a:gd name="connsiteX0" fmla="*/ 500508 w 609691"/>
                <a:gd name="connsiteY0" fmla="*/ 40943 h 614149"/>
                <a:gd name="connsiteX1" fmla="*/ 432270 w 609691"/>
                <a:gd name="connsiteY1" fmla="*/ 54591 h 614149"/>
                <a:gd name="connsiteX2" fmla="*/ 391326 w 609691"/>
                <a:gd name="connsiteY2" fmla="*/ 68239 h 614149"/>
                <a:gd name="connsiteX3" fmla="*/ 336735 w 609691"/>
                <a:gd name="connsiteY3" fmla="*/ 54591 h 614149"/>
                <a:gd name="connsiteX4" fmla="*/ 254849 w 609691"/>
                <a:gd name="connsiteY4" fmla="*/ 13648 h 614149"/>
                <a:gd name="connsiteX5" fmla="*/ 213905 w 609691"/>
                <a:gd name="connsiteY5" fmla="*/ 27296 h 614149"/>
                <a:gd name="connsiteX6" fmla="*/ 200258 w 609691"/>
                <a:gd name="connsiteY6" fmla="*/ 81887 h 614149"/>
                <a:gd name="connsiteX7" fmla="*/ 186610 w 609691"/>
                <a:gd name="connsiteY7" fmla="*/ 204716 h 614149"/>
                <a:gd name="connsiteX8" fmla="*/ 132019 w 609691"/>
                <a:gd name="connsiteY8" fmla="*/ 245660 h 614149"/>
                <a:gd name="connsiteX9" fmla="*/ 104723 w 609691"/>
                <a:gd name="connsiteY9" fmla="*/ 286603 h 614149"/>
                <a:gd name="connsiteX10" fmla="*/ 63780 w 609691"/>
                <a:gd name="connsiteY10" fmla="*/ 313899 h 614149"/>
                <a:gd name="connsiteX11" fmla="*/ 22837 w 609691"/>
                <a:gd name="connsiteY11" fmla="*/ 354842 h 614149"/>
                <a:gd name="connsiteX12" fmla="*/ 22837 w 609691"/>
                <a:gd name="connsiteY12" fmla="*/ 477672 h 614149"/>
                <a:gd name="connsiteX13" fmla="*/ 36485 w 609691"/>
                <a:gd name="connsiteY13" fmla="*/ 573206 h 614149"/>
                <a:gd name="connsiteX14" fmla="*/ 77428 w 609691"/>
                <a:gd name="connsiteY14" fmla="*/ 614149 h 614149"/>
                <a:gd name="connsiteX15" fmla="*/ 268496 w 609691"/>
                <a:gd name="connsiteY15" fmla="*/ 600502 h 614149"/>
                <a:gd name="connsiteX16" fmla="*/ 309440 w 609691"/>
                <a:gd name="connsiteY16" fmla="*/ 586854 h 614149"/>
                <a:gd name="connsiteX17" fmla="*/ 432270 w 609691"/>
                <a:gd name="connsiteY17" fmla="*/ 573206 h 614149"/>
                <a:gd name="connsiteX18" fmla="*/ 473213 w 609691"/>
                <a:gd name="connsiteY18" fmla="*/ 545910 h 614149"/>
                <a:gd name="connsiteX19" fmla="*/ 500508 w 609691"/>
                <a:gd name="connsiteY19" fmla="*/ 423081 h 614149"/>
                <a:gd name="connsiteX20" fmla="*/ 541452 w 609691"/>
                <a:gd name="connsiteY20" fmla="*/ 395785 h 614149"/>
                <a:gd name="connsiteX21" fmla="*/ 609691 w 609691"/>
                <a:gd name="connsiteY21" fmla="*/ 313899 h 614149"/>
                <a:gd name="connsiteX22" fmla="*/ 568747 w 609691"/>
                <a:gd name="connsiteY22" fmla="*/ 191069 h 614149"/>
                <a:gd name="connsiteX23" fmla="*/ 527804 w 609691"/>
                <a:gd name="connsiteY23" fmla="*/ 163773 h 614149"/>
                <a:gd name="connsiteX24" fmla="*/ 473213 w 609691"/>
                <a:gd name="connsiteY24" fmla="*/ 81887 h 614149"/>
                <a:gd name="connsiteX25" fmla="*/ 445917 w 609691"/>
                <a:gd name="connsiteY25" fmla="*/ 0 h 614149"/>
                <a:gd name="connsiteX26" fmla="*/ 445917 w 609691"/>
                <a:gd name="connsiteY26" fmla="*/ 54591 h 614149"/>
                <a:gd name="connsiteX27" fmla="*/ 404974 w 609691"/>
                <a:gd name="connsiteY27" fmla="*/ 54591 h 614149"/>
                <a:gd name="connsiteX28" fmla="*/ 500508 w 609691"/>
                <a:gd name="connsiteY28" fmla="*/ 40943 h 614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09691" h="614149">
                  <a:moveTo>
                    <a:pt x="500508" y="40943"/>
                  </a:moveTo>
                  <a:cubicBezTo>
                    <a:pt x="477762" y="45492"/>
                    <a:pt x="454774" y="48965"/>
                    <a:pt x="432270" y="54591"/>
                  </a:cubicBezTo>
                  <a:cubicBezTo>
                    <a:pt x="418313" y="58080"/>
                    <a:pt x="405712" y="68239"/>
                    <a:pt x="391326" y="68239"/>
                  </a:cubicBezTo>
                  <a:cubicBezTo>
                    <a:pt x="372569" y="68239"/>
                    <a:pt x="354932" y="59140"/>
                    <a:pt x="336735" y="54591"/>
                  </a:cubicBezTo>
                  <a:cubicBezTo>
                    <a:pt x="316035" y="40791"/>
                    <a:pt x="283100" y="13648"/>
                    <a:pt x="254849" y="13648"/>
                  </a:cubicBezTo>
                  <a:cubicBezTo>
                    <a:pt x="240463" y="13648"/>
                    <a:pt x="227553" y="22747"/>
                    <a:pt x="213905" y="27296"/>
                  </a:cubicBezTo>
                  <a:cubicBezTo>
                    <a:pt x="209356" y="45493"/>
                    <a:pt x="203110" y="63348"/>
                    <a:pt x="200258" y="81887"/>
                  </a:cubicBezTo>
                  <a:cubicBezTo>
                    <a:pt x="193994" y="122603"/>
                    <a:pt x="202454" y="166690"/>
                    <a:pt x="186610" y="204716"/>
                  </a:cubicBezTo>
                  <a:cubicBezTo>
                    <a:pt x="177861" y="225713"/>
                    <a:pt x="148103" y="229576"/>
                    <a:pt x="132019" y="245660"/>
                  </a:cubicBezTo>
                  <a:cubicBezTo>
                    <a:pt x="120421" y="257258"/>
                    <a:pt x="116321" y="275005"/>
                    <a:pt x="104723" y="286603"/>
                  </a:cubicBezTo>
                  <a:cubicBezTo>
                    <a:pt x="93125" y="298201"/>
                    <a:pt x="76381" y="303398"/>
                    <a:pt x="63780" y="313899"/>
                  </a:cubicBezTo>
                  <a:cubicBezTo>
                    <a:pt x="48953" y="326255"/>
                    <a:pt x="36485" y="341194"/>
                    <a:pt x="22837" y="354842"/>
                  </a:cubicBezTo>
                  <a:cubicBezTo>
                    <a:pt x="0" y="423351"/>
                    <a:pt x="7667" y="379067"/>
                    <a:pt x="22837" y="477672"/>
                  </a:cubicBezTo>
                  <a:cubicBezTo>
                    <a:pt x="27728" y="509466"/>
                    <a:pt x="24538" y="543339"/>
                    <a:pt x="36485" y="573206"/>
                  </a:cubicBezTo>
                  <a:cubicBezTo>
                    <a:pt x="43653" y="591126"/>
                    <a:pt x="63780" y="600501"/>
                    <a:pt x="77428" y="614149"/>
                  </a:cubicBezTo>
                  <a:cubicBezTo>
                    <a:pt x="141117" y="609600"/>
                    <a:pt x="205082" y="607962"/>
                    <a:pt x="268496" y="600502"/>
                  </a:cubicBezTo>
                  <a:cubicBezTo>
                    <a:pt x="282784" y="598821"/>
                    <a:pt x="295249" y="589219"/>
                    <a:pt x="309440" y="586854"/>
                  </a:cubicBezTo>
                  <a:cubicBezTo>
                    <a:pt x="350075" y="580081"/>
                    <a:pt x="391327" y="577755"/>
                    <a:pt x="432270" y="573206"/>
                  </a:cubicBezTo>
                  <a:cubicBezTo>
                    <a:pt x="445918" y="564107"/>
                    <a:pt x="462966" y="558718"/>
                    <a:pt x="473213" y="545910"/>
                  </a:cubicBezTo>
                  <a:cubicBezTo>
                    <a:pt x="487749" y="527739"/>
                    <a:pt x="499620" y="424858"/>
                    <a:pt x="500508" y="423081"/>
                  </a:cubicBezTo>
                  <a:cubicBezTo>
                    <a:pt x="507844" y="408410"/>
                    <a:pt x="528851" y="406286"/>
                    <a:pt x="541452" y="395785"/>
                  </a:cubicBezTo>
                  <a:cubicBezTo>
                    <a:pt x="580857" y="362947"/>
                    <a:pt x="582852" y="354156"/>
                    <a:pt x="609691" y="313899"/>
                  </a:cubicBezTo>
                  <a:cubicBezTo>
                    <a:pt x="600541" y="258997"/>
                    <a:pt x="607129" y="229451"/>
                    <a:pt x="568747" y="191069"/>
                  </a:cubicBezTo>
                  <a:cubicBezTo>
                    <a:pt x="557149" y="179471"/>
                    <a:pt x="541452" y="172872"/>
                    <a:pt x="527804" y="163773"/>
                  </a:cubicBezTo>
                  <a:cubicBezTo>
                    <a:pt x="509607" y="136478"/>
                    <a:pt x="483587" y="113008"/>
                    <a:pt x="473213" y="81887"/>
                  </a:cubicBezTo>
                  <a:lnTo>
                    <a:pt x="445917" y="0"/>
                  </a:lnTo>
                  <a:lnTo>
                    <a:pt x="445917" y="54591"/>
                  </a:lnTo>
                  <a:lnTo>
                    <a:pt x="404974" y="54591"/>
                  </a:lnTo>
                  <a:lnTo>
                    <a:pt x="500508" y="40943"/>
                  </a:ln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9" name="78 Forma libre"/>
            <p:cNvSpPr/>
            <p:nvPr/>
          </p:nvSpPr>
          <p:spPr>
            <a:xfrm>
              <a:off x="3963410" y="5418161"/>
              <a:ext cx="679191" cy="614149"/>
            </a:xfrm>
            <a:custGeom>
              <a:avLst/>
              <a:gdLst>
                <a:gd name="connsiteX0" fmla="*/ 458465 w 679191"/>
                <a:gd name="connsiteY0" fmla="*/ 0 h 614149"/>
                <a:gd name="connsiteX1" fmla="*/ 417521 w 679191"/>
                <a:gd name="connsiteY1" fmla="*/ 27296 h 614149"/>
                <a:gd name="connsiteX2" fmla="*/ 267396 w 679191"/>
                <a:gd name="connsiteY2" fmla="*/ 40943 h 614149"/>
                <a:gd name="connsiteX3" fmla="*/ 226453 w 679191"/>
                <a:gd name="connsiteY3" fmla="*/ 54591 h 614149"/>
                <a:gd name="connsiteX4" fmla="*/ 199157 w 679191"/>
                <a:gd name="connsiteY4" fmla="*/ 95535 h 614149"/>
                <a:gd name="connsiteX5" fmla="*/ 76327 w 679191"/>
                <a:gd name="connsiteY5" fmla="*/ 163773 h 614149"/>
                <a:gd name="connsiteX6" fmla="*/ 49032 w 679191"/>
                <a:gd name="connsiteY6" fmla="*/ 204717 h 614149"/>
                <a:gd name="connsiteX7" fmla="*/ 8089 w 679191"/>
                <a:gd name="connsiteY7" fmla="*/ 327546 h 614149"/>
                <a:gd name="connsiteX8" fmla="*/ 21736 w 679191"/>
                <a:gd name="connsiteY8" fmla="*/ 395785 h 614149"/>
                <a:gd name="connsiteX9" fmla="*/ 35384 w 679191"/>
                <a:gd name="connsiteY9" fmla="*/ 436729 h 614149"/>
                <a:gd name="connsiteX10" fmla="*/ 76327 w 679191"/>
                <a:gd name="connsiteY10" fmla="*/ 450376 h 614149"/>
                <a:gd name="connsiteX11" fmla="*/ 103623 w 679191"/>
                <a:gd name="connsiteY11" fmla="*/ 491320 h 614149"/>
                <a:gd name="connsiteX12" fmla="*/ 117271 w 679191"/>
                <a:gd name="connsiteY12" fmla="*/ 532263 h 614149"/>
                <a:gd name="connsiteX13" fmla="*/ 185509 w 679191"/>
                <a:gd name="connsiteY13" fmla="*/ 600502 h 614149"/>
                <a:gd name="connsiteX14" fmla="*/ 308339 w 679191"/>
                <a:gd name="connsiteY14" fmla="*/ 614149 h 614149"/>
                <a:gd name="connsiteX15" fmla="*/ 390226 w 679191"/>
                <a:gd name="connsiteY15" fmla="*/ 545911 h 614149"/>
                <a:gd name="connsiteX16" fmla="*/ 403874 w 679191"/>
                <a:gd name="connsiteY16" fmla="*/ 450376 h 614149"/>
                <a:gd name="connsiteX17" fmla="*/ 417521 w 679191"/>
                <a:gd name="connsiteY17" fmla="*/ 368490 h 614149"/>
                <a:gd name="connsiteX18" fmla="*/ 458465 w 679191"/>
                <a:gd name="connsiteY18" fmla="*/ 354842 h 614149"/>
                <a:gd name="connsiteX19" fmla="*/ 513056 w 679191"/>
                <a:gd name="connsiteY19" fmla="*/ 341194 h 614149"/>
                <a:gd name="connsiteX20" fmla="*/ 649533 w 679191"/>
                <a:gd name="connsiteY20" fmla="*/ 300251 h 614149"/>
                <a:gd name="connsiteX21" fmla="*/ 594942 w 679191"/>
                <a:gd name="connsiteY21" fmla="*/ 177421 h 614149"/>
                <a:gd name="connsiteX22" fmla="*/ 581294 w 679191"/>
                <a:gd name="connsiteY22" fmla="*/ 136478 h 614149"/>
                <a:gd name="connsiteX23" fmla="*/ 499408 w 679191"/>
                <a:gd name="connsiteY23" fmla="*/ 68239 h 614149"/>
                <a:gd name="connsiteX24" fmla="*/ 485760 w 679191"/>
                <a:gd name="connsiteY24" fmla="*/ 27296 h 614149"/>
                <a:gd name="connsiteX25" fmla="*/ 458465 w 679191"/>
                <a:gd name="connsiteY25" fmla="*/ 0 h 614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79191" h="614149">
                  <a:moveTo>
                    <a:pt x="458465" y="0"/>
                  </a:moveTo>
                  <a:cubicBezTo>
                    <a:pt x="447092" y="0"/>
                    <a:pt x="433560" y="23859"/>
                    <a:pt x="417521" y="27296"/>
                  </a:cubicBezTo>
                  <a:cubicBezTo>
                    <a:pt x="368388" y="37824"/>
                    <a:pt x="317139" y="33837"/>
                    <a:pt x="267396" y="40943"/>
                  </a:cubicBezTo>
                  <a:cubicBezTo>
                    <a:pt x="253155" y="42977"/>
                    <a:pt x="240101" y="50042"/>
                    <a:pt x="226453" y="54591"/>
                  </a:cubicBezTo>
                  <a:cubicBezTo>
                    <a:pt x="217354" y="68239"/>
                    <a:pt x="211501" y="84734"/>
                    <a:pt x="199157" y="95535"/>
                  </a:cubicBezTo>
                  <a:cubicBezTo>
                    <a:pt x="141398" y="146075"/>
                    <a:pt x="132563" y="145029"/>
                    <a:pt x="76327" y="163773"/>
                  </a:cubicBezTo>
                  <a:cubicBezTo>
                    <a:pt x="67229" y="177421"/>
                    <a:pt x="54219" y="189156"/>
                    <a:pt x="49032" y="204717"/>
                  </a:cubicBezTo>
                  <a:cubicBezTo>
                    <a:pt x="0" y="351814"/>
                    <a:pt x="70109" y="234515"/>
                    <a:pt x="8089" y="327546"/>
                  </a:cubicBezTo>
                  <a:cubicBezTo>
                    <a:pt x="12638" y="350292"/>
                    <a:pt x="16110" y="373281"/>
                    <a:pt x="21736" y="395785"/>
                  </a:cubicBezTo>
                  <a:cubicBezTo>
                    <a:pt x="25225" y="409742"/>
                    <a:pt x="25211" y="426556"/>
                    <a:pt x="35384" y="436729"/>
                  </a:cubicBezTo>
                  <a:cubicBezTo>
                    <a:pt x="45556" y="446901"/>
                    <a:pt x="62679" y="445827"/>
                    <a:pt x="76327" y="450376"/>
                  </a:cubicBezTo>
                  <a:cubicBezTo>
                    <a:pt x="85426" y="464024"/>
                    <a:pt x="96287" y="476649"/>
                    <a:pt x="103623" y="491320"/>
                  </a:cubicBezTo>
                  <a:cubicBezTo>
                    <a:pt x="110057" y="504187"/>
                    <a:pt x="110837" y="519396"/>
                    <a:pt x="117271" y="532263"/>
                  </a:cubicBezTo>
                  <a:cubicBezTo>
                    <a:pt x="130269" y="558258"/>
                    <a:pt x="154315" y="592703"/>
                    <a:pt x="185509" y="600502"/>
                  </a:cubicBezTo>
                  <a:cubicBezTo>
                    <a:pt x="225474" y="610493"/>
                    <a:pt x="267396" y="609600"/>
                    <a:pt x="308339" y="614149"/>
                  </a:cubicBezTo>
                  <a:cubicBezTo>
                    <a:pt x="328809" y="600503"/>
                    <a:pt x="380672" y="569795"/>
                    <a:pt x="390226" y="545911"/>
                  </a:cubicBezTo>
                  <a:cubicBezTo>
                    <a:pt x="402173" y="516043"/>
                    <a:pt x="398983" y="482170"/>
                    <a:pt x="403874" y="450376"/>
                  </a:cubicBezTo>
                  <a:cubicBezTo>
                    <a:pt x="408082" y="423026"/>
                    <a:pt x="403792" y="392516"/>
                    <a:pt x="417521" y="368490"/>
                  </a:cubicBezTo>
                  <a:cubicBezTo>
                    <a:pt x="424659" y="355999"/>
                    <a:pt x="444632" y="358794"/>
                    <a:pt x="458465" y="354842"/>
                  </a:cubicBezTo>
                  <a:cubicBezTo>
                    <a:pt x="476500" y="349689"/>
                    <a:pt x="495090" y="346584"/>
                    <a:pt x="513056" y="341194"/>
                  </a:cubicBezTo>
                  <a:cubicBezTo>
                    <a:pt x="679191" y="291354"/>
                    <a:pt x="523706" y="331708"/>
                    <a:pt x="649533" y="300251"/>
                  </a:cubicBezTo>
                  <a:cubicBezTo>
                    <a:pt x="606278" y="235368"/>
                    <a:pt x="627425" y="274869"/>
                    <a:pt x="594942" y="177421"/>
                  </a:cubicBezTo>
                  <a:cubicBezTo>
                    <a:pt x="590393" y="163773"/>
                    <a:pt x="591466" y="146650"/>
                    <a:pt x="581294" y="136478"/>
                  </a:cubicBezTo>
                  <a:cubicBezTo>
                    <a:pt x="528753" y="83937"/>
                    <a:pt x="556410" y="106241"/>
                    <a:pt x="499408" y="68239"/>
                  </a:cubicBezTo>
                  <a:cubicBezTo>
                    <a:pt x="494859" y="54591"/>
                    <a:pt x="494747" y="38530"/>
                    <a:pt x="485760" y="27296"/>
                  </a:cubicBezTo>
                  <a:cubicBezTo>
                    <a:pt x="475513" y="14488"/>
                    <a:pt x="469838" y="0"/>
                    <a:pt x="458465" y="0"/>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80" name="79 Forma libre"/>
            <p:cNvSpPr/>
            <p:nvPr/>
          </p:nvSpPr>
          <p:spPr>
            <a:xfrm>
              <a:off x="3511134" y="3531553"/>
              <a:ext cx="1280932" cy="1504471"/>
            </a:xfrm>
            <a:custGeom>
              <a:avLst/>
              <a:gdLst>
                <a:gd name="connsiteX0" fmla="*/ 23636 w 1280932"/>
                <a:gd name="connsiteY0" fmla="*/ 44160 h 1504471"/>
                <a:gd name="connsiteX1" fmla="*/ 228353 w 1280932"/>
                <a:gd name="connsiteY1" fmla="*/ 57808 h 1504471"/>
                <a:gd name="connsiteX2" fmla="*/ 214705 w 1280932"/>
                <a:gd name="connsiteY2" fmla="*/ 98751 h 1504471"/>
                <a:gd name="connsiteX3" fmla="*/ 255648 w 1280932"/>
                <a:gd name="connsiteY3" fmla="*/ 112399 h 1504471"/>
                <a:gd name="connsiteX4" fmla="*/ 337535 w 1280932"/>
                <a:gd name="connsiteY4" fmla="*/ 71456 h 1504471"/>
                <a:gd name="connsiteX5" fmla="*/ 351182 w 1280932"/>
                <a:gd name="connsiteY5" fmla="*/ 112399 h 1504471"/>
                <a:gd name="connsiteX6" fmla="*/ 433069 w 1280932"/>
                <a:gd name="connsiteY6" fmla="*/ 166990 h 1504471"/>
                <a:gd name="connsiteX7" fmla="*/ 460365 w 1280932"/>
                <a:gd name="connsiteY7" fmla="*/ 262525 h 1504471"/>
                <a:gd name="connsiteX8" fmla="*/ 514956 w 1280932"/>
                <a:gd name="connsiteY8" fmla="*/ 289820 h 1504471"/>
                <a:gd name="connsiteX9" fmla="*/ 555899 w 1280932"/>
                <a:gd name="connsiteY9" fmla="*/ 317116 h 1504471"/>
                <a:gd name="connsiteX10" fmla="*/ 637785 w 1280932"/>
                <a:gd name="connsiteY10" fmla="*/ 344411 h 1504471"/>
                <a:gd name="connsiteX11" fmla="*/ 760615 w 1280932"/>
                <a:gd name="connsiteY11" fmla="*/ 412650 h 1504471"/>
                <a:gd name="connsiteX12" fmla="*/ 883445 w 1280932"/>
                <a:gd name="connsiteY12" fmla="*/ 399002 h 1504471"/>
                <a:gd name="connsiteX13" fmla="*/ 924388 w 1280932"/>
                <a:gd name="connsiteY13" fmla="*/ 385354 h 1504471"/>
                <a:gd name="connsiteX14" fmla="*/ 992627 w 1280932"/>
                <a:gd name="connsiteY14" fmla="*/ 371707 h 1504471"/>
                <a:gd name="connsiteX15" fmla="*/ 1101809 w 1280932"/>
                <a:gd name="connsiteY15" fmla="*/ 412650 h 1504471"/>
                <a:gd name="connsiteX16" fmla="*/ 1047218 w 1280932"/>
                <a:gd name="connsiteY16" fmla="*/ 808435 h 1504471"/>
                <a:gd name="connsiteX17" fmla="*/ 1019923 w 1280932"/>
                <a:gd name="connsiteY17" fmla="*/ 863026 h 1504471"/>
                <a:gd name="connsiteX18" fmla="*/ 992627 w 1280932"/>
                <a:gd name="connsiteY18" fmla="*/ 972208 h 1504471"/>
                <a:gd name="connsiteX19" fmla="*/ 1006275 w 1280932"/>
                <a:gd name="connsiteY19" fmla="*/ 1135981 h 1504471"/>
                <a:gd name="connsiteX20" fmla="*/ 1047218 w 1280932"/>
                <a:gd name="connsiteY20" fmla="*/ 1149629 h 1504471"/>
                <a:gd name="connsiteX21" fmla="*/ 1142753 w 1280932"/>
                <a:gd name="connsiteY21" fmla="*/ 1163277 h 1504471"/>
                <a:gd name="connsiteX22" fmla="*/ 1210991 w 1280932"/>
                <a:gd name="connsiteY22" fmla="*/ 1176925 h 1504471"/>
                <a:gd name="connsiteX23" fmla="*/ 1251935 w 1280932"/>
                <a:gd name="connsiteY23" fmla="*/ 1204220 h 1504471"/>
                <a:gd name="connsiteX24" fmla="*/ 1279230 w 1280932"/>
                <a:gd name="connsiteY24" fmla="*/ 1286107 h 1504471"/>
                <a:gd name="connsiteX25" fmla="*/ 1210991 w 1280932"/>
                <a:gd name="connsiteY25" fmla="*/ 1449880 h 1504471"/>
                <a:gd name="connsiteX26" fmla="*/ 1183696 w 1280932"/>
                <a:gd name="connsiteY26" fmla="*/ 1490823 h 1504471"/>
                <a:gd name="connsiteX27" fmla="*/ 1142753 w 1280932"/>
                <a:gd name="connsiteY27" fmla="*/ 1504471 h 1504471"/>
                <a:gd name="connsiteX28" fmla="*/ 965332 w 1280932"/>
                <a:gd name="connsiteY28" fmla="*/ 1490823 h 1504471"/>
                <a:gd name="connsiteX29" fmla="*/ 883445 w 1280932"/>
                <a:gd name="connsiteY29" fmla="*/ 1463528 h 1504471"/>
                <a:gd name="connsiteX30" fmla="*/ 856150 w 1280932"/>
                <a:gd name="connsiteY30" fmla="*/ 1422584 h 1504471"/>
                <a:gd name="connsiteX31" fmla="*/ 842502 w 1280932"/>
                <a:gd name="connsiteY31" fmla="*/ 1381641 h 1504471"/>
                <a:gd name="connsiteX32" fmla="*/ 760615 w 1280932"/>
                <a:gd name="connsiteY32" fmla="*/ 1258811 h 1504471"/>
                <a:gd name="connsiteX33" fmla="*/ 706024 w 1280932"/>
                <a:gd name="connsiteY33" fmla="*/ 1176925 h 1504471"/>
                <a:gd name="connsiteX34" fmla="*/ 665081 w 1280932"/>
                <a:gd name="connsiteY34" fmla="*/ 1149629 h 1504471"/>
                <a:gd name="connsiteX35" fmla="*/ 637785 w 1280932"/>
                <a:gd name="connsiteY35" fmla="*/ 1108686 h 1504471"/>
                <a:gd name="connsiteX36" fmla="*/ 624138 w 1280932"/>
                <a:gd name="connsiteY36" fmla="*/ 1067743 h 1504471"/>
                <a:gd name="connsiteX37" fmla="*/ 542251 w 1280932"/>
                <a:gd name="connsiteY37" fmla="*/ 985856 h 1504471"/>
                <a:gd name="connsiteX38" fmla="*/ 501308 w 1280932"/>
                <a:gd name="connsiteY38" fmla="*/ 944913 h 1504471"/>
                <a:gd name="connsiteX39" fmla="*/ 474012 w 1280932"/>
                <a:gd name="connsiteY39" fmla="*/ 903969 h 1504471"/>
                <a:gd name="connsiteX40" fmla="*/ 474012 w 1280932"/>
                <a:gd name="connsiteY40" fmla="*/ 685605 h 1504471"/>
                <a:gd name="connsiteX41" fmla="*/ 419421 w 1280932"/>
                <a:gd name="connsiteY41" fmla="*/ 603719 h 1504471"/>
                <a:gd name="connsiteX42" fmla="*/ 337535 w 1280932"/>
                <a:gd name="connsiteY42" fmla="*/ 549128 h 1504471"/>
                <a:gd name="connsiteX43" fmla="*/ 296591 w 1280932"/>
                <a:gd name="connsiteY43" fmla="*/ 521832 h 1504471"/>
                <a:gd name="connsiteX44" fmla="*/ 228353 w 1280932"/>
                <a:gd name="connsiteY44" fmla="*/ 399002 h 1504471"/>
                <a:gd name="connsiteX45" fmla="*/ 187409 w 1280932"/>
                <a:gd name="connsiteY45" fmla="*/ 358059 h 1504471"/>
                <a:gd name="connsiteX46" fmla="*/ 146466 w 1280932"/>
                <a:gd name="connsiteY46" fmla="*/ 303468 h 1504471"/>
                <a:gd name="connsiteX47" fmla="*/ 119170 w 1280932"/>
                <a:gd name="connsiteY47" fmla="*/ 262525 h 1504471"/>
                <a:gd name="connsiteX48" fmla="*/ 78227 w 1280932"/>
                <a:gd name="connsiteY48" fmla="*/ 235229 h 1504471"/>
                <a:gd name="connsiteX49" fmla="*/ 37284 w 1280932"/>
                <a:gd name="connsiteY49" fmla="*/ 153343 h 1504471"/>
                <a:gd name="connsiteX50" fmla="*/ 9988 w 1280932"/>
                <a:gd name="connsiteY50" fmla="*/ 112399 h 1504471"/>
                <a:gd name="connsiteX51" fmla="*/ 50932 w 1280932"/>
                <a:gd name="connsiteY51" fmla="*/ 3217 h 1504471"/>
                <a:gd name="connsiteX52" fmla="*/ 64579 w 1280932"/>
                <a:gd name="connsiteY52" fmla="*/ 3217 h 1504471"/>
                <a:gd name="connsiteX53" fmla="*/ 23636 w 1280932"/>
                <a:gd name="connsiteY53" fmla="*/ 44160 h 15044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1280932" h="1504471">
                  <a:moveTo>
                    <a:pt x="23636" y="44160"/>
                  </a:moveTo>
                  <a:cubicBezTo>
                    <a:pt x="91875" y="48709"/>
                    <a:pt x="162594" y="39020"/>
                    <a:pt x="228353" y="57808"/>
                  </a:cubicBezTo>
                  <a:cubicBezTo>
                    <a:pt x="242185" y="61760"/>
                    <a:pt x="208272" y="85884"/>
                    <a:pt x="214705" y="98751"/>
                  </a:cubicBezTo>
                  <a:cubicBezTo>
                    <a:pt x="221138" y="111618"/>
                    <a:pt x="242000" y="107850"/>
                    <a:pt x="255648" y="112399"/>
                  </a:cubicBezTo>
                  <a:cubicBezTo>
                    <a:pt x="262544" y="107802"/>
                    <a:pt x="321391" y="63384"/>
                    <a:pt x="337535" y="71456"/>
                  </a:cubicBezTo>
                  <a:cubicBezTo>
                    <a:pt x="350402" y="77889"/>
                    <a:pt x="343202" y="100429"/>
                    <a:pt x="351182" y="112399"/>
                  </a:cubicBezTo>
                  <a:cubicBezTo>
                    <a:pt x="380391" y="156213"/>
                    <a:pt x="390143" y="152682"/>
                    <a:pt x="433069" y="166990"/>
                  </a:cubicBezTo>
                  <a:cubicBezTo>
                    <a:pt x="433187" y="167462"/>
                    <a:pt x="453839" y="255999"/>
                    <a:pt x="460365" y="262525"/>
                  </a:cubicBezTo>
                  <a:cubicBezTo>
                    <a:pt x="474751" y="276911"/>
                    <a:pt x="497292" y="279726"/>
                    <a:pt x="514956" y="289820"/>
                  </a:cubicBezTo>
                  <a:cubicBezTo>
                    <a:pt x="529197" y="297958"/>
                    <a:pt x="540910" y="310454"/>
                    <a:pt x="555899" y="317116"/>
                  </a:cubicBezTo>
                  <a:cubicBezTo>
                    <a:pt x="582191" y="328801"/>
                    <a:pt x="613845" y="328451"/>
                    <a:pt x="637785" y="344411"/>
                  </a:cubicBezTo>
                  <a:cubicBezTo>
                    <a:pt x="731642" y="406982"/>
                    <a:pt x="688550" y="388628"/>
                    <a:pt x="760615" y="412650"/>
                  </a:cubicBezTo>
                  <a:cubicBezTo>
                    <a:pt x="801558" y="408101"/>
                    <a:pt x="842810" y="405775"/>
                    <a:pt x="883445" y="399002"/>
                  </a:cubicBezTo>
                  <a:cubicBezTo>
                    <a:pt x="897635" y="396637"/>
                    <a:pt x="910432" y="388843"/>
                    <a:pt x="924388" y="385354"/>
                  </a:cubicBezTo>
                  <a:cubicBezTo>
                    <a:pt x="946892" y="379728"/>
                    <a:pt x="969881" y="376256"/>
                    <a:pt x="992627" y="371707"/>
                  </a:cubicBezTo>
                  <a:cubicBezTo>
                    <a:pt x="994634" y="372108"/>
                    <a:pt x="1099772" y="384127"/>
                    <a:pt x="1101809" y="412650"/>
                  </a:cubicBezTo>
                  <a:cubicBezTo>
                    <a:pt x="1125792" y="748408"/>
                    <a:pt x="1165605" y="690051"/>
                    <a:pt x="1047218" y="808435"/>
                  </a:cubicBezTo>
                  <a:cubicBezTo>
                    <a:pt x="1038120" y="826632"/>
                    <a:pt x="1027937" y="844326"/>
                    <a:pt x="1019923" y="863026"/>
                  </a:cubicBezTo>
                  <a:cubicBezTo>
                    <a:pt x="1004185" y="899749"/>
                    <a:pt x="1000638" y="932152"/>
                    <a:pt x="992627" y="972208"/>
                  </a:cubicBezTo>
                  <a:cubicBezTo>
                    <a:pt x="997176" y="1026799"/>
                    <a:pt x="990165" y="1083623"/>
                    <a:pt x="1006275" y="1135981"/>
                  </a:cubicBezTo>
                  <a:cubicBezTo>
                    <a:pt x="1010506" y="1149731"/>
                    <a:pt x="1033111" y="1146808"/>
                    <a:pt x="1047218" y="1149629"/>
                  </a:cubicBezTo>
                  <a:cubicBezTo>
                    <a:pt x="1078762" y="1155938"/>
                    <a:pt x="1111022" y="1157988"/>
                    <a:pt x="1142753" y="1163277"/>
                  </a:cubicBezTo>
                  <a:cubicBezTo>
                    <a:pt x="1165634" y="1167091"/>
                    <a:pt x="1188245" y="1172376"/>
                    <a:pt x="1210991" y="1176925"/>
                  </a:cubicBezTo>
                  <a:cubicBezTo>
                    <a:pt x="1224639" y="1186023"/>
                    <a:pt x="1243242" y="1190311"/>
                    <a:pt x="1251935" y="1204220"/>
                  </a:cubicBezTo>
                  <a:cubicBezTo>
                    <a:pt x="1267184" y="1228619"/>
                    <a:pt x="1279230" y="1286107"/>
                    <a:pt x="1279230" y="1286107"/>
                  </a:cubicBezTo>
                  <a:cubicBezTo>
                    <a:pt x="1260189" y="1400352"/>
                    <a:pt x="1280932" y="1344968"/>
                    <a:pt x="1210991" y="1449880"/>
                  </a:cubicBezTo>
                  <a:cubicBezTo>
                    <a:pt x="1201893" y="1463528"/>
                    <a:pt x="1199257" y="1485636"/>
                    <a:pt x="1183696" y="1490823"/>
                  </a:cubicBezTo>
                  <a:lnTo>
                    <a:pt x="1142753" y="1504471"/>
                  </a:lnTo>
                  <a:cubicBezTo>
                    <a:pt x="1083613" y="1499922"/>
                    <a:pt x="1023921" y="1500074"/>
                    <a:pt x="965332" y="1490823"/>
                  </a:cubicBezTo>
                  <a:cubicBezTo>
                    <a:pt x="936912" y="1486336"/>
                    <a:pt x="883445" y="1463528"/>
                    <a:pt x="883445" y="1463528"/>
                  </a:cubicBezTo>
                  <a:cubicBezTo>
                    <a:pt x="874347" y="1449880"/>
                    <a:pt x="863485" y="1437255"/>
                    <a:pt x="856150" y="1422584"/>
                  </a:cubicBezTo>
                  <a:cubicBezTo>
                    <a:pt x="849716" y="1409717"/>
                    <a:pt x="849488" y="1394217"/>
                    <a:pt x="842502" y="1381641"/>
                  </a:cubicBezTo>
                  <a:cubicBezTo>
                    <a:pt x="842490" y="1381619"/>
                    <a:pt x="774270" y="1279293"/>
                    <a:pt x="760615" y="1258811"/>
                  </a:cubicBezTo>
                  <a:lnTo>
                    <a:pt x="706024" y="1176925"/>
                  </a:lnTo>
                  <a:lnTo>
                    <a:pt x="665081" y="1149629"/>
                  </a:lnTo>
                  <a:cubicBezTo>
                    <a:pt x="655982" y="1135981"/>
                    <a:pt x="645120" y="1123357"/>
                    <a:pt x="637785" y="1108686"/>
                  </a:cubicBezTo>
                  <a:cubicBezTo>
                    <a:pt x="631351" y="1095819"/>
                    <a:pt x="632970" y="1079099"/>
                    <a:pt x="624138" y="1067743"/>
                  </a:cubicBezTo>
                  <a:cubicBezTo>
                    <a:pt x="600439" y="1037272"/>
                    <a:pt x="569547" y="1013152"/>
                    <a:pt x="542251" y="985856"/>
                  </a:cubicBezTo>
                  <a:cubicBezTo>
                    <a:pt x="528603" y="972208"/>
                    <a:pt x="512014" y="960972"/>
                    <a:pt x="501308" y="944913"/>
                  </a:cubicBezTo>
                  <a:lnTo>
                    <a:pt x="474012" y="903969"/>
                  </a:lnTo>
                  <a:cubicBezTo>
                    <a:pt x="487839" y="821009"/>
                    <a:pt x="502536" y="776882"/>
                    <a:pt x="474012" y="685605"/>
                  </a:cubicBezTo>
                  <a:cubicBezTo>
                    <a:pt x="464227" y="654293"/>
                    <a:pt x="446716" y="621916"/>
                    <a:pt x="419421" y="603719"/>
                  </a:cubicBezTo>
                  <a:lnTo>
                    <a:pt x="337535" y="549128"/>
                  </a:lnTo>
                  <a:lnTo>
                    <a:pt x="296591" y="521832"/>
                  </a:lnTo>
                  <a:cubicBezTo>
                    <a:pt x="279430" y="470347"/>
                    <a:pt x="275281" y="445929"/>
                    <a:pt x="228353" y="399002"/>
                  </a:cubicBezTo>
                  <a:cubicBezTo>
                    <a:pt x="214705" y="385354"/>
                    <a:pt x="199970" y="372713"/>
                    <a:pt x="187409" y="358059"/>
                  </a:cubicBezTo>
                  <a:cubicBezTo>
                    <a:pt x="172606" y="340789"/>
                    <a:pt x="159687" y="321977"/>
                    <a:pt x="146466" y="303468"/>
                  </a:cubicBezTo>
                  <a:cubicBezTo>
                    <a:pt x="136932" y="290121"/>
                    <a:pt x="130768" y="274123"/>
                    <a:pt x="119170" y="262525"/>
                  </a:cubicBezTo>
                  <a:cubicBezTo>
                    <a:pt x="107572" y="250927"/>
                    <a:pt x="91875" y="244328"/>
                    <a:pt x="78227" y="235229"/>
                  </a:cubicBezTo>
                  <a:cubicBezTo>
                    <a:pt x="0" y="117888"/>
                    <a:pt x="93790" y="266354"/>
                    <a:pt x="37284" y="153343"/>
                  </a:cubicBezTo>
                  <a:cubicBezTo>
                    <a:pt x="29948" y="138672"/>
                    <a:pt x="19087" y="126047"/>
                    <a:pt x="9988" y="112399"/>
                  </a:cubicBezTo>
                  <a:cubicBezTo>
                    <a:pt x="19753" y="63573"/>
                    <a:pt x="15789" y="38360"/>
                    <a:pt x="50932" y="3217"/>
                  </a:cubicBezTo>
                  <a:cubicBezTo>
                    <a:pt x="54149" y="0"/>
                    <a:pt x="60030" y="3217"/>
                    <a:pt x="64579" y="3217"/>
                  </a:cubicBezTo>
                  <a:lnTo>
                    <a:pt x="23636" y="44160"/>
                  </a:ln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sp>
        <p:nvSpPr>
          <p:cNvPr id="88" name="87 CuadroTexto"/>
          <p:cNvSpPr txBox="1"/>
          <p:nvPr/>
        </p:nvSpPr>
        <p:spPr>
          <a:xfrm>
            <a:off x="6354766" y="6143646"/>
            <a:ext cx="2928958" cy="334950"/>
          </a:xfrm>
          <a:prstGeom prst="rect">
            <a:avLst/>
          </a:prstGeom>
          <a:gradFill rotWithShape="1">
            <a:gsLst>
              <a:gs pos="0">
                <a:srgbClr val="CC0000">
                  <a:gamma/>
                  <a:shade val="46275"/>
                  <a:invGamma/>
                </a:srgbClr>
              </a:gs>
              <a:gs pos="50000">
                <a:srgbClr val="CC0000"/>
              </a:gs>
              <a:gs pos="100000">
                <a:srgbClr val="CC0000">
                  <a:gamma/>
                  <a:shade val="46275"/>
                  <a:invGamma/>
                </a:srgbClr>
              </a:gs>
            </a:gsLst>
            <a:lin ang="5400000" scaled="1"/>
          </a:gradFill>
          <a:ln w="28575" algn="ctr">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lIns="82936" tIns="41468" rIns="82936" bIns="41468" anchor="ctr"/>
          <a:lstStyle>
            <a:lvl1pPr defTabSz="690563" eaLnBrk="0" hangingPunct="0">
              <a:defRPr sz="1300">
                <a:solidFill>
                  <a:schemeClr val="tx1"/>
                </a:solidFill>
                <a:latin typeface="Arial" charset="0"/>
                <a:cs typeface="Arial" charset="0"/>
              </a:defRPr>
            </a:lvl1pPr>
            <a:lvl2pPr marL="742950" indent="-285750" defTabSz="690563" eaLnBrk="0" hangingPunct="0">
              <a:defRPr sz="1300">
                <a:solidFill>
                  <a:schemeClr val="tx1"/>
                </a:solidFill>
                <a:latin typeface="Arial" charset="0"/>
                <a:cs typeface="Arial" charset="0"/>
              </a:defRPr>
            </a:lvl2pPr>
            <a:lvl3pPr marL="1143000" indent="-228600" defTabSz="690563" eaLnBrk="0" hangingPunct="0">
              <a:defRPr sz="1300">
                <a:solidFill>
                  <a:schemeClr val="tx1"/>
                </a:solidFill>
                <a:latin typeface="Arial" charset="0"/>
                <a:cs typeface="Arial" charset="0"/>
              </a:defRPr>
            </a:lvl3pPr>
            <a:lvl4pPr marL="1600200" indent="-228600" defTabSz="690563" eaLnBrk="0" hangingPunct="0">
              <a:defRPr sz="1300">
                <a:solidFill>
                  <a:schemeClr val="tx1"/>
                </a:solidFill>
                <a:latin typeface="Arial" charset="0"/>
                <a:cs typeface="Arial" charset="0"/>
              </a:defRPr>
            </a:lvl4pPr>
            <a:lvl5pPr marL="2057400" indent="-228600" defTabSz="690563" eaLnBrk="0" hangingPunct="0">
              <a:defRPr sz="1300">
                <a:solidFill>
                  <a:schemeClr val="tx1"/>
                </a:solidFill>
                <a:latin typeface="Arial" charset="0"/>
                <a:cs typeface="Arial" charset="0"/>
              </a:defRPr>
            </a:lvl5pPr>
            <a:lvl6pPr marL="2514600" indent="-228600" algn="ctr" defTabSz="690563" eaLnBrk="0" fontAlgn="base" hangingPunct="0">
              <a:spcBef>
                <a:spcPct val="0"/>
              </a:spcBef>
              <a:spcAft>
                <a:spcPct val="0"/>
              </a:spcAft>
              <a:defRPr sz="1300">
                <a:solidFill>
                  <a:schemeClr val="tx1"/>
                </a:solidFill>
                <a:latin typeface="Arial" charset="0"/>
                <a:cs typeface="Arial" charset="0"/>
              </a:defRPr>
            </a:lvl6pPr>
            <a:lvl7pPr marL="2971800" indent="-228600" algn="ctr" defTabSz="690563" eaLnBrk="0" fontAlgn="base" hangingPunct="0">
              <a:spcBef>
                <a:spcPct val="0"/>
              </a:spcBef>
              <a:spcAft>
                <a:spcPct val="0"/>
              </a:spcAft>
              <a:defRPr sz="1300">
                <a:solidFill>
                  <a:schemeClr val="tx1"/>
                </a:solidFill>
                <a:latin typeface="Arial" charset="0"/>
                <a:cs typeface="Arial" charset="0"/>
              </a:defRPr>
            </a:lvl7pPr>
            <a:lvl8pPr marL="3429000" indent="-228600" algn="ctr" defTabSz="690563" eaLnBrk="0" fontAlgn="base" hangingPunct="0">
              <a:spcBef>
                <a:spcPct val="0"/>
              </a:spcBef>
              <a:spcAft>
                <a:spcPct val="0"/>
              </a:spcAft>
              <a:defRPr sz="1300">
                <a:solidFill>
                  <a:schemeClr val="tx1"/>
                </a:solidFill>
                <a:latin typeface="Arial" charset="0"/>
                <a:cs typeface="Arial" charset="0"/>
              </a:defRPr>
            </a:lvl8pPr>
            <a:lvl9pPr marL="3886200" indent="-228600" algn="ctr" defTabSz="690563" eaLnBrk="0" fontAlgn="base" hangingPunct="0">
              <a:spcBef>
                <a:spcPct val="0"/>
              </a:spcBef>
              <a:spcAft>
                <a:spcPct val="0"/>
              </a:spcAft>
              <a:defRPr sz="1300">
                <a:solidFill>
                  <a:schemeClr val="tx1"/>
                </a:solidFill>
                <a:latin typeface="Arial" charset="0"/>
                <a:cs typeface="Arial" charset="0"/>
              </a:defRPr>
            </a:lvl9pPr>
          </a:lstStyle>
          <a:p>
            <a:pPr>
              <a:buSzPct val="85000"/>
              <a:defRPr/>
            </a:pPr>
            <a:r>
              <a:rPr lang="es-ES" sz="1600" b="1">
                <a:solidFill>
                  <a:srgbClr val="FFFF00"/>
                </a:solidFill>
              </a:rPr>
              <a:t>CUBIERTA Y PROTECCIÓN</a:t>
            </a:r>
            <a:endParaRPr lang="es-CL" sz="1600" b="1">
              <a:solidFill>
                <a:srgbClr val="FFFF00"/>
              </a:solidFill>
            </a:endParaRPr>
          </a:p>
        </p:txBody>
      </p:sp>
      <p:grpSp>
        <p:nvGrpSpPr>
          <p:cNvPr id="39950" name="93 Grupo"/>
          <p:cNvGrpSpPr>
            <a:grpSpLocks/>
          </p:cNvGrpSpPr>
          <p:nvPr/>
        </p:nvGrpSpPr>
        <p:grpSpPr bwMode="auto">
          <a:xfrm>
            <a:off x="9309101" y="946151"/>
            <a:ext cx="1216025" cy="4568825"/>
            <a:chOff x="7784003" y="946528"/>
            <a:chExt cx="1217153" cy="4568151"/>
          </a:xfrm>
        </p:grpSpPr>
        <p:pic>
          <p:nvPicPr>
            <p:cNvPr id="95" name="Picture 2" descr="E:\terreno y clima\714900.JPG"/>
            <p:cNvPicPr>
              <a:picLocks noChangeAspect="1" noChangeArrowheads="1"/>
            </p:cNvPicPr>
            <p:nvPr/>
          </p:nvPicPr>
          <p:blipFill>
            <a:blip r:embed="rId3" cstate="print"/>
            <a:srcRect/>
            <a:stretch>
              <a:fillRect/>
            </a:stretch>
          </p:blipFill>
          <p:spPr bwMode="auto">
            <a:xfrm>
              <a:off x="7928248" y="946528"/>
              <a:ext cx="928662" cy="696497"/>
            </a:xfrm>
            <a:prstGeom prst="ellipse">
              <a:avLst/>
            </a:prstGeom>
            <a:ln>
              <a:noFill/>
            </a:ln>
            <a:effectLst>
              <a:softEdge rad="112500"/>
            </a:effectLst>
            <a:scene3d>
              <a:camera prst="orthographicFront"/>
              <a:lightRig rig="threePt" dir="t"/>
            </a:scene3d>
            <a:sp3d>
              <a:bevelT/>
            </a:sp3d>
          </p:spPr>
        </p:pic>
        <p:pic>
          <p:nvPicPr>
            <p:cNvPr id="96" name="Picture 3" descr="E:\terreno y clima\517600.JPG"/>
            <p:cNvPicPr>
              <a:picLocks noChangeAspect="1" noChangeArrowheads="1"/>
            </p:cNvPicPr>
            <p:nvPr/>
          </p:nvPicPr>
          <p:blipFill>
            <a:blip r:embed="rId4" cstate="print"/>
            <a:srcRect/>
            <a:stretch>
              <a:fillRect/>
            </a:stretch>
          </p:blipFill>
          <p:spPr bwMode="auto">
            <a:xfrm>
              <a:off x="7899217" y="3474774"/>
              <a:ext cx="986724" cy="740043"/>
            </a:xfrm>
            <a:prstGeom prst="ellipse">
              <a:avLst/>
            </a:prstGeom>
            <a:ln>
              <a:noFill/>
            </a:ln>
            <a:effectLst>
              <a:softEdge rad="112500"/>
            </a:effectLst>
            <a:scene3d>
              <a:camera prst="orthographicFront"/>
              <a:lightRig rig="threePt" dir="t"/>
            </a:scene3d>
            <a:sp3d>
              <a:bevelT/>
            </a:sp3d>
          </p:spPr>
        </p:pic>
        <p:pic>
          <p:nvPicPr>
            <p:cNvPr id="97" name="Picture 5" descr="http://www.portalciencia.net/images/meteo1.jpg"/>
            <p:cNvPicPr>
              <a:picLocks noChangeAspect="1" noChangeArrowheads="1"/>
            </p:cNvPicPr>
            <p:nvPr/>
          </p:nvPicPr>
          <p:blipFill>
            <a:blip r:embed="rId5" cstate="print"/>
            <a:srcRect/>
            <a:stretch>
              <a:fillRect/>
            </a:stretch>
          </p:blipFill>
          <p:spPr bwMode="auto">
            <a:xfrm>
              <a:off x="7784003" y="4853183"/>
              <a:ext cx="1217153" cy="661496"/>
            </a:xfrm>
            <a:prstGeom prst="ellipse">
              <a:avLst/>
            </a:prstGeom>
            <a:ln>
              <a:noFill/>
            </a:ln>
            <a:effectLst>
              <a:softEdge rad="112500"/>
            </a:effectLst>
            <a:scene3d>
              <a:camera prst="orthographicFront"/>
              <a:lightRig rig="threePt" dir="t"/>
            </a:scene3d>
            <a:sp3d>
              <a:bevelT/>
            </a:sp3d>
          </p:spPr>
        </p:pic>
        <p:pic>
          <p:nvPicPr>
            <p:cNvPr id="98" name="Picture 7" descr="http://www.portalciencia.net/images/tormenta10.jpg"/>
            <p:cNvPicPr>
              <a:picLocks noChangeAspect="1" noChangeArrowheads="1"/>
            </p:cNvPicPr>
            <p:nvPr/>
          </p:nvPicPr>
          <p:blipFill>
            <a:blip r:embed="rId6" cstate="print"/>
            <a:srcRect/>
            <a:stretch>
              <a:fillRect/>
            </a:stretch>
          </p:blipFill>
          <p:spPr bwMode="auto">
            <a:xfrm>
              <a:off x="7917306" y="2181324"/>
              <a:ext cx="950547" cy="616799"/>
            </a:xfrm>
            <a:prstGeom prst="ellipse">
              <a:avLst/>
            </a:prstGeom>
            <a:ln>
              <a:noFill/>
            </a:ln>
            <a:effectLst>
              <a:softEdge rad="112500"/>
            </a:effectLst>
            <a:scene3d>
              <a:camera prst="orthographicFront"/>
              <a:lightRig rig="threePt" dir="t"/>
            </a:scene3d>
            <a:sp3d>
              <a:bevelT/>
            </a:sp3d>
          </p:spPr>
        </p:pic>
      </p:grpSp>
      <p:grpSp>
        <p:nvGrpSpPr>
          <p:cNvPr id="39951" name="43 Grupo"/>
          <p:cNvGrpSpPr>
            <a:grpSpLocks/>
          </p:cNvGrpSpPr>
          <p:nvPr/>
        </p:nvGrpSpPr>
        <p:grpSpPr bwMode="auto">
          <a:xfrm rot="21268021">
            <a:off x="4392613" y="2744789"/>
            <a:ext cx="641350" cy="153987"/>
            <a:chOff x="-1857420" y="2357430"/>
            <a:chExt cx="857256" cy="142876"/>
          </a:xfrm>
        </p:grpSpPr>
        <p:sp>
          <p:nvSpPr>
            <p:cNvPr id="92" name="91 Rectángulo"/>
            <p:cNvSpPr/>
            <p:nvPr/>
          </p:nvSpPr>
          <p:spPr>
            <a:xfrm>
              <a:off x="-1873011" y="2320773"/>
              <a:ext cx="855133" cy="134038"/>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93" name="92 Elipse"/>
            <p:cNvSpPr/>
            <p:nvPr/>
          </p:nvSpPr>
          <p:spPr>
            <a:xfrm>
              <a:off x="-1821690" y="2304777"/>
              <a:ext cx="144291" cy="139931"/>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94" name="93 Elipse"/>
            <p:cNvSpPr/>
            <p:nvPr/>
          </p:nvSpPr>
          <p:spPr>
            <a:xfrm>
              <a:off x="-1621804" y="2306033"/>
              <a:ext cx="133680" cy="144349"/>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99" name="98 Elipse"/>
            <p:cNvSpPr/>
            <p:nvPr/>
          </p:nvSpPr>
          <p:spPr>
            <a:xfrm>
              <a:off x="-1419238" y="2349476"/>
              <a:ext cx="140047" cy="148769"/>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00" name="99 Elipse"/>
            <p:cNvSpPr/>
            <p:nvPr/>
          </p:nvSpPr>
          <p:spPr>
            <a:xfrm>
              <a:off x="-1242645" y="2321466"/>
              <a:ext cx="142169" cy="14876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39952" name="43 Grupo"/>
          <p:cNvGrpSpPr>
            <a:grpSpLocks/>
          </p:cNvGrpSpPr>
          <p:nvPr/>
        </p:nvGrpSpPr>
        <p:grpSpPr bwMode="auto">
          <a:xfrm rot="19394436">
            <a:off x="3721101" y="2819400"/>
            <a:ext cx="639763" cy="152400"/>
            <a:chOff x="-1857420" y="2357430"/>
            <a:chExt cx="857256" cy="142876"/>
          </a:xfrm>
        </p:grpSpPr>
        <p:sp>
          <p:nvSpPr>
            <p:cNvPr id="102" name="101 Rectángulo"/>
            <p:cNvSpPr/>
            <p:nvPr/>
          </p:nvSpPr>
          <p:spPr>
            <a:xfrm>
              <a:off x="-1853861" y="2340907"/>
              <a:ext cx="855128" cy="133946"/>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03" name="102 Elipse"/>
            <p:cNvSpPr/>
            <p:nvPr/>
          </p:nvSpPr>
          <p:spPr>
            <a:xfrm>
              <a:off x="-1800513" y="2323008"/>
              <a:ext cx="144649" cy="13841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04" name="103 Elipse"/>
            <p:cNvSpPr/>
            <p:nvPr/>
          </p:nvSpPr>
          <p:spPr>
            <a:xfrm>
              <a:off x="-1600556" y="2321257"/>
              <a:ext cx="134013" cy="142876"/>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05" name="104 Elipse"/>
            <p:cNvSpPr/>
            <p:nvPr/>
          </p:nvSpPr>
          <p:spPr>
            <a:xfrm>
              <a:off x="-1422002" y="2348248"/>
              <a:ext cx="140394" cy="148829"/>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06" name="105 Elipse"/>
            <p:cNvSpPr/>
            <p:nvPr/>
          </p:nvSpPr>
          <p:spPr>
            <a:xfrm>
              <a:off x="-1240843" y="2320321"/>
              <a:ext cx="140394" cy="148829"/>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spTree>
    <p:extLst>
      <p:ext uri="{BB962C8B-B14F-4D97-AF65-F5344CB8AC3E}">
        <p14:creationId xmlns:p14="http://schemas.microsoft.com/office/powerpoint/2010/main" val="333948388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withEffect">
                                  <p:stCondLst>
                                    <p:cond delay="0"/>
                                  </p:stCondLst>
                                  <p:childTnLst>
                                    <p:set>
                                      <p:cBhvr>
                                        <p:cTn id="6" dur="1" fill="hold">
                                          <p:stCondLst>
                                            <p:cond delay="0"/>
                                          </p:stCondLst>
                                        </p:cTn>
                                        <p:tgtEl>
                                          <p:spTgt spid="59"/>
                                        </p:tgtEl>
                                        <p:attrNameLst>
                                          <p:attrName>style.visibility</p:attrName>
                                        </p:attrNameLst>
                                      </p:cBhvr>
                                      <p:to>
                                        <p:strVal val="visible"/>
                                      </p:to>
                                    </p:set>
                                    <p:animEffect transition="in" filter="box(out)">
                                      <p:cBhvr>
                                        <p:cTn id="7" dur="30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ext Box 4"/>
          <p:cNvSpPr txBox="1">
            <a:spLocks noChangeArrowheads="1"/>
          </p:cNvSpPr>
          <p:nvPr/>
        </p:nvSpPr>
        <p:spPr bwMode="auto">
          <a:xfrm>
            <a:off x="2063751" y="531814"/>
            <a:ext cx="8208963" cy="376237"/>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s-ES" altLang="es-CL">
                <a:solidFill>
                  <a:schemeClr val="accent2"/>
                </a:solidFill>
              </a:rPr>
              <a:t>UT Nº 3. INTELIGENCIA DEL CAMPO DE BATALLA</a:t>
            </a:r>
          </a:p>
        </p:txBody>
      </p:sp>
      <p:sp>
        <p:nvSpPr>
          <p:cNvPr id="40963" name="Text Box 5"/>
          <p:cNvSpPr txBox="1">
            <a:spLocks noChangeArrowheads="1"/>
          </p:cNvSpPr>
          <p:nvPr/>
        </p:nvSpPr>
        <p:spPr bwMode="auto">
          <a:xfrm>
            <a:off x="2063751" y="1125538"/>
            <a:ext cx="8208963" cy="2862262"/>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76213" indent="-176213"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s-ES" altLang="es-CL" b="1">
                <a:solidFill>
                  <a:schemeClr val="accent2"/>
                </a:solidFill>
              </a:rPr>
              <a:t>Calco de cubierta y protección:</a:t>
            </a:r>
          </a:p>
          <a:p>
            <a:pPr algn="just" eaLnBrk="1" hangingPunct="1"/>
            <a:endParaRPr lang="es-ES" altLang="es-CL">
              <a:solidFill>
                <a:schemeClr val="accent2"/>
              </a:solidFill>
            </a:endParaRPr>
          </a:p>
          <a:p>
            <a:pPr algn="just" eaLnBrk="1" hangingPunct="1">
              <a:buFontTx/>
              <a:buChar char="•"/>
            </a:pPr>
            <a:r>
              <a:rPr lang="es-ES" altLang="es-CL">
                <a:solidFill>
                  <a:schemeClr val="accent2"/>
                </a:solidFill>
              </a:rPr>
              <a:t>Áreas críticas para el movimiento de unidades.</a:t>
            </a:r>
          </a:p>
          <a:p>
            <a:pPr algn="just" eaLnBrk="1" hangingPunct="1">
              <a:buFontTx/>
              <a:buChar char="•"/>
            </a:pPr>
            <a:endParaRPr lang="es-ES" altLang="es-CL">
              <a:solidFill>
                <a:schemeClr val="accent2"/>
              </a:solidFill>
            </a:endParaRPr>
          </a:p>
          <a:p>
            <a:pPr algn="just" eaLnBrk="1" hangingPunct="1">
              <a:buFontTx/>
              <a:buChar char="•"/>
            </a:pPr>
            <a:r>
              <a:rPr lang="es-ES" altLang="es-CL">
                <a:solidFill>
                  <a:schemeClr val="accent2"/>
                </a:solidFill>
              </a:rPr>
              <a:t>Áreas adecuadas e inadecuadas para el mimetismo y protección de unidades, instalaciones logísticas, fortificaciones de campaña y otras instalaciones. </a:t>
            </a:r>
          </a:p>
          <a:p>
            <a:pPr algn="just" eaLnBrk="1" hangingPunct="1">
              <a:buFontTx/>
              <a:buChar char="•"/>
            </a:pPr>
            <a:endParaRPr lang="es-ES" altLang="es-CL">
              <a:solidFill>
                <a:schemeClr val="accent2"/>
              </a:solidFill>
            </a:endParaRPr>
          </a:p>
          <a:p>
            <a:pPr algn="just" eaLnBrk="1" hangingPunct="1">
              <a:buFontTx/>
              <a:buChar char="•"/>
            </a:pPr>
            <a:r>
              <a:rPr lang="es-ES" altLang="es-CL">
                <a:solidFill>
                  <a:schemeClr val="accent2"/>
                </a:solidFill>
              </a:rPr>
              <a:t>Áreas aptas o no para el despliegue de la artillería de campaña y la de defensa antiaérea. </a:t>
            </a:r>
          </a:p>
        </p:txBody>
      </p:sp>
      <p:pic>
        <p:nvPicPr>
          <p:cNvPr id="4" name="Picture 4" descr="Sniper0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95600" y="4076700"/>
            <a:ext cx="3424238" cy="2736850"/>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849257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2000"/>
                                  </p:stCondLst>
                                  <p:childTnLst>
                                    <p:set>
                                      <p:cBhvr>
                                        <p:cTn id="6" dur="1" fill="hold">
                                          <p:stCondLst>
                                            <p:cond delay="499"/>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986" name="68 Grupo"/>
          <p:cNvGrpSpPr>
            <a:grpSpLocks/>
          </p:cNvGrpSpPr>
          <p:nvPr/>
        </p:nvGrpSpPr>
        <p:grpSpPr bwMode="auto">
          <a:xfrm>
            <a:off x="2881314" y="331789"/>
            <a:ext cx="6429375" cy="6332537"/>
            <a:chOff x="1357290" y="330655"/>
            <a:chExt cx="6429375" cy="6332672"/>
          </a:xfrm>
        </p:grpSpPr>
        <p:grpSp>
          <p:nvGrpSpPr>
            <p:cNvPr id="42040" name="40 Grupo"/>
            <p:cNvGrpSpPr>
              <a:grpSpLocks/>
            </p:cNvGrpSpPr>
            <p:nvPr/>
          </p:nvGrpSpPr>
          <p:grpSpPr bwMode="auto">
            <a:xfrm>
              <a:off x="1357290" y="330655"/>
              <a:ext cx="6429375" cy="6332672"/>
              <a:chOff x="1357290" y="330655"/>
              <a:chExt cx="6429375" cy="6332672"/>
            </a:xfrm>
          </p:grpSpPr>
          <p:pic>
            <p:nvPicPr>
              <p:cNvPr id="2" name="1 Imagen" descr="1.JPG"/>
              <p:cNvPicPr>
                <a:picLocks noChangeAspect="1"/>
              </p:cNvPicPr>
              <p:nvPr/>
            </p:nvPicPr>
            <p:blipFill>
              <a:blip r:embed="rId2" cstate="print">
                <a:clrChange>
                  <a:clrFrom>
                    <a:srgbClr val="A29197"/>
                  </a:clrFrom>
                  <a:clrTo>
                    <a:srgbClr val="A29197">
                      <a:alpha val="0"/>
                    </a:srgbClr>
                  </a:clrTo>
                </a:clrChange>
              </a:blip>
              <a:stretch>
                <a:fillRect/>
              </a:stretch>
            </p:blipFill>
            <p:spPr>
              <a:xfrm>
                <a:off x="1357290" y="357166"/>
                <a:ext cx="6429375" cy="6200775"/>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grpSp>
            <p:nvGrpSpPr>
              <p:cNvPr id="42072" name="13 Grupo"/>
              <p:cNvGrpSpPr>
                <a:grpSpLocks/>
              </p:cNvGrpSpPr>
              <p:nvPr/>
            </p:nvGrpSpPr>
            <p:grpSpPr bwMode="auto">
              <a:xfrm>
                <a:off x="1367606" y="330655"/>
                <a:ext cx="6342872" cy="6332672"/>
                <a:chOff x="1367606" y="330655"/>
                <a:chExt cx="6342872" cy="6332672"/>
              </a:xfrm>
            </p:grpSpPr>
            <p:sp>
              <p:nvSpPr>
                <p:cNvPr id="5" name="4 Forma libre"/>
                <p:cNvSpPr/>
                <p:nvPr/>
              </p:nvSpPr>
              <p:spPr>
                <a:xfrm>
                  <a:off x="3214678" y="428604"/>
                  <a:ext cx="4495800" cy="6099650"/>
                </a:xfrm>
                <a:custGeom>
                  <a:avLst/>
                  <a:gdLst>
                    <a:gd name="connsiteX0" fmla="*/ 2984500 w 4495800"/>
                    <a:gd name="connsiteY0" fmla="*/ 3650 h 6099650"/>
                    <a:gd name="connsiteX1" fmla="*/ 3022600 w 4495800"/>
                    <a:gd name="connsiteY1" fmla="*/ 41750 h 6099650"/>
                    <a:gd name="connsiteX2" fmla="*/ 3060700 w 4495800"/>
                    <a:gd name="connsiteY2" fmla="*/ 54450 h 6099650"/>
                    <a:gd name="connsiteX3" fmla="*/ 3086100 w 4495800"/>
                    <a:gd name="connsiteY3" fmla="*/ 92550 h 6099650"/>
                    <a:gd name="connsiteX4" fmla="*/ 3073400 w 4495800"/>
                    <a:gd name="connsiteY4" fmla="*/ 321150 h 6099650"/>
                    <a:gd name="connsiteX5" fmla="*/ 2870200 w 4495800"/>
                    <a:gd name="connsiteY5" fmla="*/ 384650 h 6099650"/>
                    <a:gd name="connsiteX6" fmla="*/ 2844800 w 4495800"/>
                    <a:gd name="connsiteY6" fmla="*/ 422750 h 6099650"/>
                    <a:gd name="connsiteX7" fmla="*/ 2768600 w 4495800"/>
                    <a:gd name="connsiteY7" fmla="*/ 460850 h 6099650"/>
                    <a:gd name="connsiteX8" fmla="*/ 1981200 w 4495800"/>
                    <a:gd name="connsiteY8" fmla="*/ 435450 h 6099650"/>
                    <a:gd name="connsiteX9" fmla="*/ 1943100 w 4495800"/>
                    <a:gd name="connsiteY9" fmla="*/ 422750 h 6099650"/>
                    <a:gd name="connsiteX10" fmla="*/ 1892300 w 4495800"/>
                    <a:gd name="connsiteY10" fmla="*/ 410050 h 6099650"/>
                    <a:gd name="connsiteX11" fmla="*/ 1866900 w 4495800"/>
                    <a:gd name="connsiteY11" fmla="*/ 371950 h 6099650"/>
                    <a:gd name="connsiteX12" fmla="*/ 1828800 w 4495800"/>
                    <a:gd name="connsiteY12" fmla="*/ 333850 h 6099650"/>
                    <a:gd name="connsiteX13" fmla="*/ 1765300 w 4495800"/>
                    <a:gd name="connsiteY13" fmla="*/ 244950 h 6099650"/>
                    <a:gd name="connsiteX14" fmla="*/ 1739900 w 4495800"/>
                    <a:gd name="connsiteY14" fmla="*/ 168750 h 6099650"/>
                    <a:gd name="connsiteX15" fmla="*/ 1689100 w 4495800"/>
                    <a:gd name="connsiteY15" fmla="*/ 3650 h 6099650"/>
                    <a:gd name="connsiteX16" fmla="*/ 1676400 w 4495800"/>
                    <a:gd name="connsiteY16" fmla="*/ 3650 h 6099650"/>
                    <a:gd name="connsiteX17" fmla="*/ 1244600 w 4495800"/>
                    <a:gd name="connsiteY17" fmla="*/ 16350 h 6099650"/>
                    <a:gd name="connsiteX18" fmla="*/ 1231900 w 4495800"/>
                    <a:gd name="connsiteY18" fmla="*/ 54450 h 6099650"/>
                    <a:gd name="connsiteX19" fmla="*/ 1193800 w 4495800"/>
                    <a:gd name="connsiteY19" fmla="*/ 92550 h 6099650"/>
                    <a:gd name="connsiteX20" fmla="*/ 1181100 w 4495800"/>
                    <a:gd name="connsiteY20" fmla="*/ 130650 h 6099650"/>
                    <a:gd name="connsiteX21" fmla="*/ 1155700 w 4495800"/>
                    <a:gd name="connsiteY21" fmla="*/ 168750 h 6099650"/>
                    <a:gd name="connsiteX22" fmla="*/ 1092200 w 4495800"/>
                    <a:gd name="connsiteY22" fmla="*/ 270350 h 6099650"/>
                    <a:gd name="connsiteX23" fmla="*/ 1092200 w 4495800"/>
                    <a:gd name="connsiteY23" fmla="*/ 397350 h 6099650"/>
                    <a:gd name="connsiteX24" fmla="*/ 1143000 w 4495800"/>
                    <a:gd name="connsiteY24" fmla="*/ 473550 h 6099650"/>
                    <a:gd name="connsiteX25" fmla="*/ 1066800 w 4495800"/>
                    <a:gd name="connsiteY25" fmla="*/ 625950 h 6099650"/>
                    <a:gd name="connsiteX26" fmla="*/ 1041400 w 4495800"/>
                    <a:gd name="connsiteY26" fmla="*/ 664050 h 6099650"/>
                    <a:gd name="connsiteX27" fmla="*/ 1016000 w 4495800"/>
                    <a:gd name="connsiteY27" fmla="*/ 702150 h 6099650"/>
                    <a:gd name="connsiteX28" fmla="*/ 901700 w 4495800"/>
                    <a:gd name="connsiteY28" fmla="*/ 765650 h 6099650"/>
                    <a:gd name="connsiteX29" fmla="*/ 825500 w 4495800"/>
                    <a:gd name="connsiteY29" fmla="*/ 689450 h 6099650"/>
                    <a:gd name="connsiteX30" fmla="*/ 800100 w 4495800"/>
                    <a:gd name="connsiteY30" fmla="*/ 651350 h 6099650"/>
                    <a:gd name="connsiteX31" fmla="*/ 685800 w 4495800"/>
                    <a:gd name="connsiteY31" fmla="*/ 587850 h 6099650"/>
                    <a:gd name="connsiteX32" fmla="*/ 622300 w 4495800"/>
                    <a:gd name="connsiteY32" fmla="*/ 575150 h 6099650"/>
                    <a:gd name="connsiteX33" fmla="*/ 495300 w 4495800"/>
                    <a:gd name="connsiteY33" fmla="*/ 587850 h 6099650"/>
                    <a:gd name="connsiteX34" fmla="*/ 406400 w 4495800"/>
                    <a:gd name="connsiteY34" fmla="*/ 600550 h 6099650"/>
                    <a:gd name="connsiteX35" fmla="*/ 292100 w 4495800"/>
                    <a:gd name="connsiteY35" fmla="*/ 613250 h 6099650"/>
                    <a:gd name="connsiteX36" fmla="*/ 177800 w 4495800"/>
                    <a:gd name="connsiteY36" fmla="*/ 676750 h 6099650"/>
                    <a:gd name="connsiteX37" fmla="*/ 76200 w 4495800"/>
                    <a:gd name="connsiteY37" fmla="*/ 791050 h 6099650"/>
                    <a:gd name="connsiteX38" fmla="*/ 101600 w 4495800"/>
                    <a:gd name="connsiteY38" fmla="*/ 981550 h 6099650"/>
                    <a:gd name="connsiteX39" fmla="*/ 127000 w 4495800"/>
                    <a:gd name="connsiteY39" fmla="*/ 1019650 h 6099650"/>
                    <a:gd name="connsiteX40" fmla="*/ 139700 w 4495800"/>
                    <a:gd name="connsiteY40" fmla="*/ 1159350 h 6099650"/>
                    <a:gd name="connsiteX41" fmla="*/ 139700 w 4495800"/>
                    <a:gd name="connsiteY41" fmla="*/ 1299050 h 6099650"/>
                    <a:gd name="connsiteX42" fmla="*/ 114300 w 4495800"/>
                    <a:gd name="connsiteY42" fmla="*/ 1375250 h 6099650"/>
                    <a:gd name="connsiteX43" fmla="*/ 76200 w 4495800"/>
                    <a:gd name="connsiteY43" fmla="*/ 1400650 h 6099650"/>
                    <a:gd name="connsiteX44" fmla="*/ 25400 w 4495800"/>
                    <a:gd name="connsiteY44" fmla="*/ 1476850 h 6099650"/>
                    <a:gd name="connsiteX45" fmla="*/ 0 w 4495800"/>
                    <a:gd name="connsiteY45" fmla="*/ 1514950 h 6099650"/>
                    <a:gd name="connsiteX46" fmla="*/ 38100 w 4495800"/>
                    <a:gd name="connsiteY46" fmla="*/ 1641950 h 6099650"/>
                    <a:gd name="connsiteX47" fmla="*/ 88900 w 4495800"/>
                    <a:gd name="connsiteY47" fmla="*/ 1730850 h 6099650"/>
                    <a:gd name="connsiteX48" fmla="*/ 190500 w 4495800"/>
                    <a:gd name="connsiteY48" fmla="*/ 1768950 h 6099650"/>
                    <a:gd name="connsiteX49" fmla="*/ 292100 w 4495800"/>
                    <a:gd name="connsiteY49" fmla="*/ 1781650 h 6099650"/>
                    <a:gd name="connsiteX50" fmla="*/ 330200 w 4495800"/>
                    <a:gd name="connsiteY50" fmla="*/ 1794350 h 6099650"/>
                    <a:gd name="connsiteX51" fmla="*/ 381000 w 4495800"/>
                    <a:gd name="connsiteY51" fmla="*/ 1870550 h 6099650"/>
                    <a:gd name="connsiteX52" fmla="*/ 419100 w 4495800"/>
                    <a:gd name="connsiteY52" fmla="*/ 1883250 h 6099650"/>
                    <a:gd name="connsiteX53" fmla="*/ 596900 w 4495800"/>
                    <a:gd name="connsiteY53" fmla="*/ 1908650 h 6099650"/>
                    <a:gd name="connsiteX54" fmla="*/ 711200 w 4495800"/>
                    <a:gd name="connsiteY54" fmla="*/ 1946750 h 6099650"/>
                    <a:gd name="connsiteX55" fmla="*/ 749300 w 4495800"/>
                    <a:gd name="connsiteY55" fmla="*/ 1959450 h 6099650"/>
                    <a:gd name="connsiteX56" fmla="*/ 787400 w 4495800"/>
                    <a:gd name="connsiteY56" fmla="*/ 2086450 h 6099650"/>
                    <a:gd name="connsiteX57" fmla="*/ 850900 w 4495800"/>
                    <a:gd name="connsiteY57" fmla="*/ 2099150 h 6099650"/>
                    <a:gd name="connsiteX58" fmla="*/ 889000 w 4495800"/>
                    <a:gd name="connsiteY58" fmla="*/ 2200750 h 6099650"/>
                    <a:gd name="connsiteX59" fmla="*/ 965200 w 4495800"/>
                    <a:gd name="connsiteY59" fmla="*/ 2226150 h 6099650"/>
                    <a:gd name="connsiteX60" fmla="*/ 1066800 w 4495800"/>
                    <a:gd name="connsiteY60" fmla="*/ 2251550 h 6099650"/>
                    <a:gd name="connsiteX61" fmla="*/ 1143000 w 4495800"/>
                    <a:gd name="connsiteY61" fmla="*/ 2315050 h 6099650"/>
                    <a:gd name="connsiteX62" fmla="*/ 1155700 w 4495800"/>
                    <a:gd name="connsiteY62" fmla="*/ 2353150 h 6099650"/>
                    <a:gd name="connsiteX63" fmla="*/ 1206500 w 4495800"/>
                    <a:gd name="connsiteY63" fmla="*/ 2429350 h 6099650"/>
                    <a:gd name="connsiteX64" fmla="*/ 1231900 w 4495800"/>
                    <a:gd name="connsiteY64" fmla="*/ 2480150 h 6099650"/>
                    <a:gd name="connsiteX65" fmla="*/ 1219200 w 4495800"/>
                    <a:gd name="connsiteY65" fmla="*/ 2543650 h 6099650"/>
                    <a:gd name="connsiteX66" fmla="*/ 1155700 w 4495800"/>
                    <a:gd name="connsiteY66" fmla="*/ 2619850 h 6099650"/>
                    <a:gd name="connsiteX67" fmla="*/ 1092200 w 4495800"/>
                    <a:gd name="connsiteY67" fmla="*/ 2734150 h 6099650"/>
                    <a:gd name="connsiteX68" fmla="*/ 1054100 w 4495800"/>
                    <a:gd name="connsiteY68" fmla="*/ 2911950 h 6099650"/>
                    <a:gd name="connsiteX69" fmla="*/ 977900 w 4495800"/>
                    <a:gd name="connsiteY69" fmla="*/ 2937350 h 6099650"/>
                    <a:gd name="connsiteX70" fmla="*/ 939800 w 4495800"/>
                    <a:gd name="connsiteY70" fmla="*/ 2950050 h 6099650"/>
                    <a:gd name="connsiteX71" fmla="*/ 901700 w 4495800"/>
                    <a:gd name="connsiteY71" fmla="*/ 2962750 h 6099650"/>
                    <a:gd name="connsiteX72" fmla="*/ 698500 w 4495800"/>
                    <a:gd name="connsiteY72" fmla="*/ 2950050 h 6099650"/>
                    <a:gd name="connsiteX73" fmla="*/ 673100 w 4495800"/>
                    <a:gd name="connsiteY73" fmla="*/ 2911950 h 6099650"/>
                    <a:gd name="connsiteX74" fmla="*/ 622300 w 4495800"/>
                    <a:gd name="connsiteY74" fmla="*/ 2886550 h 6099650"/>
                    <a:gd name="connsiteX75" fmla="*/ 596900 w 4495800"/>
                    <a:gd name="connsiteY75" fmla="*/ 2848450 h 6099650"/>
                    <a:gd name="connsiteX76" fmla="*/ 431800 w 4495800"/>
                    <a:gd name="connsiteY76" fmla="*/ 2835750 h 6099650"/>
                    <a:gd name="connsiteX77" fmla="*/ 393700 w 4495800"/>
                    <a:gd name="connsiteY77" fmla="*/ 2861150 h 6099650"/>
                    <a:gd name="connsiteX78" fmla="*/ 368300 w 4495800"/>
                    <a:gd name="connsiteY78" fmla="*/ 2899250 h 6099650"/>
                    <a:gd name="connsiteX79" fmla="*/ 330200 w 4495800"/>
                    <a:gd name="connsiteY79" fmla="*/ 2937350 h 6099650"/>
                    <a:gd name="connsiteX80" fmla="*/ 317500 w 4495800"/>
                    <a:gd name="connsiteY80" fmla="*/ 2975450 h 6099650"/>
                    <a:gd name="connsiteX81" fmla="*/ 266700 w 4495800"/>
                    <a:gd name="connsiteY81" fmla="*/ 3051650 h 6099650"/>
                    <a:gd name="connsiteX82" fmla="*/ 292100 w 4495800"/>
                    <a:gd name="connsiteY82" fmla="*/ 3140550 h 6099650"/>
                    <a:gd name="connsiteX83" fmla="*/ 368300 w 4495800"/>
                    <a:gd name="connsiteY83" fmla="*/ 3178650 h 6099650"/>
                    <a:gd name="connsiteX84" fmla="*/ 393700 w 4495800"/>
                    <a:gd name="connsiteY84" fmla="*/ 3216750 h 6099650"/>
                    <a:gd name="connsiteX85" fmla="*/ 520700 w 4495800"/>
                    <a:gd name="connsiteY85" fmla="*/ 3216750 h 6099650"/>
                    <a:gd name="connsiteX86" fmla="*/ 596900 w 4495800"/>
                    <a:gd name="connsiteY86" fmla="*/ 3153250 h 6099650"/>
                    <a:gd name="connsiteX87" fmla="*/ 647700 w 4495800"/>
                    <a:gd name="connsiteY87" fmla="*/ 3165950 h 6099650"/>
                    <a:gd name="connsiteX88" fmla="*/ 673100 w 4495800"/>
                    <a:gd name="connsiteY88" fmla="*/ 3242150 h 6099650"/>
                    <a:gd name="connsiteX89" fmla="*/ 698500 w 4495800"/>
                    <a:gd name="connsiteY89" fmla="*/ 3280250 h 6099650"/>
                    <a:gd name="connsiteX90" fmla="*/ 711200 w 4495800"/>
                    <a:gd name="connsiteY90" fmla="*/ 3318350 h 6099650"/>
                    <a:gd name="connsiteX91" fmla="*/ 787400 w 4495800"/>
                    <a:gd name="connsiteY91" fmla="*/ 3369150 h 6099650"/>
                    <a:gd name="connsiteX92" fmla="*/ 863600 w 4495800"/>
                    <a:gd name="connsiteY92" fmla="*/ 3432650 h 6099650"/>
                    <a:gd name="connsiteX93" fmla="*/ 901700 w 4495800"/>
                    <a:gd name="connsiteY93" fmla="*/ 3508850 h 6099650"/>
                    <a:gd name="connsiteX94" fmla="*/ 939800 w 4495800"/>
                    <a:gd name="connsiteY94" fmla="*/ 3534250 h 6099650"/>
                    <a:gd name="connsiteX95" fmla="*/ 1028700 w 4495800"/>
                    <a:gd name="connsiteY95" fmla="*/ 3585050 h 6099650"/>
                    <a:gd name="connsiteX96" fmla="*/ 1181100 w 4495800"/>
                    <a:gd name="connsiteY96" fmla="*/ 3521550 h 6099650"/>
                    <a:gd name="connsiteX97" fmla="*/ 1219200 w 4495800"/>
                    <a:gd name="connsiteY97" fmla="*/ 3496150 h 6099650"/>
                    <a:gd name="connsiteX98" fmla="*/ 1244600 w 4495800"/>
                    <a:gd name="connsiteY98" fmla="*/ 3458050 h 6099650"/>
                    <a:gd name="connsiteX99" fmla="*/ 1320800 w 4495800"/>
                    <a:gd name="connsiteY99" fmla="*/ 3432650 h 6099650"/>
                    <a:gd name="connsiteX100" fmla="*/ 1358900 w 4495800"/>
                    <a:gd name="connsiteY100" fmla="*/ 3445350 h 6099650"/>
                    <a:gd name="connsiteX101" fmla="*/ 1384300 w 4495800"/>
                    <a:gd name="connsiteY101" fmla="*/ 3521550 h 6099650"/>
                    <a:gd name="connsiteX102" fmla="*/ 1422400 w 4495800"/>
                    <a:gd name="connsiteY102" fmla="*/ 3597750 h 6099650"/>
                    <a:gd name="connsiteX103" fmla="*/ 1435100 w 4495800"/>
                    <a:gd name="connsiteY103" fmla="*/ 3635850 h 6099650"/>
                    <a:gd name="connsiteX104" fmla="*/ 1397000 w 4495800"/>
                    <a:gd name="connsiteY104" fmla="*/ 3712050 h 6099650"/>
                    <a:gd name="connsiteX105" fmla="*/ 1358900 w 4495800"/>
                    <a:gd name="connsiteY105" fmla="*/ 3724750 h 6099650"/>
                    <a:gd name="connsiteX106" fmla="*/ 1295400 w 4495800"/>
                    <a:gd name="connsiteY106" fmla="*/ 3839050 h 6099650"/>
                    <a:gd name="connsiteX107" fmla="*/ 1282700 w 4495800"/>
                    <a:gd name="connsiteY107" fmla="*/ 3927950 h 6099650"/>
                    <a:gd name="connsiteX108" fmla="*/ 1257300 w 4495800"/>
                    <a:gd name="connsiteY108" fmla="*/ 3966050 h 6099650"/>
                    <a:gd name="connsiteX109" fmla="*/ 1270000 w 4495800"/>
                    <a:gd name="connsiteY109" fmla="*/ 4207350 h 6099650"/>
                    <a:gd name="connsiteX110" fmla="*/ 1282700 w 4495800"/>
                    <a:gd name="connsiteY110" fmla="*/ 4308950 h 6099650"/>
                    <a:gd name="connsiteX111" fmla="*/ 1397000 w 4495800"/>
                    <a:gd name="connsiteY111" fmla="*/ 4321650 h 6099650"/>
                    <a:gd name="connsiteX112" fmla="*/ 1536700 w 4495800"/>
                    <a:gd name="connsiteY112" fmla="*/ 4334350 h 6099650"/>
                    <a:gd name="connsiteX113" fmla="*/ 1549400 w 4495800"/>
                    <a:gd name="connsiteY113" fmla="*/ 4334350 h 6099650"/>
                    <a:gd name="connsiteX114" fmla="*/ 1485900 w 4495800"/>
                    <a:gd name="connsiteY114" fmla="*/ 4397850 h 6099650"/>
                    <a:gd name="connsiteX115" fmla="*/ 1447800 w 4495800"/>
                    <a:gd name="connsiteY115" fmla="*/ 4423250 h 6099650"/>
                    <a:gd name="connsiteX116" fmla="*/ 1422400 w 4495800"/>
                    <a:gd name="connsiteY116" fmla="*/ 4461350 h 6099650"/>
                    <a:gd name="connsiteX117" fmla="*/ 1409700 w 4495800"/>
                    <a:gd name="connsiteY117" fmla="*/ 4550250 h 6099650"/>
                    <a:gd name="connsiteX118" fmla="*/ 1308100 w 4495800"/>
                    <a:gd name="connsiteY118" fmla="*/ 4562950 h 6099650"/>
                    <a:gd name="connsiteX119" fmla="*/ 1244600 w 4495800"/>
                    <a:gd name="connsiteY119" fmla="*/ 4575650 h 6099650"/>
                    <a:gd name="connsiteX120" fmla="*/ 1219200 w 4495800"/>
                    <a:gd name="connsiteY120" fmla="*/ 4677250 h 6099650"/>
                    <a:gd name="connsiteX121" fmla="*/ 1206500 w 4495800"/>
                    <a:gd name="connsiteY121" fmla="*/ 4715350 h 6099650"/>
                    <a:gd name="connsiteX122" fmla="*/ 1231900 w 4495800"/>
                    <a:gd name="connsiteY122" fmla="*/ 4816950 h 6099650"/>
                    <a:gd name="connsiteX123" fmla="*/ 1270000 w 4495800"/>
                    <a:gd name="connsiteY123" fmla="*/ 4842350 h 6099650"/>
                    <a:gd name="connsiteX124" fmla="*/ 1257300 w 4495800"/>
                    <a:gd name="connsiteY124" fmla="*/ 5007450 h 6099650"/>
                    <a:gd name="connsiteX125" fmla="*/ 1219200 w 4495800"/>
                    <a:gd name="connsiteY125" fmla="*/ 5083650 h 6099650"/>
                    <a:gd name="connsiteX126" fmla="*/ 1206500 w 4495800"/>
                    <a:gd name="connsiteY126" fmla="*/ 5121750 h 6099650"/>
                    <a:gd name="connsiteX127" fmla="*/ 1244600 w 4495800"/>
                    <a:gd name="connsiteY127" fmla="*/ 5147150 h 6099650"/>
                    <a:gd name="connsiteX128" fmla="*/ 1320800 w 4495800"/>
                    <a:gd name="connsiteY128" fmla="*/ 5172550 h 6099650"/>
                    <a:gd name="connsiteX129" fmla="*/ 1358900 w 4495800"/>
                    <a:gd name="connsiteY129" fmla="*/ 5197950 h 6099650"/>
                    <a:gd name="connsiteX130" fmla="*/ 1384300 w 4495800"/>
                    <a:gd name="connsiteY130" fmla="*/ 5236050 h 6099650"/>
                    <a:gd name="connsiteX131" fmla="*/ 1422400 w 4495800"/>
                    <a:gd name="connsiteY131" fmla="*/ 5248750 h 6099650"/>
                    <a:gd name="connsiteX132" fmla="*/ 1358900 w 4495800"/>
                    <a:gd name="connsiteY132" fmla="*/ 5299550 h 6099650"/>
                    <a:gd name="connsiteX133" fmla="*/ 1257300 w 4495800"/>
                    <a:gd name="connsiteY133" fmla="*/ 5286850 h 6099650"/>
                    <a:gd name="connsiteX134" fmla="*/ 1181100 w 4495800"/>
                    <a:gd name="connsiteY134" fmla="*/ 5223350 h 6099650"/>
                    <a:gd name="connsiteX135" fmla="*/ 1143000 w 4495800"/>
                    <a:gd name="connsiteY135" fmla="*/ 5197950 h 6099650"/>
                    <a:gd name="connsiteX136" fmla="*/ 1066800 w 4495800"/>
                    <a:gd name="connsiteY136" fmla="*/ 5147150 h 6099650"/>
                    <a:gd name="connsiteX137" fmla="*/ 1016000 w 4495800"/>
                    <a:gd name="connsiteY137" fmla="*/ 5210650 h 6099650"/>
                    <a:gd name="connsiteX138" fmla="*/ 939800 w 4495800"/>
                    <a:gd name="connsiteY138" fmla="*/ 5286850 h 6099650"/>
                    <a:gd name="connsiteX139" fmla="*/ 901700 w 4495800"/>
                    <a:gd name="connsiteY139" fmla="*/ 5324950 h 6099650"/>
                    <a:gd name="connsiteX140" fmla="*/ 914400 w 4495800"/>
                    <a:gd name="connsiteY140" fmla="*/ 5451950 h 6099650"/>
                    <a:gd name="connsiteX141" fmla="*/ 1003300 w 4495800"/>
                    <a:gd name="connsiteY141" fmla="*/ 5540850 h 6099650"/>
                    <a:gd name="connsiteX142" fmla="*/ 1028700 w 4495800"/>
                    <a:gd name="connsiteY142" fmla="*/ 5655150 h 6099650"/>
                    <a:gd name="connsiteX143" fmla="*/ 1016000 w 4495800"/>
                    <a:gd name="connsiteY143" fmla="*/ 5718650 h 6099650"/>
                    <a:gd name="connsiteX144" fmla="*/ 1003300 w 4495800"/>
                    <a:gd name="connsiteY144" fmla="*/ 5756750 h 6099650"/>
                    <a:gd name="connsiteX145" fmla="*/ 927100 w 4495800"/>
                    <a:gd name="connsiteY145" fmla="*/ 5807550 h 6099650"/>
                    <a:gd name="connsiteX146" fmla="*/ 889000 w 4495800"/>
                    <a:gd name="connsiteY146" fmla="*/ 5832950 h 6099650"/>
                    <a:gd name="connsiteX147" fmla="*/ 876300 w 4495800"/>
                    <a:gd name="connsiteY147" fmla="*/ 5934550 h 6099650"/>
                    <a:gd name="connsiteX148" fmla="*/ 812800 w 4495800"/>
                    <a:gd name="connsiteY148" fmla="*/ 5998050 h 6099650"/>
                    <a:gd name="connsiteX149" fmla="*/ 812800 w 4495800"/>
                    <a:gd name="connsiteY149" fmla="*/ 6099650 h 6099650"/>
                    <a:gd name="connsiteX150" fmla="*/ 4445000 w 4495800"/>
                    <a:gd name="connsiteY150" fmla="*/ 6086950 h 6099650"/>
                    <a:gd name="connsiteX151" fmla="*/ 4495800 w 4495800"/>
                    <a:gd name="connsiteY151" fmla="*/ 16350 h 6099650"/>
                    <a:gd name="connsiteX152" fmla="*/ 3035300 w 4495800"/>
                    <a:gd name="connsiteY152" fmla="*/ 29050 h 6099650"/>
                    <a:gd name="connsiteX153" fmla="*/ 3060700 w 4495800"/>
                    <a:gd name="connsiteY153" fmla="*/ 41750 h 6099650"/>
                    <a:gd name="connsiteX154" fmla="*/ 2984500 w 4495800"/>
                    <a:gd name="connsiteY154" fmla="*/ 3650 h 6099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Lst>
                  <a:rect l="l" t="t" r="r" b="b"/>
                  <a:pathLst>
                    <a:path w="4495800" h="6099650">
                      <a:moveTo>
                        <a:pt x="2984500" y="3650"/>
                      </a:moveTo>
                      <a:cubicBezTo>
                        <a:pt x="2997200" y="16350"/>
                        <a:pt x="3007656" y="31787"/>
                        <a:pt x="3022600" y="41750"/>
                      </a:cubicBezTo>
                      <a:cubicBezTo>
                        <a:pt x="3033739" y="49176"/>
                        <a:pt x="3050247" y="46087"/>
                        <a:pt x="3060700" y="54450"/>
                      </a:cubicBezTo>
                      <a:cubicBezTo>
                        <a:pt x="3072619" y="63985"/>
                        <a:pt x="3077633" y="79850"/>
                        <a:pt x="3086100" y="92550"/>
                      </a:cubicBezTo>
                      <a:cubicBezTo>
                        <a:pt x="3081867" y="168750"/>
                        <a:pt x="3096540" y="248425"/>
                        <a:pt x="3073400" y="321150"/>
                      </a:cubicBezTo>
                      <a:cubicBezTo>
                        <a:pt x="3052617" y="386468"/>
                        <a:pt x="2901008" y="381569"/>
                        <a:pt x="2870200" y="384650"/>
                      </a:cubicBezTo>
                      <a:cubicBezTo>
                        <a:pt x="2861733" y="397350"/>
                        <a:pt x="2855593" y="411957"/>
                        <a:pt x="2844800" y="422750"/>
                      </a:cubicBezTo>
                      <a:cubicBezTo>
                        <a:pt x="2820181" y="447369"/>
                        <a:pt x="2799588" y="450521"/>
                        <a:pt x="2768600" y="460850"/>
                      </a:cubicBezTo>
                      <a:cubicBezTo>
                        <a:pt x="2506133" y="452383"/>
                        <a:pt x="2230327" y="518492"/>
                        <a:pt x="1981200" y="435450"/>
                      </a:cubicBezTo>
                      <a:cubicBezTo>
                        <a:pt x="1968500" y="431217"/>
                        <a:pt x="1955972" y="426428"/>
                        <a:pt x="1943100" y="422750"/>
                      </a:cubicBezTo>
                      <a:cubicBezTo>
                        <a:pt x="1926317" y="417955"/>
                        <a:pt x="1909233" y="414283"/>
                        <a:pt x="1892300" y="410050"/>
                      </a:cubicBezTo>
                      <a:cubicBezTo>
                        <a:pt x="1883833" y="397350"/>
                        <a:pt x="1876671" y="383676"/>
                        <a:pt x="1866900" y="371950"/>
                      </a:cubicBezTo>
                      <a:cubicBezTo>
                        <a:pt x="1855402" y="358152"/>
                        <a:pt x="1840489" y="347487"/>
                        <a:pt x="1828800" y="333850"/>
                      </a:cubicBezTo>
                      <a:cubicBezTo>
                        <a:pt x="1824470" y="328798"/>
                        <a:pt x="1771485" y="258867"/>
                        <a:pt x="1765300" y="244950"/>
                      </a:cubicBezTo>
                      <a:cubicBezTo>
                        <a:pt x="1754426" y="220484"/>
                        <a:pt x="1739900" y="168750"/>
                        <a:pt x="1739900" y="168750"/>
                      </a:cubicBezTo>
                      <a:cubicBezTo>
                        <a:pt x="1729563" y="55038"/>
                        <a:pt x="1764883" y="41542"/>
                        <a:pt x="1689100" y="3650"/>
                      </a:cubicBezTo>
                      <a:cubicBezTo>
                        <a:pt x="1685314" y="1757"/>
                        <a:pt x="1680633" y="3650"/>
                        <a:pt x="1676400" y="3650"/>
                      </a:cubicBezTo>
                      <a:cubicBezTo>
                        <a:pt x="1532467" y="7883"/>
                        <a:pt x="1387664" y="0"/>
                        <a:pt x="1244600" y="16350"/>
                      </a:cubicBezTo>
                      <a:cubicBezTo>
                        <a:pt x="1231300" y="17870"/>
                        <a:pt x="1239326" y="43311"/>
                        <a:pt x="1231900" y="54450"/>
                      </a:cubicBezTo>
                      <a:cubicBezTo>
                        <a:pt x="1221937" y="69394"/>
                        <a:pt x="1206500" y="79850"/>
                        <a:pt x="1193800" y="92550"/>
                      </a:cubicBezTo>
                      <a:cubicBezTo>
                        <a:pt x="1189567" y="105250"/>
                        <a:pt x="1187087" y="118676"/>
                        <a:pt x="1181100" y="130650"/>
                      </a:cubicBezTo>
                      <a:cubicBezTo>
                        <a:pt x="1174274" y="144302"/>
                        <a:pt x="1161899" y="154802"/>
                        <a:pt x="1155700" y="168750"/>
                      </a:cubicBezTo>
                      <a:cubicBezTo>
                        <a:pt x="1111155" y="268976"/>
                        <a:pt x="1160740" y="224657"/>
                        <a:pt x="1092200" y="270350"/>
                      </a:cubicBezTo>
                      <a:cubicBezTo>
                        <a:pt x="1075162" y="321465"/>
                        <a:pt x="1066141" y="329596"/>
                        <a:pt x="1092200" y="397350"/>
                      </a:cubicBezTo>
                      <a:cubicBezTo>
                        <a:pt x="1103159" y="425842"/>
                        <a:pt x="1143000" y="473550"/>
                        <a:pt x="1143000" y="473550"/>
                      </a:cubicBezTo>
                      <a:cubicBezTo>
                        <a:pt x="1107947" y="578710"/>
                        <a:pt x="1132452" y="527473"/>
                        <a:pt x="1066800" y="625950"/>
                      </a:cubicBezTo>
                      <a:lnTo>
                        <a:pt x="1041400" y="664050"/>
                      </a:lnTo>
                      <a:cubicBezTo>
                        <a:pt x="1032933" y="676750"/>
                        <a:pt x="1028700" y="693683"/>
                        <a:pt x="1016000" y="702150"/>
                      </a:cubicBezTo>
                      <a:cubicBezTo>
                        <a:pt x="928661" y="760376"/>
                        <a:pt x="968760" y="743297"/>
                        <a:pt x="901700" y="765650"/>
                      </a:cubicBezTo>
                      <a:cubicBezTo>
                        <a:pt x="876300" y="740250"/>
                        <a:pt x="845425" y="719338"/>
                        <a:pt x="825500" y="689450"/>
                      </a:cubicBezTo>
                      <a:cubicBezTo>
                        <a:pt x="817033" y="676750"/>
                        <a:pt x="811587" y="661401"/>
                        <a:pt x="800100" y="651350"/>
                      </a:cubicBezTo>
                      <a:cubicBezTo>
                        <a:pt x="762264" y="618243"/>
                        <a:pt x="731152" y="599188"/>
                        <a:pt x="685800" y="587850"/>
                      </a:cubicBezTo>
                      <a:cubicBezTo>
                        <a:pt x="664859" y="582615"/>
                        <a:pt x="643467" y="579383"/>
                        <a:pt x="622300" y="575150"/>
                      </a:cubicBezTo>
                      <a:lnTo>
                        <a:pt x="495300" y="587850"/>
                      </a:lnTo>
                      <a:cubicBezTo>
                        <a:pt x="465571" y="591348"/>
                        <a:pt x="436103" y="596837"/>
                        <a:pt x="406400" y="600550"/>
                      </a:cubicBezTo>
                      <a:cubicBezTo>
                        <a:pt x="368362" y="605305"/>
                        <a:pt x="330200" y="609017"/>
                        <a:pt x="292100" y="613250"/>
                      </a:cubicBezTo>
                      <a:cubicBezTo>
                        <a:pt x="204761" y="671476"/>
                        <a:pt x="244860" y="654397"/>
                        <a:pt x="177800" y="676750"/>
                      </a:cubicBezTo>
                      <a:cubicBezTo>
                        <a:pt x="90807" y="763743"/>
                        <a:pt x="121525" y="723062"/>
                        <a:pt x="76200" y="791050"/>
                      </a:cubicBezTo>
                      <a:cubicBezTo>
                        <a:pt x="79037" y="825099"/>
                        <a:pt x="75662" y="929674"/>
                        <a:pt x="101600" y="981550"/>
                      </a:cubicBezTo>
                      <a:cubicBezTo>
                        <a:pt x="108426" y="995202"/>
                        <a:pt x="118533" y="1006950"/>
                        <a:pt x="127000" y="1019650"/>
                      </a:cubicBezTo>
                      <a:cubicBezTo>
                        <a:pt x="131233" y="1066217"/>
                        <a:pt x="134237" y="1112912"/>
                        <a:pt x="139700" y="1159350"/>
                      </a:cubicBezTo>
                      <a:cubicBezTo>
                        <a:pt x="150289" y="1249360"/>
                        <a:pt x="162194" y="1216572"/>
                        <a:pt x="139700" y="1299050"/>
                      </a:cubicBezTo>
                      <a:cubicBezTo>
                        <a:pt x="132655" y="1324881"/>
                        <a:pt x="136577" y="1360398"/>
                        <a:pt x="114300" y="1375250"/>
                      </a:cubicBezTo>
                      <a:lnTo>
                        <a:pt x="76200" y="1400650"/>
                      </a:lnTo>
                      <a:lnTo>
                        <a:pt x="25400" y="1476850"/>
                      </a:lnTo>
                      <a:lnTo>
                        <a:pt x="0" y="1514950"/>
                      </a:lnTo>
                      <a:cubicBezTo>
                        <a:pt x="19194" y="1591725"/>
                        <a:pt x="7180" y="1549191"/>
                        <a:pt x="38100" y="1641950"/>
                      </a:cubicBezTo>
                      <a:cubicBezTo>
                        <a:pt x="49929" y="1677438"/>
                        <a:pt x="54728" y="1705221"/>
                        <a:pt x="88900" y="1730850"/>
                      </a:cubicBezTo>
                      <a:cubicBezTo>
                        <a:pt x="90934" y="1732375"/>
                        <a:pt x="174166" y="1765980"/>
                        <a:pt x="190500" y="1768950"/>
                      </a:cubicBezTo>
                      <a:cubicBezTo>
                        <a:pt x="224080" y="1775055"/>
                        <a:pt x="258233" y="1777417"/>
                        <a:pt x="292100" y="1781650"/>
                      </a:cubicBezTo>
                      <a:cubicBezTo>
                        <a:pt x="304800" y="1785883"/>
                        <a:pt x="320734" y="1784884"/>
                        <a:pt x="330200" y="1794350"/>
                      </a:cubicBezTo>
                      <a:cubicBezTo>
                        <a:pt x="351786" y="1815936"/>
                        <a:pt x="352040" y="1860897"/>
                        <a:pt x="381000" y="1870550"/>
                      </a:cubicBezTo>
                      <a:cubicBezTo>
                        <a:pt x="393700" y="1874783"/>
                        <a:pt x="406113" y="1880003"/>
                        <a:pt x="419100" y="1883250"/>
                      </a:cubicBezTo>
                      <a:cubicBezTo>
                        <a:pt x="483798" y="1899424"/>
                        <a:pt x="525776" y="1900747"/>
                        <a:pt x="596900" y="1908650"/>
                      </a:cubicBezTo>
                      <a:lnTo>
                        <a:pt x="711200" y="1946750"/>
                      </a:lnTo>
                      <a:lnTo>
                        <a:pt x="749300" y="1959450"/>
                      </a:lnTo>
                      <a:cubicBezTo>
                        <a:pt x="752260" y="1980167"/>
                        <a:pt x="751463" y="2065914"/>
                        <a:pt x="787400" y="2086450"/>
                      </a:cubicBezTo>
                      <a:cubicBezTo>
                        <a:pt x="806142" y="2097160"/>
                        <a:pt x="829733" y="2094917"/>
                        <a:pt x="850900" y="2099150"/>
                      </a:cubicBezTo>
                      <a:cubicBezTo>
                        <a:pt x="856023" y="2124763"/>
                        <a:pt x="859101" y="2182063"/>
                        <a:pt x="889000" y="2200750"/>
                      </a:cubicBezTo>
                      <a:cubicBezTo>
                        <a:pt x="911704" y="2214940"/>
                        <a:pt x="939800" y="2217683"/>
                        <a:pt x="965200" y="2226150"/>
                      </a:cubicBezTo>
                      <a:cubicBezTo>
                        <a:pt x="1023778" y="2245676"/>
                        <a:pt x="990173" y="2236225"/>
                        <a:pt x="1066800" y="2251550"/>
                      </a:cubicBezTo>
                      <a:cubicBezTo>
                        <a:pt x="1094913" y="2270292"/>
                        <a:pt x="1123443" y="2285714"/>
                        <a:pt x="1143000" y="2315050"/>
                      </a:cubicBezTo>
                      <a:cubicBezTo>
                        <a:pt x="1150426" y="2326189"/>
                        <a:pt x="1149199" y="2341448"/>
                        <a:pt x="1155700" y="2353150"/>
                      </a:cubicBezTo>
                      <a:cubicBezTo>
                        <a:pt x="1170525" y="2379835"/>
                        <a:pt x="1192848" y="2402046"/>
                        <a:pt x="1206500" y="2429350"/>
                      </a:cubicBezTo>
                      <a:lnTo>
                        <a:pt x="1231900" y="2480150"/>
                      </a:lnTo>
                      <a:cubicBezTo>
                        <a:pt x="1227667" y="2501317"/>
                        <a:pt x="1226779" y="2523439"/>
                        <a:pt x="1219200" y="2543650"/>
                      </a:cubicBezTo>
                      <a:cubicBezTo>
                        <a:pt x="1205116" y="2581208"/>
                        <a:pt x="1179554" y="2589180"/>
                        <a:pt x="1155700" y="2619850"/>
                      </a:cubicBezTo>
                      <a:cubicBezTo>
                        <a:pt x="1104752" y="2685354"/>
                        <a:pt x="1111362" y="2676665"/>
                        <a:pt x="1092200" y="2734150"/>
                      </a:cubicBezTo>
                      <a:cubicBezTo>
                        <a:pt x="1091382" y="2743152"/>
                        <a:pt x="1101107" y="2882570"/>
                        <a:pt x="1054100" y="2911950"/>
                      </a:cubicBezTo>
                      <a:cubicBezTo>
                        <a:pt x="1031396" y="2926140"/>
                        <a:pt x="1003300" y="2928883"/>
                        <a:pt x="977900" y="2937350"/>
                      </a:cubicBezTo>
                      <a:lnTo>
                        <a:pt x="939800" y="2950050"/>
                      </a:lnTo>
                      <a:lnTo>
                        <a:pt x="901700" y="2962750"/>
                      </a:lnTo>
                      <a:cubicBezTo>
                        <a:pt x="833967" y="2958517"/>
                        <a:pt x="764749" y="2964772"/>
                        <a:pt x="698500" y="2950050"/>
                      </a:cubicBezTo>
                      <a:cubicBezTo>
                        <a:pt x="683600" y="2946739"/>
                        <a:pt x="684826" y="2921721"/>
                        <a:pt x="673100" y="2911950"/>
                      </a:cubicBezTo>
                      <a:cubicBezTo>
                        <a:pt x="658556" y="2899830"/>
                        <a:pt x="639233" y="2895017"/>
                        <a:pt x="622300" y="2886550"/>
                      </a:cubicBezTo>
                      <a:cubicBezTo>
                        <a:pt x="613833" y="2873850"/>
                        <a:pt x="607693" y="2859243"/>
                        <a:pt x="596900" y="2848450"/>
                      </a:cubicBezTo>
                      <a:cubicBezTo>
                        <a:pt x="545673" y="2797223"/>
                        <a:pt x="511907" y="2827739"/>
                        <a:pt x="431800" y="2835750"/>
                      </a:cubicBezTo>
                      <a:cubicBezTo>
                        <a:pt x="419100" y="2844217"/>
                        <a:pt x="404493" y="2850357"/>
                        <a:pt x="393700" y="2861150"/>
                      </a:cubicBezTo>
                      <a:cubicBezTo>
                        <a:pt x="382907" y="2871943"/>
                        <a:pt x="378071" y="2887524"/>
                        <a:pt x="368300" y="2899250"/>
                      </a:cubicBezTo>
                      <a:cubicBezTo>
                        <a:pt x="356802" y="2913048"/>
                        <a:pt x="342900" y="2924650"/>
                        <a:pt x="330200" y="2937350"/>
                      </a:cubicBezTo>
                      <a:cubicBezTo>
                        <a:pt x="325967" y="2950050"/>
                        <a:pt x="324001" y="2963748"/>
                        <a:pt x="317500" y="2975450"/>
                      </a:cubicBezTo>
                      <a:cubicBezTo>
                        <a:pt x="302675" y="3002135"/>
                        <a:pt x="266700" y="3051650"/>
                        <a:pt x="266700" y="3051650"/>
                      </a:cubicBezTo>
                      <a:cubicBezTo>
                        <a:pt x="267530" y="3054969"/>
                        <a:pt x="285475" y="3132268"/>
                        <a:pt x="292100" y="3140550"/>
                      </a:cubicBezTo>
                      <a:cubicBezTo>
                        <a:pt x="310005" y="3162931"/>
                        <a:pt x="343201" y="3170284"/>
                        <a:pt x="368300" y="3178650"/>
                      </a:cubicBezTo>
                      <a:cubicBezTo>
                        <a:pt x="376767" y="3191350"/>
                        <a:pt x="381781" y="3207215"/>
                        <a:pt x="393700" y="3216750"/>
                      </a:cubicBezTo>
                      <a:cubicBezTo>
                        <a:pt x="427285" y="3243618"/>
                        <a:pt x="492144" y="3220829"/>
                        <a:pt x="520700" y="3216750"/>
                      </a:cubicBezTo>
                      <a:cubicBezTo>
                        <a:pt x="531449" y="3206001"/>
                        <a:pt x="576272" y="3156197"/>
                        <a:pt x="596900" y="3153250"/>
                      </a:cubicBezTo>
                      <a:cubicBezTo>
                        <a:pt x="614179" y="3150782"/>
                        <a:pt x="630767" y="3161717"/>
                        <a:pt x="647700" y="3165950"/>
                      </a:cubicBezTo>
                      <a:cubicBezTo>
                        <a:pt x="656167" y="3191350"/>
                        <a:pt x="658248" y="3219873"/>
                        <a:pt x="673100" y="3242150"/>
                      </a:cubicBezTo>
                      <a:cubicBezTo>
                        <a:pt x="681567" y="3254850"/>
                        <a:pt x="691674" y="3266598"/>
                        <a:pt x="698500" y="3280250"/>
                      </a:cubicBezTo>
                      <a:cubicBezTo>
                        <a:pt x="704487" y="3292224"/>
                        <a:pt x="701734" y="3308884"/>
                        <a:pt x="711200" y="3318350"/>
                      </a:cubicBezTo>
                      <a:cubicBezTo>
                        <a:pt x="732786" y="3339936"/>
                        <a:pt x="765814" y="3347564"/>
                        <a:pt x="787400" y="3369150"/>
                      </a:cubicBezTo>
                      <a:cubicBezTo>
                        <a:pt x="836293" y="3418043"/>
                        <a:pt x="810556" y="3397287"/>
                        <a:pt x="863600" y="3432650"/>
                      </a:cubicBezTo>
                      <a:cubicBezTo>
                        <a:pt x="873929" y="3463638"/>
                        <a:pt x="877081" y="3484231"/>
                        <a:pt x="901700" y="3508850"/>
                      </a:cubicBezTo>
                      <a:cubicBezTo>
                        <a:pt x="912493" y="3519643"/>
                        <a:pt x="927380" y="3525378"/>
                        <a:pt x="939800" y="3534250"/>
                      </a:cubicBezTo>
                      <a:cubicBezTo>
                        <a:pt x="1007076" y="3582304"/>
                        <a:pt x="966872" y="3564441"/>
                        <a:pt x="1028700" y="3585050"/>
                      </a:cubicBezTo>
                      <a:cubicBezTo>
                        <a:pt x="1135012" y="3567331"/>
                        <a:pt x="1083474" y="3586634"/>
                        <a:pt x="1181100" y="3521550"/>
                      </a:cubicBezTo>
                      <a:lnTo>
                        <a:pt x="1219200" y="3496150"/>
                      </a:lnTo>
                      <a:cubicBezTo>
                        <a:pt x="1227667" y="3483450"/>
                        <a:pt x="1231657" y="3466140"/>
                        <a:pt x="1244600" y="3458050"/>
                      </a:cubicBezTo>
                      <a:cubicBezTo>
                        <a:pt x="1267304" y="3443860"/>
                        <a:pt x="1320800" y="3432650"/>
                        <a:pt x="1320800" y="3432650"/>
                      </a:cubicBezTo>
                      <a:cubicBezTo>
                        <a:pt x="1333500" y="3436883"/>
                        <a:pt x="1351119" y="3434457"/>
                        <a:pt x="1358900" y="3445350"/>
                      </a:cubicBezTo>
                      <a:cubicBezTo>
                        <a:pt x="1374462" y="3467137"/>
                        <a:pt x="1375833" y="3496150"/>
                        <a:pt x="1384300" y="3521550"/>
                      </a:cubicBezTo>
                      <a:cubicBezTo>
                        <a:pt x="1416222" y="3617315"/>
                        <a:pt x="1373161" y="3499273"/>
                        <a:pt x="1422400" y="3597750"/>
                      </a:cubicBezTo>
                      <a:cubicBezTo>
                        <a:pt x="1428387" y="3609724"/>
                        <a:pt x="1430867" y="3623150"/>
                        <a:pt x="1435100" y="3635850"/>
                      </a:cubicBezTo>
                      <a:cubicBezTo>
                        <a:pt x="1426734" y="3660949"/>
                        <a:pt x="1419381" y="3694145"/>
                        <a:pt x="1397000" y="3712050"/>
                      </a:cubicBezTo>
                      <a:cubicBezTo>
                        <a:pt x="1386547" y="3720413"/>
                        <a:pt x="1371600" y="3720517"/>
                        <a:pt x="1358900" y="3724750"/>
                      </a:cubicBezTo>
                      <a:cubicBezTo>
                        <a:pt x="1300674" y="3812089"/>
                        <a:pt x="1317753" y="3771990"/>
                        <a:pt x="1295400" y="3839050"/>
                      </a:cubicBezTo>
                      <a:cubicBezTo>
                        <a:pt x="1291167" y="3868683"/>
                        <a:pt x="1291302" y="3899278"/>
                        <a:pt x="1282700" y="3927950"/>
                      </a:cubicBezTo>
                      <a:cubicBezTo>
                        <a:pt x="1278314" y="3942570"/>
                        <a:pt x="1257993" y="3950802"/>
                        <a:pt x="1257300" y="3966050"/>
                      </a:cubicBezTo>
                      <a:cubicBezTo>
                        <a:pt x="1253643" y="4046512"/>
                        <a:pt x="1264050" y="4127025"/>
                        <a:pt x="1270000" y="4207350"/>
                      </a:cubicBezTo>
                      <a:cubicBezTo>
                        <a:pt x="1272521" y="4241387"/>
                        <a:pt x="1257331" y="4286118"/>
                        <a:pt x="1282700" y="4308950"/>
                      </a:cubicBezTo>
                      <a:cubicBezTo>
                        <a:pt x="1311194" y="4334594"/>
                        <a:pt x="1358856" y="4317836"/>
                        <a:pt x="1397000" y="4321650"/>
                      </a:cubicBezTo>
                      <a:lnTo>
                        <a:pt x="1536700" y="4334350"/>
                      </a:lnTo>
                      <a:cubicBezTo>
                        <a:pt x="1540919" y="4334702"/>
                        <a:pt x="1545167" y="4334350"/>
                        <a:pt x="1549400" y="4334350"/>
                      </a:cubicBezTo>
                      <a:cubicBezTo>
                        <a:pt x="1447800" y="4402083"/>
                        <a:pt x="1570567" y="4313183"/>
                        <a:pt x="1485900" y="4397850"/>
                      </a:cubicBezTo>
                      <a:cubicBezTo>
                        <a:pt x="1475107" y="4408643"/>
                        <a:pt x="1460500" y="4414783"/>
                        <a:pt x="1447800" y="4423250"/>
                      </a:cubicBezTo>
                      <a:cubicBezTo>
                        <a:pt x="1439333" y="4435950"/>
                        <a:pt x="1426786" y="4446730"/>
                        <a:pt x="1422400" y="4461350"/>
                      </a:cubicBezTo>
                      <a:cubicBezTo>
                        <a:pt x="1413798" y="4490022"/>
                        <a:pt x="1432073" y="4530363"/>
                        <a:pt x="1409700" y="4550250"/>
                      </a:cubicBezTo>
                      <a:cubicBezTo>
                        <a:pt x="1384191" y="4572925"/>
                        <a:pt x="1341833" y="4557760"/>
                        <a:pt x="1308100" y="4562950"/>
                      </a:cubicBezTo>
                      <a:cubicBezTo>
                        <a:pt x="1286765" y="4566232"/>
                        <a:pt x="1265767" y="4571417"/>
                        <a:pt x="1244600" y="4575650"/>
                      </a:cubicBezTo>
                      <a:cubicBezTo>
                        <a:pt x="1215570" y="4662741"/>
                        <a:pt x="1249851" y="4554647"/>
                        <a:pt x="1219200" y="4677250"/>
                      </a:cubicBezTo>
                      <a:cubicBezTo>
                        <a:pt x="1215953" y="4690237"/>
                        <a:pt x="1210733" y="4702650"/>
                        <a:pt x="1206500" y="4715350"/>
                      </a:cubicBezTo>
                      <a:cubicBezTo>
                        <a:pt x="1207132" y="4718512"/>
                        <a:pt x="1221486" y="4803933"/>
                        <a:pt x="1231900" y="4816950"/>
                      </a:cubicBezTo>
                      <a:cubicBezTo>
                        <a:pt x="1241435" y="4828869"/>
                        <a:pt x="1257300" y="4833883"/>
                        <a:pt x="1270000" y="4842350"/>
                      </a:cubicBezTo>
                      <a:cubicBezTo>
                        <a:pt x="1265767" y="4897383"/>
                        <a:pt x="1264146" y="4952680"/>
                        <a:pt x="1257300" y="5007450"/>
                      </a:cubicBezTo>
                      <a:cubicBezTo>
                        <a:pt x="1251980" y="5050012"/>
                        <a:pt x="1238108" y="5045833"/>
                        <a:pt x="1219200" y="5083650"/>
                      </a:cubicBezTo>
                      <a:cubicBezTo>
                        <a:pt x="1213213" y="5095624"/>
                        <a:pt x="1210733" y="5109050"/>
                        <a:pt x="1206500" y="5121750"/>
                      </a:cubicBezTo>
                      <a:cubicBezTo>
                        <a:pt x="1219200" y="5130217"/>
                        <a:pt x="1230652" y="5140951"/>
                        <a:pt x="1244600" y="5147150"/>
                      </a:cubicBezTo>
                      <a:cubicBezTo>
                        <a:pt x="1269066" y="5158024"/>
                        <a:pt x="1298523" y="5157698"/>
                        <a:pt x="1320800" y="5172550"/>
                      </a:cubicBezTo>
                      <a:lnTo>
                        <a:pt x="1358900" y="5197950"/>
                      </a:lnTo>
                      <a:cubicBezTo>
                        <a:pt x="1367367" y="5210650"/>
                        <a:pt x="1372381" y="5226515"/>
                        <a:pt x="1384300" y="5236050"/>
                      </a:cubicBezTo>
                      <a:cubicBezTo>
                        <a:pt x="1394753" y="5244413"/>
                        <a:pt x="1419153" y="5235763"/>
                        <a:pt x="1422400" y="5248750"/>
                      </a:cubicBezTo>
                      <a:cubicBezTo>
                        <a:pt x="1431238" y="5284101"/>
                        <a:pt x="1374939" y="5294204"/>
                        <a:pt x="1358900" y="5299550"/>
                      </a:cubicBezTo>
                      <a:cubicBezTo>
                        <a:pt x="1325033" y="5295317"/>
                        <a:pt x="1290228" y="5295830"/>
                        <a:pt x="1257300" y="5286850"/>
                      </a:cubicBezTo>
                      <a:cubicBezTo>
                        <a:pt x="1229177" y="5279180"/>
                        <a:pt x="1200668" y="5239657"/>
                        <a:pt x="1181100" y="5223350"/>
                      </a:cubicBezTo>
                      <a:cubicBezTo>
                        <a:pt x="1169374" y="5213579"/>
                        <a:pt x="1154726" y="5207721"/>
                        <a:pt x="1143000" y="5197950"/>
                      </a:cubicBezTo>
                      <a:cubicBezTo>
                        <a:pt x="1079579" y="5145099"/>
                        <a:pt x="1133757" y="5169469"/>
                        <a:pt x="1066800" y="5147150"/>
                      </a:cubicBezTo>
                      <a:cubicBezTo>
                        <a:pt x="962222" y="5216868"/>
                        <a:pt x="1082062" y="5125713"/>
                        <a:pt x="1016000" y="5210650"/>
                      </a:cubicBezTo>
                      <a:cubicBezTo>
                        <a:pt x="993947" y="5239004"/>
                        <a:pt x="965200" y="5261450"/>
                        <a:pt x="939800" y="5286850"/>
                      </a:cubicBezTo>
                      <a:lnTo>
                        <a:pt x="901700" y="5324950"/>
                      </a:lnTo>
                      <a:cubicBezTo>
                        <a:pt x="905933" y="5367283"/>
                        <a:pt x="896285" y="5413455"/>
                        <a:pt x="914400" y="5451950"/>
                      </a:cubicBezTo>
                      <a:cubicBezTo>
                        <a:pt x="932244" y="5489869"/>
                        <a:pt x="1003300" y="5540850"/>
                        <a:pt x="1003300" y="5540850"/>
                      </a:cubicBezTo>
                      <a:cubicBezTo>
                        <a:pt x="1016396" y="5580139"/>
                        <a:pt x="1028700" y="5610448"/>
                        <a:pt x="1028700" y="5655150"/>
                      </a:cubicBezTo>
                      <a:cubicBezTo>
                        <a:pt x="1028700" y="5676736"/>
                        <a:pt x="1021235" y="5697709"/>
                        <a:pt x="1016000" y="5718650"/>
                      </a:cubicBezTo>
                      <a:cubicBezTo>
                        <a:pt x="1012753" y="5731637"/>
                        <a:pt x="1012766" y="5747284"/>
                        <a:pt x="1003300" y="5756750"/>
                      </a:cubicBezTo>
                      <a:cubicBezTo>
                        <a:pt x="981714" y="5778336"/>
                        <a:pt x="952500" y="5790617"/>
                        <a:pt x="927100" y="5807550"/>
                      </a:cubicBezTo>
                      <a:lnTo>
                        <a:pt x="889000" y="5832950"/>
                      </a:lnTo>
                      <a:cubicBezTo>
                        <a:pt x="884767" y="5866817"/>
                        <a:pt x="888976" y="5902861"/>
                        <a:pt x="876300" y="5934550"/>
                      </a:cubicBezTo>
                      <a:cubicBezTo>
                        <a:pt x="839611" y="6026272"/>
                        <a:pt x="832556" y="5889394"/>
                        <a:pt x="812800" y="5998050"/>
                      </a:cubicBezTo>
                      <a:cubicBezTo>
                        <a:pt x="806742" y="6031370"/>
                        <a:pt x="812800" y="6065783"/>
                        <a:pt x="812800" y="6099650"/>
                      </a:cubicBezTo>
                      <a:lnTo>
                        <a:pt x="4445000" y="6086950"/>
                      </a:lnTo>
                      <a:lnTo>
                        <a:pt x="4495800" y="16350"/>
                      </a:lnTo>
                      <a:lnTo>
                        <a:pt x="3035300" y="29050"/>
                      </a:lnTo>
                      <a:lnTo>
                        <a:pt x="3060700" y="41750"/>
                      </a:lnTo>
                      <a:lnTo>
                        <a:pt x="2984500" y="3650"/>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6" name="5 Forma libre"/>
                <p:cNvSpPr/>
                <p:nvPr/>
              </p:nvSpPr>
              <p:spPr>
                <a:xfrm>
                  <a:off x="1367606" y="2959100"/>
                  <a:ext cx="1663310" cy="3704227"/>
                </a:xfrm>
                <a:custGeom>
                  <a:avLst/>
                  <a:gdLst>
                    <a:gd name="connsiteX0" fmla="*/ 105594 w 1663310"/>
                    <a:gd name="connsiteY0" fmla="*/ 279400 h 3704227"/>
                    <a:gd name="connsiteX1" fmla="*/ 245294 w 1663310"/>
                    <a:gd name="connsiteY1" fmla="*/ 292100 h 3704227"/>
                    <a:gd name="connsiteX2" fmla="*/ 283394 w 1663310"/>
                    <a:gd name="connsiteY2" fmla="*/ 304800 h 3704227"/>
                    <a:gd name="connsiteX3" fmla="*/ 372294 w 1663310"/>
                    <a:gd name="connsiteY3" fmla="*/ 292100 h 3704227"/>
                    <a:gd name="connsiteX4" fmla="*/ 423094 w 1663310"/>
                    <a:gd name="connsiteY4" fmla="*/ 101600 h 3704227"/>
                    <a:gd name="connsiteX5" fmla="*/ 448494 w 1663310"/>
                    <a:gd name="connsiteY5" fmla="*/ 63500 h 3704227"/>
                    <a:gd name="connsiteX6" fmla="*/ 461194 w 1663310"/>
                    <a:gd name="connsiteY6" fmla="*/ 25400 h 3704227"/>
                    <a:gd name="connsiteX7" fmla="*/ 537394 w 1663310"/>
                    <a:gd name="connsiteY7" fmla="*/ 0 h 3704227"/>
                    <a:gd name="connsiteX8" fmla="*/ 600894 w 1663310"/>
                    <a:gd name="connsiteY8" fmla="*/ 12700 h 3704227"/>
                    <a:gd name="connsiteX9" fmla="*/ 626294 w 1663310"/>
                    <a:gd name="connsiteY9" fmla="*/ 50800 h 3704227"/>
                    <a:gd name="connsiteX10" fmla="*/ 664394 w 1663310"/>
                    <a:gd name="connsiteY10" fmla="*/ 88900 h 3704227"/>
                    <a:gd name="connsiteX11" fmla="*/ 740594 w 1663310"/>
                    <a:gd name="connsiteY11" fmla="*/ 114300 h 3704227"/>
                    <a:gd name="connsiteX12" fmla="*/ 778694 w 1663310"/>
                    <a:gd name="connsiteY12" fmla="*/ 127000 h 3704227"/>
                    <a:gd name="connsiteX13" fmla="*/ 854894 w 1663310"/>
                    <a:gd name="connsiteY13" fmla="*/ 165100 h 3704227"/>
                    <a:gd name="connsiteX14" fmla="*/ 931094 w 1663310"/>
                    <a:gd name="connsiteY14" fmla="*/ 228600 h 3704227"/>
                    <a:gd name="connsiteX15" fmla="*/ 969194 w 1663310"/>
                    <a:gd name="connsiteY15" fmla="*/ 241300 h 3704227"/>
                    <a:gd name="connsiteX16" fmla="*/ 1032694 w 1663310"/>
                    <a:gd name="connsiteY16" fmla="*/ 317500 h 3704227"/>
                    <a:gd name="connsiteX17" fmla="*/ 1045394 w 1663310"/>
                    <a:gd name="connsiteY17" fmla="*/ 355600 h 3704227"/>
                    <a:gd name="connsiteX18" fmla="*/ 1134294 w 1663310"/>
                    <a:gd name="connsiteY18" fmla="*/ 457200 h 3704227"/>
                    <a:gd name="connsiteX19" fmla="*/ 1159694 w 1663310"/>
                    <a:gd name="connsiteY19" fmla="*/ 533400 h 3704227"/>
                    <a:gd name="connsiteX20" fmla="*/ 1172394 w 1663310"/>
                    <a:gd name="connsiteY20" fmla="*/ 571500 h 3704227"/>
                    <a:gd name="connsiteX21" fmla="*/ 1210494 w 1663310"/>
                    <a:gd name="connsiteY21" fmla="*/ 584200 h 3704227"/>
                    <a:gd name="connsiteX22" fmla="*/ 1248594 w 1663310"/>
                    <a:gd name="connsiteY22" fmla="*/ 609600 h 3704227"/>
                    <a:gd name="connsiteX23" fmla="*/ 1299394 w 1663310"/>
                    <a:gd name="connsiteY23" fmla="*/ 622300 h 3704227"/>
                    <a:gd name="connsiteX24" fmla="*/ 1337494 w 1663310"/>
                    <a:gd name="connsiteY24" fmla="*/ 635000 h 3704227"/>
                    <a:gd name="connsiteX25" fmla="*/ 1375594 w 1663310"/>
                    <a:gd name="connsiteY25" fmla="*/ 774700 h 3704227"/>
                    <a:gd name="connsiteX26" fmla="*/ 1413694 w 1663310"/>
                    <a:gd name="connsiteY26" fmla="*/ 787400 h 3704227"/>
                    <a:gd name="connsiteX27" fmla="*/ 1464494 w 1663310"/>
                    <a:gd name="connsiteY27" fmla="*/ 812800 h 3704227"/>
                    <a:gd name="connsiteX28" fmla="*/ 1527994 w 1663310"/>
                    <a:gd name="connsiteY28" fmla="*/ 825500 h 3704227"/>
                    <a:gd name="connsiteX29" fmla="*/ 1578794 w 1663310"/>
                    <a:gd name="connsiteY29" fmla="*/ 838200 h 3704227"/>
                    <a:gd name="connsiteX30" fmla="*/ 1604194 w 1663310"/>
                    <a:gd name="connsiteY30" fmla="*/ 876300 h 3704227"/>
                    <a:gd name="connsiteX31" fmla="*/ 1553394 w 1663310"/>
                    <a:gd name="connsiteY31" fmla="*/ 990600 h 3704227"/>
                    <a:gd name="connsiteX32" fmla="*/ 1553394 w 1663310"/>
                    <a:gd name="connsiteY32" fmla="*/ 1066800 h 3704227"/>
                    <a:gd name="connsiteX33" fmla="*/ 1566094 w 1663310"/>
                    <a:gd name="connsiteY33" fmla="*/ 1295400 h 3704227"/>
                    <a:gd name="connsiteX34" fmla="*/ 1515294 w 1663310"/>
                    <a:gd name="connsiteY34" fmla="*/ 1371600 h 3704227"/>
                    <a:gd name="connsiteX35" fmla="*/ 1464494 w 1663310"/>
                    <a:gd name="connsiteY35" fmla="*/ 1447800 h 3704227"/>
                    <a:gd name="connsiteX36" fmla="*/ 1439094 w 1663310"/>
                    <a:gd name="connsiteY36" fmla="*/ 1485900 h 3704227"/>
                    <a:gd name="connsiteX37" fmla="*/ 1426394 w 1663310"/>
                    <a:gd name="connsiteY37" fmla="*/ 1587500 h 3704227"/>
                    <a:gd name="connsiteX38" fmla="*/ 1362894 w 1663310"/>
                    <a:gd name="connsiteY38" fmla="*/ 1663700 h 3704227"/>
                    <a:gd name="connsiteX39" fmla="*/ 1337494 w 1663310"/>
                    <a:gd name="connsiteY39" fmla="*/ 1701800 h 3704227"/>
                    <a:gd name="connsiteX40" fmla="*/ 1362894 w 1663310"/>
                    <a:gd name="connsiteY40" fmla="*/ 1739900 h 3704227"/>
                    <a:gd name="connsiteX41" fmla="*/ 1439094 w 1663310"/>
                    <a:gd name="connsiteY41" fmla="*/ 1765300 h 3704227"/>
                    <a:gd name="connsiteX42" fmla="*/ 1477194 w 1663310"/>
                    <a:gd name="connsiteY42" fmla="*/ 1778000 h 3704227"/>
                    <a:gd name="connsiteX43" fmla="*/ 1553394 w 1663310"/>
                    <a:gd name="connsiteY43" fmla="*/ 1828800 h 3704227"/>
                    <a:gd name="connsiteX44" fmla="*/ 1591494 w 1663310"/>
                    <a:gd name="connsiteY44" fmla="*/ 1905000 h 3704227"/>
                    <a:gd name="connsiteX45" fmla="*/ 1616894 w 1663310"/>
                    <a:gd name="connsiteY45" fmla="*/ 1943100 h 3704227"/>
                    <a:gd name="connsiteX46" fmla="*/ 1642294 w 1663310"/>
                    <a:gd name="connsiteY46" fmla="*/ 2032000 h 3704227"/>
                    <a:gd name="connsiteX47" fmla="*/ 1654994 w 1663310"/>
                    <a:gd name="connsiteY47" fmla="*/ 2070100 h 3704227"/>
                    <a:gd name="connsiteX48" fmla="*/ 1642294 w 1663310"/>
                    <a:gd name="connsiteY48" fmla="*/ 2235200 h 3704227"/>
                    <a:gd name="connsiteX49" fmla="*/ 1566094 w 1663310"/>
                    <a:gd name="connsiteY49" fmla="*/ 2286000 h 3704227"/>
                    <a:gd name="connsiteX50" fmla="*/ 1489894 w 1663310"/>
                    <a:gd name="connsiteY50" fmla="*/ 2324100 h 3704227"/>
                    <a:gd name="connsiteX51" fmla="*/ 1324794 w 1663310"/>
                    <a:gd name="connsiteY51" fmla="*/ 2311400 h 3704227"/>
                    <a:gd name="connsiteX52" fmla="*/ 1261294 w 1663310"/>
                    <a:gd name="connsiteY52" fmla="*/ 2247900 h 3704227"/>
                    <a:gd name="connsiteX53" fmla="*/ 1223194 w 1663310"/>
                    <a:gd name="connsiteY53" fmla="*/ 2222500 h 3704227"/>
                    <a:gd name="connsiteX54" fmla="*/ 1197794 w 1663310"/>
                    <a:gd name="connsiteY54" fmla="*/ 2184400 h 3704227"/>
                    <a:gd name="connsiteX55" fmla="*/ 1146994 w 1663310"/>
                    <a:gd name="connsiteY55" fmla="*/ 2197100 h 3704227"/>
                    <a:gd name="connsiteX56" fmla="*/ 1185094 w 1663310"/>
                    <a:gd name="connsiteY56" fmla="*/ 2387600 h 3704227"/>
                    <a:gd name="connsiteX57" fmla="*/ 1197794 w 1663310"/>
                    <a:gd name="connsiteY57" fmla="*/ 2438400 h 3704227"/>
                    <a:gd name="connsiteX58" fmla="*/ 1261294 w 1663310"/>
                    <a:gd name="connsiteY58" fmla="*/ 2501900 h 3704227"/>
                    <a:gd name="connsiteX59" fmla="*/ 1299394 w 1663310"/>
                    <a:gd name="connsiteY59" fmla="*/ 2514600 h 3704227"/>
                    <a:gd name="connsiteX60" fmla="*/ 1337494 w 1663310"/>
                    <a:gd name="connsiteY60" fmla="*/ 2540000 h 3704227"/>
                    <a:gd name="connsiteX61" fmla="*/ 1134294 w 1663310"/>
                    <a:gd name="connsiteY61" fmla="*/ 2540000 h 3704227"/>
                    <a:gd name="connsiteX62" fmla="*/ 1108894 w 1663310"/>
                    <a:gd name="connsiteY62" fmla="*/ 2501900 h 3704227"/>
                    <a:gd name="connsiteX63" fmla="*/ 1045394 w 1663310"/>
                    <a:gd name="connsiteY63" fmla="*/ 2425700 h 3704227"/>
                    <a:gd name="connsiteX64" fmla="*/ 1032694 w 1663310"/>
                    <a:gd name="connsiteY64" fmla="*/ 2882900 h 3704227"/>
                    <a:gd name="connsiteX65" fmla="*/ 1019994 w 1663310"/>
                    <a:gd name="connsiteY65" fmla="*/ 2921000 h 3704227"/>
                    <a:gd name="connsiteX66" fmla="*/ 994594 w 1663310"/>
                    <a:gd name="connsiteY66" fmla="*/ 3111500 h 3704227"/>
                    <a:gd name="connsiteX67" fmla="*/ 981894 w 1663310"/>
                    <a:gd name="connsiteY67" fmla="*/ 3149600 h 3704227"/>
                    <a:gd name="connsiteX68" fmla="*/ 905694 w 1663310"/>
                    <a:gd name="connsiteY68" fmla="*/ 3200400 h 3704227"/>
                    <a:gd name="connsiteX69" fmla="*/ 854894 w 1663310"/>
                    <a:gd name="connsiteY69" fmla="*/ 3187700 h 3704227"/>
                    <a:gd name="connsiteX70" fmla="*/ 778694 w 1663310"/>
                    <a:gd name="connsiteY70" fmla="*/ 3124200 h 3704227"/>
                    <a:gd name="connsiteX71" fmla="*/ 753294 w 1663310"/>
                    <a:gd name="connsiteY71" fmla="*/ 3086100 h 3704227"/>
                    <a:gd name="connsiteX72" fmla="*/ 715194 w 1663310"/>
                    <a:gd name="connsiteY72" fmla="*/ 3048000 h 3704227"/>
                    <a:gd name="connsiteX73" fmla="*/ 651694 w 1663310"/>
                    <a:gd name="connsiteY73" fmla="*/ 2984500 h 3704227"/>
                    <a:gd name="connsiteX74" fmla="*/ 626294 w 1663310"/>
                    <a:gd name="connsiteY74" fmla="*/ 2946400 h 3704227"/>
                    <a:gd name="connsiteX75" fmla="*/ 550094 w 1663310"/>
                    <a:gd name="connsiteY75" fmla="*/ 2895600 h 3704227"/>
                    <a:gd name="connsiteX76" fmla="*/ 511994 w 1663310"/>
                    <a:gd name="connsiteY76" fmla="*/ 2921000 h 3704227"/>
                    <a:gd name="connsiteX77" fmla="*/ 486594 w 1663310"/>
                    <a:gd name="connsiteY77" fmla="*/ 3009900 h 3704227"/>
                    <a:gd name="connsiteX78" fmla="*/ 448494 w 1663310"/>
                    <a:gd name="connsiteY78" fmla="*/ 3048000 h 3704227"/>
                    <a:gd name="connsiteX79" fmla="*/ 461194 w 1663310"/>
                    <a:gd name="connsiteY79" fmla="*/ 3124200 h 3704227"/>
                    <a:gd name="connsiteX80" fmla="*/ 473894 w 1663310"/>
                    <a:gd name="connsiteY80" fmla="*/ 3162300 h 3704227"/>
                    <a:gd name="connsiteX81" fmla="*/ 448494 w 1663310"/>
                    <a:gd name="connsiteY81" fmla="*/ 3200400 h 3704227"/>
                    <a:gd name="connsiteX82" fmla="*/ 461194 w 1663310"/>
                    <a:gd name="connsiteY82" fmla="*/ 3251200 h 3704227"/>
                    <a:gd name="connsiteX83" fmla="*/ 486594 w 1663310"/>
                    <a:gd name="connsiteY83" fmla="*/ 3289300 h 3704227"/>
                    <a:gd name="connsiteX84" fmla="*/ 473894 w 1663310"/>
                    <a:gd name="connsiteY84" fmla="*/ 3505200 h 3704227"/>
                    <a:gd name="connsiteX85" fmla="*/ 486594 w 1663310"/>
                    <a:gd name="connsiteY85" fmla="*/ 3543300 h 3704227"/>
                    <a:gd name="connsiteX86" fmla="*/ 461194 w 1663310"/>
                    <a:gd name="connsiteY86" fmla="*/ 3581400 h 3704227"/>
                    <a:gd name="connsiteX87" fmla="*/ 461194 w 1663310"/>
                    <a:gd name="connsiteY87" fmla="*/ 3568700 h 3704227"/>
                    <a:gd name="connsiteX88" fmla="*/ 16694 w 1663310"/>
                    <a:gd name="connsiteY88" fmla="*/ 3543300 h 3704227"/>
                    <a:gd name="connsiteX89" fmla="*/ 29394 w 1663310"/>
                    <a:gd name="connsiteY89" fmla="*/ 279400 h 3704227"/>
                    <a:gd name="connsiteX90" fmla="*/ 105594 w 1663310"/>
                    <a:gd name="connsiteY90" fmla="*/ 254000 h 3704227"/>
                    <a:gd name="connsiteX91" fmla="*/ 105594 w 1663310"/>
                    <a:gd name="connsiteY91" fmla="*/ 279400 h 3704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1663310" h="3704227">
                      <a:moveTo>
                        <a:pt x="105594" y="279400"/>
                      </a:moveTo>
                      <a:cubicBezTo>
                        <a:pt x="128877" y="285750"/>
                        <a:pt x="199005" y="285487"/>
                        <a:pt x="245294" y="292100"/>
                      </a:cubicBezTo>
                      <a:cubicBezTo>
                        <a:pt x="258546" y="293993"/>
                        <a:pt x="270007" y="304800"/>
                        <a:pt x="283394" y="304800"/>
                      </a:cubicBezTo>
                      <a:cubicBezTo>
                        <a:pt x="313328" y="304800"/>
                        <a:pt x="342661" y="296333"/>
                        <a:pt x="372294" y="292100"/>
                      </a:cubicBezTo>
                      <a:cubicBezTo>
                        <a:pt x="455190" y="209204"/>
                        <a:pt x="384067" y="296734"/>
                        <a:pt x="423094" y="101600"/>
                      </a:cubicBezTo>
                      <a:cubicBezTo>
                        <a:pt x="426087" y="86633"/>
                        <a:pt x="441668" y="77152"/>
                        <a:pt x="448494" y="63500"/>
                      </a:cubicBezTo>
                      <a:cubicBezTo>
                        <a:pt x="454481" y="51526"/>
                        <a:pt x="450301" y="33181"/>
                        <a:pt x="461194" y="25400"/>
                      </a:cubicBezTo>
                      <a:cubicBezTo>
                        <a:pt x="482981" y="9838"/>
                        <a:pt x="537394" y="0"/>
                        <a:pt x="537394" y="0"/>
                      </a:cubicBezTo>
                      <a:cubicBezTo>
                        <a:pt x="558561" y="4233"/>
                        <a:pt x="582152" y="1990"/>
                        <a:pt x="600894" y="12700"/>
                      </a:cubicBezTo>
                      <a:cubicBezTo>
                        <a:pt x="614146" y="20273"/>
                        <a:pt x="616523" y="39074"/>
                        <a:pt x="626294" y="50800"/>
                      </a:cubicBezTo>
                      <a:cubicBezTo>
                        <a:pt x="637792" y="64598"/>
                        <a:pt x="648694" y="80178"/>
                        <a:pt x="664394" y="88900"/>
                      </a:cubicBezTo>
                      <a:cubicBezTo>
                        <a:pt x="687799" y="101903"/>
                        <a:pt x="715194" y="105833"/>
                        <a:pt x="740594" y="114300"/>
                      </a:cubicBezTo>
                      <a:cubicBezTo>
                        <a:pt x="753294" y="118533"/>
                        <a:pt x="767555" y="119574"/>
                        <a:pt x="778694" y="127000"/>
                      </a:cubicBezTo>
                      <a:cubicBezTo>
                        <a:pt x="827933" y="159826"/>
                        <a:pt x="802314" y="147573"/>
                        <a:pt x="854894" y="165100"/>
                      </a:cubicBezTo>
                      <a:cubicBezTo>
                        <a:pt x="882981" y="193187"/>
                        <a:pt x="895731" y="210919"/>
                        <a:pt x="931094" y="228600"/>
                      </a:cubicBezTo>
                      <a:cubicBezTo>
                        <a:pt x="943068" y="234587"/>
                        <a:pt x="956494" y="237067"/>
                        <a:pt x="969194" y="241300"/>
                      </a:cubicBezTo>
                      <a:cubicBezTo>
                        <a:pt x="997281" y="269387"/>
                        <a:pt x="1015013" y="282137"/>
                        <a:pt x="1032694" y="317500"/>
                      </a:cubicBezTo>
                      <a:cubicBezTo>
                        <a:pt x="1038681" y="329474"/>
                        <a:pt x="1038893" y="343898"/>
                        <a:pt x="1045394" y="355600"/>
                      </a:cubicBezTo>
                      <a:cubicBezTo>
                        <a:pt x="1088972" y="434041"/>
                        <a:pt x="1078638" y="420096"/>
                        <a:pt x="1134294" y="457200"/>
                      </a:cubicBezTo>
                      <a:lnTo>
                        <a:pt x="1159694" y="533400"/>
                      </a:lnTo>
                      <a:cubicBezTo>
                        <a:pt x="1163927" y="546100"/>
                        <a:pt x="1159694" y="567267"/>
                        <a:pt x="1172394" y="571500"/>
                      </a:cubicBezTo>
                      <a:cubicBezTo>
                        <a:pt x="1185094" y="575733"/>
                        <a:pt x="1198520" y="578213"/>
                        <a:pt x="1210494" y="584200"/>
                      </a:cubicBezTo>
                      <a:cubicBezTo>
                        <a:pt x="1224146" y="591026"/>
                        <a:pt x="1234565" y="603587"/>
                        <a:pt x="1248594" y="609600"/>
                      </a:cubicBezTo>
                      <a:cubicBezTo>
                        <a:pt x="1264637" y="616476"/>
                        <a:pt x="1282611" y="617505"/>
                        <a:pt x="1299394" y="622300"/>
                      </a:cubicBezTo>
                      <a:cubicBezTo>
                        <a:pt x="1312266" y="625978"/>
                        <a:pt x="1324794" y="630767"/>
                        <a:pt x="1337494" y="635000"/>
                      </a:cubicBezTo>
                      <a:cubicBezTo>
                        <a:pt x="1342650" y="671093"/>
                        <a:pt x="1343272" y="742378"/>
                        <a:pt x="1375594" y="774700"/>
                      </a:cubicBezTo>
                      <a:cubicBezTo>
                        <a:pt x="1385060" y="784166"/>
                        <a:pt x="1401389" y="782127"/>
                        <a:pt x="1413694" y="787400"/>
                      </a:cubicBezTo>
                      <a:cubicBezTo>
                        <a:pt x="1431095" y="794858"/>
                        <a:pt x="1446533" y="806813"/>
                        <a:pt x="1464494" y="812800"/>
                      </a:cubicBezTo>
                      <a:cubicBezTo>
                        <a:pt x="1484972" y="819626"/>
                        <a:pt x="1506922" y="820817"/>
                        <a:pt x="1527994" y="825500"/>
                      </a:cubicBezTo>
                      <a:cubicBezTo>
                        <a:pt x="1545033" y="829286"/>
                        <a:pt x="1561861" y="833967"/>
                        <a:pt x="1578794" y="838200"/>
                      </a:cubicBezTo>
                      <a:cubicBezTo>
                        <a:pt x="1587261" y="850900"/>
                        <a:pt x="1602508" y="861130"/>
                        <a:pt x="1604194" y="876300"/>
                      </a:cubicBezTo>
                      <a:cubicBezTo>
                        <a:pt x="1612020" y="946737"/>
                        <a:pt x="1593326" y="950668"/>
                        <a:pt x="1553394" y="990600"/>
                      </a:cubicBezTo>
                      <a:cubicBezTo>
                        <a:pt x="1527053" y="1069622"/>
                        <a:pt x="1545868" y="987778"/>
                        <a:pt x="1553394" y="1066800"/>
                      </a:cubicBezTo>
                      <a:cubicBezTo>
                        <a:pt x="1560630" y="1142774"/>
                        <a:pt x="1561861" y="1219200"/>
                        <a:pt x="1566094" y="1295400"/>
                      </a:cubicBezTo>
                      <a:cubicBezTo>
                        <a:pt x="1541805" y="1368266"/>
                        <a:pt x="1570788" y="1300251"/>
                        <a:pt x="1515294" y="1371600"/>
                      </a:cubicBezTo>
                      <a:cubicBezTo>
                        <a:pt x="1496552" y="1395697"/>
                        <a:pt x="1481427" y="1422400"/>
                        <a:pt x="1464494" y="1447800"/>
                      </a:cubicBezTo>
                      <a:lnTo>
                        <a:pt x="1439094" y="1485900"/>
                      </a:lnTo>
                      <a:cubicBezTo>
                        <a:pt x="1434861" y="1519767"/>
                        <a:pt x="1435374" y="1554572"/>
                        <a:pt x="1426394" y="1587500"/>
                      </a:cubicBezTo>
                      <a:cubicBezTo>
                        <a:pt x="1418724" y="1615623"/>
                        <a:pt x="1379201" y="1644132"/>
                        <a:pt x="1362894" y="1663700"/>
                      </a:cubicBezTo>
                      <a:cubicBezTo>
                        <a:pt x="1353123" y="1675426"/>
                        <a:pt x="1345961" y="1689100"/>
                        <a:pt x="1337494" y="1701800"/>
                      </a:cubicBezTo>
                      <a:cubicBezTo>
                        <a:pt x="1345961" y="1714500"/>
                        <a:pt x="1349951" y="1731810"/>
                        <a:pt x="1362894" y="1739900"/>
                      </a:cubicBezTo>
                      <a:cubicBezTo>
                        <a:pt x="1385598" y="1754090"/>
                        <a:pt x="1413694" y="1756833"/>
                        <a:pt x="1439094" y="1765300"/>
                      </a:cubicBezTo>
                      <a:cubicBezTo>
                        <a:pt x="1451794" y="1769533"/>
                        <a:pt x="1466055" y="1770574"/>
                        <a:pt x="1477194" y="1778000"/>
                      </a:cubicBezTo>
                      <a:lnTo>
                        <a:pt x="1553394" y="1828800"/>
                      </a:lnTo>
                      <a:cubicBezTo>
                        <a:pt x="1626187" y="1937989"/>
                        <a:pt x="1538914" y="1799840"/>
                        <a:pt x="1591494" y="1905000"/>
                      </a:cubicBezTo>
                      <a:cubicBezTo>
                        <a:pt x="1598320" y="1918652"/>
                        <a:pt x="1610068" y="1929448"/>
                        <a:pt x="1616894" y="1943100"/>
                      </a:cubicBezTo>
                      <a:cubicBezTo>
                        <a:pt x="1627044" y="1963400"/>
                        <a:pt x="1636869" y="2013011"/>
                        <a:pt x="1642294" y="2032000"/>
                      </a:cubicBezTo>
                      <a:cubicBezTo>
                        <a:pt x="1645972" y="2044872"/>
                        <a:pt x="1650761" y="2057400"/>
                        <a:pt x="1654994" y="2070100"/>
                      </a:cubicBezTo>
                      <a:cubicBezTo>
                        <a:pt x="1650761" y="2125133"/>
                        <a:pt x="1663310" y="2184162"/>
                        <a:pt x="1642294" y="2235200"/>
                      </a:cubicBezTo>
                      <a:cubicBezTo>
                        <a:pt x="1630671" y="2263428"/>
                        <a:pt x="1591494" y="2269067"/>
                        <a:pt x="1566094" y="2286000"/>
                      </a:cubicBezTo>
                      <a:cubicBezTo>
                        <a:pt x="1516855" y="2318826"/>
                        <a:pt x="1542474" y="2306573"/>
                        <a:pt x="1489894" y="2324100"/>
                      </a:cubicBezTo>
                      <a:cubicBezTo>
                        <a:pt x="1434861" y="2319867"/>
                        <a:pt x="1379045" y="2321572"/>
                        <a:pt x="1324794" y="2311400"/>
                      </a:cubicBezTo>
                      <a:cubicBezTo>
                        <a:pt x="1283112" y="2303585"/>
                        <a:pt x="1286043" y="2272649"/>
                        <a:pt x="1261294" y="2247900"/>
                      </a:cubicBezTo>
                      <a:cubicBezTo>
                        <a:pt x="1250501" y="2237107"/>
                        <a:pt x="1235894" y="2230967"/>
                        <a:pt x="1223194" y="2222500"/>
                      </a:cubicBezTo>
                      <a:cubicBezTo>
                        <a:pt x="1214727" y="2209800"/>
                        <a:pt x="1212274" y="2189227"/>
                        <a:pt x="1197794" y="2184400"/>
                      </a:cubicBezTo>
                      <a:cubicBezTo>
                        <a:pt x="1181235" y="2178880"/>
                        <a:pt x="1150919" y="2180093"/>
                        <a:pt x="1146994" y="2197100"/>
                      </a:cubicBezTo>
                      <a:cubicBezTo>
                        <a:pt x="1121852" y="2306047"/>
                        <a:pt x="1143128" y="2324651"/>
                        <a:pt x="1185094" y="2387600"/>
                      </a:cubicBezTo>
                      <a:cubicBezTo>
                        <a:pt x="1189327" y="2404533"/>
                        <a:pt x="1190918" y="2422357"/>
                        <a:pt x="1197794" y="2438400"/>
                      </a:cubicBezTo>
                      <a:cubicBezTo>
                        <a:pt x="1211649" y="2470727"/>
                        <a:pt x="1230506" y="2486506"/>
                        <a:pt x="1261294" y="2501900"/>
                      </a:cubicBezTo>
                      <a:cubicBezTo>
                        <a:pt x="1273268" y="2507887"/>
                        <a:pt x="1287420" y="2508613"/>
                        <a:pt x="1299394" y="2514600"/>
                      </a:cubicBezTo>
                      <a:cubicBezTo>
                        <a:pt x="1313046" y="2521426"/>
                        <a:pt x="1324794" y="2531533"/>
                        <a:pt x="1337494" y="2540000"/>
                      </a:cubicBezTo>
                      <a:cubicBezTo>
                        <a:pt x="1260717" y="2565592"/>
                        <a:pt x="1256309" y="2572537"/>
                        <a:pt x="1134294" y="2540000"/>
                      </a:cubicBezTo>
                      <a:cubicBezTo>
                        <a:pt x="1119546" y="2536067"/>
                        <a:pt x="1118665" y="2513626"/>
                        <a:pt x="1108894" y="2501900"/>
                      </a:cubicBezTo>
                      <a:cubicBezTo>
                        <a:pt x="1027406" y="2404114"/>
                        <a:pt x="1108457" y="2520295"/>
                        <a:pt x="1045394" y="2425700"/>
                      </a:cubicBezTo>
                      <a:cubicBezTo>
                        <a:pt x="1041161" y="2578100"/>
                        <a:pt x="1040502" y="2730641"/>
                        <a:pt x="1032694" y="2882900"/>
                      </a:cubicBezTo>
                      <a:cubicBezTo>
                        <a:pt x="1032008" y="2896269"/>
                        <a:pt x="1022898" y="2907932"/>
                        <a:pt x="1019994" y="2921000"/>
                      </a:cubicBezTo>
                      <a:cubicBezTo>
                        <a:pt x="999112" y="3014970"/>
                        <a:pt x="1012937" y="3001445"/>
                        <a:pt x="994594" y="3111500"/>
                      </a:cubicBezTo>
                      <a:cubicBezTo>
                        <a:pt x="992393" y="3124705"/>
                        <a:pt x="989320" y="3138461"/>
                        <a:pt x="981894" y="3149600"/>
                      </a:cubicBezTo>
                      <a:cubicBezTo>
                        <a:pt x="954713" y="3190371"/>
                        <a:pt x="945638" y="3187085"/>
                        <a:pt x="905694" y="3200400"/>
                      </a:cubicBezTo>
                      <a:cubicBezTo>
                        <a:pt x="888761" y="3196167"/>
                        <a:pt x="870937" y="3194576"/>
                        <a:pt x="854894" y="3187700"/>
                      </a:cubicBezTo>
                      <a:cubicBezTo>
                        <a:pt x="828994" y="3176600"/>
                        <a:pt x="795647" y="3144543"/>
                        <a:pt x="778694" y="3124200"/>
                      </a:cubicBezTo>
                      <a:cubicBezTo>
                        <a:pt x="768923" y="3112474"/>
                        <a:pt x="763065" y="3097826"/>
                        <a:pt x="753294" y="3086100"/>
                      </a:cubicBezTo>
                      <a:cubicBezTo>
                        <a:pt x="741796" y="3072302"/>
                        <a:pt x="726692" y="3061798"/>
                        <a:pt x="715194" y="3048000"/>
                      </a:cubicBezTo>
                      <a:cubicBezTo>
                        <a:pt x="662277" y="2984500"/>
                        <a:pt x="721544" y="3031067"/>
                        <a:pt x="651694" y="2984500"/>
                      </a:cubicBezTo>
                      <a:cubicBezTo>
                        <a:pt x="643227" y="2971800"/>
                        <a:pt x="637781" y="2956451"/>
                        <a:pt x="626294" y="2946400"/>
                      </a:cubicBezTo>
                      <a:cubicBezTo>
                        <a:pt x="603320" y="2926298"/>
                        <a:pt x="550094" y="2895600"/>
                        <a:pt x="550094" y="2895600"/>
                      </a:cubicBezTo>
                      <a:cubicBezTo>
                        <a:pt x="537394" y="2904067"/>
                        <a:pt x="521529" y="2909081"/>
                        <a:pt x="511994" y="2921000"/>
                      </a:cubicBezTo>
                      <a:cubicBezTo>
                        <a:pt x="502505" y="2932861"/>
                        <a:pt x="491157" y="3001914"/>
                        <a:pt x="486594" y="3009900"/>
                      </a:cubicBezTo>
                      <a:cubicBezTo>
                        <a:pt x="477683" y="3025494"/>
                        <a:pt x="461194" y="3035300"/>
                        <a:pt x="448494" y="3048000"/>
                      </a:cubicBezTo>
                      <a:cubicBezTo>
                        <a:pt x="452727" y="3073400"/>
                        <a:pt x="455608" y="3099063"/>
                        <a:pt x="461194" y="3124200"/>
                      </a:cubicBezTo>
                      <a:cubicBezTo>
                        <a:pt x="464098" y="3137268"/>
                        <a:pt x="476095" y="3149095"/>
                        <a:pt x="473894" y="3162300"/>
                      </a:cubicBezTo>
                      <a:cubicBezTo>
                        <a:pt x="471385" y="3177356"/>
                        <a:pt x="456961" y="3187700"/>
                        <a:pt x="448494" y="3200400"/>
                      </a:cubicBezTo>
                      <a:cubicBezTo>
                        <a:pt x="452727" y="3217333"/>
                        <a:pt x="454318" y="3235157"/>
                        <a:pt x="461194" y="3251200"/>
                      </a:cubicBezTo>
                      <a:cubicBezTo>
                        <a:pt x="467207" y="3265229"/>
                        <a:pt x="484330" y="3274205"/>
                        <a:pt x="486594" y="3289300"/>
                      </a:cubicBezTo>
                      <a:cubicBezTo>
                        <a:pt x="520247" y="3513652"/>
                        <a:pt x="568983" y="3505200"/>
                        <a:pt x="473894" y="3505200"/>
                      </a:cubicBezTo>
                      <a:cubicBezTo>
                        <a:pt x="478127" y="3517900"/>
                        <a:pt x="488795" y="3530095"/>
                        <a:pt x="486594" y="3543300"/>
                      </a:cubicBezTo>
                      <a:cubicBezTo>
                        <a:pt x="484085" y="3558356"/>
                        <a:pt x="471987" y="3570607"/>
                        <a:pt x="461194" y="3581400"/>
                      </a:cubicBezTo>
                      <a:lnTo>
                        <a:pt x="461194" y="3568700"/>
                      </a:lnTo>
                      <a:cubicBezTo>
                        <a:pt x="12462" y="3555879"/>
                        <a:pt x="16694" y="3704227"/>
                        <a:pt x="16694" y="3543300"/>
                      </a:cubicBezTo>
                      <a:cubicBezTo>
                        <a:pt x="20927" y="2455333"/>
                        <a:pt x="0" y="1366978"/>
                        <a:pt x="29394" y="279400"/>
                      </a:cubicBezTo>
                      <a:cubicBezTo>
                        <a:pt x="30117" y="252636"/>
                        <a:pt x="105594" y="254000"/>
                        <a:pt x="105594" y="254000"/>
                      </a:cubicBezTo>
                      <a:cubicBezTo>
                        <a:pt x="121287" y="301080"/>
                        <a:pt x="82311" y="273050"/>
                        <a:pt x="105594" y="27940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 name="6 Forma libre"/>
                <p:cNvSpPr/>
                <p:nvPr/>
              </p:nvSpPr>
              <p:spPr>
                <a:xfrm>
                  <a:off x="3124200" y="5067300"/>
                  <a:ext cx="836404" cy="397901"/>
                </a:xfrm>
                <a:custGeom>
                  <a:avLst/>
                  <a:gdLst>
                    <a:gd name="connsiteX0" fmla="*/ 0 w 836404"/>
                    <a:gd name="connsiteY0" fmla="*/ 50800 h 397901"/>
                    <a:gd name="connsiteX1" fmla="*/ 12700 w 836404"/>
                    <a:gd name="connsiteY1" fmla="*/ 139700 h 397901"/>
                    <a:gd name="connsiteX2" fmla="*/ 25400 w 836404"/>
                    <a:gd name="connsiteY2" fmla="*/ 177800 h 397901"/>
                    <a:gd name="connsiteX3" fmla="*/ 12700 w 836404"/>
                    <a:gd name="connsiteY3" fmla="*/ 215900 h 397901"/>
                    <a:gd name="connsiteX4" fmla="*/ 25400 w 836404"/>
                    <a:gd name="connsiteY4" fmla="*/ 266700 h 397901"/>
                    <a:gd name="connsiteX5" fmla="*/ 88900 w 836404"/>
                    <a:gd name="connsiteY5" fmla="*/ 330200 h 397901"/>
                    <a:gd name="connsiteX6" fmla="*/ 152400 w 836404"/>
                    <a:gd name="connsiteY6" fmla="*/ 342900 h 397901"/>
                    <a:gd name="connsiteX7" fmla="*/ 190500 w 836404"/>
                    <a:gd name="connsiteY7" fmla="*/ 368300 h 397901"/>
                    <a:gd name="connsiteX8" fmla="*/ 368300 w 836404"/>
                    <a:gd name="connsiteY8" fmla="*/ 368300 h 397901"/>
                    <a:gd name="connsiteX9" fmla="*/ 444500 w 836404"/>
                    <a:gd name="connsiteY9" fmla="*/ 330200 h 397901"/>
                    <a:gd name="connsiteX10" fmla="*/ 520700 w 836404"/>
                    <a:gd name="connsiteY10" fmla="*/ 342900 h 397901"/>
                    <a:gd name="connsiteX11" fmla="*/ 647700 w 836404"/>
                    <a:gd name="connsiteY11" fmla="*/ 330200 h 397901"/>
                    <a:gd name="connsiteX12" fmla="*/ 685800 w 836404"/>
                    <a:gd name="connsiteY12" fmla="*/ 317500 h 397901"/>
                    <a:gd name="connsiteX13" fmla="*/ 762000 w 836404"/>
                    <a:gd name="connsiteY13" fmla="*/ 342900 h 397901"/>
                    <a:gd name="connsiteX14" fmla="*/ 825500 w 836404"/>
                    <a:gd name="connsiteY14" fmla="*/ 330200 h 397901"/>
                    <a:gd name="connsiteX15" fmla="*/ 812800 w 836404"/>
                    <a:gd name="connsiteY15" fmla="*/ 279400 h 397901"/>
                    <a:gd name="connsiteX16" fmla="*/ 736600 w 836404"/>
                    <a:gd name="connsiteY16" fmla="*/ 228600 h 397901"/>
                    <a:gd name="connsiteX17" fmla="*/ 698500 w 836404"/>
                    <a:gd name="connsiteY17" fmla="*/ 190500 h 397901"/>
                    <a:gd name="connsiteX18" fmla="*/ 673100 w 836404"/>
                    <a:gd name="connsiteY18" fmla="*/ 152400 h 397901"/>
                    <a:gd name="connsiteX19" fmla="*/ 596900 w 836404"/>
                    <a:gd name="connsiteY19" fmla="*/ 101600 h 397901"/>
                    <a:gd name="connsiteX20" fmla="*/ 520700 w 836404"/>
                    <a:gd name="connsiteY20" fmla="*/ 63500 h 397901"/>
                    <a:gd name="connsiteX21" fmla="*/ 457200 w 836404"/>
                    <a:gd name="connsiteY21" fmla="*/ 76200 h 397901"/>
                    <a:gd name="connsiteX22" fmla="*/ 419100 w 836404"/>
                    <a:gd name="connsiteY22" fmla="*/ 88900 h 397901"/>
                    <a:gd name="connsiteX23" fmla="*/ 342900 w 836404"/>
                    <a:gd name="connsiteY23" fmla="*/ 50800 h 397901"/>
                    <a:gd name="connsiteX24" fmla="*/ 292100 w 836404"/>
                    <a:gd name="connsiteY24" fmla="*/ 38100 h 397901"/>
                    <a:gd name="connsiteX25" fmla="*/ 254000 w 836404"/>
                    <a:gd name="connsiteY25" fmla="*/ 25400 h 397901"/>
                    <a:gd name="connsiteX26" fmla="*/ 152400 w 836404"/>
                    <a:gd name="connsiteY26" fmla="*/ 12700 h 397901"/>
                    <a:gd name="connsiteX27" fmla="*/ 114300 w 836404"/>
                    <a:gd name="connsiteY27" fmla="*/ 0 h 397901"/>
                    <a:gd name="connsiteX28" fmla="*/ 25400 w 836404"/>
                    <a:gd name="connsiteY28" fmla="*/ 38100 h 397901"/>
                    <a:gd name="connsiteX29" fmla="*/ 12700 w 836404"/>
                    <a:gd name="connsiteY29" fmla="*/ 76200 h 397901"/>
                    <a:gd name="connsiteX30" fmla="*/ 0 w 836404"/>
                    <a:gd name="connsiteY30" fmla="*/ 50800 h 3979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36404" h="397901">
                      <a:moveTo>
                        <a:pt x="0" y="50800"/>
                      </a:moveTo>
                      <a:cubicBezTo>
                        <a:pt x="0" y="61383"/>
                        <a:pt x="6829" y="110347"/>
                        <a:pt x="12700" y="139700"/>
                      </a:cubicBezTo>
                      <a:cubicBezTo>
                        <a:pt x="15325" y="152827"/>
                        <a:pt x="25400" y="164413"/>
                        <a:pt x="25400" y="177800"/>
                      </a:cubicBezTo>
                      <a:cubicBezTo>
                        <a:pt x="25400" y="191187"/>
                        <a:pt x="16933" y="203200"/>
                        <a:pt x="12700" y="215900"/>
                      </a:cubicBezTo>
                      <a:cubicBezTo>
                        <a:pt x="16933" y="232833"/>
                        <a:pt x="18524" y="250657"/>
                        <a:pt x="25400" y="266700"/>
                      </a:cubicBezTo>
                      <a:cubicBezTo>
                        <a:pt x="37289" y="294442"/>
                        <a:pt x="60077" y="319391"/>
                        <a:pt x="88900" y="330200"/>
                      </a:cubicBezTo>
                      <a:cubicBezTo>
                        <a:pt x="109111" y="337779"/>
                        <a:pt x="131233" y="338667"/>
                        <a:pt x="152400" y="342900"/>
                      </a:cubicBezTo>
                      <a:cubicBezTo>
                        <a:pt x="165100" y="351367"/>
                        <a:pt x="176848" y="361474"/>
                        <a:pt x="190500" y="368300"/>
                      </a:cubicBezTo>
                      <a:cubicBezTo>
                        <a:pt x="249701" y="397901"/>
                        <a:pt x="296504" y="374827"/>
                        <a:pt x="368300" y="368300"/>
                      </a:cubicBezTo>
                      <a:cubicBezTo>
                        <a:pt x="387563" y="355458"/>
                        <a:pt x="418210" y="330200"/>
                        <a:pt x="444500" y="330200"/>
                      </a:cubicBezTo>
                      <a:cubicBezTo>
                        <a:pt x="470250" y="330200"/>
                        <a:pt x="495300" y="338667"/>
                        <a:pt x="520700" y="342900"/>
                      </a:cubicBezTo>
                      <a:cubicBezTo>
                        <a:pt x="563033" y="338667"/>
                        <a:pt x="605650" y="336669"/>
                        <a:pt x="647700" y="330200"/>
                      </a:cubicBezTo>
                      <a:cubicBezTo>
                        <a:pt x="660931" y="328164"/>
                        <a:pt x="672495" y="316022"/>
                        <a:pt x="685800" y="317500"/>
                      </a:cubicBezTo>
                      <a:cubicBezTo>
                        <a:pt x="712410" y="320457"/>
                        <a:pt x="762000" y="342900"/>
                        <a:pt x="762000" y="342900"/>
                      </a:cubicBezTo>
                      <a:cubicBezTo>
                        <a:pt x="783167" y="338667"/>
                        <a:pt x="812015" y="347056"/>
                        <a:pt x="825500" y="330200"/>
                      </a:cubicBezTo>
                      <a:cubicBezTo>
                        <a:pt x="836404" y="316570"/>
                        <a:pt x="821460" y="294555"/>
                        <a:pt x="812800" y="279400"/>
                      </a:cubicBezTo>
                      <a:cubicBezTo>
                        <a:pt x="790416" y="240228"/>
                        <a:pt x="772969" y="240723"/>
                        <a:pt x="736600" y="228600"/>
                      </a:cubicBezTo>
                      <a:cubicBezTo>
                        <a:pt x="723900" y="215900"/>
                        <a:pt x="709998" y="204298"/>
                        <a:pt x="698500" y="190500"/>
                      </a:cubicBezTo>
                      <a:cubicBezTo>
                        <a:pt x="688729" y="178774"/>
                        <a:pt x="684587" y="162451"/>
                        <a:pt x="673100" y="152400"/>
                      </a:cubicBezTo>
                      <a:cubicBezTo>
                        <a:pt x="650126" y="132298"/>
                        <a:pt x="622300" y="118533"/>
                        <a:pt x="596900" y="101600"/>
                      </a:cubicBezTo>
                      <a:cubicBezTo>
                        <a:pt x="547661" y="68774"/>
                        <a:pt x="573280" y="81027"/>
                        <a:pt x="520700" y="63500"/>
                      </a:cubicBezTo>
                      <a:cubicBezTo>
                        <a:pt x="499533" y="67733"/>
                        <a:pt x="478141" y="70965"/>
                        <a:pt x="457200" y="76200"/>
                      </a:cubicBezTo>
                      <a:cubicBezTo>
                        <a:pt x="444213" y="79447"/>
                        <a:pt x="432487" y="88900"/>
                        <a:pt x="419100" y="88900"/>
                      </a:cubicBezTo>
                      <a:cubicBezTo>
                        <a:pt x="383424" y="88900"/>
                        <a:pt x="372865" y="63642"/>
                        <a:pt x="342900" y="50800"/>
                      </a:cubicBezTo>
                      <a:cubicBezTo>
                        <a:pt x="326857" y="43924"/>
                        <a:pt x="308883" y="42895"/>
                        <a:pt x="292100" y="38100"/>
                      </a:cubicBezTo>
                      <a:cubicBezTo>
                        <a:pt x="279228" y="34422"/>
                        <a:pt x="266700" y="29633"/>
                        <a:pt x="254000" y="25400"/>
                      </a:cubicBezTo>
                      <a:cubicBezTo>
                        <a:pt x="119710" y="70163"/>
                        <a:pt x="217513" y="64790"/>
                        <a:pt x="152400" y="12700"/>
                      </a:cubicBezTo>
                      <a:cubicBezTo>
                        <a:pt x="141947" y="4337"/>
                        <a:pt x="127000" y="4233"/>
                        <a:pt x="114300" y="0"/>
                      </a:cubicBezTo>
                      <a:cubicBezTo>
                        <a:pt x="83795" y="7626"/>
                        <a:pt x="47326" y="10692"/>
                        <a:pt x="25400" y="38100"/>
                      </a:cubicBezTo>
                      <a:cubicBezTo>
                        <a:pt x="17037" y="48553"/>
                        <a:pt x="18687" y="64226"/>
                        <a:pt x="12700" y="76200"/>
                      </a:cubicBezTo>
                      <a:cubicBezTo>
                        <a:pt x="10023" y="81555"/>
                        <a:pt x="0" y="40217"/>
                        <a:pt x="0" y="5080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8" name="7 Forma libre"/>
                <p:cNvSpPr/>
                <p:nvPr/>
              </p:nvSpPr>
              <p:spPr>
                <a:xfrm>
                  <a:off x="1443649" y="381000"/>
                  <a:ext cx="753451" cy="2294886"/>
                </a:xfrm>
                <a:custGeom>
                  <a:avLst/>
                  <a:gdLst>
                    <a:gd name="connsiteX0" fmla="*/ 753451 w 753451"/>
                    <a:gd name="connsiteY0" fmla="*/ 0 h 2294886"/>
                    <a:gd name="connsiteX1" fmla="*/ 728051 w 753451"/>
                    <a:gd name="connsiteY1" fmla="*/ 38100 h 2294886"/>
                    <a:gd name="connsiteX2" fmla="*/ 689951 w 753451"/>
                    <a:gd name="connsiteY2" fmla="*/ 76200 h 2294886"/>
                    <a:gd name="connsiteX3" fmla="*/ 664551 w 753451"/>
                    <a:gd name="connsiteY3" fmla="*/ 127000 h 2294886"/>
                    <a:gd name="connsiteX4" fmla="*/ 639151 w 753451"/>
                    <a:gd name="connsiteY4" fmla="*/ 165100 h 2294886"/>
                    <a:gd name="connsiteX5" fmla="*/ 651851 w 753451"/>
                    <a:gd name="connsiteY5" fmla="*/ 241300 h 2294886"/>
                    <a:gd name="connsiteX6" fmla="*/ 689951 w 753451"/>
                    <a:gd name="connsiteY6" fmla="*/ 279400 h 2294886"/>
                    <a:gd name="connsiteX7" fmla="*/ 702651 w 753451"/>
                    <a:gd name="connsiteY7" fmla="*/ 317500 h 2294886"/>
                    <a:gd name="connsiteX8" fmla="*/ 728051 w 753451"/>
                    <a:gd name="connsiteY8" fmla="*/ 355600 h 2294886"/>
                    <a:gd name="connsiteX9" fmla="*/ 715351 w 753451"/>
                    <a:gd name="connsiteY9" fmla="*/ 495300 h 2294886"/>
                    <a:gd name="connsiteX10" fmla="*/ 715351 w 753451"/>
                    <a:gd name="connsiteY10" fmla="*/ 723900 h 2294886"/>
                    <a:gd name="connsiteX11" fmla="*/ 702651 w 753451"/>
                    <a:gd name="connsiteY11" fmla="*/ 762000 h 2294886"/>
                    <a:gd name="connsiteX12" fmla="*/ 664551 w 753451"/>
                    <a:gd name="connsiteY12" fmla="*/ 774700 h 2294886"/>
                    <a:gd name="connsiteX13" fmla="*/ 626451 w 753451"/>
                    <a:gd name="connsiteY13" fmla="*/ 812800 h 2294886"/>
                    <a:gd name="connsiteX14" fmla="*/ 626451 w 753451"/>
                    <a:gd name="connsiteY14" fmla="*/ 889000 h 2294886"/>
                    <a:gd name="connsiteX15" fmla="*/ 664551 w 753451"/>
                    <a:gd name="connsiteY15" fmla="*/ 977900 h 2294886"/>
                    <a:gd name="connsiteX16" fmla="*/ 651851 w 753451"/>
                    <a:gd name="connsiteY16" fmla="*/ 1371600 h 2294886"/>
                    <a:gd name="connsiteX17" fmla="*/ 626451 w 753451"/>
                    <a:gd name="connsiteY17" fmla="*/ 1409700 h 2294886"/>
                    <a:gd name="connsiteX18" fmla="*/ 550251 w 753451"/>
                    <a:gd name="connsiteY18" fmla="*/ 1435100 h 2294886"/>
                    <a:gd name="connsiteX19" fmla="*/ 474051 w 753451"/>
                    <a:gd name="connsiteY19" fmla="*/ 1473200 h 2294886"/>
                    <a:gd name="connsiteX20" fmla="*/ 385151 w 753451"/>
                    <a:gd name="connsiteY20" fmla="*/ 1587500 h 2294886"/>
                    <a:gd name="connsiteX21" fmla="*/ 334351 w 753451"/>
                    <a:gd name="connsiteY21" fmla="*/ 1663700 h 2294886"/>
                    <a:gd name="connsiteX22" fmla="*/ 283551 w 753451"/>
                    <a:gd name="connsiteY22" fmla="*/ 1676400 h 2294886"/>
                    <a:gd name="connsiteX23" fmla="*/ 258151 w 753451"/>
                    <a:gd name="connsiteY23" fmla="*/ 1714500 h 2294886"/>
                    <a:gd name="connsiteX24" fmla="*/ 220051 w 753451"/>
                    <a:gd name="connsiteY24" fmla="*/ 1727200 h 2294886"/>
                    <a:gd name="connsiteX25" fmla="*/ 181951 w 753451"/>
                    <a:gd name="connsiteY25" fmla="*/ 1752600 h 2294886"/>
                    <a:gd name="connsiteX26" fmla="*/ 118451 w 753451"/>
                    <a:gd name="connsiteY26" fmla="*/ 1828800 h 2294886"/>
                    <a:gd name="connsiteX27" fmla="*/ 105751 w 753451"/>
                    <a:gd name="connsiteY27" fmla="*/ 1866900 h 2294886"/>
                    <a:gd name="connsiteX28" fmla="*/ 131151 w 753451"/>
                    <a:gd name="connsiteY28" fmla="*/ 2032000 h 2294886"/>
                    <a:gd name="connsiteX29" fmla="*/ 156551 w 753451"/>
                    <a:gd name="connsiteY29" fmla="*/ 2070100 h 2294886"/>
                    <a:gd name="connsiteX30" fmla="*/ 105751 w 753451"/>
                    <a:gd name="connsiteY30" fmla="*/ 2260600 h 2294886"/>
                    <a:gd name="connsiteX31" fmla="*/ 67651 w 753451"/>
                    <a:gd name="connsiteY31" fmla="*/ 2286000 h 2294886"/>
                    <a:gd name="connsiteX32" fmla="*/ 4151 w 753451"/>
                    <a:gd name="connsiteY32" fmla="*/ 2260600 h 2294886"/>
                    <a:gd name="connsiteX33" fmla="*/ 4151 w 753451"/>
                    <a:gd name="connsiteY33" fmla="*/ 12700 h 2294886"/>
                    <a:gd name="connsiteX34" fmla="*/ 753451 w 753451"/>
                    <a:gd name="connsiteY34" fmla="*/ 0 h 2294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53451" h="2294886">
                      <a:moveTo>
                        <a:pt x="753451" y="0"/>
                      </a:moveTo>
                      <a:cubicBezTo>
                        <a:pt x="744984" y="12700"/>
                        <a:pt x="737822" y="26374"/>
                        <a:pt x="728051" y="38100"/>
                      </a:cubicBezTo>
                      <a:cubicBezTo>
                        <a:pt x="716553" y="51898"/>
                        <a:pt x="700390" y="61585"/>
                        <a:pt x="689951" y="76200"/>
                      </a:cubicBezTo>
                      <a:cubicBezTo>
                        <a:pt x="678947" y="91606"/>
                        <a:pt x="673944" y="110562"/>
                        <a:pt x="664551" y="127000"/>
                      </a:cubicBezTo>
                      <a:cubicBezTo>
                        <a:pt x="656978" y="140252"/>
                        <a:pt x="647618" y="152400"/>
                        <a:pt x="639151" y="165100"/>
                      </a:cubicBezTo>
                      <a:cubicBezTo>
                        <a:pt x="643384" y="190500"/>
                        <a:pt x="641393" y="217769"/>
                        <a:pt x="651851" y="241300"/>
                      </a:cubicBezTo>
                      <a:cubicBezTo>
                        <a:pt x="659145" y="257713"/>
                        <a:pt x="679988" y="264456"/>
                        <a:pt x="689951" y="279400"/>
                      </a:cubicBezTo>
                      <a:cubicBezTo>
                        <a:pt x="697377" y="290539"/>
                        <a:pt x="696664" y="305526"/>
                        <a:pt x="702651" y="317500"/>
                      </a:cubicBezTo>
                      <a:cubicBezTo>
                        <a:pt x="709477" y="331152"/>
                        <a:pt x="719584" y="342900"/>
                        <a:pt x="728051" y="355600"/>
                      </a:cubicBezTo>
                      <a:cubicBezTo>
                        <a:pt x="723818" y="402167"/>
                        <a:pt x="715351" y="448541"/>
                        <a:pt x="715351" y="495300"/>
                      </a:cubicBezTo>
                      <a:cubicBezTo>
                        <a:pt x="715351" y="698500"/>
                        <a:pt x="749218" y="520700"/>
                        <a:pt x="715351" y="723900"/>
                      </a:cubicBezTo>
                      <a:cubicBezTo>
                        <a:pt x="713150" y="737105"/>
                        <a:pt x="712117" y="752534"/>
                        <a:pt x="702651" y="762000"/>
                      </a:cubicBezTo>
                      <a:cubicBezTo>
                        <a:pt x="693185" y="771466"/>
                        <a:pt x="677251" y="770467"/>
                        <a:pt x="664551" y="774700"/>
                      </a:cubicBezTo>
                      <a:cubicBezTo>
                        <a:pt x="651851" y="787400"/>
                        <a:pt x="636414" y="797856"/>
                        <a:pt x="626451" y="812800"/>
                      </a:cubicBezTo>
                      <a:cubicBezTo>
                        <a:pt x="602744" y="848360"/>
                        <a:pt x="616291" y="853440"/>
                        <a:pt x="626451" y="889000"/>
                      </a:cubicBezTo>
                      <a:cubicBezTo>
                        <a:pt x="646953" y="960758"/>
                        <a:pt x="625883" y="919898"/>
                        <a:pt x="664551" y="977900"/>
                      </a:cubicBezTo>
                      <a:cubicBezTo>
                        <a:pt x="660318" y="1109133"/>
                        <a:pt x="663392" y="1240807"/>
                        <a:pt x="651851" y="1371600"/>
                      </a:cubicBezTo>
                      <a:cubicBezTo>
                        <a:pt x="650509" y="1386804"/>
                        <a:pt x="639394" y="1401610"/>
                        <a:pt x="626451" y="1409700"/>
                      </a:cubicBezTo>
                      <a:cubicBezTo>
                        <a:pt x="603747" y="1423890"/>
                        <a:pt x="575651" y="1426633"/>
                        <a:pt x="550251" y="1435100"/>
                      </a:cubicBezTo>
                      <a:cubicBezTo>
                        <a:pt x="512066" y="1447828"/>
                        <a:pt x="506877" y="1445845"/>
                        <a:pt x="474051" y="1473200"/>
                      </a:cubicBezTo>
                      <a:cubicBezTo>
                        <a:pt x="443706" y="1498487"/>
                        <a:pt x="396044" y="1554822"/>
                        <a:pt x="385151" y="1587500"/>
                      </a:cubicBezTo>
                      <a:cubicBezTo>
                        <a:pt x="373028" y="1623869"/>
                        <a:pt x="373523" y="1641316"/>
                        <a:pt x="334351" y="1663700"/>
                      </a:cubicBezTo>
                      <a:cubicBezTo>
                        <a:pt x="319196" y="1672360"/>
                        <a:pt x="300484" y="1672167"/>
                        <a:pt x="283551" y="1676400"/>
                      </a:cubicBezTo>
                      <a:cubicBezTo>
                        <a:pt x="275084" y="1689100"/>
                        <a:pt x="270070" y="1704965"/>
                        <a:pt x="258151" y="1714500"/>
                      </a:cubicBezTo>
                      <a:cubicBezTo>
                        <a:pt x="247698" y="1722863"/>
                        <a:pt x="232025" y="1721213"/>
                        <a:pt x="220051" y="1727200"/>
                      </a:cubicBezTo>
                      <a:cubicBezTo>
                        <a:pt x="206399" y="1734026"/>
                        <a:pt x="193677" y="1742829"/>
                        <a:pt x="181951" y="1752600"/>
                      </a:cubicBezTo>
                      <a:cubicBezTo>
                        <a:pt x="157876" y="1772662"/>
                        <a:pt x="132722" y="1800257"/>
                        <a:pt x="118451" y="1828800"/>
                      </a:cubicBezTo>
                      <a:cubicBezTo>
                        <a:pt x="112464" y="1840774"/>
                        <a:pt x="109984" y="1854200"/>
                        <a:pt x="105751" y="1866900"/>
                      </a:cubicBezTo>
                      <a:cubicBezTo>
                        <a:pt x="109393" y="1903323"/>
                        <a:pt x="108266" y="1986231"/>
                        <a:pt x="131151" y="2032000"/>
                      </a:cubicBezTo>
                      <a:cubicBezTo>
                        <a:pt x="137977" y="2045652"/>
                        <a:pt x="148084" y="2057400"/>
                        <a:pt x="156551" y="2070100"/>
                      </a:cubicBezTo>
                      <a:cubicBezTo>
                        <a:pt x="145500" y="2202707"/>
                        <a:pt x="178790" y="2199734"/>
                        <a:pt x="105751" y="2260600"/>
                      </a:cubicBezTo>
                      <a:cubicBezTo>
                        <a:pt x="94025" y="2270371"/>
                        <a:pt x="80351" y="2277533"/>
                        <a:pt x="67651" y="2286000"/>
                      </a:cubicBezTo>
                      <a:cubicBezTo>
                        <a:pt x="0" y="2272470"/>
                        <a:pt x="4151" y="2294886"/>
                        <a:pt x="4151" y="2260600"/>
                      </a:cubicBezTo>
                      <a:lnTo>
                        <a:pt x="4151" y="12700"/>
                      </a:lnTo>
                      <a:lnTo>
                        <a:pt x="753451" y="0"/>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9" name="8 Forma libre"/>
                <p:cNvSpPr/>
                <p:nvPr/>
              </p:nvSpPr>
              <p:spPr>
                <a:xfrm>
                  <a:off x="3226593" y="330655"/>
                  <a:ext cx="3130879" cy="850445"/>
                </a:xfrm>
                <a:custGeom>
                  <a:avLst/>
                  <a:gdLst>
                    <a:gd name="connsiteX0" fmla="*/ 456407 w 3130879"/>
                    <a:gd name="connsiteY0" fmla="*/ 50345 h 850445"/>
                    <a:gd name="connsiteX1" fmla="*/ 380207 w 3130879"/>
                    <a:gd name="connsiteY1" fmla="*/ 101145 h 850445"/>
                    <a:gd name="connsiteX2" fmla="*/ 354807 w 3130879"/>
                    <a:gd name="connsiteY2" fmla="*/ 139245 h 850445"/>
                    <a:gd name="connsiteX3" fmla="*/ 304007 w 3130879"/>
                    <a:gd name="connsiteY3" fmla="*/ 151945 h 850445"/>
                    <a:gd name="connsiteX4" fmla="*/ 265907 w 3130879"/>
                    <a:gd name="connsiteY4" fmla="*/ 190045 h 850445"/>
                    <a:gd name="connsiteX5" fmla="*/ 227807 w 3130879"/>
                    <a:gd name="connsiteY5" fmla="*/ 215445 h 850445"/>
                    <a:gd name="connsiteX6" fmla="*/ 202407 w 3130879"/>
                    <a:gd name="connsiteY6" fmla="*/ 253545 h 850445"/>
                    <a:gd name="connsiteX7" fmla="*/ 75407 w 3130879"/>
                    <a:gd name="connsiteY7" fmla="*/ 304345 h 850445"/>
                    <a:gd name="connsiteX8" fmla="*/ 24607 w 3130879"/>
                    <a:gd name="connsiteY8" fmla="*/ 329745 h 850445"/>
                    <a:gd name="connsiteX9" fmla="*/ 24607 w 3130879"/>
                    <a:gd name="connsiteY9" fmla="*/ 482145 h 850445"/>
                    <a:gd name="connsiteX10" fmla="*/ 75407 w 3130879"/>
                    <a:gd name="connsiteY10" fmla="*/ 621845 h 850445"/>
                    <a:gd name="connsiteX11" fmla="*/ 126207 w 3130879"/>
                    <a:gd name="connsiteY11" fmla="*/ 634545 h 850445"/>
                    <a:gd name="connsiteX12" fmla="*/ 202407 w 3130879"/>
                    <a:gd name="connsiteY12" fmla="*/ 621845 h 850445"/>
                    <a:gd name="connsiteX13" fmla="*/ 265907 w 3130879"/>
                    <a:gd name="connsiteY13" fmla="*/ 609145 h 850445"/>
                    <a:gd name="connsiteX14" fmla="*/ 621507 w 3130879"/>
                    <a:gd name="connsiteY14" fmla="*/ 621845 h 850445"/>
                    <a:gd name="connsiteX15" fmla="*/ 659607 w 3130879"/>
                    <a:gd name="connsiteY15" fmla="*/ 647245 h 850445"/>
                    <a:gd name="connsiteX16" fmla="*/ 710407 w 3130879"/>
                    <a:gd name="connsiteY16" fmla="*/ 723445 h 850445"/>
                    <a:gd name="connsiteX17" fmla="*/ 799307 w 3130879"/>
                    <a:gd name="connsiteY17" fmla="*/ 748845 h 850445"/>
                    <a:gd name="connsiteX18" fmla="*/ 862807 w 3130879"/>
                    <a:gd name="connsiteY18" fmla="*/ 825045 h 850445"/>
                    <a:gd name="connsiteX19" fmla="*/ 939007 w 3130879"/>
                    <a:gd name="connsiteY19" fmla="*/ 850445 h 850445"/>
                    <a:gd name="connsiteX20" fmla="*/ 977107 w 3130879"/>
                    <a:gd name="connsiteY20" fmla="*/ 837745 h 850445"/>
                    <a:gd name="connsiteX21" fmla="*/ 1053307 w 3130879"/>
                    <a:gd name="connsiteY21" fmla="*/ 774245 h 850445"/>
                    <a:gd name="connsiteX22" fmla="*/ 1066007 w 3130879"/>
                    <a:gd name="connsiteY22" fmla="*/ 736145 h 850445"/>
                    <a:gd name="connsiteX23" fmla="*/ 1091407 w 3130879"/>
                    <a:gd name="connsiteY23" fmla="*/ 469445 h 850445"/>
                    <a:gd name="connsiteX24" fmla="*/ 1116807 w 3130879"/>
                    <a:gd name="connsiteY24" fmla="*/ 393245 h 850445"/>
                    <a:gd name="connsiteX25" fmla="*/ 1129507 w 3130879"/>
                    <a:gd name="connsiteY25" fmla="*/ 342445 h 850445"/>
                    <a:gd name="connsiteX26" fmla="*/ 1142207 w 3130879"/>
                    <a:gd name="connsiteY26" fmla="*/ 304345 h 850445"/>
                    <a:gd name="connsiteX27" fmla="*/ 1154907 w 3130879"/>
                    <a:gd name="connsiteY27" fmla="*/ 228145 h 850445"/>
                    <a:gd name="connsiteX28" fmla="*/ 1193007 w 3130879"/>
                    <a:gd name="connsiteY28" fmla="*/ 215445 h 850445"/>
                    <a:gd name="connsiteX29" fmla="*/ 1269207 w 3130879"/>
                    <a:gd name="connsiteY29" fmla="*/ 164645 h 850445"/>
                    <a:gd name="connsiteX30" fmla="*/ 1574007 w 3130879"/>
                    <a:gd name="connsiteY30" fmla="*/ 101145 h 850445"/>
                    <a:gd name="connsiteX31" fmla="*/ 1612107 w 3130879"/>
                    <a:gd name="connsiteY31" fmla="*/ 151945 h 850445"/>
                    <a:gd name="connsiteX32" fmla="*/ 1650207 w 3130879"/>
                    <a:gd name="connsiteY32" fmla="*/ 177345 h 850445"/>
                    <a:gd name="connsiteX33" fmla="*/ 1701007 w 3130879"/>
                    <a:gd name="connsiteY33" fmla="*/ 266245 h 850445"/>
                    <a:gd name="connsiteX34" fmla="*/ 1739107 w 3130879"/>
                    <a:gd name="connsiteY34" fmla="*/ 304345 h 850445"/>
                    <a:gd name="connsiteX35" fmla="*/ 1764507 w 3130879"/>
                    <a:gd name="connsiteY35" fmla="*/ 380545 h 850445"/>
                    <a:gd name="connsiteX36" fmla="*/ 1777207 w 3130879"/>
                    <a:gd name="connsiteY36" fmla="*/ 418645 h 850445"/>
                    <a:gd name="connsiteX37" fmla="*/ 1789907 w 3130879"/>
                    <a:gd name="connsiteY37" fmla="*/ 469445 h 850445"/>
                    <a:gd name="connsiteX38" fmla="*/ 1866107 w 3130879"/>
                    <a:gd name="connsiteY38" fmla="*/ 494845 h 850445"/>
                    <a:gd name="connsiteX39" fmla="*/ 2107407 w 3130879"/>
                    <a:gd name="connsiteY39" fmla="*/ 507545 h 850445"/>
                    <a:gd name="connsiteX40" fmla="*/ 2170907 w 3130879"/>
                    <a:gd name="connsiteY40" fmla="*/ 558345 h 850445"/>
                    <a:gd name="connsiteX41" fmla="*/ 2310607 w 3130879"/>
                    <a:gd name="connsiteY41" fmla="*/ 596445 h 850445"/>
                    <a:gd name="connsiteX42" fmla="*/ 2907507 w 3130879"/>
                    <a:gd name="connsiteY42" fmla="*/ 583745 h 850445"/>
                    <a:gd name="connsiteX43" fmla="*/ 2945607 w 3130879"/>
                    <a:gd name="connsiteY43" fmla="*/ 571045 h 850445"/>
                    <a:gd name="connsiteX44" fmla="*/ 2983707 w 3130879"/>
                    <a:gd name="connsiteY44" fmla="*/ 545645 h 850445"/>
                    <a:gd name="connsiteX45" fmla="*/ 3072607 w 3130879"/>
                    <a:gd name="connsiteY45" fmla="*/ 456745 h 850445"/>
                    <a:gd name="connsiteX46" fmla="*/ 3098007 w 3130879"/>
                    <a:gd name="connsiteY46" fmla="*/ 329745 h 850445"/>
                    <a:gd name="connsiteX47" fmla="*/ 3110707 w 3130879"/>
                    <a:gd name="connsiteY47" fmla="*/ 215445 h 850445"/>
                    <a:gd name="connsiteX48" fmla="*/ 3123407 w 3130879"/>
                    <a:gd name="connsiteY48" fmla="*/ 37645 h 850445"/>
                    <a:gd name="connsiteX49" fmla="*/ 456407 w 3130879"/>
                    <a:gd name="connsiteY49" fmla="*/ 50345 h 850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3130879" h="850445">
                      <a:moveTo>
                        <a:pt x="456407" y="50345"/>
                      </a:moveTo>
                      <a:cubicBezTo>
                        <a:pt x="431007" y="67278"/>
                        <a:pt x="397140" y="75745"/>
                        <a:pt x="380207" y="101145"/>
                      </a:cubicBezTo>
                      <a:cubicBezTo>
                        <a:pt x="371740" y="113845"/>
                        <a:pt x="367507" y="130778"/>
                        <a:pt x="354807" y="139245"/>
                      </a:cubicBezTo>
                      <a:cubicBezTo>
                        <a:pt x="340284" y="148927"/>
                        <a:pt x="320940" y="147712"/>
                        <a:pt x="304007" y="151945"/>
                      </a:cubicBezTo>
                      <a:cubicBezTo>
                        <a:pt x="291307" y="164645"/>
                        <a:pt x="279705" y="178547"/>
                        <a:pt x="265907" y="190045"/>
                      </a:cubicBezTo>
                      <a:cubicBezTo>
                        <a:pt x="254181" y="199816"/>
                        <a:pt x="238600" y="204652"/>
                        <a:pt x="227807" y="215445"/>
                      </a:cubicBezTo>
                      <a:cubicBezTo>
                        <a:pt x="217014" y="226238"/>
                        <a:pt x="214618" y="244387"/>
                        <a:pt x="202407" y="253545"/>
                      </a:cubicBezTo>
                      <a:cubicBezTo>
                        <a:pt x="129312" y="308366"/>
                        <a:pt x="142253" y="279278"/>
                        <a:pt x="75407" y="304345"/>
                      </a:cubicBezTo>
                      <a:cubicBezTo>
                        <a:pt x="57680" y="310992"/>
                        <a:pt x="41540" y="321278"/>
                        <a:pt x="24607" y="329745"/>
                      </a:cubicBezTo>
                      <a:cubicBezTo>
                        <a:pt x="0" y="403566"/>
                        <a:pt x="9812" y="356389"/>
                        <a:pt x="24607" y="482145"/>
                      </a:cubicBezTo>
                      <a:cubicBezTo>
                        <a:pt x="32201" y="546692"/>
                        <a:pt x="17033" y="588488"/>
                        <a:pt x="75407" y="621845"/>
                      </a:cubicBezTo>
                      <a:cubicBezTo>
                        <a:pt x="90562" y="630505"/>
                        <a:pt x="109274" y="630312"/>
                        <a:pt x="126207" y="634545"/>
                      </a:cubicBezTo>
                      <a:lnTo>
                        <a:pt x="202407" y="621845"/>
                      </a:lnTo>
                      <a:cubicBezTo>
                        <a:pt x="223645" y="617984"/>
                        <a:pt x="244321" y="609145"/>
                        <a:pt x="265907" y="609145"/>
                      </a:cubicBezTo>
                      <a:cubicBezTo>
                        <a:pt x="384516" y="609145"/>
                        <a:pt x="502974" y="617612"/>
                        <a:pt x="621507" y="621845"/>
                      </a:cubicBezTo>
                      <a:cubicBezTo>
                        <a:pt x="634207" y="630312"/>
                        <a:pt x="650072" y="635326"/>
                        <a:pt x="659607" y="647245"/>
                      </a:cubicBezTo>
                      <a:cubicBezTo>
                        <a:pt x="712866" y="713819"/>
                        <a:pt x="616045" y="660537"/>
                        <a:pt x="710407" y="723445"/>
                      </a:cubicBezTo>
                      <a:cubicBezTo>
                        <a:pt x="721339" y="730733"/>
                        <a:pt x="792533" y="747151"/>
                        <a:pt x="799307" y="748845"/>
                      </a:cubicBezTo>
                      <a:cubicBezTo>
                        <a:pt x="815116" y="772559"/>
                        <a:pt x="836923" y="810665"/>
                        <a:pt x="862807" y="825045"/>
                      </a:cubicBezTo>
                      <a:cubicBezTo>
                        <a:pt x="886212" y="838048"/>
                        <a:pt x="939007" y="850445"/>
                        <a:pt x="939007" y="850445"/>
                      </a:cubicBezTo>
                      <a:cubicBezTo>
                        <a:pt x="951707" y="846212"/>
                        <a:pt x="965133" y="843732"/>
                        <a:pt x="977107" y="837745"/>
                      </a:cubicBezTo>
                      <a:cubicBezTo>
                        <a:pt x="1012470" y="820064"/>
                        <a:pt x="1025220" y="802332"/>
                        <a:pt x="1053307" y="774245"/>
                      </a:cubicBezTo>
                      <a:cubicBezTo>
                        <a:pt x="1057540" y="761545"/>
                        <a:pt x="1063382" y="749272"/>
                        <a:pt x="1066007" y="736145"/>
                      </a:cubicBezTo>
                      <a:cubicBezTo>
                        <a:pt x="1094666" y="592850"/>
                        <a:pt x="1061576" y="668318"/>
                        <a:pt x="1091407" y="469445"/>
                      </a:cubicBezTo>
                      <a:cubicBezTo>
                        <a:pt x="1095379" y="442967"/>
                        <a:pt x="1110313" y="419220"/>
                        <a:pt x="1116807" y="393245"/>
                      </a:cubicBezTo>
                      <a:cubicBezTo>
                        <a:pt x="1121040" y="376312"/>
                        <a:pt x="1124712" y="359228"/>
                        <a:pt x="1129507" y="342445"/>
                      </a:cubicBezTo>
                      <a:cubicBezTo>
                        <a:pt x="1133185" y="329573"/>
                        <a:pt x="1139303" y="317413"/>
                        <a:pt x="1142207" y="304345"/>
                      </a:cubicBezTo>
                      <a:cubicBezTo>
                        <a:pt x="1147793" y="279208"/>
                        <a:pt x="1142131" y="250503"/>
                        <a:pt x="1154907" y="228145"/>
                      </a:cubicBezTo>
                      <a:cubicBezTo>
                        <a:pt x="1161549" y="216522"/>
                        <a:pt x="1181305" y="221946"/>
                        <a:pt x="1193007" y="215445"/>
                      </a:cubicBezTo>
                      <a:cubicBezTo>
                        <a:pt x="1219692" y="200620"/>
                        <a:pt x="1269207" y="164645"/>
                        <a:pt x="1269207" y="164645"/>
                      </a:cubicBezTo>
                      <a:cubicBezTo>
                        <a:pt x="1324089" y="0"/>
                        <a:pt x="1267861" y="87229"/>
                        <a:pt x="1574007" y="101145"/>
                      </a:cubicBezTo>
                      <a:cubicBezTo>
                        <a:pt x="1586707" y="118078"/>
                        <a:pt x="1597140" y="136978"/>
                        <a:pt x="1612107" y="151945"/>
                      </a:cubicBezTo>
                      <a:cubicBezTo>
                        <a:pt x="1622900" y="162738"/>
                        <a:pt x="1643381" y="163693"/>
                        <a:pt x="1650207" y="177345"/>
                      </a:cubicBezTo>
                      <a:cubicBezTo>
                        <a:pt x="1700870" y="278670"/>
                        <a:pt x="1619886" y="239205"/>
                        <a:pt x="1701007" y="266245"/>
                      </a:cubicBezTo>
                      <a:cubicBezTo>
                        <a:pt x="1713707" y="278945"/>
                        <a:pt x="1730385" y="288645"/>
                        <a:pt x="1739107" y="304345"/>
                      </a:cubicBezTo>
                      <a:cubicBezTo>
                        <a:pt x="1752110" y="327750"/>
                        <a:pt x="1756040" y="355145"/>
                        <a:pt x="1764507" y="380545"/>
                      </a:cubicBezTo>
                      <a:cubicBezTo>
                        <a:pt x="1768740" y="393245"/>
                        <a:pt x="1773960" y="405658"/>
                        <a:pt x="1777207" y="418645"/>
                      </a:cubicBezTo>
                      <a:cubicBezTo>
                        <a:pt x="1781440" y="435578"/>
                        <a:pt x="1776655" y="458086"/>
                        <a:pt x="1789907" y="469445"/>
                      </a:cubicBezTo>
                      <a:cubicBezTo>
                        <a:pt x="1810235" y="486869"/>
                        <a:pt x="1839370" y="493438"/>
                        <a:pt x="1866107" y="494845"/>
                      </a:cubicBezTo>
                      <a:lnTo>
                        <a:pt x="2107407" y="507545"/>
                      </a:lnTo>
                      <a:cubicBezTo>
                        <a:pt x="2246358" y="553862"/>
                        <a:pt x="2039604" y="476281"/>
                        <a:pt x="2170907" y="558345"/>
                      </a:cubicBezTo>
                      <a:cubicBezTo>
                        <a:pt x="2201237" y="577301"/>
                        <a:pt x="2274344" y="589192"/>
                        <a:pt x="2310607" y="596445"/>
                      </a:cubicBezTo>
                      <a:lnTo>
                        <a:pt x="2907507" y="583745"/>
                      </a:lnTo>
                      <a:cubicBezTo>
                        <a:pt x="2920883" y="583210"/>
                        <a:pt x="2933633" y="577032"/>
                        <a:pt x="2945607" y="571045"/>
                      </a:cubicBezTo>
                      <a:cubicBezTo>
                        <a:pt x="2959259" y="564219"/>
                        <a:pt x="2971007" y="554112"/>
                        <a:pt x="2983707" y="545645"/>
                      </a:cubicBezTo>
                      <a:cubicBezTo>
                        <a:pt x="3041933" y="458306"/>
                        <a:pt x="3005547" y="479098"/>
                        <a:pt x="3072607" y="456745"/>
                      </a:cubicBezTo>
                      <a:cubicBezTo>
                        <a:pt x="3087029" y="399055"/>
                        <a:pt x="3089110" y="396471"/>
                        <a:pt x="3098007" y="329745"/>
                      </a:cubicBezTo>
                      <a:cubicBezTo>
                        <a:pt x="3103073" y="291747"/>
                        <a:pt x="3105286" y="253394"/>
                        <a:pt x="3110707" y="215445"/>
                      </a:cubicBezTo>
                      <a:cubicBezTo>
                        <a:pt x="3130879" y="74241"/>
                        <a:pt x="3123407" y="244740"/>
                        <a:pt x="3123407" y="37645"/>
                      </a:cubicBezTo>
                      <a:lnTo>
                        <a:pt x="456407" y="50345"/>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0" name="9 Forma libre"/>
                <p:cNvSpPr/>
                <p:nvPr/>
              </p:nvSpPr>
              <p:spPr>
                <a:xfrm>
                  <a:off x="3226870" y="2220383"/>
                  <a:ext cx="421120" cy="321139"/>
                </a:xfrm>
                <a:custGeom>
                  <a:avLst/>
                  <a:gdLst>
                    <a:gd name="connsiteX0" fmla="*/ 164030 w 421120"/>
                    <a:gd name="connsiteY0" fmla="*/ 2117 h 321139"/>
                    <a:gd name="connsiteX1" fmla="*/ 125930 w 421120"/>
                    <a:gd name="connsiteY1" fmla="*/ 27517 h 321139"/>
                    <a:gd name="connsiteX2" fmla="*/ 87830 w 421120"/>
                    <a:gd name="connsiteY2" fmla="*/ 40217 h 321139"/>
                    <a:gd name="connsiteX3" fmla="*/ 11630 w 421120"/>
                    <a:gd name="connsiteY3" fmla="*/ 91017 h 321139"/>
                    <a:gd name="connsiteX4" fmla="*/ 49730 w 421120"/>
                    <a:gd name="connsiteY4" fmla="*/ 281517 h 321139"/>
                    <a:gd name="connsiteX5" fmla="*/ 100530 w 421120"/>
                    <a:gd name="connsiteY5" fmla="*/ 294217 h 321139"/>
                    <a:gd name="connsiteX6" fmla="*/ 227530 w 421120"/>
                    <a:gd name="connsiteY6" fmla="*/ 319617 h 321139"/>
                    <a:gd name="connsiteX7" fmla="*/ 392630 w 421120"/>
                    <a:gd name="connsiteY7" fmla="*/ 306917 h 321139"/>
                    <a:gd name="connsiteX8" fmla="*/ 418030 w 421120"/>
                    <a:gd name="connsiteY8" fmla="*/ 268817 h 321139"/>
                    <a:gd name="connsiteX9" fmla="*/ 405330 w 421120"/>
                    <a:gd name="connsiteY9" fmla="*/ 167217 h 321139"/>
                    <a:gd name="connsiteX10" fmla="*/ 367230 w 421120"/>
                    <a:gd name="connsiteY10" fmla="*/ 141817 h 321139"/>
                    <a:gd name="connsiteX11" fmla="*/ 252930 w 421120"/>
                    <a:gd name="connsiteY11" fmla="*/ 91017 h 321139"/>
                    <a:gd name="connsiteX12" fmla="*/ 240230 w 421120"/>
                    <a:gd name="connsiteY12" fmla="*/ 52917 h 321139"/>
                    <a:gd name="connsiteX13" fmla="*/ 164030 w 421120"/>
                    <a:gd name="connsiteY13" fmla="*/ 14817 h 321139"/>
                    <a:gd name="connsiteX14" fmla="*/ 164030 w 421120"/>
                    <a:gd name="connsiteY14" fmla="*/ 2117 h 3211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21120" h="321139">
                      <a:moveTo>
                        <a:pt x="164030" y="2117"/>
                      </a:moveTo>
                      <a:cubicBezTo>
                        <a:pt x="157680" y="4234"/>
                        <a:pt x="139582" y="20691"/>
                        <a:pt x="125930" y="27517"/>
                      </a:cubicBezTo>
                      <a:cubicBezTo>
                        <a:pt x="113956" y="33504"/>
                        <a:pt x="99532" y="33716"/>
                        <a:pt x="87830" y="40217"/>
                      </a:cubicBezTo>
                      <a:cubicBezTo>
                        <a:pt x="61145" y="55042"/>
                        <a:pt x="11630" y="91017"/>
                        <a:pt x="11630" y="91017"/>
                      </a:cubicBezTo>
                      <a:cubicBezTo>
                        <a:pt x="12416" y="100453"/>
                        <a:pt x="0" y="248364"/>
                        <a:pt x="49730" y="281517"/>
                      </a:cubicBezTo>
                      <a:cubicBezTo>
                        <a:pt x="64253" y="291199"/>
                        <a:pt x="83463" y="290560"/>
                        <a:pt x="100530" y="294217"/>
                      </a:cubicBezTo>
                      <a:cubicBezTo>
                        <a:pt x="142743" y="303263"/>
                        <a:pt x="227530" y="319617"/>
                        <a:pt x="227530" y="319617"/>
                      </a:cubicBezTo>
                      <a:cubicBezTo>
                        <a:pt x="282563" y="315384"/>
                        <a:pt x="339298" y="321139"/>
                        <a:pt x="392630" y="306917"/>
                      </a:cubicBezTo>
                      <a:cubicBezTo>
                        <a:pt x="407378" y="302984"/>
                        <a:pt x="416648" y="284018"/>
                        <a:pt x="418030" y="268817"/>
                      </a:cubicBezTo>
                      <a:cubicBezTo>
                        <a:pt x="421120" y="234827"/>
                        <a:pt x="418006" y="198906"/>
                        <a:pt x="405330" y="167217"/>
                      </a:cubicBezTo>
                      <a:cubicBezTo>
                        <a:pt x="399661" y="153045"/>
                        <a:pt x="381178" y="148016"/>
                        <a:pt x="367230" y="141817"/>
                      </a:cubicBezTo>
                      <a:cubicBezTo>
                        <a:pt x="231210" y="81364"/>
                        <a:pt x="339155" y="148500"/>
                        <a:pt x="252930" y="91017"/>
                      </a:cubicBezTo>
                      <a:cubicBezTo>
                        <a:pt x="248697" y="78317"/>
                        <a:pt x="248593" y="63370"/>
                        <a:pt x="240230" y="52917"/>
                      </a:cubicBezTo>
                      <a:cubicBezTo>
                        <a:pt x="224710" y="33517"/>
                        <a:pt x="187037" y="20569"/>
                        <a:pt x="164030" y="14817"/>
                      </a:cubicBezTo>
                      <a:cubicBezTo>
                        <a:pt x="159923" y="13790"/>
                        <a:pt x="170380" y="0"/>
                        <a:pt x="164030" y="2117"/>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1" name="10 Forma libre"/>
                <p:cNvSpPr/>
                <p:nvPr/>
              </p:nvSpPr>
              <p:spPr>
                <a:xfrm>
                  <a:off x="2651736" y="2413000"/>
                  <a:ext cx="252790" cy="177800"/>
                </a:xfrm>
                <a:custGeom>
                  <a:avLst/>
                  <a:gdLst>
                    <a:gd name="connsiteX0" fmla="*/ 142264 w 252790"/>
                    <a:gd name="connsiteY0" fmla="*/ 0 h 177800"/>
                    <a:gd name="connsiteX1" fmla="*/ 104164 w 252790"/>
                    <a:gd name="connsiteY1" fmla="*/ 25400 h 177800"/>
                    <a:gd name="connsiteX2" fmla="*/ 15264 w 252790"/>
                    <a:gd name="connsiteY2" fmla="*/ 38100 h 177800"/>
                    <a:gd name="connsiteX3" fmla="*/ 27964 w 252790"/>
                    <a:gd name="connsiteY3" fmla="*/ 101600 h 177800"/>
                    <a:gd name="connsiteX4" fmla="*/ 142264 w 252790"/>
                    <a:gd name="connsiteY4" fmla="*/ 165100 h 177800"/>
                    <a:gd name="connsiteX5" fmla="*/ 180364 w 252790"/>
                    <a:gd name="connsiteY5" fmla="*/ 177800 h 177800"/>
                    <a:gd name="connsiteX6" fmla="*/ 205764 w 252790"/>
                    <a:gd name="connsiteY6" fmla="*/ 38100 h 177800"/>
                    <a:gd name="connsiteX7" fmla="*/ 167664 w 252790"/>
                    <a:gd name="connsiteY7" fmla="*/ 25400 h 177800"/>
                    <a:gd name="connsiteX8" fmla="*/ 142264 w 252790"/>
                    <a:gd name="connsiteY8" fmla="*/ 0 h 17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2790" h="177800">
                      <a:moveTo>
                        <a:pt x="142264" y="0"/>
                      </a:moveTo>
                      <a:cubicBezTo>
                        <a:pt x="131681" y="0"/>
                        <a:pt x="118784" y="21014"/>
                        <a:pt x="104164" y="25400"/>
                      </a:cubicBezTo>
                      <a:cubicBezTo>
                        <a:pt x="75492" y="34002"/>
                        <a:pt x="36431" y="16933"/>
                        <a:pt x="15264" y="38100"/>
                      </a:cubicBezTo>
                      <a:cubicBezTo>
                        <a:pt x="0" y="53364"/>
                        <a:pt x="18311" y="82293"/>
                        <a:pt x="27964" y="101600"/>
                      </a:cubicBezTo>
                      <a:cubicBezTo>
                        <a:pt x="50777" y="147226"/>
                        <a:pt x="100036" y="151024"/>
                        <a:pt x="142264" y="165100"/>
                      </a:cubicBezTo>
                      <a:lnTo>
                        <a:pt x="180364" y="177800"/>
                      </a:lnTo>
                      <a:cubicBezTo>
                        <a:pt x="248443" y="155107"/>
                        <a:pt x="252790" y="167422"/>
                        <a:pt x="205764" y="38100"/>
                      </a:cubicBezTo>
                      <a:cubicBezTo>
                        <a:pt x="201189" y="25519"/>
                        <a:pt x="179638" y="31387"/>
                        <a:pt x="167664" y="25400"/>
                      </a:cubicBezTo>
                      <a:cubicBezTo>
                        <a:pt x="154012" y="18574"/>
                        <a:pt x="152847" y="0"/>
                        <a:pt x="142264" y="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2" name="11 Forma libre"/>
                <p:cNvSpPr/>
                <p:nvPr/>
              </p:nvSpPr>
              <p:spPr>
                <a:xfrm>
                  <a:off x="3022600" y="4218196"/>
                  <a:ext cx="635000" cy="587468"/>
                </a:xfrm>
                <a:custGeom>
                  <a:avLst/>
                  <a:gdLst>
                    <a:gd name="connsiteX0" fmla="*/ 152400 w 635000"/>
                    <a:gd name="connsiteY0" fmla="*/ 36304 h 587468"/>
                    <a:gd name="connsiteX1" fmla="*/ 254000 w 635000"/>
                    <a:gd name="connsiteY1" fmla="*/ 125204 h 587468"/>
                    <a:gd name="connsiteX2" fmla="*/ 419100 w 635000"/>
                    <a:gd name="connsiteY2" fmla="*/ 112504 h 587468"/>
                    <a:gd name="connsiteX3" fmla="*/ 457200 w 635000"/>
                    <a:gd name="connsiteY3" fmla="*/ 99804 h 587468"/>
                    <a:gd name="connsiteX4" fmla="*/ 558800 w 635000"/>
                    <a:gd name="connsiteY4" fmla="*/ 112504 h 587468"/>
                    <a:gd name="connsiteX5" fmla="*/ 571500 w 635000"/>
                    <a:gd name="connsiteY5" fmla="*/ 214104 h 587468"/>
                    <a:gd name="connsiteX6" fmla="*/ 609600 w 635000"/>
                    <a:gd name="connsiteY6" fmla="*/ 239504 h 587468"/>
                    <a:gd name="connsiteX7" fmla="*/ 635000 w 635000"/>
                    <a:gd name="connsiteY7" fmla="*/ 290304 h 587468"/>
                    <a:gd name="connsiteX8" fmla="*/ 622300 w 635000"/>
                    <a:gd name="connsiteY8" fmla="*/ 379204 h 587468"/>
                    <a:gd name="connsiteX9" fmla="*/ 609600 w 635000"/>
                    <a:gd name="connsiteY9" fmla="*/ 417304 h 587468"/>
                    <a:gd name="connsiteX10" fmla="*/ 533400 w 635000"/>
                    <a:gd name="connsiteY10" fmla="*/ 468104 h 587468"/>
                    <a:gd name="connsiteX11" fmla="*/ 508000 w 635000"/>
                    <a:gd name="connsiteY11" fmla="*/ 506204 h 587468"/>
                    <a:gd name="connsiteX12" fmla="*/ 355600 w 635000"/>
                    <a:gd name="connsiteY12" fmla="*/ 531604 h 587468"/>
                    <a:gd name="connsiteX13" fmla="*/ 228600 w 635000"/>
                    <a:gd name="connsiteY13" fmla="*/ 468104 h 587468"/>
                    <a:gd name="connsiteX14" fmla="*/ 228600 w 635000"/>
                    <a:gd name="connsiteY14" fmla="*/ 468104 h 587468"/>
                    <a:gd name="connsiteX15" fmla="*/ 152400 w 635000"/>
                    <a:gd name="connsiteY15" fmla="*/ 442704 h 587468"/>
                    <a:gd name="connsiteX16" fmla="*/ 101600 w 635000"/>
                    <a:gd name="connsiteY16" fmla="*/ 366504 h 587468"/>
                    <a:gd name="connsiteX17" fmla="*/ 63500 w 635000"/>
                    <a:gd name="connsiteY17" fmla="*/ 328404 h 587468"/>
                    <a:gd name="connsiteX18" fmla="*/ 0 w 635000"/>
                    <a:gd name="connsiteY18" fmla="*/ 239504 h 587468"/>
                    <a:gd name="connsiteX19" fmla="*/ 38100 w 635000"/>
                    <a:gd name="connsiteY19" fmla="*/ 163304 h 587468"/>
                    <a:gd name="connsiteX20" fmla="*/ 76200 w 635000"/>
                    <a:gd name="connsiteY20" fmla="*/ 137904 h 587468"/>
                    <a:gd name="connsiteX21" fmla="*/ 76200 w 635000"/>
                    <a:gd name="connsiteY21" fmla="*/ 10904 h 587468"/>
                    <a:gd name="connsiteX22" fmla="*/ 127000 w 635000"/>
                    <a:gd name="connsiteY22" fmla="*/ 23604 h 587468"/>
                    <a:gd name="connsiteX23" fmla="*/ 152400 w 635000"/>
                    <a:gd name="connsiteY23" fmla="*/ 36304 h 587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635000" h="587468">
                      <a:moveTo>
                        <a:pt x="152400" y="36304"/>
                      </a:moveTo>
                      <a:cubicBezTo>
                        <a:pt x="173567" y="53237"/>
                        <a:pt x="211667" y="61704"/>
                        <a:pt x="254000" y="125204"/>
                      </a:cubicBezTo>
                      <a:cubicBezTo>
                        <a:pt x="309033" y="120971"/>
                        <a:pt x="364330" y="119350"/>
                        <a:pt x="419100" y="112504"/>
                      </a:cubicBezTo>
                      <a:cubicBezTo>
                        <a:pt x="432384" y="110844"/>
                        <a:pt x="443813" y="99804"/>
                        <a:pt x="457200" y="99804"/>
                      </a:cubicBezTo>
                      <a:cubicBezTo>
                        <a:pt x="491330" y="99804"/>
                        <a:pt x="524933" y="108271"/>
                        <a:pt x="558800" y="112504"/>
                      </a:cubicBezTo>
                      <a:cubicBezTo>
                        <a:pt x="563033" y="146371"/>
                        <a:pt x="558824" y="182415"/>
                        <a:pt x="571500" y="214104"/>
                      </a:cubicBezTo>
                      <a:cubicBezTo>
                        <a:pt x="577169" y="228276"/>
                        <a:pt x="599829" y="227778"/>
                        <a:pt x="609600" y="239504"/>
                      </a:cubicBezTo>
                      <a:cubicBezTo>
                        <a:pt x="621720" y="254048"/>
                        <a:pt x="626533" y="273371"/>
                        <a:pt x="635000" y="290304"/>
                      </a:cubicBezTo>
                      <a:cubicBezTo>
                        <a:pt x="630767" y="319937"/>
                        <a:pt x="628171" y="349851"/>
                        <a:pt x="622300" y="379204"/>
                      </a:cubicBezTo>
                      <a:cubicBezTo>
                        <a:pt x="619675" y="392331"/>
                        <a:pt x="619066" y="407838"/>
                        <a:pt x="609600" y="417304"/>
                      </a:cubicBezTo>
                      <a:cubicBezTo>
                        <a:pt x="588014" y="438890"/>
                        <a:pt x="533400" y="468104"/>
                        <a:pt x="533400" y="468104"/>
                      </a:cubicBezTo>
                      <a:cubicBezTo>
                        <a:pt x="524933" y="480804"/>
                        <a:pt x="514826" y="492552"/>
                        <a:pt x="508000" y="506204"/>
                      </a:cubicBezTo>
                      <a:cubicBezTo>
                        <a:pt x="467368" y="587468"/>
                        <a:pt x="554548" y="549690"/>
                        <a:pt x="355600" y="531604"/>
                      </a:cubicBezTo>
                      <a:cubicBezTo>
                        <a:pt x="275184" y="511500"/>
                        <a:pt x="319323" y="528586"/>
                        <a:pt x="228600" y="468104"/>
                      </a:cubicBezTo>
                      <a:lnTo>
                        <a:pt x="228600" y="468104"/>
                      </a:lnTo>
                      <a:lnTo>
                        <a:pt x="152400" y="442704"/>
                      </a:lnTo>
                      <a:cubicBezTo>
                        <a:pt x="135467" y="417304"/>
                        <a:pt x="123186" y="388090"/>
                        <a:pt x="101600" y="366504"/>
                      </a:cubicBezTo>
                      <a:cubicBezTo>
                        <a:pt x="88900" y="353804"/>
                        <a:pt x="75189" y="342041"/>
                        <a:pt x="63500" y="328404"/>
                      </a:cubicBezTo>
                      <a:cubicBezTo>
                        <a:pt x="39871" y="300837"/>
                        <a:pt x="20102" y="269657"/>
                        <a:pt x="0" y="239504"/>
                      </a:cubicBezTo>
                      <a:cubicBezTo>
                        <a:pt x="10329" y="208516"/>
                        <a:pt x="13481" y="187923"/>
                        <a:pt x="38100" y="163304"/>
                      </a:cubicBezTo>
                      <a:cubicBezTo>
                        <a:pt x="48893" y="152511"/>
                        <a:pt x="63500" y="146371"/>
                        <a:pt x="76200" y="137904"/>
                      </a:cubicBezTo>
                      <a:cubicBezTo>
                        <a:pt x="71529" y="114548"/>
                        <a:pt x="47005" y="34260"/>
                        <a:pt x="76200" y="10904"/>
                      </a:cubicBezTo>
                      <a:cubicBezTo>
                        <a:pt x="89830" y="0"/>
                        <a:pt x="109884" y="20181"/>
                        <a:pt x="127000" y="23604"/>
                      </a:cubicBezTo>
                      <a:cubicBezTo>
                        <a:pt x="131151" y="24434"/>
                        <a:pt x="131233" y="19371"/>
                        <a:pt x="152400" y="36304"/>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42073" name="27 Grupo"/>
              <p:cNvGrpSpPr>
                <a:grpSpLocks/>
              </p:cNvGrpSpPr>
              <p:nvPr/>
            </p:nvGrpSpPr>
            <p:grpSpPr bwMode="auto">
              <a:xfrm>
                <a:off x="1435100" y="368300"/>
                <a:ext cx="2857500" cy="6159500"/>
                <a:chOff x="1435100" y="368300"/>
                <a:chExt cx="2857500" cy="6159500"/>
              </a:xfrm>
            </p:grpSpPr>
            <p:sp>
              <p:nvSpPr>
                <p:cNvPr id="15" name="14 Forma libre"/>
                <p:cNvSpPr/>
                <p:nvPr/>
              </p:nvSpPr>
              <p:spPr>
                <a:xfrm>
                  <a:off x="2870200" y="368300"/>
                  <a:ext cx="1397000" cy="6159500"/>
                </a:xfrm>
                <a:custGeom>
                  <a:avLst/>
                  <a:gdLst>
                    <a:gd name="connsiteX0" fmla="*/ 152400 w 1397000"/>
                    <a:gd name="connsiteY0" fmla="*/ 0 h 6159500"/>
                    <a:gd name="connsiteX1" fmla="*/ 63500 w 1397000"/>
                    <a:gd name="connsiteY1" fmla="*/ 190500 h 6159500"/>
                    <a:gd name="connsiteX2" fmla="*/ 0 w 1397000"/>
                    <a:gd name="connsiteY2" fmla="*/ 558800 h 6159500"/>
                    <a:gd name="connsiteX3" fmla="*/ 12700 w 1397000"/>
                    <a:gd name="connsiteY3" fmla="*/ 584200 h 6159500"/>
                    <a:gd name="connsiteX4" fmla="*/ 63500 w 1397000"/>
                    <a:gd name="connsiteY4" fmla="*/ 825500 h 6159500"/>
                    <a:gd name="connsiteX5" fmla="*/ 25400 w 1397000"/>
                    <a:gd name="connsiteY5" fmla="*/ 1193800 h 6159500"/>
                    <a:gd name="connsiteX6" fmla="*/ 25400 w 1397000"/>
                    <a:gd name="connsiteY6" fmla="*/ 2057400 h 6159500"/>
                    <a:gd name="connsiteX7" fmla="*/ 38100 w 1397000"/>
                    <a:gd name="connsiteY7" fmla="*/ 2298700 h 6159500"/>
                    <a:gd name="connsiteX8" fmla="*/ 127000 w 1397000"/>
                    <a:gd name="connsiteY8" fmla="*/ 2959100 h 6159500"/>
                    <a:gd name="connsiteX9" fmla="*/ 1397000 w 1397000"/>
                    <a:gd name="connsiteY9" fmla="*/ 4838700 h 6159500"/>
                    <a:gd name="connsiteX10" fmla="*/ 1397000 w 1397000"/>
                    <a:gd name="connsiteY10" fmla="*/ 4927600 h 6159500"/>
                    <a:gd name="connsiteX11" fmla="*/ 1231900 w 1397000"/>
                    <a:gd name="connsiteY11" fmla="*/ 5130800 h 6159500"/>
                    <a:gd name="connsiteX12" fmla="*/ 622300 w 1397000"/>
                    <a:gd name="connsiteY12" fmla="*/ 5626100 h 6159500"/>
                    <a:gd name="connsiteX13" fmla="*/ 444500 w 1397000"/>
                    <a:gd name="connsiteY13" fmla="*/ 5905500 h 6159500"/>
                    <a:gd name="connsiteX14" fmla="*/ 254000 w 1397000"/>
                    <a:gd name="connsiteY14" fmla="*/ 6159500 h 6159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397000" h="6159500">
                      <a:moveTo>
                        <a:pt x="152400" y="0"/>
                      </a:moveTo>
                      <a:lnTo>
                        <a:pt x="63500" y="190500"/>
                      </a:lnTo>
                      <a:lnTo>
                        <a:pt x="0" y="558800"/>
                      </a:lnTo>
                      <a:lnTo>
                        <a:pt x="12700" y="584200"/>
                      </a:lnTo>
                      <a:lnTo>
                        <a:pt x="63500" y="825500"/>
                      </a:lnTo>
                      <a:lnTo>
                        <a:pt x="25400" y="1193800"/>
                      </a:lnTo>
                      <a:lnTo>
                        <a:pt x="25400" y="2057400"/>
                      </a:lnTo>
                      <a:lnTo>
                        <a:pt x="38100" y="2298700"/>
                      </a:lnTo>
                      <a:lnTo>
                        <a:pt x="127000" y="2959100"/>
                      </a:lnTo>
                      <a:lnTo>
                        <a:pt x="1397000" y="4838700"/>
                      </a:lnTo>
                      <a:lnTo>
                        <a:pt x="1397000" y="4927600"/>
                      </a:lnTo>
                      <a:lnTo>
                        <a:pt x="1231900" y="5130800"/>
                      </a:lnTo>
                      <a:lnTo>
                        <a:pt x="622300" y="5626100"/>
                      </a:lnTo>
                      <a:lnTo>
                        <a:pt x="444500" y="5905500"/>
                      </a:lnTo>
                      <a:lnTo>
                        <a:pt x="254000" y="6159500"/>
                      </a:lnTo>
                    </a:path>
                  </a:pathLst>
                </a:custGeom>
                <a:ln w="28575">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16" name="15 Forma libre"/>
                <p:cNvSpPr/>
                <p:nvPr/>
              </p:nvSpPr>
              <p:spPr>
                <a:xfrm>
                  <a:off x="1460500" y="952500"/>
                  <a:ext cx="1422400" cy="1917700"/>
                </a:xfrm>
                <a:custGeom>
                  <a:avLst/>
                  <a:gdLst>
                    <a:gd name="connsiteX0" fmla="*/ 1422400 w 1422400"/>
                    <a:gd name="connsiteY0" fmla="*/ 0 h 1917700"/>
                    <a:gd name="connsiteX1" fmla="*/ 1333500 w 1422400"/>
                    <a:gd name="connsiteY1" fmla="*/ 469900 h 1917700"/>
                    <a:gd name="connsiteX2" fmla="*/ 927100 w 1422400"/>
                    <a:gd name="connsiteY2" fmla="*/ 977900 h 1917700"/>
                    <a:gd name="connsiteX3" fmla="*/ 406400 w 1422400"/>
                    <a:gd name="connsiteY3" fmla="*/ 1358900 h 1917700"/>
                    <a:gd name="connsiteX4" fmla="*/ 215900 w 1422400"/>
                    <a:gd name="connsiteY4" fmla="*/ 1663700 h 1917700"/>
                    <a:gd name="connsiteX5" fmla="*/ 0 w 1422400"/>
                    <a:gd name="connsiteY5" fmla="*/ 1917700 h 1917700"/>
                    <a:gd name="connsiteX6" fmla="*/ 12700 w 1422400"/>
                    <a:gd name="connsiteY6" fmla="*/ 1917700 h 1917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2400" h="1917700">
                      <a:moveTo>
                        <a:pt x="1422400" y="0"/>
                      </a:moveTo>
                      <a:lnTo>
                        <a:pt x="1333500" y="469900"/>
                      </a:lnTo>
                      <a:lnTo>
                        <a:pt x="927100" y="977900"/>
                      </a:lnTo>
                      <a:lnTo>
                        <a:pt x="406400" y="1358900"/>
                      </a:lnTo>
                      <a:lnTo>
                        <a:pt x="215900" y="1663700"/>
                      </a:lnTo>
                      <a:lnTo>
                        <a:pt x="0" y="1917700"/>
                      </a:lnTo>
                      <a:lnTo>
                        <a:pt x="12700" y="1917700"/>
                      </a:lnTo>
                    </a:path>
                  </a:pathLst>
                </a:custGeom>
                <a:ln w="28575">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17" name="16 Forma libre"/>
                <p:cNvSpPr/>
                <p:nvPr/>
              </p:nvSpPr>
              <p:spPr>
                <a:xfrm>
                  <a:off x="1435100" y="2870200"/>
                  <a:ext cx="2857500" cy="203200"/>
                </a:xfrm>
                <a:custGeom>
                  <a:avLst/>
                  <a:gdLst>
                    <a:gd name="connsiteX0" fmla="*/ 0 w 2857500"/>
                    <a:gd name="connsiteY0" fmla="*/ 165100 h 203200"/>
                    <a:gd name="connsiteX1" fmla="*/ 342900 w 2857500"/>
                    <a:gd name="connsiteY1" fmla="*/ 0 h 203200"/>
                    <a:gd name="connsiteX2" fmla="*/ 1460500 w 2857500"/>
                    <a:gd name="connsiteY2" fmla="*/ 114300 h 203200"/>
                    <a:gd name="connsiteX3" fmla="*/ 1549400 w 2857500"/>
                    <a:gd name="connsiteY3" fmla="*/ 76200 h 203200"/>
                    <a:gd name="connsiteX4" fmla="*/ 1778000 w 2857500"/>
                    <a:gd name="connsiteY4" fmla="*/ 76200 h 203200"/>
                    <a:gd name="connsiteX5" fmla="*/ 2057400 w 2857500"/>
                    <a:gd name="connsiteY5" fmla="*/ 12700 h 203200"/>
                    <a:gd name="connsiteX6" fmla="*/ 2184400 w 2857500"/>
                    <a:gd name="connsiteY6" fmla="*/ 38100 h 203200"/>
                    <a:gd name="connsiteX7" fmla="*/ 2324100 w 2857500"/>
                    <a:gd name="connsiteY7" fmla="*/ 88900 h 203200"/>
                    <a:gd name="connsiteX8" fmla="*/ 2374900 w 2857500"/>
                    <a:gd name="connsiteY8" fmla="*/ 127000 h 203200"/>
                    <a:gd name="connsiteX9" fmla="*/ 2438400 w 2857500"/>
                    <a:gd name="connsiteY9" fmla="*/ 152400 h 203200"/>
                    <a:gd name="connsiteX10" fmla="*/ 2514600 w 2857500"/>
                    <a:gd name="connsiteY10" fmla="*/ 177800 h 203200"/>
                    <a:gd name="connsiteX11" fmla="*/ 2514600 w 2857500"/>
                    <a:gd name="connsiteY11" fmla="*/ 177800 h 203200"/>
                    <a:gd name="connsiteX12" fmla="*/ 2705100 w 2857500"/>
                    <a:gd name="connsiteY12" fmla="*/ 203200 h 203200"/>
                    <a:gd name="connsiteX13" fmla="*/ 2806700 w 2857500"/>
                    <a:gd name="connsiteY13" fmla="*/ 203200 h 203200"/>
                    <a:gd name="connsiteX14" fmla="*/ 2857500 w 2857500"/>
                    <a:gd name="connsiteY14" fmla="*/ 203200 h 203200"/>
                    <a:gd name="connsiteX15" fmla="*/ 2857500 w 2857500"/>
                    <a:gd name="connsiteY15" fmla="*/ 203200 h 203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857500" h="203200">
                      <a:moveTo>
                        <a:pt x="0" y="165100"/>
                      </a:moveTo>
                      <a:lnTo>
                        <a:pt x="342900" y="0"/>
                      </a:lnTo>
                      <a:lnTo>
                        <a:pt x="1460500" y="114300"/>
                      </a:lnTo>
                      <a:cubicBezTo>
                        <a:pt x="1540486" y="74307"/>
                        <a:pt x="1508302" y="76200"/>
                        <a:pt x="1549400" y="76200"/>
                      </a:cubicBezTo>
                      <a:lnTo>
                        <a:pt x="1778000" y="76200"/>
                      </a:lnTo>
                      <a:lnTo>
                        <a:pt x="2057400" y="12700"/>
                      </a:lnTo>
                      <a:cubicBezTo>
                        <a:pt x="2175833" y="39018"/>
                        <a:pt x="2132671" y="38100"/>
                        <a:pt x="2184400" y="38100"/>
                      </a:cubicBezTo>
                      <a:cubicBezTo>
                        <a:pt x="2310389" y="66097"/>
                        <a:pt x="2271102" y="35902"/>
                        <a:pt x="2324100" y="88900"/>
                      </a:cubicBezTo>
                      <a:cubicBezTo>
                        <a:pt x="2371180" y="104593"/>
                        <a:pt x="2356213" y="89626"/>
                        <a:pt x="2374900" y="127000"/>
                      </a:cubicBezTo>
                      <a:cubicBezTo>
                        <a:pt x="2421980" y="142693"/>
                        <a:pt x="2401026" y="133713"/>
                        <a:pt x="2438400" y="152400"/>
                      </a:cubicBezTo>
                      <a:cubicBezTo>
                        <a:pt x="2496773" y="181586"/>
                        <a:pt x="2470268" y="177800"/>
                        <a:pt x="2514600" y="177800"/>
                      </a:cubicBezTo>
                      <a:lnTo>
                        <a:pt x="2514600" y="177800"/>
                      </a:lnTo>
                      <a:cubicBezTo>
                        <a:pt x="2689138" y="191226"/>
                        <a:pt x="2630331" y="165816"/>
                        <a:pt x="2705100" y="203200"/>
                      </a:cubicBezTo>
                      <a:lnTo>
                        <a:pt x="2806700" y="203200"/>
                      </a:lnTo>
                      <a:lnTo>
                        <a:pt x="2857500" y="203200"/>
                      </a:lnTo>
                      <a:lnTo>
                        <a:pt x="2857500" y="2032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18" name="17 Forma libre"/>
                <p:cNvSpPr/>
                <p:nvPr/>
              </p:nvSpPr>
              <p:spPr>
                <a:xfrm>
                  <a:off x="1714500" y="2159000"/>
                  <a:ext cx="1168400" cy="279400"/>
                </a:xfrm>
                <a:custGeom>
                  <a:avLst/>
                  <a:gdLst>
                    <a:gd name="connsiteX0" fmla="*/ 0 w 1168400"/>
                    <a:gd name="connsiteY0" fmla="*/ 0 h 279400"/>
                    <a:gd name="connsiteX1" fmla="*/ 165100 w 1168400"/>
                    <a:gd name="connsiteY1" fmla="*/ 139700 h 279400"/>
                    <a:gd name="connsiteX2" fmla="*/ 1168400 w 1168400"/>
                    <a:gd name="connsiteY2" fmla="*/ 279400 h 279400"/>
                    <a:gd name="connsiteX3" fmla="*/ 1168400 w 1168400"/>
                    <a:gd name="connsiteY3" fmla="*/ 279400 h 279400"/>
                  </a:gdLst>
                  <a:ahLst/>
                  <a:cxnLst>
                    <a:cxn ang="0">
                      <a:pos x="connsiteX0" y="connsiteY0"/>
                    </a:cxn>
                    <a:cxn ang="0">
                      <a:pos x="connsiteX1" y="connsiteY1"/>
                    </a:cxn>
                    <a:cxn ang="0">
                      <a:pos x="connsiteX2" y="connsiteY2"/>
                    </a:cxn>
                    <a:cxn ang="0">
                      <a:pos x="connsiteX3" y="connsiteY3"/>
                    </a:cxn>
                  </a:cxnLst>
                  <a:rect l="l" t="t" r="r" b="b"/>
                  <a:pathLst>
                    <a:path w="1168400" h="279400">
                      <a:moveTo>
                        <a:pt x="0" y="0"/>
                      </a:moveTo>
                      <a:lnTo>
                        <a:pt x="165100" y="139700"/>
                      </a:lnTo>
                      <a:lnTo>
                        <a:pt x="1168400" y="279400"/>
                      </a:lnTo>
                      <a:lnTo>
                        <a:pt x="1168400" y="2794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19" name="18 Forma libre"/>
                <p:cNvSpPr/>
                <p:nvPr/>
              </p:nvSpPr>
              <p:spPr>
                <a:xfrm>
                  <a:off x="2489200" y="381000"/>
                  <a:ext cx="406400" cy="419100"/>
                </a:xfrm>
                <a:custGeom>
                  <a:avLst/>
                  <a:gdLst>
                    <a:gd name="connsiteX0" fmla="*/ 0 w 406400"/>
                    <a:gd name="connsiteY0" fmla="*/ 0 h 419100"/>
                    <a:gd name="connsiteX1" fmla="*/ 279400 w 406400"/>
                    <a:gd name="connsiteY1" fmla="*/ 292100 h 419100"/>
                    <a:gd name="connsiteX2" fmla="*/ 393700 w 406400"/>
                    <a:gd name="connsiteY2" fmla="*/ 330200 h 419100"/>
                    <a:gd name="connsiteX3" fmla="*/ 406400 w 406400"/>
                    <a:gd name="connsiteY3" fmla="*/ 419100 h 419100"/>
                  </a:gdLst>
                  <a:ahLst/>
                  <a:cxnLst>
                    <a:cxn ang="0">
                      <a:pos x="connsiteX0" y="connsiteY0"/>
                    </a:cxn>
                    <a:cxn ang="0">
                      <a:pos x="connsiteX1" y="connsiteY1"/>
                    </a:cxn>
                    <a:cxn ang="0">
                      <a:pos x="connsiteX2" y="connsiteY2"/>
                    </a:cxn>
                    <a:cxn ang="0">
                      <a:pos x="connsiteX3" y="connsiteY3"/>
                    </a:cxn>
                  </a:cxnLst>
                  <a:rect l="l" t="t" r="r" b="b"/>
                  <a:pathLst>
                    <a:path w="406400" h="419100">
                      <a:moveTo>
                        <a:pt x="0" y="0"/>
                      </a:moveTo>
                      <a:lnTo>
                        <a:pt x="279400" y="292100"/>
                      </a:lnTo>
                      <a:lnTo>
                        <a:pt x="393700" y="330200"/>
                      </a:lnTo>
                      <a:lnTo>
                        <a:pt x="406400" y="4191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0" name="19 Forma libre"/>
                <p:cNvSpPr/>
                <p:nvPr/>
              </p:nvSpPr>
              <p:spPr>
                <a:xfrm>
                  <a:off x="3251200" y="5537200"/>
                  <a:ext cx="76200" cy="660400"/>
                </a:xfrm>
                <a:custGeom>
                  <a:avLst/>
                  <a:gdLst>
                    <a:gd name="connsiteX0" fmla="*/ 76200 w 76200"/>
                    <a:gd name="connsiteY0" fmla="*/ 0 h 660400"/>
                    <a:gd name="connsiteX1" fmla="*/ 63500 w 76200"/>
                    <a:gd name="connsiteY1" fmla="*/ 342900 h 660400"/>
                    <a:gd name="connsiteX2" fmla="*/ 0 w 76200"/>
                    <a:gd name="connsiteY2" fmla="*/ 660400 h 660400"/>
                  </a:gdLst>
                  <a:ahLst/>
                  <a:cxnLst>
                    <a:cxn ang="0">
                      <a:pos x="connsiteX0" y="connsiteY0"/>
                    </a:cxn>
                    <a:cxn ang="0">
                      <a:pos x="connsiteX1" y="connsiteY1"/>
                    </a:cxn>
                    <a:cxn ang="0">
                      <a:pos x="connsiteX2" y="connsiteY2"/>
                    </a:cxn>
                  </a:cxnLst>
                  <a:rect l="l" t="t" r="r" b="b"/>
                  <a:pathLst>
                    <a:path w="76200" h="660400">
                      <a:moveTo>
                        <a:pt x="76200" y="0"/>
                      </a:moveTo>
                      <a:lnTo>
                        <a:pt x="63500" y="342900"/>
                      </a:lnTo>
                      <a:lnTo>
                        <a:pt x="0" y="6604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1" name="20 Forma libre"/>
                <p:cNvSpPr/>
                <p:nvPr/>
              </p:nvSpPr>
              <p:spPr>
                <a:xfrm>
                  <a:off x="3314700" y="5473700"/>
                  <a:ext cx="673100" cy="88900"/>
                </a:xfrm>
                <a:custGeom>
                  <a:avLst/>
                  <a:gdLst>
                    <a:gd name="connsiteX0" fmla="*/ 673100 w 673100"/>
                    <a:gd name="connsiteY0" fmla="*/ 88900 h 88900"/>
                    <a:gd name="connsiteX1" fmla="*/ 609600 w 673100"/>
                    <a:gd name="connsiteY1" fmla="*/ 88900 h 88900"/>
                    <a:gd name="connsiteX2" fmla="*/ 508000 w 673100"/>
                    <a:gd name="connsiteY2" fmla="*/ 0 h 88900"/>
                    <a:gd name="connsiteX3" fmla="*/ 0 w 673100"/>
                    <a:gd name="connsiteY3" fmla="*/ 88900 h 88900"/>
                    <a:gd name="connsiteX4" fmla="*/ 0 w 673100"/>
                    <a:gd name="connsiteY4" fmla="*/ 63500 h 88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3100" h="88900">
                      <a:moveTo>
                        <a:pt x="673100" y="88900"/>
                      </a:moveTo>
                      <a:lnTo>
                        <a:pt x="609600" y="88900"/>
                      </a:lnTo>
                      <a:lnTo>
                        <a:pt x="508000" y="0"/>
                      </a:lnTo>
                      <a:lnTo>
                        <a:pt x="0" y="88900"/>
                      </a:lnTo>
                      <a:lnTo>
                        <a:pt x="0" y="635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2" name="21 Forma libre"/>
                <p:cNvSpPr/>
                <p:nvPr/>
              </p:nvSpPr>
              <p:spPr>
                <a:xfrm>
                  <a:off x="2667000" y="3416300"/>
                  <a:ext cx="622300" cy="2628900"/>
                </a:xfrm>
                <a:custGeom>
                  <a:avLst/>
                  <a:gdLst>
                    <a:gd name="connsiteX0" fmla="*/ 368300 w 622300"/>
                    <a:gd name="connsiteY0" fmla="*/ 0 h 2628900"/>
                    <a:gd name="connsiteX1" fmla="*/ 469900 w 622300"/>
                    <a:gd name="connsiteY1" fmla="*/ 863600 h 2628900"/>
                    <a:gd name="connsiteX2" fmla="*/ 546100 w 622300"/>
                    <a:gd name="connsiteY2" fmla="*/ 1244600 h 2628900"/>
                    <a:gd name="connsiteX3" fmla="*/ 520700 w 622300"/>
                    <a:gd name="connsiteY3" fmla="*/ 1409700 h 2628900"/>
                    <a:gd name="connsiteX4" fmla="*/ 520700 w 622300"/>
                    <a:gd name="connsiteY4" fmla="*/ 1511300 h 2628900"/>
                    <a:gd name="connsiteX5" fmla="*/ 469900 w 622300"/>
                    <a:gd name="connsiteY5" fmla="*/ 1587500 h 2628900"/>
                    <a:gd name="connsiteX6" fmla="*/ 457200 w 622300"/>
                    <a:gd name="connsiteY6" fmla="*/ 1676400 h 2628900"/>
                    <a:gd name="connsiteX7" fmla="*/ 381000 w 622300"/>
                    <a:gd name="connsiteY7" fmla="*/ 1714500 h 2628900"/>
                    <a:gd name="connsiteX8" fmla="*/ 355600 w 622300"/>
                    <a:gd name="connsiteY8" fmla="*/ 1803400 h 2628900"/>
                    <a:gd name="connsiteX9" fmla="*/ 355600 w 622300"/>
                    <a:gd name="connsiteY9" fmla="*/ 1841500 h 2628900"/>
                    <a:gd name="connsiteX10" fmla="*/ 368300 w 622300"/>
                    <a:gd name="connsiteY10" fmla="*/ 1981200 h 2628900"/>
                    <a:gd name="connsiteX11" fmla="*/ 304800 w 622300"/>
                    <a:gd name="connsiteY11" fmla="*/ 2222500 h 2628900"/>
                    <a:gd name="connsiteX12" fmla="*/ 266700 w 622300"/>
                    <a:gd name="connsiteY12" fmla="*/ 2425700 h 2628900"/>
                    <a:gd name="connsiteX13" fmla="*/ 25400 w 622300"/>
                    <a:gd name="connsiteY13" fmla="*/ 2413000 h 2628900"/>
                    <a:gd name="connsiteX14" fmla="*/ 0 w 622300"/>
                    <a:gd name="connsiteY14" fmla="*/ 2501900 h 2628900"/>
                    <a:gd name="connsiteX15" fmla="*/ 622300 w 622300"/>
                    <a:gd name="connsiteY15" fmla="*/ 2628900 h 2628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22300" h="2628900">
                      <a:moveTo>
                        <a:pt x="368300" y="0"/>
                      </a:moveTo>
                      <a:lnTo>
                        <a:pt x="469900" y="863600"/>
                      </a:lnTo>
                      <a:lnTo>
                        <a:pt x="546100" y="1244600"/>
                      </a:lnTo>
                      <a:lnTo>
                        <a:pt x="520700" y="1409700"/>
                      </a:lnTo>
                      <a:lnTo>
                        <a:pt x="520700" y="1511300"/>
                      </a:lnTo>
                      <a:cubicBezTo>
                        <a:pt x="479520" y="1579934"/>
                        <a:pt x="500054" y="1557346"/>
                        <a:pt x="469900" y="1587500"/>
                      </a:cubicBezTo>
                      <a:cubicBezTo>
                        <a:pt x="456504" y="1667876"/>
                        <a:pt x="457200" y="1637950"/>
                        <a:pt x="457200" y="1676400"/>
                      </a:cubicBezTo>
                      <a:lnTo>
                        <a:pt x="381000" y="1714500"/>
                      </a:lnTo>
                      <a:cubicBezTo>
                        <a:pt x="349920" y="1776659"/>
                        <a:pt x="355600" y="1746368"/>
                        <a:pt x="355600" y="1803400"/>
                      </a:cubicBezTo>
                      <a:lnTo>
                        <a:pt x="355600" y="1841500"/>
                      </a:lnTo>
                      <a:lnTo>
                        <a:pt x="368300" y="1981200"/>
                      </a:lnTo>
                      <a:lnTo>
                        <a:pt x="304800" y="2222500"/>
                      </a:lnTo>
                      <a:lnTo>
                        <a:pt x="266700" y="2425700"/>
                      </a:lnTo>
                      <a:lnTo>
                        <a:pt x="25400" y="2413000"/>
                      </a:lnTo>
                      <a:lnTo>
                        <a:pt x="0" y="2501900"/>
                      </a:lnTo>
                      <a:lnTo>
                        <a:pt x="622300" y="26289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3" name="22 Forma libre"/>
                <p:cNvSpPr/>
                <p:nvPr/>
              </p:nvSpPr>
              <p:spPr>
                <a:xfrm>
                  <a:off x="2566988" y="6019800"/>
                  <a:ext cx="590550" cy="61913"/>
                </a:xfrm>
                <a:custGeom>
                  <a:avLst/>
                  <a:gdLst>
                    <a:gd name="connsiteX0" fmla="*/ 0 w 590550"/>
                    <a:gd name="connsiteY0" fmla="*/ 0 h 61913"/>
                    <a:gd name="connsiteX1" fmla="*/ 590550 w 590550"/>
                    <a:gd name="connsiteY1" fmla="*/ 61913 h 61913"/>
                    <a:gd name="connsiteX2" fmla="*/ 590550 w 590550"/>
                    <a:gd name="connsiteY2" fmla="*/ 57150 h 61913"/>
                  </a:gdLst>
                  <a:ahLst/>
                  <a:cxnLst>
                    <a:cxn ang="0">
                      <a:pos x="connsiteX0" y="connsiteY0"/>
                    </a:cxn>
                    <a:cxn ang="0">
                      <a:pos x="connsiteX1" y="connsiteY1"/>
                    </a:cxn>
                    <a:cxn ang="0">
                      <a:pos x="connsiteX2" y="connsiteY2"/>
                    </a:cxn>
                  </a:cxnLst>
                  <a:rect l="l" t="t" r="r" b="b"/>
                  <a:pathLst>
                    <a:path w="590550" h="61913">
                      <a:moveTo>
                        <a:pt x="0" y="0"/>
                      </a:moveTo>
                      <a:lnTo>
                        <a:pt x="590550" y="61913"/>
                      </a:lnTo>
                      <a:lnTo>
                        <a:pt x="590550" y="5715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4" name="23 Forma libre"/>
                <p:cNvSpPr/>
                <p:nvPr/>
              </p:nvSpPr>
              <p:spPr>
                <a:xfrm>
                  <a:off x="2466975" y="5843588"/>
                  <a:ext cx="204788" cy="57150"/>
                </a:xfrm>
                <a:custGeom>
                  <a:avLst/>
                  <a:gdLst>
                    <a:gd name="connsiteX0" fmla="*/ 0 w 204788"/>
                    <a:gd name="connsiteY0" fmla="*/ 0 h 57150"/>
                    <a:gd name="connsiteX1" fmla="*/ 33338 w 204788"/>
                    <a:gd name="connsiteY1" fmla="*/ 4762 h 57150"/>
                    <a:gd name="connsiteX2" fmla="*/ 90488 w 204788"/>
                    <a:gd name="connsiteY2" fmla="*/ 23812 h 57150"/>
                    <a:gd name="connsiteX3" fmla="*/ 161925 w 204788"/>
                    <a:gd name="connsiteY3" fmla="*/ 47625 h 57150"/>
                    <a:gd name="connsiteX4" fmla="*/ 176213 w 204788"/>
                    <a:gd name="connsiteY4" fmla="*/ 52387 h 57150"/>
                    <a:gd name="connsiteX5" fmla="*/ 204788 w 204788"/>
                    <a:gd name="connsiteY5" fmla="*/ 57150 h 57150"/>
                    <a:gd name="connsiteX6" fmla="*/ 204788 w 204788"/>
                    <a:gd name="connsiteY6" fmla="*/ 47625 h 57150"/>
                    <a:gd name="connsiteX7" fmla="*/ 195263 w 204788"/>
                    <a:gd name="connsiteY7" fmla="*/ 57150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4788" h="57150">
                      <a:moveTo>
                        <a:pt x="0" y="0"/>
                      </a:moveTo>
                      <a:cubicBezTo>
                        <a:pt x="11113" y="1587"/>
                        <a:pt x="22609" y="1461"/>
                        <a:pt x="33338" y="4762"/>
                      </a:cubicBezTo>
                      <a:cubicBezTo>
                        <a:pt x="121293" y="31825"/>
                        <a:pt x="5397" y="9632"/>
                        <a:pt x="90488" y="23812"/>
                      </a:cubicBezTo>
                      <a:cubicBezTo>
                        <a:pt x="149763" y="46041"/>
                        <a:pt x="106724" y="31065"/>
                        <a:pt x="161925" y="47625"/>
                      </a:cubicBezTo>
                      <a:cubicBezTo>
                        <a:pt x="166734" y="49068"/>
                        <a:pt x="171312" y="51298"/>
                        <a:pt x="176213" y="52387"/>
                      </a:cubicBezTo>
                      <a:cubicBezTo>
                        <a:pt x="185639" y="54482"/>
                        <a:pt x="204788" y="57150"/>
                        <a:pt x="204788" y="57150"/>
                      </a:cubicBezTo>
                      <a:lnTo>
                        <a:pt x="204788" y="47625"/>
                      </a:lnTo>
                      <a:lnTo>
                        <a:pt x="195263" y="5715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5" name="24 Forma libre"/>
                <p:cNvSpPr/>
                <p:nvPr/>
              </p:nvSpPr>
              <p:spPr>
                <a:xfrm>
                  <a:off x="2547938" y="5876925"/>
                  <a:ext cx="709612" cy="300038"/>
                </a:xfrm>
                <a:custGeom>
                  <a:avLst/>
                  <a:gdLst>
                    <a:gd name="connsiteX0" fmla="*/ 47625 w 709612"/>
                    <a:gd name="connsiteY0" fmla="*/ 0 h 300038"/>
                    <a:gd name="connsiteX1" fmla="*/ 23812 w 709612"/>
                    <a:gd name="connsiteY1" fmla="*/ 161925 h 300038"/>
                    <a:gd name="connsiteX2" fmla="*/ 0 w 709612"/>
                    <a:gd name="connsiteY2" fmla="*/ 295275 h 300038"/>
                    <a:gd name="connsiteX3" fmla="*/ 285750 w 709612"/>
                    <a:gd name="connsiteY3" fmla="*/ 295275 h 300038"/>
                    <a:gd name="connsiteX4" fmla="*/ 457200 w 709612"/>
                    <a:gd name="connsiteY4" fmla="*/ 300038 h 300038"/>
                    <a:gd name="connsiteX5" fmla="*/ 709612 w 709612"/>
                    <a:gd name="connsiteY5" fmla="*/ 300038 h 300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09612" h="300038">
                      <a:moveTo>
                        <a:pt x="47625" y="0"/>
                      </a:moveTo>
                      <a:lnTo>
                        <a:pt x="23812" y="161925"/>
                      </a:lnTo>
                      <a:lnTo>
                        <a:pt x="0" y="295275"/>
                      </a:lnTo>
                      <a:lnTo>
                        <a:pt x="285750" y="295275"/>
                      </a:lnTo>
                      <a:lnTo>
                        <a:pt x="457200" y="300038"/>
                      </a:lnTo>
                      <a:lnTo>
                        <a:pt x="709612" y="300038"/>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6" name="25 Forma libre"/>
                <p:cNvSpPr/>
                <p:nvPr/>
              </p:nvSpPr>
              <p:spPr>
                <a:xfrm>
                  <a:off x="2995613" y="5986463"/>
                  <a:ext cx="61912" cy="290512"/>
                </a:xfrm>
                <a:custGeom>
                  <a:avLst/>
                  <a:gdLst>
                    <a:gd name="connsiteX0" fmla="*/ 61912 w 61912"/>
                    <a:gd name="connsiteY0" fmla="*/ 0 h 290512"/>
                    <a:gd name="connsiteX1" fmla="*/ 38100 w 61912"/>
                    <a:gd name="connsiteY1" fmla="*/ 80962 h 290512"/>
                    <a:gd name="connsiteX2" fmla="*/ 0 w 61912"/>
                    <a:gd name="connsiteY2" fmla="*/ 180975 h 290512"/>
                    <a:gd name="connsiteX3" fmla="*/ 52387 w 61912"/>
                    <a:gd name="connsiteY3" fmla="*/ 290512 h 290512"/>
                  </a:gdLst>
                  <a:ahLst/>
                  <a:cxnLst>
                    <a:cxn ang="0">
                      <a:pos x="connsiteX0" y="connsiteY0"/>
                    </a:cxn>
                    <a:cxn ang="0">
                      <a:pos x="connsiteX1" y="connsiteY1"/>
                    </a:cxn>
                    <a:cxn ang="0">
                      <a:pos x="connsiteX2" y="connsiteY2"/>
                    </a:cxn>
                    <a:cxn ang="0">
                      <a:pos x="connsiteX3" y="connsiteY3"/>
                    </a:cxn>
                  </a:cxnLst>
                  <a:rect l="l" t="t" r="r" b="b"/>
                  <a:pathLst>
                    <a:path w="61912" h="290512">
                      <a:moveTo>
                        <a:pt x="61912" y="0"/>
                      </a:moveTo>
                      <a:lnTo>
                        <a:pt x="38100" y="80962"/>
                      </a:lnTo>
                      <a:lnTo>
                        <a:pt x="0" y="180975"/>
                      </a:lnTo>
                      <a:lnTo>
                        <a:pt x="52387" y="290512"/>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7" name="26 Forma libre"/>
                <p:cNvSpPr/>
                <p:nvPr/>
              </p:nvSpPr>
              <p:spPr>
                <a:xfrm>
                  <a:off x="2300288" y="6053138"/>
                  <a:ext cx="561975" cy="433387"/>
                </a:xfrm>
                <a:custGeom>
                  <a:avLst/>
                  <a:gdLst>
                    <a:gd name="connsiteX0" fmla="*/ 561975 w 561975"/>
                    <a:gd name="connsiteY0" fmla="*/ 0 h 433387"/>
                    <a:gd name="connsiteX1" fmla="*/ 500062 w 561975"/>
                    <a:gd name="connsiteY1" fmla="*/ 242887 h 433387"/>
                    <a:gd name="connsiteX2" fmla="*/ 485775 w 561975"/>
                    <a:gd name="connsiteY2" fmla="*/ 300037 h 433387"/>
                    <a:gd name="connsiteX3" fmla="*/ 538162 w 561975"/>
                    <a:gd name="connsiteY3" fmla="*/ 385762 h 433387"/>
                    <a:gd name="connsiteX4" fmla="*/ 4762 w 561975"/>
                    <a:gd name="connsiteY4" fmla="*/ 357187 h 433387"/>
                    <a:gd name="connsiteX5" fmla="*/ 0 w 561975"/>
                    <a:gd name="connsiteY5" fmla="*/ 433387 h 4333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1975" h="433387">
                      <a:moveTo>
                        <a:pt x="561975" y="0"/>
                      </a:moveTo>
                      <a:lnTo>
                        <a:pt x="500062" y="242887"/>
                      </a:lnTo>
                      <a:lnTo>
                        <a:pt x="485775" y="300037"/>
                      </a:lnTo>
                      <a:lnTo>
                        <a:pt x="538162" y="385762"/>
                      </a:lnTo>
                      <a:lnTo>
                        <a:pt x="4762" y="357187"/>
                      </a:lnTo>
                      <a:lnTo>
                        <a:pt x="0" y="433387"/>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sp>
            <p:nvSpPr>
              <p:cNvPr id="29" name="28 Forma libre"/>
              <p:cNvSpPr/>
              <p:nvPr/>
            </p:nvSpPr>
            <p:spPr>
              <a:xfrm>
                <a:off x="3119438" y="5838825"/>
                <a:ext cx="538162" cy="661988"/>
              </a:xfrm>
              <a:custGeom>
                <a:avLst/>
                <a:gdLst>
                  <a:gd name="connsiteX0" fmla="*/ 376237 w 538162"/>
                  <a:gd name="connsiteY0" fmla="*/ 0 h 661988"/>
                  <a:gd name="connsiteX1" fmla="*/ 314325 w 538162"/>
                  <a:gd name="connsiteY1" fmla="*/ 80963 h 661988"/>
                  <a:gd name="connsiteX2" fmla="*/ 228600 w 538162"/>
                  <a:gd name="connsiteY2" fmla="*/ 23813 h 661988"/>
                  <a:gd name="connsiteX3" fmla="*/ 223837 w 538162"/>
                  <a:gd name="connsiteY3" fmla="*/ 276225 h 661988"/>
                  <a:gd name="connsiteX4" fmla="*/ 142875 w 538162"/>
                  <a:gd name="connsiteY4" fmla="*/ 280988 h 661988"/>
                  <a:gd name="connsiteX5" fmla="*/ 100012 w 538162"/>
                  <a:gd name="connsiteY5" fmla="*/ 347663 h 661988"/>
                  <a:gd name="connsiteX6" fmla="*/ 57150 w 538162"/>
                  <a:gd name="connsiteY6" fmla="*/ 361950 h 661988"/>
                  <a:gd name="connsiteX7" fmla="*/ 14287 w 538162"/>
                  <a:gd name="connsiteY7" fmla="*/ 452438 h 661988"/>
                  <a:gd name="connsiteX8" fmla="*/ 0 w 538162"/>
                  <a:gd name="connsiteY8" fmla="*/ 538163 h 661988"/>
                  <a:gd name="connsiteX9" fmla="*/ 4762 w 538162"/>
                  <a:gd name="connsiteY9" fmla="*/ 604838 h 661988"/>
                  <a:gd name="connsiteX10" fmla="*/ 85725 w 538162"/>
                  <a:gd name="connsiteY10" fmla="*/ 576263 h 661988"/>
                  <a:gd name="connsiteX11" fmla="*/ 171450 w 538162"/>
                  <a:gd name="connsiteY11" fmla="*/ 661988 h 661988"/>
                  <a:gd name="connsiteX12" fmla="*/ 247650 w 538162"/>
                  <a:gd name="connsiteY12" fmla="*/ 661988 h 661988"/>
                  <a:gd name="connsiteX13" fmla="*/ 528637 w 538162"/>
                  <a:gd name="connsiteY13" fmla="*/ 276225 h 661988"/>
                  <a:gd name="connsiteX14" fmla="*/ 538162 w 538162"/>
                  <a:gd name="connsiteY14" fmla="*/ 219075 h 661988"/>
                  <a:gd name="connsiteX15" fmla="*/ 457200 w 538162"/>
                  <a:gd name="connsiteY15" fmla="*/ 214313 h 661988"/>
                  <a:gd name="connsiteX16" fmla="*/ 400050 w 538162"/>
                  <a:gd name="connsiteY16" fmla="*/ 285750 h 661988"/>
                  <a:gd name="connsiteX17" fmla="*/ 366712 w 538162"/>
                  <a:gd name="connsiteY17" fmla="*/ 300038 h 661988"/>
                  <a:gd name="connsiteX18" fmla="*/ 314325 w 538162"/>
                  <a:gd name="connsiteY18" fmla="*/ 276225 h 661988"/>
                  <a:gd name="connsiteX19" fmla="*/ 290512 w 538162"/>
                  <a:gd name="connsiteY19" fmla="*/ 247650 h 661988"/>
                  <a:gd name="connsiteX20" fmla="*/ 361950 w 538162"/>
                  <a:gd name="connsiteY20" fmla="*/ 161925 h 661988"/>
                  <a:gd name="connsiteX21" fmla="*/ 366712 w 538162"/>
                  <a:gd name="connsiteY21" fmla="*/ 104775 h 661988"/>
                  <a:gd name="connsiteX22" fmla="*/ 438150 w 538162"/>
                  <a:gd name="connsiteY22" fmla="*/ 19050 h 661988"/>
                  <a:gd name="connsiteX23" fmla="*/ 376237 w 538162"/>
                  <a:gd name="connsiteY23" fmla="*/ 0 h 661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38162" h="661988">
                    <a:moveTo>
                      <a:pt x="376237" y="0"/>
                    </a:moveTo>
                    <a:lnTo>
                      <a:pt x="314325" y="80963"/>
                    </a:lnTo>
                    <a:lnTo>
                      <a:pt x="228600" y="23813"/>
                    </a:lnTo>
                    <a:cubicBezTo>
                      <a:pt x="227012" y="107950"/>
                      <a:pt x="225425" y="192088"/>
                      <a:pt x="223837" y="276225"/>
                    </a:cubicBezTo>
                    <a:lnTo>
                      <a:pt x="142875" y="280988"/>
                    </a:lnTo>
                    <a:lnTo>
                      <a:pt x="100012" y="347663"/>
                    </a:lnTo>
                    <a:cubicBezTo>
                      <a:pt x="53994" y="352776"/>
                      <a:pt x="57150" y="338050"/>
                      <a:pt x="57150" y="361950"/>
                    </a:cubicBezTo>
                    <a:lnTo>
                      <a:pt x="14287" y="452438"/>
                    </a:lnTo>
                    <a:lnTo>
                      <a:pt x="0" y="538163"/>
                    </a:lnTo>
                    <a:lnTo>
                      <a:pt x="4762" y="604838"/>
                    </a:lnTo>
                    <a:lnTo>
                      <a:pt x="85725" y="576263"/>
                    </a:lnTo>
                    <a:lnTo>
                      <a:pt x="171450" y="661988"/>
                    </a:lnTo>
                    <a:lnTo>
                      <a:pt x="247650" y="661988"/>
                    </a:lnTo>
                    <a:lnTo>
                      <a:pt x="528637" y="276225"/>
                    </a:lnTo>
                    <a:lnTo>
                      <a:pt x="538162" y="219075"/>
                    </a:lnTo>
                    <a:lnTo>
                      <a:pt x="457200" y="214313"/>
                    </a:lnTo>
                    <a:lnTo>
                      <a:pt x="400050" y="285750"/>
                    </a:lnTo>
                    <a:lnTo>
                      <a:pt x="366712" y="300038"/>
                    </a:lnTo>
                    <a:lnTo>
                      <a:pt x="314325" y="276225"/>
                    </a:lnTo>
                    <a:lnTo>
                      <a:pt x="290512" y="247650"/>
                    </a:lnTo>
                    <a:lnTo>
                      <a:pt x="361950" y="161925"/>
                    </a:lnTo>
                    <a:lnTo>
                      <a:pt x="366712" y="104775"/>
                    </a:lnTo>
                    <a:lnTo>
                      <a:pt x="438150" y="19050"/>
                    </a:lnTo>
                    <a:lnTo>
                      <a:pt x="376237" y="0"/>
                    </a:lnTo>
                    <a:close/>
                  </a:path>
                </a:pathLst>
              </a:custGeom>
              <a:solidFill>
                <a:srgbClr val="FFFF00">
                  <a:alpha val="72157"/>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nvGrpSpPr>
              <p:cNvPr id="42077" name="33 Grupo"/>
              <p:cNvGrpSpPr>
                <a:grpSpLocks/>
              </p:cNvGrpSpPr>
              <p:nvPr/>
            </p:nvGrpSpPr>
            <p:grpSpPr bwMode="auto">
              <a:xfrm>
                <a:off x="1414463" y="360003"/>
                <a:ext cx="5457825" cy="6169385"/>
                <a:chOff x="1414463" y="360003"/>
                <a:chExt cx="5457825" cy="6169385"/>
              </a:xfrm>
            </p:grpSpPr>
            <p:sp>
              <p:nvSpPr>
                <p:cNvPr id="30" name="29 Forma libre"/>
                <p:cNvSpPr/>
                <p:nvPr/>
              </p:nvSpPr>
              <p:spPr>
                <a:xfrm>
                  <a:off x="3486150" y="4953000"/>
                  <a:ext cx="3386138" cy="1576388"/>
                </a:xfrm>
                <a:custGeom>
                  <a:avLst/>
                  <a:gdLst>
                    <a:gd name="connsiteX0" fmla="*/ 3386138 w 3386138"/>
                    <a:gd name="connsiteY0" fmla="*/ 0 h 1576388"/>
                    <a:gd name="connsiteX1" fmla="*/ 3386138 w 3386138"/>
                    <a:gd name="connsiteY1" fmla="*/ 0 h 1576388"/>
                    <a:gd name="connsiteX2" fmla="*/ 3386138 w 3386138"/>
                    <a:gd name="connsiteY2" fmla="*/ 71438 h 1576388"/>
                    <a:gd name="connsiteX3" fmla="*/ 3362325 w 3386138"/>
                    <a:gd name="connsiteY3" fmla="*/ 123825 h 1576388"/>
                    <a:gd name="connsiteX4" fmla="*/ 3362325 w 3386138"/>
                    <a:gd name="connsiteY4" fmla="*/ 123825 h 1576388"/>
                    <a:gd name="connsiteX5" fmla="*/ 3333750 w 3386138"/>
                    <a:gd name="connsiteY5" fmla="*/ 176213 h 1576388"/>
                    <a:gd name="connsiteX6" fmla="*/ 3324225 w 3386138"/>
                    <a:gd name="connsiteY6" fmla="*/ 190500 h 1576388"/>
                    <a:gd name="connsiteX7" fmla="*/ 3328988 w 3386138"/>
                    <a:gd name="connsiteY7" fmla="*/ 228600 h 1576388"/>
                    <a:gd name="connsiteX8" fmla="*/ 3328988 w 3386138"/>
                    <a:gd name="connsiteY8" fmla="*/ 228600 h 1576388"/>
                    <a:gd name="connsiteX9" fmla="*/ 3348038 w 3386138"/>
                    <a:gd name="connsiteY9" fmla="*/ 300038 h 1576388"/>
                    <a:gd name="connsiteX10" fmla="*/ 3314700 w 3386138"/>
                    <a:gd name="connsiteY10" fmla="*/ 352425 h 1576388"/>
                    <a:gd name="connsiteX11" fmla="*/ 3290888 w 3386138"/>
                    <a:gd name="connsiteY11" fmla="*/ 385763 h 1576388"/>
                    <a:gd name="connsiteX12" fmla="*/ 3267075 w 3386138"/>
                    <a:gd name="connsiteY12" fmla="*/ 433388 h 1576388"/>
                    <a:gd name="connsiteX13" fmla="*/ 3195638 w 3386138"/>
                    <a:gd name="connsiteY13" fmla="*/ 442913 h 1576388"/>
                    <a:gd name="connsiteX14" fmla="*/ 3157538 w 3386138"/>
                    <a:gd name="connsiteY14" fmla="*/ 442913 h 1576388"/>
                    <a:gd name="connsiteX15" fmla="*/ 3119438 w 3386138"/>
                    <a:gd name="connsiteY15" fmla="*/ 452438 h 1576388"/>
                    <a:gd name="connsiteX16" fmla="*/ 3076575 w 3386138"/>
                    <a:gd name="connsiteY16" fmla="*/ 500063 h 1576388"/>
                    <a:gd name="connsiteX17" fmla="*/ 3048000 w 3386138"/>
                    <a:gd name="connsiteY17" fmla="*/ 528638 h 1576388"/>
                    <a:gd name="connsiteX18" fmla="*/ 3024188 w 3386138"/>
                    <a:gd name="connsiteY18" fmla="*/ 542925 h 1576388"/>
                    <a:gd name="connsiteX19" fmla="*/ 2976563 w 3386138"/>
                    <a:gd name="connsiteY19" fmla="*/ 566738 h 1576388"/>
                    <a:gd name="connsiteX20" fmla="*/ 2947988 w 3386138"/>
                    <a:gd name="connsiteY20" fmla="*/ 585788 h 1576388"/>
                    <a:gd name="connsiteX21" fmla="*/ 2905125 w 3386138"/>
                    <a:gd name="connsiteY21" fmla="*/ 604838 h 1576388"/>
                    <a:gd name="connsiteX22" fmla="*/ 2886075 w 3386138"/>
                    <a:gd name="connsiteY22" fmla="*/ 619125 h 1576388"/>
                    <a:gd name="connsiteX23" fmla="*/ 2871788 w 3386138"/>
                    <a:gd name="connsiteY23" fmla="*/ 623888 h 1576388"/>
                    <a:gd name="connsiteX24" fmla="*/ 2838450 w 3386138"/>
                    <a:gd name="connsiteY24" fmla="*/ 657225 h 1576388"/>
                    <a:gd name="connsiteX25" fmla="*/ 2805113 w 3386138"/>
                    <a:gd name="connsiteY25" fmla="*/ 695325 h 1576388"/>
                    <a:gd name="connsiteX26" fmla="*/ 2771775 w 3386138"/>
                    <a:gd name="connsiteY26" fmla="*/ 723900 h 1576388"/>
                    <a:gd name="connsiteX27" fmla="*/ 2728913 w 3386138"/>
                    <a:gd name="connsiteY27" fmla="*/ 757238 h 1576388"/>
                    <a:gd name="connsiteX28" fmla="*/ 2714625 w 3386138"/>
                    <a:gd name="connsiteY28" fmla="*/ 766763 h 1576388"/>
                    <a:gd name="connsiteX29" fmla="*/ 2700338 w 3386138"/>
                    <a:gd name="connsiteY29" fmla="*/ 766763 h 1576388"/>
                    <a:gd name="connsiteX30" fmla="*/ 2633663 w 3386138"/>
                    <a:gd name="connsiteY30" fmla="*/ 795338 h 1576388"/>
                    <a:gd name="connsiteX31" fmla="*/ 2628900 w 3386138"/>
                    <a:gd name="connsiteY31" fmla="*/ 800100 h 1576388"/>
                    <a:gd name="connsiteX32" fmla="*/ 2605088 w 3386138"/>
                    <a:gd name="connsiteY32" fmla="*/ 823913 h 1576388"/>
                    <a:gd name="connsiteX33" fmla="*/ 2581275 w 3386138"/>
                    <a:gd name="connsiteY33" fmla="*/ 842963 h 1576388"/>
                    <a:gd name="connsiteX34" fmla="*/ 2552700 w 3386138"/>
                    <a:gd name="connsiteY34" fmla="*/ 871538 h 1576388"/>
                    <a:gd name="connsiteX35" fmla="*/ 2533650 w 3386138"/>
                    <a:gd name="connsiteY35" fmla="*/ 881063 h 1576388"/>
                    <a:gd name="connsiteX36" fmla="*/ 2490788 w 3386138"/>
                    <a:gd name="connsiteY36" fmla="*/ 904875 h 1576388"/>
                    <a:gd name="connsiteX37" fmla="*/ 2462213 w 3386138"/>
                    <a:gd name="connsiteY37" fmla="*/ 923925 h 1576388"/>
                    <a:gd name="connsiteX38" fmla="*/ 2443163 w 3386138"/>
                    <a:gd name="connsiteY38" fmla="*/ 938213 h 1576388"/>
                    <a:gd name="connsiteX39" fmla="*/ 2424113 w 3386138"/>
                    <a:gd name="connsiteY39" fmla="*/ 952500 h 1576388"/>
                    <a:gd name="connsiteX40" fmla="*/ 2405063 w 3386138"/>
                    <a:gd name="connsiteY40" fmla="*/ 962025 h 1576388"/>
                    <a:gd name="connsiteX41" fmla="*/ 2395538 w 3386138"/>
                    <a:gd name="connsiteY41" fmla="*/ 976313 h 1576388"/>
                    <a:gd name="connsiteX42" fmla="*/ 2357438 w 3386138"/>
                    <a:gd name="connsiteY42" fmla="*/ 1009650 h 1576388"/>
                    <a:gd name="connsiteX43" fmla="*/ 2347913 w 3386138"/>
                    <a:gd name="connsiteY43" fmla="*/ 1023938 h 1576388"/>
                    <a:gd name="connsiteX44" fmla="*/ 2338388 w 3386138"/>
                    <a:gd name="connsiteY44" fmla="*/ 1033463 h 1576388"/>
                    <a:gd name="connsiteX45" fmla="*/ 2324100 w 3386138"/>
                    <a:gd name="connsiteY45" fmla="*/ 1052513 h 1576388"/>
                    <a:gd name="connsiteX46" fmla="*/ 2309813 w 3386138"/>
                    <a:gd name="connsiteY46" fmla="*/ 1066800 h 1576388"/>
                    <a:gd name="connsiteX47" fmla="*/ 2295525 w 3386138"/>
                    <a:gd name="connsiteY47" fmla="*/ 1081088 h 1576388"/>
                    <a:gd name="connsiteX48" fmla="*/ 2271713 w 3386138"/>
                    <a:gd name="connsiteY48" fmla="*/ 1104900 h 1576388"/>
                    <a:gd name="connsiteX49" fmla="*/ 2238375 w 3386138"/>
                    <a:gd name="connsiteY49" fmla="*/ 1138238 h 1576388"/>
                    <a:gd name="connsiteX50" fmla="*/ 2166938 w 3386138"/>
                    <a:gd name="connsiteY50" fmla="*/ 1204913 h 1576388"/>
                    <a:gd name="connsiteX51" fmla="*/ 2095500 w 3386138"/>
                    <a:gd name="connsiteY51" fmla="*/ 1209675 h 1576388"/>
                    <a:gd name="connsiteX52" fmla="*/ 2071688 w 3386138"/>
                    <a:gd name="connsiteY52" fmla="*/ 1214438 h 1576388"/>
                    <a:gd name="connsiteX53" fmla="*/ 1990725 w 3386138"/>
                    <a:gd name="connsiteY53" fmla="*/ 1214438 h 1576388"/>
                    <a:gd name="connsiteX54" fmla="*/ 1919288 w 3386138"/>
                    <a:gd name="connsiteY54" fmla="*/ 1181100 h 1576388"/>
                    <a:gd name="connsiteX55" fmla="*/ 1876425 w 3386138"/>
                    <a:gd name="connsiteY55" fmla="*/ 1147763 h 1576388"/>
                    <a:gd name="connsiteX56" fmla="*/ 1814513 w 3386138"/>
                    <a:gd name="connsiteY56" fmla="*/ 1114425 h 1576388"/>
                    <a:gd name="connsiteX57" fmla="*/ 1752600 w 3386138"/>
                    <a:gd name="connsiteY57" fmla="*/ 1071563 h 1576388"/>
                    <a:gd name="connsiteX58" fmla="*/ 1657350 w 3386138"/>
                    <a:gd name="connsiteY58" fmla="*/ 1023938 h 1576388"/>
                    <a:gd name="connsiteX59" fmla="*/ 1628775 w 3386138"/>
                    <a:gd name="connsiteY59" fmla="*/ 1014413 h 1576388"/>
                    <a:gd name="connsiteX60" fmla="*/ 1590675 w 3386138"/>
                    <a:gd name="connsiteY60" fmla="*/ 990600 h 1576388"/>
                    <a:gd name="connsiteX61" fmla="*/ 1533525 w 3386138"/>
                    <a:gd name="connsiteY61" fmla="*/ 947738 h 1576388"/>
                    <a:gd name="connsiteX62" fmla="*/ 1481138 w 3386138"/>
                    <a:gd name="connsiteY62" fmla="*/ 904875 h 1576388"/>
                    <a:gd name="connsiteX63" fmla="*/ 1457325 w 3386138"/>
                    <a:gd name="connsiteY63" fmla="*/ 885825 h 1576388"/>
                    <a:gd name="connsiteX64" fmla="*/ 1395413 w 3386138"/>
                    <a:gd name="connsiteY64" fmla="*/ 847725 h 1576388"/>
                    <a:gd name="connsiteX65" fmla="*/ 1376363 w 3386138"/>
                    <a:gd name="connsiteY65" fmla="*/ 842963 h 1576388"/>
                    <a:gd name="connsiteX66" fmla="*/ 1252538 w 3386138"/>
                    <a:gd name="connsiteY66" fmla="*/ 795338 h 1576388"/>
                    <a:gd name="connsiteX67" fmla="*/ 1157288 w 3386138"/>
                    <a:gd name="connsiteY67" fmla="*/ 757238 h 1576388"/>
                    <a:gd name="connsiteX68" fmla="*/ 1085850 w 3386138"/>
                    <a:gd name="connsiteY68" fmla="*/ 723900 h 1576388"/>
                    <a:gd name="connsiteX69" fmla="*/ 1014413 w 3386138"/>
                    <a:gd name="connsiteY69" fmla="*/ 685800 h 1576388"/>
                    <a:gd name="connsiteX70" fmla="*/ 1004888 w 3386138"/>
                    <a:gd name="connsiteY70" fmla="*/ 671513 h 1576388"/>
                    <a:gd name="connsiteX71" fmla="*/ 990600 w 3386138"/>
                    <a:gd name="connsiteY71" fmla="*/ 661988 h 1576388"/>
                    <a:gd name="connsiteX72" fmla="*/ 957263 w 3386138"/>
                    <a:gd name="connsiteY72" fmla="*/ 638175 h 1576388"/>
                    <a:gd name="connsiteX73" fmla="*/ 919163 w 3386138"/>
                    <a:gd name="connsiteY73" fmla="*/ 619125 h 1576388"/>
                    <a:gd name="connsiteX74" fmla="*/ 904875 w 3386138"/>
                    <a:gd name="connsiteY74" fmla="*/ 604838 h 1576388"/>
                    <a:gd name="connsiteX75" fmla="*/ 857250 w 3386138"/>
                    <a:gd name="connsiteY75" fmla="*/ 585788 h 1576388"/>
                    <a:gd name="connsiteX76" fmla="*/ 814388 w 3386138"/>
                    <a:gd name="connsiteY76" fmla="*/ 576263 h 1576388"/>
                    <a:gd name="connsiteX77" fmla="*/ 685800 w 3386138"/>
                    <a:gd name="connsiteY77" fmla="*/ 595313 h 1576388"/>
                    <a:gd name="connsiteX78" fmla="*/ 671513 w 3386138"/>
                    <a:gd name="connsiteY78" fmla="*/ 604838 h 1576388"/>
                    <a:gd name="connsiteX79" fmla="*/ 633413 w 3386138"/>
                    <a:gd name="connsiteY79" fmla="*/ 628650 h 1576388"/>
                    <a:gd name="connsiteX80" fmla="*/ 619125 w 3386138"/>
                    <a:gd name="connsiteY80" fmla="*/ 633413 h 1576388"/>
                    <a:gd name="connsiteX81" fmla="*/ 604838 w 3386138"/>
                    <a:gd name="connsiteY81" fmla="*/ 638175 h 1576388"/>
                    <a:gd name="connsiteX82" fmla="*/ 590550 w 3386138"/>
                    <a:gd name="connsiteY82" fmla="*/ 652463 h 1576388"/>
                    <a:gd name="connsiteX83" fmla="*/ 576263 w 3386138"/>
                    <a:gd name="connsiteY83" fmla="*/ 657225 h 1576388"/>
                    <a:gd name="connsiteX84" fmla="*/ 547688 w 3386138"/>
                    <a:gd name="connsiteY84" fmla="*/ 681038 h 1576388"/>
                    <a:gd name="connsiteX85" fmla="*/ 528638 w 3386138"/>
                    <a:gd name="connsiteY85" fmla="*/ 709613 h 1576388"/>
                    <a:gd name="connsiteX86" fmla="*/ 523875 w 3386138"/>
                    <a:gd name="connsiteY86" fmla="*/ 728663 h 1576388"/>
                    <a:gd name="connsiteX87" fmla="*/ 500063 w 3386138"/>
                    <a:gd name="connsiteY87" fmla="*/ 757238 h 1576388"/>
                    <a:gd name="connsiteX88" fmla="*/ 471488 w 3386138"/>
                    <a:gd name="connsiteY88" fmla="*/ 785813 h 1576388"/>
                    <a:gd name="connsiteX89" fmla="*/ 442913 w 3386138"/>
                    <a:gd name="connsiteY89" fmla="*/ 819150 h 1576388"/>
                    <a:gd name="connsiteX90" fmla="*/ 433388 w 3386138"/>
                    <a:gd name="connsiteY90" fmla="*/ 833438 h 1576388"/>
                    <a:gd name="connsiteX91" fmla="*/ 419100 w 3386138"/>
                    <a:gd name="connsiteY91" fmla="*/ 876300 h 1576388"/>
                    <a:gd name="connsiteX92" fmla="*/ 404813 w 3386138"/>
                    <a:gd name="connsiteY92" fmla="*/ 885825 h 1576388"/>
                    <a:gd name="connsiteX93" fmla="*/ 390525 w 3386138"/>
                    <a:gd name="connsiteY93" fmla="*/ 900113 h 1576388"/>
                    <a:gd name="connsiteX94" fmla="*/ 381000 w 3386138"/>
                    <a:gd name="connsiteY94" fmla="*/ 914400 h 1576388"/>
                    <a:gd name="connsiteX95" fmla="*/ 352425 w 3386138"/>
                    <a:gd name="connsiteY95" fmla="*/ 933450 h 1576388"/>
                    <a:gd name="connsiteX96" fmla="*/ 342900 w 3386138"/>
                    <a:gd name="connsiteY96" fmla="*/ 947738 h 1576388"/>
                    <a:gd name="connsiteX97" fmla="*/ 319088 w 3386138"/>
                    <a:gd name="connsiteY97" fmla="*/ 990600 h 1576388"/>
                    <a:gd name="connsiteX98" fmla="*/ 304800 w 3386138"/>
                    <a:gd name="connsiteY98" fmla="*/ 1004888 h 1576388"/>
                    <a:gd name="connsiteX99" fmla="*/ 276225 w 3386138"/>
                    <a:gd name="connsiteY99" fmla="*/ 1023938 h 1576388"/>
                    <a:gd name="connsiteX100" fmla="*/ 242888 w 3386138"/>
                    <a:gd name="connsiteY100" fmla="*/ 1042988 h 1576388"/>
                    <a:gd name="connsiteX101" fmla="*/ 219075 w 3386138"/>
                    <a:gd name="connsiteY101" fmla="*/ 1071563 h 1576388"/>
                    <a:gd name="connsiteX102" fmla="*/ 200025 w 3386138"/>
                    <a:gd name="connsiteY102" fmla="*/ 1100138 h 1576388"/>
                    <a:gd name="connsiteX103" fmla="*/ 190500 w 3386138"/>
                    <a:gd name="connsiteY103" fmla="*/ 1114425 h 1576388"/>
                    <a:gd name="connsiteX104" fmla="*/ 180975 w 3386138"/>
                    <a:gd name="connsiteY104" fmla="*/ 1147763 h 1576388"/>
                    <a:gd name="connsiteX105" fmla="*/ 176213 w 3386138"/>
                    <a:gd name="connsiteY105" fmla="*/ 1181100 h 1576388"/>
                    <a:gd name="connsiteX106" fmla="*/ 171450 w 3386138"/>
                    <a:gd name="connsiteY106" fmla="*/ 1257300 h 1576388"/>
                    <a:gd name="connsiteX107" fmla="*/ 147638 w 3386138"/>
                    <a:gd name="connsiteY107" fmla="*/ 1285875 h 1576388"/>
                    <a:gd name="connsiteX108" fmla="*/ 138113 w 3386138"/>
                    <a:gd name="connsiteY108" fmla="*/ 1300163 h 1576388"/>
                    <a:gd name="connsiteX109" fmla="*/ 123825 w 3386138"/>
                    <a:gd name="connsiteY109" fmla="*/ 1314450 h 1576388"/>
                    <a:gd name="connsiteX110" fmla="*/ 114300 w 3386138"/>
                    <a:gd name="connsiteY110" fmla="*/ 1328738 h 1576388"/>
                    <a:gd name="connsiteX111" fmla="*/ 85725 w 3386138"/>
                    <a:gd name="connsiteY111" fmla="*/ 1343025 h 1576388"/>
                    <a:gd name="connsiteX112" fmla="*/ 71438 w 3386138"/>
                    <a:gd name="connsiteY112" fmla="*/ 1352550 h 1576388"/>
                    <a:gd name="connsiteX113" fmla="*/ 61913 w 3386138"/>
                    <a:gd name="connsiteY113" fmla="*/ 1366838 h 1576388"/>
                    <a:gd name="connsiteX114" fmla="*/ 47625 w 3386138"/>
                    <a:gd name="connsiteY114" fmla="*/ 1404938 h 1576388"/>
                    <a:gd name="connsiteX115" fmla="*/ 38100 w 3386138"/>
                    <a:gd name="connsiteY115" fmla="*/ 1423988 h 1576388"/>
                    <a:gd name="connsiteX116" fmla="*/ 23813 w 3386138"/>
                    <a:gd name="connsiteY116" fmla="*/ 1452563 h 1576388"/>
                    <a:gd name="connsiteX117" fmla="*/ 14288 w 3386138"/>
                    <a:gd name="connsiteY117" fmla="*/ 1500188 h 1576388"/>
                    <a:gd name="connsiteX118" fmla="*/ 0 w 3386138"/>
                    <a:gd name="connsiteY118" fmla="*/ 1576388 h 1576388"/>
                    <a:gd name="connsiteX119" fmla="*/ 0 w 3386138"/>
                    <a:gd name="connsiteY119" fmla="*/ 1566863 h 1576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3386138" h="1576388">
                      <a:moveTo>
                        <a:pt x="3386138" y="0"/>
                      </a:moveTo>
                      <a:lnTo>
                        <a:pt x="3386138" y="0"/>
                      </a:lnTo>
                      <a:lnTo>
                        <a:pt x="3386138" y="71438"/>
                      </a:lnTo>
                      <a:cubicBezTo>
                        <a:pt x="3366254" y="121147"/>
                        <a:pt x="3379179" y="106974"/>
                        <a:pt x="3362325" y="123825"/>
                      </a:cubicBezTo>
                      <a:lnTo>
                        <a:pt x="3362325" y="123825"/>
                      </a:lnTo>
                      <a:cubicBezTo>
                        <a:pt x="3352800" y="141288"/>
                        <a:pt x="3343619" y="158942"/>
                        <a:pt x="3333750" y="176213"/>
                      </a:cubicBezTo>
                      <a:cubicBezTo>
                        <a:pt x="3330910" y="181183"/>
                        <a:pt x="3324225" y="190500"/>
                        <a:pt x="3324225" y="190500"/>
                      </a:cubicBezTo>
                      <a:lnTo>
                        <a:pt x="3328988" y="228600"/>
                      </a:lnTo>
                      <a:lnTo>
                        <a:pt x="3328988" y="228600"/>
                      </a:lnTo>
                      <a:cubicBezTo>
                        <a:pt x="3354074" y="293826"/>
                        <a:pt x="3362688" y="270736"/>
                        <a:pt x="3348038" y="300038"/>
                      </a:cubicBezTo>
                      <a:cubicBezTo>
                        <a:pt x="3322044" y="346825"/>
                        <a:pt x="3335782" y="331343"/>
                        <a:pt x="3314700" y="352425"/>
                      </a:cubicBezTo>
                      <a:cubicBezTo>
                        <a:pt x="3294405" y="382868"/>
                        <a:pt x="3303744" y="372904"/>
                        <a:pt x="3290888" y="385763"/>
                      </a:cubicBezTo>
                      <a:cubicBezTo>
                        <a:pt x="3275023" y="428067"/>
                        <a:pt x="3286191" y="414272"/>
                        <a:pt x="3267075" y="433388"/>
                      </a:cubicBezTo>
                      <a:cubicBezTo>
                        <a:pt x="3214915" y="444979"/>
                        <a:pt x="3238849" y="442913"/>
                        <a:pt x="3195638" y="442913"/>
                      </a:cubicBezTo>
                      <a:lnTo>
                        <a:pt x="3157538" y="442913"/>
                      </a:lnTo>
                      <a:cubicBezTo>
                        <a:pt x="3121977" y="447992"/>
                        <a:pt x="3132137" y="439737"/>
                        <a:pt x="3119438" y="452438"/>
                      </a:cubicBezTo>
                      <a:cubicBezTo>
                        <a:pt x="3083143" y="493917"/>
                        <a:pt x="3098033" y="478605"/>
                        <a:pt x="3076575" y="500063"/>
                      </a:cubicBezTo>
                      <a:cubicBezTo>
                        <a:pt x="3067050" y="509588"/>
                        <a:pt x="3058633" y="520368"/>
                        <a:pt x="3048000" y="528638"/>
                      </a:cubicBezTo>
                      <a:cubicBezTo>
                        <a:pt x="2992358" y="571915"/>
                        <a:pt x="3070443" y="496670"/>
                        <a:pt x="3024188" y="542925"/>
                      </a:cubicBezTo>
                      <a:cubicBezTo>
                        <a:pt x="3008313" y="550863"/>
                        <a:pt x="2992032" y="558036"/>
                        <a:pt x="2976563" y="566738"/>
                      </a:cubicBezTo>
                      <a:cubicBezTo>
                        <a:pt x="2966586" y="572350"/>
                        <a:pt x="2947988" y="585788"/>
                        <a:pt x="2947988" y="585788"/>
                      </a:cubicBezTo>
                      <a:cubicBezTo>
                        <a:pt x="2933700" y="592138"/>
                        <a:pt x="2918891" y="597425"/>
                        <a:pt x="2905125" y="604838"/>
                      </a:cubicBezTo>
                      <a:cubicBezTo>
                        <a:pt x="2898136" y="608601"/>
                        <a:pt x="2892967" y="615187"/>
                        <a:pt x="2886075" y="619125"/>
                      </a:cubicBezTo>
                      <a:cubicBezTo>
                        <a:pt x="2881716" y="621616"/>
                        <a:pt x="2871788" y="623888"/>
                        <a:pt x="2871788" y="623888"/>
                      </a:cubicBezTo>
                      <a:cubicBezTo>
                        <a:pt x="2812436" y="671369"/>
                        <a:pt x="2871108" y="620485"/>
                        <a:pt x="2838450" y="657225"/>
                      </a:cubicBezTo>
                      <a:cubicBezTo>
                        <a:pt x="2802926" y="697189"/>
                        <a:pt x="2817068" y="671412"/>
                        <a:pt x="2805113" y="695325"/>
                      </a:cubicBezTo>
                      <a:cubicBezTo>
                        <a:pt x="2777794" y="717180"/>
                        <a:pt x="2788488" y="707187"/>
                        <a:pt x="2771775" y="723900"/>
                      </a:cubicBezTo>
                      <a:cubicBezTo>
                        <a:pt x="2757488" y="735013"/>
                        <a:pt x="2743393" y="746378"/>
                        <a:pt x="2728913" y="757238"/>
                      </a:cubicBezTo>
                      <a:cubicBezTo>
                        <a:pt x="2724334" y="760672"/>
                        <a:pt x="2720055" y="764953"/>
                        <a:pt x="2714625" y="766763"/>
                      </a:cubicBezTo>
                      <a:cubicBezTo>
                        <a:pt x="2710107" y="768269"/>
                        <a:pt x="2705100" y="766763"/>
                        <a:pt x="2700338" y="766763"/>
                      </a:cubicBezTo>
                      <a:cubicBezTo>
                        <a:pt x="2663389" y="780199"/>
                        <a:pt x="2656998" y="777838"/>
                        <a:pt x="2633663" y="795338"/>
                      </a:cubicBezTo>
                      <a:cubicBezTo>
                        <a:pt x="2631867" y="796685"/>
                        <a:pt x="2630488" y="798513"/>
                        <a:pt x="2628900" y="800100"/>
                      </a:cubicBezTo>
                      <a:cubicBezTo>
                        <a:pt x="2620963" y="808038"/>
                        <a:pt x="2613536" y="816521"/>
                        <a:pt x="2605088" y="823913"/>
                      </a:cubicBezTo>
                      <a:cubicBezTo>
                        <a:pt x="2557015" y="865977"/>
                        <a:pt x="2618419" y="805819"/>
                        <a:pt x="2581275" y="842963"/>
                      </a:cubicBezTo>
                      <a:cubicBezTo>
                        <a:pt x="2571750" y="852488"/>
                        <a:pt x="2563333" y="863268"/>
                        <a:pt x="2552700" y="871538"/>
                      </a:cubicBezTo>
                      <a:cubicBezTo>
                        <a:pt x="2503448" y="909845"/>
                        <a:pt x="2556649" y="858064"/>
                        <a:pt x="2533650" y="881063"/>
                      </a:cubicBezTo>
                      <a:cubicBezTo>
                        <a:pt x="2521486" y="887145"/>
                        <a:pt x="2502363" y="895229"/>
                        <a:pt x="2490788" y="904875"/>
                      </a:cubicBezTo>
                      <a:cubicBezTo>
                        <a:pt x="2467006" y="924694"/>
                        <a:pt x="2487320" y="915556"/>
                        <a:pt x="2462213" y="923925"/>
                      </a:cubicBezTo>
                      <a:cubicBezTo>
                        <a:pt x="2455863" y="928688"/>
                        <a:pt x="2450055" y="934275"/>
                        <a:pt x="2443163" y="938213"/>
                      </a:cubicBezTo>
                      <a:cubicBezTo>
                        <a:pt x="2422565" y="949983"/>
                        <a:pt x="2433201" y="934323"/>
                        <a:pt x="2424113" y="952500"/>
                      </a:cubicBezTo>
                      <a:cubicBezTo>
                        <a:pt x="2417763" y="955675"/>
                        <a:pt x="2410517" y="957480"/>
                        <a:pt x="2405063" y="962025"/>
                      </a:cubicBezTo>
                      <a:cubicBezTo>
                        <a:pt x="2400666" y="965689"/>
                        <a:pt x="2395538" y="976313"/>
                        <a:pt x="2395538" y="976313"/>
                      </a:cubicBezTo>
                      <a:cubicBezTo>
                        <a:pt x="2382838" y="987425"/>
                        <a:pt x="2369371" y="997717"/>
                        <a:pt x="2357438" y="1009650"/>
                      </a:cubicBezTo>
                      <a:cubicBezTo>
                        <a:pt x="2353391" y="1013697"/>
                        <a:pt x="2351489" y="1019468"/>
                        <a:pt x="2347913" y="1023938"/>
                      </a:cubicBezTo>
                      <a:cubicBezTo>
                        <a:pt x="2345108" y="1027444"/>
                        <a:pt x="2341563" y="1030288"/>
                        <a:pt x="2338388" y="1033463"/>
                      </a:cubicBezTo>
                      <a:cubicBezTo>
                        <a:pt x="2333625" y="1039813"/>
                        <a:pt x="2329266" y="1046486"/>
                        <a:pt x="2324100" y="1052513"/>
                      </a:cubicBezTo>
                      <a:cubicBezTo>
                        <a:pt x="2319717" y="1057627"/>
                        <a:pt x="2314125" y="1061626"/>
                        <a:pt x="2309813" y="1066800"/>
                      </a:cubicBezTo>
                      <a:cubicBezTo>
                        <a:pt x="2296806" y="1082409"/>
                        <a:pt x="2306734" y="1081088"/>
                        <a:pt x="2295525" y="1081088"/>
                      </a:cubicBezTo>
                      <a:cubicBezTo>
                        <a:pt x="2266085" y="1100715"/>
                        <a:pt x="2294804" y="1078923"/>
                        <a:pt x="2271713" y="1104900"/>
                      </a:cubicBezTo>
                      <a:lnTo>
                        <a:pt x="2238375" y="1138238"/>
                      </a:lnTo>
                      <a:lnTo>
                        <a:pt x="2166938" y="1204913"/>
                      </a:lnTo>
                      <a:cubicBezTo>
                        <a:pt x="2143125" y="1206500"/>
                        <a:pt x="2119220" y="1207039"/>
                        <a:pt x="2095500" y="1209675"/>
                      </a:cubicBezTo>
                      <a:cubicBezTo>
                        <a:pt x="2043596" y="1215442"/>
                        <a:pt x="2108120" y="1214438"/>
                        <a:pt x="2071688" y="1214438"/>
                      </a:cubicBezTo>
                      <a:lnTo>
                        <a:pt x="1990725" y="1214438"/>
                      </a:lnTo>
                      <a:cubicBezTo>
                        <a:pt x="1922630" y="1180390"/>
                        <a:pt x="1948898" y="1181100"/>
                        <a:pt x="1919288" y="1181100"/>
                      </a:cubicBezTo>
                      <a:lnTo>
                        <a:pt x="1876425" y="1147763"/>
                      </a:lnTo>
                      <a:cubicBezTo>
                        <a:pt x="1817904" y="1113625"/>
                        <a:pt x="1841329" y="1114425"/>
                        <a:pt x="1814513" y="1114425"/>
                      </a:cubicBezTo>
                      <a:lnTo>
                        <a:pt x="1752600" y="1071563"/>
                      </a:lnTo>
                      <a:cubicBezTo>
                        <a:pt x="1720850" y="1055688"/>
                        <a:pt x="1690309" y="1037122"/>
                        <a:pt x="1657350" y="1023938"/>
                      </a:cubicBezTo>
                      <a:cubicBezTo>
                        <a:pt x="1632064" y="1013823"/>
                        <a:pt x="1642087" y="1014413"/>
                        <a:pt x="1628775" y="1014413"/>
                      </a:cubicBezTo>
                      <a:cubicBezTo>
                        <a:pt x="1597246" y="993394"/>
                        <a:pt x="1610439" y="1000483"/>
                        <a:pt x="1590675" y="990600"/>
                      </a:cubicBezTo>
                      <a:cubicBezTo>
                        <a:pt x="1540278" y="950283"/>
                        <a:pt x="1561234" y="961591"/>
                        <a:pt x="1533525" y="947738"/>
                      </a:cubicBezTo>
                      <a:cubicBezTo>
                        <a:pt x="1516063" y="933450"/>
                        <a:pt x="1498879" y="918815"/>
                        <a:pt x="1481138" y="904875"/>
                      </a:cubicBezTo>
                      <a:cubicBezTo>
                        <a:pt x="1453098" y="882843"/>
                        <a:pt x="1478755" y="907255"/>
                        <a:pt x="1457325" y="885825"/>
                      </a:cubicBezTo>
                      <a:cubicBezTo>
                        <a:pt x="1436688" y="873125"/>
                        <a:pt x="1416829" y="859063"/>
                        <a:pt x="1395413" y="847725"/>
                      </a:cubicBezTo>
                      <a:cubicBezTo>
                        <a:pt x="1389628" y="844663"/>
                        <a:pt x="1376363" y="842963"/>
                        <a:pt x="1376363" y="842963"/>
                      </a:cubicBezTo>
                      <a:cubicBezTo>
                        <a:pt x="1255826" y="794748"/>
                        <a:pt x="1300045" y="795338"/>
                        <a:pt x="1252538" y="795338"/>
                      </a:cubicBezTo>
                      <a:lnTo>
                        <a:pt x="1157288" y="757238"/>
                      </a:lnTo>
                      <a:cubicBezTo>
                        <a:pt x="1049483" y="721302"/>
                        <a:pt x="1168064" y="765007"/>
                        <a:pt x="1085850" y="723900"/>
                      </a:cubicBezTo>
                      <a:cubicBezTo>
                        <a:pt x="1023581" y="692765"/>
                        <a:pt x="1046421" y="707140"/>
                        <a:pt x="1014413" y="685800"/>
                      </a:cubicBezTo>
                      <a:cubicBezTo>
                        <a:pt x="1011238" y="681038"/>
                        <a:pt x="1008935" y="675560"/>
                        <a:pt x="1004888" y="671513"/>
                      </a:cubicBezTo>
                      <a:cubicBezTo>
                        <a:pt x="1000840" y="667466"/>
                        <a:pt x="995258" y="665315"/>
                        <a:pt x="990600" y="661988"/>
                      </a:cubicBezTo>
                      <a:cubicBezTo>
                        <a:pt x="982773" y="656398"/>
                        <a:pt x="966760" y="643355"/>
                        <a:pt x="957263" y="638175"/>
                      </a:cubicBezTo>
                      <a:cubicBezTo>
                        <a:pt x="944798" y="631376"/>
                        <a:pt x="929204" y="629165"/>
                        <a:pt x="919163" y="619125"/>
                      </a:cubicBezTo>
                      <a:cubicBezTo>
                        <a:pt x="914400" y="614363"/>
                        <a:pt x="910356" y="608753"/>
                        <a:pt x="904875" y="604838"/>
                      </a:cubicBezTo>
                      <a:cubicBezTo>
                        <a:pt x="892611" y="596078"/>
                        <a:pt x="870264" y="590126"/>
                        <a:pt x="857250" y="585788"/>
                      </a:cubicBezTo>
                      <a:cubicBezTo>
                        <a:pt x="833798" y="577970"/>
                        <a:pt x="847923" y="581852"/>
                        <a:pt x="814388" y="576263"/>
                      </a:cubicBezTo>
                      <a:cubicBezTo>
                        <a:pt x="644196" y="583354"/>
                        <a:pt x="735736" y="553699"/>
                        <a:pt x="685800" y="595313"/>
                      </a:cubicBezTo>
                      <a:cubicBezTo>
                        <a:pt x="681403" y="598977"/>
                        <a:pt x="676275" y="601663"/>
                        <a:pt x="671513" y="604838"/>
                      </a:cubicBezTo>
                      <a:cubicBezTo>
                        <a:pt x="656418" y="627479"/>
                        <a:pt x="667418" y="617315"/>
                        <a:pt x="633413" y="628650"/>
                      </a:cubicBezTo>
                      <a:lnTo>
                        <a:pt x="619125" y="633413"/>
                      </a:lnTo>
                      <a:lnTo>
                        <a:pt x="604838" y="638175"/>
                      </a:lnTo>
                      <a:cubicBezTo>
                        <a:pt x="600075" y="642938"/>
                        <a:pt x="596154" y="648727"/>
                        <a:pt x="590550" y="652463"/>
                      </a:cubicBezTo>
                      <a:cubicBezTo>
                        <a:pt x="586373" y="655248"/>
                        <a:pt x="580753" y="654980"/>
                        <a:pt x="576263" y="657225"/>
                      </a:cubicBezTo>
                      <a:cubicBezTo>
                        <a:pt x="566255" y="662229"/>
                        <a:pt x="554392" y="672418"/>
                        <a:pt x="547688" y="681038"/>
                      </a:cubicBezTo>
                      <a:cubicBezTo>
                        <a:pt x="540660" y="690074"/>
                        <a:pt x="528638" y="709613"/>
                        <a:pt x="528638" y="709613"/>
                      </a:cubicBezTo>
                      <a:cubicBezTo>
                        <a:pt x="527050" y="715963"/>
                        <a:pt x="526453" y="722647"/>
                        <a:pt x="523875" y="728663"/>
                      </a:cubicBezTo>
                      <a:cubicBezTo>
                        <a:pt x="517861" y="742695"/>
                        <a:pt x="509869" y="745797"/>
                        <a:pt x="500063" y="757238"/>
                      </a:cubicBezTo>
                      <a:cubicBezTo>
                        <a:pt x="476435" y="784804"/>
                        <a:pt x="496638" y="769046"/>
                        <a:pt x="471488" y="785813"/>
                      </a:cubicBezTo>
                      <a:cubicBezTo>
                        <a:pt x="449619" y="818616"/>
                        <a:pt x="477563" y="778725"/>
                        <a:pt x="442913" y="819150"/>
                      </a:cubicBezTo>
                      <a:cubicBezTo>
                        <a:pt x="439188" y="823496"/>
                        <a:pt x="436563" y="828675"/>
                        <a:pt x="433388" y="833438"/>
                      </a:cubicBezTo>
                      <a:cubicBezTo>
                        <a:pt x="430388" y="848435"/>
                        <a:pt x="429477" y="863847"/>
                        <a:pt x="419100" y="876300"/>
                      </a:cubicBezTo>
                      <a:cubicBezTo>
                        <a:pt x="415436" y="880697"/>
                        <a:pt x="409210" y="882161"/>
                        <a:pt x="404813" y="885825"/>
                      </a:cubicBezTo>
                      <a:cubicBezTo>
                        <a:pt x="399639" y="890137"/>
                        <a:pt x="394837" y="894939"/>
                        <a:pt x="390525" y="900113"/>
                      </a:cubicBezTo>
                      <a:cubicBezTo>
                        <a:pt x="386861" y="904510"/>
                        <a:pt x="385308" y="910631"/>
                        <a:pt x="381000" y="914400"/>
                      </a:cubicBezTo>
                      <a:cubicBezTo>
                        <a:pt x="372385" y="921938"/>
                        <a:pt x="352425" y="933450"/>
                        <a:pt x="352425" y="933450"/>
                      </a:cubicBezTo>
                      <a:cubicBezTo>
                        <a:pt x="349250" y="938213"/>
                        <a:pt x="345460" y="942618"/>
                        <a:pt x="342900" y="947738"/>
                      </a:cubicBezTo>
                      <a:cubicBezTo>
                        <a:pt x="330923" y="971693"/>
                        <a:pt x="349122" y="960566"/>
                        <a:pt x="319088" y="990600"/>
                      </a:cubicBezTo>
                      <a:cubicBezTo>
                        <a:pt x="314325" y="995363"/>
                        <a:pt x="310117" y="1000753"/>
                        <a:pt x="304800" y="1004888"/>
                      </a:cubicBezTo>
                      <a:cubicBezTo>
                        <a:pt x="295764" y="1011916"/>
                        <a:pt x="285750" y="1017588"/>
                        <a:pt x="276225" y="1023938"/>
                      </a:cubicBezTo>
                      <a:cubicBezTo>
                        <a:pt x="256029" y="1037402"/>
                        <a:pt x="267060" y="1030902"/>
                        <a:pt x="242888" y="1042988"/>
                      </a:cubicBezTo>
                      <a:cubicBezTo>
                        <a:pt x="208848" y="1094047"/>
                        <a:pt x="261862" y="1016551"/>
                        <a:pt x="219075" y="1071563"/>
                      </a:cubicBezTo>
                      <a:cubicBezTo>
                        <a:pt x="212047" y="1080599"/>
                        <a:pt x="206375" y="1090613"/>
                        <a:pt x="200025" y="1100138"/>
                      </a:cubicBezTo>
                      <a:lnTo>
                        <a:pt x="190500" y="1114425"/>
                      </a:lnTo>
                      <a:cubicBezTo>
                        <a:pt x="186422" y="1126661"/>
                        <a:pt x="183366" y="1134614"/>
                        <a:pt x="180975" y="1147763"/>
                      </a:cubicBezTo>
                      <a:cubicBezTo>
                        <a:pt x="178967" y="1158807"/>
                        <a:pt x="177800" y="1169988"/>
                        <a:pt x="176213" y="1181100"/>
                      </a:cubicBezTo>
                      <a:cubicBezTo>
                        <a:pt x="174625" y="1206500"/>
                        <a:pt x="175419" y="1232162"/>
                        <a:pt x="171450" y="1257300"/>
                      </a:cubicBezTo>
                      <a:cubicBezTo>
                        <a:pt x="170068" y="1266054"/>
                        <a:pt x="151996" y="1280645"/>
                        <a:pt x="147638" y="1285875"/>
                      </a:cubicBezTo>
                      <a:cubicBezTo>
                        <a:pt x="143974" y="1290272"/>
                        <a:pt x="141777" y="1295766"/>
                        <a:pt x="138113" y="1300163"/>
                      </a:cubicBezTo>
                      <a:cubicBezTo>
                        <a:pt x="133801" y="1305337"/>
                        <a:pt x="128137" y="1309276"/>
                        <a:pt x="123825" y="1314450"/>
                      </a:cubicBezTo>
                      <a:cubicBezTo>
                        <a:pt x="120161" y="1318847"/>
                        <a:pt x="118347" y="1324690"/>
                        <a:pt x="114300" y="1328738"/>
                      </a:cubicBezTo>
                      <a:cubicBezTo>
                        <a:pt x="105067" y="1337971"/>
                        <a:pt x="97346" y="1339152"/>
                        <a:pt x="85725" y="1343025"/>
                      </a:cubicBezTo>
                      <a:cubicBezTo>
                        <a:pt x="80963" y="1346200"/>
                        <a:pt x="75485" y="1348503"/>
                        <a:pt x="71438" y="1352550"/>
                      </a:cubicBezTo>
                      <a:cubicBezTo>
                        <a:pt x="67391" y="1356598"/>
                        <a:pt x="64473" y="1361718"/>
                        <a:pt x="61913" y="1366838"/>
                      </a:cubicBezTo>
                      <a:cubicBezTo>
                        <a:pt x="42182" y="1406299"/>
                        <a:pt x="59990" y="1376087"/>
                        <a:pt x="47625" y="1404938"/>
                      </a:cubicBezTo>
                      <a:cubicBezTo>
                        <a:pt x="44828" y="1411463"/>
                        <a:pt x="40897" y="1417462"/>
                        <a:pt x="38100" y="1423988"/>
                      </a:cubicBezTo>
                      <a:cubicBezTo>
                        <a:pt x="26269" y="1451594"/>
                        <a:pt x="42119" y="1425103"/>
                        <a:pt x="23813" y="1452563"/>
                      </a:cubicBezTo>
                      <a:cubicBezTo>
                        <a:pt x="19345" y="1470432"/>
                        <a:pt x="16235" y="1480719"/>
                        <a:pt x="14288" y="1500188"/>
                      </a:cubicBezTo>
                      <a:cubicBezTo>
                        <a:pt x="6947" y="1573600"/>
                        <a:pt x="25736" y="1550652"/>
                        <a:pt x="0" y="1576388"/>
                      </a:cubicBezTo>
                      <a:lnTo>
                        <a:pt x="0" y="1566863"/>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31" name="30 Forma libre"/>
                <p:cNvSpPr/>
                <p:nvPr/>
              </p:nvSpPr>
              <p:spPr>
                <a:xfrm>
                  <a:off x="1414463" y="2557463"/>
                  <a:ext cx="2952750" cy="299213"/>
                </a:xfrm>
                <a:custGeom>
                  <a:avLst/>
                  <a:gdLst>
                    <a:gd name="connsiteX0" fmla="*/ 2952750 w 2952750"/>
                    <a:gd name="connsiteY0" fmla="*/ 0 h 299213"/>
                    <a:gd name="connsiteX1" fmla="*/ 2947987 w 2952750"/>
                    <a:gd name="connsiteY1" fmla="*/ 47625 h 299213"/>
                    <a:gd name="connsiteX2" fmla="*/ 2943225 w 2952750"/>
                    <a:gd name="connsiteY2" fmla="*/ 100012 h 299213"/>
                    <a:gd name="connsiteX3" fmla="*/ 2928937 w 2952750"/>
                    <a:gd name="connsiteY3" fmla="*/ 109537 h 299213"/>
                    <a:gd name="connsiteX4" fmla="*/ 2900362 w 2952750"/>
                    <a:gd name="connsiteY4" fmla="*/ 119062 h 299213"/>
                    <a:gd name="connsiteX5" fmla="*/ 2876550 w 2952750"/>
                    <a:gd name="connsiteY5" fmla="*/ 147637 h 299213"/>
                    <a:gd name="connsiteX6" fmla="*/ 2857500 w 2952750"/>
                    <a:gd name="connsiteY6" fmla="*/ 171450 h 299213"/>
                    <a:gd name="connsiteX7" fmla="*/ 2605087 w 2952750"/>
                    <a:gd name="connsiteY7" fmla="*/ 180975 h 299213"/>
                    <a:gd name="connsiteX8" fmla="*/ 2576512 w 2952750"/>
                    <a:gd name="connsiteY8" fmla="*/ 204787 h 299213"/>
                    <a:gd name="connsiteX9" fmla="*/ 2566987 w 2952750"/>
                    <a:gd name="connsiteY9" fmla="*/ 219075 h 299213"/>
                    <a:gd name="connsiteX10" fmla="*/ 2543175 w 2952750"/>
                    <a:gd name="connsiteY10" fmla="*/ 261937 h 299213"/>
                    <a:gd name="connsiteX11" fmla="*/ 2524125 w 2952750"/>
                    <a:gd name="connsiteY11" fmla="*/ 266700 h 299213"/>
                    <a:gd name="connsiteX12" fmla="*/ 2476500 w 2952750"/>
                    <a:gd name="connsiteY12" fmla="*/ 252412 h 299213"/>
                    <a:gd name="connsiteX13" fmla="*/ 2443162 w 2952750"/>
                    <a:gd name="connsiteY13" fmla="*/ 242887 h 299213"/>
                    <a:gd name="connsiteX14" fmla="*/ 2314575 w 2952750"/>
                    <a:gd name="connsiteY14" fmla="*/ 238125 h 299213"/>
                    <a:gd name="connsiteX15" fmla="*/ 2257425 w 2952750"/>
                    <a:gd name="connsiteY15" fmla="*/ 219075 h 299213"/>
                    <a:gd name="connsiteX16" fmla="*/ 2243137 w 2952750"/>
                    <a:gd name="connsiteY16" fmla="*/ 214312 h 299213"/>
                    <a:gd name="connsiteX17" fmla="*/ 2214562 w 2952750"/>
                    <a:gd name="connsiteY17" fmla="*/ 195262 h 299213"/>
                    <a:gd name="connsiteX18" fmla="*/ 2176462 w 2952750"/>
                    <a:gd name="connsiteY18" fmla="*/ 161925 h 299213"/>
                    <a:gd name="connsiteX19" fmla="*/ 2147887 w 2952750"/>
                    <a:gd name="connsiteY19" fmla="*/ 138112 h 299213"/>
                    <a:gd name="connsiteX20" fmla="*/ 2133600 w 2952750"/>
                    <a:gd name="connsiteY20" fmla="*/ 133350 h 299213"/>
                    <a:gd name="connsiteX21" fmla="*/ 2119312 w 2952750"/>
                    <a:gd name="connsiteY21" fmla="*/ 123825 h 299213"/>
                    <a:gd name="connsiteX22" fmla="*/ 2052637 w 2952750"/>
                    <a:gd name="connsiteY22" fmla="*/ 114300 h 299213"/>
                    <a:gd name="connsiteX23" fmla="*/ 2033587 w 2952750"/>
                    <a:gd name="connsiteY23" fmla="*/ 109537 h 299213"/>
                    <a:gd name="connsiteX24" fmla="*/ 1990725 w 2952750"/>
                    <a:gd name="connsiteY24" fmla="*/ 95250 h 299213"/>
                    <a:gd name="connsiteX25" fmla="*/ 1933575 w 2952750"/>
                    <a:gd name="connsiteY25" fmla="*/ 85725 h 299213"/>
                    <a:gd name="connsiteX26" fmla="*/ 1871662 w 2952750"/>
                    <a:gd name="connsiteY26" fmla="*/ 76200 h 299213"/>
                    <a:gd name="connsiteX27" fmla="*/ 1852612 w 2952750"/>
                    <a:gd name="connsiteY27" fmla="*/ 71437 h 299213"/>
                    <a:gd name="connsiteX28" fmla="*/ 1738312 w 2952750"/>
                    <a:gd name="connsiteY28" fmla="*/ 66675 h 299213"/>
                    <a:gd name="connsiteX29" fmla="*/ 1724025 w 2952750"/>
                    <a:gd name="connsiteY29" fmla="*/ 71437 h 299213"/>
                    <a:gd name="connsiteX30" fmla="*/ 1600200 w 2952750"/>
                    <a:gd name="connsiteY30" fmla="*/ 66675 h 299213"/>
                    <a:gd name="connsiteX31" fmla="*/ 1585912 w 2952750"/>
                    <a:gd name="connsiteY31" fmla="*/ 61912 h 299213"/>
                    <a:gd name="connsiteX32" fmla="*/ 1562100 w 2952750"/>
                    <a:gd name="connsiteY32" fmla="*/ 57150 h 299213"/>
                    <a:gd name="connsiteX33" fmla="*/ 1543050 w 2952750"/>
                    <a:gd name="connsiteY33" fmla="*/ 52387 h 299213"/>
                    <a:gd name="connsiteX34" fmla="*/ 1471612 w 2952750"/>
                    <a:gd name="connsiteY34" fmla="*/ 66675 h 299213"/>
                    <a:gd name="connsiteX35" fmla="*/ 1462087 w 2952750"/>
                    <a:gd name="connsiteY35" fmla="*/ 80962 h 299213"/>
                    <a:gd name="connsiteX36" fmla="*/ 1433512 w 2952750"/>
                    <a:gd name="connsiteY36" fmla="*/ 100012 h 299213"/>
                    <a:gd name="connsiteX37" fmla="*/ 1343025 w 2952750"/>
                    <a:gd name="connsiteY37" fmla="*/ 95250 h 299213"/>
                    <a:gd name="connsiteX38" fmla="*/ 1328737 w 2952750"/>
                    <a:gd name="connsiteY38" fmla="*/ 90487 h 299213"/>
                    <a:gd name="connsiteX39" fmla="*/ 1285875 w 2952750"/>
                    <a:gd name="connsiteY39" fmla="*/ 57150 h 299213"/>
                    <a:gd name="connsiteX40" fmla="*/ 1257300 w 2952750"/>
                    <a:gd name="connsiteY40" fmla="*/ 38100 h 299213"/>
                    <a:gd name="connsiteX41" fmla="*/ 1133475 w 2952750"/>
                    <a:gd name="connsiteY41" fmla="*/ 33337 h 299213"/>
                    <a:gd name="connsiteX42" fmla="*/ 1062037 w 2952750"/>
                    <a:gd name="connsiteY42" fmla="*/ 42862 h 299213"/>
                    <a:gd name="connsiteX43" fmla="*/ 1047750 w 2952750"/>
                    <a:gd name="connsiteY43" fmla="*/ 52387 h 299213"/>
                    <a:gd name="connsiteX44" fmla="*/ 1023937 w 2952750"/>
                    <a:gd name="connsiteY44" fmla="*/ 47625 h 299213"/>
                    <a:gd name="connsiteX45" fmla="*/ 995362 w 2952750"/>
                    <a:gd name="connsiteY45" fmla="*/ 33337 h 299213"/>
                    <a:gd name="connsiteX46" fmla="*/ 933450 w 2952750"/>
                    <a:gd name="connsiteY46" fmla="*/ 28575 h 299213"/>
                    <a:gd name="connsiteX47" fmla="*/ 895350 w 2952750"/>
                    <a:gd name="connsiteY47" fmla="*/ 52387 h 299213"/>
                    <a:gd name="connsiteX48" fmla="*/ 866775 w 2952750"/>
                    <a:gd name="connsiteY48" fmla="*/ 66675 h 299213"/>
                    <a:gd name="connsiteX49" fmla="*/ 852487 w 2952750"/>
                    <a:gd name="connsiteY49" fmla="*/ 76200 h 299213"/>
                    <a:gd name="connsiteX50" fmla="*/ 842962 w 2952750"/>
                    <a:gd name="connsiteY50" fmla="*/ 90487 h 299213"/>
                    <a:gd name="connsiteX51" fmla="*/ 828675 w 2952750"/>
                    <a:gd name="connsiteY51" fmla="*/ 95250 h 299213"/>
                    <a:gd name="connsiteX52" fmla="*/ 800100 w 2952750"/>
                    <a:gd name="connsiteY52" fmla="*/ 109537 h 299213"/>
                    <a:gd name="connsiteX53" fmla="*/ 709612 w 2952750"/>
                    <a:gd name="connsiteY53" fmla="*/ 104775 h 299213"/>
                    <a:gd name="connsiteX54" fmla="*/ 690562 w 2952750"/>
                    <a:gd name="connsiteY54" fmla="*/ 95250 h 299213"/>
                    <a:gd name="connsiteX55" fmla="*/ 633412 w 2952750"/>
                    <a:gd name="connsiteY55" fmla="*/ 66675 h 299213"/>
                    <a:gd name="connsiteX56" fmla="*/ 433387 w 2952750"/>
                    <a:gd name="connsiteY56" fmla="*/ 61912 h 299213"/>
                    <a:gd name="connsiteX57" fmla="*/ 404812 w 2952750"/>
                    <a:gd name="connsiteY57" fmla="*/ 52387 h 299213"/>
                    <a:gd name="connsiteX58" fmla="*/ 376237 w 2952750"/>
                    <a:gd name="connsiteY58" fmla="*/ 38100 h 299213"/>
                    <a:gd name="connsiteX59" fmla="*/ 366712 w 2952750"/>
                    <a:gd name="connsiteY59" fmla="*/ 23812 h 299213"/>
                    <a:gd name="connsiteX60" fmla="*/ 352425 w 2952750"/>
                    <a:gd name="connsiteY60" fmla="*/ 19050 h 299213"/>
                    <a:gd name="connsiteX61" fmla="*/ 323850 w 2952750"/>
                    <a:gd name="connsiteY61" fmla="*/ 4762 h 299213"/>
                    <a:gd name="connsiteX62" fmla="*/ 223837 w 2952750"/>
                    <a:gd name="connsiteY62" fmla="*/ 9525 h 299213"/>
                    <a:gd name="connsiteX63" fmla="*/ 209550 w 2952750"/>
                    <a:gd name="connsiteY63" fmla="*/ 19050 h 299213"/>
                    <a:gd name="connsiteX64" fmla="*/ 185737 w 2952750"/>
                    <a:gd name="connsiteY64" fmla="*/ 47625 h 299213"/>
                    <a:gd name="connsiteX65" fmla="*/ 161925 w 2952750"/>
                    <a:gd name="connsiteY65" fmla="*/ 52387 h 299213"/>
                    <a:gd name="connsiteX66" fmla="*/ 128587 w 2952750"/>
                    <a:gd name="connsiteY66" fmla="*/ 66675 h 299213"/>
                    <a:gd name="connsiteX67" fmla="*/ 104775 w 2952750"/>
                    <a:gd name="connsiteY67" fmla="*/ 95250 h 299213"/>
                    <a:gd name="connsiteX68" fmla="*/ 90487 w 2952750"/>
                    <a:gd name="connsiteY68" fmla="*/ 109537 h 299213"/>
                    <a:gd name="connsiteX69" fmla="*/ 76200 w 2952750"/>
                    <a:gd name="connsiteY69" fmla="*/ 138112 h 299213"/>
                    <a:gd name="connsiteX70" fmla="*/ 66675 w 2952750"/>
                    <a:gd name="connsiteY70" fmla="*/ 166687 h 299213"/>
                    <a:gd name="connsiteX71" fmla="*/ 57150 w 2952750"/>
                    <a:gd name="connsiteY71" fmla="*/ 200025 h 299213"/>
                    <a:gd name="connsiteX72" fmla="*/ 47625 w 2952750"/>
                    <a:gd name="connsiteY72" fmla="*/ 257175 h 299213"/>
                    <a:gd name="connsiteX73" fmla="*/ 33337 w 2952750"/>
                    <a:gd name="connsiteY73" fmla="*/ 276225 h 299213"/>
                    <a:gd name="connsiteX74" fmla="*/ 14287 w 2952750"/>
                    <a:gd name="connsiteY74" fmla="*/ 295275 h 299213"/>
                    <a:gd name="connsiteX75" fmla="*/ 14287 w 2952750"/>
                    <a:gd name="connsiteY75" fmla="*/ 295275 h 299213"/>
                    <a:gd name="connsiteX76" fmla="*/ 0 w 2952750"/>
                    <a:gd name="connsiteY76" fmla="*/ 290512 h 299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2952750" h="299213">
                      <a:moveTo>
                        <a:pt x="2952750" y="0"/>
                      </a:moveTo>
                      <a:cubicBezTo>
                        <a:pt x="2934157" y="27888"/>
                        <a:pt x="2947987" y="264"/>
                        <a:pt x="2947987" y="47625"/>
                      </a:cubicBezTo>
                      <a:cubicBezTo>
                        <a:pt x="2947987" y="65159"/>
                        <a:pt x="2948382" y="83253"/>
                        <a:pt x="2943225" y="100012"/>
                      </a:cubicBezTo>
                      <a:cubicBezTo>
                        <a:pt x="2941542" y="105483"/>
                        <a:pt x="2934168" y="107212"/>
                        <a:pt x="2928937" y="109537"/>
                      </a:cubicBezTo>
                      <a:cubicBezTo>
                        <a:pt x="2919762" y="113615"/>
                        <a:pt x="2900362" y="119062"/>
                        <a:pt x="2900362" y="119062"/>
                      </a:cubicBezTo>
                      <a:cubicBezTo>
                        <a:pt x="2889831" y="129594"/>
                        <a:pt x="2883180" y="134378"/>
                        <a:pt x="2876550" y="147637"/>
                      </a:cubicBezTo>
                      <a:cubicBezTo>
                        <a:pt x="2871261" y="158214"/>
                        <a:pt x="2874500" y="169561"/>
                        <a:pt x="2857500" y="171450"/>
                      </a:cubicBezTo>
                      <a:cubicBezTo>
                        <a:pt x="2842485" y="173118"/>
                        <a:pt x="2605775" y="180951"/>
                        <a:pt x="2605087" y="180975"/>
                      </a:cubicBezTo>
                      <a:cubicBezTo>
                        <a:pt x="2591041" y="190339"/>
                        <a:pt x="2587969" y="191038"/>
                        <a:pt x="2576512" y="204787"/>
                      </a:cubicBezTo>
                      <a:cubicBezTo>
                        <a:pt x="2572848" y="209184"/>
                        <a:pt x="2570162" y="214312"/>
                        <a:pt x="2566987" y="219075"/>
                      </a:cubicBezTo>
                      <a:cubicBezTo>
                        <a:pt x="2562957" y="231166"/>
                        <a:pt x="2555086" y="258959"/>
                        <a:pt x="2543175" y="261937"/>
                      </a:cubicBezTo>
                      <a:lnTo>
                        <a:pt x="2524125" y="266700"/>
                      </a:lnTo>
                      <a:cubicBezTo>
                        <a:pt x="2456250" y="244075"/>
                        <a:pt x="2526863" y="266801"/>
                        <a:pt x="2476500" y="252412"/>
                      </a:cubicBezTo>
                      <a:cubicBezTo>
                        <a:pt x="2466980" y="249692"/>
                        <a:pt x="2452769" y="243507"/>
                        <a:pt x="2443162" y="242887"/>
                      </a:cubicBezTo>
                      <a:cubicBezTo>
                        <a:pt x="2400359" y="240126"/>
                        <a:pt x="2357437" y="239712"/>
                        <a:pt x="2314575" y="238125"/>
                      </a:cubicBezTo>
                      <a:lnTo>
                        <a:pt x="2257425" y="219075"/>
                      </a:lnTo>
                      <a:cubicBezTo>
                        <a:pt x="2252662" y="217487"/>
                        <a:pt x="2247314" y="217097"/>
                        <a:pt x="2243137" y="214312"/>
                      </a:cubicBezTo>
                      <a:lnTo>
                        <a:pt x="2214562" y="195262"/>
                      </a:lnTo>
                      <a:cubicBezTo>
                        <a:pt x="2187570" y="154775"/>
                        <a:pt x="2232034" y="217501"/>
                        <a:pt x="2176462" y="161925"/>
                      </a:cubicBezTo>
                      <a:cubicBezTo>
                        <a:pt x="2165928" y="151390"/>
                        <a:pt x="2161150" y="144743"/>
                        <a:pt x="2147887" y="138112"/>
                      </a:cubicBezTo>
                      <a:cubicBezTo>
                        <a:pt x="2143397" y="135867"/>
                        <a:pt x="2138362" y="134937"/>
                        <a:pt x="2133600" y="133350"/>
                      </a:cubicBezTo>
                      <a:cubicBezTo>
                        <a:pt x="2128837" y="130175"/>
                        <a:pt x="2124432" y="126385"/>
                        <a:pt x="2119312" y="123825"/>
                      </a:cubicBezTo>
                      <a:cubicBezTo>
                        <a:pt x="2100985" y="114661"/>
                        <a:pt x="2066032" y="115518"/>
                        <a:pt x="2052637" y="114300"/>
                      </a:cubicBezTo>
                      <a:cubicBezTo>
                        <a:pt x="2046287" y="112712"/>
                        <a:pt x="2039843" y="111462"/>
                        <a:pt x="2033587" y="109537"/>
                      </a:cubicBezTo>
                      <a:cubicBezTo>
                        <a:pt x="2019193" y="105108"/>
                        <a:pt x="2005580" y="97726"/>
                        <a:pt x="1990725" y="95250"/>
                      </a:cubicBezTo>
                      <a:cubicBezTo>
                        <a:pt x="1971675" y="92075"/>
                        <a:pt x="1952694" y="88456"/>
                        <a:pt x="1933575" y="85725"/>
                      </a:cubicBezTo>
                      <a:cubicBezTo>
                        <a:pt x="1917584" y="83440"/>
                        <a:pt x="1888165" y="79501"/>
                        <a:pt x="1871662" y="76200"/>
                      </a:cubicBezTo>
                      <a:cubicBezTo>
                        <a:pt x="1865244" y="74916"/>
                        <a:pt x="1892300" y="76993"/>
                        <a:pt x="1852612" y="71437"/>
                      </a:cubicBezTo>
                      <a:cubicBezTo>
                        <a:pt x="1773406" y="63516"/>
                        <a:pt x="1783690" y="53710"/>
                        <a:pt x="1738312" y="66675"/>
                      </a:cubicBezTo>
                      <a:cubicBezTo>
                        <a:pt x="1733485" y="68054"/>
                        <a:pt x="1728787" y="69850"/>
                        <a:pt x="1724025" y="71437"/>
                      </a:cubicBezTo>
                      <a:cubicBezTo>
                        <a:pt x="1682750" y="69850"/>
                        <a:pt x="1641408" y="69517"/>
                        <a:pt x="1600200" y="66675"/>
                      </a:cubicBezTo>
                      <a:cubicBezTo>
                        <a:pt x="1595192" y="66330"/>
                        <a:pt x="1590782" y="63130"/>
                        <a:pt x="1585912" y="61912"/>
                      </a:cubicBezTo>
                      <a:cubicBezTo>
                        <a:pt x="1578059" y="59949"/>
                        <a:pt x="1570002" y="58906"/>
                        <a:pt x="1562100" y="57150"/>
                      </a:cubicBezTo>
                      <a:cubicBezTo>
                        <a:pt x="1555710" y="55730"/>
                        <a:pt x="1549400" y="53975"/>
                        <a:pt x="1543050" y="52387"/>
                      </a:cubicBezTo>
                      <a:cubicBezTo>
                        <a:pt x="1516864" y="54569"/>
                        <a:pt x="1490826" y="47462"/>
                        <a:pt x="1471612" y="66675"/>
                      </a:cubicBezTo>
                      <a:cubicBezTo>
                        <a:pt x="1467565" y="70722"/>
                        <a:pt x="1466395" y="77193"/>
                        <a:pt x="1462087" y="80962"/>
                      </a:cubicBezTo>
                      <a:cubicBezTo>
                        <a:pt x="1453472" y="88500"/>
                        <a:pt x="1433512" y="100012"/>
                        <a:pt x="1433512" y="100012"/>
                      </a:cubicBezTo>
                      <a:cubicBezTo>
                        <a:pt x="1403350" y="98425"/>
                        <a:pt x="1373105" y="97985"/>
                        <a:pt x="1343025" y="95250"/>
                      </a:cubicBezTo>
                      <a:cubicBezTo>
                        <a:pt x="1338025" y="94795"/>
                        <a:pt x="1333126" y="92925"/>
                        <a:pt x="1328737" y="90487"/>
                      </a:cubicBezTo>
                      <a:cubicBezTo>
                        <a:pt x="1273603" y="59857"/>
                        <a:pt x="1320585" y="84147"/>
                        <a:pt x="1285875" y="57150"/>
                      </a:cubicBezTo>
                      <a:cubicBezTo>
                        <a:pt x="1276839" y="50122"/>
                        <a:pt x="1268739" y="38540"/>
                        <a:pt x="1257300" y="38100"/>
                      </a:cubicBezTo>
                      <a:lnTo>
                        <a:pt x="1133475" y="33337"/>
                      </a:lnTo>
                      <a:cubicBezTo>
                        <a:pt x="1120719" y="34400"/>
                        <a:pt x="1081488" y="33137"/>
                        <a:pt x="1062037" y="42862"/>
                      </a:cubicBezTo>
                      <a:cubicBezTo>
                        <a:pt x="1056918" y="45422"/>
                        <a:pt x="1052512" y="49212"/>
                        <a:pt x="1047750" y="52387"/>
                      </a:cubicBezTo>
                      <a:cubicBezTo>
                        <a:pt x="1039812" y="50800"/>
                        <a:pt x="1031516" y="50467"/>
                        <a:pt x="1023937" y="47625"/>
                      </a:cubicBezTo>
                      <a:cubicBezTo>
                        <a:pt x="1002664" y="39648"/>
                        <a:pt x="1017543" y="36110"/>
                        <a:pt x="995362" y="33337"/>
                      </a:cubicBezTo>
                      <a:cubicBezTo>
                        <a:pt x="974824" y="30770"/>
                        <a:pt x="954087" y="30162"/>
                        <a:pt x="933450" y="28575"/>
                      </a:cubicBezTo>
                      <a:cubicBezTo>
                        <a:pt x="901921" y="49594"/>
                        <a:pt x="915114" y="42506"/>
                        <a:pt x="895350" y="52387"/>
                      </a:cubicBezTo>
                      <a:cubicBezTo>
                        <a:pt x="854401" y="79685"/>
                        <a:pt x="906211" y="46956"/>
                        <a:pt x="866775" y="66675"/>
                      </a:cubicBezTo>
                      <a:cubicBezTo>
                        <a:pt x="861655" y="69235"/>
                        <a:pt x="857250" y="73025"/>
                        <a:pt x="852487" y="76200"/>
                      </a:cubicBezTo>
                      <a:cubicBezTo>
                        <a:pt x="849312" y="80962"/>
                        <a:pt x="847431" y="86911"/>
                        <a:pt x="842962" y="90487"/>
                      </a:cubicBezTo>
                      <a:cubicBezTo>
                        <a:pt x="839042" y="93623"/>
                        <a:pt x="833165" y="93005"/>
                        <a:pt x="828675" y="95250"/>
                      </a:cubicBezTo>
                      <a:cubicBezTo>
                        <a:pt x="791754" y="113711"/>
                        <a:pt x="836003" y="97570"/>
                        <a:pt x="800100" y="109537"/>
                      </a:cubicBezTo>
                      <a:cubicBezTo>
                        <a:pt x="769937" y="107950"/>
                        <a:pt x="739563" y="108681"/>
                        <a:pt x="709612" y="104775"/>
                      </a:cubicBezTo>
                      <a:cubicBezTo>
                        <a:pt x="702572" y="103857"/>
                        <a:pt x="696650" y="98903"/>
                        <a:pt x="690562" y="95250"/>
                      </a:cubicBezTo>
                      <a:cubicBezTo>
                        <a:pt x="673514" y="85021"/>
                        <a:pt x="655411" y="67199"/>
                        <a:pt x="633412" y="66675"/>
                      </a:cubicBezTo>
                      <a:lnTo>
                        <a:pt x="433387" y="61912"/>
                      </a:lnTo>
                      <a:cubicBezTo>
                        <a:pt x="423862" y="58737"/>
                        <a:pt x="413166" y="57956"/>
                        <a:pt x="404812" y="52387"/>
                      </a:cubicBezTo>
                      <a:cubicBezTo>
                        <a:pt x="386348" y="40077"/>
                        <a:pt x="395955" y="44672"/>
                        <a:pt x="376237" y="38100"/>
                      </a:cubicBezTo>
                      <a:cubicBezTo>
                        <a:pt x="373062" y="33337"/>
                        <a:pt x="371182" y="27388"/>
                        <a:pt x="366712" y="23812"/>
                      </a:cubicBezTo>
                      <a:cubicBezTo>
                        <a:pt x="362792" y="20676"/>
                        <a:pt x="356915" y="21295"/>
                        <a:pt x="352425" y="19050"/>
                      </a:cubicBezTo>
                      <a:cubicBezTo>
                        <a:pt x="315489" y="582"/>
                        <a:pt x="359767" y="16736"/>
                        <a:pt x="323850" y="4762"/>
                      </a:cubicBezTo>
                      <a:cubicBezTo>
                        <a:pt x="290512" y="6350"/>
                        <a:pt x="256955" y="5385"/>
                        <a:pt x="223837" y="9525"/>
                      </a:cubicBezTo>
                      <a:cubicBezTo>
                        <a:pt x="218158" y="10235"/>
                        <a:pt x="213597" y="15003"/>
                        <a:pt x="209550" y="19050"/>
                      </a:cubicBezTo>
                      <a:cubicBezTo>
                        <a:pt x="198610" y="29990"/>
                        <a:pt x="201341" y="39823"/>
                        <a:pt x="185737" y="47625"/>
                      </a:cubicBezTo>
                      <a:cubicBezTo>
                        <a:pt x="178497" y="51245"/>
                        <a:pt x="169778" y="50424"/>
                        <a:pt x="161925" y="52387"/>
                      </a:cubicBezTo>
                      <a:cubicBezTo>
                        <a:pt x="152359" y="54778"/>
                        <a:pt x="135925" y="61434"/>
                        <a:pt x="128587" y="66675"/>
                      </a:cubicBezTo>
                      <a:cubicBezTo>
                        <a:pt x="111398" y="78953"/>
                        <a:pt x="117062" y="80506"/>
                        <a:pt x="104775" y="95250"/>
                      </a:cubicBezTo>
                      <a:cubicBezTo>
                        <a:pt x="100463" y="100424"/>
                        <a:pt x="95250" y="104775"/>
                        <a:pt x="90487" y="109537"/>
                      </a:cubicBezTo>
                      <a:cubicBezTo>
                        <a:pt x="73124" y="161632"/>
                        <a:pt x="100813" y="82734"/>
                        <a:pt x="76200" y="138112"/>
                      </a:cubicBezTo>
                      <a:cubicBezTo>
                        <a:pt x="72122" y="147287"/>
                        <a:pt x="69850" y="157162"/>
                        <a:pt x="66675" y="166687"/>
                      </a:cubicBezTo>
                      <a:cubicBezTo>
                        <a:pt x="59841" y="187188"/>
                        <a:pt x="63131" y="176100"/>
                        <a:pt x="57150" y="200025"/>
                      </a:cubicBezTo>
                      <a:cubicBezTo>
                        <a:pt x="56430" y="206507"/>
                        <a:pt x="55327" y="243697"/>
                        <a:pt x="47625" y="257175"/>
                      </a:cubicBezTo>
                      <a:cubicBezTo>
                        <a:pt x="43687" y="264067"/>
                        <a:pt x="38950" y="270612"/>
                        <a:pt x="33337" y="276225"/>
                      </a:cubicBezTo>
                      <a:cubicBezTo>
                        <a:pt x="10349" y="299213"/>
                        <a:pt x="25175" y="273502"/>
                        <a:pt x="14287" y="295275"/>
                      </a:cubicBezTo>
                      <a:lnTo>
                        <a:pt x="14287" y="295275"/>
                      </a:lnTo>
                      <a:lnTo>
                        <a:pt x="0" y="290512"/>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32" name="31 Forma libre"/>
                <p:cNvSpPr/>
                <p:nvPr/>
              </p:nvSpPr>
              <p:spPr>
                <a:xfrm>
                  <a:off x="1647825" y="360003"/>
                  <a:ext cx="1336769" cy="2204864"/>
                </a:xfrm>
                <a:custGeom>
                  <a:avLst/>
                  <a:gdLst>
                    <a:gd name="connsiteX0" fmla="*/ 1319213 w 1336769"/>
                    <a:gd name="connsiteY0" fmla="*/ 25760 h 2204864"/>
                    <a:gd name="connsiteX1" fmla="*/ 1295400 w 1336769"/>
                    <a:gd name="connsiteY1" fmla="*/ 59097 h 2204864"/>
                    <a:gd name="connsiteX2" fmla="*/ 1276350 w 1336769"/>
                    <a:gd name="connsiteY2" fmla="*/ 87672 h 2204864"/>
                    <a:gd name="connsiteX3" fmla="*/ 1266825 w 1336769"/>
                    <a:gd name="connsiteY3" fmla="*/ 101960 h 2204864"/>
                    <a:gd name="connsiteX4" fmla="*/ 1247775 w 1336769"/>
                    <a:gd name="connsiteY4" fmla="*/ 116247 h 2204864"/>
                    <a:gd name="connsiteX5" fmla="*/ 1223963 w 1336769"/>
                    <a:gd name="connsiteY5" fmla="*/ 135297 h 2204864"/>
                    <a:gd name="connsiteX6" fmla="*/ 1181100 w 1336769"/>
                    <a:gd name="connsiteY6" fmla="*/ 173397 h 2204864"/>
                    <a:gd name="connsiteX7" fmla="*/ 1162050 w 1336769"/>
                    <a:gd name="connsiteY7" fmla="*/ 201972 h 2204864"/>
                    <a:gd name="connsiteX8" fmla="*/ 1138238 w 1336769"/>
                    <a:gd name="connsiteY8" fmla="*/ 244835 h 2204864"/>
                    <a:gd name="connsiteX9" fmla="*/ 1123950 w 1336769"/>
                    <a:gd name="connsiteY9" fmla="*/ 254360 h 2204864"/>
                    <a:gd name="connsiteX10" fmla="*/ 1114425 w 1336769"/>
                    <a:gd name="connsiteY10" fmla="*/ 268647 h 2204864"/>
                    <a:gd name="connsiteX11" fmla="*/ 1100138 w 1336769"/>
                    <a:gd name="connsiteY11" fmla="*/ 282935 h 2204864"/>
                    <a:gd name="connsiteX12" fmla="*/ 1085850 w 1336769"/>
                    <a:gd name="connsiteY12" fmla="*/ 316272 h 2204864"/>
                    <a:gd name="connsiteX13" fmla="*/ 1081088 w 1336769"/>
                    <a:gd name="connsiteY13" fmla="*/ 344847 h 2204864"/>
                    <a:gd name="connsiteX14" fmla="*/ 1066800 w 1336769"/>
                    <a:gd name="connsiteY14" fmla="*/ 354372 h 2204864"/>
                    <a:gd name="connsiteX15" fmla="*/ 1047750 w 1336769"/>
                    <a:gd name="connsiteY15" fmla="*/ 382947 h 2204864"/>
                    <a:gd name="connsiteX16" fmla="*/ 1014413 w 1336769"/>
                    <a:gd name="connsiteY16" fmla="*/ 411522 h 2204864"/>
                    <a:gd name="connsiteX17" fmla="*/ 1000125 w 1336769"/>
                    <a:gd name="connsiteY17" fmla="*/ 425810 h 2204864"/>
                    <a:gd name="connsiteX18" fmla="*/ 971550 w 1336769"/>
                    <a:gd name="connsiteY18" fmla="*/ 435335 h 2204864"/>
                    <a:gd name="connsiteX19" fmla="*/ 938213 w 1336769"/>
                    <a:gd name="connsiteY19" fmla="*/ 449622 h 2204864"/>
                    <a:gd name="connsiteX20" fmla="*/ 904875 w 1336769"/>
                    <a:gd name="connsiteY20" fmla="*/ 473435 h 2204864"/>
                    <a:gd name="connsiteX21" fmla="*/ 881063 w 1336769"/>
                    <a:gd name="connsiteY21" fmla="*/ 502010 h 2204864"/>
                    <a:gd name="connsiteX22" fmla="*/ 866775 w 1336769"/>
                    <a:gd name="connsiteY22" fmla="*/ 511535 h 2204864"/>
                    <a:gd name="connsiteX23" fmla="*/ 857250 w 1336769"/>
                    <a:gd name="connsiteY23" fmla="*/ 525822 h 2204864"/>
                    <a:gd name="connsiteX24" fmla="*/ 823913 w 1336769"/>
                    <a:gd name="connsiteY24" fmla="*/ 549635 h 2204864"/>
                    <a:gd name="connsiteX25" fmla="*/ 809625 w 1336769"/>
                    <a:gd name="connsiteY25" fmla="*/ 554397 h 2204864"/>
                    <a:gd name="connsiteX26" fmla="*/ 790575 w 1336769"/>
                    <a:gd name="connsiteY26" fmla="*/ 563922 h 2204864"/>
                    <a:gd name="connsiteX27" fmla="*/ 762000 w 1336769"/>
                    <a:gd name="connsiteY27" fmla="*/ 578210 h 2204864"/>
                    <a:gd name="connsiteX28" fmla="*/ 728663 w 1336769"/>
                    <a:gd name="connsiteY28" fmla="*/ 621072 h 2204864"/>
                    <a:gd name="connsiteX29" fmla="*/ 714375 w 1336769"/>
                    <a:gd name="connsiteY29" fmla="*/ 649647 h 2204864"/>
                    <a:gd name="connsiteX30" fmla="*/ 709613 w 1336769"/>
                    <a:gd name="connsiteY30" fmla="*/ 663935 h 2204864"/>
                    <a:gd name="connsiteX31" fmla="*/ 700088 w 1336769"/>
                    <a:gd name="connsiteY31" fmla="*/ 678222 h 2204864"/>
                    <a:gd name="connsiteX32" fmla="*/ 690563 w 1336769"/>
                    <a:gd name="connsiteY32" fmla="*/ 706797 h 2204864"/>
                    <a:gd name="connsiteX33" fmla="*/ 685800 w 1336769"/>
                    <a:gd name="connsiteY33" fmla="*/ 721085 h 2204864"/>
                    <a:gd name="connsiteX34" fmla="*/ 666750 w 1336769"/>
                    <a:gd name="connsiteY34" fmla="*/ 735372 h 2204864"/>
                    <a:gd name="connsiteX35" fmla="*/ 623888 w 1336769"/>
                    <a:gd name="connsiteY35" fmla="*/ 763947 h 2204864"/>
                    <a:gd name="connsiteX36" fmla="*/ 609600 w 1336769"/>
                    <a:gd name="connsiteY36" fmla="*/ 773472 h 2204864"/>
                    <a:gd name="connsiteX37" fmla="*/ 590550 w 1336769"/>
                    <a:gd name="connsiteY37" fmla="*/ 816335 h 2204864"/>
                    <a:gd name="connsiteX38" fmla="*/ 585788 w 1336769"/>
                    <a:gd name="connsiteY38" fmla="*/ 830622 h 2204864"/>
                    <a:gd name="connsiteX39" fmla="*/ 581025 w 1336769"/>
                    <a:gd name="connsiteY39" fmla="*/ 844910 h 2204864"/>
                    <a:gd name="connsiteX40" fmla="*/ 590550 w 1336769"/>
                    <a:gd name="connsiteY40" fmla="*/ 883010 h 2204864"/>
                    <a:gd name="connsiteX41" fmla="*/ 600075 w 1336769"/>
                    <a:gd name="connsiteY41" fmla="*/ 897297 h 2204864"/>
                    <a:gd name="connsiteX42" fmla="*/ 614363 w 1336769"/>
                    <a:gd name="connsiteY42" fmla="*/ 925872 h 2204864"/>
                    <a:gd name="connsiteX43" fmla="*/ 609600 w 1336769"/>
                    <a:gd name="connsiteY43" fmla="*/ 973497 h 2204864"/>
                    <a:gd name="connsiteX44" fmla="*/ 604838 w 1336769"/>
                    <a:gd name="connsiteY44" fmla="*/ 987785 h 2204864"/>
                    <a:gd name="connsiteX45" fmla="*/ 590550 w 1336769"/>
                    <a:gd name="connsiteY45" fmla="*/ 997310 h 2204864"/>
                    <a:gd name="connsiteX46" fmla="*/ 581025 w 1336769"/>
                    <a:gd name="connsiteY46" fmla="*/ 1016360 h 2204864"/>
                    <a:gd name="connsiteX47" fmla="*/ 571500 w 1336769"/>
                    <a:gd name="connsiteY47" fmla="*/ 1030647 h 2204864"/>
                    <a:gd name="connsiteX48" fmla="*/ 566738 w 1336769"/>
                    <a:gd name="connsiteY48" fmla="*/ 1044935 h 2204864"/>
                    <a:gd name="connsiteX49" fmla="*/ 571500 w 1336769"/>
                    <a:gd name="connsiteY49" fmla="*/ 1073510 h 2204864"/>
                    <a:gd name="connsiteX50" fmla="*/ 547688 w 1336769"/>
                    <a:gd name="connsiteY50" fmla="*/ 1121135 h 2204864"/>
                    <a:gd name="connsiteX51" fmla="*/ 528638 w 1336769"/>
                    <a:gd name="connsiteY51" fmla="*/ 1149710 h 2204864"/>
                    <a:gd name="connsiteX52" fmla="*/ 519113 w 1336769"/>
                    <a:gd name="connsiteY52" fmla="*/ 1163997 h 2204864"/>
                    <a:gd name="connsiteX53" fmla="*/ 514350 w 1336769"/>
                    <a:gd name="connsiteY53" fmla="*/ 1183047 h 2204864"/>
                    <a:gd name="connsiteX54" fmla="*/ 504825 w 1336769"/>
                    <a:gd name="connsiteY54" fmla="*/ 1216385 h 2204864"/>
                    <a:gd name="connsiteX55" fmla="*/ 490538 w 1336769"/>
                    <a:gd name="connsiteY55" fmla="*/ 1292585 h 2204864"/>
                    <a:gd name="connsiteX56" fmla="*/ 476250 w 1336769"/>
                    <a:gd name="connsiteY56" fmla="*/ 1311635 h 2204864"/>
                    <a:gd name="connsiteX57" fmla="*/ 457200 w 1336769"/>
                    <a:gd name="connsiteY57" fmla="*/ 1340210 h 2204864"/>
                    <a:gd name="connsiteX58" fmla="*/ 452438 w 1336769"/>
                    <a:gd name="connsiteY58" fmla="*/ 1354497 h 2204864"/>
                    <a:gd name="connsiteX59" fmla="*/ 438150 w 1336769"/>
                    <a:gd name="connsiteY59" fmla="*/ 1383072 h 2204864"/>
                    <a:gd name="connsiteX60" fmla="*/ 428625 w 1336769"/>
                    <a:gd name="connsiteY60" fmla="*/ 1430697 h 2204864"/>
                    <a:gd name="connsiteX61" fmla="*/ 414338 w 1336769"/>
                    <a:gd name="connsiteY61" fmla="*/ 1449747 h 2204864"/>
                    <a:gd name="connsiteX62" fmla="*/ 404813 w 1336769"/>
                    <a:gd name="connsiteY62" fmla="*/ 1464035 h 2204864"/>
                    <a:gd name="connsiteX63" fmla="*/ 376238 w 1336769"/>
                    <a:gd name="connsiteY63" fmla="*/ 1487847 h 2204864"/>
                    <a:gd name="connsiteX64" fmla="*/ 361950 w 1336769"/>
                    <a:gd name="connsiteY64" fmla="*/ 1516422 h 2204864"/>
                    <a:gd name="connsiteX65" fmla="*/ 352425 w 1336769"/>
                    <a:gd name="connsiteY65" fmla="*/ 1530710 h 2204864"/>
                    <a:gd name="connsiteX66" fmla="*/ 342900 w 1336769"/>
                    <a:gd name="connsiteY66" fmla="*/ 1554522 h 2204864"/>
                    <a:gd name="connsiteX67" fmla="*/ 323850 w 1336769"/>
                    <a:gd name="connsiteY67" fmla="*/ 1583097 h 2204864"/>
                    <a:gd name="connsiteX68" fmla="*/ 314325 w 1336769"/>
                    <a:gd name="connsiteY68" fmla="*/ 1597385 h 2204864"/>
                    <a:gd name="connsiteX69" fmla="*/ 309563 w 1336769"/>
                    <a:gd name="connsiteY69" fmla="*/ 1611672 h 2204864"/>
                    <a:gd name="connsiteX70" fmla="*/ 304800 w 1336769"/>
                    <a:gd name="connsiteY70" fmla="*/ 1645010 h 2204864"/>
                    <a:gd name="connsiteX71" fmla="*/ 276225 w 1336769"/>
                    <a:gd name="connsiteY71" fmla="*/ 1668822 h 2204864"/>
                    <a:gd name="connsiteX72" fmla="*/ 271463 w 1336769"/>
                    <a:gd name="connsiteY72" fmla="*/ 1721210 h 2204864"/>
                    <a:gd name="connsiteX73" fmla="*/ 257175 w 1336769"/>
                    <a:gd name="connsiteY73" fmla="*/ 1735497 h 2204864"/>
                    <a:gd name="connsiteX74" fmla="*/ 247650 w 1336769"/>
                    <a:gd name="connsiteY74" fmla="*/ 1749785 h 2204864"/>
                    <a:gd name="connsiteX75" fmla="*/ 233363 w 1336769"/>
                    <a:gd name="connsiteY75" fmla="*/ 1764072 h 2204864"/>
                    <a:gd name="connsiteX76" fmla="*/ 223838 w 1336769"/>
                    <a:gd name="connsiteY76" fmla="*/ 1778360 h 2204864"/>
                    <a:gd name="connsiteX77" fmla="*/ 209550 w 1336769"/>
                    <a:gd name="connsiteY77" fmla="*/ 1783122 h 2204864"/>
                    <a:gd name="connsiteX78" fmla="*/ 195263 w 1336769"/>
                    <a:gd name="connsiteY78" fmla="*/ 1797410 h 2204864"/>
                    <a:gd name="connsiteX79" fmla="*/ 185738 w 1336769"/>
                    <a:gd name="connsiteY79" fmla="*/ 1811697 h 2204864"/>
                    <a:gd name="connsiteX80" fmla="*/ 138113 w 1336769"/>
                    <a:gd name="connsiteY80" fmla="*/ 1854560 h 2204864"/>
                    <a:gd name="connsiteX81" fmla="*/ 119063 w 1336769"/>
                    <a:gd name="connsiteY81" fmla="*/ 1883135 h 2204864"/>
                    <a:gd name="connsiteX82" fmla="*/ 133350 w 1336769"/>
                    <a:gd name="connsiteY82" fmla="*/ 1959335 h 2204864"/>
                    <a:gd name="connsiteX83" fmla="*/ 119063 w 1336769"/>
                    <a:gd name="connsiteY83" fmla="*/ 2035535 h 2204864"/>
                    <a:gd name="connsiteX84" fmla="*/ 104775 w 1336769"/>
                    <a:gd name="connsiteY84" fmla="*/ 2049822 h 2204864"/>
                    <a:gd name="connsiteX85" fmla="*/ 95250 w 1336769"/>
                    <a:gd name="connsiteY85" fmla="*/ 2064110 h 2204864"/>
                    <a:gd name="connsiteX86" fmla="*/ 90488 w 1336769"/>
                    <a:gd name="connsiteY86" fmla="*/ 2078397 h 2204864"/>
                    <a:gd name="connsiteX87" fmla="*/ 76200 w 1336769"/>
                    <a:gd name="connsiteY87" fmla="*/ 2087922 h 2204864"/>
                    <a:gd name="connsiteX88" fmla="*/ 66675 w 1336769"/>
                    <a:gd name="connsiteY88" fmla="*/ 2102210 h 2204864"/>
                    <a:gd name="connsiteX89" fmla="*/ 71438 w 1336769"/>
                    <a:gd name="connsiteY89" fmla="*/ 2126022 h 2204864"/>
                    <a:gd name="connsiteX90" fmla="*/ 76200 w 1336769"/>
                    <a:gd name="connsiteY90" fmla="*/ 2145072 h 2204864"/>
                    <a:gd name="connsiteX91" fmla="*/ 33338 w 1336769"/>
                    <a:gd name="connsiteY91" fmla="*/ 2178410 h 2204864"/>
                    <a:gd name="connsiteX92" fmla="*/ 19050 w 1336769"/>
                    <a:gd name="connsiteY92" fmla="*/ 2187935 h 2204864"/>
                    <a:gd name="connsiteX93" fmla="*/ 0 w 1336769"/>
                    <a:gd name="connsiteY93" fmla="*/ 2202222 h 2204864"/>
                    <a:gd name="connsiteX94" fmla="*/ 4763 w 1336769"/>
                    <a:gd name="connsiteY94" fmla="*/ 2202222 h 22048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1336769" h="2204864">
                      <a:moveTo>
                        <a:pt x="1319213" y="25760"/>
                      </a:moveTo>
                      <a:cubicBezTo>
                        <a:pt x="1288234" y="72227"/>
                        <a:pt x="1336769" y="0"/>
                        <a:pt x="1295400" y="59097"/>
                      </a:cubicBezTo>
                      <a:cubicBezTo>
                        <a:pt x="1288835" y="68475"/>
                        <a:pt x="1282700" y="78147"/>
                        <a:pt x="1276350" y="87672"/>
                      </a:cubicBezTo>
                      <a:cubicBezTo>
                        <a:pt x="1273175" y="92435"/>
                        <a:pt x="1271404" y="98526"/>
                        <a:pt x="1266825" y="101960"/>
                      </a:cubicBezTo>
                      <a:lnTo>
                        <a:pt x="1247775" y="116247"/>
                      </a:lnTo>
                      <a:cubicBezTo>
                        <a:pt x="1231719" y="140333"/>
                        <a:pt x="1246966" y="123796"/>
                        <a:pt x="1223963" y="135297"/>
                      </a:cubicBezTo>
                      <a:cubicBezTo>
                        <a:pt x="1209647" y="142455"/>
                        <a:pt x="1187412" y="163929"/>
                        <a:pt x="1181100" y="173397"/>
                      </a:cubicBezTo>
                      <a:lnTo>
                        <a:pt x="1162050" y="201972"/>
                      </a:lnTo>
                      <a:cubicBezTo>
                        <a:pt x="1152848" y="229577"/>
                        <a:pt x="1157979" y="228384"/>
                        <a:pt x="1138238" y="244835"/>
                      </a:cubicBezTo>
                      <a:cubicBezTo>
                        <a:pt x="1133841" y="248499"/>
                        <a:pt x="1128713" y="251185"/>
                        <a:pt x="1123950" y="254360"/>
                      </a:cubicBezTo>
                      <a:cubicBezTo>
                        <a:pt x="1120775" y="259122"/>
                        <a:pt x="1118089" y="264250"/>
                        <a:pt x="1114425" y="268647"/>
                      </a:cubicBezTo>
                      <a:cubicBezTo>
                        <a:pt x="1110113" y="273821"/>
                        <a:pt x="1104053" y="277454"/>
                        <a:pt x="1100138" y="282935"/>
                      </a:cubicBezTo>
                      <a:cubicBezTo>
                        <a:pt x="1092783" y="293233"/>
                        <a:pt x="1089737" y="304613"/>
                        <a:pt x="1085850" y="316272"/>
                      </a:cubicBezTo>
                      <a:cubicBezTo>
                        <a:pt x="1084263" y="325797"/>
                        <a:pt x="1085406" y="336210"/>
                        <a:pt x="1081088" y="344847"/>
                      </a:cubicBezTo>
                      <a:cubicBezTo>
                        <a:pt x="1078528" y="349967"/>
                        <a:pt x="1070569" y="350064"/>
                        <a:pt x="1066800" y="354372"/>
                      </a:cubicBezTo>
                      <a:cubicBezTo>
                        <a:pt x="1059262" y="362987"/>
                        <a:pt x="1055845" y="374852"/>
                        <a:pt x="1047750" y="382947"/>
                      </a:cubicBezTo>
                      <a:cubicBezTo>
                        <a:pt x="990511" y="440186"/>
                        <a:pt x="1057932" y="375255"/>
                        <a:pt x="1014413" y="411522"/>
                      </a:cubicBezTo>
                      <a:cubicBezTo>
                        <a:pt x="1009239" y="415834"/>
                        <a:pt x="1006013" y="422539"/>
                        <a:pt x="1000125" y="425810"/>
                      </a:cubicBezTo>
                      <a:cubicBezTo>
                        <a:pt x="991348" y="430686"/>
                        <a:pt x="979904" y="429766"/>
                        <a:pt x="971550" y="435335"/>
                      </a:cubicBezTo>
                      <a:cubicBezTo>
                        <a:pt x="951817" y="448491"/>
                        <a:pt x="962816" y="443472"/>
                        <a:pt x="938213" y="449622"/>
                      </a:cubicBezTo>
                      <a:cubicBezTo>
                        <a:pt x="926902" y="457162"/>
                        <a:pt x="915217" y="464570"/>
                        <a:pt x="904875" y="473435"/>
                      </a:cubicBezTo>
                      <a:cubicBezTo>
                        <a:pt x="850254" y="520254"/>
                        <a:pt x="925163" y="457910"/>
                        <a:pt x="881063" y="502010"/>
                      </a:cubicBezTo>
                      <a:cubicBezTo>
                        <a:pt x="877016" y="506057"/>
                        <a:pt x="871538" y="508360"/>
                        <a:pt x="866775" y="511535"/>
                      </a:cubicBezTo>
                      <a:cubicBezTo>
                        <a:pt x="863600" y="516297"/>
                        <a:pt x="861297" y="521775"/>
                        <a:pt x="857250" y="525822"/>
                      </a:cubicBezTo>
                      <a:cubicBezTo>
                        <a:pt x="855093" y="527979"/>
                        <a:pt x="829321" y="546931"/>
                        <a:pt x="823913" y="549635"/>
                      </a:cubicBezTo>
                      <a:cubicBezTo>
                        <a:pt x="819423" y="551880"/>
                        <a:pt x="814239" y="552420"/>
                        <a:pt x="809625" y="554397"/>
                      </a:cubicBezTo>
                      <a:cubicBezTo>
                        <a:pt x="803099" y="557194"/>
                        <a:pt x="797100" y="561125"/>
                        <a:pt x="790575" y="563922"/>
                      </a:cubicBezTo>
                      <a:cubicBezTo>
                        <a:pt x="762972" y="575753"/>
                        <a:pt x="789457" y="559906"/>
                        <a:pt x="762000" y="578210"/>
                      </a:cubicBezTo>
                      <a:cubicBezTo>
                        <a:pt x="739214" y="612389"/>
                        <a:pt x="751045" y="598690"/>
                        <a:pt x="728663" y="621072"/>
                      </a:cubicBezTo>
                      <a:cubicBezTo>
                        <a:pt x="716688" y="656993"/>
                        <a:pt x="732843" y="612710"/>
                        <a:pt x="714375" y="649647"/>
                      </a:cubicBezTo>
                      <a:cubicBezTo>
                        <a:pt x="712130" y="654137"/>
                        <a:pt x="711858" y="659445"/>
                        <a:pt x="709613" y="663935"/>
                      </a:cubicBezTo>
                      <a:cubicBezTo>
                        <a:pt x="707053" y="669054"/>
                        <a:pt x="702413" y="672992"/>
                        <a:pt x="700088" y="678222"/>
                      </a:cubicBezTo>
                      <a:cubicBezTo>
                        <a:pt x="696010" y="687397"/>
                        <a:pt x="693738" y="697272"/>
                        <a:pt x="690563" y="706797"/>
                      </a:cubicBezTo>
                      <a:cubicBezTo>
                        <a:pt x="688975" y="711560"/>
                        <a:pt x="689816" y="718073"/>
                        <a:pt x="685800" y="721085"/>
                      </a:cubicBezTo>
                      <a:cubicBezTo>
                        <a:pt x="679450" y="725847"/>
                        <a:pt x="673253" y="730820"/>
                        <a:pt x="666750" y="735372"/>
                      </a:cubicBezTo>
                      <a:cubicBezTo>
                        <a:pt x="652683" y="745219"/>
                        <a:pt x="638175" y="754422"/>
                        <a:pt x="623888" y="763947"/>
                      </a:cubicBezTo>
                      <a:lnTo>
                        <a:pt x="609600" y="773472"/>
                      </a:lnTo>
                      <a:cubicBezTo>
                        <a:pt x="594506" y="796114"/>
                        <a:pt x="601885" y="782331"/>
                        <a:pt x="590550" y="816335"/>
                      </a:cubicBezTo>
                      <a:lnTo>
                        <a:pt x="585788" y="830622"/>
                      </a:lnTo>
                      <a:lnTo>
                        <a:pt x="581025" y="844910"/>
                      </a:lnTo>
                      <a:cubicBezTo>
                        <a:pt x="582835" y="853961"/>
                        <a:pt x="585670" y="873251"/>
                        <a:pt x="590550" y="883010"/>
                      </a:cubicBezTo>
                      <a:cubicBezTo>
                        <a:pt x="593110" y="888129"/>
                        <a:pt x="597515" y="892178"/>
                        <a:pt x="600075" y="897297"/>
                      </a:cubicBezTo>
                      <a:cubicBezTo>
                        <a:pt x="619793" y="936731"/>
                        <a:pt x="587067" y="884929"/>
                        <a:pt x="614363" y="925872"/>
                      </a:cubicBezTo>
                      <a:cubicBezTo>
                        <a:pt x="612775" y="941747"/>
                        <a:pt x="612026" y="957728"/>
                        <a:pt x="609600" y="973497"/>
                      </a:cubicBezTo>
                      <a:cubicBezTo>
                        <a:pt x="608837" y="978459"/>
                        <a:pt x="607974" y="983865"/>
                        <a:pt x="604838" y="987785"/>
                      </a:cubicBezTo>
                      <a:cubicBezTo>
                        <a:pt x="601262" y="992255"/>
                        <a:pt x="595313" y="994135"/>
                        <a:pt x="590550" y="997310"/>
                      </a:cubicBezTo>
                      <a:cubicBezTo>
                        <a:pt x="587375" y="1003660"/>
                        <a:pt x="584547" y="1010196"/>
                        <a:pt x="581025" y="1016360"/>
                      </a:cubicBezTo>
                      <a:cubicBezTo>
                        <a:pt x="578185" y="1021330"/>
                        <a:pt x="574060" y="1025528"/>
                        <a:pt x="571500" y="1030647"/>
                      </a:cubicBezTo>
                      <a:cubicBezTo>
                        <a:pt x="569255" y="1035137"/>
                        <a:pt x="568325" y="1040172"/>
                        <a:pt x="566738" y="1044935"/>
                      </a:cubicBezTo>
                      <a:cubicBezTo>
                        <a:pt x="568325" y="1054460"/>
                        <a:pt x="571500" y="1063854"/>
                        <a:pt x="571500" y="1073510"/>
                      </a:cubicBezTo>
                      <a:cubicBezTo>
                        <a:pt x="571500" y="1092359"/>
                        <a:pt x="557185" y="1106890"/>
                        <a:pt x="547688" y="1121135"/>
                      </a:cubicBezTo>
                      <a:lnTo>
                        <a:pt x="528638" y="1149710"/>
                      </a:lnTo>
                      <a:lnTo>
                        <a:pt x="519113" y="1163997"/>
                      </a:lnTo>
                      <a:cubicBezTo>
                        <a:pt x="517525" y="1170347"/>
                        <a:pt x="516148" y="1176753"/>
                        <a:pt x="514350" y="1183047"/>
                      </a:cubicBezTo>
                      <a:cubicBezTo>
                        <a:pt x="500685" y="1230874"/>
                        <a:pt x="519715" y="1156832"/>
                        <a:pt x="504825" y="1216385"/>
                      </a:cubicBezTo>
                      <a:cubicBezTo>
                        <a:pt x="500279" y="1275486"/>
                        <a:pt x="511363" y="1263430"/>
                        <a:pt x="490538" y="1292585"/>
                      </a:cubicBezTo>
                      <a:cubicBezTo>
                        <a:pt x="485924" y="1299044"/>
                        <a:pt x="480802" y="1305132"/>
                        <a:pt x="476250" y="1311635"/>
                      </a:cubicBezTo>
                      <a:cubicBezTo>
                        <a:pt x="469685" y="1321013"/>
                        <a:pt x="457200" y="1340210"/>
                        <a:pt x="457200" y="1340210"/>
                      </a:cubicBezTo>
                      <a:cubicBezTo>
                        <a:pt x="455613" y="1344972"/>
                        <a:pt x="454683" y="1350007"/>
                        <a:pt x="452438" y="1354497"/>
                      </a:cubicBezTo>
                      <a:cubicBezTo>
                        <a:pt x="441774" y="1375825"/>
                        <a:pt x="443280" y="1360844"/>
                        <a:pt x="438150" y="1383072"/>
                      </a:cubicBezTo>
                      <a:cubicBezTo>
                        <a:pt x="434510" y="1398847"/>
                        <a:pt x="434070" y="1415451"/>
                        <a:pt x="428625" y="1430697"/>
                      </a:cubicBezTo>
                      <a:cubicBezTo>
                        <a:pt x="425955" y="1438172"/>
                        <a:pt x="418951" y="1443288"/>
                        <a:pt x="414338" y="1449747"/>
                      </a:cubicBezTo>
                      <a:cubicBezTo>
                        <a:pt x="411011" y="1454405"/>
                        <a:pt x="408477" y="1459638"/>
                        <a:pt x="404813" y="1464035"/>
                      </a:cubicBezTo>
                      <a:cubicBezTo>
                        <a:pt x="393356" y="1477784"/>
                        <a:pt x="390284" y="1478483"/>
                        <a:pt x="376238" y="1487847"/>
                      </a:cubicBezTo>
                      <a:cubicBezTo>
                        <a:pt x="348940" y="1528796"/>
                        <a:pt x="381669" y="1476986"/>
                        <a:pt x="361950" y="1516422"/>
                      </a:cubicBezTo>
                      <a:cubicBezTo>
                        <a:pt x="359390" y="1521542"/>
                        <a:pt x="354985" y="1525590"/>
                        <a:pt x="352425" y="1530710"/>
                      </a:cubicBezTo>
                      <a:cubicBezTo>
                        <a:pt x="348602" y="1538356"/>
                        <a:pt x="346994" y="1547017"/>
                        <a:pt x="342900" y="1554522"/>
                      </a:cubicBezTo>
                      <a:cubicBezTo>
                        <a:pt x="337418" y="1564572"/>
                        <a:pt x="330200" y="1573572"/>
                        <a:pt x="323850" y="1583097"/>
                      </a:cubicBezTo>
                      <a:lnTo>
                        <a:pt x="314325" y="1597385"/>
                      </a:lnTo>
                      <a:cubicBezTo>
                        <a:pt x="312738" y="1602147"/>
                        <a:pt x="310547" y="1606750"/>
                        <a:pt x="309563" y="1611672"/>
                      </a:cubicBezTo>
                      <a:cubicBezTo>
                        <a:pt x="307361" y="1622680"/>
                        <a:pt x="308969" y="1634587"/>
                        <a:pt x="304800" y="1645010"/>
                      </a:cubicBezTo>
                      <a:cubicBezTo>
                        <a:pt x="301466" y="1653344"/>
                        <a:pt x="283368" y="1664060"/>
                        <a:pt x="276225" y="1668822"/>
                      </a:cubicBezTo>
                      <a:cubicBezTo>
                        <a:pt x="274638" y="1686285"/>
                        <a:pt x="276280" y="1704350"/>
                        <a:pt x="271463" y="1721210"/>
                      </a:cubicBezTo>
                      <a:cubicBezTo>
                        <a:pt x="269613" y="1727686"/>
                        <a:pt x="261487" y="1730323"/>
                        <a:pt x="257175" y="1735497"/>
                      </a:cubicBezTo>
                      <a:cubicBezTo>
                        <a:pt x="253511" y="1739894"/>
                        <a:pt x="251314" y="1745388"/>
                        <a:pt x="247650" y="1749785"/>
                      </a:cubicBezTo>
                      <a:cubicBezTo>
                        <a:pt x="243338" y="1754959"/>
                        <a:pt x="237675" y="1758898"/>
                        <a:pt x="233363" y="1764072"/>
                      </a:cubicBezTo>
                      <a:cubicBezTo>
                        <a:pt x="229699" y="1768469"/>
                        <a:pt x="228308" y="1774784"/>
                        <a:pt x="223838" y="1778360"/>
                      </a:cubicBezTo>
                      <a:cubicBezTo>
                        <a:pt x="219918" y="1781496"/>
                        <a:pt x="214313" y="1781535"/>
                        <a:pt x="209550" y="1783122"/>
                      </a:cubicBezTo>
                      <a:cubicBezTo>
                        <a:pt x="204788" y="1787885"/>
                        <a:pt x="199575" y="1792236"/>
                        <a:pt x="195263" y="1797410"/>
                      </a:cubicBezTo>
                      <a:cubicBezTo>
                        <a:pt x="191599" y="1801807"/>
                        <a:pt x="189785" y="1807650"/>
                        <a:pt x="185738" y="1811697"/>
                      </a:cubicBezTo>
                      <a:cubicBezTo>
                        <a:pt x="161146" y="1836289"/>
                        <a:pt x="163418" y="1816602"/>
                        <a:pt x="138113" y="1854560"/>
                      </a:cubicBezTo>
                      <a:lnTo>
                        <a:pt x="119063" y="1883135"/>
                      </a:lnTo>
                      <a:lnTo>
                        <a:pt x="133350" y="1959335"/>
                      </a:lnTo>
                      <a:cubicBezTo>
                        <a:pt x="128588" y="1984735"/>
                        <a:pt x="126845" y="2010892"/>
                        <a:pt x="119063" y="2035535"/>
                      </a:cubicBezTo>
                      <a:cubicBezTo>
                        <a:pt x="117035" y="2041958"/>
                        <a:pt x="109087" y="2044648"/>
                        <a:pt x="104775" y="2049822"/>
                      </a:cubicBezTo>
                      <a:cubicBezTo>
                        <a:pt x="101111" y="2054219"/>
                        <a:pt x="98425" y="2059347"/>
                        <a:pt x="95250" y="2064110"/>
                      </a:cubicBezTo>
                      <a:cubicBezTo>
                        <a:pt x="93663" y="2068872"/>
                        <a:pt x="93624" y="2074477"/>
                        <a:pt x="90488" y="2078397"/>
                      </a:cubicBezTo>
                      <a:cubicBezTo>
                        <a:pt x="86912" y="2082867"/>
                        <a:pt x="80247" y="2083875"/>
                        <a:pt x="76200" y="2087922"/>
                      </a:cubicBezTo>
                      <a:cubicBezTo>
                        <a:pt x="72153" y="2091969"/>
                        <a:pt x="69850" y="2097447"/>
                        <a:pt x="66675" y="2102210"/>
                      </a:cubicBezTo>
                      <a:cubicBezTo>
                        <a:pt x="68263" y="2110147"/>
                        <a:pt x="69682" y="2118120"/>
                        <a:pt x="71438" y="2126022"/>
                      </a:cubicBezTo>
                      <a:cubicBezTo>
                        <a:pt x="72858" y="2132412"/>
                        <a:pt x="77998" y="2138778"/>
                        <a:pt x="76200" y="2145072"/>
                      </a:cubicBezTo>
                      <a:cubicBezTo>
                        <a:pt x="73566" y="2154290"/>
                        <a:pt x="33952" y="2178001"/>
                        <a:pt x="33338" y="2178410"/>
                      </a:cubicBezTo>
                      <a:lnTo>
                        <a:pt x="19050" y="2187935"/>
                      </a:lnTo>
                      <a:cubicBezTo>
                        <a:pt x="7764" y="2204864"/>
                        <a:pt x="15249" y="2202222"/>
                        <a:pt x="0" y="2202222"/>
                      </a:cubicBezTo>
                      <a:lnTo>
                        <a:pt x="4763" y="2202222"/>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33" name="32 Forma libre"/>
                <p:cNvSpPr/>
                <p:nvPr/>
              </p:nvSpPr>
              <p:spPr>
                <a:xfrm>
                  <a:off x="1766888" y="376238"/>
                  <a:ext cx="1833562" cy="2000250"/>
                </a:xfrm>
                <a:custGeom>
                  <a:avLst/>
                  <a:gdLst>
                    <a:gd name="connsiteX0" fmla="*/ 1833562 w 1833562"/>
                    <a:gd name="connsiteY0" fmla="*/ 0 h 2000250"/>
                    <a:gd name="connsiteX1" fmla="*/ 1795462 w 1833562"/>
                    <a:gd name="connsiteY1" fmla="*/ 47625 h 2000250"/>
                    <a:gd name="connsiteX2" fmla="*/ 1781175 w 1833562"/>
                    <a:gd name="connsiteY2" fmla="*/ 52387 h 2000250"/>
                    <a:gd name="connsiteX3" fmla="*/ 1752600 w 1833562"/>
                    <a:gd name="connsiteY3" fmla="*/ 71437 h 2000250"/>
                    <a:gd name="connsiteX4" fmla="*/ 1738312 w 1833562"/>
                    <a:gd name="connsiteY4" fmla="*/ 80962 h 2000250"/>
                    <a:gd name="connsiteX5" fmla="*/ 1724025 w 1833562"/>
                    <a:gd name="connsiteY5" fmla="*/ 85725 h 2000250"/>
                    <a:gd name="connsiteX6" fmla="*/ 1695450 w 1833562"/>
                    <a:gd name="connsiteY6" fmla="*/ 100012 h 2000250"/>
                    <a:gd name="connsiteX7" fmla="*/ 1690687 w 1833562"/>
                    <a:gd name="connsiteY7" fmla="*/ 114300 h 2000250"/>
                    <a:gd name="connsiteX8" fmla="*/ 1685925 w 1833562"/>
                    <a:gd name="connsiteY8" fmla="*/ 138112 h 2000250"/>
                    <a:gd name="connsiteX9" fmla="*/ 1643062 w 1833562"/>
                    <a:gd name="connsiteY9" fmla="*/ 171450 h 2000250"/>
                    <a:gd name="connsiteX10" fmla="*/ 1628775 w 1833562"/>
                    <a:gd name="connsiteY10" fmla="*/ 180975 h 2000250"/>
                    <a:gd name="connsiteX11" fmla="*/ 1614487 w 1833562"/>
                    <a:gd name="connsiteY11" fmla="*/ 190500 h 2000250"/>
                    <a:gd name="connsiteX12" fmla="*/ 1585912 w 1833562"/>
                    <a:gd name="connsiteY12" fmla="*/ 214312 h 2000250"/>
                    <a:gd name="connsiteX13" fmla="*/ 1571625 w 1833562"/>
                    <a:gd name="connsiteY13" fmla="*/ 219075 h 2000250"/>
                    <a:gd name="connsiteX14" fmla="*/ 1557337 w 1833562"/>
                    <a:gd name="connsiteY14" fmla="*/ 228600 h 2000250"/>
                    <a:gd name="connsiteX15" fmla="*/ 1533525 w 1833562"/>
                    <a:gd name="connsiteY15" fmla="*/ 233362 h 2000250"/>
                    <a:gd name="connsiteX16" fmla="*/ 1514475 w 1833562"/>
                    <a:gd name="connsiteY16" fmla="*/ 238125 h 2000250"/>
                    <a:gd name="connsiteX17" fmla="*/ 1485900 w 1833562"/>
                    <a:gd name="connsiteY17" fmla="*/ 261937 h 2000250"/>
                    <a:gd name="connsiteX18" fmla="*/ 1476375 w 1833562"/>
                    <a:gd name="connsiteY18" fmla="*/ 276225 h 2000250"/>
                    <a:gd name="connsiteX19" fmla="*/ 1462087 w 1833562"/>
                    <a:gd name="connsiteY19" fmla="*/ 285750 h 2000250"/>
                    <a:gd name="connsiteX20" fmla="*/ 1447800 w 1833562"/>
                    <a:gd name="connsiteY20" fmla="*/ 300037 h 2000250"/>
                    <a:gd name="connsiteX21" fmla="*/ 1438275 w 1833562"/>
                    <a:gd name="connsiteY21" fmla="*/ 361950 h 2000250"/>
                    <a:gd name="connsiteX22" fmla="*/ 1433512 w 1833562"/>
                    <a:gd name="connsiteY22" fmla="*/ 376237 h 2000250"/>
                    <a:gd name="connsiteX23" fmla="*/ 1428750 w 1833562"/>
                    <a:gd name="connsiteY23" fmla="*/ 395287 h 2000250"/>
                    <a:gd name="connsiteX24" fmla="*/ 1423987 w 1833562"/>
                    <a:gd name="connsiteY24" fmla="*/ 466725 h 2000250"/>
                    <a:gd name="connsiteX25" fmla="*/ 1404937 w 1833562"/>
                    <a:gd name="connsiteY25" fmla="*/ 500062 h 2000250"/>
                    <a:gd name="connsiteX26" fmla="*/ 1390650 w 1833562"/>
                    <a:gd name="connsiteY26" fmla="*/ 514350 h 2000250"/>
                    <a:gd name="connsiteX27" fmla="*/ 1371600 w 1833562"/>
                    <a:gd name="connsiteY27" fmla="*/ 538162 h 2000250"/>
                    <a:gd name="connsiteX28" fmla="*/ 1352550 w 1833562"/>
                    <a:gd name="connsiteY28" fmla="*/ 566737 h 2000250"/>
                    <a:gd name="connsiteX29" fmla="*/ 1333500 w 1833562"/>
                    <a:gd name="connsiteY29" fmla="*/ 595312 h 2000250"/>
                    <a:gd name="connsiteX30" fmla="*/ 1319212 w 1833562"/>
                    <a:gd name="connsiteY30" fmla="*/ 623887 h 2000250"/>
                    <a:gd name="connsiteX31" fmla="*/ 1285875 w 1833562"/>
                    <a:gd name="connsiteY31" fmla="*/ 652462 h 2000250"/>
                    <a:gd name="connsiteX32" fmla="*/ 1266825 w 1833562"/>
                    <a:gd name="connsiteY32" fmla="*/ 681037 h 2000250"/>
                    <a:gd name="connsiteX33" fmla="*/ 1257300 w 1833562"/>
                    <a:gd name="connsiteY33" fmla="*/ 695325 h 2000250"/>
                    <a:gd name="connsiteX34" fmla="*/ 1243012 w 1833562"/>
                    <a:gd name="connsiteY34" fmla="*/ 704850 h 2000250"/>
                    <a:gd name="connsiteX35" fmla="*/ 1233487 w 1833562"/>
                    <a:gd name="connsiteY35" fmla="*/ 733425 h 2000250"/>
                    <a:gd name="connsiteX36" fmla="*/ 1228725 w 1833562"/>
                    <a:gd name="connsiteY36" fmla="*/ 776287 h 2000250"/>
                    <a:gd name="connsiteX37" fmla="*/ 1223962 w 1833562"/>
                    <a:gd name="connsiteY37" fmla="*/ 790575 h 2000250"/>
                    <a:gd name="connsiteX38" fmla="*/ 1204912 w 1833562"/>
                    <a:gd name="connsiteY38" fmla="*/ 804862 h 2000250"/>
                    <a:gd name="connsiteX39" fmla="*/ 1176337 w 1833562"/>
                    <a:gd name="connsiteY39" fmla="*/ 833437 h 2000250"/>
                    <a:gd name="connsiteX40" fmla="*/ 1143000 w 1833562"/>
                    <a:gd name="connsiteY40" fmla="*/ 857250 h 2000250"/>
                    <a:gd name="connsiteX41" fmla="*/ 1128712 w 1833562"/>
                    <a:gd name="connsiteY41" fmla="*/ 866775 h 2000250"/>
                    <a:gd name="connsiteX42" fmla="*/ 1114425 w 1833562"/>
                    <a:gd name="connsiteY42" fmla="*/ 881062 h 2000250"/>
                    <a:gd name="connsiteX43" fmla="*/ 1085850 w 1833562"/>
                    <a:gd name="connsiteY43" fmla="*/ 890587 h 2000250"/>
                    <a:gd name="connsiteX44" fmla="*/ 1052512 w 1833562"/>
                    <a:gd name="connsiteY44" fmla="*/ 904875 h 2000250"/>
                    <a:gd name="connsiteX45" fmla="*/ 1042987 w 1833562"/>
                    <a:gd name="connsiteY45" fmla="*/ 919162 h 2000250"/>
                    <a:gd name="connsiteX46" fmla="*/ 1028700 w 1833562"/>
                    <a:gd name="connsiteY46" fmla="*/ 928687 h 2000250"/>
                    <a:gd name="connsiteX47" fmla="*/ 1009650 w 1833562"/>
                    <a:gd name="connsiteY47" fmla="*/ 947737 h 2000250"/>
                    <a:gd name="connsiteX48" fmla="*/ 962025 w 1833562"/>
                    <a:gd name="connsiteY48" fmla="*/ 981075 h 2000250"/>
                    <a:gd name="connsiteX49" fmla="*/ 933450 w 1833562"/>
                    <a:gd name="connsiteY49" fmla="*/ 1009650 h 2000250"/>
                    <a:gd name="connsiteX50" fmla="*/ 904875 w 1833562"/>
                    <a:gd name="connsiteY50" fmla="*/ 1038225 h 2000250"/>
                    <a:gd name="connsiteX51" fmla="*/ 890587 w 1833562"/>
                    <a:gd name="connsiteY51" fmla="*/ 1057275 h 2000250"/>
                    <a:gd name="connsiteX52" fmla="*/ 881062 w 1833562"/>
                    <a:gd name="connsiteY52" fmla="*/ 1071562 h 2000250"/>
                    <a:gd name="connsiteX53" fmla="*/ 866775 w 1833562"/>
                    <a:gd name="connsiteY53" fmla="*/ 1081087 h 2000250"/>
                    <a:gd name="connsiteX54" fmla="*/ 842962 w 1833562"/>
                    <a:gd name="connsiteY54" fmla="*/ 1104900 h 2000250"/>
                    <a:gd name="connsiteX55" fmla="*/ 833437 w 1833562"/>
                    <a:gd name="connsiteY55" fmla="*/ 1143000 h 2000250"/>
                    <a:gd name="connsiteX56" fmla="*/ 828675 w 1833562"/>
                    <a:gd name="connsiteY56" fmla="*/ 1166812 h 2000250"/>
                    <a:gd name="connsiteX57" fmla="*/ 819150 w 1833562"/>
                    <a:gd name="connsiteY57" fmla="*/ 1195387 h 2000250"/>
                    <a:gd name="connsiteX58" fmla="*/ 804862 w 1833562"/>
                    <a:gd name="connsiteY58" fmla="*/ 1209675 h 2000250"/>
                    <a:gd name="connsiteX59" fmla="*/ 776287 w 1833562"/>
                    <a:gd name="connsiteY59" fmla="*/ 1228725 h 2000250"/>
                    <a:gd name="connsiteX60" fmla="*/ 762000 w 1833562"/>
                    <a:gd name="connsiteY60" fmla="*/ 1238250 h 2000250"/>
                    <a:gd name="connsiteX61" fmla="*/ 747712 w 1833562"/>
                    <a:gd name="connsiteY61" fmla="*/ 1252537 h 2000250"/>
                    <a:gd name="connsiteX62" fmla="*/ 728662 w 1833562"/>
                    <a:gd name="connsiteY62" fmla="*/ 1304925 h 2000250"/>
                    <a:gd name="connsiteX63" fmla="*/ 714375 w 1833562"/>
                    <a:gd name="connsiteY63" fmla="*/ 1309687 h 2000250"/>
                    <a:gd name="connsiteX64" fmla="*/ 700087 w 1833562"/>
                    <a:gd name="connsiteY64" fmla="*/ 1323975 h 2000250"/>
                    <a:gd name="connsiteX65" fmla="*/ 690562 w 1833562"/>
                    <a:gd name="connsiteY65" fmla="*/ 1338262 h 2000250"/>
                    <a:gd name="connsiteX66" fmla="*/ 661987 w 1833562"/>
                    <a:gd name="connsiteY66" fmla="*/ 1362075 h 2000250"/>
                    <a:gd name="connsiteX67" fmla="*/ 652462 w 1833562"/>
                    <a:gd name="connsiteY67" fmla="*/ 1376362 h 2000250"/>
                    <a:gd name="connsiteX68" fmla="*/ 623887 w 1833562"/>
                    <a:gd name="connsiteY68" fmla="*/ 1400175 h 2000250"/>
                    <a:gd name="connsiteX69" fmla="*/ 619125 w 1833562"/>
                    <a:gd name="connsiteY69" fmla="*/ 1414462 h 2000250"/>
                    <a:gd name="connsiteX70" fmla="*/ 600075 w 1833562"/>
                    <a:gd name="connsiteY70" fmla="*/ 1443037 h 2000250"/>
                    <a:gd name="connsiteX71" fmla="*/ 595312 w 1833562"/>
                    <a:gd name="connsiteY71" fmla="*/ 1471612 h 2000250"/>
                    <a:gd name="connsiteX72" fmla="*/ 547687 w 1833562"/>
                    <a:gd name="connsiteY72" fmla="*/ 1514475 h 2000250"/>
                    <a:gd name="connsiteX73" fmla="*/ 533400 w 1833562"/>
                    <a:gd name="connsiteY73" fmla="*/ 1519237 h 2000250"/>
                    <a:gd name="connsiteX74" fmla="*/ 509587 w 1833562"/>
                    <a:gd name="connsiteY74" fmla="*/ 1543050 h 2000250"/>
                    <a:gd name="connsiteX75" fmla="*/ 485775 w 1833562"/>
                    <a:gd name="connsiteY75" fmla="*/ 1566862 h 2000250"/>
                    <a:gd name="connsiteX76" fmla="*/ 481012 w 1833562"/>
                    <a:gd name="connsiteY76" fmla="*/ 1585912 h 2000250"/>
                    <a:gd name="connsiteX77" fmla="*/ 457200 w 1833562"/>
                    <a:gd name="connsiteY77" fmla="*/ 1614487 h 2000250"/>
                    <a:gd name="connsiteX78" fmla="*/ 447675 w 1833562"/>
                    <a:gd name="connsiteY78" fmla="*/ 1628775 h 2000250"/>
                    <a:gd name="connsiteX79" fmla="*/ 433387 w 1833562"/>
                    <a:gd name="connsiteY79" fmla="*/ 1633537 h 2000250"/>
                    <a:gd name="connsiteX80" fmla="*/ 414337 w 1833562"/>
                    <a:gd name="connsiteY80" fmla="*/ 1647825 h 2000250"/>
                    <a:gd name="connsiteX81" fmla="*/ 395287 w 1833562"/>
                    <a:gd name="connsiteY81" fmla="*/ 1681162 h 2000250"/>
                    <a:gd name="connsiteX82" fmla="*/ 385762 w 1833562"/>
                    <a:gd name="connsiteY82" fmla="*/ 1695450 h 2000250"/>
                    <a:gd name="connsiteX83" fmla="*/ 371475 w 1833562"/>
                    <a:gd name="connsiteY83" fmla="*/ 1700212 h 2000250"/>
                    <a:gd name="connsiteX84" fmla="*/ 338137 w 1833562"/>
                    <a:gd name="connsiteY84" fmla="*/ 1704975 h 2000250"/>
                    <a:gd name="connsiteX85" fmla="*/ 323850 w 1833562"/>
                    <a:gd name="connsiteY85" fmla="*/ 1709737 h 2000250"/>
                    <a:gd name="connsiteX86" fmla="*/ 314325 w 1833562"/>
                    <a:gd name="connsiteY86" fmla="*/ 1724025 h 2000250"/>
                    <a:gd name="connsiteX87" fmla="*/ 300037 w 1833562"/>
                    <a:gd name="connsiteY87" fmla="*/ 1733550 h 2000250"/>
                    <a:gd name="connsiteX88" fmla="*/ 290512 w 1833562"/>
                    <a:gd name="connsiteY88" fmla="*/ 1747837 h 2000250"/>
                    <a:gd name="connsiteX89" fmla="*/ 276225 w 1833562"/>
                    <a:gd name="connsiteY89" fmla="*/ 1762125 h 2000250"/>
                    <a:gd name="connsiteX90" fmla="*/ 261937 w 1833562"/>
                    <a:gd name="connsiteY90" fmla="*/ 1766887 h 2000250"/>
                    <a:gd name="connsiteX91" fmla="*/ 252412 w 1833562"/>
                    <a:gd name="connsiteY91" fmla="*/ 1781175 h 2000250"/>
                    <a:gd name="connsiteX92" fmla="*/ 204787 w 1833562"/>
                    <a:gd name="connsiteY92" fmla="*/ 1804987 h 2000250"/>
                    <a:gd name="connsiteX93" fmla="*/ 185737 w 1833562"/>
                    <a:gd name="connsiteY93" fmla="*/ 1852612 h 2000250"/>
                    <a:gd name="connsiteX94" fmla="*/ 152400 w 1833562"/>
                    <a:gd name="connsiteY94" fmla="*/ 1862137 h 2000250"/>
                    <a:gd name="connsiteX95" fmla="*/ 138112 w 1833562"/>
                    <a:gd name="connsiteY95" fmla="*/ 1866900 h 2000250"/>
                    <a:gd name="connsiteX96" fmla="*/ 109537 w 1833562"/>
                    <a:gd name="connsiteY96" fmla="*/ 1890712 h 2000250"/>
                    <a:gd name="connsiteX97" fmla="*/ 104775 w 1833562"/>
                    <a:gd name="connsiteY97" fmla="*/ 1905000 h 2000250"/>
                    <a:gd name="connsiteX98" fmla="*/ 100012 w 1833562"/>
                    <a:gd name="connsiteY98" fmla="*/ 1933575 h 2000250"/>
                    <a:gd name="connsiteX99" fmla="*/ 85725 w 1833562"/>
                    <a:gd name="connsiteY99" fmla="*/ 1938337 h 2000250"/>
                    <a:gd name="connsiteX100" fmla="*/ 71437 w 1833562"/>
                    <a:gd name="connsiteY100" fmla="*/ 1952625 h 2000250"/>
                    <a:gd name="connsiteX101" fmla="*/ 66675 w 1833562"/>
                    <a:gd name="connsiteY101" fmla="*/ 1966912 h 2000250"/>
                    <a:gd name="connsiteX102" fmla="*/ 38100 w 1833562"/>
                    <a:gd name="connsiteY102" fmla="*/ 1985962 h 2000250"/>
                    <a:gd name="connsiteX103" fmla="*/ 0 w 1833562"/>
                    <a:gd name="connsiteY103" fmla="*/ 2000250 h 2000250"/>
                    <a:gd name="connsiteX104" fmla="*/ 0 w 1833562"/>
                    <a:gd name="connsiteY104" fmla="*/ 1995487 h 2000250"/>
                    <a:gd name="connsiteX105" fmla="*/ 0 w 1833562"/>
                    <a:gd name="connsiteY105" fmla="*/ 1995487 h 2000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1833562" h="2000250">
                      <a:moveTo>
                        <a:pt x="1833562" y="0"/>
                      </a:moveTo>
                      <a:cubicBezTo>
                        <a:pt x="1825095" y="16933"/>
                        <a:pt x="1815619" y="40907"/>
                        <a:pt x="1795462" y="47625"/>
                      </a:cubicBezTo>
                      <a:lnTo>
                        <a:pt x="1781175" y="52387"/>
                      </a:lnTo>
                      <a:lnTo>
                        <a:pt x="1752600" y="71437"/>
                      </a:lnTo>
                      <a:cubicBezTo>
                        <a:pt x="1747837" y="74612"/>
                        <a:pt x="1743742" y="79152"/>
                        <a:pt x="1738312" y="80962"/>
                      </a:cubicBezTo>
                      <a:cubicBezTo>
                        <a:pt x="1733550" y="82550"/>
                        <a:pt x="1728515" y="83480"/>
                        <a:pt x="1724025" y="85725"/>
                      </a:cubicBezTo>
                      <a:cubicBezTo>
                        <a:pt x="1687104" y="104186"/>
                        <a:pt x="1731353" y="88045"/>
                        <a:pt x="1695450" y="100012"/>
                      </a:cubicBezTo>
                      <a:cubicBezTo>
                        <a:pt x="1693862" y="104775"/>
                        <a:pt x="1691905" y="109430"/>
                        <a:pt x="1690687" y="114300"/>
                      </a:cubicBezTo>
                      <a:cubicBezTo>
                        <a:pt x="1688724" y="122153"/>
                        <a:pt x="1689545" y="130872"/>
                        <a:pt x="1685925" y="138112"/>
                      </a:cubicBezTo>
                      <a:cubicBezTo>
                        <a:pt x="1680329" y="149303"/>
                        <a:pt x="1648710" y="167685"/>
                        <a:pt x="1643062" y="171450"/>
                      </a:cubicBezTo>
                      <a:lnTo>
                        <a:pt x="1628775" y="180975"/>
                      </a:lnTo>
                      <a:cubicBezTo>
                        <a:pt x="1624012" y="184150"/>
                        <a:pt x="1618534" y="186453"/>
                        <a:pt x="1614487" y="190500"/>
                      </a:cubicBezTo>
                      <a:cubicBezTo>
                        <a:pt x="1603953" y="201034"/>
                        <a:pt x="1599175" y="207680"/>
                        <a:pt x="1585912" y="214312"/>
                      </a:cubicBezTo>
                      <a:cubicBezTo>
                        <a:pt x="1581422" y="216557"/>
                        <a:pt x="1576115" y="216830"/>
                        <a:pt x="1571625" y="219075"/>
                      </a:cubicBezTo>
                      <a:cubicBezTo>
                        <a:pt x="1566505" y="221635"/>
                        <a:pt x="1562697" y="226590"/>
                        <a:pt x="1557337" y="228600"/>
                      </a:cubicBezTo>
                      <a:cubicBezTo>
                        <a:pt x="1549758" y="231442"/>
                        <a:pt x="1541427" y="231606"/>
                        <a:pt x="1533525" y="233362"/>
                      </a:cubicBezTo>
                      <a:cubicBezTo>
                        <a:pt x="1527135" y="234782"/>
                        <a:pt x="1520825" y="236537"/>
                        <a:pt x="1514475" y="238125"/>
                      </a:cubicBezTo>
                      <a:cubicBezTo>
                        <a:pt x="1500427" y="247490"/>
                        <a:pt x="1497359" y="248186"/>
                        <a:pt x="1485900" y="261937"/>
                      </a:cubicBezTo>
                      <a:cubicBezTo>
                        <a:pt x="1482236" y="266334"/>
                        <a:pt x="1480422" y="272178"/>
                        <a:pt x="1476375" y="276225"/>
                      </a:cubicBezTo>
                      <a:cubicBezTo>
                        <a:pt x="1472328" y="280272"/>
                        <a:pt x="1466484" y="282086"/>
                        <a:pt x="1462087" y="285750"/>
                      </a:cubicBezTo>
                      <a:cubicBezTo>
                        <a:pt x="1456913" y="290062"/>
                        <a:pt x="1452562" y="295275"/>
                        <a:pt x="1447800" y="300037"/>
                      </a:cubicBezTo>
                      <a:cubicBezTo>
                        <a:pt x="1436335" y="334428"/>
                        <a:pt x="1448799" y="293542"/>
                        <a:pt x="1438275" y="361950"/>
                      </a:cubicBezTo>
                      <a:cubicBezTo>
                        <a:pt x="1437512" y="366912"/>
                        <a:pt x="1434891" y="371410"/>
                        <a:pt x="1433512" y="376237"/>
                      </a:cubicBezTo>
                      <a:cubicBezTo>
                        <a:pt x="1431714" y="382531"/>
                        <a:pt x="1430337" y="388937"/>
                        <a:pt x="1428750" y="395287"/>
                      </a:cubicBezTo>
                      <a:cubicBezTo>
                        <a:pt x="1427162" y="419100"/>
                        <a:pt x="1426623" y="443005"/>
                        <a:pt x="1423987" y="466725"/>
                      </a:cubicBezTo>
                      <a:cubicBezTo>
                        <a:pt x="1422518" y="479950"/>
                        <a:pt x="1413062" y="490583"/>
                        <a:pt x="1404937" y="500062"/>
                      </a:cubicBezTo>
                      <a:cubicBezTo>
                        <a:pt x="1400554" y="505176"/>
                        <a:pt x="1395085" y="509281"/>
                        <a:pt x="1390650" y="514350"/>
                      </a:cubicBezTo>
                      <a:cubicBezTo>
                        <a:pt x="1383956" y="522000"/>
                        <a:pt x="1377950" y="530225"/>
                        <a:pt x="1371600" y="538162"/>
                      </a:cubicBezTo>
                      <a:cubicBezTo>
                        <a:pt x="1362491" y="565488"/>
                        <a:pt x="1373360" y="539981"/>
                        <a:pt x="1352550" y="566737"/>
                      </a:cubicBezTo>
                      <a:cubicBezTo>
                        <a:pt x="1345522" y="575773"/>
                        <a:pt x="1337120" y="584452"/>
                        <a:pt x="1333500" y="595312"/>
                      </a:cubicBezTo>
                      <a:cubicBezTo>
                        <a:pt x="1328726" y="609632"/>
                        <a:pt x="1329470" y="611577"/>
                        <a:pt x="1319212" y="623887"/>
                      </a:cubicBezTo>
                      <a:cubicBezTo>
                        <a:pt x="1308154" y="637157"/>
                        <a:pt x="1299894" y="641948"/>
                        <a:pt x="1285875" y="652462"/>
                      </a:cubicBezTo>
                      <a:lnTo>
                        <a:pt x="1266825" y="681037"/>
                      </a:lnTo>
                      <a:cubicBezTo>
                        <a:pt x="1263650" y="685800"/>
                        <a:pt x="1262063" y="692150"/>
                        <a:pt x="1257300" y="695325"/>
                      </a:cubicBezTo>
                      <a:lnTo>
                        <a:pt x="1243012" y="704850"/>
                      </a:lnTo>
                      <a:cubicBezTo>
                        <a:pt x="1239837" y="714375"/>
                        <a:pt x="1234596" y="723446"/>
                        <a:pt x="1233487" y="733425"/>
                      </a:cubicBezTo>
                      <a:cubicBezTo>
                        <a:pt x="1231900" y="747712"/>
                        <a:pt x="1231088" y="762107"/>
                        <a:pt x="1228725" y="776287"/>
                      </a:cubicBezTo>
                      <a:cubicBezTo>
                        <a:pt x="1227900" y="781239"/>
                        <a:pt x="1227176" y="786718"/>
                        <a:pt x="1223962" y="790575"/>
                      </a:cubicBezTo>
                      <a:cubicBezTo>
                        <a:pt x="1218881" y="796673"/>
                        <a:pt x="1210812" y="799552"/>
                        <a:pt x="1204912" y="804862"/>
                      </a:cubicBezTo>
                      <a:cubicBezTo>
                        <a:pt x="1194899" y="813873"/>
                        <a:pt x="1187545" y="825965"/>
                        <a:pt x="1176337" y="833437"/>
                      </a:cubicBezTo>
                      <a:cubicBezTo>
                        <a:pt x="1142654" y="855893"/>
                        <a:pt x="1184369" y="827701"/>
                        <a:pt x="1143000" y="857250"/>
                      </a:cubicBezTo>
                      <a:cubicBezTo>
                        <a:pt x="1138342" y="860577"/>
                        <a:pt x="1133109" y="863111"/>
                        <a:pt x="1128712" y="866775"/>
                      </a:cubicBezTo>
                      <a:cubicBezTo>
                        <a:pt x="1123538" y="871087"/>
                        <a:pt x="1120312" y="877791"/>
                        <a:pt x="1114425" y="881062"/>
                      </a:cubicBezTo>
                      <a:cubicBezTo>
                        <a:pt x="1105648" y="885938"/>
                        <a:pt x="1094830" y="886097"/>
                        <a:pt x="1085850" y="890587"/>
                      </a:cubicBezTo>
                      <a:cubicBezTo>
                        <a:pt x="1062310" y="902357"/>
                        <a:pt x="1073535" y="897867"/>
                        <a:pt x="1052512" y="904875"/>
                      </a:cubicBezTo>
                      <a:cubicBezTo>
                        <a:pt x="1049337" y="909637"/>
                        <a:pt x="1047034" y="915115"/>
                        <a:pt x="1042987" y="919162"/>
                      </a:cubicBezTo>
                      <a:cubicBezTo>
                        <a:pt x="1038940" y="923209"/>
                        <a:pt x="1032276" y="924218"/>
                        <a:pt x="1028700" y="928687"/>
                      </a:cubicBezTo>
                      <a:cubicBezTo>
                        <a:pt x="1010228" y="951777"/>
                        <a:pt x="1040820" y="937348"/>
                        <a:pt x="1009650" y="947737"/>
                      </a:cubicBezTo>
                      <a:cubicBezTo>
                        <a:pt x="1000619" y="953758"/>
                        <a:pt x="972102" y="972006"/>
                        <a:pt x="962025" y="981075"/>
                      </a:cubicBezTo>
                      <a:cubicBezTo>
                        <a:pt x="952013" y="990086"/>
                        <a:pt x="942975" y="1000125"/>
                        <a:pt x="933450" y="1009650"/>
                      </a:cubicBezTo>
                      <a:lnTo>
                        <a:pt x="904875" y="1038225"/>
                      </a:lnTo>
                      <a:cubicBezTo>
                        <a:pt x="900112" y="1044575"/>
                        <a:pt x="895201" y="1050816"/>
                        <a:pt x="890587" y="1057275"/>
                      </a:cubicBezTo>
                      <a:cubicBezTo>
                        <a:pt x="887260" y="1061932"/>
                        <a:pt x="885109" y="1067515"/>
                        <a:pt x="881062" y="1071562"/>
                      </a:cubicBezTo>
                      <a:cubicBezTo>
                        <a:pt x="877015" y="1075609"/>
                        <a:pt x="871537" y="1077912"/>
                        <a:pt x="866775" y="1081087"/>
                      </a:cubicBezTo>
                      <a:cubicBezTo>
                        <a:pt x="841378" y="1119184"/>
                        <a:pt x="845343" y="1092994"/>
                        <a:pt x="842962" y="1104900"/>
                      </a:cubicBezTo>
                      <a:cubicBezTo>
                        <a:pt x="839787" y="1117600"/>
                        <a:pt x="836381" y="1130244"/>
                        <a:pt x="833437" y="1143000"/>
                      </a:cubicBezTo>
                      <a:cubicBezTo>
                        <a:pt x="831617" y="1150887"/>
                        <a:pt x="830805" y="1159003"/>
                        <a:pt x="828675" y="1166812"/>
                      </a:cubicBezTo>
                      <a:cubicBezTo>
                        <a:pt x="826033" y="1176498"/>
                        <a:pt x="826250" y="1188287"/>
                        <a:pt x="819150" y="1195387"/>
                      </a:cubicBezTo>
                      <a:cubicBezTo>
                        <a:pt x="814387" y="1200150"/>
                        <a:pt x="810179" y="1205540"/>
                        <a:pt x="804862" y="1209675"/>
                      </a:cubicBezTo>
                      <a:cubicBezTo>
                        <a:pt x="795826" y="1216703"/>
                        <a:pt x="785812" y="1222375"/>
                        <a:pt x="776287" y="1228725"/>
                      </a:cubicBezTo>
                      <a:cubicBezTo>
                        <a:pt x="771525" y="1231900"/>
                        <a:pt x="766047" y="1234203"/>
                        <a:pt x="762000" y="1238250"/>
                      </a:cubicBezTo>
                      <a:lnTo>
                        <a:pt x="747712" y="1252537"/>
                      </a:lnTo>
                      <a:cubicBezTo>
                        <a:pt x="743610" y="1289456"/>
                        <a:pt x="754397" y="1292058"/>
                        <a:pt x="728662" y="1304925"/>
                      </a:cubicBezTo>
                      <a:cubicBezTo>
                        <a:pt x="724172" y="1307170"/>
                        <a:pt x="719137" y="1308100"/>
                        <a:pt x="714375" y="1309687"/>
                      </a:cubicBezTo>
                      <a:cubicBezTo>
                        <a:pt x="709612" y="1314450"/>
                        <a:pt x="704399" y="1318801"/>
                        <a:pt x="700087" y="1323975"/>
                      </a:cubicBezTo>
                      <a:cubicBezTo>
                        <a:pt x="696423" y="1328372"/>
                        <a:pt x="694609" y="1334215"/>
                        <a:pt x="690562" y="1338262"/>
                      </a:cubicBezTo>
                      <a:cubicBezTo>
                        <a:pt x="653098" y="1375726"/>
                        <a:pt x="701001" y="1315259"/>
                        <a:pt x="661987" y="1362075"/>
                      </a:cubicBezTo>
                      <a:cubicBezTo>
                        <a:pt x="658323" y="1366472"/>
                        <a:pt x="656126" y="1371965"/>
                        <a:pt x="652462" y="1376362"/>
                      </a:cubicBezTo>
                      <a:cubicBezTo>
                        <a:pt x="641001" y="1390116"/>
                        <a:pt x="637938" y="1390808"/>
                        <a:pt x="623887" y="1400175"/>
                      </a:cubicBezTo>
                      <a:cubicBezTo>
                        <a:pt x="622300" y="1404937"/>
                        <a:pt x="621563" y="1410074"/>
                        <a:pt x="619125" y="1414462"/>
                      </a:cubicBezTo>
                      <a:cubicBezTo>
                        <a:pt x="613566" y="1424469"/>
                        <a:pt x="600075" y="1443037"/>
                        <a:pt x="600075" y="1443037"/>
                      </a:cubicBezTo>
                      <a:cubicBezTo>
                        <a:pt x="598487" y="1452562"/>
                        <a:pt x="600178" y="1463271"/>
                        <a:pt x="595312" y="1471612"/>
                      </a:cubicBezTo>
                      <a:cubicBezTo>
                        <a:pt x="590401" y="1480030"/>
                        <a:pt x="560261" y="1507290"/>
                        <a:pt x="547687" y="1514475"/>
                      </a:cubicBezTo>
                      <a:cubicBezTo>
                        <a:pt x="543329" y="1516966"/>
                        <a:pt x="538162" y="1517650"/>
                        <a:pt x="533400" y="1519237"/>
                      </a:cubicBezTo>
                      <a:cubicBezTo>
                        <a:pt x="508003" y="1557334"/>
                        <a:pt x="541335" y="1511303"/>
                        <a:pt x="509587" y="1543050"/>
                      </a:cubicBezTo>
                      <a:cubicBezTo>
                        <a:pt x="477834" y="1574802"/>
                        <a:pt x="523878" y="1541459"/>
                        <a:pt x="485775" y="1566862"/>
                      </a:cubicBezTo>
                      <a:cubicBezTo>
                        <a:pt x="475005" y="1583018"/>
                        <a:pt x="472203" y="1577103"/>
                        <a:pt x="481012" y="1585912"/>
                      </a:cubicBezTo>
                      <a:cubicBezTo>
                        <a:pt x="457363" y="1621387"/>
                        <a:pt x="487758" y="1577817"/>
                        <a:pt x="457200" y="1614487"/>
                      </a:cubicBezTo>
                      <a:cubicBezTo>
                        <a:pt x="453536" y="1618884"/>
                        <a:pt x="452145" y="1625199"/>
                        <a:pt x="447675" y="1628775"/>
                      </a:cubicBezTo>
                      <a:cubicBezTo>
                        <a:pt x="443755" y="1631911"/>
                        <a:pt x="438150" y="1631950"/>
                        <a:pt x="433387" y="1633537"/>
                      </a:cubicBezTo>
                      <a:cubicBezTo>
                        <a:pt x="427037" y="1638300"/>
                        <a:pt x="418544" y="1641094"/>
                        <a:pt x="414337" y="1647825"/>
                      </a:cubicBezTo>
                      <a:cubicBezTo>
                        <a:pt x="387015" y="1691541"/>
                        <a:pt x="431469" y="1657041"/>
                        <a:pt x="395287" y="1681162"/>
                      </a:cubicBezTo>
                      <a:cubicBezTo>
                        <a:pt x="392112" y="1685925"/>
                        <a:pt x="390232" y="1691874"/>
                        <a:pt x="385762" y="1695450"/>
                      </a:cubicBezTo>
                      <a:cubicBezTo>
                        <a:pt x="381842" y="1698586"/>
                        <a:pt x="376397" y="1699228"/>
                        <a:pt x="371475" y="1700212"/>
                      </a:cubicBezTo>
                      <a:cubicBezTo>
                        <a:pt x="360467" y="1702414"/>
                        <a:pt x="349250" y="1703387"/>
                        <a:pt x="338137" y="1704975"/>
                      </a:cubicBezTo>
                      <a:cubicBezTo>
                        <a:pt x="333375" y="1706562"/>
                        <a:pt x="327770" y="1706601"/>
                        <a:pt x="323850" y="1709737"/>
                      </a:cubicBezTo>
                      <a:cubicBezTo>
                        <a:pt x="319380" y="1713313"/>
                        <a:pt x="318372" y="1719978"/>
                        <a:pt x="314325" y="1724025"/>
                      </a:cubicBezTo>
                      <a:cubicBezTo>
                        <a:pt x="310278" y="1728072"/>
                        <a:pt x="304800" y="1730375"/>
                        <a:pt x="300037" y="1733550"/>
                      </a:cubicBezTo>
                      <a:cubicBezTo>
                        <a:pt x="296862" y="1738312"/>
                        <a:pt x="292099" y="1742281"/>
                        <a:pt x="290512" y="1747837"/>
                      </a:cubicBezTo>
                      <a:cubicBezTo>
                        <a:pt x="285750" y="1752600"/>
                        <a:pt x="281829" y="1758389"/>
                        <a:pt x="276225" y="1762125"/>
                      </a:cubicBezTo>
                      <a:cubicBezTo>
                        <a:pt x="272048" y="1764910"/>
                        <a:pt x="265857" y="1763751"/>
                        <a:pt x="261937" y="1766887"/>
                      </a:cubicBezTo>
                      <a:cubicBezTo>
                        <a:pt x="257467" y="1770463"/>
                        <a:pt x="256720" y="1777406"/>
                        <a:pt x="252412" y="1781175"/>
                      </a:cubicBezTo>
                      <a:cubicBezTo>
                        <a:pt x="229731" y="1801021"/>
                        <a:pt x="228459" y="1799070"/>
                        <a:pt x="204787" y="1804987"/>
                      </a:cubicBezTo>
                      <a:cubicBezTo>
                        <a:pt x="202927" y="1810567"/>
                        <a:pt x="192745" y="1845604"/>
                        <a:pt x="185737" y="1852612"/>
                      </a:cubicBezTo>
                      <a:cubicBezTo>
                        <a:pt x="183451" y="1854898"/>
                        <a:pt x="152576" y="1862087"/>
                        <a:pt x="152400" y="1862137"/>
                      </a:cubicBezTo>
                      <a:cubicBezTo>
                        <a:pt x="147573" y="1863516"/>
                        <a:pt x="142602" y="1864655"/>
                        <a:pt x="138112" y="1866900"/>
                      </a:cubicBezTo>
                      <a:cubicBezTo>
                        <a:pt x="124853" y="1873530"/>
                        <a:pt x="120069" y="1880181"/>
                        <a:pt x="109537" y="1890712"/>
                      </a:cubicBezTo>
                      <a:cubicBezTo>
                        <a:pt x="107950" y="1895475"/>
                        <a:pt x="105864" y="1900099"/>
                        <a:pt x="104775" y="1905000"/>
                      </a:cubicBezTo>
                      <a:cubicBezTo>
                        <a:pt x="102680" y="1914426"/>
                        <a:pt x="104803" y="1925191"/>
                        <a:pt x="100012" y="1933575"/>
                      </a:cubicBezTo>
                      <a:cubicBezTo>
                        <a:pt x="97521" y="1937933"/>
                        <a:pt x="90487" y="1936750"/>
                        <a:pt x="85725" y="1938337"/>
                      </a:cubicBezTo>
                      <a:cubicBezTo>
                        <a:pt x="80962" y="1943100"/>
                        <a:pt x="75173" y="1947021"/>
                        <a:pt x="71437" y="1952625"/>
                      </a:cubicBezTo>
                      <a:cubicBezTo>
                        <a:pt x="68652" y="1956802"/>
                        <a:pt x="70225" y="1963362"/>
                        <a:pt x="66675" y="1966912"/>
                      </a:cubicBezTo>
                      <a:cubicBezTo>
                        <a:pt x="58580" y="1975007"/>
                        <a:pt x="48960" y="1982342"/>
                        <a:pt x="38100" y="1985962"/>
                      </a:cubicBezTo>
                      <a:cubicBezTo>
                        <a:pt x="6157" y="1996610"/>
                        <a:pt x="18505" y="1990996"/>
                        <a:pt x="0" y="2000250"/>
                      </a:cubicBezTo>
                      <a:lnTo>
                        <a:pt x="0" y="1995487"/>
                      </a:lnTo>
                      <a:lnTo>
                        <a:pt x="0" y="1995487"/>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sp>
            <p:nvSpPr>
              <p:cNvPr id="35" name="34 Forma libre"/>
              <p:cNvSpPr/>
              <p:nvPr/>
            </p:nvSpPr>
            <p:spPr>
              <a:xfrm>
                <a:off x="3534770" y="3575713"/>
                <a:ext cx="1269242" cy="1453615"/>
              </a:xfrm>
              <a:custGeom>
                <a:avLst/>
                <a:gdLst>
                  <a:gd name="connsiteX0" fmla="*/ 1009934 w 1269242"/>
                  <a:gd name="connsiteY0" fmla="*/ 272956 h 1453615"/>
                  <a:gd name="connsiteX1" fmla="*/ 928048 w 1269242"/>
                  <a:gd name="connsiteY1" fmla="*/ 327547 h 1453615"/>
                  <a:gd name="connsiteX2" fmla="*/ 832514 w 1269242"/>
                  <a:gd name="connsiteY2" fmla="*/ 382138 h 1453615"/>
                  <a:gd name="connsiteX3" fmla="*/ 777923 w 1269242"/>
                  <a:gd name="connsiteY3" fmla="*/ 395786 h 1453615"/>
                  <a:gd name="connsiteX4" fmla="*/ 736979 w 1269242"/>
                  <a:gd name="connsiteY4" fmla="*/ 409433 h 1453615"/>
                  <a:gd name="connsiteX5" fmla="*/ 696036 w 1269242"/>
                  <a:gd name="connsiteY5" fmla="*/ 436729 h 1453615"/>
                  <a:gd name="connsiteX6" fmla="*/ 573206 w 1269242"/>
                  <a:gd name="connsiteY6" fmla="*/ 382138 h 1453615"/>
                  <a:gd name="connsiteX7" fmla="*/ 559558 w 1269242"/>
                  <a:gd name="connsiteY7" fmla="*/ 341194 h 1453615"/>
                  <a:gd name="connsiteX8" fmla="*/ 477672 w 1269242"/>
                  <a:gd name="connsiteY8" fmla="*/ 259308 h 1453615"/>
                  <a:gd name="connsiteX9" fmla="*/ 436729 w 1269242"/>
                  <a:gd name="connsiteY9" fmla="*/ 218365 h 1453615"/>
                  <a:gd name="connsiteX10" fmla="*/ 409433 w 1269242"/>
                  <a:gd name="connsiteY10" fmla="*/ 177421 h 1453615"/>
                  <a:gd name="connsiteX11" fmla="*/ 395785 w 1269242"/>
                  <a:gd name="connsiteY11" fmla="*/ 136478 h 1453615"/>
                  <a:gd name="connsiteX12" fmla="*/ 354842 w 1269242"/>
                  <a:gd name="connsiteY12" fmla="*/ 109183 h 1453615"/>
                  <a:gd name="connsiteX13" fmla="*/ 341194 w 1269242"/>
                  <a:gd name="connsiteY13" fmla="*/ 68239 h 1453615"/>
                  <a:gd name="connsiteX14" fmla="*/ 259308 w 1269242"/>
                  <a:gd name="connsiteY14" fmla="*/ 0 h 1453615"/>
                  <a:gd name="connsiteX15" fmla="*/ 245660 w 1269242"/>
                  <a:gd name="connsiteY15" fmla="*/ 81887 h 1453615"/>
                  <a:gd name="connsiteX16" fmla="*/ 204717 w 1269242"/>
                  <a:gd name="connsiteY16" fmla="*/ 95535 h 1453615"/>
                  <a:gd name="connsiteX17" fmla="*/ 109182 w 1269242"/>
                  <a:gd name="connsiteY17" fmla="*/ 81887 h 1453615"/>
                  <a:gd name="connsiteX18" fmla="*/ 13648 w 1269242"/>
                  <a:gd name="connsiteY18" fmla="*/ 68239 h 1453615"/>
                  <a:gd name="connsiteX19" fmla="*/ 0 w 1269242"/>
                  <a:gd name="connsiteY19" fmla="*/ 109183 h 1453615"/>
                  <a:gd name="connsiteX20" fmla="*/ 13648 w 1269242"/>
                  <a:gd name="connsiteY20" fmla="*/ 191069 h 1453615"/>
                  <a:gd name="connsiteX21" fmla="*/ 54591 w 1269242"/>
                  <a:gd name="connsiteY21" fmla="*/ 218365 h 1453615"/>
                  <a:gd name="connsiteX22" fmla="*/ 232012 w 1269242"/>
                  <a:gd name="connsiteY22" fmla="*/ 245660 h 1453615"/>
                  <a:gd name="connsiteX23" fmla="*/ 272955 w 1269242"/>
                  <a:gd name="connsiteY23" fmla="*/ 272956 h 1453615"/>
                  <a:gd name="connsiteX24" fmla="*/ 286603 w 1269242"/>
                  <a:gd name="connsiteY24" fmla="*/ 313899 h 1453615"/>
                  <a:gd name="connsiteX25" fmla="*/ 300251 w 1269242"/>
                  <a:gd name="connsiteY25" fmla="*/ 532263 h 1453615"/>
                  <a:gd name="connsiteX26" fmla="*/ 327546 w 1269242"/>
                  <a:gd name="connsiteY26" fmla="*/ 573206 h 1453615"/>
                  <a:gd name="connsiteX27" fmla="*/ 409433 w 1269242"/>
                  <a:gd name="connsiteY27" fmla="*/ 627797 h 1453615"/>
                  <a:gd name="connsiteX28" fmla="*/ 450376 w 1269242"/>
                  <a:gd name="connsiteY28" fmla="*/ 709684 h 1453615"/>
                  <a:gd name="connsiteX29" fmla="*/ 464024 w 1269242"/>
                  <a:gd name="connsiteY29" fmla="*/ 818866 h 1453615"/>
                  <a:gd name="connsiteX30" fmla="*/ 504967 w 1269242"/>
                  <a:gd name="connsiteY30" fmla="*/ 832514 h 1453615"/>
                  <a:gd name="connsiteX31" fmla="*/ 586854 w 1269242"/>
                  <a:gd name="connsiteY31" fmla="*/ 887105 h 1453615"/>
                  <a:gd name="connsiteX32" fmla="*/ 614149 w 1269242"/>
                  <a:gd name="connsiteY32" fmla="*/ 928048 h 1453615"/>
                  <a:gd name="connsiteX33" fmla="*/ 655093 w 1269242"/>
                  <a:gd name="connsiteY33" fmla="*/ 941696 h 1453615"/>
                  <a:gd name="connsiteX34" fmla="*/ 736979 w 1269242"/>
                  <a:gd name="connsiteY34" fmla="*/ 982639 h 1453615"/>
                  <a:gd name="connsiteX35" fmla="*/ 791570 w 1269242"/>
                  <a:gd name="connsiteY35" fmla="*/ 1064526 h 1453615"/>
                  <a:gd name="connsiteX36" fmla="*/ 805218 w 1269242"/>
                  <a:gd name="connsiteY36" fmla="*/ 1105469 h 1453615"/>
                  <a:gd name="connsiteX37" fmla="*/ 859809 w 1269242"/>
                  <a:gd name="connsiteY37" fmla="*/ 1187356 h 1453615"/>
                  <a:gd name="connsiteX38" fmla="*/ 887105 w 1269242"/>
                  <a:gd name="connsiteY38" fmla="*/ 1228299 h 1453615"/>
                  <a:gd name="connsiteX39" fmla="*/ 900752 w 1269242"/>
                  <a:gd name="connsiteY39" fmla="*/ 1405720 h 1453615"/>
                  <a:gd name="connsiteX40" fmla="*/ 941696 w 1269242"/>
                  <a:gd name="connsiteY40" fmla="*/ 1446663 h 1453615"/>
                  <a:gd name="connsiteX41" fmla="*/ 1078173 w 1269242"/>
                  <a:gd name="connsiteY41" fmla="*/ 1433015 h 1453615"/>
                  <a:gd name="connsiteX42" fmla="*/ 1119117 w 1269242"/>
                  <a:gd name="connsiteY42" fmla="*/ 1405720 h 1453615"/>
                  <a:gd name="connsiteX43" fmla="*/ 1146412 w 1269242"/>
                  <a:gd name="connsiteY43" fmla="*/ 1310186 h 1453615"/>
                  <a:gd name="connsiteX44" fmla="*/ 1228299 w 1269242"/>
                  <a:gd name="connsiteY44" fmla="*/ 1269242 h 1453615"/>
                  <a:gd name="connsiteX45" fmla="*/ 1269242 w 1269242"/>
                  <a:gd name="connsiteY45" fmla="*/ 1241947 h 1453615"/>
                  <a:gd name="connsiteX46" fmla="*/ 1255594 w 1269242"/>
                  <a:gd name="connsiteY46" fmla="*/ 1201003 h 1453615"/>
                  <a:gd name="connsiteX47" fmla="*/ 1214651 w 1269242"/>
                  <a:gd name="connsiteY47" fmla="*/ 1187356 h 1453615"/>
                  <a:gd name="connsiteX48" fmla="*/ 1050878 w 1269242"/>
                  <a:gd name="connsiteY48" fmla="*/ 1173708 h 1453615"/>
                  <a:gd name="connsiteX49" fmla="*/ 996287 w 1269242"/>
                  <a:gd name="connsiteY49" fmla="*/ 1160060 h 1453615"/>
                  <a:gd name="connsiteX50" fmla="*/ 941696 w 1269242"/>
                  <a:gd name="connsiteY50" fmla="*/ 1078174 h 1453615"/>
                  <a:gd name="connsiteX51" fmla="*/ 955343 w 1269242"/>
                  <a:gd name="connsiteY51" fmla="*/ 1009935 h 1453615"/>
                  <a:gd name="connsiteX52" fmla="*/ 982639 w 1269242"/>
                  <a:gd name="connsiteY52" fmla="*/ 723332 h 1453615"/>
                  <a:gd name="connsiteX53" fmla="*/ 1064526 w 1269242"/>
                  <a:gd name="connsiteY53" fmla="*/ 655093 h 1453615"/>
                  <a:gd name="connsiteX54" fmla="*/ 1091821 w 1269242"/>
                  <a:gd name="connsiteY54" fmla="*/ 614150 h 1453615"/>
                  <a:gd name="connsiteX55" fmla="*/ 1119117 w 1269242"/>
                  <a:gd name="connsiteY55" fmla="*/ 532263 h 1453615"/>
                  <a:gd name="connsiteX56" fmla="*/ 1105469 w 1269242"/>
                  <a:gd name="connsiteY56" fmla="*/ 395786 h 1453615"/>
                  <a:gd name="connsiteX57" fmla="*/ 1064526 w 1269242"/>
                  <a:gd name="connsiteY57" fmla="*/ 368490 h 1453615"/>
                  <a:gd name="connsiteX58" fmla="*/ 1009934 w 1269242"/>
                  <a:gd name="connsiteY58" fmla="*/ 272956 h 14536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1269242" h="1453615">
                    <a:moveTo>
                      <a:pt x="1009934" y="272956"/>
                    </a:moveTo>
                    <a:cubicBezTo>
                      <a:pt x="987188" y="266132"/>
                      <a:pt x="1007051" y="288045"/>
                      <a:pt x="928048" y="327547"/>
                    </a:cubicBezTo>
                    <a:cubicBezTo>
                      <a:pt x="848859" y="367142"/>
                      <a:pt x="928218" y="346248"/>
                      <a:pt x="832514" y="382138"/>
                    </a:cubicBezTo>
                    <a:cubicBezTo>
                      <a:pt x="814951" y="388724"/>
                      <a:pt x="795958" y="390633"/>
                      <a:pt x="777923" y="395786"/>
                    </a:cubicBezTo>
                    <a:cubicBezTo>
                      <a:pt x="764090" y="399738"/>
                      <a:pt x="750627" y="404884"/>
                      <a:pt x="736979" y="409433"/>
                    </a:cubicBezTo>
                    <a:cubicBezTo>
                      <a:pt x="723331" y="418532"/>
                      <a:pt x="712338" y="434918"/>
                      <a:pt x="696036" y="436729"/>
                    </a:cubicBezTo>
                    <a:cubicBezTo>
                      <a:pt x="620342" y="445140"/>
                      <a:pt x="616118" y="425050"/>
                      <a:pt x="573206" y="382138"/>
                    </a:cubicBezTo>
                    <a:cubicBezTo>
                      <a:pt x="568657" y="368490"/>
                      <a:pt x="568390" y="352550"/>
                      <a:pt x="559558" y="341194"/>
                    </a:cubicBezTo>
                    <a:cubicBezTo>
                      <a:pt x="535859" y="310724"/>
                      <a:pt x="504967" y="286603"/>
                      <a:pt x="477672" y="259308"/>
                    </a:cubicBezTo>
                    <a:cubicBezTo>
                      <a:pt x="464024" y="245660"/>
                      <a:pt x="447435" y="234424"/>
                      <a:pt x="436729" y="218365"/>
                    </a:cubicBezTo>
                    <a:cubicBezTo>
                      <a:pt x="427630" y="204717"/>
                      <a:pt x="416769" y="192092"/>
                      <a:pt x="409433" y="177421"/>
                    </a:cubicBezTo>
                    <a:cubicBezTo>
                      <a:pt x="402999" y="164554"/>
                      <a:pt x="404772" y="147711"/>
                      <a:pt x="395785" y="136478"/>
                    </a:cubicBezTo>
                    <a:cubicBezTo>
                      <a:pt x="385538" y="123670"/>
                      <a:pt x="368490" y="118281"/>
                      <a:pt x="354842" y="109183"/>
                    </a:cubicBezTo>
                    <a:cubicBezTo>
                      <a:pt x="350293" y="95535"/>
                      <a:pt x="349174" y="80209"/>
                      <a:pt x="341194" y="68239"/>
                    </a:cubicBezTo>
                    <a:cubicBezTo>
                      <a:pt x="320178" y="36715"/>
                      <a:pt x="289518" y="20141"/>
                      <a:pt x="259308" y="0"/>
                    </a:cubicBezTo>
                    <a:cubicBezTo>
                      <a:pt x="254759" y="27296"/>
                      <a:pt x="259389" y="57861"/>
                      <a:pt x="245660" y="81887"/>
                    </a:cubicBezTo>
                    <a:cubicBezTo>
                      <a:pt x="238523" y="94378"/>
                      <a:pt x="219103" y="95535"/>
                      <a:pt x="204717" y="95535"/>
                    </a:cubicBezTo>
                    <a:cubicBezTo>
                      <a:pt x="172549" y="95535"/>
                      <a:pt x="141027" y="86436"/>
                      <a:pt x="109182" y="81887"/>
                    </a:cubicBezTo>
                    <a:cubicBezTo>
                      <a:pt x="75752" y="59600"/>
                      <a:pt x="57713" y="32986"/>
                      <a:pt x="13648" y="68239"/>
                    </a:cubicBezTo>
                    <a:cubicBezTo>
                      <a:pt x="2414" y="77226"/>
                      <a:pt x="4549" y="95535"/>
                      <a:pt x="0" y="109183"/>
                    </a:cubicBezTo>
                    <a:cubicBezTo>
                      <a:pt x="4549" y="136478"/>
                      <a:pt x="1273" y="166319"/>
                      <a:pt x="13648" y="191069"/>
                    </a:cubicBezTo>
                    <a:cubicBezTo>
                      <a:pt x="20983" y="205740"/>
                      <a:pt x="39920" y="211030"/>
                      <a:pt x="54591" y="218365"/>
                    </a:cubicBezTo>
                    <a:cubicBezTo>
                      <a:pt x="103772" y="242956"/>
                      <a:pt x="192884" y="241747"/>
                      <a:pt x="232012" y="245660"/>
                    </a:cubicBezTo>
                    <a:cubicBezTo>
                      <a:pt x="245660" y="254759"/>
                      <a:pt x="262708" y="260148"/>
                      <a:pt x="272955" y="272956"/>
                    </a:cubicBezTo>
                    <a:cubicBezTo>
                      <a:pt x="281942" y="284190"/>
                      <a:pt x="285097" y="299592"/>
                      <a:pt x="286603" y="313899"/>
                    </a:cubicBezTo>
                    <a:cubicBezTo>
                      <a:pt x="294238" y="386428"/>
                      <a:pt x="288877" y="460225"/>
                      <a:pt x="300251" y="532263"/>
                    </a:cubicBezTo>
                    <a:cubicBezTo>
                      <a:pt x="302809" y="548465"/>
                      <a:pt x="317045" y="560605"/>
                      <a:pt x="327546" y="573206"/>
                    </a:cubicBezTo>
                    <a:cubicBezTo>
                      <a:pt x="366866" y="620391"/>
                      <a:pt x="358971" y="610977"/>
                      <a:pt x="409433" y="627797"/>
                    </a:cubicBezTo>
                    <a:cubicBezTo>
                      <a:pt x="431288" y="660579"/>
                      <a:pt x="443313" y="670836"/>
                      <a:pt x="450376" y="709684"/>
                    </a:cubicBezTo>
                    <a:cubicBezTo>
                      <a:pt x="456937" y="745770"/>
                      <a:pt x="449128" y="785350"/>
                      <a:pt x="464024" y="818866"/>
                    </a:cubicBezTo>
                    <a:cubicBezTo>
                      <a:pt x="469867" y="832012"/>
                      <a:pt x="492391" y="825528"/>
                      <a:pt x="504967" y="832514"/>
                    </a:cubicBezTo>
                    <a:cubicBezTo>
                      <a:pt x="533644" y="848446"/>
                      <a:pt x="586854" y="887105"/>
                      <a:pt x="586854" y="887105"/>
                    </a:cubicBezTo>
                    <a:cubicBezTo>
                      <a:pt x="595952" y="900753"/>
                      <a:pt x="601341" y="917802"/>
                      <a:pt x="614149" y="928048"/>
                    </a:cubicBezTo>
                    <a:cubicBezTo>
                      <a:pt x="625383" y="937035"/>
                      <a:pt x="642226" y="935262"/>
                      <a:pt x="655093" y="941696"/>
                    </a:cubicBezTo>
                    <a:cubicBezTo>
                      <a:pt x="760923" y="994610"/>
                      <a:pt x="634064" y="948333"/>
                      <a:pt x="736979" y="982639"/>
                    </a:cubicBezTo>
                    <a:cubicBezTo>
                      <a:pt x="755176" y="1009935"/>
                      <a:pt x="781196" y="1033404"/>
                      <a:pt x="791570" y="1064526"/>
                    </a:cubicBezTo>
                    <a:cubicBezTo>
                      <a:pt x="796119" y="1078174"/>
                      <a:pt x="798232" y="1092893"/>
                      <a:pt x="805218" y="1105469"/>
                    </a:cubicBezTo>
                    <a:cubicBezTo>
                      <a:pt x="821150" y="1134146"/>
                      <a:pt x="841612" y="1160060"/>
                      <a:pt x="859809" y="1187356"/>
                    </a:cubicBezTo>
                    <a:lnTo>
                      <a:pt x="887105" y="1228299"/>
                    </a:lnTo>
                    <a:cubicBezTo>
                      <a:pt x="891654" y="1287439"/>
                      <a:pt x="886366" y="1348176"/>
                      <a:pt x="900752" y="1405720"/>
                    </a:cubicBezTo>
                    <a:cubicBezTo>
                      <a:pt x="905433" y="1424445"/>
                      <a:pt x="922619" y="1443728"/>
                      <a:pt x="941696" y="1446663"/>
                    </a:cubicBezTo>
                    <a:cubicBezTo>
                      <a:pt x="986884" y="1453615"/>
                      <a:pt x="1032681" y="1437564"/>
                      <a:pt x="1078173" y="1433015"/>
                    </a:cubicBezTo>
                    <a:cubicBezTo>
                      <a:pt x="1091821" y="1423917"/>
                      <a:pt x="1108870" y="1418528"/>
                      <a:pt x="1119117" y="1405720"/>
                    </a:cubicBezTo>
                    <a:cubicBezTo>
                      <a:pt x="1133065" y="1388285"/>
                      <a:pt x="1136615" y="1324881"/>
                      <a:pt x="1146412" y="1310186"/>
                    </a:cubicBezTo>
                    <a:cubicBezTo>
                      <a:pt x="1165969" y="1280851"/>
                      <a:pt x="1201050" y="1282866"/>
                      <a:pt x="1228299" y="1269242"/>
                    </a:cubicBezTo>
                    <a:cubicBezTo>
                      <a:pt x="1242970" y="1261907"/>
                      <a:pt x="1255594" y="1251045"/>
                      <a:pt x="1269242" y="1241947"/>
                    </a:cubicBezTo>
                    <a:cubicBezTo>
                      <a:pt x="1264693" y="1228299"/>
                      <a:pt x="1265767" y="1211176"/>
                      <a:pt x="1255594" y="1201003"/>
                    </a:cubicBezTo>
                    <a:cubicBezTo>
                      <a:pt x="1245422" y="1190831"/>
                      <a:pt x="1228911" y="1189257"/>
                      <a:pt x="1214651" y="1187356"/>
                    </a:cubicBezTo>
                    <a:cubicBezTo>
                      <a:pt x="1160351" y="1180116"/>
                      <a:pt x="1105469" y="1178257"/>
                      <a:pt x="1050878" y="1173708"/>
                    </a:cubicBezTo>
                    <a:cubicBezTo>
                      <a:pt x="1032681" y="1169159"/>
                      <a:pt x="1010403" y="1172412"/>
                      <a:pt x="996287" y="1160060"/>
                    </a:cubicBezTo>
                    <a:cubicBezTo>
                      <a:pt x="971599" y="1138458"/>
                      <a:pt x="941696" y="1078174"/>
                      <a:pt x="941696" y="1078174"/>
                    </a:cubicBezTo>
                    <a:cubicBezTo>
                      <a:pt x="946245" y="1055428"/>
                      <a:pt x="952684" y="1032979"/>
                      <a:pt x="955343" y="1009935"/>
                    </a:cubicBezTo>
                    <a:cubicBezTo>
                      <a:pt x="966343" y="914601"/>
                      <a:pt x="914781" y="791191"/>
                      <a:pt x="982639" y="723332"/>
                    </a:cubicBezTo>
                    <a:cubicBezTo>
                      <a:pt x="1035180" y="670789"/>
                      <a:pt x="1007522" y="693094"/>
                      <a:pt x="1064526" y="655093"/>
                    </a:cubicBezTo>
                    <a:cubicBezTo>
                      <a:pt x="1073624" y="641445"/>
                      <a:pt x="1085159" y="629139"/>
                      <a:pt x="1091821" y="614150"/>
                    </a:cubicBezTo>
                    <a:cubicBezTo>
                      <a:pt x="1103506" y="587858"/>
                      <a:pt x="1119117" y="532263"/>
                      <a:pt x="1119117" y="532263"/>
                    </a:cubicBezTo>
                    <a:cubicBezTo>
                      <a:pt x="1114568" y="486771"/>
                      <a:pt x="1119927" y="439159"/>
                      <a:pt x="1105469" y="395786"/>
                    </a:cubicBezTo>
                    <a:cubicBezTo>
                      <a:pt x="1100282" y="380225"/>
                      <a:pt x="1075327" y="380834"/>
                      <a:pt x="1064526" y="368490"/>
                    </a:cubicBezTo>
                    <a:cubicBezTo>
                      <a:pt x="1007411" y="303215"/>
                      <a:pt x="1032680" y="279780"/>
                      <a:pt x="1009934" y="272956"/>
                    </a:cubicBezTo>
                    <a:close/>
                  </a:path>
                </a:pathLst>
              </a:custGeom>
              <a:solidFill>
                <a:srgbClr val="92D050">
                  <a:alpha val="45098"/>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nvGrpSpPr>
              <p:cNvPr id="42081" name="39 Grupo"/>
              <p:cNvGrpSpPr>
                <a:grpSpLocks/>
              </p:cNvGrpSpPr>
              <p:nvPr/>
            </p:nvGrpSpPr>
            <p:grpSpPr bwMode="auto">
              <a:xfrm>
                <a:off x="2096239" y="1021307"/>
                <a:ext cx="1208952" cy="952043"/>
                <a:chOff x="2096239" y="1021307"/>
                <a:chExt cx="1208952" cy="952043"/>
              </a:xfrm>
            </p:grpSpPr>
            <p:sp>
              <p:nvSpPr>
                <p:cNvPr id="36" name="35 Forma libre"/>
                <p:cNvSpPr/>
                <p:nvPr/>
              </p:nvSpPr>
              <p:spPr>
                <a:xfrm>
                  <a:off x="2934791" y="1021307"/>
                  <a:ext cx="370400" cy="461959"/>
                </a:xfrm>
                <a:custGeom>
                  <a:avLst/>
                  <a:gdLst>
                    <a:gd name="connsiteX0" fmla="*/ 272433 w 370400"/>
                    <a:gd name="connsiteY0" fmla="*/ 2275 h 461959"/>
                    <a:gd name="connsiteX1" fmla="*/ 135955 w 370400"/>
                    <a:gd name="connsiteY1" fmla="*/ 15923 h 461959"/>
                    <a:gd name="connsiteX2" fmla="*/ 95012 w 370400"/>
                    <a:gd name="connsiteY2" fmla="*/ 56866 h 461959"/>
                    <a:gd name="connsiteX3" fmla="*/ 26773 w 370400"/>
                    <a:gd name="connsiteY3" fmla="*/ 138753 h 461959"/>
                    <a:gd name="connsiteX4" fmla="*/ 26773 w 370400"/>
                    <a:gd name="connsiteY4" fmla="*/ 275230 h 461959"/>
                    <a:gd name="connsiteX5" fmla="*/ 40421 w 370400"/>
                    <a:gd name="connsiteY5" fmla="*/ 425356 h 461959"/>
                    <a:gd name="connsiteX6" fmla="*/ 81364 w 370400"/>
                    <a:gd name="connsiteY6" fmla="*/ 439003 h 461959"/>
                    <a:gd name="connsiteX7" fmla="*/ 340672 w 370400"/>
                    <a:gd name="connsiteY7" fmla="*/ 425356 h 461959"/>
                    <a:gd name="connsiteX8" fmla="*/ 286081 w 370400"/>
                    <a:gd name="connsiteY8" fmla="*/ 343469 h 461959"/>
                    <a:gd name="connsiteX9" fmla="*/ 258785 w 370400"/>
                    <a:gd name="connsiteY9" fmla="*/ 302526 h 461959"/>
                    <a:gd name="connsiteX10" fmla="*/ 272433 w 370400"/>
                    <a:gd name="connsiteY10" fmla="*/ 247935 h 461959"/>
                    <a:gd name="connsiteX11" fmla="*/ 286081 w 370400"/>
                    <a:gd name="connsiteY11" fmla="*/ 206992 h 461959"/>
                    <a:gd name="connsiteX12" fmla="*/ 258785 w 370400"/>
                    <a:gd name="connsiteY12" fmla="*/ 166048 h 461959"/>
                    <a:gd name="connsiteX13" fmla="*/ 245137 w 370400"/>
                    <a:gd name="connsiteY13" fmla="*/ 125105 h 461959"/>
                    <a:gd name="connsiteX14" fmla="*/ 258785 w 370400"/>
                    <a:gd name="connsiteY14" fmla="*/ 70514 h 461959"/>
                    <a:gd name="connsiteX15" fmla="*/ 272433 w 370400"/>
                    <a:gd name="connsiteY15" fmla="*/ 29571 h 461959"/>
                    <a:gd name="connsiteX16" fmla="*/ 272433 w 370400"/>
                    <a:gd name="connsiteY16" fmla="*/ 2275 h 461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70400" h="461959">
                      <a:moveTo>
                        <a:pt x="272433" y="2275"/>
                      </a:moveTo>
                      <a:cubicBezTo>
                        <a:pt x="249687" y="0"/>
                        <a:pt x="179653" y="2478"/>
                        <a:pt x="135955" y="15923"/>
                      </a:cubicBezTo>
                      <a:cubicBezTo>
                        <a:pt x="117508" y="21599"/>
                        <a:pt x="107368" y="42039"/>
                        <a:pt x="95012" y="56866"/>
                      </a:cubicBezTo>
                      <a:cubicBezTo>
                        <a:pt x="0" y="170879"/>
                        <a:pt x="146397" y="19126"/>
                        <a:pt x="26773" y="138753"/>
                      </a:cubicBezTo>
                      <a:cubicBezTo>
                        <a:pt x="1783" y="213720"/>
                        <a:pt x="13704" y="157613"/>
                        <a:pt x="26773" y="275230"/>
                      </a:cubicBezTo>
                      <a:cubicBezTo>
                        <a:pt x="32322" y="325171"/>
                        <a:pt x="24531" y="377686"/>
                        <a:pt x="40421" y="425356"/>
                      </a:cubicBezTo>
                      <a:cubicBezTo>
                        <a:pt x="44970" y="439004"/>
                        <a:pt x="67716" y="434454"/>
                        <a:pt x="81364" y="439003"/>
                      </a:cubicBezTo>
                      <a:cubicBezTo>
                        <a:pt x="167800" y="434454"/>
                        <a:pt x="262237" y="461959"/>
                        <a:pt x="340672" y="425356"/>
                      </a:cubicBezTo>
                      <a:cubicBezTo>
                        <a:pt x="370400" y="411483"/>
                        <a:pt x="304278" y="370765"/>
                        <a:pt x="286081" y="343469"/>
                      </a:cubicBezTo>
                      <a:lnTo>
                        <a:pt x="258785" y="302526"/>
                      </a:lnTo>
                      <a:cubicBezTo>
                        <a:pt x="263334" y="284329"/>
                        <a:pt x="267280" y="265970"/>
                        <a:pt x="272433" y="247935"/>
                      </a:cubicBezTo>
                      <a:cubicBezTo>
                        <a:pt x="276385" y="234103"/>
                        <a:pt x="288446" y="221182"/>
                        <a:pt x="286081" y="206992"/>
                      </a:cubicBezTo>
                      <a:cubicBezTo>
                        <a:pt x="283384" y="190812"/>
                        <a:pt x="266121" y="180719"/>
                        <a:pt x="258785" y="166048"/>
                      </a:cubicBezTo>
                      <a:cubicBezTo>
                        <a:pt x="252351" y="153181"/>
                        <a:pt x="249686" y="138753"/>
                        <a:pt x="245137" y="125105"/>
                      </a:cubicBezTo>
                      <a:cubicBezTo>
                        <a:pt x="249686" y="106908"/>
                        <a:pt x="253632" y="88549"/>
                        <a:pt x="258785" y="70514"/>
                      </a:cubicBezTo>
                      <a:cubicBezTo>
                        <a:pt x="262737" y="56682"/>
                        <a:pt x="272433" y="43957"/>
                        <a:pt x="272433" y="29571"/>
                      </a:cubicBezTo>
                      <a:cubicBezTo>
                        <a:pt x="272433" y="15185"/>
                        <a:pt x="295179" y="4550"/>
                        <a:pt x="272433" y="2275"/>
                      </a:cubicBezTo>
                      <a:close/>
                    </a:path>
                  </a:pathLst>
                </a:custGeom>
                <a:solidFill>
                  <a:srgbClr val="00B050">
                    <a:alpha val="56078"/>
                  </a:srgbClr>
                </a:solidFill>
                <a:ln>
                  <a:solidFill>
                    <a:srgbClr val="00B050">
                      <a:alpha val="56078"/>
                    </a:srgb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37" name="36 Forma libre"/>
                <p:cNvSpPr/>
                <p:nvPr/>
              </p:nvSpPr>
              <p:spPr>
                <a:xfrm>
                  <a:off x="2096239" y="1132764"/>
                  <a:ext cx="455892" cy="840586"/>
                </a:xfrm>
                <a:custGeom>
                  <a:avLst/>
                  <a:gdLst>
                    <a:gd name="connsiteX0" fmla="*/ 196585 w 455892"/>
                    <a:gd name="connsiteY0" fmla="*/ 218364 h 840586"/>
                    <a:gd name="connsiteX1" fmla="*/ 182937 w 455892"/>
                    <a:gd name="connsiteY1" fmla="*/ 259308 h 840586"/>
                    <a:gd name="connsiteX2" fmla="*/ 169289 w 455892"/>
                    <a:gd name="connsiteY2" fmla="*/ 327546 h 840586"/>
                    <a:gd name="connsiteX3" fmla="*/ 141994 w 455892"/>
                    <a:gd name="connsiteY3" fmla="*/ 368490 h 840586"/>
                    <a:gd name="connsiteX4" fmla="*/ 87403 w 455892"/>
                    <a:gd name="connsiteY4" fmla="*/ 491320 h 840586"/>
                    <a:gd name="connsiteX5" fmla="*/ 46460 w 455892"/>
                    <a:gd name="connsiteY5" fmla="*/ 532263 h 840586"/>
                    <a:gd name="connsiteX6" fmla="*/ 46460 w 455892"/>
                    <a:gd name="connsiteY6" fmla="*/ 818866 h 840586"/>
                    <a:gd name="connsiteX7" fmla="*/ 114698 w 455892"/>
                    <a:gd name="connsiteY7" fmla="*/ 805218 h 840586"/>
                    <a:gd name="connsiteX8" fmla="*/ 182937 w 455892"/>
                    <a:gd name="connsiteY8" fmla="*/ 696036 h 840586"/>
                    <a:gd name="connsiteX9" fmla="*/ 210233 w 455892"/>
                    <a:gd name="connsiteY9" fmla="*/ 655093 h 840586"/>
                    <a:gd name="connsiteX10" fmla="*/ 223880 w 455892"/>
                    <a:gd name="connsiteY10" fmla="*/ 614149 h 840586"/>
                    <a:gd name="connsiteX11" fmla="*/ 346710 w 455892"/>
                    <a:gd name="connsiteY11" fmla="*/ 504967 h 840586"/>
                    <a:gd name="connsiteX12" fmla="*/ 414949 w 455892"/>
                    <a:gd name="connsiteY12" fmla="*/ 423081 h 840586"/>
                    <a:gd name="connsiteX13" fmla="*/ 455892 w 455892"/>
                    <a:gd name="connsiteY13" fmla="*/ 382137 h 840586"/>
                    <a:gd name="connsiteX14" fmla="*/ 428597 w 455892"/>
                    <a:gd name="connsiteY14" fmla="*/ 300251 h 840586"/>
                    <a:gd name="connsiteX15" fmla="*/ 414949 w 455892"/>
                    <a:gd name="connsiteY15" fmla="*/ 218364 h 840586"/>
                    <a:gd name="connsiteX16" fmla="*/ 387654 w 455892"/>
                    <a:gd name="connsiteY16" fmla="*/ 177421 h 840586"/>
                    <a:gd name="connsiteX17" fmla="*/ 374006 w 455892"/>
                    <a:gd name="connsiteY17" fmla="*/ 136478 h 840586"/>
                    <a:gd name="connsiteX18" fmla="*/ 374006 w 455892"/>
                    <a:gd name="connsiteY18" fmla="*/ 27296 h 840586"/>
                    <a:gd name="connsiteX19" fmla="*/ 333062 w 455892"/>
                    <a:gd name="connsiteY19" fmla="*/ 0 h 840586"/>
                    <a:gd name="connsiteX20" fmla="*/ 292119 w 455892"/>
                    <a:gd name="connsiteY20" fmla="*/ 13648 h 840586"/>
                    <a:gd name="connsiteX21" fmla="*/ 237528 w 455892"/>
                    <a:gd name="connsiteY21" fmla="*/ 27296 h 840586"/>
                    <a:gd name="connsiteX22" fmla="*/ 196585 w 455892"/>
                    <a:gd name="connsiteY22" fmla="*/ 54591 h 840586"/>
                    <a:gd name="connsiteX23" fmla="*/ 169289 w 455892"/>
                    <a:gd name="connsiteY23" fmla="*/ 95535 h 840586"/>
                    <a:gd name="connsiteX24" fmla="*/ 210233 w 455892"/>
                    <a:gd name="connsiteY24" fmla="*/ 177421 h 840586"/>
                    <a:gd name="connsiteX25" fmla="*/ 196585 w 455892"/>
                    <a:gd name="connsiteY25" fmla="*/ 218364 h 8405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55892" h="840586">
                      <a:moveTo>
                        <a:pt x="196585" y="218364"/>
                      </a:moveTo>
                      <a:cubicBezTo>
                        <a:pt x="192036" y="232012"/>
                        <a:pt x="186426" y="245351"/>
                        <a:pt x="182937" y="259308"/>
                      </a:cubicBezTo>
                      <a:cubicBezTo>
                        <a:pt x="177311" y="281812"/>
                        <a:pt x="177434" y="305826"/>
                        <a:pt x="169289" y="327546"/>
                      </a:cubicBezTo>
                      <a:cubicBezTo>
                        <a:pt x="163530" y="342904"/>
                        <a:pt x="148656" y="353501"/>
                        <a:pt x="141994" y="368490"/>
                      </a:cubicBezTo>
                      <a:cubicBezTo>
                        <a:pt x="107991" y="444996"/>
                        <a:pt x="131524" y="438374"/>
                        <a:pt x="87403" y="491320"/>
                      </a:cubicBezTo>
                      <a:cubicBezTo>
                        <a:pt x="75047" y="506147"/>
                        <a:pt x="60108" y="518615"/>
                        <a:pt x="46460" y="532263"/>
                      </a:cubicBezTo>
                      <a:cubicBezTo>
                        <a:pt x="21700" y="631301"/>
                        <a:pt x="0" y="694971"/>
                        <a:pt x="46460" y="818866"/>
                      </a:cubicBezTo>
                      <a:cubicBezTo>
                        <a:pt x="54605" y="840586"/>
                        <a:pt x="91952" y="809767"/>
                        <a:pt x="114698" y="805218"/>
                      </a:cubicBezTo>
                      <a:cubicBezTo>
                        <a:pt x="147181" y="707771"/>
                        <a:pt x="118055" y="739292"/>
                        <a:pt x="182937" y="696036"/>
                      </a:cubicBezTo>
                      <a:cubicBezTo>
                        <a:pt x="192036" y="682388"/>
                        <a:pt x="202898" y="669764"/>
                        <a:pt x="210233" y="655093"/>
                      </a:cubicBezTo>
                      <a:cubicBezTo>
                        <a:pt x="216667" y="642226"/>
                        <a:pt x="215048" y="625505"/>
                        <a:pt x="223880" y="614149"/>
                      </a:cubicBezTo>
                      <a:cubicBezTo>
                        <a:pt x="321658" y="488434"/>
                        <a:pt x="271825" y="567371"/>
                        <a:pt x="346710" y="504967"/>
                      </a:cubicBezTo>
                      <a:cubicBezTo>
                        <a:pt x="411958" y="450594"/>
                        <a:pt x="366150" y="481640"/>
                        <a:pt x="414949" y="423081"/>
                      </a:cubicBezTo>
                      <a:cubicBezTo>
                        <a:pt x="427305" y="408253"/>
                        <a:pt x="442244" y="395785"/>
                        <a:pt x="455892" y="382137"/>
                      </a:cubicBezTo>
                      <a:cubicBezTo>
                        <a:pt x="446794" y="354842"/>
                        <a:pt x="433327" y="328631"/>
                        <a:pt x="428597" y="300251"/>
                      </a:cubicBezTo>
                      <a:cubicBezTo>
                        <a:pt x="424048" y="272955"/>
                        <a:pt x="423700" y="244616"/>
                        <a:pt x="414949" y="218364"/>
                      </a:cubicBezTo>
                      <a:cubicBezTo>
                        <a:pt x="409762" y="202803"/>
                        <a:pt x="394989" y="192092"/>
                        <a:pt x="387654" y="177421"/>
                      </a:cubicBezTo>
                      <a:cubicBezTo>
                        <a:pt x="381220" y="164554"/>
                        <a:pt x="378555" y="150126"/>
                        <a:pt x="374006" y="136478"/>
                      </a:cubicBezTo>
                      <a:cubicBezTo>
                        <a:pt x="388001" y="94493"/>
                        <a:pt x="401744" y="75837"/>
                        <a:pt x="374006" y="27296"/>
                      </a:cubicBezTo>
                      <a:cubicBezTo>
                        <a:pt x="365868" y="13054"/>
                        <a:pt x="346710" y="9099"/>
                        <a:pt x="333062" y="0"/>
                      </a:cubicBezTo>
                      <a:cubicBezTo>
                        <a:pt x="319414" y="4549"/>
                        <a:pt x="305951" y="9696"/>
                        <a:pt x="292119" y="13648"/>
                      </a:cubicBezTo>
                      <a:cubicBezTo>
                        <a:pt x="274084" y="18801"/>
                        <a:pt x="254768" y="19907"/>
                        <a:pt x="237528" y="27296"/>
                      </a:cubicBezTo>
                      <a:cubicBezTo>
                        <a:pt x="222452" y="33757"/>
                        <a:pt x="210233" y="45493"/>
                        <a:pt x="196585" y="54591"/>
                      </a:cubicBezTo>
                      <a:cubicBezTo>
                        <a:pt x="187486" y="68239"/>
                        <a:pt x="171986" y="79355"/>
                        <a:pt x="169289" y="95535"/>
                      </a:cubicBezTo>
                      <a:cubicBezTo>
                        <a:pt x="165522" y="118137"/>
                        <a:pt x="200727" y="163163"/>
                        <a:pt x="210233" y="177421"/>
                      </a:cubicBezTo>
                      <a:lnTo>
                        <a:pt x="196585" y="218364"/>
                      </a:lnTo>
                      <a:close/>
                    </a:path>
                  </a:pathLst>
                </a:custGeom>
                <a:solidFill>
                  <a:srgbClr val="00B050">
                    <a:alpha val="56078"/>
                  </a:srgbClr>
                </a:solidFill>
                <a:ln>
                  <a:solidFill>
                    <a:srgbClr val="00B050">
                      <a:alpha val="56078"/>
                    </a:srgb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sp>
            <p:nvSpPr>
              <p:cNvPr id="39" name="38 Forma libre"/>
              <p:cNvSpPr/>
              <p:nvPr/>
            </p:nvSpPr>
            <p:spPr>
              <a:xfrm>
                <a:off x="2057220" y="2238233"/>
                <a:ext cx="331138" cy="245660"/>
              </a:xfrm>
              <a:custGeom>
                <a:avLst/>
                <a:gdLst>
                  <a:gd name="connsiteX0" fmla="*/ 58183 w 331138"/>
                  <a:gd name="connsiteY0" fmla="*/ 81886 h 245660"/>
                  <a:gd name="connsiteX1" fmla="*/ 71831 w 331138"/>
                  <a:gd name="connsiteY1" fmla="*/ 177421 h 245660"/>
                  <a:gd name="connsiteX2" fmla="*/ 112774 w 331138"/>
                  <a:gd name="connsiteY2" fmla="*/ 177421 h 245660"/>
                  <a:gd name="connsiteX3" fmla="*/ 126422 w 331138"/>
                  <a:gd name="connsiteY3" fmla="*/ 232012 h 245660"/>
                  <a:gd name="connsiteX4" fmla="*/ 235604 w 331138"/>
                  <a:gd name="connsiteY4" fmla="*/ 245660 h 245660"/>
                  <a:gd name="connsiteX5" fmla="*/ 331138 w 331138"/>
                  <a:gd name="connsiteY5" fmla="*/ 136477 h 245660"/>
                  <a:gd name="connsiteX6" fmla="*/ 317490 w 331138"/>
                  <a:gd name="connsiteY6" fmla="*/ 27295 h 245660"/>
                  <a:gd name="connsiteX7" fmla="*/ 167365 w 331138"/>
                  <a:gd name="connsiteY7" fmla="*/ 0 h 245660"/>
                  <a:gd name="connsiteX8" fmla="*/ 58183 w 331138"/>
                  <a:gd name="connsiteY8" fmla="*/ 81886 h 245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138" h="245660">
                    <a:moveTo>
                      <a:pt x="58183" y="81886"/>
                    </a:moveTo>
                    <a:cubicBezTo>
                      <a:pt x="33521" y="155872"/>
                      <a:pt x="0" y="165449"/>
                      <a:pt x="71831" y="177421"/>
                    </a:cubicBezTo>
                    <a:cubicBezTo>
                      <a:pt x="85293" y="179665"/>
                      <a:pt x="99126" y="177421"/>
                      <a:pt x="112774" y="177421"/>
                    </a:cubicBezTo>
                    <a:lnTo>
                      <a:pt x="126422" y="232012"/>
                    </a:lnTo>
                    <a:lnTo>
                      <a:pt x="235604" y="245660"/>
                    </a:lnTo>
                    <a:lnTo>
                      <a:pt x="331138" y="136477"/>
                    </a:lnTo>
                    <a:lnTo>
                      <a:pt x="317490" y="27295"/>
                    </a:lnTo>
                    <a:lnTo>
                      <a:pt x="167365" y="0"/>
                    </a:lnTo>
                    <a:lnTo>
                      <a:pt x="58183" y="81886"/>
                    </a:lnTo>
                    <a:close/>
                  </a:path>
                </a:pathLst>
              </a:custGeom>
              <a:solidFill>
                <a:srgbClr val="FFFF00">
                  <a:alpha val="72157"/>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42041" name="43 Grupo"/>
            <p:cNvGrpSpPr>
              <a:grpSpLocks/>
            </p:cNvGrpSpPr>
            <p:nvPr/>
          </p:nvGrpSpPr>
          <p:grpSpPr bwMode="auto">
            <a:xfrm rot="4052506">
              <a:off x="3515418" y="3078567"/>
              <a:ext cx="357794" cy="45719"/>
              <a:chOff x="-1857420" y="2357430"/>
              <a:chExt cx="857256" cy="142876"/>
            </a:xfrm>
          </p:grpSpPr>
          <p:sp>
            <p:nvSpPr>
              <p:cNvPr id="38" name="37 Rectángulo"/>
              <p:cNvSpPr/>
              <p:nvPr/>
            </p:nvSpPr>
            <p:spPr>
              <a:xfrm>
                <a:off x="-1853291" y="2340337"/>
                <a:ext cx="855821" cy="133951"/>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0" name="39 Elipse"/>
              <p:cNvSpPr/>
              <p:nvPr/>
            </p:nvSpPr>
            <p:spPr>
              <a:xfrm>
                <a:off x="-1808177" y="2289781"/>
                <a:ext cx="136932" cy="153795"/>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1" name="40 Elipse"/>
              <p:cNvSpPr/>
              <p:nvPr/>
            </p:nvSpPr>
            <p:spPr>
              <a:xfrm>
                <a:off x="-1599931" y="2325469"/>
                <a:ext cx="133127" cy="143873"/>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2" name="41 Elipse"/>
              <p:cNvSpPr/>
              <p:nvPr/>
            </p:nvSpPr>
            <p:spPr>
              <a:xfrm>
                <a:off x="-1418905" y="2350167"/>
                <a:ext cx="140734" cy="14883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3" name="42 Elipse"/>
              <p:cNvSpPr/>
              <p:nvPr/>
            </p:nvSpPr>
            <p:spPr>
              <a:xfrm>
                <a:off x="-1261231" y="2252853"/>
                <a:ext cx="136932" cy="178599"/>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42042" name="44 Grupo"/>
            <p:cNvGrpSpPr>
              <a:grpSpLocks/>
            </p:cNvGrpSpPr>
            <p:nvPr/>
          </p:nvGrpSpPr>
          <p:grpSpPr bwMode="auto">
            <a:xfrm>
              <a:off x="2928926" y="2714620"/>
              <a:ext cx="500066" cy="71438"/>
              <a:chOff x="-1857420" y="2357430"/>
              <a:chExt cx="857256" cy="142876"/>
            </a:xfrm>
          </p:grpSpPr>
          <p:sp>
            <p:nvSpPr>
              <p:cNvPr id="46" name="45 Rectángulo"/>
              <p:cNvSpPr/>
              <p:nvPr/>
            </p:nvSpPr>
            <p:spPr>
              <a:xfrm>
                <a:off x="-1857439" y="2358452"/>
                <a:ext cx="857249" cy="142878"/>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7" name="46 Elipse"/>
              <p:cNvSpPr/>
              <p:nvPr/>
            </p:nvSpPr>
            <p:spPr>
              <a:xfrm>
                <a:off x="-1783961" y="2358452"/>
                <a:ext cx="141514" cy="14287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8" name="47 Elipse"/>
              <p:cNvSpPr/>
              <p:nvPr/>
            </p:nvSpPr>
            <p:spPr>
              <a:xfrm>
                <a:off x="-1582575" y="2358452"/>
                <a:ext cx="138794" cy="14287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9" name="48 Elipse"/>
              <p:cNvSpPr/>
              <p:nvPr/>
            </p:nvSpPr>
            <p:spPr>
              <a:xfrm>
                <a:off x="-1413847" y="2358452"/>
                <a:ext cx="144237" cy="14287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50" name="49 Elipse"/>
              <p:cNvSpPr/>
              <p:nvPr/>
            </p:nvSpPr>
            <p:spPr>
              <a:xfrm>
                <a:off x="-1215182" y="2358452"/>
                <a:ext cx="141514" cy="14287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42043" name="50 Grupo"/>
            <p:cNvGrpSpPr>
              <a:grpSpLocks/>
            </p:cNvGrpSpPr>
            <p:nvPr/>
          </p:nvGrpSpPr>
          <p:grpSpPr bwMode="auto">
            <a:xfrm rot="-2006049">
              <a:off x="2192851" y="2846472"/>
              <a:ext cx="500066" cy="71438"/>
              <a:chOff x="-1857420" y="2357430"/>
              <a:chExt cx="857256" cy="142876"/>
            </a:xfrm>
          </p:grpSpPr>
          <p:sp>
            <p:nvSpPr>
              <p:cNvPr id="52" name="51 Rectángulo"/>
              <p:cNvSpPr/>
              <p:nvPr/>
            </p:nvSpPr>
            <p:spPr>
              <a:xfrm>
                <a:off x="-1860356" y="2346447"/>
                <a:ext cx="859971" cy="149228"/>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53" name="52 Elipse"/>
              <p:cNvSpPr/>
              <p:nvPr/>
            </p:nvSpPr>
            <p:spPr>
              <a:xfrm>
                <a:off x="-1801578" y="2338858"/>
                <a:ext cx="141514" cy="14288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54" name="53 Elipse"/>
              <p:cNvSpPr/>
              <p:nvPr/>
            </p:nvSpPr>
            <p:spPr>
              <a:xfrm>
                <a:off x="-1594526" y="2338134"/>
                <a:ext cx="138792" cy="14923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55" name="54 Elipse"/>
              <p:cNvSpPr/>
              <p:nvPr/>
            </p:nvSpPr>
            <p:spPr>
              <a:xfrm>
                <a:off x="-1436707" y="2340465"/>
                <a:ext cx="146957" cy="14288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56" name="55 Elipse"/>
              <p:cNvSpPr/>
              <p:nvPr/>
            </p:nvSpPr>
            <p:spPr>
              <a:xfrm>
                <a:off x="-1221845" y="2351688"/>
                <a:ext cx="141514" cy="14288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42044" name="58 Grupo"/>
            <p:cNvGrpSpPr>
              <a:grpSpLocks/>
            </p:cNvGrpSpPr>
            <p:nvPr/>
          </p:nvGrpSpPr>
          <p:grpSpPr bwMode="auto">
            <a:xfrm>
              <a:off x="2758754" y="2500306"/>
              <a:ext cx="214314" cy="214314"/>
              <a:chOff x="-1928858" y="2143116"/>
              <a:chExt cx="285752" cy="214314"/>
            </a:xfrm>
          </p:grpSpPr>
          <p:sp>
            <p:nvSpPr>
              <p:cNvPr id="57" name="56 Abrir corchete"/>
              <p:cNvSpPr/>
              <p:nvPr/>
            </p:nvSpPr>
            <p:spPr>
              <a:xfrm>
                <a:off x="-1712561" y="2143623"/>
                <a:ext cx="69851" cy="214318"/>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58" name="57 Cerrar corchete"/>
              <p:cNvSpPr/>
              <p:nvPr/>
            </p:nvSpPr>
            <p:spPr>
              <a:xfrm>
                <a:off x="-1928461" y="2143623"/>
                <a:ext cx="116417" cy="214318"/>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grpSp>
          <p:nvGrpSpPr>
            <p:cNvPr id="42045" name="59 Grupo"/>
            <p:cNvGrpSpPr>
              <a:grpSpLocks/>
            </p:cNvGrpSpPr>
            <p:nvPr/>
          </p:nvGrpSpPr>
          <p:grpSpPr bwMode="auto">
            <a:xfrm>
              <a:off x="1588450" y="2428868"/>
              <a:ext cx="214314" cy="214314"/>
              <a:chOff x="-1928858" y="2143116"/>
              <a:chExt cx="285752" cy="214314"/>
            </a:xfrm>
          </p:grpSpPr>
          <p:sp>
            <p:nvSpPr>
              <p:cNvPr id="61" name="60 Abrir corchete"/>
              <p:cNvSpPr/>
              <p:nvPr/>
            </p:nvSpPr>
            <p:spPr>
              <a:xfrm>
                <a:off x="-1714255" y="2143623"/>
                <a:ext cx="71967" cy="214317"/>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62" name="61 Cerrar corchete"/>
              <p:cNvSpPr/>
              <p:nvPr/>
            </p:nvSpPr>
            <p:spPr>
              <a:xfrm>
                <a:off x="-1934389" y="2143623"/>
                <a:ext cx="122767" cy="214317"/>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grpSp>
          <p:nvGrpSpPr>
            <p:cNvPr id="42046" name="62 Grupo"/>
            <p:cNvGrpSpPr>
              <a:grpSpLocks/>
            </p:cNvGrpSpPr>
            <p:nvPr/>
          </p:nvGrpSpPr>
          <p:grpSpPr bwMode="auto">
            <a:xfrm>
              <a:off x="2786050" y="1071546"/>
              <a:ext cx="214314" cy="214314"/>
              <a:chOff x="-1928858" y="2143116"/>
              <a:chExt cx="285752" cy="214314"/>
            </a:xfrm>
          </p:grpSpPr>
          <p:sp>
            <p:nvSpPr>
              <p:cNvPr id="64" name="63 Abrir corchete"/>
              <p:cNvSpPr/>
              <p:nvPr/>
            </p:nvSpPr>
            <p:spPr>
              <a:xfrm>
                <a:off x="-1712971" y="2143603"/>
                <a:ext cx="69849" cy="214318"/>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65" name="64 Cerrar corchete"/>
              <p:cNvSpPr/>
              <p:nvPr/>
            </p:nvSpPr>
            <p:spPr>
              <a:xfrm>
                <a:off x="-1928871" y="2143603"/>
                <a:ext cx="116416" cy="214318"/>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grpSp>
          <p:nvGrpSpPr>
            <p:cNvPr id="42047" name="65 Grupo"/>
            <p:cNvGrpSpPr>
              <a:grpSpLocks/>
            </p:cNvGrpSpPr>
            <p:nvPr/>
          </p:nvGrpSpPr>
          <p:grpSpPr bwMode="auto">
            <a:xfrm>
              <a:off x="2687316" y="1187126"/>
              <a:ext cx="214314" cy="214314"/>
              <a:chOff x="-1928858" y="2143116"/>
              <a:chExt cx="285752" cy="214314"/>
            </a:xfrm>
          </p:grpSpPr>
          <p:sp>
            <p:nvSpPr>
              <p:cNvPr id="67" name="66 Abrir corchete"/>
              <p:cNvSpPr/>
              <p:nvPr/>
            </p:nvSpPr>
            <p:spPr>
              <a:xfrm>
                <a:off x="-1716793" y="2142325"/>
                <a:ext cx="71967" cy="214318"/>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68" name="67 Cerrar corchete"/>
              <p:cNvSpPr/>
              <p:nvPr/>
            </p:nvSpPr>
            <p:spPr>
              <a:xfrm>
                <a:off x="-1928459" y="2142325"/>
                <a:ext cx="118533" cy="214318"/>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grpSp>
      <p:grpSp>
        <p:nvGrpSpPr>
          <p:cNvPr id="69" name="85 Grupo"/>
          <p:cNvGrpSpPr>
            <a:grpSpLocks/>
          </p:cNvGrpSpPr>
          <p:nvPr/>
        </p:nvGrpSpPr>
        <p:grpSpPr bwMode="auto">
          <a:xfrm>
            <a:off x="3079751" y="982663"/>
            <a:ext cx="3236913" cy="5459412"/>
            <a:chOff x="1555844" y="982639"/>
            <a:chExt cx="3236222" cy="5459104"/>
          </a:xfrm>
        </p:grpSpPr>
        <p:sp>
          <p:nvSpPr>
            <p:cNvPr id="70" name="69 Forma libre"/>
            <p:cNvSpPr/>
            <p:nvPr/>
          </p:nvSpPr>
          <p:spPr>
            <a:xfrm>
              <a:off x="2161632" y="1105469"/>
              <a:ext cx="158487" cy="291130"/>
            </a:xfrm>
            <a:custGeom>
              <a:avLst/>
              <a:gdLst>
                <a:gd name="connsiteX0" fmla="*/ 158487 w 158487"/>
                <a:gd name="connsiteY0" fmla="*/ 0 h 291130"/>
                <a:gd name="connsiteX1" fmla="*/ 117544 w 158487"/>
                <a:gd name="connsiteY1" fmla="*/ 13647 h 291130"/>
                <a:gd name="connsiteX2" fmla="*/ 62953 w 158487"/>
                <a:gd name="connsiteY2" fmla="*/ 27295 h 291130"/>
                <a:gd name="connsiteX3" fmla="*/ 22010 w 158487"/>
                <a:gd name="connsiteY3" fmla="*/ 54591 h 291130"/>
                <a:gd name="connsiteX4" fmla="*/ 8362 w 158487"/>
                <a:gd name="connsiteY4" fmla="*/ 95534 h 291130"/>
                <a:gd name="connsiteX5" fmla="*/ 90249 w 158487"/>
                <a:gd name="connsiteY5" fmla="*/ 150125 h 291130"/>
                <a:gd name="connsiteX6" fmla="*/ 62953 w 158487"/>
                <a:gd name="connsiteY6" fmla="*/ 286603 h 2911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8487" h="291130">
                  <a:moveTo>
                    <a:pt x="158487" y="0"/>
                  </a:moveTo>
                  <a:cubicBezTo>
                    <a:pt x="144839" y="4549"/>
                    <a:pt x="131376" y="9695"/>
                    <a:pt x="117544" y="13647"/>
                  </a:cubicBezTo>
                  <a:cubicBezTo>
                    <a:pt x="99509" y="18800"/>
                    <a:pt x="80193" y="19906"/>
                    <a:pt x="62953" y="27295"/>
                  </a:cubicBezTo>
                  <a:cubicBezTo>
                    <a:pt x="47877" y="33756"/>
                    <a:pt x="35658" y="45492"/>
                    <a:pt x="22010" y="54591"/>
                  </a:cubicBezTo>
                  <a:cubicBezTo>
                    <a:pt x="17461" y="68239"/>
                    <a:pt x="0" y="83828"/>
                    <a:pt x="8362" y="95534"/>
                  </a:cubicBezTo>
                  <a:cubicBezTo>
                    <a:pt x="27430" y="122229"/>
                    <a:pt x="90249" y="150125"/>
                    <a:pt x="90249" y="150125"/>
                  </a:cubicBezTo>
                  <a:cubicBezTo>
                    <a:pt x="76148" y="291130"/>
                    <a:pt x="122321" y="286603"/>
                    <a:pt x="62953" y="286603"/>
                  </a:cubicBezTo>
                </a:path>
              </a:pathLst>
            </a:custGeom>
            <a:solidFill>
              <a:schemeClr val="accent1"/>
            </a:solidFill>
            <a:scene3d>
              <a:camera prst="orthographicFront"/>
              <a:lightRig rig="threePt" dir="t"/>
            </a:scene3d>
            <a:sp3d>
              <a:bevelT w="152400" h="50800" prst="softRound"/>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71" name="70 Forma libre"/>
            <p:cNvSpPr/>
            <p:nvPr/>
          </p:nvSpPr>
          <p:spPr>
            <a:xfrm>
              <a:off x="2074460" y="1078173"/>
              <a:ext cx="484104" cy="873457"/>
            </a:xfrm>
            <a:custGeom>
              <a:avLst/>
              <a:gdLst>
                <a:gd name="connsiteX0" fmla="*/ 395785 w 484104"/>
                <a:gd name="connsiteY0" fmla="*/ 40943 h 873457"/>
                <a:gd name="connsiteX1" fmla="*/ 354841 w 484104"/>
                <a:gd name="connsiteY1" fmla="*/ 27296 h 873457"/>
                <a:gd name="connsiteX2" fmla="*/ 122830 w 484104"/>
                <a:gd name="connsiteY2" fmla="*/ 0 h 873457"/>
                <a:gd name="connsiteX3" fmla="*/ 27295 w 484104"/>
                <a:gd name="connsiteY3" fmla="*/ 40943 h 873457"/>
                <a:gd name="connsiteX4" fmla="*/ 13647 w 484104"/>
                <a:gd name="connsiteY4" fmla="*/ 81887 h 873457"/>
                <a:gd name="connsiteX5" fmla="*/ 0 w 484104"/>
                <a:gd name="connsiteY5" fmla="*/ 586854 h 873457"/>
                <a:gd name="connsiteX6" fmla="*/ 13647 w 484104"/>
                <a:gd name="connsiteY6" fmla="*/ 791570 h 873457"/>
                <a:gd name="connsiteX7" fmla="*/ 27295 w 484104"/>
                <a:gd name="connsiteY7" fmla="*/ 832514 h 873457"/>
                <a:gd name="connsiteX8" fmla="*/ 109182 w 484104"/>
                <a:gd name="connsiteY8" fmla="*/ 873457 h 873457"/>
                <a:gd name="connsiteX9" fmla="*/ 150125 w 484104"/>
                <a:gd name="connsiteY9" fmla="*/ 859809 h 873457"/>
                <a:gd name="connsiteX10" fmla="*/ 232012 w 484104"/>
                <a:gd name="connsiteY10" fmla="*/ 791570 h 873457"/>
                <a:gd name="connsiteX11" fmla="*/ 259307 w 484104"/>
                <a:gd name="connsiteY11" fmla="*/ 709684 h 873457"/>
                <a:gd name="connsiteX12" fmla="*/ 313898 w 484104"/>
                <a:gd name="connsiteY12" fmla="*/ 627797 h 873457"/>
                <a:gd name="connsiteX13" fmla="*/ 354841 w 484104"/>
                <a:gd name="connsiteY13" fmla="*/ 586854 h 873457"/>
                <a:gd name="connsiteX14" fmla="*/ 423080 w 484104"/>
                <a:gd name="connsiteY14" fmla="*/ 532263 h 873457"/>
                <a:gd name="connsiteX15" fmla="*/ 477671 w 484104"/>
                <a:gd name="connsiteY15" fmla="*/ 450376 h 873457"/>
                <a:gd name="connsiteX16" fmla="*/ 464024 w 484104"/>
                <a:gd name="connsiteY16" fmla="*/ 382137 h 873457"/>
                <a:gd name="connsiteX17" fmla="*/ 395785 w 484104"/>
                <a:gd name="connsiteY17" fmla="*/ 300251 h 873457"/>
                <a:gd name="connsiteX18" fmla="*/ 368489 w 484104"/>
                <a:gd name="connsiteY18" fmla="*/ 204717 h 873457"/>
                <a:gd name="connsiteX19" fmla="*/ 354841 w 484104"/>
                <a:gd name="connsiteY19" fmla="*/ 122830 h 873457"/>
                <a:gd name="connsiteX20" fmla="*/ 395785 w 484104"/>
                <a:gd name="connsiteY20" fmla="*/ 40943 h 873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84104" h="873457">
                  <a:moveTo>
                    <a:pt x="395785" y="40943"/>
                  </a:moveTo>
                  <a:cubicBezTo>
                    <a:pt x="395785" y="25021"/>
                    <a:pt x="368995" y="29869"/>
                    <a:pt x="354841" y="27296"/>
                  </a:cubicBezTo>
                  <a:cubicBezTo>
                    <a:pt x="325363" y="21937"/>
                    <a:pt x="146678" y="2650"/>
                    <a:pt x="122830" y="0"/>
                  </a:cubicBezTo>
                  <a:cubicBezTo>
                    <a:pt x="90050" y="8195"/>
                    <a:pt x="50857" y="11491"/>
                    <a:pt x="27295" y="40943"/>
                  </a:cubicBezTo>
                  <a:cubicBezTo>
                    <a:pt x="18308" y="52177"/>
                    <a:pt x="18196" y="68239"/>
                    <a:pt x="13647" y="81887"/>
                  </a:cubicBezTo>
                  <a:cubicBezTo>
                    <a:pt x="9098" y="250209"/>
                    <a:pt x="0" y="418470"/>
                    <a:pt x="0" y="586854"/>
                  </a:cubicBezTo>
                  <a:cubicBezTo>
                    <a:pt x="0" y="655244"/>
                    <a:pt x="6095" y="723598"/>
                    <a:pt x="13647" y="791570"/>
                  </a:cubicBezTo>
                  <a:cubicBezTo>
                    <a:pt x="15236" y="805868"/>
                    <a:pt x="18308" y="821280"/>
                    <a:pt x="27295" y="832514"/>
                  </a:cubicBezTo>
                  <a:cubicBezTo>
                    <a:pt x="46535" y="856564"/>
                    <a:pt x="82212" y="864467"/>
                    <a:pt x="109182" y="873457"/>
                  </a:cubicBezTo>
                  <a:cubicBezTo>
                    <a:pt x="122830" y="868908"/>
                    <a:pt x="137258" y="866243"/>
                    <a:pt x="150125" y="859809"/>
                  </a:cubicBezTo>
                  <a:cubicBezTo>
                    <a:pt x="188128" y="840808"/>
                    <a:pt x="201828" y="821754"/>
                    <a:pt x="232012" y="791570"/>
                  </a:cubicBezTo>
                  <a:cubicBezTo>
                    <a:pt x="241110" y="764275"/>
                    <a:pt x="243347" y="733624"/>
                    <a:pt x="259307" y="709684"/>
                  </a:cubicBezTo>
                  <a:cubicBezTo>
                    <a:pt x="277504" y="682388"/>
                    <a:pt x="290701" y="650994"/>
                    <a:pt x="313898" y="627797"/>
                  </a:cubicBezTo>
                  <a:cubicBezTo>
                    <a:pt x="327546" y="614149"/>
                    <a:pt x="342485" y="601681"/>
                    <a:pt x="354841" y="586854"/>
                  </a:cubicBezTo>
                  <a:cubicBezTo>
                    <a:pt x="402327" y="529871"/>
                    <a:pt x="355867" y="554668"/>
                    <a:pt x="423080" y="532263"/>
                  </a:cubicBezTo>
                  <a:cubicBezTo>
                    <a:pt x="441277" y="504967"/>
                    <a:pt x="484104" y="482544"/>
                    <a:pt x="477671" y="450376"/>
                  </a:cubicBezTo>
                  <a:cubicBezTo>
                    <a:pt x="473122" y="427630"/>
                    <a:pt x="472169" y="403857"/>
                    <a:pt x="464024" y="382137"/>
                  </a:cubicBezTo>
                  <a:cubicBezTo>
                    <a:pt x="452624" y="351738"/>
                    <a:pt x="417023" y="321489"/>
                    <a:pt x="395785" y="300251"/>
                  </a:cubicBezTo>
                  <a:cubicBezTo>
                    <a:pt x="382777" y="261228"/>
                    <a:pt x="377058" y="247559"/>
                    <a:pt x="368489" y="204717"/>
                  </a:cubicBezTo>
                  <a:cubicBezTo>
                    <a:pt x="363062" y="177582"/>
                    <a:pt x="356813" y="150432"/>
                    <a:pt x="354841" y="122830"/>
                  </a:cubicBezTo>
                  <a:cubicBezTo>
                    <a:pt x="352248" y="86528"/>
                    <a:pt x="395785" y="56865"/>
                    <a:pt x="395785" y="40943"/>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2" name="71 Forma libre"/>
            <p:cNvSpPr/>
            <p:nvPr/>
          </p:nvSpPr>
          <p:spPr>
            <a:xfrm>
              <a:off x="2126809" y="2150307"/>
              <a:ext cx="316399" cy="319938"/>
            </a:xfrm>
            <a:custGeom>
              <a:avLst/>
              <a:gdLst>
                <a:gd name="connsiteX0" fmla="*/ 247901 w 316399"/>
                <a:gd name="connsiteY0" fmla="*/ 60630 h 319938"/>
                <a:gd name="connsiteX1" fmla="*/ 152367 w 316399"/>
                <a:gd name="connsiteY1" fmla="*/ 6039 h 319938"/>
                <a:gd name="connsiteX2" fmla="*/ 111424 w 316399"/>
                <a:gd name="connsiteY2" fmla="*/ 19687 h 319938"/>
                <a:gd name="connsiteX3" fmla="*/ 29537 w 316399"/>
                <a:gd name="connsiteY3" fmla="*/ 101574 h 319938"/>
                <a:gd name="connsiteX4" fmla="*/ 2242 w 316399"/>
                <a:gd name="connsiteY4" fmla="*/ 142517 h 319938"/>
                <a:gd name="connsiteX5" fmla="*/ 15890 w 316399"/>
                <a:gd name="connsiteY5" fmla="*/ 292642 h 319938"/>
                <a:gd name="connsiteX6" fmla="*/ 56833 w 316399"/>
                <a:gd name="connsiteY6" fmla="*/ 306290 h 319938"/>
                <a:gd name="connsiteX7" fmla="*/ 166015 w 316399"/>
                <a:gd name="connsiteY7" fmla="*/ 319938 h 319938"/>
                <a:gd name="connsiteX8" fmla="*/ 247901 w 316399"/>
                <a:gd name="connsiteY8" fmla="*/ 306290 h 319938"/>
                <a:gd name="connsiteX9" fmla="*/ 275197 w 316399"/>
                <a:gd name="connsiteY9" fmla="*/ 142517 h 319938"/>
                <a:gd name="connsiteX10" fmla="*/ 234254 w 316399"/>
                <a:gd name="connsiteY10" fmla="*/ 101574 h 319938"/>
                <a:gd name="connsiteX11" fmla="*/ 247901 w 316399"/>
                <a:gd name="connsiteY11" fmla="*/ 60630 h 3199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399" h="319938">
                  <a:moveTo>
                    <a:pt x="247901" y="60630"/>
                  </a:moveTo>
                  <a:cubicBezTo>
                    <a:pt x="234253" y="44708"/>
                    <a:pt x="174403" y="9187"/>
                    <a:pt x="152367" y="6039"/>
                  </a:cubicBezTo>
                  <a:cubicBezTo>
                    <a:pt x="138126" y="4004"/>
                    <a:pt x="125072" y="15138"/>
                    <a:pt x="111424" y="19687"/>
                  </a:cubicBezTo>
                  <a:cubicBezTo>
                    <a:pt x="47094" y="116180"/>
                    <a:pt x="131110" y="0"/>
                    <a:pt x="29537" y="101574"/>
                  </a:cubicBezTo>
                  <a:cubicBezTo>
                    <a:pt x="17939" y="113172"/>
                    <a:pt x="11340" y="128869"/>
                    <a:pt x="2242" y="142517"/>
                  </a:cubicBezTo>
                  <a:cubicBezTo>
                    <a:pt x="6791" y="192559"/>
                    <a:pt x="0" y="244973"/>
                    <a:pt x="15890" y="292642"/>
                  </a:cubicBezTo>
                  <a:cubicBezTo>
                    <a:pt x="20439" y="306290"/>
                    <a:pt x="42679" y="303717"/>
                    <a:pt x="56833" y="306290"/>
                  </a:cubicBezTo>
                  <a:cubicBezTo>
                    <a:pt x="92919" y="312851"/>
                    <a:pt x="129621" y="315389"/>
                    <a:pt x="166015" y="319938"/>
                  </a:cubicBezTo>
                  <a:cubicBezTo>
                    <a:pt x="193310" y="315389"/>
                    <a:pt x="222614" y="317529"/>
                    <a:pt x="247901" y="306290"/>
                  </a:cubicBezTo>
                  <a:cubicBezTo>
                    <a:pt x="316399" y="275847"/>
                    <a:pt x="294341" y="199948"/>
                    <a:pt x="275197" y="142517"/>
                  </a:cubicBezTo>
                  <a:cubicBezTo>
                    <a:pt x="269094" y="124207"/>
                    <a:pt x="247902" y="115222"/>
                    <a:pt x="234254" y="101574"/>
                  </a:cubicBezTo>
                  <a:cubicBezTo>
                    <a:pt x="219167" y="56314"/>
                    <a:pt x="261549" y="76553"/>
                    <a:pt x="247901" y="60630"/>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3" name="72 Forma libre"/>
            <p:cNvSpPr/>
            <p:nvPr/>
          </p:nvSpPr>
          <p:spPr>
            <a:xfrm>
              <a:off x="2617137" y="2346128"/>
              <a:ext cx="325909" cy="267576"/>
            </a:xfrm>
            <a:custGeom>
              <a:avLst/>
              <a:gdLst>
                <a:gd name="connsiteX0" fmla="*/ 71472 w 325909"/>
                <a:gd name="connsiteY0" fmla="*/ 28582 h 267576"/>
                <a:gd name="connsiteX1" fmla="*/ 126063 w 325909"/>
                <a:gd name="connsiteY1" fmla="*/ 14935 h 267576"/>
                <a:gd name="connsiteX2" fmla="*/ 276188 w 325909"/>
                <a:gd name="connsiteY2" fmla="*/ 42230 h 267576"/>
                <a:gd name="connsiteX3" fmla="*/ 289836 w 325909"/>
                <a:gd name="connsiteY3" fmla="*/ 233299 h 267576"/>
                <a:gd name="connsiteX4" fmla="*/ 248893 w 325909"/>
                <a:gd name="connsiteY4" fmla="*/ 246947 h 267576"/>
                <a:gd name="connsiteX5" fmla="*/ 57824 w 325909"/>
                <a:gd name="connsiteY5" fmla="*/ 192356 h 267576"/>
                <a:gd name="connsiteX6" fmla="*/ 30529 w 325909"/>
                <a:gd name="connsiteY6" fmla="*/ 151412 h 267576"/>
                <a:gd name="connsiteX7" fmla="*/ 112415 w 325909"/>
                <a:gd name="connsiteY7" fmla="*/ 1287 h 267576"/>
                <a:gd name="connsiteX8" fmla="*/ 139711 w 325909"/>
                <a:gd name="connsiteY8" fmla="*/ 1287 h 267576"/>
                <a:gd name="connsiteX9" fmla="*/ 71472 w 325909"/>
                <a:gd name="connsiteY9" fmla="*/ 28582 h 267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25909" h="267576">
                  <a:moveTo>
                    <a:pt x="71472" y="28582"/>
                  </a:moveTo>
                  <a:cubicBezTo>
                    <a:pt x="89669" y="24033"/>
                    <a:pt x="107306" y="14935"/>
                    <a:pt x="126063" y="14935"/>
                  </a:cubicBezTo>
                  <a:cubicBezTo>
                    <a:pt x="203227" y="14935"/>
                    <a:pt x="218607" y="23036"/>
                    <a:pt x="276188" y="42230"/>
                  </a:cubicBezTo>
                  <a:cubicBezTo>
                    <a:pt x="300290" y="114536"/>
                    <a:pt x="325909" y="152135"/>
                    <a:pt x="289836" y="233299"/>
                  </a:cubicBezTo>
                  <a:cubicBezTo>
                    <a:pt x="283993" y="246445"/>
                    <a:pt x="262541" y="242398"/>
                    <a:pt x="248893" y="246947"/>
                  </a:cubicBezTo>
                  <a:cubicBezTo>
                    <a:pt x="115451" y="234816"/>
                    <a:pt x="120506" y="267576"/>
                    <a:pt x="57824" y="192356"/>
                  </a:cubicBezTo>
                  <a:cubicBezTo>
                    <a:pt x="47323" y="179755"/>
                    <a:pt x="39627" y="165060"/>
                    <a:pt x="30529" y="151412"/>
                  </a:cubicBezTo>
                  <a:cubicBezTo>
                    <a:pt x="45192" y="4773"/>
                    <a:pt x="0" y="17346"/>
                    <a:pt x="112415" y="1287"/>
                  </a:cubicBezTo>
                  <a:cubicBezTo>
                    <a:pt x="121422" y="0"/>
                    <a:pt x="130612" y="1287"/>
                    <a:pt x="139711" y="1287"/>
                  </a:cubicBezTo>
                  <a:lnTo>
                    <a:pt x="71472" y="28582"/>
                  </a:ln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4" name="73 Forma libre"/>
            <p:cNvSpPr/>
            <p:nvPr/>
          </p:nvSpPr>
          <p:spPr>
            <a:xfrm>
              <a:off x="3220872" y="2239961"/>
              <a:ext cx="462265" cy="332425"/>
            </a:xfrm>
            <a:custGeom>
              <a:avLst/>
              <a:gdLst>
                <a:gd name="connsiteX0" fmla="*/ 177421 w 462265"/>
                <a:gd name="connsiteY0" fmla="*/ 11920 h 332425"/>
                <a:gd name="connsiteX1" fmla="*/ 13647 w 462265"/>
                <a:gd name="connsiteY1" fmla="*/ 66511 h 332425"/>
                <a:gd name="connsiteX2" fmla="*/ 0 w 462265"/>
                <a:gd name="connsiteY2" fmla="*/ 121102 h 332425"/>
                <a:gd name="connsiteX3" fmla="*/ 40943 w 462265"/>
                <a:gd name="connsiteY3" fmla="*/ 230284 h 332425"/>
                <a:gd name="connsiteX4" fmla="*/ 81886 w 462265"/>
                <a:gd name="connsiteY4" fmla="*/ 243932 h 332425"/>
                <a:gd name="connsiteX5" fmla="*/ 150125 w 462265"/>
                <a:gd name="connsiteY5" fmla="*/ 257579 h 332425"/>
                <a:gd name="connsiteX6" fmla="*/ 191068 w 462265"/>
                <a:gd name="connsiteY6" fmla="*/ 271227 h 332425"/>
                <a:gd name="connsiteX7" fmla="*/ 354841 w 462265"/>
                <a:gd name="connsiteY7" fmla="*/ 284875 h 332425"/>
                <a:gd name="connsiteX8" fmla="*/ 436728 w 462265"/>
                <a:gd name="connsiteY8" fmla="*/ 298523 h 332425"/>
                <a:gd name="connsiteX9" fmla="*/ 450376 w 462265"/>
                <a:gd name="connsiteY9" fmla="*/ 257579 h 332425"/>
                <a:gd name="connsiteX10" fmla="*/ 395785 w 462265"/>
                <a:gd name="connsiteY10" fmla="*/ 189340 h 332425"/>
                <a:gd name="connsiteX11" fmla="*/ 300250 w 462265"/>
                <a:gd name="connsiteY11" fmla="*/ 93806 h 332425"/>
                <a:gd name="connsiteX12" fmla="*/ 259307 w 462265"/>
                <a:gd name="connsiteY12" fmla="*/ 66511 h 332425"/>
                <a:gd name="connsiteX13" fmla="*/ 218364 w 462265"/>
                <a:gd name="connsiteY13" fmla="*/ 52863 h 332425"/>
                <a:gd name="connsiteX14" fmla="*/ 163773 w 462265"/>
                <a:gd name="connsiteY14" fmla="*/ 39215 h 332425"/>
                <a:gd name="connsiteX15" fmla="*/ 177421 w 462265"/>
                <a:gd name="connsiteY15" fmla="*/ 11920 h 332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2265" h="332425">
                  <a:moveTo>
                    <a:pt x="177421" y="11920"/>
                  </a:moveTo>
                  <a:cubicBezTo>
                    <a:pt x="152400" y="16469"/>
                    <a:pt x="51653" y="0"/>
                    <a:pt x="13647" y="66511"/>
                  </a:cubicBezTo>
                  <a:cubicBezTo>
                    <a:pt x="4341" y="82797"/>
                    <a:pt x="4549" y="102905"/>
                    <a:pt x="0" y="121102"/>
                  </a:cubicBezTo>
                  <a:cubicBezTo>
                    <a:pt x="7398" y="158094"/>
                    <a:pt x="7473" y="203508"/>
                    <a:pt x="40943" y="230284"/>
                  </a:cubicBezTo>
                  <a:cubicBezTo>
                    <a:pt x="52176" y="239271"/>
                    <a:pt x="67930" y="240443"/>
                    <a:pt x="81886" y="243932"/>
                  </a:cubicBezTo>
                  <a:cubicBezTo>
                    <a:pt x="104390" y="249558"/>
                    <a:pt x="127621" y="251953"/>
                    <a:pt x="150125" y="257579"/>
                  </a:cubicBezTo>
                  <a:cubicBezTo>
                    <a:pt x="164081" y="261068"/>
                    <a:pt x="176808" y="269326"/>
                    <a:pt x="191068" y="271227"/>
                  </a:cubicBezTo>
                  <a:cubicBezTo>
                    <a:pt x="245368" y="278467"/>
                    <a:pt x="300250" y="280326"/>
                    <a:pt x="354841" y="284875"/>
                  </a:cubicBezTo>
                  <a:cubicBezTo>
                    <a:pt x="381984" y="302969"/>
                    <a:pt x="402826" y="332425"/>
                    <a:pt x="436728" y="298523"/>
                  </a:cubicBezTo>
                  <a:cubicBezTo>
                    <a:pt x="446901" y="288350"/>
                    <a:pt x="445827" y="271227"/>
                    <a:pt x="450376" y="257579"/>
                  </a:cubicBezTo>
                  <a:cubicBezTo>
                    <a:pt x="419641" y="165378"/>
                    <a:pt x="462265" y="265318"/>
                    <a:pt x="395785" y="189340"/>
                  </a:cubicBezTo>
                  <a:cubicBezTo>
                    <a:pt x="255852" y="29416"/>
                    <a:pt x="406242" y="146801"/>
                    <a:pt x="300250" y="93806"/>
                  </a:cubicBezTo>
                  <a:cubicBezTo>
                    <a:pt x="285579" y="86471"/>
                    <a:pt x="273978" y="73846"/>
                    <a:pt x="259307" y="66511"/>
                  </a:cubicBezTo>
                  <a:cubicBezTo>
                    <a:pt x="246440" y="60077"/>
                    <a:pt x="232196" y="56815"/>
                    <a:pt x="218364" y="52863"/>
                  </a:cubicBezTo>
                  <a:cubicBezTo>
                    <a:pt x="200329" y="47710"/>
                    <a:pt x="180550" y="47604"/>
                    <a:pt x="163773" y="39215"/>
                  </a:cubicBezTo>
                  <a:cubicBezTo>
                    <a:pt x="159704" y="37180"/>
                    <a:pt x="202442" y="7371"/>
                    <a:pt x="177421" y="11920"/>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6" name="75 Forma libre"/>
            <p:cNvSpPr/>
            <p:nvPr/>
          </p:nvSpPr>
          <p:spPr>
            <a:xfrm>
              <a:off x="3120414" y="5058770"/>
              <a:ext cx="880745" cy="530479"/>
            </a:xfrm>
            <a:custGeom>
              <a:avLst/>
              <a:gdLst>
                <a:gd name="connsiteX0" fmla="*/ 114105 w 880745"/>
                <a:gd name="connsiteY0" fmla="*/ 4549 h 530479"/>
                <a:gd name="connsiteX1" fmla="*/ 32219 w 880745"/>
                <a:gd name="connsiteY1" fmla="*/ 45493 h 530479"/>
                <a:gd name="connsiteX2" fmla="*/ 4923 w 880745"/>
                <a:gd name="connsiteY2" fmla="*/ 86436 h 530479"/>
                <a:gd name="connsiteX3" fmla="*/ 45867 w 880745"/>
                <a:gd name="connsiteY3" fmla="*/ 250209 h 530479"/>
                <a:gd name="connsiteX4" fmla="*/ 86810 w 880745"/>
                <a:gd name="connsiteY4" fmla="*/ 263857 h 530479"/>
                <a:gd name="connsiteX5" fmla="*/ 100458 w 880745"/>
                <a:gd name="connsiteY5" fmla="*/ 304800 h 530479"/>
                <a:gd name="connsiteX6" fmla="*/ 796493 w 880745"/>
                <a:gd name="connsiteY6" fmla="*/ 359391 h 530479"/>
                <a:gd name="connsiteX7" fmla="*/ 864732 w 880745"/>
                <a:gd name="connsiteY7" fmla="*/ 345743 h 530479"/>
                <a:gd name="connsiteX8" fmla="*/ 878380 w 880745"/>
                <a:gd name="connsiteY8" fmla="*/ 304800 h 530479"/>
                <a:gd name="connsiteX9" fmla="*/ 796493 w 880745"/>
                <a:gd name="connsiteY9" fmla="*/ 236561 h 530479"/>
                <a:gd name="connsiteX10" fmla="*/ 755550 w 880745"/>
                <a:gd name="connsiteY10" fmla="*/ 209266 h 530479"/>
                <a:gd name="connsiteX11" fmla="*/ 728255 w 880745"/>
                <a:gd name="connsiteY11" fmla="*/ 168323 h 530479"/>
                <a:gd name="connsiteX12" fmla="*/ 646368 w 880745"/>
                <a:gd name="connsiteY12" fmla="*/ 100084 h 530479"/>
                <a:gd name="connsiteX13" fmla="*/ 605425 w 880745"/>
                <a:gd name="connsiteY13" fmla="*/ 86436 h 530479"/>
                <a:gd name="connsiteX14" fmla="*/ 441652 w 880745"/>
                <a:gd name="connsiteY14" fmla="*/ 86436 h 530479"/>
                <a:gd name="connsiteX15" fmla="*/ 359765 w 880745"/>
                <a:gd name="connsiteY15" fmla="*/ 18197 h 530479"/>
                <a:gd name="connsiteX16" fmla="*/ 114105 w 880745"/>
                <a:gd name="connsiteY16" fmla="*/ 4549 h 530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80745" h="530479">
                  <a:moveTo>
                    <a:pt x="114105" y="4549"/>
                  </a:moveTo>
                  <a:cubicBezTo>
                    <a:pt x="59514" y="9098"/>
                    <a:pt x="58676" y="19036"/>
                    <a:pt x="32219" y="45493"/>
                  </a:cubicBezTo>
                  <a:cubicBezTo>
                    <a:pt x="20621" y="57091"/>
                    <a:pt x="14022" y="72788"/>
                    <a:pt x="4923" y="86436"/>
                  </a:cubicBezTo>
                  <a:cubicBezTo>
                    <a:pt x="9631" y="128809"/>
                    <a:pt x="0" y="213516"/>
                    <a:pt x="45867" y="250209"/>
                  </a:cubicBezTo>
                  <a:cubicBezTo>
                    <a:pt x="57101" y="259196"/>
                    <a:pt x="73162" y="259308"/>
                    <a:pt x="86810" y="263857"/>
                  </a:cubicBezTo>
                  <a:cubicBezTo>
                    <a:pt x="91359" y="277505"/>
                    <a:pt x="94024" y="291933"/>
                    <a:pt x="100458" y="304800"/>
                  </a:cubicBezTo>
                  <a:cubicBezTo>
                    <a:pt x="213298" y="530479"/>
                    <a:pt x="629662" y="355986"/>
                    <a:pt x="796493" y="359391"/>
                  </a:cubicBezTo>
                  <a:cubicBezTo>
                    <a:pt x="819239" y="354842"/>
                    <a:pt x="845431" y="358610"/>
                    <a:pt x="864732" y="345743"/>
                  </a:cubicBezTo>
                  <a:cubicBezTo>
                    <a:pt x="876702" y="337763"/>
                    <a:pt x="880745" y="318990"/>
                    <a:pt x="878380" y="304800"/>
                  </a:cubicBezTo>
                  <a:cubicBezTo>
                    <a:pt x="871046" y="260795"/>
                    <a:pt x="826998" y="253992"/>
                    <a:pt x="796493" y="236561"/>
                  </a:cubicBezTo>
                  <a:cubicBezTo>
                    <a:pt x="782252" y="228423"/>
                    <a:pt x="769198" y="218364"/>
                    <a:pt x="755550" y="209266"/>
                  </a:cubicBezTo>
                  <a:cubicBezTo>
                    <a:pt x="746452" y="195618"/>
                    <a:pt x="738756" y="180924"/>
                    <a:pt x="728255" y="168323"/>
                  </a:cubicBezTo>
                  <a:cubicBezTo>
                    <a:pt x="706695" y="142451"/>
                    <a:pt x="677042" y="115421"/>
                    <a:pt x="646368" y="100084"/>
                  </a:cubicBezTo>
                  <a:cubicBezTo>
                    <a:pt x="633501" y="93650"/>
                    <a:pt x="619073" y="90985"/>
                    <a:pt x="605425" y="86436"/>
                  </a:cubicBezTo>
                  <a:cubicBezTo>
                    <a:pt x="545870" y="96362"/>
                    <a:pt x="501207" y="112905"/>
                    <a:pt x="441652" y="86436"/>
                  </a:cubicBezTo>
                  <a:cubicBezTo>
                    <a:pt x="415284" y="74717"/>
                    <a:pt x="394523" y="21507"/>
                    <a:pt x="359765" y="18197"/>
                  </a:cubicBezTo>
                  <a:cubicBezTo>
                    <a:pt x="278247" y="10433"/>
                    <a:pt x="168696" y="0"/>
                    <a:pt x="114105" y="4549"/>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7" name="76 Forma libre"/>
            <p:cNvSpPr/>
            <p:nvPr/>
          </p:nvSpPr>
          <p:spPr>
            <a:xfrm>
              <a:off x="2879678" y="982639"/>
              <a:ext cx="341194" cy="491319"/>
            </a:xfrm>
            <a:custGeom>
              <a:avLst/>
              <a:gdLst>
                <a:gd name="connsiteX0" fmla="*/ 191068 w 341194"/>
                <a:gd name="connsiteY0" fmla="*/ 27295 h 491319"/>
                <a:gd name="connsiteX1" fmla="*/ 40943 w 341194"/>
                <a:gd name="connsiteY1" fmla="*/ 68239 h 491319"/>
                <a:gd name="connsiteX2" fmla="*/ 0 w 341194"/>
                <a:gd name="connsiteY2" fmla="*/ 95534 h 491319"/>
                <a:gd name="connsiteX3" fmla="*/ 27295 w 341194"/>
                <a:gd name="connsiteY3" fmla="*/ 300251 h 491319"/>
                <a:gd name="connsiteX4" fmla="*/ 40943 w 341194"/>
                <a:gd name="connsiteY4" fmla="*/ 368489 h 491319"/>
                <a:gd name="connsiteX5" fmla="*/ 68238 w 341194"/>
                <a:gd name="connsiteY5" fmla="*/ 409433 h 491319"/>
                <a:gd name="connsiteX6" fmla="*/ 122829 w 341194"/>
                <a:gd name="connsiteY6" fmla="*/ 491319 h 491319"/>
                <a:gd name="connsiteX7" fmla="*/ 341194 w 341194"/>
                <a:gd name="connsiteY7" fmla="*/ 464024 h 491319"/>
                <a:gd name="connsiteX8" fmla="*/ 327546 w 341194"/>
                <a:gd name="connsiteY8" fmla="*/ 368489 h 491319"/>
                <a:gd name="connsiteX9" fmla="*/ 313898 w 341194"/>
                <a:gd name="connsiteY9" fmla="*/ 327546 h 491319"/>
                <a:gd name="connsiteX10" fmla="*/ 300250 w 341194"/>
                <a:gd name="connsiteY10" fmla="*/ 122830 h 491319"/>
                <a:gd name="connsiteX11" fmla="*/ 272955 w 341194"/>
                <a:gd name="connsiteY11" fmla="*/ 40943 h 491319"/>
                <a:gd name="connsiteX12" fmla="*/ 232012 w 341194"/>
                <a:gd name="connsiteY12" fmla="*/ 0 h 491319"/>
                <a:gd name="connsiteX13" fmla="*/ 191068 w 341194"/>
                <a:gd name="connsiteY13" fmla="*/ 27295 h 491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41194" h="491319">
                  <a:moveTo>
                    <a:pt x="191068" y="27295"/>
                  </a:moveTo>
                  <a:cubicBezTo>
                    <a:pt x="154444" y="34620"/>
                    <a:pt x="70628" y="48449"/>
                    <a:pt x="40943" y="68239"/>
                  </a:cubicBezTo>
                  <a:lnTo>
                    <a:pt x="0" y="95534"/>
                  </a:lnTo>
                  <a:cubicBezTo>
                    <a:pt x="12360" y="206783"/>
                    <a:pt x="9791" y="203983"/>
                    <a:pt x="27295" y="300251"/>
                  </a:cubicBezTo>
                  <a:cubicBezTo>
                    <a:pt x="31445" y="323073"/>
                    <a:pt x="32798" y="346769"/>
                    <a:pt x="40943" y="368489"/>
                  </a:cubicBezTo>
                  <a:cubicBezTo>
                    <a:pt x="46702" y="383847"/>
                    <a:pt x="59140" y="395785"/>
                    <a:pt x="68238" y="409433"/>
                  </a:cubicBezTo>
                  <a:cubicBezTo>
                    <a:pt x="75086" y="436825"/>
                    <a:pt x="75704" y="491319"/>
                    <a:pt x="122829" y="491319"/>
                  </a:cubicBezTo>
                  <a:cubicBezTo>
                    <a:pt x="196184" y="491319"/>
                    <a:pt x="341194" y="464024"/>
                    <a:pt x="341194" y="464024"/>
                  </a:cubicBezTo>
                  <a:cubicBezTo>
                    <a:pt x="336645" y="432179"/>
                    <a:pt x="333855" y="400033"/>
                    <a:pt x="327546" y="368489"/>
                  </a:cubicBezTo>
                  <a:cubicBezTo>
                    <a:pt x="324725" y="354382"/>
                    <a:pt x="315487" y="341844"/>
                    <a:pt x="313898" y="327546"/>
                  </a:cubicBezTo>
                  <a:cubicBezTo>
                    <a:pt x="306345" y="259574"/>
                    <a:pt x="309922" y="190533"/>
                    <a:pt x="300250" y="122830"/>
                  </a:cubicBezTo>
                  <a:cubicBezTo>
                    <a:pt x="296181" y="94347"/>
                    <a:pt x="293300" y="61288"/>
                    <a:pt x="272955" y="40943"/>
                  </a:cubicBezTo>
                  <a:lnTo>
                    <a:pt x="232012" y="0"/>
                  </a:lnTo>
                  <a:cubicBezTo>
                    <a:pt x="185715" y="30864"/>
                    <a:pt x="202666" y="15696"/>
                    <a:pt x="191068" y="27295"/>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8" name="77 Forma libre"/>
            <p:cNvSpPr/>
            <p:nvPr/>
          </p:nvSpPr>
          <p:spPr>
            <a:xfrm>
              <a:off x="3075205" y="5827594"/>
              <a:ext cx="609691" cy="614149"/>
            </a:xfrm>
            <a:custGeom>
              <a:avLst/>
              <a:gdLst>
                <a:gd name="connsiteX0" fmla="*/ 500508 w 609691"/>
                <a:gd name="connsiteY0" fmla="*/ 40943 h 614149"/>
                <a:gd name="connsiteX1" fmla="*/ 432270 w 609691"/>
                <a:gd name="connsiteY1" fmla="*/ 54591 h 614149"/>
                <a:gd name="connsiteX2" fmla="*/ 391326 w 609691"/>
                <a:gd name="connsiteY2" fmla="*/ 68239 h 614149"/>
                <a:gd name="connsiteX3" fmla="*/ 336735 w 609691"/>
                <a:gd name="connsiteY3" fmla="*/ 54591 h 614149"/>
                <a:gd name="connsiteX4" fmla="*/ 254849 w 609691"/>
                <a:gd name="connsiteY4" fmla="*/ 13648 h 614149"/>
                <a:gd name="connsiteX5" fmla="*/ 213905 w 609691"/>
                <a:gd name="connsiteY5" fmla="*/ 27296 h 614149"/>
                <a:gd name="connsiteX6" fmla="*/ 200258 w 609691"/>
                <a:gd name="connsiteY6" fmla="*/ 81887 h 614149"/>
                <a:gd name="connsiteX7" fmla="*/ 186610 w 609691"/>
                <a:gd name="connsiteY7" fmla="*/ 204716 h 614149"/>
                <a:gd name="connsiteX8" fmla="*/ 132019 w 609691"/>
                <a:gd name="connsiteY8" fmla="*/ 245660 h 614149"/>
                <a:gd name="connsiteX9" fmla="*/ 104723 w 609691"/>
                <a:gd name="connsiteY9" fmla="*/ 286603 h 614149"/>
                <a:gd name="connsiteX10" fmla="*/ 63780 w 609691"/>
                <a:gd name="connsiteY10" fmla="*/ 313899 h 614149"/>
                <a:gd name="connsiteX11" fmla="*/ 22837 w 609691"/>
                <a:gd name="connsiteY11" fmla="*/ 354842 h 614149"/>
                <a:gd name="connsiteX12" fmla="*/ 22837 w 609691"/>
                <a:gd name="connsiteY12" fmla="*/ 477672 h 614149"/>
                <a:gd name="connsiteX13" fmla="*/ 36485 w 609691"/>
                <a:gd name="connsiteY13" fmla="*/ 573206 h 614149"/>
                <a:gd name="connsiteX14" fmla="*/ 77428 w 609691"/>
                <a:gd name="connsiteY14" fmla="*/ 614149 h 614149"/>
                <a:gd name="connsiteX15" fmla="*/ 268496 w 609691"/>
                <a:gd name="connsiteY15" fmla="*/ 600502 h 614149"/>
                <a:gd name="connsiteX16" fmla="*/ 309440 w 609691"/>
                <a:gd name="connsiteY16" fmla="*/ 586854 h 614149"/>
                <a:gd name="connsiteX17" fmla="*/ 432270 w 609691"/>
                <a:gd name="connsiteY17" fmla="*/ 573206 h 614149"/>
                <a:gd name="connsiteX18" fmla="*/ 473213 w 609691"/>
                <a:gd name="connsiteY18" fmla="*/ 545910 h 614149"/>
                <a:gd name="connsiteX19" fmla="*/ 500508 w 609691"/>
                <a:gd name="connsiteY19" fmla="*/ 423081 h 614149"/>
                <a:gd name="connsiteX20" fmla="*/ 541452 w 609691"/>
                <a:gd name="connsiteY20" fmla="*/ 395785 h 614149"/>
                <a:gd name="connsiteX21" fmla="*/ 609691 w 609691"/>
                <a:gd name="connsiteY21" fmla="*/ 313899 h 614149"/>
                <a:gd name="connsiteX22" fmla="*/ 568747 w 609691"/>
                <a:gd name="connsiteY22" fmla="*/ 191069 h 614149"/>
                <a:gd name="connsiteX23" fmla="*/ 527804 w 609691"/>
                <a:gd name="connsiteY23" fmla="*/ 163773 h 614149"/>
                <a:gd name="connsiteX24" fmla="*/ 473213 w 609691"/>
                <a:gd name="connsiteY24" fmla="*/ 81887 h 614149"/>
                <a:gd name="connsiteX25" fmla="*/ 445917 w 609691"/>
                <a:gd name="connsiteY25" fmla="*/ 0 h 614149"/>
                <a:gd name="connsiteX26" fmla="*/ 445917 w 609691"/>
                <a:gd name="connsiteY26" fmla="*/ 54591 h 614149"/>
                <a:gd name="connsiteX27" fmla="*/ 404974 w 609691"/>
                <a:gd name="connsiteY27" fmla="*/ 54591 h 614149"/>
                <a:gd name="connsiteX28" fmla="*/ 500508 w 609691"/>
                <a:gd name="connsiteY28" fmla="*/ 40943 h 614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09691" h="614149">
                  <a:moveTo>
                    <a:pt x="500508" y="40943"/>
                  </a:moveTo>
                  <a:cubicBezTo>
                    <a:pt x="477762" y="45492"/>
                    <a:pt x="454774" y="48965"/>
                    <a:pt x="432270" y="54591"/>
                  </a:cubicBezTo>
                  <a:cubicBezTo>
                    <a:pt x="418313" y="58080"/>
                    <a:pt x="405712" y="68239"/>
                    <a:pt x="391326" y="68239"/>
                  </a:cubicBezTo>
                  <a:cubicBezTo>
                    <a:pt x="372569" y="68239"/>
                    <a:pt x="354932" y="59140"/>
                    <a:pt x="336735" y="54591"/>
                  </a:cubicBezTo>
                  <a:cubicBezTo>
                    <a:pt x="316035" y="40791"/>
                    <a:pt x="283100" y="13648"/>
                    <a:pt x="254849" y="13648"/>
                  </a:cubicBezTo>
                  <a:cubicBezTo>
                    <a:pt x="240463" y="13648"/>
                    <a:pt x="227553" y="22747"/>
                    <a:pt x="213905" y="27296"/>
                  </a:cubicBezTo>
                  <a:cubicBezTo>
                    <a:pt x="209356" y="45493"/>
                    <a:pt x="203110" y="63348"/>
                    <a:pt x="200258" y="81887"/>
                  </a:cubicBezTo>
                  <a:cubicBezTo>
                    <a:pt x="193994" y="122603"/>
                    <a:pt x="202454" y="166690"/>
                    <a:pt x="186610" y="204716"/>
                  </a:cubicBezTo>
                  <a:cubicBezTo>
                    <a:pt x="177861" y="225713"/>
                    <a:pt x="148103" y="229576"/>
                    <a:pt x="132019" y="245660"/>
                  </a:cubicBezTo>
                  <a:cubicBezTo>
                    <a:pt x="120421" y="257258"/>
                    <a:pt x="116321" y="275005"/>
                    <a:pt x="104723" y="286603"/>
                  </a:cubicBezTo>
                  <a:cubicBezTo>
                    <a:pt x="93125" y="298201"/>
                    <a:pt x="76381" y="303398"/>
                    <a:pt x="63780" y="313899"/>
                  </a:cubicBezTo>
                  <a:cubicBezTo>
                    <a:pt x="48953" y="326255"/>
                    <a:pt x="36485" y="341194"/>
                    <a:pt x="22837" y="354842"/>
                  </a:cubicBezTo>
                  <a:cubicBezTo>
                    <a:pt x="0" y="423351"/>
                    <a:pt x="7667" y="379067"/>
                    <a:pt x="22837" y="477672"/>
                  </a:cubicBezTo>
                  <a:cubicBezTo>
                    <a:pt x="27728" y="509466"/>
                    <a:pt x="24538" y="543339"/>
                    <a:pt x="36485" y="573206"/>
                  </a:cubicBezTo>
                  <a:cubicBezTo>
                    <a:pt x="43653" y="591126"/>
                    <a:pt x="63780" y="600501"/>
                    <a:pt x="77428" y="614149"/>
                  </a:cubicBezTo>
                  <a:cubicBezTo>
                    <a:pt x="141117" y="609600"/>
                    <a:pt x="205082" y="607962"/>
                    <a:pt x="268496" y="600502"/>
                  </a:cubicBezTo>
                  <a:cubicBezTo>
                    <a:pt x="282784" y="598821"/>
                    <a:pt x="295249" y="589219"/>
                    <a:pt x="309440" y="586854"/>
                  </a:cubicBezTo>
                  <a:cubicBezTo>
                    <a:pt x="350075" y="580081"/>
                    <a:pt x="391327" y="577755"/>
                    <a:pt x="432270" y="573206"/>
                  </a:cubicBezTo>
                  <a:cubicBezTo>
                    <a:pt x="445918" y="564107"/>
                    <a:pt x="462966" y="558718"/>
                    <a:pt x="473213" y="545910"/>
                  </a:cubicBezTo>
                  <a:cubicBezTo>
                    <a:pt x="487749" y="527739"/>
                    <a:pt x="499620" y="424858"/>
                    <a:pt x="500508" y="423081"/>
                  </a:cubicBezTo>
                  <a:cubicBezTo>
                    <a:pt x="507844" y="408410"/>
                    <a:pt x="528851" y="406286"/>
                    <a:pt x="541452" y="395785"/>
                  </a:cubicBezTo>
                  <a:cubicBezTo>
                    <a:pt x="580857" y="362947"/>
                    <a:pt x="582852" y="354156"/>
                    <a:pt x="609691" y="313899"/>
                  </a:cubicBezTo>
                  <a:cubicBezTo>
                    <a:pt x="600541" y="258997"/>
                    <a:pt x="607129" y="229451"/>
                    <a:pt x="568747" y="191069"/>
                  </a:cubicBezTo>
                  <a:cubicBezTo>
                    <a:pt x="557149" y="179471"/>
                    <a:pt x="541452" y="172872"/>
                    <a:pt x="527804" y="163773"/>
                  </a:cubicBezTo>
                  <a:cubicBezTo>
                    <a:pt x="509607" y="136478"/>
                    <a:pt x="483587" y="113008"/>
                    <a:pt x="473213" y="81887"/>
                  </a:cubicBezTo>
                  <a:lnTo>
                    <a:pt x="445917" y="0"/>
                  </a:lnTo>
                  <a:lnTo>
                    <a:pt x="445917" y="54591"/>
                  </a:lnTo>
                  <a:lnTo>
                    <a:pt x="404974" y="54591"/>
                  </a:lnTo>
                  <a:lnTo>
                    <a:pt x="500508" y="40943"/>
                  </a:ln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9" name="78 Forma libre"/>
            <p:cNvSpPr/>
            <p:nvPr/>
          </p:nvSpPr>
          <p:spPr>
            <a:xfrm>
              <a:off x="3963410" y="5418161"/>
              <a:ext cx="679191" cy="614149"/>
            </a:xfrm>
            <a:custGeom>
              <a:avLst/>
              <a:gdLst>
                <a:gd name="connsiteX0" fmla="*/ 458465 w 679191"/>
                <a:gd name="connsiteY0" fmla="*/ 0 h 614149"/>
                <a:gd name="connsiteX1" fmla="*/ 417521 w 679191"/>
                <a:gd name="connsiteY1" fmla="*/ 27296 h 614149"/>
                <a:gd name="connsiteX2" fmla="*/ 267396 w 679191"/>
                <a:gd name="connsiteY2" fmla="*/ 40943 h 614149"/>
                <a:gd name="connsiteX3" fmla="*/ 226453 w 679191"/>
                <a:gd name="connsiteY3" fmla="*/ 54591 h 614149"/>
                <a:gd name="connsiteX4" fmla="*/ 199157 w 679191"/>
                <a:gd name="connsiteY4" fmla="*/ 95535 h 614149"/>
                <a:gd name="connsiteX5" fmla="*/ 76327 w 679191"/>
                <a:gd name="connsiteY5" fmla="*/ 163773 h 614149"/>
                <a:gd name="connsiteX6" fmla="*/ 49032 w 679191"/>
                <a:gd name="connsiteY6" fmla="*/ 204717 h 614149"/>
                <a:gd name="connsiteX7" fmla="*/ 8089 w 679191"/>
                <a:gd name="connsiteY7" fmla="*/ 327546 h 614149"/>
                <a:gd name="connsiteX8" fmla="*/ 21736 w 679191"/>
                <a:gd name="connsiteY8" fmla="*/ 395785 h 614149"/>
                <a:gd name="connsiteX9" fmla="*/ 35384 w 679191"/>
                <a:gd name="connsiteY9" fmla="*/ 436729 h 614149"/>
                <a:gd name="connsiteX10" fmla="*/ 76327 w 679191"/>
                <a:gd name="connsiteY10" fmla="*/ 450376 h 614149"/>
                <a:gd name="connsiteX11" fmla="*/ 103623 w 679191"/>
                <a:gd name="connsiteY11" fmla="*/ 491320 h 614149"/>
                <a:gd name="connsiteX12" fmla="*/ 117271 w 679191"/>
                <a:gd name="connsiteY12" fmla="*/ 532263 h 614149"/>
                <a:gd name="connsiteX13" fmla="*/ 185509 w 679191"/>
                <a:gd name="connsiteY13" fmla="*/ 600502 h 614149"/>
                <a:gd name="connsiteX14" fmla="*/ 308339 w 679191"/>
                <a:gd name="connsiteY14" fmla="*/ 614149 h 614149"/>
                <a:gd name="connsiteX15" fmla="*/ 390226 w 679191"/>
                <a:gd name="connsiteY15" fmla="*/ 545911 h 614149"/>
                <a:gd name="connsiteX16" fmla="*/ 403874 w 679191"/>
                <a:gd name="connsiteY16" fmla="*/ 450376 h 614149"/>
                <a:gd name="connsiteX17" fmla="*/ 417521 w 679191"/>
                <a:gd name="connsiteY17" fmla="*/ 368490 h 614149"/>
                <a:gd name="connsiteX18" fmla="*/ 458465 w 679191"/>
                <a:gd name="connsiteY18" fmla="*/ 354842 h 614149"/>
                <a:gd name="connsiteX19" fmla="*/ 513056 w 679191"/>
                <a:gd name="connsiteY19" fmla="*/ 341194 h 614149"/>
                <a:gd name="connsiteX20" fmla="*/ 649533 w 679191"/>
                <a:gd name="connsiteY20" fmla="*/ 300251 h 614149"/>
                <a:gd name="connsiteX21" fmla="*/ 594942 w 679191"/>
                <a:gd name="connsiteY21" fmla="*/ 177421 h 614149"/>
                <a:gd name="connsiteX22" fmla="*/ 581294 w 679191"/>
                <a:gd name="connsiteY22" fmla="*/ 136478 h 614149"/>
                <a:gd name="connsiteX23" fmla="*/ 499408 w 679191"/>
                <a:gd name="connsiteY23" fmla="*/ 68239 h 614149"/>
                <a:gd name="connsiteX24" fmla="*/ 485760 w 679191"/>
                <a:gd name="connsiteY24" fmla="*/ 27296 h 614149"/>
                <a:gd name="connsiteX25" fmla="*/ 458465 w 679191"/>
                <a:gd name="connsiteY25" fmla="*/ 0 h 614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79191" h="614149">
                  <a:moveTo>
                    <a:pt x="458465" y="0"/>
                  </a:moveTo>
                  <a:cubicBezTo>
                    <a:pt x="447092" y="0"/>
                    <a:pt x="433560" y="23859"/>
                    <a:pt x="417521" y="27296"/>
                  </a:cubicBezTo>
                  <a:cubicBezTo>
                    <a:pt x="368388" y="37824"/>
                    <a:pt x="317139" y="33837"/>
                    <a:pt x="267396" y="40943"/>
                  </a:cubicBezTo>
                  <a:cubicBezTo>
                    <a:pt x="253155" y="42977"/>
                    <a:pt x="240101" y="50042"/>
                    <a:pt x="226453" y="54591"/>
                  </a:cubicBezTo>
                  <a:cubicBezTo>
                    <a:pt x="217354" y="68239"/>
                    <a:pt x="211501" y="84734"/>
                    <a:pt x="199157" y="95535"/>
                  </a:cubicBezTo>
                  <a:cubicBezTo>
                    <a:pt x="141398" y="146075"/>
                    <a:pt x="132563" y="145029"/>
                    <a:pt x="76327" y="163773"/>
                  </a:cubicBezTo>
                  <a:cubicBezTo>
                    <a:pt x="67229" y="177421"/>
                    <a:pt x="54219" y="189156"/>
                    <a:pt x="49032" y="204717"/>
                  </a:cubicBezTo>
                  <a:cubicBezTo>
                    <a:pt x="0" y="351814"/>
                    <a:pt x="70109" y="234515"/>
                    <a:pt x="8089" y="327546"/>
                  </a:cubicBezTo>
                  <a:cubicBezTo>
                    <a:pt x="12638" y="350292"/>
                    <a:pt x="16110" y="373281"/>
                    <a:pt x="21736" y="395785"/>
                  </a:cubicBezTo>
                  <a:cubicBezTo>
                    <a:pt x="25225" y="409742"/>
                    <a:pt x="25211" y="426556"/>
                    <a:pt x="35384" y="436729"/>
                  </a:cubicBezTo>
                  <a:cubicBezTo>
                    <a:pt x="45556" y="446901"/>
                    <a:pt x="62679" y="445827"/>
                    <a:pt x="76327" y="450376"/>
                  </a:cubicBezTo>
                  <a:cubicBezTo>
                    <a:pt x="85426" y="464024"/>
                    <a:pt x="96287" y="476649"/>
                    <a:pt x="103623" y="491320"/>
                  </a:cubicBezTo>
                  <a:cubicBezTo>
                    <a:pt x="110057" y="504187"/>
                    <a:pt x="110837" y="519396"/>
                    <a:pt x="117271" y="532263"/>
                  </a:cubicBezTo>
                  <a:cubicBezTo>
                    <a:pt x="130269" y="558258"/>
                    <a:pt x="154315" y="592703"/>
                    <a:pt x="185509" y="600502"/>
                  </a:cubicBezTo>
                  <a:cubicBezTo>
                    <a:pt x="225474" y="610493"/>
                    <a:pt x="267396" y="609600"/>
                    <a:pt x="308339" y="614149"/>
                  </a:cubicBezTo>
                  <a:cubicBezTo>
                    <a:pt x="328809" y="600503"/>
                    <a:pt x="380672" y="569795"/>
                    <a:pt x="390226" y="545911"/>
                  </a:cubicBezTo>
                  <a:cubicBezTo>
                    <a:pt x="402173" y="516043"/>
                    <a:pt x="398983" y="482170"/>
                    <a:pt x="403874" y="450376"/>
                  </a:cubicBezTo>
                  <a:cubicBezTo>
                    <a:pt x="408082" y="423026"/>
                    <a:pt x="403792" y="392516"/>
                    <a:pt x="417521" y="368490"/>
                  </a:cubicBezTo>
                  <a:cubicBezTo>
                    <a:pt x="424659" y="355999"/>
                    <a:pt x="444632" y="358794"/>
                    <a:pt x="458465" y="354842"/>
                  </a:cubicBezTo>
                  <a:cubicBezTo>
                    <a:pt x="476500" y="349689"/>
                    <a:pt x="495090" y="346584"/>
                    <a:pt x="513056" y="341194"/>
                  </a:cubicBezTo>
                  <a:cubicBezTo>
                    <a:pt x="679191" y="291354"/>
                    <a:pt x="523706" y="331708"/>
                    <a:pt x="649533" y="300251"/>
                  </a:cubicBezTo>
                  <a:cubicBezTo>
                    <a:pt x="606278" y="235368"/>
                    <a:pt x="627425" y="274869"/>
                    <a:pt x="594942" y="177421"/>
                  </a:cubicBezTo>
                  <a:cubicBezTo>
                    <a:pt x="590393" y="163773"/>
                    <a:pt x="591466" y="146650"/>
                    <a:pt x="581294" y="136478"/>
                  </a:cubicBezTo>
                  <a:cubicBezTo>
                    <a:pt x="528753" y="83937"/>
                    <a:pt x="556410" y="106241"/>
                    <a:pt x="499408" y="68239"/>
                  </a:cubicBezTo>
                  <a:cubicBezTo>
                    <a:pt x="494859" y="54591"/>
                    <a:pt x="494747" y="38530"/>
                    <a:pt x="485760" y="27296"/>
                  </a:cubicBezTo>
                  <a:cubicBezTo>
                    <a:pt x="475513" y="14488"/>
                    <a:pt x="469838" y="0"/>
                    <a:pt x="458465" y="0"/>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80" name="79 Forma libre"/>
            <p:cNvSpPr/>
            <p:nvPr/>
          </p:nvSpPr>
          <p:spPr>
            <a:xfrm>
              <a:off x="3511134" y="3531553"/>
              <a:ext cx="1280932" cy="1504471"/>
            </a:xfrm>
            <a:custGeom>
              <a:avLst/>
              <a:gdLst>
                <a:gd name="connsiteX0" fmla="*/ 23636 w 1280932"/>
                <a:gd name="connsiteY0" fmla="*/ 44160 h 1504471"/>
                <a:gd name="connsiteX1" fmla="*/ 228353 w 1280932"/>
                <a:gd name="connsiteY1" fmla="*/ 57808 h 1504471"/>
                <a:gd name="connsiteX2" fmla="*/ 214705 w 1280932"/>
                <a:gd name="connsiteY2" fmla="*/ 98751 h 1504471"/>
                <a:gd name="connsiteX3" fmla="*/ 255648 w 1280932"/>
                <a:gd name="connsiteY3" fmla="*/ 112399 h 1504471"/>
                <a:gd name="connsiteX4" fmla="*/ 337535 w 1280932"/>
                <a:gd name="connsiteY4" fmla="*/ 71456 h 1504471"/>
                <a:gd name="connsiteX5" fmla="*/ 351182 w 1280932"/>
                <a:gd name="connsiteY5" fmla="*/ 112399 h 1504471"/>
                <a:gd name="connsiteX6" fmla="*/ 433069 w 1280932"/>
                <a:gd name="connsiteY6" fmla="*/ 166990 h 1504471"/>
                <a:gd name="connsiteX7" fmla="*/ 460365 w 1280932"/>
                <a:gd name="connsiteY7" fmla="*/ 262525 h 1504471"/>
                <a:gd name="connsiteX8" fmla="*/ 514956 w 1280932"/>
                <a:gd name="connsiteY8" fmla="*/ 289820 h 1504471"/>
                <a:gd name="connsiteX9" fmla="*/ 555899 w 1280932"/>
                <a:gd name="connsiteY9" fmla="*/ 317116 h 1504471"/>
                <a:gd name="connsiteX10" fmla="*/ 637785 w 1280932"/>
                <a:gd name="connsiteY10" fmla="*/ 344411 h 1504471"/>
                <a:gd name="connsiteX11" fmla="*/ 760615 w 1280932"/>
                <a:gd name="connsiteY11" fmla="*/ 412650 h 1504471"/>
                <a:gd name="connsiteX12" fmla="*/ 883445 w 1280932"/>
                <a:gd name="connsiteY12" fmla="*/ 399002 h 1504471"/>
                <a:gd name="connsiteX13" fmla="*/ 924388 w 1280932"/>
                <a:gd name="connsiteY13" fmla="*/ 385354 h 1504471"/>
                <a:gd name="connsiteX14" fmla="*/ 992627 w 1280932"/>
                <a:gd name="connsiteY14" fmla="*/ 371707 h 1504471"/>
                <a:gd name="connsiteX15" fmla="*/ 1101809 w 1280932"/>
                <a:gd name="connsiteY15" fmla="*/ 412650 h 1504471"/>
                <a:gd name="connsiteX16" fmla="*/ 1047218 w 1280932"/>
                <a:gd name="connsiteY16" fmla="*/ 808435 h 1504471"/>
                <a:gd name="connsiteX17" fmla="*/ 1019923 w 1280932"/>
                <a:gd name="connsiteY17" fmla="*/ 863026 h 1504471"/>
                <a:gd name="connsiteX18" fmla="*/ 992627 w 1280932"/>
                <a:gd name="connsiteY18" fmla="*/ 972208 h 1504471"/>
                <a:gd name="connsiteX19" fmla="*/ 1006275 w 1280932"/>
                <a:gd name="connsiteY19" fmla="*/ 1135981 h 1504471"/>
                <a:gd name="connsiteX20" fmla="*/ 1047218 w 1280932"/>
                <a:gd name="connsiteY20" fmla="*/ 1149629 h 1504471"/>
                <a:gd name="connsiteX21" fmla="*/ 1142753 w 1280932"/>
                <a:gd name="connsiteY21" fmla="*/ 1163277 h 1504471"/>
                <a:gd name="connsiteX22" fmla="*/ 1210991 w 1280932"/>
                <a:gd name="connsiteY22" fmla="*/ 1176925 h 1504471"/>
                <a:gd name="connsiteX23" fmla="*/ 1251935 w 1280932"/>
                <a:gd name="connsiteY23" fmla="*/ 1204220 h 1504471"/>
                <a:gd name="connsiteX24" fmla="*/ 1279230 w 1280932"/>
                <a:gd name="connsiteY24" fmla="*/ 1286107 h 1504471"/>
                <a:gd name="connsiteX25" fmla="*/ 1210991 w 1280932"/>
                <a:gd name="connsiteY25" fmla="*/ 1449880 h 1504471"/>
                <a:gd name="connsiteX26" fmla="*/ 1183696 w 1280932"/>
                <a:gd name="connsiteY26" fmla="*/ 1490823 h 1504471"/>
                <a:gd name="connsiteX27" fmla="*/ 1142753 w 1280932"/>
                <a:gd name="connsiteY27" fmla="*/ 1504471 h 1504471"/>
                <a:gd name="connsiteX28" fmla="*/ 965332 w 1280932"/>
                <a:gd name="connsiteY28" fmla="*/ 1490823 h 1504471"/>
                <a:gd name="connsiteX29" fmla="*/ 883445 w 1280932"/>
                <a:gd name="connsiteY29" fmla="*/ 1463528 h 1504471"/>
                <a:gd name="connsiteX30" fmla="*/ 856150 w 1280932"/>
                <a:gd name="connsiteY30" fmla="*/ 1422584 h 1504471"/>
                <a:gd name="connsiteX31" fmla="*/ 842502 w 1280932"/>
                <a:gd name="connsiteY31" fmla="*/ 1381641 h 1504471"/>
                <a:gd name="connsiteX32" fmla="*/ 760615 w 1280932"/>
                <a:gd name="connsiteY32" fmla="*/ 1258811 h 1504471"/>
                <a:gd name="connsiteX33" fmla="*/ 706024 w 1280932"/>
                <a:gd name="connsiteY33" fmla="*/ 1176925 h 1504471"/>
                <a:gd name="connsiteX34" fmla="*/ 665081 w 1280932"/>
                <a:gd name="connsiteY34" fmla="*/ 1149629 h 1504471"/>
                <a:gd name="connsiteX35" fmla="*/ 637785 w 1280932"/>
                <a:gd name="connsiteY35" fmla="*/ 1108686 h 1504471"/>
                <a:gd name="connsiteX36" fmla="*/ 624138 w 1280932"/>
                <a:gd name="connsiteY36" fmla="*/ 1067743 h 1504471"/>
                <a:gd name="connsiteX37" fmla="*/ 542251 w 1280932"/>
                <a:gd name="connsiteY37" fmla="*/ 985856 h 1504471"/>
                <a:gd name="connsiteX38" fmla="*/ 501308 w 1280932"/>
                <a:gd name="connsiteY38" fmla="*/ 944913 h 1504471"/>
                <a:gd name="connsiteX39" fmla="*/ 474012 w 1280932"/>
                <a:gd name="connsiteY39" fmla="*/ 903969 h 1504471"/>
                <a:gd name="connsiteX40" fmla="*/ 474012 w 1280932"/>
                <a:gd name="connsiteY40" fmla="*/ 685605 h 1504471"/>
                <a:gd name="connsiteX41" fmla="*/ 419421 w 1280932"/>
                <a:gd name="connsiteY41" fmla="*/ 603719 h 1504471"/>
                <a:gd name="connsiteX42" fmla="*/ 337535 w 1280932"/>
                <a:gd name="connsiteY42" fmla="*/ 549128 h 1504471"/>
                <a:gd name="connsiteX43" fmla="*/ 296591 w 1280932"/>
                <a:gd name="connsiteY43" fmla="*/ 521832 h 1504471"/>
                <a:gd name="connsiteX44" fmla="*/ 228353 w 1280932"/>
                <a:gd name="connsiteY44" fmla="*/ 399002 h 1504471"/>
                <a:gd name="connsiteX45" fmla="*/ 187409 w 1280932"/>
                <a:gd name="connsiteY45" fmla="*/ 358059 h 1504471"/>
                <a:gd name="connsiteX46" fmla="*/ 146466 w 1280932"/>
                <a:gd name="connsiteY46" fmla="*/ 303468 h 1504471"/>
                <a:gd name="connsiteX47" fmla="*/ 119170 w 1280932"/>
                <a:gd name="connsiteY47" fmla="*/ 262525 h 1504471"/>
                <a:gd name="connsiteX48" fmla="*/ 78227 w 1280932"/>
                <a:gd name="connsiteY48" fmla="*/ 235229 h 1504471"/>
                <a:gd name="connsiteX49" fmla="*/ 37284 w 1280932"/>
                <a:gd name="connsiteY49" fmla="*/ 153343 h 1504471"/>
                <a:gd name="connsiteX50" fmla="*/ 9988 w 1280932"/>
                <a:gd name="connsiteY50" fmla="*/ 112399 h 1504471"/>
                <a:gd name="connsiteX51" fmla="*/ 50932 w 1280932"/>
                <a:gd name="connsiteY51" fmla="*/ 3217 h 1504471"/>
                <a:gd name="connsiteX52" fmla="*/ 64579 w 1280932"/>
                <a:gd name="connsiteY52" fmla="*/ 3217 h 1504471"/>
                <a:gd name="connsiteX53" fmla="*/ 23636 w 1280932"/>
                <a:gd name="connsiteY53" fmla="*/ 44160 h 15044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1280932" h="1504471">
                  <a:moveTo>
                    <a:pt x="23636" y="44160"/>
                  </a:moveTo>
                  <a:cubicBezTo>
                    <a:pt x="91875" y="48709"/>
                    <a:pt x="162594" y="39020"/>
                    <a:pt x="228353" y="57808"/>
                  </a:cubicBezTo>
                  <a:cubicBezTo>
                    <a:pt x="242185" y="61760"/>
                    <a:pt x="208272" y="85884"/>
                    <a:pt x="214705" y="98751"/>
                  </a:cubicBezTo>
                  <a:cubicBezTo>
                    <a:pt x="221138" y="111618"/>
                    <a:pt x="242000" y="107850"/>
                    <a:pt x="255648" y="112399"/>
                  </a:cubicBezTo>
                  <a:cubicBezTo>
                    <a:pt x="262544" y="107802"/>
                    <a:pt x="321391" y="63384"/>
                    <a:pt x="337535" y="71456"/>
                  </a:cubicBezTo>
                  <a:cubicBezTo>
                    <a:pt x="350402" y="77889"/>
                    <a:pt x="343202" y="100429"/>
                    <a:pt x="351182" y="112399"/>
                  </a:cubicBezTo>
                  <a:cubicBezTo>
                    <a:pt x="380391" y="156213"/>
                    <a:pt x="390143" y="152682"/>
                    <a:pt x="433069" y="166990"/>
                  </a:cubicBezTo>
                  <a:cubicBezTo>
                    <a:pt x="433187" y="167462"/>
                    <a:pt x="453839" y="255999"/>
                    <a:pt x="460365" y="262525"/>
                  </a:cubicBezTo>
                  <a:cubicBezTo>
                    <a:pt x="474751" y="276911"/>
                    <a:pt x="497292" y="279726"/>
                    <a:pt x="514956" y="289820"/>
                  </a:cubicBezTo>
                  <a:cubicBezTo>
                    <a:pt x="529197" y="297958"/>
                    <a:pt x="540910" y="310454"/>
                    <a:pt x="555899" y="317116"/>
                  </a:cubicBezTo>
                  <a:cubicBezTo>
                    <a:pt x="582191" y="328801"/>
                    <a:pt x="613845" y="328451"/>
                    <a:pt x="637785" y="344411"/>
                  </a:cubicBezTo>
                  <a:cubicBezTo>
                    <a:pt x="731642" y="406982"/>
                    <a:pt x="688550" y="388628"/>
                    <a:pt x="760615" y="412650"/>
                  </a:cubicBezTo>
                  <a:cubicBezTo>
                    <a:pt x="801558" y="408101"/>
                    <a:pt x="842810" y="405775"/>
                    <a:pt x="883445" y="399002"/>
                  </a:cubicBezTo>
                  <a:cubicBezTo>
                    <a:pt x="897635" y="396637"/>
                    <a:pt x="910432" y="388843"/>
                    <a:pt x="924388" y="385354"/>
                  </a:cubicBezTo>
                  <a:cubicBezTo>
                    <a:pt x="946892" y="379728"/>
                    <a:pt x="969881" y="376256"/>
                    <a:pt x="992627" y="371707"/>
                  </a:cubicBezTo>
                  <a:cubicBezTo>
                    <a:pt x="994634" y="372108"/>
                    <a:pt x="1099772" y="384127"/>
                    <a:pt x="1101809" y="412650"/>
                  </a:cubicBezTo>
                  <a:cubicBezTo>
                    <a:pt x="1125792" y="748408"/>
                    <a:pt x="1165605" y="690051"/>
                    <a:pt x="1047218" y="808435"/>
                  </a:cubicBezTo>
                  <a:cubicBezTo>
                    <a:pt x="1038120" y="826632"/>
                    <a:pt x="1027937" y="844326"/>
                    <a:pt x="1019923" y="863026"/>
                  </a:cubicBezTo>
                  <a:cubicBezTo>
                    <a:pt x="1004185" y="899749"/>
                    <a:pt x="1000638" y="932152"/>
                    <a:pt x="992627" y="972208"/>
                  </a:cubicBezTo>
                  <a:cubicBezTo>
                    <a:pt x="997176" y="1026799"/>
                    <a:pt x="990165" y="1083623"/>
                    <a:pt x="1006275" y="1135981"/>
                  </a:cubicBezTo>
                  <a:cubicBezTo>
                    <a:pt x="1010506" y="1149731"/>
                    <a:pt x="1033111" y="1146808"/>
                    <a:pt x="1047218" y="1149629"/>
                  </a:cubicBezTo>
                  <a:cubicBezTo>
                    <a:pt x="1078762" y="1155938"/>
                    <a:pt x="1111022" y="1157988"/>
                    <a:pt x="1142753" y="1163277"/>
                  </a:cubicBezTo>
                  <a:cubicBezTo>
                    <a:pt x="1165634" y="1167091"/>
                    <a:pt x="1188245" y="1172376"/>
                    <a:pt x="1210991" y="1176925"/>
                  </a:cubicBezTo>
                  <a:cubicBezTo>
                    <a:pt x="1224639" y="1186023"/>
                    <a:pt x="1243242" y="1190311"/>
                    <a:pt x="1251935" y="1204220"/>
                  </a:cubicBezTo>
                  <a:cubicBezTo>
                    <a:pt x="1267184" y="1228619"/>
                    <a:pt x="1279230" y="1286107"/>
                    <a:pt x="1279230" y="1286107"/>
                  </a:cubicBezTo>
                  <a:cubicBezTo>
                    <a:pt x="1260189" y="1400352"/>
                    <a:pt x="1280932" y="1344968"/>
                    <a:pt x="1210991" y="1449880"/>
                  </a:cubicBezTo>
                  <a:cubicBezTo>
                    <a:pt x="1201893" y="1463528"/>
                    <a:pt x="1199257" y="1485636"/>
                    <a:pt x="1183696" y="1490823"/>
                  </a:cubicBezTo>
                  <a:lnTo>
                    <a:pt x="1142753" y="1504471"/>
                  </a:lnTo>
                  <a:cubicBezTo>
                    <a:pt x="1083613" y="1499922"/>
                    <a:pt x="1023921" y="1500074"/>
                    <a:pt x="965332" y="1490823"/>
                  </a:cubicBezTo>
                  <a:cubicBezTo>
                    <a:pt x="936912" y="1486336"/>
                    <a:pt x="883445" y="1463528"/>
                    <a:pt x="883445" y="1463528"/>
                  </a:cubicBezTo>
                  <a:cubicBezTo>
                    <a:pt x="874347" y="1449880"/>
                    <a:pt x="863485" y="1437255"/>
                    <a:pt x="856150" y="1422584"/>
                  </a:cubicBezTo>
                  <a:cubicBezTo>
                    <a:pt x="849716" y="1409717"/>
                    <a:pt x="849488" y="1394217"/>
                    <a:pt x="842502" y="1381641"/>
                  </a:cubicBezTo>
                  <a:cubicBezTo>
                    <a:pt x="842490" y="1381619"/>
                    <a:pt x="774270" y="1279293"/>
                    <a:pt x="760615" y="1258811"/>
                  </a:cubicBezTo>
                  <a:lnTo>
                    <a:pt x="706024" y="1176925"/>
                  </a:lnTo>
                  <a:lnTo>
                    <a:pt x="665081" y="1149629"/>
                  </a:lnTo>
                  <a:cubicBezTo>
                    <a:pt x="655982" y="1135981"/>
                    <a:pt x="645120" y="1123357"/>
                    <a:pt x="637785" y="1108686"/>
                  </a:cubicBezTo>
                  <a:cubicBezTo>
                    <a:pt x="631351" y="1095819"/>
                    <a:pt x="632970" y="1079099"/>
                    <a:pt x="624138" y="1067743"/>
                  </a:cubicBezTo>
                  <a:cubicBezTo>
                    <a:pt x="600439" y="1037272"/>
                    <a:pt x="569547" y="1013152"/>
                    <a:pt x="542251" y="985856"/>
                  </a:cubicBezTo>
                  <a:cubicBezTo>
                    <a:pt x="528603" y="972208"/>
                    <a:pt x="512014" y="960972"/>
                    <a:pt x="501308" y="944913"/>
                  </a:cubicBezTo>
                  <a:lnTo>
                    <a:pt x="474012" y="903969"/>
                  </a:lnTo>
                  <a:cubicBezTo>
                    <a:pt x="487839" y="821009"/>
                    <a:pt x="502536" y="776882"/>
                    <a:pt x="474012" y="685605"/>
                  </a:cubicBezTo>
                  <a:cubicBezTo>
                    <a:pt x="464227" y="654293"/>
                    <a:pt x="446716" y="621916"/>
                    <a:pt x="419421" y="603719"/>
                  </a:cubicBezTo>
                  <a:lnTo>
                    <a:pt x="337535" y="549128"/>
                  </a:lnTo>
                  <a:lnTo>
                    <a:pt x="296591" y="521832"/>
                  </a:lnTo>
                  <a:cubicBezTo>
                    <a:pt x="279430" y="470347"/>
                    <a:pt x="275281" y="445929"/>
                    <a:pt x="228353" y="399002"/>
                  </a:cubicBezTo>
                  <a:cubicBezTo>
                    <a:pt x="214705" y="385354"/>
                    <a:pt x="199970" y="372713"/>
                    <a:pt x="187409" y="358059"/>
                  </a:cubicBezTo>
                  <a:cubicBezTo>
                    <a:pt x="172606" y="340789"/>
                    <a:pt x="159687" y="321977"/>
                    <a:pt x="146466" y="303468"/>
                  </a:cubicBezTo>
                  <a:cubicBezTo>
                    <a:pt x="136932" y="290121"/>
                    <a:pt x="130768" y="274123"/>
                    <a:pt x="119170" y="262525"/>
                  </a:cubicBezTo>
                  <a:cubicBezTo>
                    <a:pt x="107572" y="250927"/>
                    <a:pt x="91875" y="244328"/>
                    <a:pt x="78227" y="235229"/>
                  </a:cubicBezTo>
                  <a:cubicBezTo>
                    <a:pt x="0" y="117888"/>
                    <a:pt x="93790" y="266354"/>
                    <a:pt x="37284" y="153343"/>
                  </a:cubicBezTo>
                  <a:cubicBezTo>
                    <a:pt x="29948" y="138672"/>
                    <a:pt x="19087" y="126047"/>
                    <a:pt x="9988" y="112399"/>
                  </a:cubicBezTo>
                  <a:cubicBezTo>
                    <a:pt x="19753" y="63573"/>
                    <a:pt x="15789" y="38360"/>
                    <a:pt x="50932" y="3217"/>
                  </a:cubicBezTo>
                  <a:cubicBezTo>
                    <a:pt x="54149" y="0"/>
                    <a:pt x="60030" y="3217"/>
                    <a:pt x="64579" y="3217"/>
                  </a:cubicBezTo>
                  <a:lnTo>
                    <a:pt x="23636" y="44160"/>
                  </a:ln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81" name="80 Forma libre"/>
            <p:cNvSpPr/>
            <p:nvPr/>
          </p:nvSpPr>
          <p:spPr>
            <a:xfrm>
              <a:off x="1555844" y="2447499"/>
              <a:ext cx="310424" cy="301667"/>
            </a:xfrm>
            <a:custGeom>
              <a:avLst/>
              <a:gdLst>
                <a:gd name="connsiteX0" fmla="*/ 27296 w 310424"/>
                <a:gd name="connsiteY0" fmla="*/ 22746 h 301667"/>
                <a:gd name="connsiteX1" fmla="*/ 163774 w 310424"/>
                <a:gd name="connsiteY1" fmla="*/ 50041 h 301667"/>
                <a:gd name="connsiteX2" fmla="*/ 204717 w 310424"/>
                <a:gd name="connsiteY2" fmla="*/ 90985 h 301667"/>
                <a:gd name="connsiteX3" fmla="*/ 286604 w 310424"/>
                <a:gd name="connsiteY3" fmla="*/ 131928 h 301667"/>
                <a:gd name="connsiteX4" fmla="*/ 300252 w 310424"/>
                <a:gd name="connsiteY4" fmla="*/ 172871 h 301667"/>
                <a:gd name="connsiteX5" fmla="*/ 136478 w 310424"/>
                <a:gd name="connsiteY5" fmla="*/ 213814 h 301667"/>
                <a:gd name="connsiteX6" fmla="*/ 40944 w 310424"/>
                <a:gd name="connsiteY6" fmla="*/ 227462 h 301667"/>
                <a:gd name="connsiteX7" fmla="*/ 1 w 310424"/>
                <a:gd name="connsiteY7" fmla="*/ 186519 h 301667"/>
                <a:gd name="connsiteX8" fmla="*/ 27296 w 310424"/>
                <a:gd name="connsiteY8" fmla="*/ 22746 h 301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0424" h="301667">
                  <a:moveTo>
                    <a:pt x="27296" y="22746"/>
                  </a:moveTo>
                  <a:cubicBezTo>
                    <a:pt x="54592" y="0"/>
                    <a:pt x="147011" y="40462"/>
                    <a:pt x="163774" y="50041"/>
                  </a:cubicBezTo>
                  <a:cubicBezTo>
                    <a:pt x="180532" y="59617"/>
                    <a:pt x="189890" y="78629"/>
                    <a:pt x="204717" y="90985"/>
                  </a:cubicBezTo>
                  <a:cubicBezTo>
                    <a:pt x="239991" y="120380"/>
                    <a:pt x="245570" y="118250"/>
                    <a:pt x="286604" y="131928"/>
                  </a:cubicBezTo>
                  <a:cubicBezTo>
                    <a:pt x="291153" y="145576"/>
                    <a:pt x="310424" y="162699"/>
                    <a:pt x="300252" y="172871"/>
                  </a:cubicBezTo>
                  <a:cubicBezTo>
                    <a:pt x="278623" y="194500"/>
                    <a:pt x="163544" y="209303"/>
                    <a:pt x="136478" y="213814"/>
                  </a:cubicBezTo>
                  <a:cubicBezTo>
                    <a:pt x="4700" y="301667"/>
                    <a:pt x="81596" y="288440"/>
                    <a:pt x="40944" y="227462"/>
                  </a:cubicBezTo>
                  <a:cubicBezTo>
                    <a:pt x="30238" y="211403"/>
                    <a:pt x="13649" y="200167"/>
                    <a:pt x="1" y="186519"/>
                  </a:cubicBezTo>
                  <a:cubicBezTo>
                    <a:pt x="23579" y="92207"/>
                    <a:pt x="0" y="45492"/>
                    <a:pt x="27296" y="22746"/>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83" name="82 Forma libre"/>
            <p:cNvSpPr/>
            <p:nvPr/>
          </p:nvSpPr>
          <p:spPr>
            <a:xfrm>
              <a:off x="3589921" y="2896394"/>
              <a:ext cx="249479" cy="395756"/>
            </a:xfrm>
            <a:custGeom>
              <a:avLst/>
              <a:gdLst>
                <a:gd name="connsiteX0" fmla="*/ 24817 w 249479"/>
                <a:gd name="connsiteY0" fmla="*/ 3969 h 395756"/>
                <a:gd name="connsiteX1" fmla="*/ 1004 w 249479"/>
                <a:gd name="connsiteY1" fmla="*/ 27781 h 395756"/>
                <a:gd name="connsiteX2" fmla="*/ 5767 w 249479"/>
                <a:gd name="connsiteY2" fmla="*/ 51594 h 395756"/>
                <a:gd name="connsiteX3" fmla="*/ 10529 w 249479"/>
                <a:gd name="connsiteY3" fmla="*/ 123031 h 395756"/>
                <a:gd name="connsiteX4" fmla="*/ 24817 w 249479"/>
                <a:gd name="connsiteY4" fmla="*/ 165894 h 395756"/>
                <a:gd name="connsiteX5" fmla="*/ 29579 w 249479"/>
                <a:gd name="connsiteY5" fmla="*/ 180181 h 395756"/>
                <a:gd name="connsiteX6" fmla="*/ 34342 w 249479"/>
                <a:gd name="connsiteY6" fmla="*/ 227806 h 395756"/>
                <a:gd name="connsiteX7" fmla="*/ 67679 w 249479"/>
                <a:gd name="connsiteY7" fmla="*/ 265906 h 395756"/>
                <a:gd name="connsiteX8" fmla="*/ 86729 w 249479"/>
                <a:gd name="connsiteY8" fmla="*/ 294481 h 395756"/>
                <a:gd name="connsiteX9" fmla="*/ 101017 w 249479"/>
                <a:gd name="connsiteY9" fmla="*/ 337344 h 395756"/>
                <a:gd name="connsiteX10" fmla="*/ 110542 w 249479"/>
                <a:gd name="connsiteY10" fmla="*/ 365919 h 395756"/>
                <a:gd name="connsiteX11" fmla="*/ 115304 w 249479"/>
                <a:gd name="connsiteY11" fmla="*/ 389731 h 395756"/>
                <a:gd name="connsiteX12" fmla="*/ 129592 w 249479"/>
                <a:gd name="connsiteY12" fmla="*/ 394494 h 395756"/>
                <a:gd name="connsiteX13" fmla="*/ 243892 w 249479"/>
                <a:gd name="connsiteY13" fmla="*/ 389731 h 395756"/>
                <a:gd name="connsiteX14" fmla="*/ 248654 w 249479"/>
                <a:gd name="connsiteY14" fmla="*/ 375444 h 395756"/>
                <a:gd name="connsiteX15" fmla="*/ 239129 w 249479"/>
                <a:gd name="connsiteY15" fmla="*/ 361156 h 395756"/>
                <a:gd name="connsiteX16" fmla="*/ 224842 w 249479"/>
                <a:gd name="connsiteY16" fmla="*/ 332581 h 395756"/>
                <a:gd name="connsiteX17" fmla="*/ 210554 w 249479"/>
                <a:gd name="connsiteY17" fmla="*/ 318294 h 395756"/>
                <a:gd name="connsiteX18" fmla="*/ 191504 w 249479"/>
                <a:gd name="connsiteY18" fmla="*/ 289719 h 395756"/>
                <a:gd name="connsiteX19" fmla="*/ 181979 w 249479"/>
                <a:gd name="connsiteY19" fmla="*/ 261144 h 395756"/>
                <a:gd name="connsiteX20" fmla="*/ 172454 w 249479"/>
                <a:gd name="connsiteY20" fmla="*/ 227806 h 395756"/>
                <a:gd name="connsiteX21" fmla="*/ 162929 w 249479"/>
                <a:gd name="connsiteY21" fmla="*/ 213519 h 395756"/>
                <a:gd name="connsiteX22" fmla="*/ 153404 w 249479"/>
                <a:gd name="connsiteY22" fmla="*/ 184944 h 395756"/>
                <a:gd name="connsiteX23" fmla="*/ 134354 w 249479"/>
                <a:gd name="connsiteY23" fmla="*/ 156369 h 395756"/>
                <a:gd name="connsiteX24" fmla="*/ 120067 w 249479"/>
                <a:gd name="connsiteY24" fmla="*/ 127794 h 395756"/>
                <a:gd name="connsiteX25" fmla="*/ 110542 w 249479"/>
                <a:gd name="connsiteY25" fmla="*/ 99219 h 395756"/>
                <a:gd name="connsiteX26" fmla="*/ 105779 w 249479"/>
                <a:gd name="connsiteY26" fmla="*/ 84931 h 395756"/>
                <a:gd name="connsiteX27" fmla="*/ 101017 w 249479"/>
                <a:gd name="connsiteY27" fmla="*/ 70644 h 395756"/>
                <a:gd name="connsiteX28" fmla="*/ 91492 w 249479"/>
                <a:gd name="connsiteY28" fmla="*/ 51594 h 395756"/>
                <a:gd name="connsiteX29" fmla="*/ 72442 w 249479"/>
                <a:gd name="connsiteY29" fmla="*/ 23019 h 395756"/>
                <a:gd name="connsiteX30" fmla="*/ 43867 w 249479"/>
                <a:gd name="connsiteY30" fmla="*/ 3969 h 395756"/>
                <a:gd name="connsiteX31" fmla="*/ 24817 w 249479"/>
                <a:gd name="connsiteY31" fmla="*/ 3969 h 3957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49479" h="395756">
                  <a:moveTo>
                    <a:pt x="24817" y="3969"/>
                  </a:moveTo>
                  <a:cubicBezTo>
                    <a:pt x="17673" y="7938"/>
                    <a:pt x="2447" y="16236"/>
                    <a:pt x="1004" y="27781"/>
                  </a:cubicBezTo>
                  <a:cubicBezTo>
                    <a:pt x="0" y="35813"/>
                    <a:pt x="4179" y="43656"/>
                    <a:pt x="5767" y="51594"/>
                  </a:cubicBezTo>
                  <a:cubicBezTo>
                    <a:pt x="7354" y="75406"/>
                    <a:pt x="7154" y="99406"/>
                    <a:pt x="10529" y="123031"/>
                  </a:cubicBezTo>
                  <a:cubicBezTo>
                    <a:pt x="10530" y="123037"/>
                    <a:pt x="22435" y="158748"/>
                    <a:pt x="24817" y="165894"/>
                  </a:cubicBezTo>
                  <a:lnTo>
                    <a:pt x="29579" y="180181"/>
                  </a:lnTo>
                  <a:cubicBezTo>
                    <a:pt x="31167" y="196056"/>
                    <a:pt x="29583" y="212578"/>
                    <a:pt x="34342" y="227806"/>
                  </a:cubicBezTo>
                  <a:cubicBezTo>
                    <a:pt x="41653" y="251200"/>
                    <a:pt x="51324" y="255002"/>
                    <a:pt x="67679" y="265906"/>
                  </a:cubicBezTo>
                  <a:cubicBezTo>
                    <a:pt x="74029" y="275431"/>
                    <a:pt x="84847" y="283189"/>
                    <a:pt x="86729" y="294481"/>
                  </a:cubicBezTo>
                  <a:cubicBezTo>
                    <a:pt x="92433" y="328702"/>
                    <a:pt x="86136" y="315021"/>
                    <a:pt x="101017" y="337344"/>
                  </a:cubicBezTo>
                  <a:cubicBezTo>
                    <a:pt x="104192" y="346869"/>
                    <a:pt x="108573" y="356074"/>
                    <a:pt x="110542" y="365919"/>
                  </a:cubicBezTo>
                  <a:cubicBezTo>
                    <a:pt x="112129" y="373856"/>
                    <a:pt x="110814" y="382996"/>
                    <a:pt x="115304" y="389731"/>
                  </a:cubicBezTo>
                  <a:cubicBezTo>
                    <a:pt x="118089" y="393908"/>
                    <a:pt x="124829" y="392906"/>
                    <a:pt x="129592" y="394494"/>
                  </a:cubicBezTo>
                  <a:cubicBezTo>
                    <a:pt x="167692" y="392906"/>
                    <a:pt x="206238" y="395756"/>
                    <a:pt x="243892" y="389731"/>
                  </a:cubicBezTo>
                  <a:cubicBezTo>
                    <a:pt x="248849" y="388938"/>
                    <a:pt x="249479" y="380396"/>
                    <a:pt x="248654" y="375444"/>
                  </a:cubicBezTo>
                  <a:cubicBezTo>
                    <a:pt x="247713" y="369798"/>
                    <a:pt x="242304" y="365919"/>
                    <a:pt x="239129" y="361156"/>
                  </a:cubicBezTo>
                  <a:cubicBezTo>
                    <a:pt x="234357" y="346838"/>
                    <a:pt x="235100" y="344890"/>
                    <a:pt x="224842" y="332581"/>
                  </a:cubicBezTo>
                  <a:cubicBezTo>
                    <a:pt x="220530" y="327407"/>
                    <a:pt x="214689" y="323610"/>
                    <a:pt x="210554" y="318294"/>
                  </a:cubicBezTo>
                  <a:cubicBezTo>
                    <a:pt x="203526" y="309258"/>
                    <a:pt x="191504" y="289719"/>
                    <a:pt x="191504" y="289719"/>
                  </a:cubicBezTo>
                  <a:cubicBezTo>
                    <a:pt x="188329" y="280194"/>
                    <a:pt x="184414" y="270885"/>
                    <a:pt x="181979" y="261144"/>
                  </a:cubicBezTo>
                  <a:cubicBezTo>
                    <a:pt x="180452" y="255036"/>
                    <a:pt x="175872" y="234641"/>
                    <a:pt x="172454" y="227806"/>
                  </a:cubicBezTo>
                  <a:cubicBezTo>
                    <a:pt x="169894" y="222687"/>
                    <a:pt x="166104" y="218281"/>
                    <a:pt x="162929" y="213519"/>
                  </a:cubicBezTo>
                  <a:cubicBezTo>
                    <a:pt x="159754" y="203994"/>
                    <a:pt x="158973" y="193298"/>
                    <a:pt x="153404" y="184944"/>
                  </a:cubicBezTo>
                  <a:lnTo>
                    <a:pt x="134354" y="156369"/>
                  </a:lnTo>
                  <a:cubicBezTo>
                    <a:pt x="116991" y="104274"/>
                    <a:pt x="144680" y="183172"/>
                    <a:pt x="120067" y="127794"/>
                  </a:cubicBezTo>
                  <a:cubicBezTo>
                    <a:pt x="115989" y="118619"/>
                    <a:pt x="113717" y="108744"/>
                    <a:pt x="110542" y="99219"/>
                  </a:cubicBezTo>
                  <a:lnTo>
                    <a:pt x="105779" y="84931"/>
                  </a:lnTo>
                  <a:cubicBezTo>
                    <a:pt x="104192" y="80169"/>
                    <a:pt x="103262" y="75134"/>
                    <a:pt x="101017" y="70644"/>
                  </a:cubicBezTo>
                  <a:cubicBezTo>
                    <a:pt x="97842" y="64294"/>
                    <a:pt x="95145" y="57682"/>
                    <a:pt x="91492" y="51594"/>
                  </a:cubicBezTo>
                  <a:cubicBezTo>
                    <a:pt x="85602" y="41778"/>
                    <a:pt x="81967" y="29369"/>
                    <a:pt x="72442" y="23019"/>
                  </a:cubicBezTo>
                  <a:lnTo>
                    <a:pt x="43867" y="3969"/>
                  </a:lnTo>
                  <a:cubicBezTo>
                    <a:pt x="12280" y="14498"/>
                    <a:pt x="31961" y="0"/>
                    <a:pt x="24817" y="3969"/>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84" name="83 Forma libre"/>
            <p:cNvSpPr/>
            <p:nvPr/>
          </p:nvSpPr>
          <p:spPr>
            <a:xfrm>
              <a:off x="2913063" y="2681288"/>
              <a:ext cx="549770" cy="123825"/>
            </a:xfrm>
            <a:custGeom>
              <a:avLst/>
              <a:gdLst>
                <a:gd name="connsiteX0" fmla="*/ 6350 w 549770"/>
                <a:gd name="connsiteY0" fmla="*/ 19050 h 123825"/>
                <a:gd name="connsiteX1" fmla="*/ 11112 w 549770"/>
                <a:gd name="connsiteY1" fmla="*/ 100012 h 123825"/>
                <a:gd name="connsiteX2" fmla="*/ 15875 w 549770"/>
                <a:gd name="connsiteY2" fmla="*/ 119062 h 123825"/>
                <a:gd name="connsiteX3" fmla="*/ 30162 w 549770"/>
                <a:gd name="connsiteY3" fmla="*/ 123825 h 123825"/>
                <a:gd name="connsiteX4" fmla="*/ 539750 w 549770"/>
                <a:gd name="connsiteY4" fmla="*/ 119062 h 123825"/>
                <a:gd name="connsiteX5" fmla="*/ 549275 w 549770"/>
                <a:gd name="connsiteY5" fmla="*/ 90487 h 123825"/>
                <a:gd name="connsiteX6" fmla="*/ 544512 w 549770"/>
                <a:gd name="connsiteY6" fmla="*/ 28575 h 123825"/>
                <a:gd name="connsiteX7" fmla="*/ 534987 w 549770"/>
                <a:gd name="connsiteY7" fmla="*/ 14287 h 123825"/>
                <a:gd name="connsiteX8" fmla="*/ 530225 w 549770"/>
                <a:gd name="connsiteY8" fmla="*/ 0 h 123825"/>
                <a:gd name="connsiteX9" fmla="*/ 149225 w 549770"/>
                <a:gd name="connsiteY9" fmla="*/ 9525 h 123825"/>
                <a:gd name="connsiteX10" fmla="*/ 49212 w 549770"/>
                <a:gd name="connsiteY10" fmla="*/ 14287 h 123825"/>
                <a:gd name="connsiteX11" fmla="*/ 6350 w 549770"/>
                <a:gd name="connsiteY11" fmla="*/ 19050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49770" h="123825">
                  <a:moveTo>
                    <a:pt x="6350" y="19050"/>
                  </a:moveTo>
                  <a:cubicBezTo>
                    <a:pt x="0" y="33338"/>
                    <a:pt x="8549" y="73100"/>
                    <a:pt x="11112" y="100012"/>
                  </a:cubicBezTo>
                  <a:cubicBezTo>
                    <a:pt x="11733" y="106528"/>
                    <a:pt x="11786" y="113951"/>
                    <a:pt x="15875" y="119062"/>
                  </a:cubicBezTo>
                  <a:cubicBezTo>
                    <a:pt x="19011" y="122982"/>
                    <a:pt x="25400" y="122237"/>
                    <a:pt x="30162" y="123825"/>
                  </a:cubicBezTo>
                  <a:lnTo>
                    <a:pt x="539750" y="119062"/>
                  </a:lnTo>
                  <a:cubicBezTo>
                    <a:pt x="549770" y="118419"/>
                    <a:pt x="549275" y="90487"/>
                    <a:pt x="549275" y="90487"/>
                  </a:cubicBezTo>
                  <a:cubicBezTo>
                    <a:pt x="547687" y="69850"/>
                    <a:pt x="548327" y="48919"/>
                    <a:pt x="544512" y="28575"/>
                  </a:cubicBezTo>
                  <a:cubicBezTo>
                    <a:pt x="543457" y="22949"/>
                    <a:pt x="537547" y="19407"/>
                    <a:pt x="534987" y="14287"/>
                  </a:cubicBezTo>
                  <a:cubicBezTo>
                    <a:pt x="532742" y="9797"/>
                    <a:pt x="531812" y="4762"/>
                    <a:pt x="530225" y="0"/>
                  </a:cubicBezTo>
                  <a:cubicBezTo>
                    <a:pt x="375766" y="19305"/>
                    <a:pt x="531098" y="1313"/>
                    <a:pt x="149225" y="9525"/>
                  </a:cubicBezTo>
                  <a:cubicBezTo>
                    <a:pt x="115857" y="10243"/>
                    <a:pt x="82550" y="12700"/>
                    <a:pt x="49212" y="14287"/>
                  </a:cubicBezTo>
                  <a:cubicBezTo>
                    <a:pt x="16377" y="25232"/>
                    <a:pt x="12700" y="4762"/>
                    <a:pt x="6350" y="19050"/>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85" name="84 Forma libre"/>
            <p:cNvSpPr/>
            <p:nvPr/>
          </p:nvSpPr>
          <p:spPr>
            <a:xfrm>
              <a:off x="2190750" y="2699096"/>
              <a:ext cx="493965" cy="358429"/>
            </a:xfrm>
            <a:custGeom>
              <a:avLst/>
              <a:gdLst>
                <a:gd name="connsiteX0" fmla="*/ 0 w 493965"/>
                <a:gd name="connsiteY0" fmla="*/ 277467 h 358429"/>
                <a:gd name="connsiteX1" fmla="*/ 4763 w 493965"/>
                <a:gd name="connsiteY1" fmla="*/ 291754 h 358429"/>
                <a:gd name="connsiteX2" fmla="*/ 23813 w 493965"/>
                <a:gd name="connsiteY2" fmla="*/ 320329 h 358429"/>
                <a:gd name="connsiteX3" fmla="*/ 28575 w 493965"/>
                <a:gd name="connsiteY3" fmla="*/ 344142 h 358429"/>
                <a:gd name="connsiteX4" fmla="*/ 57150 w 493965"/>
                <a:gd name="connsiteY4" fmla="*/ 358429 h 358429"/>
                <a:gd name="connsiteX5" fmla="*/ 100013 w 493965"/>
                <a:gd name="connsiteY5" fmla="*/ 348904 h 358429"/>
                <a:gd name="connsiteX6" fmla="*/ 123825 w 493965"/>
                <a:gd name="connsiteY6" fmla="*/ 329854 h 358429"/>
                <a:gd name="connsiteX7" fmla="*/ 157163 w 493965"/>
                <a:gd name="connsiteY7" fmla="*/ 301279 h 358429"/>
                <a:gd name="connsiteX8" fmla="*/ 171450 w 493965"/>
                <a:gd name="connsiteY8" fmla="*/ 291754 h 358429"/>
                <a:gd name="connsiteX9" fmla="*/ 204788 w 493965"/>
                <a:gd name="connsiteY9" fmla="*/ 282229 h 358429"/>
                <a:gd name="connsiteX10" fmla="*/ 219075 w 493965"/>
                <a:gd name="connsiteY10" fmla="*/ 277467 h 358429"/>
                <a:gd name="connsiteX11" fmla="*/ 247650 w 493965"/>
                <a:gd name="connsiteY11" fmla="*/ 263179 h 358429"/>
                <a:gd name="connsiteX12" fmla="*/ 261938 w 493965"/>
                <a:gd name="connsiteY12" fmla="*/ 253654 h 358429"/>
                <a:gd name="connsiteX13" fmla="*/ 280988 w 493965"/>
                <a:gd name="connsiteY13" fmla="*/ 248892 h 358429"/>
                <a:gd name="connsiteX14" fmla="*/ 309563 w 493965"/>
                <a:gd name="connsiteY14" fmla="*/ 239367 h 358429"/>
                <a:gd name="connsiteX15" fmla="*/ 323850 w 493965"/>
                <a:gd name="connsiteY15" fmla="*/ 234604 h 358429"/>
                <a:gd name="connsiteX16" fmla="*/ 338138 w 493965"/>
                <a:gd name="connsiteY16" fmla="*/ 225079 h 358429"/>
                <a:gd name="connsiteX17" fmla="*/ 366713 w 493965"/>
                <a:gd name="connsiteY17" fmla="*/ 220317 h 358429"/>
                <a:gd name="connsiteX18" fmla="*/ 395288 w 493965"/>
                <a:gd name="connsiteY18" fmla="*/ 210792 h 358429"/>
                <a:gd name="connsiteX19" fmla="*/ 419100 w 493965"/>
                <a:gd name="connsiteY19" fmla="*/ 186979 h 358429"/>
                <a:gd name="connsiteX20" fmla="*/ 452438 w 493965"/>
                <a:gd name="connsiteY20" fmla="*/ 139354 h 358429"/>
                <a:gd name="connsiteX21" fmla="*/ 457200 w 493965"/>
                <a:gd name="connsiteY21" fmla="*/ 125067 h 358429"/>
                <a:gd name="connsiteX22" fmla="*/ 485775 w 493965"/>
                <a:gd name="connsiteY22" fmla="*/ 101254 h 358429"/>
                <a:gd name="connsiteX23" fmla="*/ 485775 w 493965"/>
                <a:gd name="connsiteY23" fmla="*/ 48867 h 358429"/>
                <a:gd name="connsiteX24" fmla="*/ 481013 w 493965"/>
                <a:gd name="connsiteY24" fmla="*/ 34579 h 358429"/>
                <a:gd name="connsiteX25" fmla="*/ 466725 w 493965"/>
                <a:gd name="connsiteY25" fmla="*/ 25054 h 358429"/>
                <a:gd name="connsiteX26" fmla="*/ 457200 w 493965"/>
                <a:gd name="connsiteY26" fmla="*/ 10767 h 358429"/>
                <a:gd name="connsiteX27" fmla="*/ 442913 w 493965"/>
                <a:gd name="connsiteY27" fmla="*/ 1242 h 358429"/>
                <a:gd name="connsiteX28" fmla="*/ 400050 w 493965"/>
                <a:gd name="connsiteY28" fmla="*/ 34579 h 358429"/>
                <a:gd name="connsiteX29" fmla="*/ 376238 w 493965"/>
                <a:gd name="connsiteY29" fmla="*/ 39342 h 358429"/>
                <a:gd name="connsiteX30" fmla="*/ 361950 w 493965"/>
                <a:gd name="connsiteY30" fmla="*/ 44104 h 358429"/>
                <a:gd name="connsiteX31" fmla="*/ 304800 w 493965"/>
                <a:gd name="connsiteY31" fmla="*/ 72679 h 358429"/>
                <a:gd name="connsiteX32" fmla="*/ 290513 w 493965"/>
                <a:gd name="connsiteY32" fmla="*/ 77442 h 358429"/>
                <a:gd name="connsiteX33" fmla="*/ 276225 w 493965"/>
                <a:gd name="connsiteY33" fmla="*/ 82204 h 358429"/>
                <a:gd name="connsiteX34" fmla="*/ 261938 w 493965"/>
                <a:gd name="connsiteY34" fmla="*/ 96492 h 358429"/>
                <a:gd name="connsiteX35" fmla="*/ 247650 w 493965"/>
                <a:gd name="connsiteY35" fmla="*/ 106017 h 358429"/>
                <a:gd name="connsiteX36" fmla="*/ 228600 w 493965"/>
                <a:gd name="connsiteY36" fmla="*/ 125067 h 358429"/>
                <a:gd name="connsiteX37" fmla="*/ 114300 w 493965"/>
                <a:gd name="connsiteY37" fmla="*/ 201267 h 358429"/>
                <a:gd name="connsiteX38" fmla="*/ 0 w 493965"/>
                <a:gd name="connsiteY38" fmla="*/ 277467 h 358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493965" h="358429">
                  <a:moveTo>
                    <a:pt x="0" y="277467"/>
                  </a:moveTo>
                  <a:cubicBezTo>
                    <a:pt x="1588" y="282229"/>
                    <a:pt x="2325" y="287366"/>
                    <a:pt x="4763" y="291754"/>
                  </a:cubicBezTo>
                  <a:cubicBezTo>
                    <a:pt x="10323" y="301761"/>
                    <a:pt x="23813" y="320329"/>
                    <a:pt x="23813" y="320329"/>
                  </a:cubicBezTo>
                  <a:cubicBezTo>
                    <a:pt x="25400" y="328267"/>
                    <a:pt x="24559" y="337114"/>
                    <a:pt x="28575" y="344142"/>
                  </a:cubicBezTo>
                  <a:cubicBezTo>
                    <a:pt x="32920" y="351745"/>
                    <a:pt x="49816" y="355985"/>
                    <a:pt x="57150" y="358429"/>
                  </a:cubicBezTo>
                  <a:cubicBezTo>
                    <a:pt x="57446" y="358380"/>
                    <a:pt x="93841" y="353842"/>
                    <a:pt x="100013" y="348904"/>
                  </a:cubicBezTo>
                  <a:cubicBezTo>
                    <a:pt x="130789" y="324284"/>
                    <a:pt x="87912" y="341827"/>
                    <a:pt x="123825" y="329854"/>
                  </a:cubicBezTo>
                  <a:cubicBezTo>
                    <a:pt x="141133" y="312547"/>
                    <a:pt x="135781" y="316553"/>
                    <a:pt x="157163" y="301279"/>
                  </a:cubicBezTo>
                  <a:cubicBezTo>
                    <a:pt x="161820" y="297952"/>
                    <a:pt x="166331" y="294314"/>
                    <a:pt x="171450" y="291754"/>
                  </a:cubicBezTo>
                  <a:cubicBezTo>
                    <a:pt x="179057" y="287951"/>
                    <a:pt x="197675" y="284261"/>
                    <a:pt x="204788" y="282229"/>
                  </a:cubicBezTo>
                  <a:cubicBezTo>
                    <a:pt x="209615" y="280850"/>
                    <a:pt x="214313" y="279054"/>
                    <a:pt x="219075" y="277467"/>
                  </a:cubicBezTo>
                  <a:cubicBezTo>
                    <a:pt x="260024" y="250169"/>
                    <a:pt x="208214" y="282898"/>
                    <a:pt x="247650" y="263179"/>
                  </a:cubicBezTo>
                  <a:cubicBezTo>
                    <a:pt x="252770" y="260619"/>
                    <a:pt x="256677" y="255909"/>
                    <a:pt x="261938" y="253654"/>
                  </a:cubicBezTo>
                  <a:cubicBezTo>
                    <a:pt x="267954" y="251076"/>
                    <a:pt x="274719" y="250773"/>
                    <a:pt x="280988" y="248892"/>
                  </a:cubicBezTo>
                  <a:cubicBezTo>
                    <a:pt x="290605" y="246007"/>
                    <a:pt x="300038" y="242542"/>
                    <a:pt x="309563" y="239367"/>
                  </a:cubicBezTo>
                  <a:cubicBezTo>
                    <a:pt x="314325" y="237779"/>
                    <a:pt x="319673" y="237389"/>
                    <a:pt x="323850" y="234604"/>
                  </a:cubicBezTo>
                  <a:cubicBezTo>
                    <a:pt x="328613" y="231429"/>
                    <a:pt x="332708" y="226889"/>
                    <a:pt x="338138" y="225079"/>
                  </a:cubicBezTo>
                  <a:cubicBezTo>
                    <a:pt x="347299" y="222026"/>
                    <a:pt x="357188" y="221904"/>
                    <a:pt x="366713" y="220317"/>
                  </a:cubicBezTo>
                  <a:cubicBezTo>
                    <a:pt x="376238" y="217142"/>
                    <a:pt x="389719" y="219146"/>
                    <a:pt x="395288" y="210792"/>
                  </a:cubicBezTo>
                  <a:cubicBezTo>
                    <a:pt x="407988" y="191742"/>
                    <a:pt x="400050" y="199679"/>
                    <a:pt x="419100" y="186979"/>
                  </a:cubicBezTo>
                  <a:cubicBezTo>
                    <a:pt x="442553" y="151800"/>
                    <a:pt x="431281" y="167562"/>
                    <a:pt x="452438" y="139354"/>
                  </a:cubicBezTo>
                  <a:cubicBezTo>
                    <a:pt x="454025" y="134592"/>
                    <a:pt x="454415" y="129244"/>
                    <a:pt x="457200" y="125067"/>
                  </a:cubicBezTo>
                  <a:cubicBezTo>
                    <a:pt x="464534" y="114066"/>
                    <a:pt x="475233" y="108282"/>
                    <a:pt x="485775" y="101254"/>
                  </a:cubicBezTo>
                  <a:cubicBezTo>
                    <a:pt x="493965" y="76688"/>
                    <a:pt x="492744" y="87198"/>
                    <a:pt x="485775" y="48867"/>
                  </a:cubicBezTo>
                  <a:cubicBezTo>
                    <a:pt x="484877" y="43928"/>
                    <a:pt x="484149" y="38499"/>
                    <a:pt x="481013" y="34579"/>
                  </a:cubicBezTo>
                  <a:cubicBezTo>
                    <a:pt x="477437" y="30109"/>
                    <a:pt x="471488" y="28229"/>
                    <a:pt x="466725" y="25054"/>
                  </a:cubicBezTo>
                  <a:cubicBezTo>
                    <a:pt x="463550" y="20292"/>
                    <a:pt x="461247" y="14814"/>
                    <a:pt x="457200" y="10767"/>
                  </a:cubicBezTo>
                  <a:cubicBezTo>
                    <a:pt x="453153" y="6720"/>
                    <a:pt x="448500" y="0"/>
                    <a:pt x="442913" y="1242"/>
                  </a:cubicBezTo>
                  <a:cubicBezTo>
                    <a:pt x="394951" y="11900"/>
                    <a:pt x="430542" y="19333"/>
                    <a:pt x="400050" y="34579"/>
                  </a:cubicBezTo>
                  <a:cubicBezTo>
                    <a:pt x="392810" y="38199"/>
                    <a:pt x="384091" y="37379"/>
                    <a:pt x="376238" y="39342"/>
                  </a:cubicBezTo>
                  <a:cubicBezTo>
                    <a:pt x="371368" y="40560"/>
                    <a:pt x="366713" y="42517"/>
                    <a:pt x="361950" y="44104"/>
                  </a:cubicBezTo>
                  <a:cubicBezTo>
                    <a:pt x="325019" y="68725"/>
                    <a:pt x="344237" y="59533"/>
                    <a:pt x="304800" y="72679"/>
                  </a:cubicBezTo>
                  <a:lnTo>
                    <a:pt x="290513" y="77442"/>
                  </a:lnTo>
                  <a:lnTo>
                    <a:pt x="276225" y="82204"/>
                  </a:lnTo>
                  <a:cubicBezTo>
                    <a:pt x="271463" y="86967"/>
                    <a:pt x="267112" y="92180"/>
                    <a:pt x="261938" y="96492"/>
                  </a:cubicBezTo>
                  <a:cubicBezTo>
                    <a:pt x="257541" y="100156"/>
                    <a:pt x="251698" y="101970"/>
                    <a:pt x="247650" y="106017"/>
                  </a:cubicBezTo>
                  <a:cubicBezTo>
                    <a:pt x="224660" y="129006"/>
                    <a:pt x="250374" y="114179"/>
                    <a:pt x="228600" y="125067"/>
                  </a:cubicBezTo>
                  <a:cubicBezTo>
                    <a:pt x="112954" y="197345"/>
                    <a:pt x="114300" y="151575"/>
                    <a:pt x="114300" y="201267"/>
                  </a:cubicBezTo>
                  <a:lnTo>
                    <a:pt x="0" y="277467"/>
                  </a:ln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sp>
        <p:nvSpPr>
          <p:cNvPr id="88" name="87 CuadroTexto"/>
          <p:cNvSpPr txBox="1"/>
          <p:nvPr/>
        </p:nvSpPr>
        <p:spPr>
          <a:xfrm>
            <a:off x="5711826" y="6143646"/>
            <a:ext cx="3571901" cy="334950"/>
          </a:xfrm>
          <a:prstGeom prst="rect">
            <a:avLst/>
          </a:prstGeom>
          <a:gradFill rotWithShape="1">
            <a:gsLst>
              <a:gs pos="0">
                <a:srgbClr val="CC0000">
                  <a:gamma/>
                  <a:shade val="46275"/>
                  <a:invGamma/>
                </a:srgbClr>
              </a:gs>
              <a:gs pos="50000">
                <a:srgbClr val="CC0000"/>
              </a:gs>
              <a:gs pos="100000">
                <a:srgbClr val="CC0000">
                  <a:gamma/>
                  <a:shade val="46275"/>
                  <a:invGamma/>
                </a:srgbClr>
              </a:gs>
            </a:gsLst>
            <a:lin ang="5400000" scaled="1"/>
          </a:gradFill>
          <a:ln w="28575" algn="ctr">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lIns="82936" tIns="41468" rIns="82936" bIns="41468" anchor="ctr"/>
          <a:lstStyle>
            <a:lvl1pPr defTabSz="690563" eaLnBrk="0" hangingPunct="0">
              <a:defRPr sz="1300">
                <a:solidFill>
                  <a:schemeClr val="tx1"/>
                </a:solidFill>
                <a:latin typeface="Arial" charset="0"/>
                <a:cs typeface="Arial" charset="0"/>
              </a:defRPr>
            </a:lvl1pPr>
            <a:lvl2pPr marL="742950" indent="-285750" defTabSz="690563" eaLnBrk="0" hangingPunct="0">
              <a:defRPr sz="1300">
                <a:solidFill>
                  <a:schemeClr val="tx1"/>
                </a:solidFill>
                <a:latin typeface="Arial" charset="0"/>
                <a:cs typeface="Arial" charset="0"/>
              </a:defRPr>
            </a:lvl2pPr>
            <a:lvl3pPr marL="1143000" indent="-228600" defTabSz="690563" eaLnBrk="0" hangingPunct="0">
              <a:defRPr sz="1300">
                <a:solidFill>
                  <a:schemeClr val="tx1"/>
                </a:solidFill>
                <a:latin typeface="Arial" charset="0"/>
                <a:cs typeface="Arial" charset="0"/>
              </a:defRPr>
            </a:lvl3pPr>
            <a:lvl4pPr marL="1600200" indent="-228600" defTabSz="690563" eaLnBrk="0" hangingPunct="0">
              <a:defRPr sz="1300">
                <a:solidFill>
                  <a:schemeClr val="tx1"/>
                </a:solidFill>
                <a:latin typeface="Arial" charset="0"/>
                <a:cs typeface="Arial" charset="0"/>
              </a:defRPr>
            </a:lvl4pPr>
            <a:lvl5pPr marL="2057400" indent="-228600" defTabSz="690563" eaLnBrk="0" hangingPunct="0">
              <a:defRPr sz="1300">
                <a:solidFill>
                  <a:schemeClr val="tx1"/>
                </a:solidFill>
                <a:latin typeface="Arial" charset="0"/>
                <a:cs typeface="Arial" charset="0"/>
              </a:defRPr>
            </a:lvl5pPr>
            <a:lvl6pPr marL="2514600" indent="-228600" algn="ctr" defTabSz="690563" eaLnBrk="0" fontAlgn="base" hangingPunct="0">
              <a:spcBef>
                <a:spcPct val="0"/>
              </a:spcBef>
              <a:spcAft>
                <a:spcPct val="0"/>
              </a:spcAft>
              <a:defRPr sz="1300">
                <a:solidFill>
                  <a:schemeClr val="tx1"/>
                </a:solidFill>
                <a:latin typeface="Arial" charset="0"/>
                <a:cs typeface="Arial" charset="0"/>
              </a:defRPr>
            </a:lvl6pPr>
            <a:lvl7pPr marL="2971800" indent="-228600" algn="ctr" defTabSz="690563" eaLnBrk="0" fontAlgn="base" hangingPunct="0">
              <a:spcBef>
                <a:spcPct val="0"/>
              </a:spcBef>
              <a:spcAft>
                <a:spcPct val="0"/>
              </a:spcAft>
              <a:defRPr sz="1300">
                <a:solidFill>
                  <a:schemeClr val="tx1"/>
                </a:solidFill>
                <a:latin typeface="Arial" charset="0"/>
                <a:cs typeface="Arial" charset="0"/>
              </a:defRPr>
            </a:lvl7pPr>
            <a:lvl8pPr marL="3429000" indent="-228600" algn="ctr" defTabSz="690563" eaLnBrk="0" fontAlgn="base" hangingPunct="0">
              <a:spcBef>
                <a:spcPct val="0"/>
              </a:spcBef>
              <a:spcAft>
                <a:spcPct val="0"/>
              </a:spcAft>
              <a:defRPr sz="1300">
                <a:solidFill>
                  <a:schemeClr val="tx1"/>
                </a:solidFill>
                <a:latin typeface="Arial" charset="0"/>
                <a:cs typeface="Arial" charset="0"/>
              </a:defRPr>
            </a:lvl8pPr>
            <a:lvl9pPr marL="3886200" indent="-228600" algn="ctr" defTabSz="690563" eaLnBrk="0" fontAlgn="base" hangingPunct="0">
              <a:spcBef>
                <a:spcPct val="0"/>
              </a:spcBef>
              <a:spcAft>
                <a:spcPct val="0"/>
              </a:spcAft>
              <a:defRPr sz="1300">
                <a:solidFill>
                  <a:schemeClr val="tx1"/>
                </a:solidFill>
                <a:latin typeface="Arial" charset="0"/>
                <a:cs typeface="Arial" charset="0"/>
              </a:defRPr>
            </a:lvl9pPr>
          </a:lstStyle>
          <a:p>
            <a:pPr>
              <a:buSzPct val="85000"/>
              <a:defRPr/>
            </a:pPr>
            <a:r>
              <a:rPr lang="es-ES" sz="1600" b="1">
                <a:solidFill>
                  <a:srgbClr val="FFFF00"/>
                </a:solidFill>
              </a:rPr>
              <a:t>OBSERVACIÓN CAMPO VISTA TIRO</a:t>
            </a:r>
            <a:endParaRPr lang="es-CL" sz="1600" b="1">
              <a:solidFill>
                <a:srgbClr val="FFFF00"/>
              </a:solidFill>
            </a:endParaRPr>
          </a:p>
        </p:txBody>
      </p:sp>
      <p:grpSp>
        <p:nvGrpSpPr>
          <p:cNvPr id="41991" name="93 Grupo"/>
          <p:cNvGrpSpPr>
            <a:grpSpLocks/>
          </p:cNvGrpSpPr>
          <p:nvPr/>
        </p:nvGrpSpPr>
        <p:grpSpPr bwMode="auto">
          <a:xfrm>
            <a:off x="9309101" y="946151"/>
            <a:ext cx="1216025" cy="4568825"/>
            <a:chOff x="7784003" y="946528"/>
            <a:chExt cx="1217153" cy="4568151"/>
          </a:xfrm>
        </p:grpSpPr>
        <p:pic>
          <p:nvPicPr>
            <p:cNvPr id="95" name="Picture 2" descr="E:\terreno y clima\714900.JPG"/>
            <p:cNvPicPr>
              <a:picLocks noChangeAspect="1" noChangeArrowheads="1"/>
            </p:cNvPicPr>
            <p:nvPr/>
          </p:nvPicPr>
          <p:blipFill>
            <a:blip r:embed="rId3" cstate="print"/>
            <a:srcRect/>
            <a:stretch>
              <a:fillRect/>
            </a:stretch>
          </p:blipFill>
          <p:spPr bwMode="auto">
            <a:xfrm>
              <a:off x="7928248" y="946528"/>
              <a:ext cx="928662" cy="696497"/>
            </a:xfrm>
            <a:prstGeom prst="ellipse">
              <a:avLst/>
            </a:prstGeom>
            <a:ln>
              <a:noFill/>
            </a:ln>
            <a:effectLst>
              <a:softEdge rad="112500"/>
            </a:effectLst>
            <a:scene3d>
              <a:camera prst="orthographicFront"/>
              <a:lightRig rig="threePt" dir="t"/>
            </a:scene3d>
            <a:sp3d>
              <a:bevelT/>
            </a:sp3d>
          </p:spPr>
        </p:pic>
        <p:pic>
          <p:nvPicPr>
            <p:cNvPr id="96" name="Picture 3" descr="E:\terreno y clima\517600.JPG"/>
            <p:cNvPicPr>
              <a:picLocks noChangeAspect="1" noChangeArrowheads="1"/>
            </p:cNvPicPr>
            <p:nvPr/>
          </p:nvPicPr>
          <p:blipFill>
            <a:blip r:embed="rId4" cstate="print"/>
            <a:srcRect/>
            <a:stretch>
              <a:fillRect/>
            </a:stretch>
          </p:blipFill>
          <p:spPr bwMode="auto">
            <a:xfrm>
              <a:off x="7899217" y="3474774"/>
              <a:ext cx="986724" cy="740043"/>
            </a:xfrm>
            <a:prstGeom prst="ellipse">
              <a:avLst/>
            </a:prstGeom>
            <a:ln>
              <a:noFill/>
            </a:ln>
            <a:effectLst>
              <a:softEdge rad="112500"/>
            </a:effectLst>
            <a:scene3d>
              <a:camera prst="orthographicFront"/>
              <a:lightRig rig="threePt" dir="t"/>
            </a:scene3d>
            <a:sp3d>
              <a:bevelT/>
            </a:sp3d>
          </p:spPr>
        </p:pic>
        <p:pic>
          <p:nvPicPr>
            <p:cNvPr id="97" name="Picture 5" descr="http://www.portalciencia.net/images/meteo1.jpg"/>
            <p:cNvPicPr>
              <a:picLocks noChangeAspect="1" noChangeArrowheads="1"/>
            </p:cNvPicPr>
            <p:nvPr/>
          </p:nvPicPr>
          <p:blipFill>
            <a:blip r:embed="rId5" cstate="print"/>
            <a:srcRect/>
            <a:stretch>
              <a:fillRect/>
            </a:stretch>
          </p:blipFill>
          <p:spPr bwMode="auto">
            <a:xfrm>
              <a:off x="7784003" y="4853183"/>
              <a:ext cx="1217153" cy="661496"/>
            </a:xfrm>
            <a:prstGeom prst="ellipse">
              <a:avLst/>
            </a:prstGeom>
            <a:ln>
              <a:noFill/>
            </a:ln>
            <a:effectLst>
              <a:softEdge rad="112500"/>
            </a:effectLst>
            <a:scene3d>
              <a:camera prst="orthographicFront"/>
              <a:lightRig rig="threePt" dir="t"/>
            </a:scene3d>
            <a:sp3d>
              <a:bevelT/>
            </a:sp3d>
          </p:spPr>
        </p:pic>
        <p:pic>
          <p:nvPicPr>
            <p:cNvPr id="98" name="Picture 7" descr="http://www.portalciencia.net/images/tormenta10.jpg"/>
            <p:cNvPicPr>
              <a:picLocks noChangeAspect="1" noChangeArrowheads="1"/>
            </p:cNvPicPr>
            <p:nvPr/>
          </p:nvPicPr>
          <p:blipFill>
            <a:blip r:embed="rId6" cstate="print"/>
            <a:srcRect/>
            <a:stretch>
              <a:fillRect/>
            </a:stretch>
          </p:blipFill>
          <p:spPr bwMode="auto">
            <a:xfrm>
              <a:off x="7917306" y="2181324"/>
              <a:ext cx="950547" cy="616799"/>
            </a:xfrm>
            <a:prstGeom prst="ellipse">
              <a:avLst/>
            </a:prstGeom>
            <a:ln>
              <a:noFill/>
            </a:ln>
            <a:effectLst>
              <a:softEdge rad="112500"/>
            </a:effectLst>
            <a:scene3d>
              <a:camera prst="orthographicFront"/>
              <a:lightRig rig="threePt" dir="t"/>
            </a:scene3d>
            <a:sp3d>
              <a:bevelT/>
            </a:sp3d>
          </p:spPr>
        </p:pic>
      </p:grpSp>
      <p:cxnSp>
        <p:nvCxnSpPr>
          <p:cNvPr id="92" name="91 Conector recto"/>
          <p:cNvCxnSpPr/>
          <p:nvPr/>
        </p:nvCxnSpPr>
        <p:spPr>
          <a:xfrm flipH="1" flipV="1">
            <a:off x="4238626" y="3286126"/>
            <a:ext cx="384175" cy="944563"/>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4" name="93 Conector recto"/>
          <p:cNvCxnSpPr/>
          <p:nvPr/>
        </p:nvCxnSpPr>
        <p:spPr>
          <a:xfrm flipV="1">
            <a:off x="4662488" y="3357564"/>
            <a:ext cx="290512" cy="860425"/>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6623072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with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box(out)">
                                      <p:cBhvr>
                                        <p:cTn id="7" dur="30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ext Box 4"/>
          <p:cNvSpPr txBox="1">
            <a:spLocks noChangeArrowheads="1"/>
          </p:cNvSpPr>
          <p:nvPr/>
        </p:nvSpPr>
        <p:spPr bwMode="auto">
          <a:xfrm>
            <a:off x="2135189" y="620713"/>
            <a:ext cx="8137525" cy="4246562"/>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CL" b="1">
                <a:solidFill>
                  <a:schemeClr val="accent2"/>
                </a:solidFill>
              </a:rPr>
              <a:t>CALCO DE OBSERVACIÓN Y CAMPO DE TIRO.</a:t>
            </a:r>
          </a:p>
          <a:p>
            <a:pPr algn="just" eaLnBrk="1" hangingPunct="1"/>
            <a:endParaRPr lang="es-ES" altLang="es-CL">
              <a:solidFill>
                <a:schemeClr val="accent2"/>
              </a:solidFill>
            </a:endParaRPr>
          </a:p>
          <a:p>
            <a:pPr algn="just" eaLnBrk="1" hangingPunct="1"/>
            <a:r>
              <a:rPr lang="es-ES" altLang="es-CL">
                <a:solidFill>
                  <a:schemeClr val="accent2"/>
                </a:solidFill>
              </a:rPr>
              <a:t>Calco que demuestra gráficamente la observación sobre diversas zonas geográficas y la capacidad de efectuar fuego en esta con distintos tipos de armas, debido a su alcance o tipo de trayectoria. </a:t>
            </a:r>
          </a:p>
          <a:p>
            <a:pPr algn="just" eaLnBrk="1" hangingPunct="1"/>
            <a:endParaRPr lang="es-ES" altLang="es-CL">
              <a:solidFill>
                <a:schemeClr val="accent2"/>
              </a:solidFill>
            </a:endParaRPr>
          </a:p>
          <a:p>
            <a:pPr algn="just" eaLnBrk="1" hangingPunct="1"/>
            <a:r>
              <a:rPr lang="es-ES" altLang="es-CL">
                <a:solidFill>
                  <a:schemeClr val="accent2"/>
                </a:solidFill>
              </a:rPr>
              <a:t>La observación es la capacidad para ver la amenaza, visualmente o mediante el uso de dispositivos ópticos o de vigilancia. </a:t>
            </a:r>
          </a:p>
          <a:p>
            <a:pPr algn="just" eaLnBrk="1" hangingPunct="1"/>
            <a:endParaRPr lang="es-ES" altLang="es-CL">
              <a:solidFill>
                <a:schemeClr val="accent2"/>
              </a:solidFill>
            </a:endParaRPr>
          </a:p>
          <a:p>
            <a:pPr algn="just" eaLnBrk="1" hangingPunct="1"/>
            <a:r>
              <a:rPr lang="es-ES" altLang="es-CL">
                <a:solidFill>
                  <a:schemeClr val="accent2"/>
                </a:solidFill>
              </a:rPr>
              <a:t>Un campo de tiro es el área en que un arma o un grupo de armas pueden cubrir eficazmente con fuego, desde una posición determinada.</a:t>
            </a:r>
          </a:p>
          <a:p>
            <a:pPr algn="just" eaLnBrk="1" hangingPunct="1"/>
            <a:endParaRPr lang="es-ES" altLang="es-CL">
              <a:solidFill>
                <a:schemeClr val="accent2"/>
              </a:solidFill>
            </a:endParaRPr>
          </a:p>
          <a:p>
            <a:pPr algn="just" eaLnBrk="1" hangingPunct="1"/>
            <a:r>
              <a:rPr lang="es-ES" altLang="es-CL">
                <a:solidFill>
                  <a:schemeClr val="accent2"/>
                </a:solidFill>
              </a:rPr>
              <a:t>Con este análisis es posible identificar las áreas potenciales de combate, zonas de aniquilamiento, terreno defendible, posiciones para un determinado equipo o sistema, áreas de maniobra, etc.</a:t>
            </a:r>
          </a:p>
        </p:txBody>
      </p:sp>
      <p:sp>
        <p:nvSpPr>
          <p:cNvPr id="43011" name="Text Box 5"/>
          <p:cNvSpPr txBox="1">
            <a:spLocks noChangeArrowheads="1"/>
          </p:cNvSpPr>
          <p:nvPr/>
        </p:nvSpPr>
        <p:spPr bwMode="auto">
          <a:xfrm>
            <a:off x="2063751" y="115889"/>
            <a:ext cx="8208963" cy="376237"/>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s-ES" altLang="es-CL">
                <a:solidFill>
                  <a:schemeClr val="accent2"/>
                </a:solidFill>
              </a:rPr>
              <a:t>UT Nº 3. INTELIGENCIA DEL CAMPO DE BATALLA</a:t>
            </a:r>
          </a:p>
        </p:txBody>
      </p:sp>
      <p:pic>
        <p:nvPicPr>
          <p:cNvPr id="43012" name="Picture 4" descr="guys laying in sno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05026" y="4972050"/>
            <a:ext cx="2695575" cy="1912938"/>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43013" name="Picture 2" descr="guys in tree"/>
          <p:cNvPicPr>
            <a:picLocks noChangeAspect="1" noChangeArrowheads="1"/>
          </p:cNvPicPr>
          <p:nvPr/>
        </p:nvPicPr>
        <p:blipFill>
          <a:blip r:embed="rId3">
            <a:extLst>
              <a:ext uri="{28A0092B-C50C-407E-A947-70E740481C1C}">
                <a14:useLocalDpi xmlns:a14="http://schemas.microsoft.com/office/drawing/2010/main" val="0"/>
              </a:ext>
            </a:extLst>
          </a:blip>
          <a:srcRect l="6000" t="14651" r="8000"/>
          <a:stretch>
            <a:fillRect/>
          </a:stretch>
        </p:blipFill>
        <p:spPr bwMode="auto">
          <a:xfrm>
            <a:off x="6888163" y="4665664"/>
            <a:ext cx="3276600" cy="2219325"/>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316309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ext Box 4"/>
          <p:cNvSpPr txBox="1">
            <a:spLocks noChangeArrowheads="1"/>
          </p:cNvSpPr>
          <p:nvPr/>
        </p:nvSpPr>
        <p:spPr bwMode="auto">
          <a:xfrm>
            <a:off x="2063751" y="531814"/>
            <a:ext cx="8208963" cy="376237"/>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s-ES" altLang="es-CL">
                <a:solidFill>
                  <a:schemeClr val="accent2"/>
                </a:solidFill>
              </a:rPr>
              <a:t>UT Nº 3. INTELIGENCIA DEL CAMPO DE BATALLA</a:t>
            </a:r>
          </a:p>
        </p:txBody>
      </p:sp>
      <p:graphicFrame>
        <p:nvGraphicFramePr>
          <p:cNvPr id="44035" name="Object 5"/>
          <p:cNvGraphicFramePr>
            <a:graphicFrameLocks noChangeAspect="1"/>
          </p:cNvGraphicFramePr>
          <p:nvPr/>
        </p:nvGraphicFramePr>
        <p:xfrm>
          <a:off x="5448300" y="1555751"/>
          <a:ext cx="4992688" cy="3744913"/>
        </p:xfrm>
        <a:graphic>
          <a:graphicData uri="http://schemas.openxmlformats.org/presentationml/2006/ole">
            <mc:AlternateContent xmlns:mc="http://schemas.openxmlformats.org/markup-compatibility/2006">
              <mc:Choice xmlns:v="urn:schemas-microsoft-com:vml" Requires="v">
                <p:oleObj spid="_x0000_s4098" name="Diapositiva" r:id="rId3" imgW="4571967" imgH="3429060" progId="PowerPoint.Slide.8">
                  <p:embed/>
                </p:oleObj>
              </mc:Choice>
              <mc:Fallback>
                <p:oleObj name="Diapositiva" r:id="rId3" imgW="4571967" imgH="3429060" progId="PowerPoint.Slide.8">
                  <p:embed/>
                  <p:pic>
                    <p:nvPicPr>
                      <p:cNvPr id="44035"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48300" y="1555751"/>
                        <a:ext cx="4992688" cy="374491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4036" name="Text Box 6"/>
          <p:cNvSpPr txBox="1">
            <a:spLocks noChangeArrowheads="1"/>
          </p:cNvSpPr>
          <p:nvPr/>
        </p:nvSpPr>
        <p:spPr bwMode="auto">
          <a:xfrm>
            <a:off x="1847850" y="1485900"/>
            <a:ext cx="3384550" cy="2554288"/>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s-ES" altLang="es-CL" sz="1600">
                <a:solidFill>
                  <a:schemeClr val="accent2"/>
                </a:solidFill>
              </a:rPr>
              <a:t>Como resultado, este calco identifica las áreas donde existe una buena observación y también aquellas zonas muertas para la observación. </a:t>
            </a:r>
          </a:p>
          <a:p>
            <a:pPr algn="just" eaLnBrk="1" hangingPunct="1"/>
            <a:endParaRPr lang="es-ES" altLang="es-CL" sz="1600">
              <a:solidFill>
                <a:schemeClr val="accent2"/>
              </a:solidFill>
            </a:endParaRPr>
          </a:p>
          <a:p>
            <a:pPr algn="just" eaLnBrk="1" hangingPunct="1"/>
            <a:r>
              <a:rPr lang="es-ES" altLang="es-CL" sz="1600">
                <a:solidFill>
                  <a:schemeClr val="accent2"/>
                </a:solidFill>
              </a:rPr>
              <a:t>Se pueden usar estos productos para que ayuden a identificar áreas potenciales de combate y evaluar avenidas de aproximación. </a:t>
            </a:r>
          </a:p>
        </p:txBody>
      </p:sp>
      <p:sp>
        <p:nvSpPr>
          <p:cNvPr id="44037" name="Text Box 7"/>
          <p:cNvSpPr txBox="1">
            <a:spLocks noChangeArrowheads="1"/>
          </p:cNvSpPr>
          <p:nvPr/>
        </p:nvSpPr>
        <p:spPr bwMode="auto">
          <a:xfrm>
            <a:off x="5448301" y="5445126"/>
            <a:ext cx="4968875" cy="314325"/>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s-ES" altLang="es-CL" sz="1400">
                <a:solidFill>
                  <a:schemeClr val="accent2"/>
                </a:solidFill>
              </a:rPr>
              <a:t>CALCO DE OBSERVACIÓN Y CAMPOS DE TIRO</a:t>
            </a:r>
          </a:p>
        </p:txBody>
      </p:sp>
    </p:spTree>
    <p:extLst>
      <p:ext uri="{BB962C8B-B14F-4D97-AF65-F5344CB8AC3E}">
        <p14:creationId xmlns:p14="http://schemas.microsoft.com/office/powerpoint/2010/main" val="428267116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058" name="68 Grupo"/>
          <p:cNvGrpSpPr>
            <a:grpSpLocks/>
          </p:cNvGrpSpPr>
          <p:nvPr/>
        </p:nvGrpSpPr>
        <p:grpSpPr bwMode="auto">
          <a:xfrm>
            <a:off x="2881314" y="331789"/>
            <a:ext cx="6429375" cy="6332537"/>
            <a:chOff x="1357290" y="330655"/>
            <a:chExt cx="6429375" cy="6332672"/>
          </a:xfrm>
        </p:grpSpPr>
        <p:grpSp>
          <p:nvGrpSpPr>
            <p:cNvPr id="45181" name="40 Grupo"/>
            <p:cNvGrpSpPr>
              <a:grpSpLocks/>
            </p:cNvGrpSpPr>
            <p:nvPr/>
          </p:nvGrpSpPr>
          <p:grpSpPr bwMode="auto">
            <a:xfrm>
              <a:off x="1357290" y="330655"/>
              <a:ext cx="6429375" cy="6332672"/>
              <a:chOff x="1357290" y="330655"/>
              <a:chExt cx="6429375" cy="6332672"/>
            </a:xfrm>
          </p:grpSpPr>
          <p:pic>
            <p:nvPicPr>
              <p:cNvPr id="2" name="1 Imagen" descr="1.JPG"/>
              <p:cNvPicPr>
                <a:picLocks noChangeAspect="1"/>
              </p:cNvPicPr>
              <p:nvPr/>
            </p:nvPicPr>
            <p:blipFill>
              <a:blip r:embed="rId2" cstate="print">
                <a:clrChange>
                  <a:clrFrom>
                    <a:srgbClr val="A29197"/>
                  </a:clrFrom>
                  <a:clrTo>
                    <a:srgbClr val="A29197">
                      <a:alpha val="0"/>
                    </a:srgbClr>
                  </a:clrTo>
                </a:clrChange>
              </a:blip>
              <a:stretch>
                <a:fillRect/>
              </a:stretch>
            </p:blipFill>
            <p:spPr>
              <a:xfrm>
                <a:off x="1357290" y="357166"/>
                <a:ext cx="6429375" cy="6200775"/>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grpSp>
            <p:nvGrpSpPr>
              <p:cNvPr id="45213" name="13 Grupo"/>
              <p:cNvGrpSpPr>
                <a:grpSpLocks/>
              </p:cNvGrpSpPr>
              <p:nvPr/>
            </p:nvGrpSpPr>
            <p:grpSpPr bwMode="auto">
              <a:xfrm>
                <a:off x="1367606" y="330655"/>
                <a:ext cx="6342872" cy="6332672"/>
                <a:chOff x="1367606" y="330655"/>
                <a:chExt cx="6342872" cy="6332672"/>
              </a:xfrm>
            </p:grpSpPr>
            <p:sp>
              <p:nvSpPr>
                <p:cNvPr id="5" name="4 Forma libre"/>
                <p:cNvSpPr/>
                <p:nvPr/>
              </p:nvSpPr>
              <p:spPr>
                <a:xfrm>
                  <a:off x="3214678" y="428604"/>
                  <a:ext cx="4495800" cy="6099650"/>
                </a:xfrm>
                <a:custGeom>
                  <a:avLst/>
                  <a:gdLst>
                    <a:gd name="connsiteX0" fmla="*/ 2984500 w 4495800"/>
                    <a:gd name="connsiteY0" fmla="*/ 3650 h 6099650"/>
                    <a:gd name="connsiteX1" fmla="*/ 3022600 w 4495800"/>
                    <a:gd name="connsiteY1" fmla="*/ 41750 h 6099650"/>
                    <a:gd name="connsiteX2" fmla="*/ 3060700 w 4495800"/>
                    <a:gd name="connsiteY2" fmla="*/ 54450 h 6099650"/>
                    <a:gd name="connsiteX3" fmla="*/ 3086100 w 4495800"/>
                    <a:gd name="connsiteY3" fmla="*/ 92550 h 6099650"/>
                    <a:gd name="connsiteX4" fmla="*/ 3073400 w 4495800"/>
                    <a:gd name="connsiteY4" fmla="*/ 321150 h 6099650"/>
                    <a:gd name="connsiteX5" fmla="*/ 2870200 w 4495800"/>
                    <a:gd name="connsiteY5" fmla="*/ 384650 h 6099650"/>
                    <a:gd name="connsiteX6" fmla="*/ 2844800 w 4495800"/>
                    <a:gd name="connsiteY6" fmla="*/ 422750 h 6099650"/>
                    <a:gd name="connsiteX7" fmla="*/ 2768600 w 4495800"/>
                    <a:gd name="connsiteY7" fmla="*/ 460850 h 6099650"/>
                    <a:gd name="connsiteX8" fmla="*/ 1981200 w 4495800"/>
                    <a:gd name="connsiteY8" fmla="*/ 435450 h 6099650"/>
                    <a:gd name="connsiteX9" fmla="*/ 1943100 w 4495800"/>
                    <a:gd name="connsiteY9" fmla="*/ 422750 h 6099650"/>
                    <a:gd name="connsiteX10" fmla="*/ 1892300 w 4495800"/>
                    <a:gd name="connsiteY10" fmla="*/ 410050 h 6099650"/>
                    <a:gd name="connsiteX11" fmla="*/ 1866900 w 4495800"/>
                    <a:gd name="connsiteY11" fmla="*/ 371950 h 6099650"/>
                    <a:gd name="connsiteX12" fmla="*/ 1828800 w 4495800"/>
                    <a:gd name="connsiteY12" fmla="*/ 333850 h 6099650"/>
                    <a:gd name="connsiteX13" fmla="*/ 1765300 w 4495800"/>
                    <a:gd name="connsiteY13" fmla="*/ 244950 h 6099650"/>
                    <a:gd name="connsiteX14" fmla="*/ 1739900 w 4495800"/>
                    <a:gd name="connsiteY14" fmla="*/ 168750 h 6099650"/>
                    <a:gd name="connsiteX15" fmla="*/ 1689100 w 4495800"/>
                    <a:gd name="connsiteY15" fmla="*/ 3650 h 6099650"/>
                    <a:gd name="connsiteX16" fmla="*/ 1676400 w 4495800"/>
                    <a:gd name="connsiteY16" fmla="*/ 3650 h 6099650"/>
                    <a:gd name="connsiteX17" fmla="*/ 1244600 w 4495800"/>
                    <a:gd name="connsiteY17" fmla="*/ 16350 h 6099650"/>
                    <a:gd name="connsiteX18" fmla="*/ 1231900 w 4495800"/>
                    <a:gd name="connsiteY18" fmla="*/ 54450 h 6099650"/>
                    <a:gd name="connsiteX19" fmla="*/ 1193800 w 4495800"/>
                    <a:gd name="connsiteY19" fmla="*/ 92550 h 6099650"/>
                    <a:gd name="connsiteX20" fmla="*/ 1181100 w 4495800"/>
                    <a:gd name="connsiteY20" fmla="*/ 130650 h 6099650"/>
                    <a:gd name="connsiteX21" fmla="*/ 1155700 w 4495800"/>
                    <a:gd name="connsiteY21" fmla="*/ 168750 h 6099650"/>
                    <a:gd name="connsiteX22" fmla="*/ 1092200 w 4495800"/>
                    <a:gd name="connsiteY22" fmla="*/ 270350 h 6099650"/>
                    <a:gd name="connsiteX23" fmla="*/ 1092200 w 4495800"/>
                    <a:gd name="connsiteY23" fmla="*/ 397350 h 6099650"/>
                    <a:gd name="connsiteX24" fmla="*/ 1143000 w 4495800"/>
                    <a:gd name="connsiteY24" fmla="*/ 473550 h 6099650"/>
                    <a:gd name="connsiteX25" fmla="*/ 1066800 w 4495800"/>
                    <a:gd name="connsiteY25" fmla="*/ 625950 h 6099650"/>
                    <a:gd name="connsiteX26" fmla="*/ 1041400 w 4495800"/>
                    <a:gd name="connsiteY26" fmla="*/ 664050 h 6099650"/>
                    <a:gd name="connsiteX27" fmla="*/ 1016000 w 4495800"/>
                    <a:gd name="connsiteY27" fmla="*/ 702150 h 6099650"/>
                    <a:gd name="connsiteX28" fmla="*/ 901700 w 4495800"/>
                    <a:gd name="connsiteY28" fmla="*/ 765650 h 6099650"/>
                    <a:gd name="connsiteX29" fmla="*/ 825500 w 4495800"/>
                    <a:gd name="connsiteY29" fmla="*/ 689450 h 6099650"/>
                    <a:gd name="connsiteX30" fmla="*/ 800100 w 4495800"/>
                    <a:gd name="connsiteY30" fmla="*/ 651350 h 6099650"/>
                    <a:gd name="connsiteX31" fmla="*/ 685800 w 4495800"/>
                    <a:gd name="connsiteY31" fmla="*/ 587850 h 6099650"/>
                    <a:gd name="connsiteX32" fmla="*/ 622300 w 4495800"/>
                    <a:gd name="connsiteY32" fmla="*/ 575150 h 6099650"/>
                    <a:gd name="connsiteX33" fmla="*/ 495300 w 4495800"/>
                    <a:gd name="connsiteY33" fmla="*/ 587850 h 6099650"/>
                    <a:gd name="connsiteX34" fmla="*/ 406400 w 4495800"/>
                    <a:gd name="connsiteY34" fmla="*/ 600550 h 6099650"/>
                    <a:gd name="connsiteX35" fmla="*/ 292100 w 4495800"/>
                    <a:gd name="connsiteY35" fmla="*/ 613250 h 6099650"/>
                    <a:gd name="connsiteX36" fmla="*/ 177800 w 4495800"/>
                    <a:gd name="connsiteY36" fmla="*/ 676750 h 6099650"/>
                    <a:gd name="connsiteX37" fmla="*/ 76200 w 4495800"/>
                    <a:gd name="connsiteY37" fmla="*/ 791050 h 6099650"/>
                    <a:gd name="connsiteX38" fmla="*/ 101600 w 4495800"/>
                    <a:gd name="connsiteY38" fmla="*/ 981550 h 6099650"/>
                    <a:gd name="connsiteX39" fmla="*/ 127000 w 4495800"/>
                    <a:gd name="connsiteY39" fmla="*/ 1019650 h 6099650"/>
                    <a:gd name="connsiteX40" fmla="*/ 139700 w 4495800"/>
                    <a:gd name="connsiteY40" fmla="*/ 1159350 h 6099650"/>
                    <a:gd name="connsiteX41" fmla="*/ 139700 w 4495800"/>
                    <a:gd name="connsiteY41" fmla="*/ 1299050 h 6099650"/>
                    <a:gd name="connsiteX42" fmla="*/ 114300 w 4495800"/>
                    <a:gd name="connsiteY42" fmla="*/ 1375250 h 6099650"/>
                    <a:gd name="connsiteX43" fmla="*/ 76200 w 4495800"/>
                    <a:gd name="connsiteY43" fmla="*/ 1400650 h 6099650"/>
                    <a:gd name="connsiteX44" fmla="*/ 25400 w 4495800"/>
                    <a:gd name="connsiteY44" fmla="*/ 1476850 h 6099650"/>
                    <a:gd name="connsiteX45" fmla="*/ 0 w 4495800"/>
                    <a:gd name="connsiteY45" fmla="*/ 1514950 h 6099650"/>
                    <a:gd name="connsiteX46" fmla="*/ 38100 w 4495800"/>
                    <a:gd name="connsiteY46" fmla="*/ 1641950 h 6099650"/>
                    <a:gd name="connsiteX47" fmla="*/ 88900 w 4495800"/>
                    <a:gd name="connsiteY47" fmla="*/ 1730850 h 6099650"/>
                    <a:gd name="connsiteX48" fmla="*/ 190500 w 4495800"/>
                    <a:gd name="connsiteY48" fmla="*/ 1768950 h 6099650"/>
                    <a:gd name="connsiteX49" fmla="*/ 292100 w 4495800"/>
                    <a:gd name="connsiteY49" fmla="*/ 1781650 h 6099650"/>
                    <a:gd name="connsiteX50" fmla="*/ 330200 w 4495800"/>
                    <a:gd name="connsiteY50" fmla="*/ 1794350 h 6099650"/>
                    <a:gd name="connsiteX51" fmla="*/ 381000 w 4495800"/>
                    <a:gd name="connsiteY51" fmla="*/ 1870550 h 6099650"/>
                    <a:gd name="connsiteX52" fmla="*/ 419100 w 4495800"/>
                    <a:gd name="connsiteY52" fmla="*/ 1883250 h 6099650"/>
                    <a:gd name="connsiteX53" fmla="*/ 596900 w 4495800"/>
                    <a:gd name="connsiteY53" fmla="*/ 1908650 h 6099650"/>
                    <a:gd name="connsiteX54" fmla="*/ 711200 w 4495800"/>
                    <a:gd name="connsiteY54" fmla="*/ 1946750 h 6099650"/>
                    <a:gd name="connsiteX55" fmla="*/ 749300 w 4495800"/>
                    <a:gd name="connsiteY55" fmla="*/ 1959450 h 6099650"/>
                    <a:gd name="connsiteX56" fmla="*/ 787400 w 4495800"/>
                    <a:gd name="connsiteY56" fmla="*/ 2086450 h 6099650"/>
                    <a:gd name="connsiteX57" fmla="*/ 850900 w 4495800"/>
                    <a:gd name="connsiteY57" fmla="*/ 2099150 h 6099650"/>
                    <a:gd name="connsiteX58" fmla="*/ 889000 w 4495800"/>
                    <a:gd name="connsiteY58" fmla="*/ 2200750 h 6099650"/>
                    <a:gd name="connsiteX59" fmla="*/ 965200 w 4495800"/>
                    <a:gd name="connsiteY59" fmla="*/ 2226150 h 6099650"/>
                    <a:gd name="connsiteX60" fmla="*/ 1066800 w 4495800"/>
                    <a:gd name="connsiteY60" fmla="*/ 2251550 h 6099650"/>
                    <a:gd name="connsiteX61" fmla="*/ 1143000 w 4495800"/>
                    <a:gd name="connsiteY61" fmla="*/ 2315050 h 6099650"/>
                    <a:gd name="connsiteX62" fmla="*/ 1155700 w 4495800"/>
                    <a:gd name="connsiteY62" fmla="*/ 2353150 h 6099650"/>
                    <a:gd name="connsiteX63" fmla="*/ 1206500 w 4495800"/>
                    <a:gd name="connsiteY63" fmla="*/ 2429350 h 6099650"/>
                    <a:gd name="connsiteX64" fmla="*/ 1231900 w 4495800"/>
                    <a:gd name="connsiteY64" fmla="*/ 2480150 h 6099650"/>
                    <a:gd name="connsiteX65" fmla="*/ 1219200 w 4495800"/>
                    <a:gd name="connsiteY65" fmla="*/ 2543650 h 6099650"/>
                    <a:gd name="connsiteX66" fmla="*/ 1155700 w 4495800"/>
                    <a:gd name="connsiteY66" fmla="*/ 2619850 h 6099650"/>
                    <a:gd name="connsiteX67" fmla="*/ 1092200 w 4495800"/>
                    <a:gd name="connsiteY67" fmla="*/ 2734150 h 6099650"/>
                    <a:gd name="connsiteX68" fmla="*/ 1054100 w 4495800"/>
                    <a:gd name="connsiteY68" fmla="*/ 2911950 h 6099650"/>
                    <a:gd name="connsiteX69" fmla="*/ 977900 w 4495800"/>
                    <a:gd name="connsiteY69" fmla="*/ 2937350 h 6099650"/>
                    <a:gd name="connsiteX70" fmla="*/ 939800 w 4495800"/>
                    <a:gd name="connsiteY70" fmla="*/ 2950050 h 6099650"/>
                    <a:gd name="connsiteX71" fmla="*/ 901700 w 4495800"/>
                    <a:gd name="connsiteY71" fmla="*/ 2962750 h 6099650"/>
                    <a:gd name="connsiteX72" fmla="*/ 698500 w 4495800"/>
                    <a:gd name="connsiteY72" fmla="*/ 2950050 h 6099650"/>
                    <a:gd name="connsiteX73" fmla="*/ 673100 w 4495800"/>
                    <a:gd name="connsiteY73" fmla="*/ 2911950 h 6099650"/>
                    <a:gd name="connsiteX74" fmla="*/ 622300 w 4495800"/>
                    <a:gd name="connsiteY74" fmla="*/ 2886550 h 6099650"/>
                    <a:gd name="connsiteX75" fmla="*/ 596900 w 4495800"/>
                    <a:gd name="connsiteY75" fmla="*/ 2848450 h 6099650"/>
                    <a:gd name="connsiteX76" fmla="*/ 431800 w 4495800"/>
                    <a:gd name="connsiteY76" fmla="*/ 2835750 h 6099650"/>
                    <a:gd name="connsiteX77" fmla="*/ 393700 w 4495800"/>
                    <a:gd name="connsiteY77" fmla="*/ 2861150 h 6099650"/>
                    <a:gd name="connsiteX78" fmla="*/ 368300 w 4495800"/>
                    <a:gd name="connsiteY78" fmla="*/ 2899250 h 6099650"/>
                    <a:gd name="connsiteX79" fmla="*/ 330200 w 4495800"/>
                    <a:gd name="connsiteY79" fmla="*/ 2937350 h 6099650"/>
                    <a:gd name="connsiteX80" fmla="*/ 317500 w 4495800"/>
                    <a:gd name="connsiteY80" fmla="*/ 2975450 h 6099650"/>
                    <a:gd name="connsiteX81" fmla="*/ 266700 w 4495800"/>
                    <a:gd name="connsiteY81" fmla="*/ 3051650 h 6099650"/>
                    <a:gd name="connsiteX82" fmla="*/ 292100 w 4495800"/>
                    <a:gd name="connsiteY82" fmla="*/ 3140550 h 6099650"/>
                    <a:gd name="connsiteX83" fmla="*/ 368300 w 4495800"/>
                    <a:gd name="connsiteY83" fmla="*/ 3178650 h 6099650"/>
                    <a:gd name="connsiteX84" fmla="*/ 393700 w 4495800"/>
                    <a:gd name="connsiteY84" fmla="*/ 3216750 h 6099650"/>
                    <a:gd name="connsiteX85" fmla="*/ 520700 w 4495800"/>
                    <a:gd name="connsiteY85" fmla="*/ 3216750 h 6099650"/>
                    <a:gd name="connsiteX86" fmla="*/ 596900 w 4495800"/>
                    <a:gd name="connsiteY86" fmla="*/ 3153250 h 6099650"/>
                    <a:gd name="connsiteX87" fmla="*/ 647700 w 4495800"/>
                    <a:gd name="connsiteY87" fmla="*/ 3165950 h 6099650"/>
                    <a:gd name="connsiteX88" fmla="*/ 673100 w 4495800"/>
                    <a:gd name="connsiteY88" fmla="*/ 3242150 h 6099650"/>
                    <a:gd name="connsiteX89" fmla="*/ 698500 w 4495800"/>
                    <a:gd name="connsiteY89" fmla="*/ 3280250 h 6099650"/>
                    <a:gd name="connsiteX90" fmla="*/ 711200 w 4495800"/>
                    <a:gd name="connsiteY90" fmla="*/ 3318350 h 6099650"/>
                    <a:gd name="connsiteX91" fmla="*/ 787400 w 4495800"/>
                    <a:gd name="connsiteY91" fmla="*/ 3369150 h 6099650"/>
                    <a:gd name="connsiteX92" fmla="*/ 863600 w 4495800"/>
                    <a:gd name="connsiteY92" fmla="*/ 3432650 h 6099650"/>
                    <a:gd name="connsiteX93" fmla="*/ 901700 w 4495800"/>
                    <a:gd name="connsiteY93" fmla="*/ 3508850 h 6099650"/>
                    <a:gd name="connsiteX94" fmla="*/ 939800 w 4495800"/>
                    <a:gd name="connsiteY94" fmla="*/ 3534250 h 6099650"/>
                    <a:gd name="connsiteX95" fmla="*/ 1028700 w 4495800"/>
                    <a:gd name="connsiteY95" fmla="*/ 3585050 h 6099650"/>
                    <a:gd name="connsiteX96" fmla="*/ 1181100 w 4495800"/>
                    <a:gd name="connsiteY96" fmla="*/ 3521550 h 6099650"/>
                    <a:gd name="connsiteX97" fmla="*/ 1219200 w 4495800"/>
                    <a:gd name="connsiteY97" fmla="*/ 3496150 h 6099650"/>
                    <a:gd name="connsiteX98" fmla="*/ 1244600 w 4495800"/>
                    <a:gd name="connsiteY98" fmla="*/ 3458050 h 6099650"/>
                    <a:gd name="connsiteX99" fmla="*/ 1320800 w 4495800"/>
                    <a:gd name="connsiteY99" fmla="*/ 3432650 h 6099650"/>
                    <a:gd name="connsiteX100" fmla="*/ 1358900 w 4495800"/>
                    <a:gd name="connsiteY100" fmla="*/ 3445350 h 6099650"/>
                    <a:gd name="connsiteX101" fmla="*/ 1384300 w 4495800"/>
                    <a:gd name="connsiteY101" fmla="*/ 3521550 h 6099650"/>
                    <a:gd name="connsiteX102" fmla="*/ 1422400 w 4495800"/>
                    <a:gd name="connsiteY102" fmla="*/ 3597750 h 6099650"/>
                    <a:gd name="connsiteX103" fmla="*/ 1435100 w 4495800"/>
                    <a:gd name="connsiteY103" fmla="*/ 3635850 h 6099650"/>
                    <a:gd name="connsiteX104" fmla="*/ 1397000 w 4495800"/>
                    <a:gd name="connsiteY104" fmla="*/ 3712050 h 6099650"/>
                    <a:gd name="connsiteX105" fmla="*/ 1358900 w 4495800"/>
                    <a:gd name="connsiteY105" fmla="*/ 3724750 h 6099650"/>
                    <a:gd name="connsiteX106" fmla="*/ 1295400 w 4495800"/>
                    <a:gd name="connsiteY106" fmla="*/ 3839050 h 6099650"/>
                    <a:gd name="connsiteX107" fmla="*/ 1282700 w 4495800"/>
                    <a:gd name="connsiteY107" fmla="*/ 3927950 h 6099650"/>
                    <a:gd name="connsiteX108" fmla="*/ 1257300 w 4495800"/>
                    <a:gd name="connsiteY108" fmla="*/ 3966050 h 6099650"/>
                    <a:gd name="connsiteX109" fmla="*/ 1270000 w 4495800"/>
                    <a:gd name="connsiteY109" fmla="*/ 4207350 h 6099650"/>
                    <a:gd name="connsiteX110" fmla="*/ 1282700 w 4495800"/>
                    <a:gd name="connsiteY110" fmla="*/ 4308950 h 6099650"/>
                    <a:gd name="connsiteX111" fmla="*/ 1397000 w 4495800"/>
                    <a:gd name="connsiteY111" fmla="*/ 4321650 h 6099650"/>
                    <a:gd name="connsiteX112" fmla="*/ 1536700 w 4495800"/>
                    <a:gd name="connsiteY112" fmla="*/ 4334350 h 6099650"/>
                    <a:gd name="connsiteX113" fmla="*/ 1549400 w 4495800"/>
                    <a:gd name="connsiteY113" fmla="*/ 4334350 h 6099650"/>
                    <a:gd name="connsiteX114" fmla="*/ 1485900 w 4495800"/>
                    <a:gd name="connsiteY114" fmla="*/ 4397850 h 6099650"/>
                    <a:gd name="connsiteX115" fmla="*/ 1447800 w 4495800"/>
                    <a:gd name="connsiteY115" fmla="*/ 4423250 h 6099650"/>
                    <a:gd name="connsiteX116" fmla="*/ 1422400 w 4495800"/>
                    <a:gd name="connsiteY116" fmla="*/ 4461350 h 6099650"/>
                    <a:gd name="connsiteX117" fmla="*/ 1409700 w 4495800"/>
                    <a:gd name="connsiteY117" fmla="*/ 4550250 h 6099650"/>
                    <a:gd name="connsiteX118" fmla="*/ 1308100 w 4495800"/>
                    <a:gd name="connsiteY118" fmla="*/ 4562950 h 6099650"/>
                    <a:gd name="connsiteX119" fmla="*/ 1244600 w 4495800"/>
                    <a:gd name="connsiteY119" fmla="*/ 4575650 h 6099650"/>
                    <a:gd name="connsiteX120" fmla="*/ 1219200 w 4495800"/>
                    <a:gd name="connsiteY120" fmla="*/ 4677250 h 6099650"/>
                    <a:gd name="connsiteX121" fmla="*/ 1206500 w 4495800"/>
                    <a:gd name="connsiteY121" fmla="*/ 4715350 h 6099650"/>
                    <a:gd name="connsiteX122" fmla="*/ 1231900 w 4495800"/>
                    <a:gd name="connsiteY122" fmla="*/ 4816950 h 6099650"/>
                    <a:gd name="connsiteX123" fmla="*/ 1270000 w 4495800"/>
                    <a:gd name="connsiteY123" fmla="*/ 4842350 h 6099650"/>
                    <a:gd name="connsiteX124" fmla="*/ 1257300 w 4495800"/>
                    <a:gd name="connsiteY124" fmla="*/ 5007450 h 6099650"/>
                    <a:gd name="connsiteX125" fmla="*/ 1219200 w 4495800"/>
                    <a:gd name="connsiteY125" fmla="*/ 5083650 h 6099650"/>
                    <a:gd name="connsiteX126" fmla="*/ 1206500 w 4495800"/>
                    <a:gd name="connsiteY126" fmla="*/ 5121750 h 6099650"/>
                    <a:gd name="connsiteX127" fmla="*/ 1244600 w 4495800"/>
                    <a:gd name="connsiteY127" fmla="*/ 5147150 h 6099650"/>
                    <a:gd name="connsiteX128" fmla="*/ 1320800 w 4495800"/>
                    <a:gd name="connsiteY128" fmla="*/ 5172550 h 6099650"/>
                    <a:gd name="connsiteX129" fmla="*/ 1358900 w 4495800"/>
                    <a:gd name="connsiteY129" fmla="*/ 5197950 h 6099650"/>
                    <a:gd name="connsiteX130" fmla="*/ 1384300 w 4495800"/>
                    <a:gd name="connsiteY130" fmla="*/ 5236050 h 6099650"/>
                    <a:gd name="connsiteX131" fmla="*/ 1422400 w 4495800"/>
                    <a:gd name="connsiteY131" fmla="*/ 5248750 h 6099650"/>
                    <a:gd name="connsiteX132" fmla="*/ 1358900 w 4495800"/>
                    <a:gd name="connsiteY132" fmla="*/ 5299550 h 6099650"/>
                    <a:gd name="connsiteX133" fmla="*/ 1257300 w 4495800"/>
                    <a:gd name="connsiteY133" fmla="*/ 5286850 h 6099650"/>
                    <a:gd name="connsiteX134" fmla="*/ 1181100 w 4495800"/>
                    <a:gd name="connsiteY134" fmla="*/ 5223350 h 6099650"/>
                    <a:gd name="connsiteX135" fmla="*/ 1143000 w 4495800"/>
                    <a:gd name="connsiteY135" fmla="*/ 5197950 h 6099650"/>
                    <a:gd name="connsiteX136" fmla="*/ 1066800 w 4495800"/>
                    <a:gd name="connsiteY136" fmla="*/ 5147150 h 6099650"/>
                    <a:gd name="connsiteX137" fmla="*/ 1016000 w 4495800"/>
                    <a:gd name="connsiteY137" fmla="*/ 5210650 h 6099650"/>
                    <a:gd name="connsiteX138" fmla="*/ 939800 w 4495800"/>
                    <a:gd name="connsiteY138" fmla="*/ 5286850 h 6099650"/>
                    <a:gd name="connsiteX139" fmla="*/ 901700 w 4495800"/>
                    <a:gd name="connsiteY139" fmla="*/ 5324950 h 6099650"/>
                    <a:gd name="connsiteX140" fmla="*/ 914400 w 4495800"/>
                    <a:gd name="connsiteY140" fmla="*/ 5451950 h 6099650"/>
                    <a:gd name="connsiteX141" fmla="*/ 1003300 w 4495800"/>
                    <a:gd name="connsiteY141" fmla="*/ 5540850 h 6099650"/>
                    <a:gd name="connsiteX142" fmla="*/ 1028700 w 4495800"/>
                    <a:gd name="connsiteY142" fmla="*/ 5655150 h 6099650"/>
                    <a:gd name="connsiteX143" fmla="*/ 1016000 w 4495800"/>
                    <a:gd name="connsiteY143" fmla="*/ 5718650 h 6099650"/>
                    <a:gd name="connsiteX144" fmla="*/ 1003300 w 4495800"/>
                    <a:gd name="connsiteY144" fmla="*/ 5756750 h 6099650"/>
                    <a:gd name="connsiteX145" fmla="*/ 927100 w 4495800"/>
                    <a:gd name="connsiteY145" fmla="*/ 5807550 h 6099650"/>
                    <a:gd name="connsiteX146" fmla="*/ 889000 w 4495800"/>
                    <a:gd name="connsiteY146" fmla="*/ 5832950 h 6099650"/>
                    <a:gd name="connsiteX147" fmla="*/ 876300 w 4495800"/>
                    <a:gd name="connsiteY147" fmla="*/ 5934550 h 6099650"/>
                    <a:gd name="connsiteX148" fmla="*/ 812800 w 4495800"/>
                    <a:gd name="connsiteY148" fmla="*/ 5998050 h 6099650"/>
                    <a:gd name="connsiteX149" fmla="*/ 812800 w 4495800"/>
                    <a:gd name="connsiteY149" fmla="*/ 6099650 h 6099650"/>
                    <a:gd name="connsiteX150" fmla="*/ 4445000 w 4495800"/>
                    <a:gd name="connsiteY150" fmla="*/ 6086950 h 6099650"/>
                    <a:gd name="connsiteX151" fmla="*/ 4495800 w 4495800"/>
                    <a:gd name="connsiteY151" fmla="*/ 16350 h 6099650"/>
                    <a:gd name="connsiteX152" fmla="*/ 3035300 w 4495800"/>
                    <a:gd name="connsiteY152" fmla="*/ 29050 h 6099650"/>
                    <a:gd name="connsiteX153" fmla="*/ 3060700 w 4495800"/>
                    <a:gd name="connsiteY153" fmla="*/ 41750 h 6099650"/>
                    <a:gd name="connsiteX154" fmla="*/ 2984500 w 4495800"/>
                    <a:gd name="connsiteY154" fmla="*/ 3650 h 6099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Lst>
                  <a:rect l="l" t="t" r="r" b="b"/>
                  <a:pathLst>
                    <a:path w="4495800" h="6099650">
                      <a:moveTo>
                        <a:pt x="2984500" y="3650"/>
                      </a:moveTo>
                      <a:cubicBezTo>
                        <a:pt x="2997200" y="16350"/>
                        <a:pt x="3007656" y="31787"/>
                        <a:pt x="3022600" y="41750"/>
                      </a:cubicBezTo>
                      <a:cubicBezTo>
                        <a:pt x="3033739" y="49176"/>
                        <a:pt x="3050247" y="46087"/>
                        <a:pt x="3060700" y="54450"/>
                      </a:cubicBezTo>
                      <a:cubicBezTo>
                        <a:pt x="3072619" y="63985"/>
                        <a:pt x="3077633" y="79850"/>
                        <a:pt x="3086100" y="92550"/>
                      </a:cubicBezTo>
                      <a:cubicBezTo>
                        <a:pt x="3081867" y="168750"/>
                        <a:pt x="3096540" y="248425"/>
                        <a:pt x="3073400" y="321150"/>
                      </a:cubicBezTo>
                      <a:cubicBezTo>
                        <a:pt x="3052617" y="386468"/>
                        <a:pt x="2901008" y="381569"/>
                        <a:pt x="2870200" y="384650"/>
                      </a:cubicBezTo>
                      <a:cubicBezTo>
                        <a:pt x="2861733" y="397350"/>
                        <a:pt x="2855593" y="411957"/>
                        <a:pt x="2844800" y="422750"/>
                      </a:cubicBezTo>
                      <a:cubicBezTo>
                        <a:pt x="2820181" y="447369"/>
                        <a:pt x="2799588" y="450521"/>
                        <a:pt x="2768600" y="460850"/>
                      </a:cubicBezTo>
                      <a:cubicBezTo>
                        <a:pt x="2506133" y="452383"/>
                        <a:pt x="2230327" y="518492"/>
                        <a:pt x="1981200" y="435450"/>
                      </a:cubicBezTo>
                      <a:cubicBezTo>
                        <a:pt x="1968500" y="431217"/>
                        <a:pt x="1955972" y="426428"/>
                        <a:pt x="1943100" y="422750"/>
                      </a:cubicBezTo>
                      <a:cubicBezTo>
                        <a:pt x="1926317" y="417955"/>
                        <a:pt x="1909233" y="414283"/>
                        <a:pt x="1892300" y="410050"/>
                      </a:cubicBezTo>
                      <a:cubicBezTo>
                        <a:pt x="1883833" y="397350"/>
                        <a:pt x="1876671" y="383676"/>
                        <a:pt x="1866900" y="371950"/>
                      </a:cubicBezTo>
                      <a:cubicBezTo>
                        <a:pt x="1855402" y="358152"/>
                        <a:pt x="1840489" y="347487"/>
                        <a:pt x="1828800" y="333850"/>
                      </a:cubicBezTo>
                      <a:cubicBezTo>
                        <a:pt x="1824470" y="328798"/>
                        <a:pt x="1771485" y="258867"/>
                        <a:pt x="1765300" y="244950"/>
                      </a:cubicBezTo>
                      <a:cubicBezTo>
                        <a:pt x="1754426" y="220484"/>
                        <a:pt x="1739900" y="168750"/>
                        <a:pt x="1739900" y="168750"/>
                      </a:cubicBezTo>
                      <a:cubicBezTo>
                        <a:pt x="1729563" y="55038"/>
                        <a:pt x="1764883" y="41542"/>
                        <a:pt x="1689100" y="3650"/>
                      </a:cubicBezTo>
                      <a:cubicBezTo>
                        <a:pt x="1685314" y="1757"/>
                        <a:pt x="1680633" y="3650"/>
                        <a:pt x="1676400" y="3650"/>
                      </a:cubicBezTo>
                      <a:cubicBezTo>
                        <a:pt x="1532467" y="7883"/>
                        <a:pt x="1387664" y="0"/>
                        <a:pt x="1244600" y="16350"/>
                      </a:cubicBezTo>
                      <a:cubicBezTo>
                        <a:pt x="1231300" y="17870"/>
                        <a:pt x="1239326" y="43311"/>
                        <a:pt x="1231900" y="54450"/>
                      </a:cubicBezTo>
                      <a:cubicBezTo>
                        <a:pt x="1221937" y="69394"/>
                        <a:pt x="1206500" y="79850"/>
                        <a:pt x="1193800" y="92550"/>
                      </a:cubicBezTo>
                      <a:cubicBezTo>
                        <a:pt x="1189567" y="105250"/>
                        <a:pt x="1187087" y="118676"/>
                        <a:pt x="1181100" y="130650"/>
                      </a:cubicBezTo>
                      <a:cubicBezTo>
                        <a:pt x="1174274" y="144302"/>
                        <a:pt x="1161899" y="154802"/>
                        <a:pt x="1155700" y="168750"/>
                      </a:cubicBezTo>
                      <a:cubicBezTo>
                        <a:pt x="1111155" y="268976"/>
                        <a:pt x="1160740" y="224657"/>
                        <a:pt x="1092200" y="270350"/>
                      </a:cubicBezTo>
                      <a:cubicBezTo>
                        <a:pt x="1075162" y="321465"/>
                        <a:pt x="1066141" y="329596"/>
                        <a:pt x="1092200" y="397350"/>
                      </a:cubicBezTo>
                      <a:cubicBezTo>
                        <a:pt x="1103159" y="425842"/>
                        <a:pt x="1143000" y="473550"/>
                        <a:pt x="1143000" y="473550"/>
                      </a:cubicBezTo>
                      <a:cubicBezTo>
                        <a:pt x="1107947" y="578710"/>
                        <a:pt x="1132452" y="527473"/>
                        <a:pt x="1066800" y="625950"/>
                      </a:cubicBezTo>
                      <a:lnTo>
                        <a:pt x="1041400" y="664050"/>
                      </a:lnTo>
                      <a:cubicBezTo>
                        <a:pt x="1032933" y="676750"/>
                        <a:pt x="1028700" y="693683"/>
                        <a:pt x="1016000" y="702150"/>
                      </a:cubicBezTo>
                      <a:cubicBezTo>
                        <a:pt x="928661" y="760376"/>
                        <a:pt x="968760" y="743297"/>
                        <a:pt x="901700" y="765650"/>
                      </a:cubicBezTo>
                      <a:cubicBezTo>
                        <a:pt x="876300" y="740250"/>
                        <a:pt x="845425" y="719338"/>
                        <a:pt x="825500" y="689450"/>
                      </a:cubicBezTo>
                      <a:cubicBezTo>
                        <a:pt x="817033" y="676750"/>
                        <a:pt x="811587" y="661401"/>
                        <a:pt x="800100" y="651350"/>
                      </a:cubicBezTo>
                      <a:cubicBezTo>
                        <a:pt x="762264" y="618243"/>
                        <a:pt x="731152" y="599188"/>
                        <a:pt x="685800" y="587850"/>
                      </a:cubicBezTo>
                      <a:cubicBezTo>
                        <a:pt x="664859" y="582615"/>
                        <a:pt x="643467" y="579383"/>
                        <a:pt x="622300" y="575150"/>
                      </a:cubicBezTo>
                      <a:lnTo>
                        <a:pt x="495300" y="587850"/>
                      </a:lnTo>
                      <a:cubicBezTo>
                        <a:pt x="465571" y="591348"/>
                        <a:pt x="436103" y="596837"/>
                        <a:pt x="406400" y="600550"/>
                      </a:cubicBezTo>
                      <a:cubicBezTo>
                        <a:pt x="368362" y="605305"/>
                        <a:pt x="330200" y="609017"/>
                        <a:pt x="292100" y="613250"/>
                      </a:cubicBezTo>
                      <a:cubicBezTo>
                        <a:pt x="204761" y="671476"/>
                        <a:pt x="244860" y="654397"/>
                        <a:pt x="177800" y="676750"/>
                      </a:cubicBezTo>
                      <a:cubicBezTo>
                        <a:pt x="90807" y="763743"/>
                        <a:pt x="121525" y="723062"/>
                        <a:pt x="76200" y="791050"/>
                      </a:cubicBezTo>
                      <a:cubicBezTo>
                        <a:pt x="79037" y="825099"/>
                        <a:pt x="75662" y="929674"/>
                        <a:pt x="101600" y="981550"/>
                      </a:cubicBezTo>
                      <a:cubicBezTo>
                        <a:pt x="108426" y="995202"/>
                        <a:pt x="118533" y="1006950"/>
                        <a:pt x="127000" y="1019650"/>
                      </a:cubicBezTo>
                      <a:cubicBezTo>
                        <a:pt x="131233" y="1066217"/>
                        <a:pt x="134237" y="1112912"/>
                        <a:pt x="139700" y="1159350"/>
                      </a:cubicBezTo>
                      <a:cubicBezTo>
                        <a:pt x="150289" y="1249360"/>
                        <a:pt x="162194" y="1216572"/>
                        <a:pt x="139700" y="1299050"/>
                      </a:cubicBezTo>
                      <a:cubicBezTo>
                        <a:pt x="132655" y="1324881"/>
                        <a:pt x="136577" y="1360398"/>
                        <a:pt x="114300" y="1375250"/>
                      </a:cubicBezTo>
                      <a:lnTo>
                        <a:pt x="76200" y="1400650"/>
                      </a:lnTo>
                      <a:lnTo>
                        <a:pt x="25400" y="1476850"/>
                      </a:lnTo>
                      <a:lnTo>
                        <a:pt x="0" y="1514950"/>
                      </a:lnTo>
                      <a:cubicBezTo>
                        <a:pt x="19194" y="1591725"/>
                        <a:pt x="7180" y="1549191"/>
                        <a:pt x="38100" y="1641950"/>
                      </a:cubicBezTo>
                      <a:cubicBezTo>
                        <a:pt x="49929" y="1677438"/>
                        <a:pt x="54728" y="1705221"/>
                        <a:pt x="88900" y="1730850"/>
                      </a:cubicBezTo>
                      <a:cubicBezTo>
                        <a:pt x="90934" y="1732375"/>
                        <a:pt x="174166" y="1765980"/>
                        <a:pt x="190500" y="1768950"/>
                      </a:cubicBezTo>
                      <a:cubicBezTo>
                        <a:pt x="224080" y="1775055"/>
                        <a:pt x="258233" y="1777417"/>
                        <a:pt x="292100" y="1781650"/>
                      </a:cubicBezTo>
                      <a:cubicBezTo>
                        <a:pt x="304800" y="1785883"/>
                        <a:pt x="320734" y="1784884"/>
                        <a:pt x="330200" y="1794350"/>
                      </a:cubicBezTo>
                      <a:cubicBezTo>
                        <a:pt x="351786" y="1815936"/>
                        <a:pt x="352040" y="1860897"/>
                        <a:pt x="381000" y="1870550"/>
                      </a:cubicBezTo>
                      <a:cubicBezTo>
                        <a:pt x="393700" y="1874783"/>
                        <a:pt x="406113" y="1880003"/>
                        <a:pt x="419100" y="1883250"/>
                      </a:cubicBezTo>
                      <a:cubicBezTo>
                        <a:pt x="483798" y="1899424"/>
                        <a:pt x="525776" y="1900747"/>
                        <a:pt x="596900" y="1908650"/>
                      </a:cubicBezTo>
                      <a:lnTo>
                        <a:pt x="711200" y="1946750"/>
                      </a:lnTo>
                      <a:lnTo>
                        <a:pt x="749300" y="1959450"/>
                      </a:lnTo>
                      <a:cubicBezTo>
                        <a:pt x="752260" y="1980167"/>
                        <a:pt x="751463" y="2065914"/>
                        <a:pt x="787400" y="2086450"/>
                      </a:cubicBezTo>
                      <a:cubicBezTo>
                        <a:pt x="806142" y="2097160"/>
                        <a:pt x="829733" y="2094917"/>
                        <a:pt x="850900" y="2099150"/>
                      </a:cubicBezTo>
                      <a:cubicBezTo>
                        <a:pt x="856023" y="2124763"/>
                        <a:pt x="859101" y="2182063"/>
                        <a:pt x="889000" y="2200750"/>
                      </a:cubicBezTo>
                      <a:cubicBezTo>
                        <a:pt x="911704" y="2214940"/>
                        <a:pt x="939800" y="2217683"/>
                        <a:pt x="965200" y="2226150"/>
                      </a:cubicBezTo>
                      <a:cubicBezTo>
                        <a:pt x="1023778" y="2245676"/>
                        <a:pt x="990173" y="2236225"/>
                        <a:pt x="1066800" y="2251550"/>
                      </a:cubicBezTo>
                      <a:cubicBezTo>
                        <a:pt x="1094913" y="2270292"/>
                        <a:pt x="1123443" y="2285714"/>
                        <a:pt x="1143000" y="2315050"/>
                      </a:cubicBezTo>
                      <a:cubicBezTo>
                        <a:pt x="1150426" y="2326189"/>
                        <a:pt x="1149199" y="2341448"/>
                        <a:pt x="1155700" y="2353150"/>
                      </a:cubicBezTo>
                      <a:cubicBezTo>
                        <a:pt x="1170525" y="2379835"/>
                        <a:pt x="1192848" y="2402046"/>
                        <a:pt x="1206500" y="2429350"/>
                      </a:cubicBezTo>
                      <a:lnTo>
                        <a:pt x="1231900" y="2480150"/>
                      </a:lnTo>
                      <a:cubicBezTo>
                        <a:pt x="1227667" y="2501317"/>
                        <a:pt x="1226779" y="2523439"/>
                        <a:pt x="1219200" y="2543650"/>
                      </a:cubicBezTo>
                      <a:cubicBezTo>
                        <a:pt x="1205116" y="2581208"/>
                        <a:pt x="1179554" y="2589180"/>
                        <a:pt x="1155700" y="2619850"/>
                      </a:cubicBezTo>
                      <a:cubicBezTo>
                        <a:pt x="1104752" y="2685354"/>
                        <a:pt x="1111362" y="2676665"/>
                        <a:pt x="1092200" y="2734150"/>
                      </a:cubicBezTo>
                      <a:cubicBezTo>
                        <a:pt x="1091382" y="2743152"/>
                        <a:pt x="1101107" y="2882570"/>
                        <a:pt x="1054100" y="2911950"/>
                      </a:cubicBezTo>
                      <a:cubicBezTo>
                        <a:pt x="1031396" y="2926140"/>
                        <a:pt x="1003300" y="2928883"/>
                        <a:pt x="977900" y="2937350"/>
                      </a:cubicBezTo>
                      <a:lnTo>
                        <a:pt x="939800" y="2950050"/>
                      </a:lnTo>
                      <a:lnTo>
                        <a:pt x="901700" y="2962750"/>
                      </a:lnTo>
                      <a:cubicBezTo>
                        <a:pt x="833967" y="2958517"/>
                        <a:pt x="764749" y="2964772"/>
                        <a:pt x="698500" y="2950050"/>
                      </a:cubicBezTo>
                      <a:cubicBezTo>
                        <a:pt x="683600" y="2946739"/>
                        <a:pt x="684826" y="2921721"/>
                        <a:pt x="673100" y="2911950"/>
                      </a:cubicBezTo>
                      <a:cubicBezTo>
                        <a:pt x="658556" y="2899830"/>
                        <a:pt x="639233" y="2895017"/>
                        <a:pt x="622300" y="2886550"/>
                      </a:cubicBezTo>
                      <a:cubicBezTo>
                        <a:pt x="613833" y="2873850"/>
                        <a:pt x="607693" y="2859243"/>
                        <a:pt x="596900" y="2848450"/>
                      </a:cubicBezTo>
                      <a:cubicBezTo>
                        <a:pt x="545673" y="2797223"/>
                        <a:pt x="511907" y="2827739"/>
                        <a:pt x="431800" y="2835750"/>
                      </a:cubicBezTo>
                      <a:cubicBezTo>
                        <a:pt x="419100" y="2844217"/>
                        <a:pt x="404493" y="2850357"/>
                        <a:pt x="393700" y="2861150"/>
                      </a:cubicBezTo>
                      <a:cubicBezTo>
                        <a:pt x="382907" y="2871943"/>
                        <a:pt x="378071" y="2887524"/>
                        <a:pt x="368300" y="2899250"/>
                      </a:cubicBezTo>
                      <a:cubicBezTo>
                        <a:pt x="356802" y="2913048"/>
                        <a:pt x="342900" y="2924650"/>
                        <a:pt x="330200" y="2937350"/>
                      </a:cubicBezTo>
                      <a:cubicBezTo>
                        <a:pt x="325967" y="2950050"/>
                        <a:pt x="324001" y="2963748"/>
                        <a:pt x="317500" y="2975450"/>
                      </a:cubicBezTo>
                      <a:cubicBezTo>
                        <a:pt x="302675" y="3002135"/>
                        <a:pt x="266700" y="3051650"/>
                        <a:pt x="266700" y="3051650"/>
                      </a:cubicBezTo>
                      <a:cubicBezTo>
                        <a:pt x="267530" y="3054969"/>
                        <a:pt x="285475" y="3132268"/>
                        <a:pt x="292100" y="3140550"/>
                      </a:cubicBezTo>
                      <a:cubicBezTo>
                        <a:pt x="310005" y="3162931"/>
                        <a:pt x="343201" y="3170284"/>
                        <a:pt x="368300" y="3178650"/>
                      </a:cubicBezTo>
                      <a:cubicBezTo>
                        <a:pt x="376767" y="3191350"/>
                        <a:pt x="381781" y="3207215"/>
                        <a:pt x="393700" y="3216750"/>
                      </a:cubicBezTo>
                      <a:cubicBezTo>
                        <a:pt x="427285" y="3243618"/>
                        <a:pt x="492144" y="3220829"/>
                        <a:pt x="520700" y="3216750"/>
                      </a:cubicBezTo>
                      <a:cubicBezTo>
                        <a:pt x="531449" y="3206001"/>
                        <a:pt x="576272" y="3156197"/>
                        <a:pt x="596900" y="3153250"/>
                      </a:cubicBezTo>
                      <a:cubicBezTo>
                        <a:pt x="614179" y="3150782"/>
                        <a:pt x="630767" y="3161717"/>
                        <a:pt x="647700" y="3165950"/>
                      </a:cubicBezTo>
                      <a:cubicBezTo>
                        <a:pt x="656167" y="3191350"/>
                        <a:pt x="658248" y="3219873"/>
                        <a:pt x="673100" y="3242150"/>
                      </a:cubicBezTo>
                      <a:cubicBezTo>
                        <a:pt x="681567" y="3254850"/>
                        <a:pt x="691674" y="3266598"/>
                        <a:pt x="698500" y="3280250"/>
                      </a:cubicBezTo>
                      <a:cubicBezTo>
                        <a:pt x="704487" y="3292224"/>
                        <a:pt x="701734" y="3308884"/>
                        <a:pt x="711200" y="3318350"/>
                      </a:cubicBezTo>
                      <a:cubicBezTo>
                        <a:pt x="732786" y="3339936"/>
                        <a:pt x="765814" y="3347564"/>
                        <a:pt x="787400" y="3369150"/>
                      </a:cubicBezTo>
                      <a:cubicBezTo>
                        <a:pt x="836293" y="3418043"/>
                        <a:pt x="810556" y="3397287"/>
                        <a:pt x="863600" y="3432650"/>
                      </a:cubicBezTo>
                      <a:cubicBezTo>
                        <a:pt x="873929" y="3463638"/>
                        <a:pt x="877081" y="3484231"/>
                        <a:pt x="901700" y="3508850"/>
                      </a:cubicBezTo>
                      <a:cubicBezTo>
                        <a:pt x="912493" y="3519643"/>
                        <a:pt x="927380" y="3525378"/>
                        <a:pt x="939800" y="3534250"/>
                      </a:cubicBezTo>
                      <a:cubicBezTo>
                        <a:pt x="1007076" y="3582304"/>
                        <a:pt x="966872" y="3564441"/>
                        <a:pt x="1028700" y="3585050"/>
                      </a:cubicBezTo>
                      <a:cubicBezTo>
                        <a:pt x="1135012" y="3567331"/>
                        <a:pt x="1083474" y="3586634"/>
                        <a:pt x="1181100" y="3521550"/>
                      </a:cubicBezTo>
                      <a:lnTo>
                        <a:pt x="1219200" y="3496150"/>
                      </a:lnTo>
                      <a:cubicBezTo>
                        <a:pt x="1227667" y="3483450"/>
                        <a:pt x="1231657" y="3466140"/>
                        <a:pt x="1244600" y="3458050"/>
                      </a:cubicBezTo>
                      <a:cubicBezTo>
                        <a:pt x="1267304" y="3443860"/>
                        <a:pt x="1320800" y="3432650"/>
                        <a:pt x="1320800" y="3432650"/>
                      </a:cubicBezTo>
                      <a:cubicBezTo>
                        <a:pt x="1333500" y="3436883"/>
                        <a:pt x="1351119" y="3434457"/>
                        <a:pt x="1358900" y="3445350"/>
                      </a:cubicBezTo>
                      <a:cubicBezTo>
                        <a:pt x="1374462" y="3467137"/>
                        <a:pt x="1375833" y="3496150"/>
                        <a:pt x="1384300" y="3521550"/>
                      </a:cubicBezTo>
                      <a:cubicBezTo>
                        <a:pt x="1416222" y="3617315"/>
                        <a:pt x="1373161" y="3499273"/>
                        <a:pt x="1422400" y="3597750"/>
                      </a:cubicBezTo>
                      <a:cubicBezTo>
                        <a:pt x="1428387" y="3609724"/>
                        <a:pt x="1430867" y="3623150"/>
                        <a:pt x="1435100" y="3635850"/>
                      </a:cubicBezTo>
                      <a:cubicBezTo>
                        <a:pt x="1426734" y="3660949"/>
                        <a:pt x="1419381" y="3694145"/>
                        <a:pt x="1397000" y="3712050"/>
                      </a:cubicBezTo>
                      <a:cubicBezTo>
                        <a:pt x="1386547" y="3720413"/>
                        <a:pt x="1371600" y="3720517"/>
                        <a:pt x="1358900" y="3724750"/>
                      </a:cubicBezTo>
                      <a:cubicBezTo>
                        <a:pt x="1300674" y="3812089"/>
                        <a:pt x="1317753" y="3771990"/>
                        <a:pt x="1295400" y="3839050"/>
                      </a:cubicBezTo>
                      <a:cubicBezTo>
                        <a:pt x="1291167" y="3868683"/>
                        <a:pt x="1291302" y="3899278"/>
                        <a:pt x="1282700" y="3927950"/>
                      </a:cubicBezTo>
                      <a:cubicBezTo>
                        <a:pt x="1278314" y="3942570"/>
                        <a:pt x="1257993" y="3950802"/>
                        <a:pt x="1257300" y="3966050"/>
                      </a:cubicBezTo>
                      <a:cubicBezTo>
                        <a:pt x="1253643" y="4046512"/>
                        <a:pt x="1264050" y="4127025"/>
                        <a:pt x="1270000" y="4207350"/>
                      </a:cubicBezTo>
                      <a:cubicBezTo>
                        <a:pt x="1272521" y="4241387"/>
                        <a:pt x="1257331" y="4286118"/>
                        <a:pt x="1282700" y="4308950"/>
                      </a:cubicBezTo>
                      <a:cubicBezTo>
                        <a:pt x="1311194" y="4334594"/>
                        <a:pt x="1358856" y="4317836"/>
                        <a:pt x="1397000" y="4321650"/>
                      </a:cubicBezTo>
                      <a:lnTo>
                        <a:pt x="1536700" y="4334350"/>
                      </a:lnTo>
                      <a:cubicBezTo>
                        <a:pt x="1540919" y="4334702"/>
                        <a:pt x="1545167" y="4334350"/>
                        <a:pt x="1549400" y="4334350"/>
                      </a:cubicBezTo>
                      <a:cubicBezTo>
                        <a:pt x="1447800" y="4402083"/>
                        <a:pt x="1570567" y="4313183"/>
                        <a:pt x="1485900" y="4397850"/>
                      </a:cubicBezTo>
                      <a:cubicBezTo>
                        <a:pt x="1475107" y="4408643"/>
                        <a:pt x="1460500" y="4414783"/>
                        <a:pt x="1447800" y="4423250"/>
                      </a:cubicBezTo>
                      <a:cubicBezTo>
                        <a:pt x="1439333" y="4435950"/>
                        <a:pt x="1426786" y="4446730"/>
                        <a:pt x="1422400" y="4461350"/>
                      </a:cubicBezTo>
                      <a:cubicBezTo>
                        <a:pt x="1413798" y="4490022"/>
                        <a:pt x="1432073" y="4530363"/>
                        <a:pt x="1409700" y="4550250"/>
                      </a:cubicBezTo>
                      <a:cubicBezTo>
                        <a:pt x="1384191" y="4572925"/>
                        <a:pt x="1341833" y="4557760"/>
                        <a:pt x="1308100" y="4562950"/>
                      </a:cubicBezTo>
                      <a:cubicBezTo>
                        <a:pt x="1286765" y="4566232"/>
                        <a:pt x="1265767" y="4571417"/>
                        <a:pt x="1244600" y="4575650"/>
                      </a:cubicBezTo>
                      <a:cubicBezTo>
                        <a:pt x="1215570" y="4662741"/>
                        <a:pt x="1249851" y="4554647"/>
                        <a:pt x="1219200" y="4677250"/>
                      </a:cubicBezTo>
                      <a:cubicBezTo>
                        <a:pt x="1215953" y="4690237"/>
                        <a:pt x="1210733" y="4702650"/>
                        <a:pt x="1206500" y="4715350"/>
                      </a:cubicBezTo>
                      <a:cubicBezTo>
                        <a:pt x="1207132" y="4718512"/>
                        <a:pt x="1221486" y="4803933"/>
                        <a:pt x="1231900" y="4816950"/>
                      </a:cubicBezTo>
                      <a:cubicBezTo>
                        <a:pt x="1241435" y="4828869"/>
                        <a:pt x="1257300" y="4833883"/>
                        <a:pt x="1270000" y="4842350"/>
                      </a:cubicBezTo>
                      <a:cubicBezTo>
                        <a:pt x="1265767" y="4897383"/>
                        <a:pt x="1264146" y="4952680"/>
                        <a:pt x="1257300" y="5007450"/>
                      </a:cubicBezTo>
                      <a:cubicBezTo>
                        <a:pt x="1251980" y="5050012"/>
                        <a:pt x="1238108" y="5045833"/>
                        <a:pt x="1219200" y="5083650"/>
                      </a:cubicBezTo>
                      <a:cubicBezTo>
                        <a:pt x="1213213" y="5095624"/>
                        <a:pt x="1210733" y="5109050"/>
                        <a:pt x="1206500" y="5121750"/>
                      </a:cubicBezTo>
                      <a:cubicBezTo>
                        <a:pt x="1219200" y="5130217"/>
                        <a:pt x="1230652" y="5140951"/>
                        <a:pt x="1244600" y="5147150"/>
                      </a:cubicBezTo>
                      <a:cubicBezTo>
                        <a:pt x="1269066" y="5158024"/>
                        <a:pt x="1298523" y="5157698"/>
                        <a:pt x="1320800" y="5172550"/>
                      </a:cubicBezTo>
                      <a:lnTo>
                        <a:pt x="1358900" y="5197950"/>
                      </a:lnTo>
                      <a:cubicBezTo>
                        <a:pt x="1367367" y="5210650"/>
                        <a:pt x="1372381" y="5226515"/>
                        <a:pt x="1384300" y="5236050"/>
                      </a:cubicBezTo>
                      <a:cubicBezTo>
                        <a:pt x="1394753" y="5244413"/>
                        <a:pt x="1419153" y="5235763"/>
                        <a:pt x="1422400" y="5248750"/>
                      </a:cubicBezTo>
                      <a:cubicBezTo>
                        <a:pt x="1431238" y="5284101"/>
                        <a:pt x="1374939" y="5294204"/>
                        <a:pt x="1358900" y="5299550"/>
                      </a:cubicBezTo>
                      <a:cubicBezTo>
                        <a:pt x="1325033" y="5295317"/>
                        <a:pt x="1290228" y="5295830"/>
                        <a:pt x="1257300" y="5286850"/>
                      </a:cubicBezTo>
                      <a:cubicBezTo>
                        <a:pt x="1229177" y="5279180"/>
                        <a:pt x="1200668" y="5239657"/>
                        <a:pt x="1181100" y="5223350"/>
                      </a:cubicBezTo>
                      <a:cubicBezTo>
                        <a:pt x="1169374" y="5213579"/>
                        <a:pt x="1154726" y="5207721"/>
                        <a:pt x="1143000" y="5197950"/>
                      </a:cubicBezTo>
                      <a:cubicBezTo>
                        <a:pt x="1079579" y="5145099"/>
                        <a:pt x="1133757" y="5169469"/>
                        <a:pt x="1066800" y="5147150"/>
                      </a:cubicBezTo>
                      <a:cubicBezTo>
                        <a:pt x="962222" y="5216868"/>
                        <a:pt x="1082062" y="5125713"/>
                        <a:pt x="1016000" y="5210650"/>
                      </a:cubicBezTo>
                      <a:cubicBezTo>
                        <a:pt x="993947" y="5239004"/>
                        <a:pt x="965200" y="5261450"/>
                        <a:pt x="939800" y="5286850"/>
                      </a:cubicBezTo>
                      <a:lnTo>
                        <a:pt x="901700" y="5324950"/>
                      </a:lnTo>
                      <a:cubicBezTo>
                        <a:pt x="905933" y="5367283"/>
                        <a:pt x="896285" y="5413455"/>
                        <a:pt x="914400" y="5451950"/>
                      </a:cubicBezTo>
                      <a:cubicBezTo>
                        <a:pt x="932244" y="5489869"/>
                        <a:pt x="1003300" y="5540850"/>
                        <a:pt x="1003300" y="5540850"/>
                      </a:cubicBezTo>
                      <a:cubicBezTo>
                        <a:pt x="1016396" y="5580139"/>
                        <a:pt x="1028700" y="5610448"/>
                        <a:pt x="1028700" y="5655150"/>
                      </a:cubicBezTo>
                      <a:cubicBezTo>
                        <a:pt x="1028700" y="5676736"/>
                        <a:pt x="1021235" y="5697709"/>
                        <a:pt x="1016000" y="5718650"/>
                      </a:cubicBezTo>
                      <a:cubicBezTo>
                        <a:pt x="1012753" y="5731637"/>
                        <a:pt x="1012766" y="5747284"/>
                        <a:pt x="1003300" y="5756750"/>
                      </a:cubicBezTo>
                      <a:cubicBezTo>
                        <a:pt x="981714" y="5778336"/>
                        <a:pt x="952500" y="5790617"/>
                        <a:pt x="927100" y="5807550"/>
                      </a:cubicBezTo>
                      <a:lnTo>
                        <a:pt x="889000" y="5832950"/>
                      </a:lnTo>
                      <a:cubicBezTo>
                        <a:pt x="884767" y="5866817"/>
                        <a:pt x="888976" y="5902861"/>
                        <a:pt x="876300" y="5934550"/>
                      </a:cubicBezTo>
                      <a:cubicBezTo>
                        <a:pt x="839611" y="6026272"/>
                        <a:pt x="832556" y="5889394"/>
                        <a:pt x="812800" y="5998050"/>
                      </a:cubicBezTo>
                      <a:cubicBezTo>
                        <a:pt x="806742" y="6031370"/>
                        <a:pt x="812800" y="6065783"/>
                        <a:pt x="812800" y="6099650"/>
                      </a:cubicBezTo>
                      <a:lnTo>
                        <a:pt x="4445000" y="6086950"/>
                      </a:lnTo>
                      <a:lnTo>
                        <a:pt x="4495800" y="16350"/>
                      </a:lnTo>
                      <a:lnTo>
                        <a:pt x="3035300" y="29050"/>
                      </a:lnTo>
                      <a:lnTo>
                        <a:pt x="3060700" y="41750"/>
                      </a:lnTo>
                      <a:lnTo>
                        <a:pt x="2984500" y="3650"/>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6" name="5 Forma libre"/>
                <p:cNvSpPr/>
                <p:nvPr/>
              </p:nvSpPr>
              <p:spPr>
                <a:xfrm>
                  <a:off x="1367606" y="2959100"/>
                  <a:ext cx="1663310" cy="3704227"/>
                </a:xfrm>
                <a:custGeom>
                  <a:avLst/>
                  <a:gdLst>
                    <a:gd name="connsiteX0" fmla="*/ 105594 w 1663310"/>
                    <a:gd name="connsiteY0" fmla="*/ 279400 h 3704227"/>
                    <a:gd name="connsiteX1" fmla="*/ 245294 w 1663310"/>
                    <a:gd name="connsiteY1" fmla="*/ 292100 h 3704227"/>
                    <a:gd name="connsiteX2" fmla="*/ 283394 w 1663310"/>
                    <a:gd name="connsiteY2" fmla="*/ 304800 h 3704227"/>
                    <a:gd name="connsiteX3" fmla="*/ 372294 w 1663310"/>
                    <a:gd name="connsiteY3" fmla="*/ 292100 h 3704227"/>
                    <a:gd name="connsiteX4" fmla="*/ 423094 w 1663310"/>
                    <a:gd name="connsiteY4" fmla="*/ 101600 h 3704227"/>
                    <a:gd name="connsiteX5" fmla="*/ 448494 w 1663310"/>
                    <a:gd name="connsiteY5" fmla="*/ 63500 h 3704227"/>
                    <a:gd name="connsiteX6" fmla="*/ 461194 w 1663310"/>
                    <a:gd name="connsiteY6" fmla="*/ 25400 h 3704227"/>
                    <a:gd name="connsiteX7" fmla="*/ 537394 w 1663310"/>
                    <a:gd name="connsiteY7" fmla="*/ 0 h 3704227"/>
                    <a:gd name="connsiteX8" fmla="*/ 600894 w 1663310"/>
                    <a:gd name="connsiteY8" fmla="*/ 12700 h 3704227"/>
                    <a:gd name="connsiteX9" fmla="*/ 626294 w 1663310"/>
                    <a:gd name="connsiteY9" fmla="*/ 50800 h 3704227"/>
                    <a:gd name="connsiteX10" fmla="*/ 664394 w 1663310"/>
                    <a:gd name="connsiteY10" fmla="*/ 88900 h 3704227"/>
                    <a:gd name="connsiteX11" fmla="*/ 740594 w 1663310"/>
                    <a:gd name="connsiteY11" fmla="*/ 114300 h 3704227"/>
                    <a:gd name="connsiteX12" fmla="*/ 778694 w 1663310"/>
                    <a:gd name="connsiteY12" fmla="*/ 127000 h 3704227"/>
                    <a:gd name="connsiteX13" fmla="*/ 854894 w 1663310"/>
                    <a:gd name="connsiteY13" fmla="*/ 165100 h 3704227"/>
                    <a:gd name="connsiteX14" fmla="*/ 931094 w 1663310"/>
                    <a:gd name="connsiteY14" fmla="*/ 228600 h 3704227"/>
                    <a:gd name="connsiteX15" fmla="*/ 969194 w 1663310"/>
                    <a:gd name="connsiteY15" fmla="*/ 241300 h 3704227"/>
                    <a:gd name="connsiteX16" fmla="*/ 1032694 w 1663310"/>
                    <a:gd name="connsiteY16" fmla="*/ 317500 h 3704227"/>
                    <a:gd name="connsiteX17" fmla="*/ 1045394 w 1663310"/>
                    <a:gd name="connsiteY17" fmla="*/ 355600 h 3704227"/>
                    <a:gd name="connsiteX18" fmla="*/ 1134294 w 1663310"/>
                    <a:gd name="connsiteY18" fmla="*/ 457200 h 3704227"/>
                    <a:gd name="connsiteX19" fmla="*/ 1159694 w 1663310"/>
                    <a:gd name="connsiteY19" fmla="*/ 533400 h 3704227"/>
                    <a:gd name="connsiteX20" fmla="*/ 1172394 w 1663310"/>
                    <a:gd name="connsiteY20" fmla="*/ 571500 h 3704227"/>
                    <a:gd name="connsiteX21" fmla="*/ 1210494 w 1663310"/>
                    <a:gd name="connsiteY21" fmla="*/ 584200 h 3704227"/>
                    <a:gd name="connsiteX22" fmla="*/ 1248594 w 1663310"/>
                    <a:gd name="connsiteY22" fmla="*/ 609600 h 3704227"/>
                    <a:gd name="connsiteX23" fmla="*/ 1299394 w 1663310"/>
                    <a:gd name="connsiteY23" fmla="*/ 622300 h 3704227"/>
                    <a:gd name="connsiteX24" fmla="*/ 1337494 w 1663310"/>
                    <a:gd name="connsiteY24" fmla="*/ 635000 h 3704227"/>
                    <a:gd name="connsiteX25" fmla="*/ 1375594 w 1663310"/>
                    <a:gd name="connsiteY25" fmla="*/ 774700 h 3704227"/>
                    <a:gd name="connsiteX26" fmla="*/ 1413694 w 1663310"/>
                    <a:gd name="connsiteY26" fmla="*/ 787400 h 3704227"/>
                    <a:gd name="connsiteX27" fmla="*/ 1464494 w 1663310"/>
                    <a:gd name="connsiteY27" fmla="*/ 812800 h 3704227"/>
                    <a:gd name="connsiteX28" fmla="*/ 1527994 w 1663310"/>
                    <a:gd name="connsiteY28" fmla="*/ 825500 h 3704227"/>
                    <a:gd name="connsiteX29" fmla="*/ 1578794 w 1663310"/>
                    <a:gd name="connsiteY29" fmla="*/ 838200 h 3704227"/>
                    <a:gd name="connsiteX30" fmla="*/ 1604194 w 1663310"/>
                    <a:gd name="connsiteY30" fmla="*/ 876300 h 3704227"/>
                    <a:gd name="connsiteX31" fmla="*/ 1553394 w 1663310"/>
                    <a:gd name="connsiteY31" fmla="*/ 990600 h 3704227"/>
                    <a:gd name="connsiteX32" fmla="*/ 1553394 w 1663310"/>
                    <a:gd name="connsiteY32" fmla="*/ 1066800 h 3704227"/>
                    <a:gd name="connsiteX33" fmla="*/ 1566094 w 1663310"/>
                    <a:gd name="connsiteY33" fmla="*/ 1295400 h 3704227"/>
                    <a:gd name="connsiteX34" fmla="*/ 1515294 w 1663310"/>
                    <a:gd name="connsiteY34" fmla="*/ 1371600 h 3704227"/>
                    <a:gd name="connsiteX35" fmla="*/ 1464494 w 1663310"/>
                    <a:gd name="connsiteY35" fmla="*/ 1447800 h 3704227"/>
                    <a:gd name="connsiteX36" fmla="*/ 1439094 w 1663310"/>
                    <a:gd name="connsiteY36" fmla="*/ 1485900 h 3704227"/>
                    <a:gd name="connsiteX37" fmla="*/ 1426394 w 1663310"/>
                    <a:gd name="connsiteY37" fmla="*/ 1587500 h 3704227"/>
                    <a:gd name="connsiteX38" fmla="*/ 1362894 w 1663310"/>
                    <a:gd name="connsiteY38" fmla="*/ 1663700 h 3704227"/>
                    <a:gd name="connsiteX39" fmla="*/ 1337494 w 1663310"/>
                    <a:gd name="connsiteY39" fmla="*/ 1701800 h 3704227"/>
                    <a:gd name="connsiteX40" fmla="*/ 1362894 w 1663310"/>
                    <a:gd name="connsiteY40" fmla="*/ 1739900 h 3704227"/>
                    <a:gd name="connsiteX41" fmla="*/ 1439094 w 1663310"/>
                    <a:gd name="connsiteY41" fmla="*/ 1765300 h 3704227"/>
                    <a:gd name="connsiteX42" fmla="*/ 1477194 w 1663310"/>
                    <a:gd name="connsiteY42" fmla="*/ 1778000 h 3704227"/>
                    <a:gd name="connsiteX43" fmla="*/ 1553394 w 1663310"/>
                    <a:gd name="connsiteY43" fmla="*/ 1828800 h 3704227"/>
                    <a:gd name="connsiteX44" fmla="*/ 1591494 w 1663310"/>
                    <a:gd name="connsiteY44" fmla="*/ 1905000 h 3704227"/>
                    <a:gd name="connsiteX45" fmla="*/ 1616894 w 1663310"/>
                    <a:gd name="connsiteY45" fmla="*/ 1943100 h 3704227"/>
                    <a:gd name="connsiteX46" fmla="*/ 1642294 w 1663310"/>
                    <a:gd name="connsiteY46" fmla="*/ 2032000 h 3704227"/>
                    <a:gd name="connsiteX47" fmla="*/ 1654994 w 1663310"/>
                    <a:gd name="connsiteY47" fmla="*/ 2070100 h 3704227"/>
                    <a:gd name="connsiteX48" fmla="*/ 1642294 w 1663310"/>
                    <a:gd name="connsiteY48" fmla="*/ 2235200 h 3704227"/>
                    <a:gd name="connsiteX49" fmla="*/ 1566094 w 1663310"/>
                    <a:gd name="connsiteY49" fmla="*/ 2286000 h 3704227"/>
                    <a:gd name="connsiteX50" fmla="*/ 1489894 w 1663310"/>
                    <a:gd name="connsiteY50" fmla="*/ 2324100 h 3704227"/>
                    <a:gd name="connsiteX51" fmla="*/ 1324794 w 1663310"/>
                    <a:gd name="connsiteY51" fmla="*/ 2311400 h 3704227"/>
                    <a:gd name="connsiteX52" fmla="*/ 1261294 w 1663310"/>
                    <a:gd name="connsiteY52" fmla="*/ 2247900 h 3704227"/>
                    <a:gd name="connsiteX53" fmla="*/ 1223194 w 1663310"/>
                    <a:gd name="connsiteY53" fmla="*/ 2222500 h 3704227"/>
                    <a:gd name="connsiteX54" fmla="*/ 1197794 w 1663310"/>
                    <a:gd name="connsiteY54" fmla="*/ 2184400 h 3704227"/>
                    <a:gd name="connsiteX55" fmla="*/ 1146994 w 1663310"/>
                    <a:gd name="connsiteY55" fmla="*/ 2197100 h 3704227"/>
                    <a:gd name="connsiteX56" fmla="*/ 1185094 w 1663310"/>
                    <a:gd name="connsiteY56" fmla="*/ 2387600 h 3704227"/>
                    <a:gd name="connsiteX57" fmla="*/ 1197794 w 1663310"/>
                    <a:gd name="connsiteY57" fmla="*/ 2438400 h 3704227"/>
                    <a:gd name="connsiteX58" fmla="*/ 1261294 w 1663310"/>
                    <a:gd name="connsiteY58" fmla="*/ 2501900 h 3704227"/>
                    <a:gd name="connsiteX59" fmla="*/ 1299394 w 1663310"/>
                    <a:gd name="connsiteY59" fmla="*/ 2514600 h 3704227"/>
                    <a:gd name="connsiteX60" fmla="*/ 1337494 w 1663310"/>
                    <a:gd name="connsiteY60" fmla="*/ 2540000 h 3704227"/>
                    <a:gd name="connsiteX61" fmla="*/ 1134294 w 1663310"/>
                    <a:gd name="connsiteY61" fmla="*/ 2540000 h 3704227"/>
                    <a:gd name="connsiteX62" fmla="*/ 1108894 w 1663310"/>
                    <a:gd name="connsiteY62" fmla="*/ 2501900 h 3704227"/>
                    <a:gd name="connsiteX63" fmla="*/ 1045394 w 1663310"/>
                    <a:gd name="connsiteY63" fmla="*/ 2425700 h 3704227"/>
                    <a:gd name="connsiteX64" fmla="*/ 1032694 w 1663310"/>
                    <a:gd name="connsiteY64" fmla="*/ 2882900 h 3704227"/>
                    <a:gd name="connsiteX65" fmla="*/ 1019994 w 1663310"/>
                    <a:gd name="connsiteY65" fmla="*/ 2921000 h 3704227"/>
                    <a:gd name="connsiteX66" fmla="*/ 994594 w 1663310"/>
                    <a:gd name="connsiteY66" fmla="*/ 3111500 h 3704227"/>
                    <a:gd name="connsiteX67" fmla="*/ 981894 w 1663310"/>
                    <a:gd name="connsiteY67" fmla="*/ 3149600 h 3704227"/>
                    <a:gd name="connsiteX68" fmla="*/ 905694 w 1663310"/>
                    <a:gd name="connsiteY68" fmla="*/ 3200400 h 3704227"/>
                    <a:gd name="connsiteX69" fmla="*/ 854894 w 1663310"/>
                    <a:gd name="connsiteY69" fmla="*/ 3187700 h 3704227"/>
                    <a:gd name="connsiteX70" fmla="*/ 778694 w 1663310"/>
                    <a:gd name="connsiteY70" fmla="*/ 3124200 h 3704227"/>
                    <a:gd name="connsiteX71" fmla="*/ 753294 w 1663310"/>
                    <a:gd name="connsiteY71" fmla="*/ 3086100 h 3704227"/>
                    <a:gd name="connsiteX72" fmla="*/ 715194 w 1663310"/>
                    <a:gd name="connsiteY72" fmla="*/ 3048000 h 3704227"/>
                    <a:gd name="connsiteX73" fmla="*/ 651694 w 1663310"/>
                    <a:gd name="connsiteY73" fmla="*/ 2984500 h 3704227"/>
                    <a:gd name="connsiteX74" fmla="*/ 626294 w 1663310"/>
                    <a:gd name="connsiteY74" fmla="*/ 2946400 h 3704227"/>
                    <a:gd name="connsiteX75" fmla="*/ 550094 w 1663310"/>
                    <a:gd name="connsiteY75" fmla="*/ 2895600 h 3704227"/>
                    <a:gd name="connsiteX76" fmla="*/ 511994 w 1663310"/>
                    <a:gd name="connsiteY76" fmla="*/ 2921000 h 3704227"/>
                    <a:gd name="connsiteX77" fmla="*/ 486594 w 1663310"/>
                    <a:gd name="connsiteY77" fmla="*/ 3009900 h 3704227"/>
                    <a:gd name="connsiteX78" fmla="*/ 448494 w 1663310"/>
                    <a:gd name="connsiteY78" fmla="*/ 3048000 h 3704227"/>
                    <a:gd name="connsiteX79" fmla="*/ 461194 w 1663310"/>
                    <a:gd name="connsiteY79" fmla="*/ 3124200 h 3704227"/>
                    <a:gd name="connsiteX80" fmla="*/ 473894 w 1663310"/>
                    <a:gd name="connsiteY80" fmla="*/ 3162300 h 3704227"/>
                    <a:gd name="connsiteX81" fmla="*/ 448494 w 1663310"/>
                    <a:gd name="connsiteY81" fmla="*/ 3200400 h 3704227"/>
                    <a:gd name="connsiteX82" fmla="*/ 461194 w 1663310"/>
                    <a:gd name="connsiteY82" fmla="*/ 3251200 h 3704227"/>
                    <a:gd name="connsiteX83" fmla="*/ 486594 w 1663310"/>
                    <a:gd name="connsiteY83" fmla="*/ 3289300 h 3704227"/>
                    <a:gd name="connsiteX84" fmla="*/ 473894 w 1663310"/>
                    <a:gd name="connsiteY84" fmla="*/ 3505200 h 3704227"/>
                    <a:gd name="connsiteX85" fmla="*/ 486594 w 1663310"/>
                    <a:gd name="connsiteY85" fmla="*/ 3543300 h 3704227"/>
                    <a:gd name="connsiteX86" fmla="*/ 461194 w 1663310"/>
                    <a:gd name="connsiteY86" fmla="*/ 3581400 h 3704227"/>
                    <a:gd name="connsiteX87" fmla="*/ 461194 w 1663310"/>
                    <a:gd name="connsiteY87" fmla="*/ 3568700 h 3704227"/>
                    <a:gd name="connsiteX88" fmla="*/ 16694 w 1663310"/>
                    <a:gd name="connsiteY88" fmla="*/ 3543300 h 3704227"/>
                    <a:gd name="connsiteX89" fmla="*/ 29394 w 1663310"/>
                    <a:gd name="connsiteY89" fmla="*/ 279400 h 3704227"/>
                    <a:gd name="connsiteX90" fmla="*/ 105594 w 1663310"/>
                    <a:gd name="connsiteY90" fmla="*/ 254000 h 3704227"/>
                    <a:gd name="connsiteX91" fmla="*/ 105594 w 1663310"/>
                    <a:gd name="connsiteY91" fmla="*/ 279400 h 3704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1663310" h="3704227">
                      <a:moveTo>
                        <a:pt x="105594" y="279400"/>
                      </a:moveTo>
                      <a:cubicBezTo>
                        <a:pt x="128877" y="285750"/>
                        <a:pt x="199005" y="285487"/>
                        <a:pt x="245294" y="292100"/>
                      </a:cubicBezTo>
                      <a:cubicBezTo>
                        <a:pt x="258546" y="293993"/>
                        <a:pt x="270007" y="304800"/>
                        <a:pt x="283394" y="304800"/>
                      </a:cubicBezTo>
                      <a:cubicBezTo>
                        <a:pt x="313328" y="304800"/>
                        <a:pt x="342661" y="296333"/>
                        <a:pt x="372294" y="292100"/>
                      </a:cubicBezTo>
                      <a:cubicBezTo>
                        <a:pt x="455190" y="209204"/>
                        <a:pt x="384067" y="296734"/>
                        <a:pt x="423094" y="101600"/>
                      </a:cubicBezTo>
                      <a:cubicBezTo>
                        <a:pt x="426087" y="86633"/>
                        <a:pt x="441668" y="77152"/>
                        <a:pt x="448494" y="63500"/>
                      </a:cubicBezTo>
                      <a:cubicBezTo>
                        <a:pt x="454481" y="51526"/>
                        <a:pt x="450301" y="33181"/>
                        <a:pt x="461194" y="25400"/>
                      </a:cubicBezTo>
                      <a:cubicBezTo>
                        <a:pt x="482981" y="9838"/>
                        <a:pt x="537394" y="0"/>
                        <a:pt x="537394" y="0"/>
                      </a:cubicBezTo>
                      <a:cubicBezTo>
                        <a:pt x="558561" y="4233"/>
                        <a:pt x="582152" y="1990"/>
                        <a:pt x="600894" y="12700"/>
                      </a:cubicBezTo>
                      <a:cubicBezTo>
                        <a:pt x="614146" y="20273"/>
                        <a:pt x="616523" y="39074"/>
                        <a:pt x="626294" y="50800"/>
                      </a:cubicBezTo>
                      <a:cubicBezTo>
                        <a:pt x="637792" y="64598"/>
                        <a:pt x="648694" y="80178"/>
                        <a:pt x="664394" y="88900"/>
                      </a:cubicBezTo>
                      <a:cubicBezTo>
                        <a:pt x="687799" y="101903"/>
                        <a:pt x="715194" y="105833"/>
                        <a:pt x="740594" y="114300"/>
                      </a:cubicBezTo>
                      <a:cubicBezTo>
                        <a:pt x="753294" y="118533"/>
                        <a:pt x="767555" y="119574"/>
                        <a:pt x="778694" y="127000"/>
                      </a:cubicBezTo>
                      <a:cubicBezTo>
                        <a:pt x="827933" y="159826"/>
                        <a:pt x="802314" y="147573"/>
                        <a:pt x="854894" y="165100"/>
                      </a:cubicBezTo>
                      <a:cubicBezTo>
                        <a:pt x="882981" y="193187"/>
                        <a:pt x="895731" y="210919"/>
                        <a:pt x="931094" y="228600"/>
                      </a:cubicBezTo>
                      <a:cubicBezTo>
                        <a:pt x="943068" y="234587"/>
                        <a:pt x="956494" y="237067"/>
                        <a:pt x="969194" y="241300"/>
                      </a:cubicBezTo>
                      <a:cubicBezTo>
                        <a:pt x="997281" y="269387"/>
                        <a:pt x="1015013" y="282137"/>
                        <a:pt x="1032694" y="317500"/>
                      </a:cubicBezTo>
                      <a:cubicBezTo>
                        <a:pt x="1038681" y="329474"/>
                        <a:pt x="1038893" y="343898"/>
                        <a:pt x="1045394" y="355600"/>
                      </a:cubicBezTo>
                      <a:cubicBezTo>
                        <a:pt x="1088972" y="434041"/>
                        <a:pt x="1078638" y="420096"/>
                        <a:pt x="1134294" y="457200"/>
                      </a:cubicBezTo>
                      <a:lnTo>
                        <a:pt x="1159694" y="533400"/>
                      </a:lnTo>
                      <a:cubicBezTo>
                        <a:pt x="1163927" y="546100"/>
                        <a:pt x="1159694" y="567267"/>
                        <a:pt x="1172394" y="571500"/>
                      </a:cubicBezTo>
                      <a:cubicBezTo>
                        <a:pt x="1185094" y="575733"/>
                        <a:pt x="1198520" y="578213"/>
                        <a:pt x="1210494" y="584200"/>
                      </a:cubicBezTo>
                      <a:cubicBezTo>
                        <a:pt x="1224146" y="591026"/>
                        <a:pt x="1234565" y="603587"/>
                        <a:pt x="1248594" y="609600"/>
                      </a:cubicBezTo>
                      <a:cubicBezTo>
                        <a:pt x="1264637" y="616476"/>
                        <a:pt x="1282611" y="617505"/>
                        <a:pt x="1299394" y="622300"/>
                      </a:cubicBezTo>
                      <a:cubicBezTo>
                        <a:pt x="1312266" y="625978"/>
                        <a:pt x="1324794" y="630767"/>
                        <a:pt x="1337494" y="635000"/>
                      </a:cubicBezTo>
                      <a:cubicBezTo>
                        <a:pt x="1342650" y="671093"/>
                        <a:pt x="1343272" y="742378"/>
                        <a:pt x="1375594" y="774700"/>
                      </a:cubicBezTo>
                      <a:cubicBezTo>
                        <a:pt x="1385060" y="784166"/>
                        <a:pt x="1401389" y="782127"/>
                        <a:pt x="1413694" y="787400"/>
                      </a:cubicBezTo>
                      <a:cubicBezTo>
                        <a:pt x="1431095" y="794858"/>
                        <a:pt x="1446533" y="806813"/>
                        <a:pt x="1464494" y="812800"/>
                      </a:cubicBezTo>
                      <a:cubicBezTo>
                        <a:pt x="1484972" y="819626"/>
                        <a:pt x="1506922" y="820817"/>
                        <a:pt x="1527994" y="825500"/>
                      </a:cubicBezTo>
                      <a:cubicBezTo>
                        <a:pt x="1545033" y="829286"/>
                        <a:pt x="1561861" y="833967"/>
                        <a:pt x="1578794" y="838200"/>
                      </a:cubicBezTo>
                      <a:cubicBezTo>
                        <a:pt x="1587261" y="850900"/>
                        <a:pt x="1602508" y="861130"/>
                        <a:pt x="1604194" y="876300"/>
                      </a:cubicBezTo>
                      <a:cubicBezTo>
                        <a:pt x="1612020" y="946737"/>
                        <a:pt x="1593326" y="950668"/>
                        <a:pt x="1553394" y="990600"/>
                      </a:cubicBezTo>
                      <a:cubicBezTo>
                        <a:pt x="1527053" y="1069622"/>
                        <a:pt x="1545868" y="987778"/>
                        <a:pt x="1553394" y="1066800"/>
                      </a:cubicBezTo>
                      <a:cubicBezTo>
                        <a:pt x="1560630" y="1142774"/>
                        <a:pt x="1561861" y="1219200"/>
                        <a:pt x="1566094" y="1295400"/>
                      </a:cubicBezTo>
                      <a:cubicBezTo>
                        <a:pt x="1541805" y="1368266"/>
                        <a:pt x="1570788" y="1300251"/>
                        <a:pt x="1515294" y="1371600"/>
                      </a:cubicBezTo>
                      <a:cubicBezTo>
                        <a:pt x="1496552" y="1395697"/>
                        <a:pt x="1481427" y="1422400"/>
                        <a:pt x="1464494" y="1447800"/>
                      </a:cubicBezTo>
                      <a:lnTo>
                        <a:pt x="1439094" y="1485900"/>
                      </a:lnTo>
                      <a:cubicBezTo>
                        <a:pt x="1434861" y="1519767"/>
                        <a:pt x="1435374" y="1554572"/>
                        <a:pt x="1426394" y="1587500"/>
                      </a:cubicBezTo>
                      <a:cubicBezTo>
                        <a:pt x="1418724" y="1615623"/>
                        <a:pt x="1379201" y="1644132"/>
                        <a:pt x="1362894" y="1663700"/>
                      </a:cubicBezTo>
                      <a:cubicBezTo>
                        <a:pt x="1353123" y="1675426"/>
                        <a:pt x="1345961" y="1689100"/>
                        <a:pt x="1337494" y="1701800"/>
                      </a:cubicBezTo>
                      <a:cubicBezTo>
                        <a:pt x="1345961" y="1714500"/>
                        <a:pt x="1349951" y="1731810"/>
                        <a:pt x="1362894" y="1739900"/>
                      </a:cubicBezTo>
                      <a:cubicBezTo>
                        <a:pt x="1385598" y="1754090"/>
                        <a:pt x="1413694" y="1756833"/>
                        <a:pt x="1439094" y="1765300"/>
                      </a:cubicBezTo>
                      <a:cubicBezTo>
                        <a:pt x="1451794" y="1769533"/>
                        <a:pt x="1466055" y="1770574"/>
                        <a:pt x="1477194" y="1778000"/>
                      </a:cubicBezTo>
                      <a:lnTo>
                        <a:pt x="1553394" y="1828800"/>
                      </a:lnTo>
                      <a:cubicBezTo>
                        <a:pt x="1626187" y="1937989"/>
                        <a:pt x="1538914" y="1799840"/>
                        <a:pt x="1591494" y="1905000"/>
                      </a:cubicBezTo>
                      <a:cubicBezTo>
                        <a:pt x="1598320" y="1918652"/>
                        <a:pt x="1610068" y="1929448"/>
                        <a:pt x="1616894" y="1943100"/>
                      </a:cubicBezTo>
                      <a:cubicBezTo>
                        <a:pt x="1627044" y="1963400"/>
                        <a:pt x="1636869" y="2013011"/>
                        <a:pt x="1642294" y="2032000"/>
                      </a:cubicBezTo>
                      <a:cubicBezTo>
                        <a:pt x="1645972" y="2044872"/>
                        <a:pt x="1650761" y="2057400"/>
                        <a:pt x="1654994" y="2070100"/>
                      </a:cubicBezTo>
                      <a:cubicBezTo>
                        <a:pt x="1650761" y="2125133"/>
                        <a:pt x="1663310" y="2184162"/>
                        <a:pt x="1642294" y="2235200"/>
                      </a:cubicBezTo>
                      <a:cubicBezTo>
                        <a:pt x="1630671" y="2263428"/>
                        <a:pt x="1591494" y="2269067"/>
                        <a:pt x="1566094" y="2286000"/>
                      </a:cubicBezTo>
                      <a:cubicBezTo>
                        <a:pt x="1516855" y="2318826"/>
                        <a:pt x="1542474" y="2306573"/>
                        <a:pt x="1489894" y="2324100"/>
                      </a:cubicBezTo>
                      <a:cubicBezTo>
                        <a:pt x="1434861" y="2319867"/>
                        <a:pt x="1379045" y="2321572"/>
                        <a:pt x="1324794" y="2311400"/>
                      </a:cubicBezTo>
                      <a:cubicBezTo>
                        <a:pt x="1283112" y="2303585"/>
                        <a:pt x="1286043" y="2272649"/>
                        <a:pt x="1261294" y="2247900"/>
                      </a:cubicBezTo>
                      <a:cubicBezTo>
                        <a:pt x="1250501" y="2237107"/>
                        <a:pt x="1235894" y="2230967"/>
                        <a:pt x="1223194" y="2222500"/>
                      </a:cubicBezTo>
                      <a:cubicBezTo>
                        <a:pt x="1214727" y="2209800"/>
                        <a:pt x="1212274" y="2189227"/>
                        <a:pt x="1197794" y="2184400"/>
                      </a:cubicBezTo>
                      <a:cubicBezTo>
                        <a:pt x="1181235" y="2178880"/>
                        <a:pt x="1150919" y="2180093"/>
                        <a:pt x="1146994" y="2197100"/>
                      </a:cubicBezTo>
                      <a:cubicBezTo>
                        <a:pt x="1121852" y="2306047"/>
                        <a:pt x="1143128" y="2324651"/>
                        <a:pt x="1185094" y="2387600"/>
                      </a:cubicBezTo>
                      <a:cubicBezTo>
                        <a:pt x="1189327" y="2404533"/>
                        <a:pt x="1190918" y="2422357"/>
                        <a:pt x="1197794" y="2438400"/>
                      </a:cubicBezTo>
                      <a:cubicBezTo>
                        <a:pt x="1211649" y="2470727"/>
                        <a:pt x="1230506" y="2486506"/>
                        <a:pt x="1261294" y="2501900"/>
                      </a:cubicBezTo>
                      <a:cubicBezTo>
                        <a:pt x="1273268" y="2507887"/>
                        <a:pt x="1287420" y="2508613"/>
                        <a:pt x="1299394" y="2514600"/>
                      </a:cubicBezTo>
                      <a:cubicBezTo>
                        <a:pt x="1313046" y="2521426"/>
                        <a:pt x="1324794" y="2531533"/>
                        <a:pt x="1337494" y="2540000"/>
                      </a:cubicBezTo>
                      <a:cubicBezTo>
                        <a:pt x="1260717" y="2565592"/>
                        <a:pt x="1256309" y="2572537"/>
                        <a:pt x="1134294" y="2540000"/>
                      </a:cubicBezTo>
                      <a:cubicBezTo>
                        <a:pt x="1119546" y="2536067"/>
                        <a:pt x="1118665" y="2513626"/>
                        <a:pt x="1108894" y="2501900"/>
                      </a:cubicBezTo>
                      <a:cubicBezTo>
                        <a:pt x="1027406" y="2404114"/>
                        <a:pt x="1108457" y="2520295"/>
                        <a:pt x="1045394" y="2425700"/>
                      </a:cubicBezTo>
                      <a:cubicBezTo>
                        <a:pt x="1041161" y="2578100"/>
                        <a:pt x="1040502" y="2730641"/>
                        <a:pt x="1032694" y="2882900"/>
                      </a:cubicBezTo>
                      <a:cubicBezTo>
                        <a:pt x="1032008" y="2896269"/>
                        <a:pt x="1022898" y="2907932"/>
                        <a:pt x="1019994" y="2921000"/>
                      </a:cubicBezTo>
                      <a:cubicBezTo>
                        <a:pt x="999112" y="3014970"/>
                        <a:pt x="1012937" y="3001445"/>
                        <a:pt x="994594" y="3111500"/>
                      </a:cubicBezTo>
                      <a:cubicBezTo>
                        <a:pt x="992393" y="3124705"/>
                        <a:pt x="989320" y="3138461"/>
                        <a:pt x="981894" y="3149600"/>
                      </a:cubicBezTo>
                      <a:cubicBezTo>
                        <a:pt x="954713" y="3190371"/>
                        <a:pt x="945638" y="3187085"/>
                        <a:pt x="905694" y="3200400"/>
                      </a:cubicBezTo>
                      <a:cubicBezTo>
                        <a:pt x="888761" y="3196167"/>
                        <a:pt x="870937" y="3194576"/>
                        <a:pt x="854894" y="3187700"/>
                      </a:cubicBezTo>
                      <a:cubicBezTo>
                        <a:pt x="828994" y="3176600"/>
                        <a:pt x="795647" y="3144543"/>
                        <a:pt x="778694" y="3124200"/>
                      </a:cubicBezTo>
                      <a:cubicBezTo>
                        <a:pt x="768923" y="3112474"/>
                        <a:pt x="763065" y="3097826"/>
                        <a:pt x="753294" y="3086100"/>
                      </a:cubicBezTo>
                      <a:cubicBezTo>
                        <a:pt x="741796" y="3072302"/>
                        <a:pt x="726692" y="3061798"/>
                        <a:pt x="715194" y="3048000"/>
                      </a:cubicBezTo>
                      <a:cubicBezTo>
                        <a:pt x="662277" y="2984500"/>
                        <a:pt x="721544" y="3031067"/>
                        <a:pt x="651694" y="2984500"/>
                      </a:cubicBezTo>
                      <a:cubicBezTo>
                        <a:pt x="643227" y="2971800"/>
                        <a:pt x="637781" y="2956451"/>
                        <a:pt x="626294" y="2946400"/>
                      </a:cubicBezTo>
                      <a:cubicBezTo>
                        <a:pt x="603320" y="2926298"/>
                        <a:pt x="550094" y="2895600"/>
                        <a:pt x="550094" y="2895600"/>
                      </a:cubicBezTo>
                      <a:cubicBezTo>
                        <a:pt x="537394" y="2904067"/>
                        <a:pt x="521529" y="2909081"/>
                        <a:pt x="511994" y="2921000"/>
                      </a:cubicBezTo>
                      <a:cubicBezTo>
                        <a:pt x="502505" y="2932861"/>
                        <a:pt x="491157" y="3001914"/>
                        <a:pt x="486594" y="3009900"/>
                      </a:cubicBezTo>
                      <a:cubicBezTo>
                        <a:pt x="477683" y="3025494"/>
                        <a:pt x="461194" y="3035300"/>
                        <a:pt x="448494" y="3048000"/>
                      </a:cubicBezTo>
                      <a:cubicBezTo>
                        <a:pt x="452727" y="3073400"/>
                        <a:pt x="455608" y="3099063"/>
                        <a:pt x="461194" y="3124200"/>
                      </a:cubicBezTo>
                      <a:cubicBezTo>
                        <a:pt x="464098" y="3137268"/>
                        <a:pt x="476095" y="3149095"/>
                        <a:pt x="473894" y="3162300"/>
                      </a:cubicBezTo>
                      <a:cubicBezTo>
                        <a:pt x="471385" y="3177356"/>
                        <a:pt x="456961" y="3187700"/>
                        <a:pt x="448494" y="3200400"/>
                      </a:cubicBezTo>
                      <a:cubicBezTo>
                        <a:pt x="452727" y="3217333"/>
                        <a:pt x="454318" y="3235157"/>
                        <a:pt x="461194" y="3251200"/>
                      </a:cubicBezTo>
                      <a:cubicBezTo>
                        <a:pt x="467207" y="3265229"/>
                        <a:pt x="484330" y="3274205"/>
                        <a:pt x="486594" y="3289300"/>
                      </a:cubicBezTo>
                      <a:cubicBezTo>
                        <a:pt x="520247" y="3513652"/>
                        <a:pt x="568983" y="3505200"/>
                        <a:pt x="473894" y="3505200"/>
                      </a:cubicBezTo>
                      <a:cubicBezTo>
                        <a:pt x="478127" y="3517900"/>
                        <a:pt x="488795" y="3530095"/>
                        <a:pt x="486594" y="3543300"/>
                      </a:cubicBezTo>
                      <a:cubicBezTo>
                        <a:pt x="484085" y="3558356"/>
                        <a:pt x="471987" y="3570607"/>
                        <a:pt x="461194" y="3581400"/>
                      </a:cubicBezTo>
                      <a:lnTo>
                        <a:pt x="461194" y="3568700"/>
                      </a:lnTo>
                      <a:cubicBezTo>
                        <a:pt x="12462" y="3555879"/>
                        <a:pt x="16694" y="3704227"/>
                        <a:pt x="16694" y="3543300"/>
                      </a:cubicBezTo>
                      <a:cubicBezTo>
                        <a:pt x="20927" y="2455333"/>
                        <a:pt x="0" y="1366978"/>
                        <a:pt x="29394" y="279400"/>
                      </a:cubicBezTo>
                      <a:cubicBezTo>
                        <a:pt x="30117" y="252636"/>
                        <a:pt x="105594" y="254000"/>
                        <a:pt x="105594" y="254000"/>
                      </a:cubicBezTo>
                      <a:cubicBezTo>
                        <a:pt x="121287" y="301080"/>
                        <a:pt x="82311" y="273050"/>
                        <a:pt x="105594" y="27940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 name="6 Forma libre"/>
                <p:cNvSpPr/>
                <p:nvPr/>
              </p:nvSpPr>
              <p:spPr>
                <a:xfrm>
                  <a:off x="3124200" y="5067300"/>
                  <a:ext cx="836404" cy="397901"/>
                </a:xfrm>
                <a:custGeom>
                  <a:avLst/>
                  <a:gdLst>
                    <a:gd name="connsiteX0" fmla="*/ 0 w 836404"/>
                    <a:gd name="connsiteY0" fmla="*/ 50800 h 397901"/>
                    <a:gd name="connsiteX1" fmla="*/ 12700 w 836404"/>
                    <a:gd name="connsiteY1" fmla="*/ 139700 h 397901"/>
                    <a:gd name="connsiteX2" fmla="*/ 25400 w 836404"/>
                    <a:gd name="connsiteY2" fmla="*/ 177800 h 397901"/>
                    <a:gd name="connsiteX3" fmla="*/ 12700 w 836404"/>
                    <a:gd name="connsiteY3" fmla="*/ 215900 h 397901"/>
                    <a:gd name="connsiteX4" fmla="*/ 25400 w 836404"/>
                    <a:gd name="connsiteY4" fmla="*/ 266700 h 397901"/>
                    <a:gd name="connsiteX5" fmla="*/ 88900 w 836404"/>
                    <a:gd name="connsiteY5" fmla="*/ 330200 h 397901"/>
                    <a:gd name="connsiteX6" fmla="*/ 152400 w 836404"/>
                    <a:gd name="connsiteY6" fmla="*/ 342900 h 397901"/>
                    <a:gd name="connsiteX7" fmla="*/ 190500 w 836404"/>
                    <a:gd name="connsiteY7" fmla="*/ 368300 h 397901"/>
                    <a:gd name="connsiteX8" fmla="*/ 368300 w 836404"/>
                    <a:gd name="connsiteY8" fmla="*/ 368300 h 397901"/>
                    <a:gd name="connsiteX9" fmla="*/ 444500 w 836404"/>
                    <a:gd name="connsiteY9" fmla="*/ 330200 h 397901"/>
                    <a:gd name="connsiteX10" fmla="*/ 520700 w 836404"/>
                    <a:gd name="connsiteY10" fmla="*/ 342900 h 397901"/>
                    <a:gd name="connsiteX11" fmla="*/ 647700 w 836404"/>
                    <a:gd name="connsiteY11" fmla="*/ 330200 h 397901"/>
                    <a:gd name="connsiteX12" fmla="*/ 685800 w 836404"/>
                    <a:gd name="connsiteY12" fmla="*/ 317500 h 397901"/>
                    <a:gd name="connsiteX13" fmla="*/ 762000 w 836404"/>
                    <a:gd name="connsiteY13" fmla="*/ 342900 h 397901"/>
                    <a:gd name="connsiteX14" fmla="*/ 825500 w 836404"/>
                    <a:gd name="connsiteY14" fmla="*/ 330200 h 397901"/>
                    <a:gd name="connsiteX15" fmla="*/ 812800 w 836404"/>
                    <a:gd name="connsiteY15" fmla="*/ 279400 h 397901"/>
                    <a:gd name="connsiteX16" fmla="*/ 736600 w 836404"/>
                    <a:gd name="connsiteY16" fmla="*/ 228600 h 397901"/>
                    <a:gd name="connsiteX17" fmla="*/ 698500 w 836404"/>
                    <a:gd name="connsiteY17" fmla="*/ 190500 h 397901"/>
                    <a:gd name="connsiteX18" fmla="*/ 673100 w 836404"/>
                    <a:gd name="connsiteY18" fmla="*/ 152400 h 397901"/>
                    <a:gd name="connsiteX19" fmla="*/ 596900 w 836404"/>
                    <a:gd name="connsiteY19" fmla="*/ 101600 h 397901"/>
                    <a:gd name="connsiteX20" fmla="*/ 520700 w 836404"/>
                    <a:gd name="connsiteY20" fmla="*/ 63500 h 397901"/>
                    <a:gd name="connsiteX21" fmla="*/ 457200 w 836404"/>
                    <a:gd name="connsiteY21" fmla="*/ 76200 h 397901"/>
                    <a:gd name="connsiteX22" fmla="*/ 419100 w 836404"/>
                    <a:gd name="connsiteY22" fmla="*/ 88900 h 397901"/>
                    <a:gd name="connsiteX23" fmla="*/ 342900 w 836404"/>
                    <a:gd name="connsiteY23" fmla="*/ 50800 h 397901"/>
                    <a:gd name="connsiteX24" fmla="*/ 292100 w 836404"/>
                    <a:gd name="connsiteY24" fmla="*/ 38100 h 397901"/>
                    <a:gd name="connsiteX25" fmla="*/ 254000 w 836404"/>
                    <a:gd name="connsiteY25" fmla="*/ 25400 h 397901"/>
                    <a:gd name="connsiteX26" fmla="*/ 152400 w 836404"/>
                    <a:gd name="connsiteY26" fmla="*/ 12700 h 397901"/>
                    <a:gd name="connsiteX27" fmla="*/ 114300 w 836404"/>
                    <a:gd name="connsiteY27" fmla="*/ 0 h 397901"/>
                    <a:gd name="connsiteX28" fmla="*/ 25400 w 836404"/>
                    <a:gd name="connsiteY28" fmla="*/ 38100 h 397901"/>
                    <a:gd name="connsiteX29" fmla="*/ 12700 w 836404"/>
                    <a:gd name="connsiteY29" fmla="*/ 76200 h 397901"/>
                    <a:gd name="connsiteX30" fmla="*/ 0 w 836404"/>
                    <a:gd name="connsiteY30" fmla="*/ 50800 h 3979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36404" h="397901">
                      <a:moveTo>
                        <a:pt x="0" y="50800"/>
                      </a:moveTo>
                      <a:cubicBezTo>
                        <a:pt x="0" y="61383"/>
                        <a:pt x="6829" y="110347"/>
                        <a:pt x="12700" y="139700"/>
                      </a:cubicBezTo>
                      <a:cubicBezTo>
                        <a:pt x="15325" y="152827"/>
                        <a:pt x="25400" y="164413"/>
                        <a:pt x="25400" y="177800"/>
                      </a:cubicBezTo>
                      <a:cubicBezTo>
                        <a:pt x="25400" y="191187"/>
                        <a:pt x="16933" y="203200"/>
                        <a:pt x="12700" y="215900"/>
                      </a:cubicBezTo>
                      <a:cubicBezTo>
                        <a:pt x="16933" y="232833"/>
                        <a:pt x="18524" y="250657"/>
                        <a:pt x="25400" y="266700"/>
                      </a:cubicBezTo>
                      <a:cubicBezTo>
                        <a:pt x="37289" y="294442"/>
                        <a:pt x="60077" y="319391"/>
                        <a:pt x="88900" y="330200"/>
                      </a:cubicBezTo>
                      <a:cubicBezTo>
                        <a:pt x="109111" y="337779"/>
                        <a:pt x="131233" y="338667"/>
                        <a:pt x="152400" y="342900"/>
                      </a:cubicBezTo>
                      <a:cubicBezTo>
                        <a:pt x="165100" y="351367"/>
                        <a:pt x="176848" y="361474"/>
                        <a:pt x="190500" y="368300"/>
                      </a:cubicBezTo>
                      <a:cubicBezTo>
                        <a:pt x="249701" y="397901"/>
                        <a:pt x="296504" y="374827"/>
                        <a:pt x="368300" y="368300"/>
                      </a:cubicBezTo>
                      <a:cubicBezTo>
                        <a:pt x="387563" y="355458"/>
                        <a:pt x="418210" y="330200"/>
                        <a:pt x="444500" y="330200"/>
                      </a:cubicBezTo>
                      <a:cubicBezTo>
                        <a:pt x="470250" y="330200"/>
                        <a:pt x="495300" y="338667"/>
                        <a:pt x="520700" y="342900"/>
                      </a:cubicBezTo>
                      <a:cubicBezTo>
                        <a:pt x="563033" y="338667"/>
                        <a:pt x="605650" y="336669"/>
                        <a:pt x="647700" y="330200"/>
                      </a:cubicBezTo>
                      <a:cubicBezTo>
                        <a:pt x="660931" y="328164"/>
                        <a:pt x="672495" y="316022"/>
                        <a:pt x="685800" y="317500"/>
                      </a:cubicBezTo>
                      <a:cubicBezTo>
                        <a:pt x="712410" y="320457"/>
                        <a:pt x="762000" y="342900"/>
                        <a:pt x="762000" y="342900"/>
                      </a:cubicBezTo>
                      <a:cubicBezTo>
                        <a:pt x="783167" y="338667"/>
                        <a:pt x="812015" y="347056"/>
                        <a:pt x="825500" y="330200"/>
                      </a:cubicBezTo>
                      <a:cubicBezTo>
                        <a:pt x="836404" y="316570"/>
                        <a:pt x="821460" y="294555"/>
                        <a:pt x="812800" y="279400"/>
                      </a:cubicBezTo>
                      <a:cubicBezTo>
                        <a:pt x="790416" y="240228"/>
                        <a:pt x="772969" y="240723"/>
                        <a:pt x="736600" y="228600"/>
                      </a:cubicBezTo>
                      <a:cubicBezTo>
                        <a:pt x="723900" y="215900"/>
                        <a:pt x="709998" y="204298"/>
                        <a:pt x="698500" y="190500"/>
                      </a:cubicBezTo>
                      <a:cubicBezTo>
                        <a:pt x="688729" y="178774"/>
                        <a:pt x="684587" y="162451"/>
                        <a:pt x="673100" y="152400"/>
                      </a:cubicBezTo>
                      <a:cubicBezTo>
                        <a:pt x="650126" y="132298"/>
                        <a:pt x="622300" y="118533"/>
                        <a:pt x="596900" y="101600"/>
                      </a:cubicBezTo>
                      <a:cubicBezTo>
                        <a:pt x="547661" y="68774"/>
                        <a:pt x="573280" y="81027"/>
                        <a:pt x="520700" y="63500"/>
                      </a:cubicBezTo>
                      <a:cubicBezTo>
                        <a:pt x="499533" y="67733"/>
                        <a:pt x="478141" y="70965"/>
                        <a:pt x="457200" y="76200"/>
                      </a:cubicBezTo>
                      <a:cubicBezTo>
                        <a:pt x="444213" y="79447"/>
                        <a:pt x="432487" y="88900"/>
                        <a:pt x="419100" y="88900"/>
                      </a:cubicBezTo>
                      <a:cubicBezTo>
                        <a:pt x="383424" y="88900"/>
                        <a:pt x="372865" y="63642"/>
                        <a:pt x="342900" y="50800"/>
                      </a:cubicBezTo>
                      <a:cubicBezTo>
                        <a:pt x="326857" y="43924"/>
                        <a:pt x="308883" y="42895"/>
                        <a:pt x="292100" y="38100"/>
                      </a:cubicBezTo>
                      <a:cubicBezTo>
                        <a:pt x="279228" y="34422"/>
                        <a:pt x="266700" y="29633"/>
                        <a:pt x="254000" y="25400"/>
                      </a:cubicBezTo>
                      <a:cubicBezTo>
                        <a:pt x="119710" y="70163"/>
                        <a:pt x="217513" y="64790"/>
                        <a:pt x="152400" y="12700"/>
                      </a:cubicBezTo>
                      <a:cubicBezTo>
                        <a:pt x="141947" y="4337"/>
                        <a:pt x="127000" y="4233"/>
                        <a:pt x="114300" y="0"/>
                      </a:cubicBezTo>
                      <a:cubicBezTo>
                        <a:pt x="83795" y="7626"/>
                        <a:pt x="47326" y="10692"/>
                        <a:pt x="25400" y="38100"/>
                      </a:cubicBezTo>
                      <a:cubicBezTo>
                        <a:pt x="17037" y="48553"/>
                        <a:pt x="18687" y="64226"/>
                        <a:pt x="12700" y="76200"/>
                      </a:cubicBezTo>
                      <a:cubicBezTo>
                        <a:pt x="10023" y="81555"/>
                        <a:pt x="0" y="40217"/>
                        <a:pt x="0" y="5080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8" name="7 Forma libre"/>
                <p:cNvSpPr/>
                <p:nvPr/>
              </p:nvSpPr>
              <p:spPr>
                <a:xfrm>
                  <a:off x="1443649" y="381000"/>
                  <a:ext cx="753451" cy="2294886"/>
                </a:xfrm>
                <a:custGeom>
                  <a:avLst/>
                  <a:gdLst>
                    <a:gd name="connsiteX0" fmla="*/ 753451 w 753451"/>
                    <a:gd name="connsiteY0" fmla="*/ 0 h 2294886"/>
                    <a:gd name="connsiteX1" fmla="*/ 728051 w 753451"/>
                    <a:gd name="connsiteY1" fmla="*/ 38100 h 2294886"/>
                    <a:gd name="connsiteX2" fmla="*/ 689951 w 753451"/>
                    <a:gd name="connsiteY2" fmla="*/ 76200 h 2294886"/>
                    <a:gd name="connsiteX3" fmla="*/ 664551 w 753451"/>
                    <a:gd name="connsiteY3" fmla="*/ 127000 h 2294886"/>
                    <a:gd name="connsiteX4" fmla="*/ 639151 w 753451"/>
                    <a:gd name="connsiteY4" fmla="*/ 165100 h 2294886"/>
                    <a:gd name="connsiteX5" fmla="*/ 651851 w 753451"/>
                    <a:gd name="connsiteY5" fmla="*/ 241300 h 2294886"/>
                    <a:gd name="connsiteX6" fmla="*/ 689951 w 753451"/>
                    <a:gd name="connsiteY6" fmla="*/ 279400 h 2294886"/>
                    <a:gd name="connsiteX7" fmla="*/ 702651 w 753451"/>
                    <a:gd name="connsiteY7" fmla="*/ 317500 h 2294886"/>
                    <a:gd name="connsiteX8" fmla="*/ 728051 w 753451"/>
                    <a:gd name="connsiteY8" fmla="*/ 355600 h 2294886"/>
                    <a:gd name="connsiteX9" fmla="*/ 715351 w 753451"/>
                    <a:gd name="connsiteY9" fmla="*/ 495300 h 2294886"/>
                    <a:gd name="connsiteX10" fmla="*/ 715351 w 753451"/>
                    <a:gd name="connsiteY10" fmla="*/ 723900 h 2294886"/>
                    <a:gd name="connsiteX11" fmla="*/ 702651 w 753451"/>
                    <a:gd name="connsiteY11" fmla="*/ 762000 h 2294886"/>
                    <a:gd name="connsiteX12" fmla="*/ 664551 w 753451"/>
                    <a:gd name="connsiteY12" fmla="*/ 774700 h 2294886"/>
                    <a:gd name="connsiteX13" fmla="*/ 626451 w 753451"/>
                    <a:gd name="connsiteY13" fmla="*/ 812800 h 2294886"/>
                    <a:gd name="connsiteX14" fmla="*/ 626451 w 753451"/>
                    <a:gd name="connsiteY14" fmla="*/ 889000 h 2294886"/>
                    <a:gd name="connsiteX15" fmla="*/ 664551 w 753451"/>
                    <a:gd name="connsiteY15" fmla="*/ 977900 h 2294886"/>
                    <a:gd name="connsiteX16" fmla="*/ 651851 w 753451"/>
                    <a:gd name="connsiteY16" fmla="*/ 1371600 h 2294886"/>
                    <a:gd name="connsiteX17" fmla="*/ 626451 w 753451"/>
                    <a:gd name="connsiteY17" fmla="*/ 1409700 h 2294886"/>
                    <a:gd name="connsiteX18" fmla="*/ 550251 w 753451"/>
                    <a:gd name="connsiteY18" fmla="*/ 1435100 h 2294886"/>
                    <a:gd name="connsiteX19" fmla="*/ 474051 w 753451"/>
                    <a:gd name="connsiteY19" fmla="*/ 1473200 h 2294886"/>
                    <a:gd name="connsiteX20" fmla="*/ 385151 w 753451"/>
                    <a:gd name="connsiteY20" fmla="*/ 1587500 h 2294886"/>
                    <a:gd name="connsiteX21" fmla="*/ 334351 w 753451"/>
                    <a:gd name="connsiteY21" fmla="*/ 1663700 h 2294886"/>
                    <a:gd name="connsiteX22" fmla="*/ 283551 w 753451"/>
                    <a:gd name="connsiteY22" fmla="*/ 1676400 h 2294886"/>
                    <a:gd name="connsiteX23" fmla="*/ 258151 w 753451"/>
                    <a:gd name="connsiteY23" fmla="*/ 1714500 h 2294886"/>
                    <a:gd name="connsiteX24" fmla="*/ 220051 w 753451"/>
                    <a:gd name="connsiteY24" fmla="*/ 1727200 h 2294886"/>
                    <a:gd name="connsiteX25" fmla="*/ 181951 w 753451"/>
                    <a:gd name="connsiteY25" fmla="*/ 1752600 h 2294886"/>
                    <a:gd name="connsiteX26" fmla="*/ 118451 w 753451"/>
                    <a:gd name="connsiteY26" fmla="*/ 1828800 h 2294886"/>
                    <a:gd name="connsiteX27" fmla="*/ 105751 w 753451"/>
                    <a:gd name="connsiteY27" fmla="*/ 1866900 h 2294886"/>
                    <a:gd name="connsiteX28" fmla="*/ 131151 w 753451"/>
                    <a:gd name="connsiteY28" fmla="*/ 2032000 h 2294886"/>
                    <a:gd name="connsiteX29" fmla="*/ 156551 w 753451"/>
                    <a:gd name="connsiteY29" fmla="*/ 2070100 h 2294886"/>
                    <a:gd name="connsiteX30" fmla="*/ 105751 w 753451"/>
                    <a:gd name="connsiteY30" fmla="*/ 2260600 h 2294886"/>
                    <a:gd name="connsiteX31" fmla="*/ 67651 w 753451"/>
                    <a:gd name="connsiteY31" fmla="*/ 2286000 h 2294886"/>
                    <a:gd name="connsiteX32" fmla="*/ 4151 w 753451"/>
                    <a:gd name="connsiteY32" fmla="*/ 2260600 h 2294886"/>
                    <a:gd name="connsiteX33" fmla="*/ 4151 w 753451"/>
                    <a:gd name="connsiteY33" fmla="*/ 12700 h 2294886"/>
                    <a:gd name="connsiteX34" fmla="*/ 753451 w 753451"/>
                    <a:gd name="connsiteY34" fmla="*/ 0 h 2294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53451" h="2294886">
                      <a:moveTo>
                        <a:pt x="753451" y="0"/>
                      </a:moveTo>
                      <a:cubicBezTo>
                        <a:pt x="744984" y="12700"/>
                        <a:pt x="737822" y="26374"/>
                        <a:pt x="728051" y="38100"/>
                      </a:cubicBezTo>
                      <a:cubicBezTo>
                        <a:pt x="716553" y="51898"/>
                        <a:pt x="700390" y="61585"/>
                        <a:pt x="689951" y="76200"/>
                      </a:cubicBezTo>
                      <a:cubicBezTo>
                        <a:pt x="678947" y="91606"/>
                        <a:pt x="673944" y="110562"/>
                        <a:pt x="664551" y="127000"/>
                      </a:cubicBezTo>
                      <a:cubicBezTo>
                        <a:pt x="656978" y="140252"/>
                        <a:pt x="647618" y="152400"/>
                        <a:pt x="639151" y="165100"/>
                      </a:cubicBezTo>
                      <a:cubicBezTo>
                        <a:pt x="643384" y="190500"/>
                        <a:pt x="641393" y="217769"/>
                        <a:pt x="651851" y="241300"/>
                      </a:cubicBezTo>
                      <a:cubicBezTo>
                        <a:pt x="659145" y="257713"/>
                        <a:pt x="679988" y="264456"/>
                        <a:pt x="689951" y="279400"/>
                      </a:cubicBezTo>
                      <a:cubicBezTo>
                        <a:pt x="697377" y="290539"/>
                        <a:pt x="696664" y="305526"/>
                        <a:pt x="702651" y="317500"/>
                      </a:cubicBezTo>
                      <a:cubicBezTo>
                        <a:pt x="709477" y="331152"/>
                        <a:pt x="719584" y="342900"/>
                        <a:pt x="728051" y="355600"/>
                      </a:cubicBezTo>
                      <a:cubicBezTo>
                        <a:pt x="723818" y="402167"/>
                        <a:pt x="715351" y="448541"/>
                        <a:pt x="715351" y="495300"/>
                      </a:cubicBezTo>
                      <a:cubicBezTo>
                        <a:pt x="715351" y="698500"/>
                        <a:pt x="749218" y="520700"/>
                        <a:pt x="715351" y="723900"/>
                      </a:cubicBezTo>
                      <a:cubicBezTo>
                        <a:pt x="713150" y="737105"/>
                        <a:pt x="712117" y="752534"/>
                        <a:pt x="702651" y="762000"/>
                      </a:cubicBezTo>
                      <a:cubicBezTo>
                        <a:pt x="693185" y="771466"/>
                        <a:pt x="677251" y="770467"/>
                        <a:pt x="664551" y="774700"/>
                      </a:cubicBezTo>
                      <a:cubicBezTo>
                        <a:pt x="651851" y="787400"/>
                        <a:pt x="636414" y="797856"/>
                        <a:pt x="626451" y="812800"/>
                      </a:cubicBezTo>
                      <a:cubicBezTo>
                        <a:pt x="602744" y="848360"/>
                        <a:pt x="616291" y="853440"/>
                        <a:pt x="626451" y="889000"/>
                      </a:cubicBezTo>
                      <a:cubicBezTo>
                        <a:pt x="646953" y="960758"/>
                        <a:pt x="625883" y="919898"/>
                        <a:pt x="664551" y="977900"/>
                      </a:cubicBezTo>
                      <a:cubicBezTo>
                        <a:pt x="660318" y="1109133"/>
                        <a:pt x="663392" y="1240807"/>
                        <a:pt x="651851" y="1371600"/>
                      </a:cubicBezTo>
                      <a:cubicBezTo>
                        <a:pt x="650509" y="1386804"/>
                        <a:pt x="639394" y="1401610"/>
                        <a:pt x="626451" y="1409700"/>
                      </a:cubicBezTo>
                      <a:cubicBezTo>
                        <a:pt x="603747" y="1423890"/>
                        <a:pt x="575651" y="1426633"/>
                        <a:pt x="550251" y="1435100"/>
                      </a:cubicBezTo>
                      <a:cubicBezTo>
                        <a:pt x="512066" y="1447828"/>
                        <a:pt x="506877" y="1445845"/>
                        <a:pt x="474051" y="1473200"/>
                      </a:cubicBezTo>
                      <a:cubicBezTo>
                        <a:pt x="443706" y="1498487"/>
                        <a:pt x="396044" y="1554822"/>
                        <a:pt x="385151" y="1587500"/>
                      </a:cubicBezTo>
                      <a:cubicBezTo>
                        <a:pt x="373028" y="1623869"/>
                        <a:pt x="373523" y="1641316"/>
                        <a:pt x="334351" y="1663700"/>
                      </a:cubicBezTo>
                      <a:cubicBezTo>
                        <a:pt x="319196" y="1672360"/>
                        <a:pt x="300484" y="1672167"/>
                        <a:pt x="283551" y="1676400"/>
                      </a:cubicBezTo>
                      <a:cubicBezTo>
                        <a:pt x="275084" y="1689100"/>
                        <a:pt x="270070" y="1704965"/>
                        <a:pt x="258151" y="1714500"/>
                      </a:cubicBezTo>
                      <a:cubicBezTo>
                        <a:pt x="247698" y="1722863"/>
                        <a:pt x="232025" y="1721213"/>
                        <a:pt x="220051" y="1727200"/>
                      </a:cubicBezTo>
                      <a:cubicBezTo>
                        <a:pt x="206399" y="1734026"/>
                        <a:pt x="193677" y="1742829"/>
                        <a:pt x="181951" y="1752600"/>
                      </a:cubicBezTo>
                      <a:cubicBezTo>
                        <a:pt x="157876" y="1772662"/>
                        <a:pt x="132722" y="1800257"/>
                        <a:pt x="118451" y="1828800"/>
                      </a:cubicBezTo>
                      <a:cubicBezTo>
                        <a:pt x="112464" y="1840774"/>
                        <a:pt x="109984" y="1854200"/>
                        <a:pt x="105751" y="1866900"/>
                      </a:cubicBezTo>
                      <a:cubicBezTo>
                        <a:pt x="109393" y="1903323"/>
                        <a:pt x="108266" y="1986231"/>
                        <a:pt x="131151" y="2032000"/>
                      </a:cubicBezTo>
                      <a:cubicBezTo>
                        <a:pt x="137977" y="2045652"/>
                        <a:pt x="148084" y="2057400"/>
                        <a:pt x="156551" y="2070100"/>
                      </a:cubicBezTo>
                      <a:cubicBezTo>
                        <a:pt x="145500" y="2202707"/>
                        <a:pt x="178790" y="2199734"/>
                        <a:pt x="105751" y="2260600"/>
                      </a:cubicBezTo>
                      <a:cubicBezTo>
                        <a:pt x="94025" y="2270371"/>
                        <a:pt x="80351" y="2277533"/>
                        <a:pt x="67651" y="2286000"/>
                      </a:cubicBezTo>
                      <a:cubicBezTo>
                        <a:pt x="0" y="2272470"/>
                        <a:pt x="4151" y="2294886"/>
                        <a:pt x="4151" y="2260600"/>
                      </a:cubicBezTo>
                      <a:lnTo>
                        <a:pt x="4151" y="12700"/>
                      </a:lnTo>
                      <a:lnTo>
                        <a:pt x="753451" y="0"/>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9" name="8 Forma libre"/>
                <p:cNvSpPr/>
                <p:nvPr/>
              </p:nvSpPr>
              <p:spPr>
                <a:xfrm>
                  <a:off x="3226593" y="330655"/>
                  <a:ext cx="3130879" cy="850445"/>
                </a:xfrm>
                <a:custGeom>
                  <a:avLst/>
                  <a:gdLst>
                    <a:gd name="connsiteX0" fmla="*/ 456407 w 3130879"/>
                    <a:gd name="connsiteY0" fmla="*/ 50345 h 850445"/>
                    <a:gd name="connsiteX1" fmla="*/ 380207 w 3130879"/>
                    <a:gd name="connsiteY1" fmla="*/ 101145 h 850445"/>
                    <a:gd name="connsiteX2" fmla="*/ 354807 w 3130879"/>
                    <a:gd name="connsiteY2" fmla="*/ 139245 h 850445"/>
                    <a:gd name="connsiteX3" fmla="*/ 304007 w 3130879"/>
                    <a:gd name="connsiteY3" fmla="*/ 151945 h 850445"/>
                    <a:gd name="connsiteX4" fmla="*/ 265907 w 3130879"/>
                    <a:gd name="connsiteY4" fmla="*/ 190045 h 850445"/>
                    <a:gd name="connsiteX5" fmla="*/ 227807 w 3130879"/>
                    <a:gd name="connsiteY5" fmla="*/ 215445 h 850445"/>
                    <a:gd name="connsiteX6" fmla="*/ 202407 w 3130879"/>
                    <a:gd name="connsiteY6" fmla="*/ 253545 h 850445"/>
                    <a:gd name="connsiteX7" fmla="*/ 75407 w 3130879"/>
                    <a:gd name="connsiteY7" fmla="*/ 304345 h 850445"/>
                    <a:gd name="connsiteX8" fmla="*/ 24607 w 3130879"/>
                    <a:gd name="connsiteY8" fmla="*/ 329745 h 850445"/>
                    <a:gd name="connsiteX9" fmla="*/ 24607 w 3130879"/>
                    <a:gd name="connsiteY9" fmla="*/ 482145 h 850445"/>
                    <a:gd name="connsiteX10" fmla="*/ 75407 w 3130879"/>
                    <a:gd name="connsiteY10" fmla="*/ 621845 h 850445"/>
                    <a:gd name="connsiteX11" fmla="*/ 126207 w 3130879"/>
                    <a:gd name="connsiteY11" fmla="*/ 634545 h 850445"/>
                    <a:gd name="connsiteX12" fmla="*/ 202407 w 3130879"/>
                    <a:gd name="connsiteY12" fmla="*/ 621845 h 850445"/>
                    <a:gd name="connsiteX13" fmla="*/ 265907 w 3130879"/>
                    <a:gd name="connsiteY13" fmla="*/ 609145 h 850445"/>
                    <a:gd name="connsiteX14" fmla="*/ 621507 w 3130879"/>
                    <a:gd name="connsiteY14" fmla="*/ 621845 h 850445"/>
                    <a:gd name="connsiteX15" fmla="*/ 659607 w 3130879"/>
                    <a:gd name="connsiteY15" fmla="*/ 647245 h 850445"/>
                    <a:gd name="connsiteX16" fmla="*/ 710407 w 3130879"/>
                    <a:gd name="connsiteY16" fmla="*/ 723445 h 850445"/>
                    <a:gd name="connsiteX17" fmla="*/ 799307 w 3130879"/>
                    <a:gd name="connsiteY17" fmla="*/ 748845 h 850445"/>
                    <a:gd name="connsiteX18" fmla="*/ 862807 w 3130879"/>
                    <a:gd name="connsiteY18" fmla="*/ 825045 h 850445"/>
                    <a:gd name="connsiteX19" fmla="*/ 939007 w 3130879"/>
                    <a:gd name="connsiteY19" fmla="*/ 850445 h 850445"/>
                    <a:gd name="connsiteX20" fmla="*/ 977107 w 3130879"/>
                    <a:gd name="connsiteY20" fmla="*/ 837745 h 850445"/>
                    <a:gd name="connsiteX21" fmla="*/ 1053307 w 3130879"/>
                    <a:gd name="connsiteY21" fmla="*/ 774245 h 850445"/>
                    <a:gd name="connsiteX22" fmla="*/ 1066007 w 3130879"/>
                    <a:gd name="connsiteY22" fmla="*/ 736145 h 850445"/>
                    <a:gd name="connsiteX23" fmla="*/ 1091407 w 3130879"/>
                    <a:gd name="connsiteY23" fmla="*/ 469445 h 850445"/>
                    <a:gd name="connsiteX24" fmla="*/ 1116807 w 3130879"/>
                    <a:gd name="connsiteY24" fmla="*/ 393245 h 850445"/>
                    <a:gd name="connsiteX25" fmla="*/ 1129507 w 3130879"/>
                    <a:gd name="connsiteY25" fmla="*/ 342445 h 850445"/>
                    <a:gd name="connsiteX26" fmla="*/ 1142207 w 3130879"/>
                    <a:gd name="connsiteY26" fmla="*/ 304345 h 850445"/>
                    <a:gd name="connsiteX27" fmla="*/ 1154907 w 3130879"/>
                    <a:gd name="connsiteY27" fmla="*/ 228145 h 850445"/>
                    <a:gd name="connsiteX28" fmla="*/ 1193007 w 3130879"/>
                    <a:gd name="connsiteY28" fmla="*/ 215445 h 850445"/>
                    <a:gd name="connsiteX29" fmla="*/ 1269207 w 3130879"/>
                    <a:gd name="connsiteY29" fmla="*/ 164645 h 850445"/>
                    <a:gd name="connsiteX30" fmla="*/ 1574007 w 3130879"/>
                    <a:gd name="connsiteY30" fmla="*/ 101145 h 850445"/>
                    <a:gd name="connsiteX31" fmla="*/ 1612107 w 3130879"/>
                    <a:gd name="connsiteY31" fmla="*/ 151945 h 850445"/>
                    <a:gd name="connsiteX32" fmla="*/ 1650207 w 3130879"/>
                    <a:gd name="connsiteY32" fmla="*/ 177345 h 850445"/>
                    <a:gd name="connsiteX33" fmla="*/ 1701007 w 3130879"/>
                    <a:gd name="connsiteY33" fmla="*/ 266245 h 850445"/>
                    <a:gd name="connsiteX34" fmla="*/ 1739107 w 3130879"/>
                    <a:gd name="connsiteY34" fmla="*/ 304345 h 850445"/>
                    <a:gd name="connsiteX35" fmla="*/ 1764507 w 3130879"/>
                    <a:gd name="connsiteY35" fmla="*/ 380545 h 850445"/>
                    <a:gd name="connsiteX36" fmla="*/ 1777207 w 3130879"/>
                    <a:gd name="connsiteY36" fmla="*/ 418645 h 850445"/>
                    <a:gd name="connsiteX37" fmla="*/ 1789907 w 3130879"/>
                    <a:gd name="connsiteY37" fmla="*/ 469445 h 850445"/>
                    <a:gd name="connsiteX38" fmla="*/ 1866107 w 3130879"/>
                    <a:gd name="connsiteY38" fmla="*/ 494845 h 850445"/>
                    <a:gd name="connsiteX39" fmla="*/ 2107407 w 3130879"/>
                    <a:gd name="connsiteY39" fmla="*/ 507545 h 850445"/>
                    <a:gd name="connsiteX40" fmla="*/ 2170907 w 3130879"/>
                    <a:gd name="connsiteY40" fmla="*/ 558345 h 850445"/>
                    <a:gd name="connsiteX41" fmla="*/ 2310607 w 3130879"/>
                    <a:gd name="connsiteY41" fmla="*/ 596445 h 850445"/>
                    <a:gd name="connsiteX42" fmla="*/ 2907507 w 3130879"/>
                    <a:gd name="connsiteY42" fmla="*/ 583745 h 850445"/>
                    <a:gd name="connsiteX43" fmla="*/ 2945607 w 3130879"/>
                    <a:gd name="connsiteY43" fmla="*/ 571045 h 850445"/>
                    <a:gd name="connsiteX44" fmla="*/ 2983707 w 3130879"/>
                    <a:gd name="connsiteY44" fmla="*/ 545645 h 850445"/>
                    <a:gd name="connsiteX45" fmla="*/ 3072607 w 3130879"/>
                    <a:gd name="connsiteY45" fmla="*/ 456745 h 850445"/>
                    <a:gd name="connsiteX46" fmla="*/ 3098007 w 3130879"/>
                    <a:gd name="connsiteY46" fmla="*/ 329745 h 850445"/>
                    <a:gd name="connsiteX47" fmla="*/ 3110707 w 3130879"/>
                    <a:gd name="connsiteY47" fmla="*/ 215445 h 850445"/>
                    <a:gd name="connsiteX48" fmla="*/ 3123407 w 3130879"/>
                    <a:gd name="connsiteY48" fmla="*/ 37645 h 850445"/>
                    <a:gd name="connsiteX49" fmla="*/ 456407 w 3130879"/>
                    <a:gd name="connsiteY49" fmla="*/ 50345 h 850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3130879" h="850445">
                      <a:moveTo>
                        <a:pt x="456407" y="50345"/>
                      </a:moveTo>
                      <a:cubicBezTo>
                        <a:pt x="431007" y="67278"/>
                        <a:pt x="397140" y="75745"/>
                        <a:pt x="380207" y="101145"/>
                      </a:cubicBezTo>
                      <a:cubicBezTo>
                        <a:pt x="371740" y="113845"/>
                        <a:pt x="367507" y="130778"/>
                        <a:pt x="354807" y="139245"/>
                      </a:cubicBezTo>
                      <a:cubicBezTo>
                        <a:pt x="340284" y="148927"/>
                        <a:pt x="320940" y="147712"/>
                        <a:pt x="304007" y="151945"/>
                      </a:cubicBezTo>
                      <a:cubicBezTo>
                        <a:pt x="291307" y="164645"/>
                        <a:pt x="279705" y="178547"/>
                        <a:pt x="265907" y="190045"/>
                      </a:cubicBezTo>
                      <a:cubicBezTo>
                        <a:pt x="254181" y="199816"/>
                        <a:pt x="238600" y="204652"/>
                        <a:pt x="227807" y="215445"/>
                      </a:cubicBezTo>
                      <a:cubicBezTo>
                        <a:pt x="217014" y="226238"/>
                        <a:pt x="214618" y="244387"/>
                        <a:pt x="202407" y="253545"/>
                      </a:cubicBezTo>
                      <a:cubicBezTo>
                        <a:pt x="129312" y="308366"/>
                        <a:pt x="142253" y="279278"/>
                        <a:pt x="75407" y="304345"/>
                      </a:cubicBezTo>
                      <a:cubicBezTo>
                        <a:pt x="57680" y="310992"/>
                        <a:pt x="41540" y="321278"/>
                        <a:pt x="24607" y="329745"/>
                      </a:cubicBezTo>
                      <a:cubicBezTo>
                        <a:pt x="0" y="403566"/>
                        <a:pt x="9812" y="356389"/>
                        <a:pt x="24607" y="482145"/>
                      </a:cubicBezTo>
                      <a:cubicBezTo>
                        <a:pt x="32201" y="546692"/>
                        <a:pt x="17033" y="588488"/>
                        <a:pt x="75407" y="621845"/>
                      </a:cubicBezTo>
                      <a:cubicBezTo>
                        <a:pt x="90562" y="630505"/>
                        <a:pt x="109274" y="630312"/>
                        <a:pt x="126207" y="634545"/>
                      </a:cubicBezTo>
                      <a:lnTo>
                        <a:pt x="202407" y="621845"/>
                      </a:lnTo>
                      <a:cubicBezTo>
                        <a:pt x="223645" y="617984"/>
                        <a:pt x="244321" y="609145"/>
                        <a:pt x="265907" y="609145"/>
                      </a:cubicBezTo>
                      <a:cubicBezTo>
                        <a:pt x="384516" y="609145"/>
                        <a:pt x="502974" y="617612"/>
                        <a:pt x="621507" y="621845"/>
                      </a:cubicBezTo>
                      <a:cubicBezTo>
                        <a:pt x="634207" y="630312"/>
                        <a:pt x="650072" y="635326"/>
                        <a:pt x="659607" y="647245"/>
                      </a:cubicBezTo>
                      <a:cubicBezTo>
                        <a:pt x="712866" y="713819"/>
                        <a:pt x="616045" y="660537"/>
                        <a:pt x="710407" y="723445"/>
                      </a:cubicBezTo>
                      <a:cubicBezTo>
                        <a:pt x="721339" y="730733"/>
                        <a:pt x="792533" y="747151"/>
                        <a:pt x="799307" y="748845"/>
                      </a:cubicBezTo>
                      <a:cubicBezTo>
                        <a:pt x="815116" y="772559"/>
                        <a:pt x="836923" y="810665"/>
                        <a:pt x="862807" y="825045"/>
                      </a:cubicBezTo>
                      <a:cubicBezTo>
                        <a:pt x="886212" y="838048"/>
                        <a:pt x="939007" y="850445"/>
                        <a:pt x="939007" y="850445"/>
                      </a:cubicBezTo>
                      <a:cubicBezTo>
                        <a:pt x="951707" y="846212"/>
                        <a:pt x="965133" y="843732"/>
                        <a:pt x="977107" y="837745"/>
                      </a:cubicBezTo>
                      <a:cubicBezTo>
                        <a:pt x="1012470" y="820064"/>
                        <a:pt x="1025220" y="802332"/>
                        <a:pt x="1053307" y="774245"/>
                      </a:cubicBezTo>
                      <a:cubicBezTo>
                        <a:pt x="1057540" y="761545"/>
                        <a:pt x="1063382" y="749272"/>
                        <a:pt x="1066007" y="736145"/>
                      </a:cubicBezTo>
                      <a:cubicBezTo>
                        <a:pt x="1094666" y="592850"/>
                        <a:pt x="1061576" y="668318"/>
                        <a:pt x="1091407" y="469445"/>
                      </a:cubicBezTo>
                      <a:cubicBezTo>
                        <a:pt x="1095379" y="442967"/>
                        <a:pt x="1110313" y="419220"/>
                        <a:pt x="1116807" y="393245"/>
                      </a:cubicBezTo>
                      <a:cubicBezTo>
                        <a:pt x="1121040" y="376312"/>
                        <a:pt x="1124712" y="359228"/>
                        <a:pt x="1129507" y="342445"/>
                      </a:cubicBezTo>
                      <a:cubicBezTo>
                        <a:pt x="1133185" y="329573"/>
                        <a:pt x="1139303" y="317413"/>
                        <a:pt x="1142207" y="304345"/>
                      </a:cubicBezTo>
                      <a:cubicBezTo>
                        <a:pt x="1147793" y="279208"/>
                        <a:pt x="1142131" y="250503"/>
                        <a:pt x="1154907" y="228145"/>
                      </a:cubicBezTo>
                      <a:cubicBezTo>
                        <a:pt x="1161549" y="216522"/>
                        <a:pt x="1181305" y="221946"/>
                        <a:pt x="1193007" y="215445"/>
                      </a:cubicBezTo>
                      <a:cubicBezTo>
                        <a:pt x="1219692" y="200620"/>
                        <a:pt x="1269207" y="164645"/>
                        <a:pt x="1269207" y="164645"/>
                      </a:cubicBezTo>
                      <a:cubicBezTo>
                        <a:pt x="1324089" y="0"/>
                        <a:pt x="1267861" y="87229"/>
                        <a:pt x="1574007" y="101145"/>
                      </a:cubicBezTo>
                      <a:cubicBezTo>
                        <a:pt x="1586707" y="118078"/>
                        <a:pt x="1597140" y="136978"/>
                        <a:pt x="1612107" y="151945"/>
                      </a:cubicBezTo>
                      <a:cubicBezTo>
                        <a:pt x="1622900" y="162738"/>
                        <a:pt x="1643381" y="163693"/>
                        <a:pt x="1650207" y="177345"/>
                      </a:cubicBezTo>
                      <a:cubicBezTo>
                        <a:pt x="1700870" y="278670"/>
                        <a:pt x="1619886" y="239205"/>
                        <a:pt x="1701007" y="266245"/>
                      </a:cubicBezTo>
                      <a:cubicBezTo>
                        <a:pt x="1713707" y="278945"/>
                        <a:pt x="1730385" y="288645"/>
                        <a:pt x="1739107" y="304345"/>
                      </a:cubicBezTo>
                      <a:cubicBezTo>
                        <a:pt x="1752110" y="327750"/>
                        <a:pt x="1756040" y="355145"/>
                        <a:pt x="1764507" y="380545"/>
                      </a:cubicBezTo>
                      <a:cubicBezTo>
                        <a:pt x="1768740" y="393245"/>
                        <a:pt x="1773960" y="405658"/>
                        <a:pt x="1777207" y="418645"/>
                      </a:cubicBezTo>
                      <a:cubicBezTo>
                        <a:pt x="1781440" y="435578"/>
                        <a:pt x="1776655" y="458086"/>
                        <a:pt x="1789907" y="469445"/>
                      </a:cubicBezTo>
                      <a:cubicBezTo>
                        <a:pt x="1810235" y="486869"/>
                        <a:pt x="1839370" y="493438"/>
                        <a:pt x="1866107" y="494845"/>
                      </a:cubicBezTo>
                      <a:lnTo>
                        <a:pt x="2107407" y="507545"/>
                      </a:lnTo>
                      <a:cubicBezTo>
                        <a:pt x="2246358" y="553862"/>
                        <a:pt x="2039604" y="476281"/>
                        <a:pt x="2170907" y="558345"/>
                      </a:cubicBezTo>
                      <a:cubicBezTo>
                        <a:pt x="2201237" y="577301"/>
                        <a:pt x="2274344" y="589192"/>
                        <a:pt x="2310607" y="596445"/>
                      </a:cubicBezTo>
                      <a:lnTo>
                        <a:pt x="2907507" y="583745"/>
                      </a:lnTo>
                      <a:cubicBezTo>
                        <a:pt x="2920883" y="583210"/>
                        <a:pt x="2933633" y="577032"/>
                        <a:pt x="2945607" y="571045"/>
                      </a:cubicBezTo>
                      <a:cubicBezTo>
                        <a:pt x="2959259" y="564219"/>
                        <a:pt x="2971007" y="554112"/>
                        <a:pt x="2983707" y="545645"/>
                      </a:cubicBezTo>
                      <a:cubicBezTo>
                        <a:pt x="3041933" y="458306"/>
                        <a:pt x="3005547" y="479098"/>
                        <a:pt x="3072607" y="456745"/>
                      </a:cubicBezTo>
                      <a:cubicBezTo>
                        <a:pt x="3087029" y="399055"/>
                        <a:pt x="3089110" y="396471"/>
                        <a:pt x="3098007" y="329745"/>
                      </a:cubicBezTo>
                      <a:cubicBezTo>
                        <a:pt x="3103073" y="291747"/>
                        <a:pt x="3105286" y="253394"/>
                        <a:pt x="3110707" y="215445"/>
                      </a:cubicBezTo>
                      <a:cubicBezTo>
                        <a:pt x="3130879" y="74241"/>
                        <a:pt x="3123407" y="244740"/>
                        <a:pt x="3123407" y="37645"/>
                      </a:cubicBezTo>
                      <a:lnTo>
                        <a:pt x="456407" y="50345"/>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0" name="9 Forma libre"/>
                <p:cNvSpPr/>
                <p:nvPr/>
              </p:nvSpPr>
              <p:spPr>
                <a:xfrm>
                  <a:off x="3226870" y="2220383"/>
                  <a:ext cx="421120" cy="321139"/>
                </a:xfrm>
                <a:custGeom>
                  <a:avLst/>
                  <a:gdLst>
                    <a:gd name="connsiteX0" fmla="*/ 164030 w 421120"/>
                    <a:gd name="connsiteY0" fmla="*/ 2117 h 321139"/>
                    <a:gd name="connsiteX1" fmla="*/ 125930 w 421120"/>
                    <a:gd name="connsiteY1" fmla="*/ 27517 h 321139"/>
                    <a:gd name="connsiteX2" fmla="*/ 87830 w 421120"/>
                    <a:gd name="connsiteY2" fmla="*/ 40217 h 321139"/>
                    <a:gd name="connsiteX3" fmla="*/ 11630 w 421120"/>
                    <a:gd name="connsiteY3" fmla="*/ 91017 h 321139"/>
                    <a:gd name="connsiteX4" fmla="*/ 49730 w 421120"/>
                    <a:gd name="connsiteY4" fmla="*/ 281517 h 321139"/>
                    <a:gd name="connsiteX5" fmla="*/ 100530 w 421120"/>
                    <a:gd name="connsiteY5" fmla="*/ 294217 h 321139"/>
                    <a:gd name="connsiteX6" fmla="*/ 227530 w 421120"/>
                    <a:gd name="connsiteY6" fmla="*/ 319617 h 321139"/>
                    <a:gd name="connsiteX7" fmla="*/ 392630 w 421120"/>
                    <a:gd name="connsiteY7" fmla="*/ 306917 h 321139"/>
                    <a:gd name="connsiteX8" fmla="*/ 418030 w 421120"/>
                    <a:gd name="connsiteY8" fmla="*/ 268817 h 321139"/>
                    <a:gd name="connsiteX9" fmla="*/ 405330 w 421120"/>
                    <a:gd name="connsiteY9" fmla="*/ 167217 h 321139"/>
                    <a:gd name="connsiteX10" fmla="*/ 367230 w 421120"/>
                    <a:gd name="connsiteY10" fmla="*/ 141817 h 321139"/>
                    <a:gd name="connsiteX11" fmla="*/ 252930 w 421120"/>
                    <a:gd name="connsiteY11" fmla="*/ 91017 h 321139"/>
                    <a:gd name="connsiteX12" fmla="*/ 240230 w 421120"/>
                    <a:gd name="connsiteY12" fmla="*/ 52917 h 321139"/>
                    <a:gd name="connsiteX13" fmla="*/ 164030 w 421120"/>
                    <a:gd name="connsiteY13" fmla="*/ 14817 h 321139"/>
                    <a:gd name="connsiteX14" fmla="*/ 164030 w 421120"/>
                    <a:gd name="connsiteY14" fmla="*/ 2117 h 3211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21120" h="321139">
                      <a:moveTo>
                        <a:pt x="164030" y="2117"/>
                      </a:moveTo>
                      <a:cubicBezTo>
                        <a:pt x="157680" y="4234"/>
                        <a:pt x="139582" y="20691"/>
                        <a:pt x="125930" y="27517"/>
                      </a:cubicBezTo>
                      <a:cubicBezTo>
                        <a:pt x="113956" y="33504"/>
                        <a:pt x="99532" y="33716"/>
                        <a:pt x="87830" y="40217"/>
                      </a:cubicBezTo>
                      <a:cubicBezTo>
                        <a:pt x="61145" y="55042"/>
                        <a:pt x="11630" y="91017"/>
                        <a:pt x="11630" y="91017"/>
                      </a:cubicBezTo>
                      <a:cubicBezTo>
                        <a:pt x="12416" y="100453"/>
                        <a:pt x="0" y="248364"/>
                        <a:pt x="49730" y="281517"/>
                      </a:cubicBezTo>
                      <a:cubicBezTo>
                        <a:pt x="64253" y="291199"/>
                        <a:pt x="83463" y="290560"/>
                        <a:pt x="100530" y="294217"/>
                      </a:cubicBezTo>
                      <a:cubicBezTo>
                        <a:pt x="142743" y="303263"/>
                        <a:pt x="227530" y="319617"/>
                        <a:pt x="227530" y="319617"/>
                      </a:cubicBezTo>
                      <a:cubicBezTo>
                        <a:pt x="282563" y="315384"/>
                        <a:pt x="339298" y="321139"/>
                        <a:pt x="392630" y="306917"/>
                      </a:cubicBezTo>
                      <a:cubicBezTo>
                        <a:pt x="407378" y="302984"/>
                        <a:pt x="416648" y="284018"/>
                        <a:pt x="418030" y="268817"/>
                      </a:cubicBezTo>
                      <a:cubicBezTo>
                        <a:pt x="421120" y="234827"/>
                        <a:pt x="418006" y="198906"/>
                        <a:pt x="405330" y="167217"/>
                      </a:cubicBezTo>
                      <a:cubicBezTo>
                        <a:pt x="399661" y="153045"/>
                        <a:pt x="381178" y="148016"/>
                        <a:pt x="367230" y="141817"/>
                      </a:cubicBezTo>
                      <a:cubicBezTo>
                        <a:pt x="231210" y="81364"/>
                        <a:pt x="339155" y="148500"/>
                        <a:pt x="252930" y="91017"/>
                      </a:cubicBezTo>
                      <a:cubicBezTo>
                        <a:pt x="248697" y="78317"/>
                        <a:pt x="248593" y="63370"/>
                        <a:pt x="240230" y="52917"/>
                      </a:cubicBezTo>
                      <a:cubicBezTo>
                        <a:pt x="224710" y="33517"/>
                        <a:pt x="187037" y="20569"/>
                        <a:pt x="164030" y="14817"/>
                      </a:cubicBezTo>
                      <a:cubicBezTo>
                        <a:pt x="159923" y="13790"/>
                        <a:pt x="170380" y="0"/>
                        <a:pt x="164030" y="2117"/>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1" name="10 Forma libre"/>
                <p:cNvSpPr/>
                <p:nvPr/>
              </p:nvSpPr>
              <p:spPr>
                <a:xfrm>
                  <a:off x="2651736" y="2413000"/>
                  <a:ext cx="252790" cy="177800"/>
                </a:xfrm>
                <a:custGeom>
                  <a:avLst/>
                  <a:gdLst>
                    <a:gd name="connsiteX0" fmla="*/ 142264 w 252790"/>
                    <a:gd name="connsiteY0" fmla="*/ 0 h 177800"/>
                    <a:gd name="connsiteX1" fmla="*/ 104164 w 252790"/>
                    <a:gd name="connsiteY1" fmla="*/ 25400 h 177800"/>
                    <a:gd name="connsiteX2" fmla="*/ 15264 w 252790"/>
                    <a:gd name="connsiteY2" fmla="*/ 38100 h 177800"/>
                    <a:gd name="connsiteX3" fmla="*/ 27964 w 252790"/>
                    <a:gd name="connsiteY3" fmla="*/ 101600 h 177800"/>
                    <a:gd name="connsiteX4" fmla="*/ 142264 w 252790"/>
                    <a:gd name="connsiteY4" fmla="*/ 165100 h 177800"/>
                    <a:gd name="connsiteX5" fmla="*/ 180364 w 252790"/>
                    <a:gd name="connsiteY5" fmla="*/ 177800 h 177800"/>
                    <a:gd name="connsiteX6" fmla="*/ 205764 w 252790"/>
                    <a:gd name="connsiteY6" fmla="*/ 38100 h 177800"/>
                    <a:gd name="connsiteX7" fmla="*/ 167664 w 252790"/>
                    <a:gd name="connsiteY7" fmla="*/ 25400 h 177800"/>
                    <a:gd name="connsiteX8" fmla="*/ 142264 w 252790"/>
                    <a:gd name="connsiteY8" fmla="*/ 0 h 17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2790" h="177800">
                      <a:moveTo>
                        <a:pt x="142264" y="0"/>
                      </a:moveTo>
                      <a:cubicBezTo>
                        <a:pt x="131681" y="0"/>
                        <a:pt x="118784" y="21014"/>
                        <a:pt x="104164" y="25400"/>
                      </a:cubicBezTo>
                      <a:cubicBezTo>
                        <a:pt x="75492" y="34002"/>
                        <a:pt x="36431" y="16933"/>
                        <a:pt x="15264" y="38100"/>
                      </a:cubicBezTo>
                      <a:cubicBezTo>
                        <a:pt x="0" y="53364"/>
                        <a:pt x="18311" y="82293"/>
                        <a:pt x="27964" y="101600"/>
                      </a:cubicBezTo>
                      <a:cubicBezTo>
                        <a:pt x="50777" y="147226"/>
                        <a:pt x="100036" y="151024"/>
                        <a:pt x="142264" y="165100"/>
                      </a:cubicBezTo>
                      <a:lnTo>
                        <a:pt x="180364" y="177800"/>
                      </a:lnTo>
                      <a:cubicBezTo>
                        <a:pt x="248443" y="155107"/>
                        <a:pt x="252790" y="167422"/>
                        <a:pt x="205764" y="38100"/>
                      </a:cubicBezTo>
                      <a:cubicBezTo>
                        <a:pt x="201189" y="25519"/>
                        <a:pt x="179638" y="31387"/>
                        <a:pt x="167664" y="25400"/>
                      </a:cubicBezTo>
                      <a:cubicBezTo>
                        <a:pt x="154012" y="18574"/>
                        <a:pt x="152847" y="0"/>
                        <a:pt x="142264" y="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2" name="11 Forma libre"/>
                <p:cNvSpPr/>
                <p:nvPr/>
              </p:nvSpPr>
              <p:spPr>
                <a:xfrm>
                  <a:off x="3022600" y="4218196"/>
                  <a:ext cx="635000" cy="587468"/>
                </a:xfrm>
                <a:custGeom>
                  <a:avLst/>
                  <a:gdLst>
                    <a:gd name="connsiteX0" fmla="*/ 152400 w 635000"/>
                    <a:gd name="connsiteY0" fmla="*/ 36304 h 587468"/>
                    <a:gd name="connsiteX1" fmla="*/ 254000 w 635000"/>
                    <a:gd name="connsiteY1" fmla="*/ 125204 h 587468"/>
                    <a:gd name="connsiteX2" fmla="*/ 419100 w 635000"/>
                    <a:gd name="connsiteY2" fmla="*/ 112504 h 587468"/>
                    <a:gd name="connsiteX3" fmla="*/ 457200 w 635000"/>
                    <a:gd name="connsiteY3" fmla="*/ 99804 h 587468"/>
                    <a:gd name="connsiteX4" fmla="*/ 558800 w 635000"/>
                    <a:gd name="connsiteY4" fmla="*/ 112504 h 587468"/>
                    <a:gd name="connsiteX5" fmla="*/ 571500 w 635000"/>
                    <a:gd name="connsiteY5" fmla="*/ 214104 h 587468"/>
                    <a:gd name="connsiteX6" fmla="*/ 609600 w 635000"/>
                    <a:gd name="connsiteY6" fmla="*/ 239504 h 587468"/>
                    <a:gd name="connsiteX7" fmla="*/ 635000 w 635000"/>
                    <a:gd name="connsiteY7" fmla="*/ 290304 h 587468"/>
                    <a:gd name="connsiteX8" fmla="*/ 622300 w 635000"/>
                    <a:gd name="connsiteY8" fmla="*/ 379204 h 587468"/>
                    <a:gd name="connsiteX9" fmla="*/ 609600 w 635000"/>
                    <a:gd name="connsiteY9" fmla="*/ 417304 h 587468"/>
                    <a:gd name="connsiteX10" fmla="*/ 533400 w 635000"/>
                    <a:gd name="connsiteY10" fmla="*/ 468104 h 587468"/>
                    <a:gd name="connsiteX11" fmla="*/ 508000 w 635000"/>
                    <a:gd name="connsiteY11" fmla="*/ 506204 h 587468"/>
                    <a:gd name="connsiteX12" fmla="*/ 355600 w 635000"/>
                    <a:gd name="connsiteY12" fmla="*/ 531604 h 587468"/>
                    <a:gd name="connsiteX13" fmla="*/ 228600 w 635000"/>
                    <a:gd name="connsiteY13" fmla="*/ 468104 h 587468"/>
                    <a:gd name="connsiteX14" fmla="*/ 228600 w 635000"/>
                    <a:gd name="connsiteY14" fmla="*/ 468104 h 587468"/>
                    <a:gd name="connsiteX15" fmla="*/ 152400 w 635000"/>
                    <a:gd name="connsiteY15" fmla="*/ 442704 h 587468"/>
                    <a:gd name="connsiteX16" fmla="*/ 101600 w 635000"/>
                    <a:gd name="connsiteY16" fmla="*/ 366504 h 587468"/>
                    <a:gd name="connsiteX17" fmla="*/ 63500 w 635000"/>
                    <a:gd name="connsiteY17" fmla="*/ 328404 h 587468"/>
                    <a:gd name="connsiteX18" fmla="*/ 0 w 635000"/>
                    <a:gd name="connsiteY18" fmla="*/ 239504 h 587468"/>
                    <a:gd name="connsiteX19" fmla="*/ 38100 w 635000"/>
                    <a:gd name="connsiteY19" fmla="*/ 163304 h 587468"/>
                    <a:gd name="connsiteX20" fmla="*/ 76200 w 635000"/>
                    <a:gd name="connsiteY20" fmla="*/ 137904 h 587468"/>
                    <a:gd name="connsiteX21" fmla="*/ 76200 w 635000"/>
                    <a:gd name="connsiteY21" fmla="*/ 10904 h 587468"/>
                    <a:gd name="connsiteX22" fmla="*/ 127000 w 635000"/>
                    <a:gd name="connsiteY22" fmla="*/ 23604 h 587468"/>
                    <a:gd name="connsiteX23" fmla="*/ 152400 w 635000"/>
                    <a:gd name="connsiteY23" fmla="*/ 36304 h 587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635000" h="587468">
                      <a:moveTo>
                        <a:pt x="152400" y="36304"/>
                      </a:moveTo>
                      <a:cubicBezTo>
                        <a:pt x="173567" y="53237"/>
                        <a:pt x="211667" y="61704"/>
                        <a:pt x="254000" y="125204"/>
                      </a:cubicBezTo>
                      <a:cubicBezTo>
                        <a:pt x="309033" y="120971"/>
                        <a:pt x="364330" y="119350"/>
                        <a:pt x="419100" y="112504"/>
                      </a:cubicBezTo>
                      <a:cubicBezTo>
                        <a:pt x="432384" y="110844"/>
                        <a:pt x="443813" y="99804"/>
                        <a:pt x="457200" y="99804"/>
                      </a:cubicBezTo>
                      <a:cubicBezTo>
                        <a:pt x="491330" y="99804"/>
                        <a:pt x="524933" y="108271"/>
                        <a:pt x="558800" y="112504"/>
                      </a:cubicBezTo>
                      <a:cubicBezTo>
                        <a:pt x="563033" y="146371"/>
                        <a:pt x="558824" y="182415"/>
                        <a:pt x="571500" y="214104"/>
                      </a:cubicBezTo>
                      <a:cubicBezTo>
                        <a:pt x="577169" y="228276"/>
                        <a:pt x="599829" y="227778"/>
                        <a:pt x="609600" y="239504"/>
                      </a:cubicBezTo>
                      <a:cubicBezTo>
                        <a:pt x="621720" y="254048"/>
                        <a:pt x="626533" y="273371"/>
                        <a:pt x="635000" y="290304"/>
                      </a:cubicBezTo>
                      <a:cubicBezTo>
                        <a:pt x="630767" y="319937"/>
                        <a:pt x="628171" y="349851"/>
                        <a:pt x="622300" y="379204"/>
                      </a:cubicBezTo>
                      <a:cubicBezTo>
                        <a:pt x="619675" y="392331"/>
                        <a:pt x="619066" y="407838"/>
                        <a:pt x="609600" y="417304"/>
                      </a:cubicBezTo>
                      <a:cubicBezTo>
                        <a:pt x="588014" y="438890"/>
                        <a:pt x="533400" y="468104"/>
                        <a:pt x="533400" y="468104"/>
                      </a:cubicBezTo>
                      <a:cubicBezTo>
                        <a:pt x="524933" y="480804"/>
                        <a:pt x="514826" y="492552"/>
                        <a:pt x="508000" y="506204"/>
                      </a:cubicBezTo>
                      <a:cubicBezTo>
                        <a:pt x="467368" y="587468"/>
                        <a:pt x="554548" y="549690"/>
                        <a:pt x="355600" y="531604"/>
                      </a:cubicBezTo>
                      <a:cubicBezTo>
                        <a:pt x="275184" y="511500"/>
                        <a:pt x="319323" y="528586"/>
                        <a:pt x="228600" y="468104"/>
                      </a:cubicBezTo>
                      <a:lnTo>
                        <a:pt x="228600" y="468104"/>
                      </a:lnTo>
                      <a:lnTo>
                        <a:pt x="152400" y="442704"/>
                      </a:lnTo>
                      <a:cubicBezTo>
                        <a:pt x="135467" y="417304"/>
                        <a:pt x="123186" y="388090"/>
                        <a:pt x="101600" y="366504"/>
                      </a:cubicBezTo>
                      <a:cubicBezTo>
                        <a:pt x="88900" y="353804"/>
                        <a:pt x="75189" y="342041"/>
                        <a:pt x="63500" y="328404"/>
                      </a:cubicBezTo>
                      <a:cubicBezTo>
                        <a:pt x="39871" y="300837"/>
                        <a:pt x="20102" y="269657"/>
                        <a:pt x="0" y="239504"/>
                      </a:cubicBezTo>
                      <a:cubicBezTo>
                        <a:pt x="10329" y="208516"/>
                        <a:pt x="13481" y="187923"/>
                        <a:pt x="38100" y="163304"/>
                      </a:cubicBezTo>
                      <a:cubicBezTo>
                        <a:pt x="48893" y="152511"/>
                        <a:pt x="63500" y="146371"/>
                        <a:pt x="76200" y="137904"/>
                      </a:cubicBezTo>
                      <a:cubicBezTo>
                        <a:pt x="71529" y="114548"/>
                        <a:pt x="47005" y="34260"/>
                        <a:pt x="76200" y="10904"/>
                      </a:cubicBezTo>
                      <a:cubicBezTo>
                        <a:pt x="89830" y="0"/>
                        <a:pt x="109884" y="20181"/>
                        <a:pt x="127000" y="23604"/>
                      </a:cubicBezTo>
                      <a:cubicBezTo>
                        <a:pt x="131151" y="24434"/>
                        <a:pt x="131233" y="19371"/>
                        <a:pt x="152400" y="36304"/>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45214" name="27 Grupo"/>
              <p:cNvGrpSpPr>
                <a:grpSpLocks/>
              </p:cNvGrpSpPr>
              <p:nvPr/>
            </p:nvGrpSpPr>
            <p:grpSpPr bwMode="auto">
              <a:xfrm>
                <a:off x="1435100" y="368300"/>
                <a:ext cx="2857500" cy="6159500"/>
                <a:chOff x="1435100" y="368300"/>
                <a:chExt cx="2857500" cy="6159500"/>
              </a:xfrm>
            </p:grpSpPr>
            <p:sp>
              <p:nvSpPr>
                <p:cNvPr id="15" name="14 Forma libre"/>
                <p:cNvSpPr/>
                <p:nvPr/>
              </p:nvSpPr>
              <p:spPr>
                <a:xfrm>
                  <a:off x="2870200" y="368300"/>
                  <a:ext cx="1397000" cy="6159500"/>
                </a:xfrm>
                <a:custGeom>
                  <a:avLst/>
                  <a:gdLst>
                    <a:gd name="connsiteX0" fmla="*/ 152400 w 1397000"/>
                    <a:gd name="connsiteY0" fmla="*/ 0 h 6159500"/>
                    <a:gd name="connsiteX1" fmla="*/ 63500 w 1397000"/>
                    <a:gd name="connsiteY1" fmla="*/ 190500 h 6159500"/>
                    <a:gd name="connsiteX2" fmla="*/ 0 w 1397000"/>
                    <a:gd name="connsiteY2" fmla="*/ 558800 h 6159500"/>
                    <a:gd name="connsiteX3" fmla="*/ 12700 w 1397000"/>
                    <a:gd name="connsiteY3" fmla="*/ 584200 h 6159500"/>
                    <a:gd name="connsiteX4" fmla="*/ 63500 w 1397000"/>
                    <a:gd name="connsiteY4" fmla="*/ 825500 h 6159500"/>
                    <a:gd name="connsiteX5" fmla="*/ 25400 w 1397000"/>
                    <a:gd name="connsiteY5" fmla="*/ 1193800 h 6159500"/>
                    <a:gd name="connsiteX6" fmla="*/ 25400 w 1397000"/>
                    <a:gd name="connsiteY6" fmla="*/ 2057400 h 6159500"/>
                    <a:gd name="connsiteX7" fmla="*/ 38100 w 1397000"/>
                    <a:gd name="connsiteY7" fmla="*/ 2298700 h 6159500"/>
                    <a:gd name="connsiteX8" fmla="*/ 127000 w 1397000"/>
                    <a:gd name="connsiteY8" fmla="*/ 2959100 h 6159500"/>
                    <a:gd name="connsiteX9" fmla="*/ 1397000 w 1397000"/>
                    <a:gd name="connsiteY9" fmla="*/ 4838700 h 6159500"/>
                    <a:gd name="connsiteX10" fmla="*/ 1397000 w 1397000"/>
                    <a:gd name="connsiteY10" fmla="*/ 4927600 h 6159500"/>
                    <a:gd name="connsiteX11" fmla="*/ 1231900 w 1397000"/>
                    <a:gd name="connsiteY11" fmla="*/ 5130800 h 6159500"/>
                    <a:gd name="connsiteX12" fmla="*/ 622300 w 1397000"/>
                    <a:gd name="connsiteY12" fmla="*/ 5626100 h 6159500"/>
                    <a:gd name="connsiteX13" fmla="*/ 444500 w 1397000"/>
                    <a:gd name="connsiteY13" fmla="*/ 5905500 h 6159500"/>
                    <a:gd name="connsiteX14" fmla="*/ 254000 w 1397000"/>
                    <a:gd name="connsiteY14" fmla="*/ 6159500 h 6159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397000" h="6159500">
                      <a:moveTo>
                        <a:pt x="152400" y="0"/>
                      </a:moveTo>
                      <a:lnTo>
                        <a:pt x="63500" y="190500"/>
                      </a:lnTo>
                      <a:lnTo>
                        <a:pt x="0" y="558800"/>
                      </a:lnTo>
                      <a:lnTo>
                        <a:pt x="12700" y="584200"/>
                      </a:lnTo>
                      <a:lnTo>
                        <a:pt x="63500" y="825500"/>
                      </a:lnTo>
                      <a:lnTo>
                        <a:pt x="25400" y="1193800"/>
                      </a:lnTo>
                      <a:lnTo>
                        <a:pt x="25400" y="2057400"/>
                      </a:lnTo>
                      <a:lnTo>
                        <a:pt x="38100" y="2298700"/>
                      </a:lnTo>
                      <a:lnTo>
                        <a:pt x="127000" y="2959100"/>
                      </a:lnTo>
                      <a:lnTo>
                        <a:pt x="1397000" y="4838700"/>
                      </a:lnTo>
                      <a:lnTo>
                        <a:pt x="1397000" y="4927600"/>
                      </a:lnTo>
                      <a:lnTo>
                        <a:pt x="1231900" y="5130800"/>
                      </a:lnTo>
                      <a:lnTo>
                        <a:pt x="622300" y="5626100"/>
                      </a:lnTo>
                      <a:lnTo>
                        <a:pt x="444500" y="5905500"/>
                      </a:lnTo>
                      <a:lnTo>
                        <a:pt x="254000" y="6159500"/>
                      </a:lnTo>
                    </a:path>
                  </a:pathLst>
                </a:custGeom>
                <a:ln w="28575">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16" name="15 Forma libre"/>
                <p:cNvSpPr/>
                <p:nvPr/>
              </p:nvSpPr>
              <p:spPr>
                <a:xfrm>
                  <a:off x="1460500" y="952500"/>
                  <a:ext cx="1422400" cy="1917700"/>
                </a:xfrm>
                <a:custGeom>
                  <a:avLst/>
                  <a:gdLst>
                    <a:gd name="connsiteX0" fmla="*/ 1422400 w 1422400"/>
                    <a:gd name="connsiteY0" fmla="*/ 0 h 1917700"/>
                    <a:gd name="connsiteX1" fmla="*/ 1333500 w 1422400"/>
                    <a:gd name="connsiteY1" fmla="*/ 469900 h 1917700"/>
                    <a:gd name="connsiteX2" fmla="*/ 927100 w 1422400"/>
                    <a:gd name="connsiteY2" fmla="*/ 977900 h 1917700"/>
                    <a:gd name="connsiteX3" fmla="*/ 406400 w 1422400"/>
                    <a:gd name="connsiteY3" fmla="*/ 1358900 h 1917700"/>
                    <a:gd name="connsiteX4" fmla="*/ 215900 w 1422400"/>
                    <a:gd name="connsiteY4" fmla="*/ 1663700 h 1917700"/>
                    <a:gd name="connsiteX5" fmla="*/ 0 w 1422400"/>
                    <a:gd name="connsiteY5" fmla="*/ 1917700 h 1917700"/>
                    <a:gd name="connsiteX6" fmla="*/ 12700 w 1422400"/>
                    <a:gd name="connsiteY6" fmla="*/ 1917700 h 1917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2400" h="1917700">
                      <a:moveTo>
                        <a:pt x="1422400" y="0"/>
                      </a:moveTo>
                      <a:lnTo>
                        <a:pt x="1333500" y="469900"/>
                      </a:lnTo>
                      <a:lnTo>
                        <a:pt x="927100" y="977900"/>
                      </a:lnTo>
                      <a:lnTo>
                        <a:pt x="406400" y="1358900"/>
                      </a:lnTo>
                      <a:lnTo>
                        <a:pt x="215900" y="1663700"/>
                      </a:lnTo>
                      <a:lnTo>
                        <a:pt x="0" y="1917700"/>
                      </a:lnTo>
                      <a:lnTo>
                        <a:pt x="12700" y="1917700"/>
                      </a:lnTo>
                    </a:path>
                  </a:pathLst>
                </a:custGeom>
                <a:ln w="28575">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17" name="16 Forma libre"/>
                <p:cNvSpPr/>
                <p:nvPr/>
              </p:nvSpPr>
              <p:spPr>
                <a:xfrm>
                  <a:off x="1435100" y="2870200"/>
                  <a:ext cx="2857500" cy="203200"/>
                </a:xfrm>
                <a:custGeom>
                  <a:avLst/>
                  <a:gdLst>
                    <a:gd name="connsiteX0" fmla="*/ 0 w 2857500"/>
                    <a:gd name="connsiteY0" fmla="*/ 165100 h 203200"/>
                    <a:gd name="connsiteX1" fmla="*/ 342900 w 2857500"/>
                    <a:gd name="connsiteY1" fmla="*/ 0 h 203200"/>
                    <a:gd name="connsiteX2" fmla="*/ 1460500 w 2857500"/>
                    <a:gd name="connsiteY2" fmla="*/ 114300 h 203200"/>
                    <a:gd name="connsiteX3" fmla="*/ 1549400 w 2857500"/>
                    <a:gd name="connsiteY3" fmla="*/ 76200 h 203200"/>
                    <a:gd name="connsiteX4" fmla="*/ 1778000 w 2857500"/>
                    <a:gd name="connsiteY4" fmla="*/ 76200 h 203200"/>
                    <a:gd name="connsiteX5" fmla="*/ 2057400 w 2857500"/>
                    <a:gd name="connsiteY5" fmla="*/ 12700 h 203200"/>
                    <a:gd name="connsiteX6" fmla="*/ 2184400 w 2857500"/>
                    <a:gd name="connsiteY6" fmla="*/ 38100 h 203200"/>
                    <a:gd name="connsiteX7" fmla="*/ 2324100 w 2857500"/>
                    <a:gd name="connsiteY7" fmla="*/ 88900 h 203200"/>
                    <a:gd name="connsiteX8" fmla="*/ 2374900 w 2857500"/>
                    <a:gd name="connsiteY8" fmla="*/ 127000 h 203200"/>
                    <a:gd name="connsiteX9" fmla="*/ 2438400 w 2857500"/>
                    <a:gd name="connsiteY9" fmla="*/ 152400 h 203200"/>
                    <a:gd name="connsiteX10" fmla="*/ 2514600 w 2857500"/>
                    <a:gd name="connsiteY10" fmla="*/ 177800 h 203200"/>
                    <a:gd name="connsiteX11" fmla="*/ 2514600 w 2857500"/>
                    <a:gd name="connsiteY11" fmla="*/ 177800 h 203200"/>
                    <a:gd name="connsiteX12" fmla="*/ 2705100 w 2857500"/>
                    <a:gd name="connsiteY12" fmla="*/ 203200 h 203200"/>
                    <a:gd name="connsiteX13" fmla="*/ 2806700 w 2857500"/>
                    <a:gd name="connsiteY13" fmla="*/ 203200 h 203200"/>
                    <a:gd name="connsiteX14" fmla="*/ 2857500 w 2857500"/>
                    <a:gd name="connsiteY14" fmla="*/ 203200 h 203200"/>
                    <a:gd name="connsiteX15" fmla="*/ 2857500 w 2857500"/>
                    <a:gd name="connsiteY15" fmla="*/ 203200 h 203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857500" h="203200">
                      <a:moveTo>
                        <a:pt x="0" y="165100"/>
                      </a:moveTo>
                      <a:lnTo>
                        <a:pt x="342900" y="0"/>
                      </a:lnTo>
                      <a:lnTo>
                        <a:pt x="1460500" y="114300"/>
                      </a:lnTo>
                      <a:cubicBezTo>
                        <a:pt x="1540486" y="74307"/>
                        <a:pt x="1508302" y="76200"/>
                        <a:pt x="1549400" y="76200"/>
                      </a:cubicBezTo>
                      <a:lnTo>
                        <a:pt x="1778000" y="76200"/>
                      </a:lnTo>
                      <a:lnTo>
                        <a:pt x="2057400" y="12700"/>
                      </a:lnTo>
                      <a:cubicBezTo>
                        <a:pt x="2175833" y="39018"/>
                        <a:pt x="2132671" y="38100"/>
                        <a:pt x="2184400" y="38100"/>
                      </a:cubicBezTo>
                      <a:cubicBezTo>
                        <a:pt x="2310389" y="66097"/>
                        <a:pt x="2271102" y="35902"/>
                        <a:pt x="2324100" y="88900"/>
                      </a:cubicBezTo>
                      <a:cubicBezTo>
                        <a:pt x="2371180" y="104593"/>
                        <a:pt x="2356213" y="89626"/>
                        <a:pt x="2374900" y="127000"/>
                      </a:cubicBezTo>
                      <a:cubicBezTo>
                        <a:pt x="2421980" y="142693"/>
                        <a:pt x="2401026" y="133713"/>
                        <a:pt x="2438400" y="152400"/>
                      </a:cubicBezTo>
                      <a:cubicBezTo>
                        <a:pt x="2496773" y="181586"/>
                        <a:pt x="2470268" y="177800"/>
                        <a:pt x="2514600" y="177800"/>
                      </a:cubicBezTo>
                      <a:lnTo>
                        <a:pt x="2514600" y="177800"/>
                      </a:lnTo>
                      <a:cubicBezTo>
                        <a:pt x="2689138" y="191226"/>
                        <a:pt x="2630331" y="165816"/>
                        <a:pt x="2705100" y="203200"/>
                      </a:cubicBezTo>
                      <a:lnTo>
                        <a:pt x="2806700" y="203200"/>
                      </a:lnTo>
                      <a:lnTo>
                        <a:pt x="2857500" y="203200"/>
                      </a:lnTo>
                      <a:lnTo>
                        <a:pt x="2857500" y="2032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18" name="17 Forma libre"/>
                <p:cNvSpPr/>
                <p:nvPr/>
              </p:nvSpPr>
              <p:spPr>
                <a:xfrm>
                  <a:off x="1714500" y="2159000"/>
                  <a:ext cx="1168400" cy="279400"/>
                </a:xfrm>
                <a:custGeom>
                  <a:avLst/>
                  <a:gdLst>
                    <a:gd name="connsiteX0" fmla="*/ 0 w 1168400"/>
                    <a:gd name="connsiteY0" fmla="*/ 0 h 279400"/>
                    <a:gd name="connsiteX1" fmla="*/ 165100 w 1168400"/>
                    <a:gd name="connsiteY1" fmla="*/ 139700 h 279400"/>
                    <a:gd name="connsiteX2" fmla="*/ 1168400 w 1168400"/>
                    <a:gd name="connsiteY2" fmla="*/ 279400 h 279400"/>
                    <a:gd name="connsiteX3" fmla="*/ 1168400 w 1168400"/>
                    <a:gd name="connsiteY3" fmla="*/ 279400 h 279400"/>
                  </a:gdLst>
                  <a:ahLst/>
                  <a:cxnLst>
                    <a:cxn ang="0">
                      <a:pos x="connsiteX0" y="connsiteY0"/>
                    </a:cxn>
                    <a:cxn ang="0">
                      <a:pos x="connsiteX1" y="connsiteY1"/>
                    </a:cxn>
                    <a:cxn ang="0">
                      <a:pos x="connsiteX2" y="connsiteY2"/>
                    </a:cxn>
                    <a:cxn ang="0">
                      <a:pos x="connsiteX3" y="connsiteY3"/>
                    </a:cxn>
                  </a:cxnLst>
                  <a:rect l="l" t="t" r="r" b="b"/>
                  <a:pathLst>
                    <a:path w="1168400" h="279400">
                      <a:moveTo>
                        <a:pt x="0" y="0"/>
                      </a:moveTo>
                      <a:lnTo>
                        <a:pt x="165100" y="139700"/>
                      </a:lnTo>
                      <a:lnTo>
                        <a:pt x="1168400" y="279400"/>
                      </a:lnTo>
                      <a:lnTo>
                        <a:pt x="1168400" y="2794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19" name="18 Forma libre"/>
                <p:cNvSpPr/>
                <p:nvPr/>
              </p:nvSpPr>
              <p:spPr>
                <a:xfrm>
                  <a:off x="2489200" y="381000"/>
                  <a:ext cx="406400" cy="419100"/>
                </a:xfrm>
                <a:custGeom>
                  <a:avLst/>
                  <a:gdLst>
                    <a:gd name="connsiteX0" fmla="*/ 0 w 406400"/>
                    <a:gd name="connsiteY0" fmla="*/ 0 h 419100"/>
                    <a:gd name="connsiteX1" fmla="*/ 279400 w 406400"/>
                    <a:gd name="connsiteY1" fmla="*/ 292100 h 419100"/>
                    <a:gd name="connsiteX2" fmla="*/ 393700 w 406400"/>
                    <a:gd name="connsiteY2" fmla="*/ 330200 h 419100"/>
                    <a:gd name="connsiteX3" fmla="*/ 406400 w 406400"/>
                    <a:gd name="connsiteY3" fmla="*/ 419100 h 419100"/>
                  </a:gdLst>
                  <a:ahLst/>
                  <a:cxnLst>
                    <a:cxn ang="0">
                      <a:pos x="connsiteX0" y="connsiteY0"/>
                    </a:cxn>
                    <a:cxn ang="0">
                      <a:pos x="connsiteX1" y="connsiteY1"/>
                    </a:cxn>
                    <a:cxn ang="0">
                      <a:pos x="connsiteX2" y="connsiteY2"/>
                    </a:cxn>
                    <a:cxn ang="0">
                      <a:pos x="connsiteX3" y="connsiteY3"/>
                    </a:cxn>
                  </a:cxnLst>
                  <a:rect l="l" t="t" r="r" b="b"/>
                  <a:pathLst>
                    <a:path w="406400" h="419100">
                      <a:moveTo>
                        <a:pt x="0" y="0"/>
                      </a:moveTo>
                      <a:lnTo>
                        <a:pt x="279400" y="292100"/>
                      </a:lnTo>
                      <a:lnTo>
                        <a:pt x="393700" y="330200"/>
                      </a:lnTo>
                      <a:lnTo>
                        <a:pt x="406400" y="4191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0" name="19 Forma libre"/>
                <p:cNvSpPr/>
                <p:nvPr/>
              </p:nvSpPr>
              <p:spPr>
                <a:xfrm>
                  <a:off x="3251200" y="5537200"/>
                  <a:ext cx="76200" cy="660400"/>
                </a:xfrm>
                <a:custGeom>
                  <a:avLst/>
                  <a:gdLst>
                    <a:gd name="connsiteX0" fmla="*/ 76200 w 76200"/>
                    <a:gd name="connsiteY0" fmla="*/ 0 h 660400"/>
                    <a:gd name="connsiteX1" fmla="*/ 63500 w 76200"/>
                    <a:gd name="connsiteY1" fmla="*/ 342900 h 660400"/>
                    <a:gd name="connsiteX2" fmla="*/ 0 w 76200"/>
                    <a:gd name="connsiteY2" fmla="*/ 660400 h 660400"/>
                  </a:gdLst>
                  <a:ahLst/>
                  <a:cxnLst>
                    <a:cxn ang="0">
                      <a:pos x="connsiteX0" y="connsiteY0"/>
                    </a:cxn>
                    <a:cxn ang="0">
                      <a:pos x="connsiteX1" y="connsiteY1"/>
                    </a:cxn>
                    <a:cxn ang="0">
                      <a:pos x="connsiteX2" y="connsiteY2"/>
                    </a:cxn>
                  </a:cxnLst>
                  <a:rect l="l" t="t" r="r" b="b"/>
                  <a:pathLst>
                    <a:path w="76200" h="660400">
                      <a:moveTo>
                        <a:pt x="76200" y="0"/>
                      </a:moveTo>
                      <a:lnTo>
                        <a:pt x="63500" y="342900"/>
                      </a:lnTo>
                      <a:lnTo>
                        <a:pt x="0" y="6604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1" name="20 Forma libre"/>
                <p:cNvSpPr/>
                <p:nvPr/>
              </p:nvSpPr>
              <p:spPr>
                <a:xfrm>
                  <a:off x="3314700" y="5473700"/>
                  <a:ext cx="673100" cy="88900"/>
                </a:xfrm>
                <a:custGeom>
                  <a:avLst/>
                  <a:gdLst>
                    <a:gd name="connsiteX0" fmla="*/ 673100 w 673100"/>
                    <a:gd name="connsiteY0" fmla="*/ 88900 h 88900"/>
                    <a:gd name="connsiteX1" fmla="*/ 609600 w 673100"/>
                    <a:gd name="connsiteY1" fmla="*/ 88900 h 88900"/>
                    <a:gd name="connsiteX2" fmla="*/ 508000 w 673100"/>
                    <a:gd name="connsiteY2" fmla="*/ 0 h 88900"/>
                    <a:gd name="connsiteX3" fmla="*/ 0 w 673100"/>
                    <a:gd name="connsiteY3" fmla="*/ 88900 h 88900"/>
                    <a:gd name="connsiteX4" fmla="*/ 0 w 673100"/>
                    <a:gd name="connsiteY4" fmla="*/ 63500 h 88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3100" h="88900">
                      <a:moveTo>
                        <a:pt x="673100" y="88900"/>
                      </a:moveTo>
                      <a:lnTo>
                        <a:pt x="609600" y="88900"/>
                      </a:lnTo>
                      <a:lnTo>
                        <a:pt x="508000" y="0"/>
                      </a:lnTo>
                      <a:lnTo>
                        <a:pt x="0" y="88900"/>
                      </a:lnTo>
                      <a:lnTo>
                        <a:pt x="0" y="635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2" name="21 Forma libre"/>
                <p:cNvSpPr/>
                <p:nvPr/>
              </p:nvSpPr>
              <p:spPr>
                <a:xfrm>
                  <a:off x="2667000" y="3416300"/>
                  <a:ext cx="622300" cy="2628900"/>
                </a:xfrm>
                <a:custGeom>
                  <a:avLst/>
                  <a:gdLst>
                    <a:gd name="connsiteX0" fmla="*/ 368300 w 622300"/>
                    <a:gd name="connsiteY0" fmla="*/ 0 h 2628900"/>
                    <a:gd name="connsiteX1" fmla="*/ 469900 w 622300"/>
                    <a:gd name="connsiteY1" fmla="*/ 863600 h 2628900"/>
                    <a:gd name="connsiteX2" fmla="*/ 546100 w 622300"/>
                    <a:gd name="connsiteY2" fmla="*/ 1244600 h 2628900"/>
                    <a:gd name="connsiteX3" fmla="*/ 520700 w 622300"/>
                    <a:gd name="connsiteY3" fmla="*/ 1409700 h 2628900"/>
                    <a:gd name="connsiteX4" fmla="*/ 520700 w 622300"/>
                    <a:gd name="connsiteY4" fmla="*/ 1511300 h 2628900"/>
                    <a:gd name="connsiteX5" fmla="*/ 469900 w 622300"/>
                    <a:gd name="connsiteY5" fmla="*/ 1587500 h 2628900"/>
                    <a:gd name="connsiteX6" fmla="*/ 457200 w 622300"/>
                    <a:gd name="connsiteY6" fmla="*/ 1676400 h 2628900"/>
                    <a:gd name="connsiteX7" fmla="*/ 381000 w 622300"/>
                    <a:gd name="connsiteY7" fmla="*/ 1714500 h 2628900"/>
                    <a:gd name="connsiteX8" fmla="*/ 355600 w 622300"/>
                    <a:gd name="connsiteY8" fmla="*/ 1803400 h 2628900"/>
                    <a:gd name="connsiteX9" fmla="*/ 355600 w 622300"/>
                    <a:gd name="connsiteY9" fmla="*/ 1841500 h 2628900"/>
                    <a:gd name="connsiteX10" fmla="*/ 368300 w 622300"/>
                    <a:gd name="connsiteY10" fmla="*/ 1981200 h 2628900"/>
                    <a:gd name="connsiteX11" fmla="*/ 304800 w 622300"/>
                    <a:gd name="connsiteY11" fmla="*/ 2222500 h 2628900"/>
                    <a:gd name="connsiteX12" fmla="*/ 266700 w 622300"/>
                    <a:gd name="connsiteY12" fmla="*/ 2425700 h 2628900"/>
                    <a:gd name="connsiteX13" fmla="*/ 25400 w 622300"/>
                    <a:gd name="connsiteY13" fmla="*/ 2413000 h 2628900"/>
                    <a:gd name="connsiteX14" fmla="*/ 0 w 622300"/>
                    <a:gd name="connsiteY14" fmla="*/ 2501900 h 2628900"/>
                    <a:gd name="connsiteX15" fmla="*/ 622300 w 622300"/>
                    <a:gd name="connsiteY15" fmla="*/ 2628900 h 2628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22300" h="2628900">
                      <a:moveTo>
                        <a:pt x="368300" y="0"/>
                      </a:moveTo>
                      <a:lnTo>
                        <a:pt x="469900" y="863600"/>
                      </a:lnTo>
                      <a:lnTo>
                        <a:pt x="546100" y="1244600"/>
                      </a:lnTo>
                      <a:lnTo>
                        <a:pt x="520700" y="1409700"/>
                      </a:lnTo>
                      <a:lnTo>
                        <a:pt x="520700" y="1511300"/>
                      </a:lnTo>
                      <a:cubicBezTo>
                        <a:pt x="479520" y="1579934"/>
                        <a:pt x="500054" y="1557346"/>
                        <a:pt x="469900" y="1587500"/>
                      </a:cubicBezTo>
                      <a:cubicBezTo>
                        <a:pt x="456504" y="1667876"/>
                        <a:pt x="457200" y="1637950"/>
                        <a:pt x="457200" y="1676400"/>
                      </a:cubicBezTo>
                      <a:lnTo>
                        <a:pt x="381000" y="1714500"/>
                      </a:lnTo>
                      <a:cubicBezTo>
                        <a:pt x="349920" y="1776659"/>
                        <a:pt x="355600" y="1746368"/>
                        <a:pt x="355600" y="1803400"/>
                      </a:cubicBezTo>
                      <a:lnTo>
                        <a:pt x="355600" y="1841500"/>
                      </a:lnTo>
                      <a:lnTo>
                        <a:pt x="368300" y="1981200"/>
                      </a:lnTo>
                      <a:lnTo>
                        <a:pt x="304800" y="2222500"/>
                      </a:lnTo>
                      <a:lnTo>
                        <a:pt x="266700" y="2425700"/>
                      </a:lnTo>
                      <a:lnTo>
                        <a:pt x="25400" y="2413000"/>
                      </a:lnTo>
                      <a:lnTo>
                        <a:pt x="0" y="2501900"/>
                      </a:lnTo>
                      <a:lnTo>
                        <a:pt x="622300" y="26289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3" name="22 Forma libre"/>
                <p:cNvSpPr/>
                <p:nvPr/>
              </p:nvSpPr>
              <p:spPr>
                <a:xfrm>
                  <a:off x="2566988" y="6019800"/>
                  <a:ext cx="590550" cy="61913"/>
                </a:xfrm>
                <a:custGeom>
                  <a:avLst/>
                  <a:gdLst>
                    <a:gd name="connsiteX0" fmla="*/ 0 w 590550"/>
                    <a:gd name="connsiteY0" fmla="*/ 0 h 61913"/>
                    <a:gd name="connsiteX1" fmla="*/ 590550 w 590550"/>
                    <a:gd name="connsiteY1" fmla="*/ 61913 h 61913"/>
                    <a:gd name="connsiteX2" fmla="*/ 590550 w 590550"/>
                    <a:gd name="connsiteY2" fmla="*/ 57150 h 61913"/>
                  </a:gdLst>
                  <a:ahLst/>
                  <a:cxnLst>
                    <a:cxn ang="0">
                      <a:pos x="connsiteX0" y="connsiteY0"/>
                    </a:cxn>
                    <a:cxn ang="0">
                      <a:pos x="connsiteX1" y="connsiteY1"/>
                    </a:cxn>
                    <a:cxn ang="0">
                      <a:pos x="connsiteX2" y="connsiteY2"/>
                    </a:cxn>
                  </a:cxnLst>
                  <a:rect l="l" t="t" r="r" b="b"/>
                  <a:pathLst>
                    <a:path w="590550" h="61913">
                      <a:moveTo>
                        <a:pt x="0" y="0"/>
                      </a:moveTo>
                      <a:lnTo>
                        <a:pt x="590550" y="61913"/>
                      </a:lnTo>
                      <a:lnTo>
                        <a:pt x="590550" y="5715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4" name="23 Forma libre"/>
                <p:cNvSpPr/>
                <p:nvPr/>
              </p:nvSpPr>
              <p:spPr>
                <a:xfrm>
                  <a:off x="2466975" y="5843588"/>
                  <a:ext cx="204788" cy="57150"/>
                </a:xfrm>
                <a:custGeom>
                  <a:avLst/>
                  <a:gdLst>
                    <a:gd name="connsiteX0" fmla="*/ 0 w 204788"/>
                    <a:gd name="connsiteY0" fmla="*/ 0 h 57150"/>
                    <a:gd name="connsiteX1" fmla="*/ 33338 w 204788"/>
                    <a:gd name="connsiteY1" fmla="*/ 4762 h 57150"/>
                    <a:gd name="connsiteX2" fmla="*/ 90488 w 204788"/>
                    <a:gd name="connsiteY2" fmla="*/ 23812 h 57150"/>
                    <a:gd name="connsiteX3" fmla="*/ 161925 w 204788"/>
                    <a:gd name="connsiteY3" fmla="*/ 47625 h 57150"/>
                    <a:gd name="connsiteX4" fmla="*/ 176213 w 204788"/>
                    <a:gd name="connsiteY4" fmla="*/ 52387 h 57150"/>
                    <a:gd name="connsiteX5" fmla="*/ 204788 w 204788"/>
                    <a:gd name="connsiteY5" fmla="*/ 57150 h 57150"/>
                    <a:gd name="connsiteX6" fmla="*/ 204788 w 204788"/>
                    <a:gd name="connsiteY6" fmla="*/ 47625 h 57150"/>
                    <a:gd name="connsiteX7" fmla="*/ 195263 w 204788"/>
                    <a:gd name="connsiteY7" fmla="*/ 57150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4788" h="57150">
                      <a:moveTo>
                        <a:pt x="0" y="0"/>
                      </a:moveTo>
                      <a:cubicBezTo>
                        <a:pt x="11113" y="1587"/>
                        <a:pt x="22609" y="1461"/>
                        <a:pt x="33338" y="4762"/>
                      </a:cubicBezTo>
                      <a:cubicBezTo>
                        <a:pt x="121293" y="31825"/>
                        <a:pt x="5397" y="9632"/>
                        <a:pt x="90488" y="23812"/>
                      </a:cubicBezTo>
                      <a:cubicBezTo>
                        <a:pt x="149763" y="46041"/>
                        <a:pt x="106724" y="31065"/>
                        <a:pt x="161925" y="47625"/>
                      </a:cubicBezTo>
                      <a:cubicBezTo>
                        <a:pt x="166734" y="49068"/>
                        <a:pt x="171312" y="51298"/>
                        <a:pt x="176213" y="52387"/>
                      </a:cubicBezTo>
                      <a:cubicBezTo>
                        <a:pt x="185639" y="54482"/>
                        <a:pt x="204788" y="57150"/>
                        <a:pt x="204788" y="57150"/>
                      </a:cubicBezTo>
                      <a:lnTo>
                        <a:pt x="204788" y="47625"/>
                      </a:lnTo>
                      <a:lnTo>
                        <a:pt x="195263" y="5715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5" name="24 Forma libre"/>
                <p:cNvSpPr/>
                <p:nvPr/>
              </p:nvSpPr>
              <p:spPr>
                <a:xfrm>
                  <a:off x="2547938" y="5876925"/>
                  <a:ext cx="709612" cy="300038"/>
                </a:xfrm>
                <a:custGeom>
                  <a:avLst/>
                  <a:gdLst>
                    <a:gd name="connsiteX0" fmla="*/ 47625 w 709612"/>
                    <a:gd name="connsiteY0" fmla="*/ 0 h 300038"/>
                    <a:gd name="connsiteX1" fmla="*/ 23812 w 709612"/>
                    <a:gd name="connsiteY1" fmla="*/ 161925 h 300038"/>
                    <a:gd name="connsiteX2" fmla="*/ 0 w 709612"/>
                    <a:gd name="connsiteY2" fmla="*/ 295275 h 300038"/>
                    <a:gd name="connsiteX3" fmla="*/ 285750 w 709612"/>
                    <a:gd name="connsiteY3" fmla="*/ 295275 h 300038"/>
                    <a:gd name="connsiteX4" fmla="*/ 457200 w 709612"/>
                    <a:gd name="connsiteY4" fmla="*/ 300038 h 300038"/>
                    <a:gd name="connsiteX5" fmla="*/ 709612 w 709612"/>
                    <a:gd name="connsiteY5" fmla="*/ 300038 h 300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09612" h="300038">
                      <a:moveTo>
                        <a:pt x="47625" y="0"/>
                      </a:moveTo>
                      <a:lnTo>
                        <a:pt x="23812" y="161925"/>
                      </a:lnTo>
                      <a:lnTo>
                        <a:pt x="0" y="295275"/>
                      </a:lnTo>
                      <a:lnTo>
                        <a:pt x="285750" y="295275"/>
                      </a:lnTo>
                      <a:lnTo>
                        <a:pt x="457200" y="300038"/>
                      </a:lnTo>
                      <a:lnTo>
                        <a:pt x="709612" y="300038"/>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6" name="25 Forma libre"/>
                <p:cNvSpPr/>
                <p:nvPr/>
              </p:nvSpPr>
              <p:spPr>
                <a:xfrm>
                  <a:off x="2995613" y="5986463"/>
                  <a:ext cx="61912" cy="290512"/>
                </a:xfrm>
                <a:custGeom>
                  <a:avLst/>
                  <a:gdLst>
                    <a:gd name="connsiteX0" fmla="*/ 61912 w 61912"/>
                    <a:gd name="connsiteY0" fmla="*/ 0 h 290512"/>
                    <a:gd name="connsiteX1" fmla="*/ 38100 w 61912"/>
                    <a:gd name="connsiteY1" fmla="*/ 80962 h 290512"/>
                    <a:gd name="connsiteX2" fmla="*/ 0 w 61912"/>
                    <a:gd name="connsiteY2" fmla="*/ 180975 h 290512"/>
                    <a:gd name="connsiteX3" fmla="*/ 52387 w 61912"/>
                    <a:gd name="connsiteY3" fmla="*/ 290512 h 290512"/>
                  </a:gdLst>
                  <a:ahLst/>
                  <a:cxnLst>
                    <a:cxn ang="0">
                      <a:pos x="connsiteX0" y="connsiteY0"/>
                    </a:cxn>
                    <a:cxn ang="0">
                      <a:pos x="connsiteX1" y="connsiteY1"/>
                    </a:cxn>
                    <a:cxn ang="0">
                      <a:pos x="connsiteX2" y="connsiteY2"/>
                    </a:cxn>
                    <a:cxn ang="0">
                      <a:pos x="connsiteX3" y="connsiteY3"/>
                    </a:cxn>
                  </a:cxnLst>
                  <a:rect l="l" t="t" r="r" b="b"/>
                  <a:pathLst>
                    <a:path w="61912" h="290512">
                      <a:moveTo>
                        <a:pt x="61912" y="0"/>
                      </a:moveTo>
                      <a:lnTo>
                        <a:pt x="38100" y="80962"/>
                      </a:lnTo>
                      <a:lnTo>
                        <a:pt x="0" y="180975"/>
                      </a:lnTo>
                      <a:lnTo>
                        <a:pt x="52387" y="290512"/>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7" name="26 Forma libre"/>
                <p:cNvSpPr/>
                <p:nvPr/>
              </p:nvSpPr>
              <p:spPr>
                <a:xfrm>
                  <a:off x="2300288" y="6053138"/>
                  <a:ext cx="561975" cy="433387"/>
                </a:xfrm>
                <a:custGeom>
                  <a:avLst/>
                  <a:gdLst>
                    <a:gd name="connsiteX0" fmla="*/ 561975 w 561975"/>
                    <a:gd name="connsiteY0" fmla="*/ 0 h 433387"/>
                    <a:gd name="connsiteX1" fmla="*/ 500062 w 561975"/>
                    <a:gd name="connsiteY1" fmla="*/ 242887 h 433387"/>
                    <a:gd name="connsiteX2" fmla="*/ 485775 w 561975"/>
                    <a:gd name="connsiteY2" fmla="*/ 300037 h 433387"/>
                    <a:gd name="connsiteX3" fmla="*/ 538162 w 561975"/>
                    <a:gd name="connsiteY3" fmla="*/ 385762 h 433387"/>
                    <a:gd name="connsiteX4" fmla="*/ 4762 w 561975"/>
                    <a:gd name="connsiteY4" fmla="*/ 357187 h 433387"/>
                    <a:gd name="connsiteX5" fmla="*/ 0 w 561975"/>
                    <a:gd name="connsiteY5" fmla="*/ 433387 h 4333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1975" h="433387">
                      <a:moveTo>
                        <a:pt x="561975" y="0"/>
                      </a:moveTo>
                      <a:lnTo>
                        <a:pt x="500062" y="242887"/>
                      </a:lnTo>
                      <a:lnTo>
                        <a:pt x="485775" y="300037"/>
                      </a:lnTo>
                      <a:lnTo>
                        <a:pt x="538162" y="385762"/>
                      </a:lnTo>
                      <a:lnTo>
                        <a:pt x="4762" y="357187"/>
                      </a:lnTo>
                      <a:lnTo>
                        <a:pt x="0" y="433387"/>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sp>
            <p:nvSpPr>
              <p:cNvPr id="29" name="28 Forma libre"/>
              <p:cNvSpPr/>
              <p:nvPr/>
            </p:nvSpPr>
            <p:spPr>
              <a:xfrm>
                <a:off x="3119438" y="5838825"/>
                <a:ext cx="538162" cy="661988"/>
              </a:xfrm>
              <a:custGeom>
                <a:avLst/>
                <a:gdLst>
                  <a:gd name="connsiteX0" fmla="*/ 376237 w 538162"/>
                  <a:gd name="connsiteY0" fmla="*/ 0 h 661988"/>
                  <a:gd name="connsiteX1" fmla="*/ 314325 w 538162"/>
                  <a:gd name="connsiteY1" fmla="*/ 80963 h 661988"/>
                  <a:gd name="connsiteX2" fmla="*/ 228600 w 538162"/>
                  <a:gd name="connsiteY2" fmla="*/ 23813 h 661988"/>
                  <a:gd name="connsiteX3" fmla="*/ 223837 w 538162"/>
                  <a:gd name="connsiteY3" fmla="*/ 276225 h 661988"/>
                  <a:gd name="connsiteX4" fmla="*/ 142875 w 538162"/>
                  <a:gd name="connsiteY4" fmla="*/ 280988 h 661988"/>
                  <a:gd name="connsiteX5" fmla="*/ 100012 w 538162"/>
                  <a:gd name="connsiteY5" fmla="*/ 347663 h 661988"/>
                  <a:gd name="connsiteX6" fmla="*/ 57150 w 538162"/>
                  <a:gd name="connsiteY6" fmla="*/ 361950 h 661988"/>
                  <a:gd name="connsiteX7" fmla="*/ 14287 w 538162"/>
                  <a:gd name="connsiteY7" fmla="*/ 452438 h 661988"/>
                  <a:gd name="connsiteX8" fmla="*/ 0 w 538162"/>
                  <a:gd name="connsiteY8" fmla="*/ 538163 h 661988"/>
                  <a:gd name="connsiteX9" fmla="*/ 4762 w 538162"/>
                  <a:gd name="connsiteY9" fmla="*/ 604838 h 661988"/>
                  <a:gd name="connsiteX10" fmla="*/ 85725 w 538162"/>
                  <a:gd name="connsiteY10" fmla="*/ 576263 h 661988"/>
                  <a:gd name="connsiteX11" fmla="*/ 171450 w 538162"/>
                  <a:gd name="connsiteY11" fmla="*/ 661988 h 661988"/>
                  <a:gd name="connsiteX12" fmla="*/ 247650 w 538162"/>
                  <a:gd name="connsiteY12" fmla="*/ 661988 h 661988"/>
                  <a:gd name="connsiteX13" fmla="*/ 528637 w 538162"/>
                  <a:gd name="connsiteY13" fmla="*/ 276225 h 661988"/>
                  <a:gd name="connsiteX14" fmla="*/ 538162 w 538162"/>
                  <a:gd name="connsiteY14" fmla="*/ 219075 h 661988"/>
                  <a:gd name="connsiteX15" fmla="*/ 457200 w 538162"/>
                  <a:gd name="connsiteY15" fmla="*/ 214313 h 661988"/>
                  <a:gd name="connsiteX16" fmla="*/ 400050 w 538162"/>
                  <a:gd name="connsiteY16" fmla="*/ 285750 h 661988"/>
                  <a:gd name="connsiteX17" fmla="*/ 366712 w 538162"/>
                  <a:gd name="connsiteY17" fmla="*/ 300038 h 661988"/>
                  <a:gd name="connsiteX18" fmla="*/ 314325 w 538162"/>
                  <a:gd name="connsiteY18" fmla="*/ 276225 h 661988"/>
                  <a:gd name="connsiteX19" fmla="*/ 290512 w 538162"/>
                  <a:gd name="connsiteY19" fmla="*/ 247650 h 661988"/>
                  <a:gd name="connsiteX20" fmla="*/ 361950 w 538162"/>
                  <a:gd name="connsiteY20" fmla="*/ 161925 h 661988"/>
                  <a:gd name="connsiteX21" fmla="*/ 366712 w 538162"/>
                  <a:gd name="connsiteY21" fmla="*/ 104775 h 661988"/>
                  <a:gd name="connsiteX22" fmla="*/ 438150 w 538162"/>
                  <a:gd name="connsiteY22" fmla="*/ 19050 h 661988"/>
                  <a:gd name="connsiteX23" fmla="*/ 376237 w 538162"/>
                  <a:gd name="connsiteY23" fmla="*/ 0 h 661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38162" h="661988">
                    <a:moveTo>
                      <a:pt x="376237" y="0"/>
                    </a:moveTo>
                    <a:lnTo>
                      <a:pt x="314325" y="80963"/>
                    </a:lnTo>
                    <a:lnTo>
                      <a:pt x="228600" y="23813"/>
                    </a:lnTo>
                    <a:cubicBezTo>
                      <a:pt x="227012" y="107950"/>
                      <a:pt x="225425" y="192088"/>
                      <a:pt x="223837" y="276225"/>
                    </a:cubicBezTo>
                    <a:lnTo>
                      <a:pt x="142875" y="280988"/>
                    </a:lnTo>
                    <a:lnTo>
                      <a:pt x="100012" y="347663"/>
                    </a:lnTo>
                    <a:cubicBezTo>
                      <a:pt x="53994" y="352776"/>
                      <a:pt x="57150" y="338050"/>
                      <a:pt x="57150" y="361950"/>
                    </a:cubicBezTo>
                    <a:lnTo>
                      <a:pt x="14287" y="452438"/>
                    </a:lnTo>
                    <a:lnTo>
                      <a:pt x="0" y="538163"/>
                    </a:lnTo>
                    <a:lnTo>
                      <a:pt x="4762" y="604838"/>
                    </a:lnTo>
                    <a:lnTo>
                      <a:pt x="85725" y="576263"/>
                    </a:lnTo>
                    <a:lnTo>
                      <a:pt x="171450" y="661988"/>
                    </a:lnTo>
                    <a:lnTo>
                      <a:pt x="247650" y="661988"/>
                    </a:lnTo>
                    <a:lnTo>
                      <a:pt x="528637" y="276225"/>
                    </a:lnTo>
                    <a:lnTo>
                      <a:pt x="538162" y="219075"/>
                    </a:lnTo>
                    <a:lnTo>
                      <a:pt x="457200" y="214313"/>
                    </a:lnTo>
                    <a:lnTo>
                      <a:pt x="400050" y="285750"/>
                    </a:lnTo>
                    <a:lnTo>
                      <a:pt x="366712" y="300038"/>
                    </a:lnTo>
                    <a:lnTo>
                      <a:pt x="314325" y="276225"/>
                    </a:lnTo>
                    <a:lnTo>
                      <a:pt x="290512" y="247650"/>
                    </a:lnTo>
                    <a:lnTo>
                      <a:pt x="361950" y="161925"/>
                    </a:lnTo>
                    <a:lnTo>
                      <a:pt x="366712" y="104775"/>
                    </a:lnTo>
                    <a:lnTo>
                      <a:pt x="438150" y="19050"/>
                    </a:lnTo>
                    <a:lnTo>
                      <a:pt x="376237" y="0"/>
                    </a:lnTo>
                    <a:close/>
                  </a:path>
                </a:pathLst>
              </a:custGeom>
              <a:solidFill>
                <a:srgbClr val="FFFF00">
                  <a:alpha val="72157"/>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nvGrpSpPr>
              <p:cNvPr id="45218" name="33 Grupo"/>
              <p:cNvGrpSpPr>
                <a:grpSpLocks/>
              </p:cNvGrpSpPr>
              <p:nvPr/>
            </p:nvGrpSpPr>
            <p:grpSpPr bwMode="auto">
              <a:xfrm>
                <a:off x="1414463" y="360003"/>
                <a:ext cx="5457825" cy="6169385"/>
                <a:chOff x="1414463" y="360003"/>
                <a:chExt cx="5457825" cy="6169385"/>
              </a:xfrm>
            </p:grpSpPr>
            <p:sp>
              <p:nvSpPr>
                <p:cNvPr id="30" name="29 Forma libre"/>
                <p:cNvSpPr/>
                <p:nvPr/>
              </p:nvSpPr>
              <p:spPr>
                <a:xfrm>
                  <a:off x="3486150" y="4953000"/>
                  <a:ext cx="3386138" cy="1576388"/>
                </a:xfrm>
                <a:custGeom>
                  <a:avLst/>
                  <a:gdLst>
                    <a:gd name="connsiteX0" fmla="*/ 3386138 w 3386138"/>
                    <a:gd name="connsiteY0" fmla="*/ 0 h 1576388"/>
                    <a:gd name="connsiteX1" fmla="*/ 3386138 w 3386138"/>
                    <a:gd name="connsiteY1" fmla="*/ 0 h 1576388"/>
                    <a:gd name="connsiteX2" fmla="*/ 3386138 w 3386138"/>
                    <a:gd name="connsiteY2" fmla="*/ 71438 h 1576388"/>
                    <a:gd name="connsiteX3" fmla="*/ 3362325 w 3386138"/>
                    <a:gd name="connsiteY3" fmla="*/ 123825 h 1576388"/>
                    <a:gd name="connsiteX4" fmla="*/ 3362325 w 3386138"/>
                    <a:gd name="connsiteY4" fmla="*/ 123825 h 1576388"/>
                    <a:gd name="connsiteX5" fmla="*/ 3333750 w 3386138"/>
                    <a:gd name="connsiteY5" fmla="*/ 176213 h 1576388"/>
                    <a:gd name="connsiteX6" fmla="*/ 3324225 w 3386138"/>
                    <a:gd name="connsiteY6" fmla="*/ 190500 h 1576388"/>
                    <a:gd name="connsiteX7" fmla="*/ 3328988 w 3386138"/>
                    <a:gd name="connsiteY7" fmla="*/ 228600 h 1576388"/>
                    <a:gd name="connsiteX8" fmla="*/ 3328988 w 3386138"/>
                    <a:gd name="connsiteY8" fmla="*/ 228600 h 1576388"/>
                    <a:gd name="connsiteX9" fmla="*/ 3348038 w 3386138"/>
                    <a:gd name="connsiteY9" fmla="*/ 300038 h 1576388"/>
                    <a:gd name="connsiteX10" fmla="*/ 3314700 w 3386138"/>
                    <a:gd name="connsiteY10" fmla="*/ 352425 h 1576388"/>
                    <a:gd name="connsiteX11" fmla="*/ 3290888 w 3386138"/>
                    <a:gd name="connsiteY11" fmla="*/ 385763 h 1576388"/>
                    <a:gd name="connsiteX12" fmla="*/ 3267075 w 3386138"/>
                    <a:gd name="connsiteY12" fmla="*/ 433388 h 1576388"/>
                    <a:gd name="connsiteX13" fmla="*/ 3195638 w 3386138"/>
                    <a:gd name="connsiteY13" fmla="*/ 442913 h 1576388"/>
                    <a:gd name="connsiteX14" fmla="*/ 3157538 w 3386138"/>
                    <a:gd name="connsiteY14" fmla="*/ 442913 h 1576388"/>
                    <a:gd name="connsiteX15" fmla="*/ 3119438 w 3386138"/>
                    <a:gd name="connsiteY15" fmla="*/ 452438 h 1576388"/>
                    <a:gd name="connsiteX16" fmla="*/ 3076575 w 3386138"/>
                    <a:gd name="connsiteY16" fmla="*/ 500063 h 1576388"/>
                    <a:gd name="connsiteX17" fmla="*/ 3048000 w 3386138"/>
                    <a:gd name="connsiteY17" fmla="*/ 528638 h 1576388"/>
                    <a:gd name="connsiteX18" fmla="*/ 3024188 w 3386138"/>
                    <a:gd name="connsiteY18" fmla="*/ 542925 h 1576388"/>
                    <a:gd name="connsiteX19" fmla="*/ 2976563 w 3386138"/>
                    <a:gd name="connsiteY19" fmla="*/ 566738 h 1576388"/>
                    <a:gd name="connsiteX20" fmla="*/ 2947988 w 3386138"/>
                    <a:gd name="connsiteY20" fmla="*/ 585788 h 1576388"/>
                    <a:gd name="connsiteX21" fmla="*/ 2905125 w 3386138"/>
                    <a:gd name="connsiteY21" fmla="*/ 604838 h 1576388"/>
                    <a:gd name="connsiteX22" fmla="*/ 2886075 w 3386138"/>
                    <a:gd name="connsiteY22" fmla="*/ 619125 h 1576388"/>
                    <a:gd name="connsiteX23" fmla="*/ 2871788 w 3386138"/>
                    <a:gd name="connsiteY23" fmla="*/ 623888 h 1576388"/>
                    <a:gd name="connsiteX24" fmla="*/ 2838450 w 3386138"/>
                    <a:gd name="connsiteY24" fmla="*/ 657225 h 1576388"/>
                    <a:gd name="connsiteX25" fmla="*/ 2805113 w 3386138"/>
                    <a:gd name="connsiteY25" fmla="*/ 695325 h 1576388"/>
                    <a:gd name="connsiteX26" fmla="*/ 2771775 w 3386138"/>
                    <a:gd name="connsiteY26" fmla="*/ 723900 h 1576388"/>
                    <a:gd name="connsiteX27" fmla="*/ 2728913 w 3386138"/>
                    <a:gd name="connsiteY27" fmla="*/ 757238 h 1576388"/>
                    <a:gd name="connsiteX28" fmla="*/ 2714625 w 3386138"/>
                    <a:gd name="connsiteY28" fmla="*/ 766763 h 1576388"/>
                    <a:gd name="connsiteX29" fmla="*/ 2700338 w 3386138"/>
                    <a:gd name="connsiteY29" fmla="*/ 766763 h 1576388"/>
                    <a:gd name="connsiteX30" fmla="*/ 2633663 w 3386138"/>
                    <a:gd name="connsiteY30" fmla="*/ 795338 h 1576388"/>
                    <a:gd name="connsiteX31" fmla="*/ 2628900 w 3386138"/>
                    <a:gd name="connsiteY31" fmla="*/ 800100 h 1576388"/>
                    <a:gd name="connsiteX32" fmla="*/ 2605088 w 3386138"/>
                    <a:gd name="connsiteY32" fmla="*/ 823913 h 1576388"/>
                    <a:gd name="connsiteX33" fmla="*/ 2581275 w 3386138"/>
                    <a:gd name="connsiteY33" fmla="*/ 842963 h 1576388"/>
                    <a:gd name="connsiteX34" fmla="*/ 2552700 w 3386138"/>
                    <a:gd name="connsiteY34" fmla="*/ 871538 h 1576388"/>
                    <a:gd name="connsiteX35" fmla="*/ 2533650 w 3386138"/>
                    <a:gd name="connsiteY35" fmla="*/ 881063 h 1576388"/>
                    <a:gd name="connsiteX36" fmla="*/ 2490788 w 3386138"/>
                    <a:gd name="connsiteY36" fmla="*/ 904875 h 1576388"/>
                    <a:gd name="connsiteX37" fmla="*/ 2462213 w 3386138"/>
                    <a:gd name="connsiteY37" fmla="*/ 923925 h 1576388"/>
                    <a:gd name="connsiteX38" fmla="*/ 2443163 w 3386138"/>
                    <a:gd name="connsiteY38" fmla="*/ 938213 h 1576388"/>
                    <a:gd name="connsiteX39" fmla="*/ 2424113 w 3386138"/>
                    <a:gd name="connsiteY39" fmla="*/ 952500 h 1576388"/>
                    <a:gd name="connsiteX40" fmla="*/ 2405063 w 3386138"/>
                    <a:gd name="connsiteY40" fmla="*/ 962025 h 1576388"/>
                    <a:gd name="connsiteX41" fmla="*/ 2395538 w 3386138"/>
                    <a:gd name="connsiteY41" fmla="*/ 976313 h 1576388"/>
                    <a:gd name="connsiteX42" fmla="*/ 2357438 w 3386138"/>
                    <a:gd name="connsiteY42" fmla="*/ 1009650 h 1576388"/>
                    <a:gd name="connsiteX43" fmla="*/ 2347913 w 3386138"/>
                    <a:gd name="connsiteY43" fmla="*/ 1023938 h 1576388"/>
                    <a:gd name="connsiteX44" fmla="*/ 2338388 w 3386138"/>
                    <a:gd name="connsiteY44" fmla="*/ 1033463 h 1576388"/>
                    <a:gd name="connsiteX45" fmla="*/ 2324100 w 3386138"/>
                    <a:gd name="connsiteY45" fmla="*/ 1052513 h 1576388"/>
                    <a:gd name="connsiteX46" fmla="*/ 2309813 w 3386138"/>
                    <a:gd name="connsiteY46" fmla="*/ 1066800 h 1576388"/>
                    <a:gd name="connsiteX47" fmla="*/ 2295525 w 3386138"/>
                    <a:gd name="connsiteY47" fmla="*/ 1081088 h 1576388"/>
                    <a:gd name="connsiteX48" fmla="*/ 2271713 w 3386138"/>
                    <a:gd name="connsiteY48" fmla="*/ 1104900 h 1576388"/>
                    <a:gd name="connsiteX49" fmla="*/ 2238375 w 3386138"/>
                    <a:gd name="connsiteY49" fmla="*/ 1138238 h 1576388"/>
                    <a:gd name="connsiteX50" fmla="*/ 2166938 w 3386138"/>
                    <a:gd name="connsiteY50" fmla="*/ 1204913 h 1576388"/>
                    <a:gd name="connsiteX51" fmla="*/ 2095500 w 3386138"/>
                    <a:gd name="connsiteY51" fmla="*/ 1209675 h 1576388"/>
                    <a:gd name="connsiteX52" fmla="*/ 2071688 w 3386138"/>
                    <a:gd name="connsiteY52" fmla="*/ 1214438 h 1576388"/>
                    <a:gd name="connsiteX53" fmla="*/ 1990725 w 3386138"/>
                    <a:gd name="connsiteY53" fmla="*/ 1214438 h 1576388"/>
                    <a:gd name="connsiteX54" fmla="*/ 1919288 w 3386138"/>
                    <a:gd name="connsiteY54" fmla="*/ 1181100 h 1576388"/>
                    <a:gd name="connsiteX55" fmla="*/ 1876425 w 3386138"/>
                    <a:gd name="connsiteY55" fmla="*/ 1147763 h 1576388"/>
                    <a:gd name="connsiteX56" fmla="*/ 1814513 w 3386138"/>
                    <a:gd name="connsiteY56" fmla="*/ 1114425 h 1576388"/>
                    <a:gd name="connsiteX57" fmla="*/ 1752600 w 3386138"/>
                    <a:gd name="connsiteY57" fmla="*/ 1071563 h 1576388"/>
                    <a:gd name="connsiteX58" fmla="*/ 1657350 w 3386138"/>
                    <a:gd name="connsiteY58" fmla="*/ 1023938 h 1576388"/>
                    <a:gd name="connsiteX59" fmla="*/ 1628775 w 3386138"/>
                    <a:gd name="connsiteY59" fmla="*/ 1014413 h 1576388"/>
                    <a:gd name="connsiteX60" fmla="*/ 1590675 w 3386138"/>
                    <a:gd name="connsiteY60" fmla="*/ 990600 h 1576388"/>
                    <a:gd name="connsiteX61" fmla="*/ 1533525 w 3386138"/>
                    <a:gd name="connsiteY61" fmla="*/ 947738 h 1576388"/>
                    <a:gd name="connsiteX62" fmla="*/ 1481138 w 3386138"/>
                    <a:gd name="connsiteY62" fmla="*/ 904875 h 1576388"/>
                    <a:gd name="connsiteX63" fmla="*/ 1457325 w 3386138"/>
                    <a:gd name="connsiteY63" fmla="*/ 885825 h 1576388"/>
                    <a:gd name="connsiteX64" fmla="*/ 1395413 w 3386138"/>
                    <a:gd name="connsiteY64" fmla="*/ 847725 h 1576388"/>
                    <a:gd name="connsiteX65" fmla="*/ 1376363 w 3386138"/>
                    <a:gd name="connsiteY65" fmla="*/ 842963 h 1576388"/>
                    <a:gd name="connsiteX66" fmla="*/ 1252538 w 3386138"/>
                    <a:gd name="connsiteY66" fmla="*/ 795338 h 1576388"/>
                    <a:gd name="connsiteX67" fmla="*/ 1157288 w 3386138"/>
                    <a:gd name="connsiteY67" fmla="*/ 757238 h 1576388"/>
                    <a:gd name="connsiteX68" fmla="*/ 1085850 w 3386138"/>
                    <a:gd name="connsiteY68" fmla="*/ 723900 h 1576388"/>
                    <a:gd name="connsiteX69" fmla="*/ 1014413 w 3386138"/>
                    <a:gd name="connsiteY69" fmla="*/ 685800 h 1576388"/>
                    <a:gd name="connsiteX70" fmla="*/ 1004888 w 3386138"/>
                    <a:gd name="connsiteY70" fmla="*/ 671513 h 1576388"/>
                    <a:gd name="connsiteX71" fmla="*/ 990600 w 3386138"/>
                    <a:gd name="connsiteY71" fmla="*/ 661988 h 1576388"/>
                    <a:gd name="connsiteX72" fmla="*/ 957263 w 3386138"/>
                    <a:gd name="connsiteY72" fmla="*/ 638175 h 1576388"/>
                    <a:gd name="connsiteX73" fmla="*/ 919163 w 3386138"/>
                    <a:gd name="connsiteY73" fmla="*/ 619125 h 1576388"/>
                    <a:gd name="connsiteX74" fmla="*/ 904875 w 3386138"/>
                    <a:gd name="connsiteY74" fmla="*/ 604838 h 1576388"/>
                    <a:gd name="connsiteX75" fmla="*/ 857250 w 3386138"/>
                    <a:gd name="connsiteY75" fmla="*/ 585788 h 1576388"/>
                    <a:gd name="connsiteX76" fmla="*/ 814388 w 3386138"/>
                    <a:gd name="connsiteY76" fmla="*/ 576263 h 1576388"/>
                    <a:gd name="connsiteX77" fmla="*/ 685800 w 3386138"/>
                    <a:gd name="connsiteY77" fmla="*/ 595313 h 1576388"/>
                    <a:gd name="connsiteX78" fmla="*/ 671513 w 3386138"/>
                    <a:gd name="connsiteY78" fmla="*/ 604838 h 1576388"/>
                    <a:gd name="connsiteX79" fmla="*/ 633413 w 3386138"/>
                    <a:gd name="connsiteY79" fmla="*/ 628650 h 1576388"/>
                    <a:gd name="connsiteX80" fmla="*/ 619125 w 3386138"/>
                    <a:gd name="connsiteY80" fmla="*/ 633413 h 1576388"/>
                    <a:gd name="connsiteX81" fmla="*/ 604838 w 3386138"/>
                    <a:gd name="connsiteY81" fmla="*/ 638175 h 1576388"/>
                    <a:gd name="connsiteX82" fmla="*/ 590550 w 3386138"/>
                    <a:gd name="connsiteY82" fmla="*/ 652463 h 1576388"/>
                    <a:gd name="connsiteX83" fmla="*/ 576263 w 3386138"/>
                    <a:gd name="connsiteY83" fmla="*/ 657225 h 1576388"/>
                    <a:gd name="connsiteX84" fmla="*/ 547688 w 3386138"/>
                    <a:gd name="connsiteY84" fmla="*/ 681038 h 1576388"/>
                    <a:gd name="connsiteX85" fmla="*/ 528638 w 3386138"/>
                    <a:gd name="connsiteY85" fmla="*/ 709613 h 1576388"/>
                    <a:gd name="connsiteX86" fmla="*/ 523875 w 3386138"/>
                    <a:gd name="connsiteY86" fmla="*/ 728663 h 1576388"/>
                    <a:gd name="connsiteX87" fmla="*/ 500063 w 3386138"/>
                    <a:gd name="connsiteY87" fmla="*/ 757238 h 1576388"/>
                    <a:gd name="connsiteX88" fmla="*/ 471488 w 3386138"/>
                    <a:gd name="connsiteY88" fmla="*/ 785813 h 1576388"/>
                    <a:gd name="connsiteX89" fmla="*/ 442913 w 3386138"/>
                    <a:gd name="connsiteY89" fmla="*/ 819150 h 1576388"/>
                    <a:gd name="connsiteX90" fmla="*/ 433388 w 3386138"/>
                    <a:gd name="connsiteY90" fmla="*/ 833438 h 1576388"/>
                    <a:gd name="connsiteX91" fmla="*/ 419100 w 3386138"/>
                    <a:gd name="connsiteY91" fmla="*/ 876300 h 1576388"/>
                    <a:gd name="connsiteX92" fmla="*/ 404813 w 3386138"/>
                    <a:gd name="connsiteY92" fmla="*/ 885825 h 1576388"/>
                    <a:gd name="connsiteX93" fmla="*/ 390525 w 3386138"/>
                    <a:gd name="connsiteY93" fmla="*/ 900113 h 1576388"/>
                    <a:gd name="connsiteX94" fmla="*/ 381000 w 3386138"/>
                    <a:gd name="connsiteY94" fmla="*/ 914400 h 1576388"/>
                    <a:gd name="connsiteX95" fmla="*/ 352425 w 3386138"/>
                    <a:gd name="connsiteY95" fmla="*/ 933450 h 1576388"/>
                    <a:gd name="connsiteX96" fmla="*/ 342900 w 3386138"/>
                    <a:gd name="connsiteY96" fmla="*/ 947738 h 1576388"/>
                    <a:gd name="connsiteX97" fmla="*/ 319088 w 3386138"/>
                    <a:gd name="connsiteY97" fmla="*/ 990600 h 1576388"/>
                    <a:gd name="connsiteX98" fmla="*/ 304800 w 3386138"/>
                    <a:gd name="connsiteY98" fmla="*/ 1004888 h 1576388"/>
                    <a:gd name="connsiteX99" fmla="*/ 276225 w 3386138"/>
                    <a:gd name="connsiteY99" fmla="*/ 1023938 h 1576388"/>
                    <a:gd name="connsiteX100" fmla="*/ 242888 w 3386138"/>
                    <a:gd name="connsiteY100" fmla="*/ 1042988 h 1576388"/>
                    <a:gd name="connsiteX101" fmla="*/ 219075 w 3386138"/>
                    <a:gd name="connsiteY101" fmla="*/ 1071563 h 1576388"/>
                    <a:gd name="connsiteX102" fmla="*/ 200025 w 3386138"/>
                    <a:gd name="connsiteY102" fmla="*/ 1100138 h 1576388"/>
                    <a:gd name="connsiteX103" fmla="*/ 190500 w 3386138"/>
                    <a:gd name="connsiteY103" fmla="*/ 1114425 h 1576388"/>
                    <a:gd name="connsiteX104" fmla="*/ 180975 w 3386138"/>
                    <a:gd name="connsiteY104" fmla="*/ 1147763 h 1576388"/>
                    <a:gd name="connsiteX105" fmla="*/ 176213 w 3386138"/>
                    <a:gd name="connsiteY105" fmla="*/ 1181100 h 1576388"/>
                    <a:gd name="connsiteX106" fmla="*/ 171450 w 3386138"/>
                    <a:gd name="connsiteY106" fmla="*/ 1257300 h 1576388"/>
                    <a:gd name="connsiteX107" fmla="*/ 147638 w 3386138"/>
                    <a:gd name="connsiteY107" fmla="*/ 1285875 h 1576388"/>
                    <a:gd name="connsiteX108" fmla="*/ 138113 w 3386138"/>
                    <a:gd name="connsiteY108" fmla="*/ 1300163 h 1576388"/>
                    <a:gd name="connsiteX109" fmla="*/ 123825 w 3386138"/>
                    <a:gd name="connsiteY109" fmla="*/ 1314450 h 1576388"/>
                    <a:gd name="connsiteX110" fmla="*/ 114300 w 3386138"/>
                    <a:gd name="connsiteY110" fmla="*/ 1328738 h 1576388"/>
                    <a:gd name="connsiteX111" fmla="*/ 85725 w 3386138"/>
                    <a:gd name="connsiteY111" fmla="*/ 1343025 h 1576388"/>
                    <a:gd name="connsiteX112" fmla="*/ 71438 w 3386138"/>
                    <a:gd name="connsiteY112" fmla="*/ 1352550 h 1576388"/>
                    <a:gd name="connsiteX113" fmla="*/ 61913 w 3386138"/>
                    <a:gd name="connsiteY113" fmla="*/ 1366838 h 1576388"/>
                    <a:gd name="connsiteX114" fmla="*/ 47625 w 3386138"/>
                    <a:gd name="connsiteY114" fmla="*/ 1404938 h 1576388"/>
                    <a:gd name="connsiteX115" fmla="*/ 38100 w 3386138"/>
                    <a:gd name="connsiteY115" fmla="*/ 1423988 h 1576388"/>
                    <a:gd name="connsiteX116" fmla="*/ 23813 w 3386138"/>
                    <a:gd name="connsiteY116" fmla="*/ 1452563 h 1576388"/>
                    <a:gd name="connsiteX117" fmla="*/ 14288 w 3386138"/>
                    <a:gd name="connsiteY117" fmla="*/ 1500188 h 1576388"/>
                    <a:gd name="connsiteX118" fmla="*/ 0 w 3386138"/>
                    <a:gd name="connsiteY118" fmla="*/ 1576388 h 1576388"/>
                    <a:gd name="connsiteX119" fmla="*/ 0 w 3386138"/>
                    <a:gd name="connsiteY119" fmla="*/ 1566863 h 1576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3386138" h="1576388">
                      <a:moveTo>
                        <a:pt x="3386138" y="0"/>
                      </a:moveTo>
                      <a:lnTo>
                        <a:pt x="3386138" y="0"/>
                      </a:lnTo>
                      <a:lnTo>
                        <a:pt x="3386138" y="71438"/>
                      </a:lnTo>
                      <a:cubicBezTo>
                        <a:pt x="3366254" y="121147"/>
                        <a:pt x="3379179" y="106974"/>
                        <a:pt x="3362325" y="123825"/>
                      </a:cubicBezTo>
                      <a:lnTo>
                        <a:pt x="3362325" y="123825"/>
                      </a:lnTo>
                      <a:cubicBezTo>
                        <a:pt x="3352800" y="141288"/>
                        <a:pt x="3343619" y="158942"/>
                        <a:pt x="3333750" y="176213"/>
                      </a:cubicBezTo>
                      <a:cubicBezTo>
                        <a:pt x="3330910" y="181183"/>
                        <a:pt x="3324225" y="190500"/>
                        <a:pt x="3324225" y="190500"/>
                      </a:cubicBezTo>
                      <a:lnTo>
                        <a:pt x="3328988" y="228600"/>
                      </a:lnTo>
                      <a:lnTo>
                        <a:pt x="3328988" y="228600"/>
                      </a:lnTo>
                      <a:cubicBezTo>
                        <a:pt x="3354074" y="293826"/>
                        <a:pt x="3362688" y="270736"/>
                        <a:pt x="3348038" y="300038"/>
                      </a:cubicBezTo>
                      <a:cubicBezTo>
                        <a:pt x="3322044" y="346825"/>
                        <a:pt x="3335782" y="331343"/>
                        <a:pt x="3314700" y="352425"/>
                      </a:cubicBezTo>
                      <a:cubicBezTo>
                        <a:pt x="3294405" y="382868"/>
                        <a:pt x="3303744" y="372904"/>
                        <a:pt x="3290888" y="385763"/>
                      </a:cubicBezTo>
                      <a:cubicBezTo>
                        <a:pt x="3275023" y="428067"/>
                        <a:pt x="3286191" y="414272"/>
                        <a:pt x="3267075" y="433388"/>
                      </a:cubicBezTo>
                      <a:cubicBezTo>
                        <a:pt x="3214915" y="444979"/>
                        <a:pt x="3238849" y="442913"/>
                        <a:pt x="3195638" y="442913"/>
                      </a:cubicBezTo>
                      <a:lnTo>
                        <a:pt x="3157538" y="442913"/>
                      </a:lnTo>
                      <a:cubicBezTo>
                        <a:pt x="3121977" y="447992"/>
                        <a:pt x="3132137" y="439737"/>
                        <a:pt x="3119438" y="452438"/>
                      </a:cubicBezTo>
                      <a:cubicBezTo>
                        <a:pt x="3083143" y="493917"/>
                        <a:pt x="3098033" y="478605"/>
                        <a:pt x="3076575" y="500063"/>
                      </a:cubicBezTo>
                      <a:cubicBezTo>
                        <a:pt x="3067050" y="509588"/>
                        <a:pt x="3058633" y="520368"/>
                        <a:pt x="3048000" y="528638"/>
                      </a:cubicBezTo>
                      <a:cubicBezTo>
                        <a:pt x="2992358" y="571915"/>
                        <a:pt x="3070443" y="496670"/>
                        <a:pt x="3024188" y="542925"/>
                      </a:cubicBezTo>
                      <a:cubicBezTo>
                        <a:pt x="3008313" y="550863"/>
                        <a:pt x="2992032" y="558036"/>
                        <a:pt x="2976563" y="566738"/>
                      </a:cubicBezTo>
                      <a:cubicBezTo>
                        <a:pt x="2966586" y="572350"/>
                        <a:pt x="2947988" y="585788"/>
                        <a:pt x="2947988" y="585788"/>
                      </a:cubicBezTo>
                      <a:cubicBezTo>
                        <a:pt x="2933700" y="592138"/>
                        <a:pt x="2918891" y="597425"/>
                        <a:pt x="2905125" y="604838"/>
                      </a:cubicBezTo>
                      <a:cubicBezTo>
                        <a:pt x="2898136" y="608601"/>
                        <a:pt x="2892967" y="615187"/>
                        <a:pt x="2886075" y="619125"/>
                      </a:cubicBezTo>
                      <a:cubicBezTo>
                        <a:pt x="2881716" y="621616"/>
                        <a:pt x="2871788" y="623888"/>
                        <a:pt x="2871788" y="623888"/>
                      </a:cubicBezTo>
                      <a:cubicBezTo>
                        <a:pt x="2812436" y="671369"/>
                        <a:pt x="2871108" y="620485"/>
                        <a:pt x="2838450" y="657225"/>
                      </a:cubicBezTo>
                      <a:cubicBezTo>
                        <a:pt x="2802926" y="697189"/>
                        <a:pt x="2817068" y="671412"/>
                        <a:pt x="2805113" y="695325"/>
                      </a:cubicBezTo>
                      <a:cubicBezTo>
                        <a:pt x="2777794" y="717180"/>
                        <a:pt x="2788488" y="707187"/>
                        <a:pt x="2771775" y="723900"/>
                      </a:cubicBezTo>
                      <a:cubicBezTo>
                        <a:pt x="2757488" y="735013"/>
                        <a:pt x="2743393" y="746378"/>
                        <a:pt x="2728913" y="757238"/>
                      </a:cubicBezTo>
                      <a:cubicBezTo>
                        <a:pt x="2724334" y="760672"/>
                        <a:pt x="2720055" y="764953"/>
                        <a:pt x="2714625" y="766763"/>
                      </a:cubicBezTo>
                      <a:cubicBezTo>
                        <a:pt x="2710107" y="768269"/>
                        <a:pt x="2705100" y="766763"/>
                        <a:pt x="2700338" y="766763"/>
                      </a:cubicBezTo>
                      <a:cubicBezTo>
                        <a:pt x="2663389" y="780199"/>
                        <a:pt x="2656998" y="777838"/>
                        <a:pt x="2633663" y="795338"/>
                      </a:cubicBezTo>
                      <a:cubicBezTo>
                        <a:pt x="2631867" y="796685"/>
                        <a:pt x="2630488" y="798513"/>
                        <a:pt x="2628900" y="800100"/>
                      </a:cubicBezTo>
                      <a:cubicBezTo>
                        <a:pt x="2620963" y="808038"/>
                        <a:pt x="2613536" y="816521"/>
                        <a:pt x="2605088" y="823913"/>
                      </a:cubicBezTo>
                      <a:cubicBezTo>
                        <a:pt x="2557015" y="865977"/>
                        <a:pt x="2618419" y="805819"/>
                        <a:pt x="2581275" y="842963"/>
                      </a:cubicBezTo>
                      <a:cubicBezTo>
                        <a:pt x="2571750" y="852488"/>
                        <a:pt x="2563333" y="863268"/>
                        <a:pt x="2552700" y="871538"/>
                      </a:cubicBezTo>
                      <a:cubicBezTo>
                        <a:pt x="2503448" y="909845"/>
                        <a:pt x="2556649" y="858064"/>
                        <a:pt x="2533650" y="881063"/>
                      </a:cubicBezTo>
                      <a:cubicBezTo>
                        <a:pt x="2521486" y="887145"/>
                        <a:pt x="2502363" y="895229"/>
                        <a:pt x="2490788" y="904875"/>
                      </a:cubicBezTo>
                      <a:cubicBezTo>
                        <a:pt x="2467006" y="924694"/>
                        <a:pt x="2487320" y="915556"/>
                        <a:pt x="2462213" y="923925"/>
                      </a:cubicBezTo>
                      <a:cubicBezTo>
                        <a:pt x="2455863" y="928688"/>
                        <a:pt x="2450055" y="934275"/>
                        <a:pt x="2443163" y="938213"/>
                      </a:cubicBezTo>
                      <a:cubicBezTo>
                        <a:pt x="2422565" y="949983"/>
                        <a:pt x="2433201" y="934323"/>
                        <a:pt x="2424113" y="952500"/>
                      </a:cubicBezTo>
                      <a:cubicBezTo>
                        <a:pt x="2417763" y="955675"/>
                        <a:pt x="2410517" y="957480"/>
                        <a:pt x="2405063" y="962025"/>
                      </a:cubicBezTo>
                      <a:cubicBezTo>
                        <a:pt x="2400666" y="965689"/>
                        <a:pt x="2395538" y="976313"/>
                        <a:pt x="2395538" y="976313"/>
                      </a:cubicBezTo>
                      <a:cubicBezTo>
                        <a:pt x="2382838" y="987425"/>
                        <a:pt x="2369371" y="997717"/>
                        <a:pt x="2357438" y="1009650"/>
                      </a:cubicBezTo>
                      <a:cubicBezTo>
                        <a:pt x="2353391" y="1013697"/>
                        <a:pt x="2351489" y="1019468"/>
                        <a:pt x="2347913" y="1023938"/>
                      </a:cubicBezTo>
                      <a:cubicBezTo>
                        <a:pt x="2345108" y="1027444"/>
                        <a:pt x="2341563" y="1030288"/>
                        <a:pt x="2338388" y="1033463"/>
                      </a:cubicBezTo>
                      <a:cubicBezTo>
                        <a:pt x="2333625" y="1039813"/>
                        <a:pt x="2329266" y="1046486"/>
                        <a:pt x="2324100" y="1052513"/>
                      </a:cubicBezTo>
                      <a:cubicBezTo>
                        <a:pt x="2319717" y="1057627"/>
                        <a:pt x="2314125" y="1061626"/>
                        <a:pt x="2309813" y="1066800"/>
                      </a:cubicBezTo>
                      <a:cubicBezTo>
                        <a:pt x="2296806" y="1082409"/>
                        <a:pt x="2306734" y="1081088"/>
                        <a:pt x="2295525" y="1081088"/>
                      </a:cubicBezTo>
                      <a:cubicBezTo>
                        <a:pt x="2266085" y="1100715"/>
                        <a:pt x="2294804" y="1078923"/>
                        <a:pt x="2271713" y="1104900"/>
                      </a:cubicBezTo>
                      <a:lnTo>
                        <a:pt x="2238375" y="1138238"/>
                      </a:lnTo>
                      <a:lnTo>
                        <a:pt x="2166938" y="1204913"/>
                      </a:lnTo>
                      <a:cubicBezTo>
                        <a:pt x="2143125" y="1206500"/>
                        <a:pt x="2119220" y="1207039"/>
                        <a:pt x="2095500" y="1209675"/>
                      </a:cubicBezTo>
                      <a:cubicBezTo>
                        <a:pt x="2043596" y="1215442"/>
                        <a:pt x="2108120" y="1214438"/>
                        <a:pt x="2071688" y="1214438"/>
                      </a:cubicBezTo>
                      <a:lnTo>
                        <a:pt x="1990725" y="1214438"/>
                      </a:lnTo>
                      <a:cubicBezTo>
                        <a:pt x="1922630" y="1180390"/>
                        <a:pt x="1948898" y="1181100"/>
                        <a:pt x="1919288" y="1181100"/>
                      </a:cubicBezTo>
                      <a:lnTo>
                        <a:pt x="1876425" y="1147763"/>
                      </a:lnTo>
                      <a:cubicBezTo>
                        <a:pt x="1817904" y="1113625"/>
                        <a:pt x="1841329" y="1114425"/>
                        <a:pt x="1814513" y="1114425"/>
                      </a:cubicBezTo>
                      <a:lnTo>
                        <a:pt x="1752600" y="1071563"/>
                      </a:lnTo>
                      <a:cubicBezTo>
                        <a:pt x="1720850" y="1055688"/>
                        <a:pt x="1690309" y="1037122"/>
                        <a:pt x="1657350" y="1023938"/>
                      </a:cubicBezTo>
                      <a:cubicBezTo>
                        <a:pt x="1632064" y="1013823"/>
                        <a:pt x="1642087" y="1014413"/>
                        <a:pt x="1628775" y="1014413"/>
                      </a:cubicBezTo>
                      <a:cubicBezTo>
                        <a:pt x="1597246" y="993394"/>
                        <a:pt x="1610439" y="1000483"/>
                        <a:pt x="1590675" y="990600"/>
                      </a:cubicBezTo>
                      <a:cubicBezTo>
                        <a:pt x="1540278" y="950283"/>
                        <a:pt x="1561234" y="961591"/>
                        <a:pt x="1533525" y="947738"/>
                      </a:cubicBezTo>
                      <a:cubicBezTo>
                        <a:pt x="1516063" y="933450"/>
                        <a:pt x="1498879" y="918815"/>
                        <a:pt x="1481138" y="904875"/>
                      </a:cubicBezTo>
                      <a:cubicBezTo>
                        <a:pt x="1453098" y="882843"/>
                        <a:pt x="1478755" y="907255"/>
                        <a:pt x="1457325" y="885825"/>
                      </a:cubicBezTo>
                      <a:cubicBezTo>
                        <a:pt x="1436688" y="873125"/>
                        <a:pt x="1416829" y="859063"/>
                        <a:pt x="1395413" y="847725"/>
                      </a:cubicBezTo>
                      <a:cubicBezTo>
                        <a:pt x="1389628" y="844663"/>
                        <a:pt x="1376363" y="842963"/>
                        <a:pt x="1376363" y="842963"/>
                      </a:cubicBezTo>
                      <a:cubicBezTo>
                        <a:pt x="1255826" y="794748"/>
                        <a:pt x="1300045" y="795338"/>
                        <a:pt x="1252538" y="795338"/>
                      </a:cubicBezTo>
                      <a:lnTo>
                        <a:pt x="1157288" y="757238"/>
                      </a:lnTo>
                      <a:cubicBezTo>
                        <a:pt x="1049483" y="721302"/>
                        <a:pt x="1168064" y="765007"/>
                        <a:pt x="1085850" y="723900"/>
                      </a:cubicBezTo>
                      <a:cubicBezTo>
                        <a:pt x="1023581" y="692765"/>
                        <a:pt x="1046421" y="707140"/>
                        <a:pt x="1014413" y="685800"/>
                      </a:cubicBezTo>
                      <a:cubicBezTo>
                        <a:pt x="1011238" y="681038"/>
                        <a:pt x="1008935" y="675560"/>
                        <a:pt x="1004888" y="671513"/>
                      </a:cubicBezTo>
                      <a:cubicBezTo>
                        <a:pt x="1000840" y="667466"/>
                        <a:pt x="995258" y="665315"/>
                        <a:pt x="990600" y="661988"/>
                      </a:cubicBezTo>
                      <a:cubicBezTo>
                        <a:pt x="982773" y="656398"/>
                        <a:pt x="966760" y="643355"/>
                        <a:pt x="957263" y="638175"/>
                      </a:cubicBezTo>
                      <a:cubicBezTo>
                        <a:pt x="944798" y="631376"/>
                        <a:pt x="929204" y="629165"/>
                        <a:pt x="919163" y="619125"/>
                      </a:cubicBezTo>
                      <a:cubicBezTo>
                        <a:pt x="914400" y="614363"/>
                        <a:pt x="910356" y="608753"/>
                        <a:pt x="904875" y="604838"/>
                      </a:cubicBezTo>
                      <a:cubicBezTo>
                        <a:pt x="892611" y="596078"/>
                        <a:pt x="870264" y="590126"/>
                        <a:pt x="857250" y="585788"/>
                      </a:cubicBezTo>
                      <a:cubicBezTo>
                        <a:pt x="833798" y="577970"/>
                        <a:pt x="847923" y="581852"/>
                        <a:pt x="814388" y="576263"/>
                      </a:cubicBezTo>
                      <a:cubicBezTo>
                        <a:pt x="644196" y="583354"/>
                        <a:pt x="735736" y="553699"/>
                        <a:pt x="685800" y="595313"/>
                      </a:cubicBezTo>
                      <a:cubicBezTo>
                        <a:pt x="681403" y="598977"/>
                        <a:pt x="676275" y="601663"/>
                        <a:pt x="671513" y="604838"/>
                      </a:cubicBezTo>
                      <a:cubicBezTo>
                        <a:pt x="656418" y="627479"/>
                        <a:pt x="667418" y="617315"/>
                        <a:pt x="633413" y="628650"/>
                      </a:cubicBezTo>
                      <a:lnTo>
                        <a:pt x="619125" y="633413"/>
                      </a:lnTo>
                      <a:lnTo>
                        <a:pt x="604838" y="638175"/>
                      </a:lnTo>
                      <a:cubicBezTo>
                        <a:pt x="600075" y="642938"/>
                        <a:pt x="596154" y="648727"/>
                        <a:pt x="590550" y="652463"/>
                      </a:cubicBezTo>
                      <a:cubicBezTo>
                        <a:pt x="586373" y="655248"/>
                        <a:pt x="580753" y="654980"/>
                        <a:pt x="576263" y="657225"/>
                      </a:cubicBezTo>
                      <a:cubicBezTo>
                        <a:pt x="566255" y="662229"/>
                        <a:pt x="554392" y="672418"/>
                        <a:pt x="547688" y="681038"/>
                      </a:cubicBezTo>
                      <a:cubicBezTo>
                        <a:pt x="540660" y="690074"/>
                        <a:pt x="528638" y="709613"/>
                        <a:pt x="528638" y="709613"/>
                      </a:cubicBezTo>
                      <a:cubicBezTo>
                        <a:pt x="527050" y="715963"/>
                        <a:pt x="526453" y="722647"/>
                        <a:pt x="523875" y="728663"/>
                      </a:cubicBezTo>
                      <a:cubicBezTo>
                        <a:pt x="517861" y="742695"/>
                        <a:pt x="509869" y="745797"/>
                        <a:pt x="500063" y="757238"/>
                      </a:cubicBezTo>
                      <a:cubicBezTo>
                        <a:pt x="476435" y="784804"/>
                        <a:pt x="496638" y="769046"/>
                        <a:pt x="471488" y="785813"/>
                      </a:cubicBezTo>
                      <a:cubicBezTo>
                        <a:pt x="449619" y="818616"/>
                        <a:pt x="477563" y="778725"/>
                        <a:pt x="442913" y="819150"/>
                      </a:cubicBezTo>
                      <a:cubicBezTo>
                        <a:pt x="439188" y="823496"/>
                        <a:pt x="436563" y="828675"/>
                        <a:pt x="433388" y="833438"/>
                      </a:cubicBezTo>
                      <a:cubicBezTo>
                        <a:pt x="430388" y="848435"/>
                        <a:pt x="429477" y="863847"/>
                        <a:pt x="419100" y="876300"/>
                      </a:cubicBezTo>
                      <a:cubicBezTo>
                        <a:pt x="415436" y="880697"/>
                        <a:pt x="409210" y="882161"/>
                        <a:pt x="404813" y="885825"/>
                      </a:cubicBezTo>
                      <a:cubicBezTo>
                        <a:pt x="399639" y="890137"/>
                        <a:pt x="394837" y="894939"/>
                        <a:pt x="390525" y="900113"/>
                      </a:cubicBezTo>
                      <a:cubicBezTo>
                        <a:pt x="386861" y="904510"/>
                        <a:pt x="385308" y="910631"/>
                        <a:pt x="381000" y="914400"/>
                      </a:cubicBezTo>
                      <a:cubicBezTo>
                        <a:pt x="372385" y="921938"/>
                        <a:pt x="352425" y="933450"/>
                        <a:pt x="352425" y="933450"/>
                      </a:cubicBezTo>
                      <a:cubicBezTo>
                        <a:pt x="349250" y="938213"/>
                        <a:pt x="345460" y="942618"/>
                        <a:pt x="342900" y="947738"/>
                      </a:cubicBezTo>
                      <a:cubicBezTo>
                        <a:pt x="330923" y="971693"/>
                        <a:pt x="349122" y="960566"/>
                        <a:pt x="319088" y="990600"/>
                      </a:cubicBezTo>
                      <a:cubicBezTo>
                        <a:pt x="314325" y="995363"/>
                        <a:pt x="310117" y="1000753"/>
                        <a:pt x="304800" y="1004888"/>
                      </a:cubicBezTo>
                      <a:cubicBezTo>
                        <a:pt x="295764" y="1011916"/>
                        <a:pt x="285750" y="1017588"/>
                        <a:pt x="276225" y="1023938"/>
                      </a:cubicBezTo>
                      <a:cubicBezTo>
                        <a:pt x="256029" y="1037402"/>
                        <a:pt x="267060" y="1030902"/>
                        <a:pt x="242888" y="1042988"/>
                      </a:cubicBezTo>
                      <a:cubicBezTo>
                        <a:pt x="208848" y="1094047"/>
                        <a:pt x="261862" y="1016551"/>
                        <a:pt x="219075" y="1071563"/>
                      </a:cubicBezTo>
                      <a:cubicBezTo>
                        <a:pt x="212047" y="1080599"/>
                        <a:pt x="206375" y="1090613"/>
                        <a:pt x="200025" y="1100138"/>
                      </a:cubicBezTo>
                      <a:lnTo>
                        <a:pt x="190500" y="1114425"/>
                      </a:lnTo>
                      <a:cubicBezTo>
                        <a:pt x="186422" y="1126661"/>
                        <a:pt x="183366" y="1134614"/>
                        <a:pt x="180975" y="1147763"/>
                      </a:cubicBezTo>
                      <a:cubicBezTo>
                        <a:pt x="178967" y="1158807"/>
                        <a:pt x="177800" y="1169988"/>
                        <a:pt x="176213" y="1181100"/>
                      </a:cubicBezTo>
                      <a:cubicBezTo>
                        <a:pt x="174625" y="1206500"/>
                        <a:pt x="175419" y="1232162"/>
                        <a:pt x="171450" y="1257300"/>
                      </a:cubicBezTo>
                      <a:cubicBezTo>
                        <a:pt x="170068" y="1266054"/>
                        <a:pt x="151996" y="1280645"/>
                        <a:pt x="147638" y="1285875"/>
                      </a:cubicBezTo>
                      <a:cubicBezTo>
                        <a:pt x="143974" y="1290272"/>
                        <a:pt x="141777" y="1295766"/>
                        <a:pt x="138113" y="1300163"/>
                      </a:cubicBezTo>
                      <a:cubicBezTo>
                        <a:pt x="133801" y="1305337"/>
                        <a:pt x="128137" y="1309276"/>
                        <a:pt x="123825" y="1314450"/>
                      </a:cubicBezTo>
                      <a:cubicBezTo>
                        <a:pt x="120161" y="1318847"/>
                        <a:pt x="118347" y="1324690"/>
                        <a:pt x="114300" y="1328738"/>
                      </a:cubicBezTo>
                      <a:cubicBezTo>
                        <a:pt x="105067" y="1337971"/>
                        <a:pt x="97346" y="1339152"/>
                        <a:pt x="85725" y="1343025"/>
                      </a:cubicBezTo>
                      <a:cubicBezTo>
                        <a:pt x="80963" y="1346200"/>
                        <a:pt x="75485" y="1348503"/>
                        <a:pt x="71438" y="1352550"/>
                      </a:cubicBezTo>
                      <a:cubicBezTo>
                        <a:pt x="67391" y="1356598"/>
                        <a:pt x="64473" y="1361718"/>
                        <a:pt x="61913" y="1366838"/>
                      </a:cubicBezTo>
                      <a:cubicBezTo>
                        <a:pt x="42182" y="1406299"/>
                        <a:pt x="59990" y="1376087"/>
                        <a:pt x="47625" y="1404938"/>
                      </a:cubicBezTo>
                      <a:cubicBezTo>
                        <a:pt x="44828" y="1411463"/>
                        <a:pt x="40897" y="1417462"/>
                        <a:pt x="38100" y="1423988"/>
                      </a:cubicBezTo>
                      <a:cubicBezTo>
                        <a:pt x="26269" y="1451594"/>
                        <a:pt x="42119" y="1425103"/>
                        <a:pt x="23813" y="1452563"/>
                      </a:cubicBezTo>
                      <a:cubicBezTo>
                        <a:pt x="19345" y="1470432"/>
                        <a:pt x="16235" y="1480719"/>
                        <a:pt x="14288" y="1500188"/>
                      </a:cubicBezTo>
                      <a:cubicBezTo>
                        <a:pt x="6947" y="1573600"/>
                        <a:pt x="25736" y="1550652"/>
                        <a:pt x="0" y="1576388"/>
                      </a:cubicBezTo>
                      <a:lnTo>
                        <a:pt x="0" y="1566863"/>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31" name="30 Forma libre"/>
                <p:cNvSpPr/>
                <p:nvPr/>
              </p:nvSpPr>
              <p:spPr>
                <a:xfrm>
                  <a:off x="1414463" y="2557463"/>
                  <a:ext cx="2952750" cy="299213"/>
                </a:xfrm>
                <a:custGeom>
                  <a:avLst/>
                  <a:gdLst>
                    <a:gd name="connsiteX0" fmla="*/ 2952750 w 2952750"/>
                    <a:gd name="connsiteY0" fmla="*/ 0 h 299213"/>
                    <a:gd name="connsiteX1" fmla="*/ 2947987 w 2952750"/>
                    <a:gd name="connsiteY1" fmla="*/ 47625 h 299213"/>
                    <a:gd name="connsiteX2" fmla="*/ 2943225 w 2952750"/>
                    <a:gd name="connsiteY2" fmla="*/ 100012 h 299213"/>
                    <a:gd name="connsiteX3" fmla="*/ 2928937 w 2952750"/>
                    <a:gd name="connsiteY3" fmla="*/ 109537 h 299213"/>
                    <a:gd name="connsiteX4" fmla="*/ 2900362 w 2952750"/>
                    <a:gd name="connsiteY4" fmla="*/ 119062 h 299213"/>
                    <a:gd name="connsiteX5" fmla="*/ 2876550 w 2952750"/>
                    <a:gd name="connsiteY5" fmla="*/ 147637 h 299213"/>
                    <a:gd name="connsiteX6" fmla="*/ 2857500 w 2952750"/>
                    <a:gd name="connsiteY6" fmla="*/ 171450 h 299213"/>
                    <a:gd name="connsiteX7" fmla="*/ 2605087 w 2952750"/>
                    <a:gd name="connsiteY7" fmla="*/ 180975 h 299213"/>
                    <a:gd name="connsiteX8" fmla="*/ 2576512 w 2952750"/>
                    <a:gd name="connsiteY8" fmla="*/ 204787 h 299213"/>
                    <a:gd name="connsiteX9" fmla="*/ 2566987 w 2952750"/>
                    <a:gd name="connsiteY9" fmla="*/ 219075 h 299213"/>
                    <a:gd name="connsiteX10" fmla="*/ 2543175 w 2952750"/>
                    <a:gd name="connsiteY10" fmla="*/ 261937 h 299213"/>
                    <a:gd name="connsiteX11" fmla="*/ 2524125 w 2952750"/>
                    <a:gd name="connsiteY11" fmla="*/ 266700 h 299213"/>
                    <a:gd name="connsiteX12" fmla="*/ 2476500 w 2952750"/>
                    <a:gd name="connsiteY12" fmla="*/ 252412 h 299213"/>
                    <a:gd name="connsiteX13" fmla="*/ 2443162 w 2952750"/>
                    <a:gd name="connsiteY13" fmla="*/ 242887 h 299213"/>
                    <a:gd name="connsiteX14" fmla="*/ 2314575 w 2952750"/>
                    <a:gd name="connsiteY14" fmla="*/ 238125 h 299213"/>
                    <a:gd name="connsiteX15" fmla="*/ 2257425 w 2952750"/>
                    <a:gd name="connsiteY15" fmla="*/ 219075 h 299213"/>
                    <a:gd name="connsiteX16" fmla="*/ 2243137 w 2952750"/>
                    <a:gd name="connsiteY16" fmla="*/ 214312 h 299213"/>
                    <a:gd name="connsiteX17" fmla="*/ 2214562 w 2952750"/>
                    <a:gd name="connsiteY17" fmla="*/ 195262 h 299213"/>
                    <a:gd name="connsiteX18" fmla="*/ 2176462 w 2952750"/>
                    <a:gd name="connsiteY18" fmla="*/ 161925 h 299213"/>
                    <a:gd name="connsiteX19" fmla="*/ 2147887 w 2952750"/>
                    <a:gd name="connsiteY19" fmla="*/ 138112 h 299213"/>
                    <a:gd name="connsiteX20" fmla="*/ 2133600 w 2952750"/>
                    <a:gd name="connsiteY20" fmla="*/ 133350 h 299213"/>
                    <a:gd name="connsiteX21" fmla="*/ 2119312 w 2952750"/>
                    <a:gd name="connsiteY21" fmla="*/ 123825 h 299213"/>
                    <a:gd name="connsiteX22" fmla="*/ 2052637 w 2952750"/>
                    <a:gd name="connsiteY22" fmla="*/ 114300 h 299213"/>
                    <a:gd name="connsiteX23" fmla="*/ 2033587 w 2952750"/>
                    <a:gd name="connsiteY23" fmla="*/ 109537 h 299213"/>
                    <a:gd name="connsiteX24" fmla="*/ 1990725 w 2952750"/>
                    <a:gd name="connsiteY24" fmla="*/ 95250 h 299213"/>
                    <a:gd name="connsiteX25" fmla="*/ 1933575 w 2952750"/>
                    <a:gd name="connsiteY25" fmla="*/ 85725 h 299213"/>
                    <a:gd name="connsiteX26" fmla="*/ 1871662 w 2952750"/>
                    <a:gd name="connsiteY26" fmla="*/ 76200 h 299213"/>
                    <a:gd name="connsiteX27" fmla="*/ 1852612 w 2952750"/>
                    <a:gd name="connsiteY27" fmla="*/ 71437 h 299213"/>
                    <a:gd name="connsiteX28" fmla="*/ 1738312 w 2952750"/>
                    <a:gd name="connsiteY28" fmla="*/ 66675 h 299213"/>
                    <a:gd name="connsiteX29" fmla="*/ 1724025 w 2952750"/>
                    <a:gd name="connsiteY29" fmla="*/ 71437 h 299213"/>
                    <a:gd name="connsiteX30" fmla="*/ 1600200 w 2952750"/>
                    <a:gd name="connsiteY30" fmla="*/ 66675 h 299213"/>
                    <a:gd name="connsiteX31" fmla="*/ 1585912 w 2952750"/>
                    <a:gd name="connsiteY31" fmla="*/ 61912 h 299213"/>
                    <a:gd name="connsiteX32" fmla="*/ 1562100 w 2952750"/>
                    <a:gd name="connsiteY32" fmla="*/ 57150 h 299213"/>
                    <a:gd name="connsiteX33" fmla="*/ 1543050 w 2952750"/>
                    <a:gd name="connsiteY33" fmla="*/ 52387 h 299213"/>
                    <a:gd name="connsiteX34" fmla="*/ 1471612 w 2952750"/>
                    <a:gd name="connsiteY34" fmla="*/ 66675 h 299213"/>
                    <a:gd name="connsiteX35" fmla="*/ 1462087 w 2952750"/>
                    <a:gd name="connsiteY35" fmla="*/ 80962 h 299213"/>
                    <a:gd name="connsiteX36" fmla="*/ 1433512 w 2952750"/>
                    <a:gd name="connsiteY36" fmla="*/ 100012 h 299213"/>
                    <a:gd name="connsiteX37" fmla="*/ 1343025 w 2952750"/>
                    <a:gd name="connsiteY37" fmla="*/ 95250 h 299213"/>
                    <a:gd name="connsiteX38" fmla="*/ 1328737 w 2952750"/>
                    <a:gd name="connsiteY38" fmla="*/ 90487 h 299213"/>
                    <a:gd name="connsiteX39" fmla="*/ 1285875 w 2952750"/>
                    <a:gd name="connsiteY39" fmla="*/ 57150 h 299213"/>
                    <a:gd name="connsiteX40" fmla="*/ 1257300 w 2952750"/>
                    <a:gd name="connsiteY40" fmla="*/ 38100 h 299213"/>
                    <a:gd name="connsiteX41" fmla="*/ 1133475 w 2952750"/>
                    <a:gd name="connsiteY41" fmla="*/ 33337 h 299213"/>
                    <a:gd name="connsiteX42" fmla="*/ 1062037 w 2952750"/>
                    <a:gd name="connsiteY42" fmla="*/ 42862 h 299213"/>
                    <a:gd name="connsiteX43" fmla="*/ 1047750 w 2952750"/>
                    <a:gd name="connsiteY43" fmla="*/ 52387 h 299213"/>
                    <a:gd name="connsiteX44" fmla="*/ 1023937 w 2952750"/>
                    <a:gd name="connsiteY44" fmla="*/ 47625 h 299213"/>
                    <a:gd name="connsiteX45" fmla="*/ 995362 w 2952750"/>
                    <a:gd name="connsiteY45" fmla="*/ 33337 h 299213"/>
                    <a:gd name="connsiteX46" fmla="*/ 933450 w 2952750"/>
                    <a:gd name="connsiteY46" fmla="*/ 28575 h 299213"/>
                    <a:gd name="connsiteX47" fmla="*/ 895350 w 2952750"/>
                    <a:gd name="connsiteY47" fmla="*/ 52387 h 299213"/>
                    <a:gd name="connsiteX48" fmla="*/ 866775 w 2952750"/>
                    <a:gd name="connsiteY48" fmla="*/ 66675 h 299213"/>
                    <a:gd name="connsiteX49" fmla="*/ 852487 w 2952750"/>
                    <a:gd name="connsiteY49" fmla="*/ 76200 h 299213"/>
                    <a:gd name="connsiteX50" fmla="*/ 842962 w 2952750"/>
                    <a:gd name="connsiteY50" fmla="*/ 90487 h 299213"/>
                    <a:gd name="connsiteX51" fmla="*/ 828675 w 2952750"/>
                    <a:gd name="connsiteY51" fmla="*/ 95250 h 299213"/>
                    <a:gd name="connsiteX52" fmla="*/ 800100 w 2952750"/>
                    <a:gd name="connsiteY52" fmla="*/ 109537 h 299213"/>
                    <a:gd name="connsiteX53" fmla="*/ 709612 w 2952750"/>
                    <a:gd name="connsiteY53" fmla="*/ 104775 h 299213"/>
                    <a:gd name="connsiteX54" fmla="*/ 690562 w 2952750"/>
                    <a:gd name="connsiteY54" fmla="*/ 95250 h 299213"/>
                    <a:gd name="connsiteX55" fmla="*/ 633412 w 2952750"/>
                    <a:gd name="connsiteY55" fmla="*/ 66675 h 299213"/>
                    <a:gd name="connsiteX56" fmla="*/ 433387 w 2952750"/>
                    <a:gd name="connsiteY56" fmla="*/ 61912 h 299213"/>
                    <a:gd name="connsiteX57" fmla="*/ 404812 w 2952750"/>
                    <a:gd name="connsiteY57" fmla="*/ 52387 h 299213"/>
                    <a:gd name="connsiteX58" fmla="*/ 376237 w 2952750"/>
                    <a:gd name="connsiteY58" fmla="*/ 38100 h 299213"/>
                    <a:gd name="connsiteX59" fmla="*/ 366712 w 2952750"/>
                    <a:gd name="connsiteY59" fmla="*/ 23812 h 299213"/>
                    <a:gd name="connsiteX60" fmla="*/ 352425 w 2952750"/>
                    <a:gd name="connsiteY60" fmla="*/ 19050 h 299213"/>
                    <a:gd name="connsiteX61" fmla="*/ 323850 w 2952750"/>
                    <a:gd name="connsiteY61" fmla="*/ 4762 h 299213"/>
                    <a:gd name="connsiteX62" fmla="*/ 223837 w 2952750"/>
                    <a:gd name="connsiteY62" fmla="*/ 9525 h 299213"/>
                    <a:gd name="connsiteX63" fmla="*/ 209550 w 2952750"/>
                    <a:gd name="connsiteY63" fmla="*/ 19050 h 299213"/>
                    <a:gd name="connsiteX64" fmla="*/ 185737 w 2952750"/>
                    <a:gd name="connsiteY64" fmla="*/ 47625 h 299213"/>
                    <a:gd name="connsiteX65" fmla="*/ 161925 w 2952750"/>
                    <a:gd name="connsiteY65" fmla="*/ 52387 h 299213"/>
                    <a:gd name="connsiteX66" fmla="*/ 128587 w 2952750"/>
                    <a:gd name="connsiteY66" fmla="*/ 66675 h 299213"/>
                    <a:gd name="connsiteX67" fmla="*/ 104775 w 2952750"/>
                    <a:gd name="connsiteY67" fmla="*/ 95250 h 299213"/>
                    <a:gd name="connsiteX68" fmla="*/ 90487 w 2952750"/>
                    <a:gd name="connsiteY68" fmla="*/ 109537 h 299213"/>
                    <a:gd name="connsiteX69" fmla="*/ 76200 w 2952750"/>
                    <a:gd name="connsiteY69" fmla="*/ 138112 h 299213"/>
                    <a:gd name="connsiteX70" fmla="*/ 66675 w 2952750"/>
                    <a:gd name="connsiteY70" fmla="*/ 166687 h 299213"/>
                    <a:gd name="connsiteX71" fmla="*/ 57150 w 2952750"/>
                    <a:gd name="connsiteY71" fmla="*/ 200025 h 299213"/>
                    <a:gd name="connsiteX72" fmla="*/ 47625 w 2952750"/>
                    <a:gd name="connsiteY72" fmla="*/ 257175 h 299213"/>
                    <a:gd name="connsiteX73" fmla="*/ 33337 w 2952750"/>
                    <a:gd name="connsiteY73" fmla="*/ 276225 h 299213"/>
                    <a:gd name="connsiteX74" fmla="*/ 14287 w 2952750"/>
                    <a:gd name="connsiteY74" fmla="*/ 295275 h 299213"/>
                    <a:gd name="connsiteX75" fmla="*/ 14287 w 2952750"/>
                    <a:gd name="connsiteY75" fmla="*/ 295275 h 299213"/>
                    <a:gd name="connsiteX76" fmla="*/ 0 w 2952750"/>
                    <a:gd name="connsiteY76" fmla="*/ 290512 h 299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2952750" h="299213">
                      <a:moveTo>
                        <a:pt x="2952750" y="0"/>
                      </a:moveTo>
                      <a:cubicBezTo>
                        <a:pt x="2934157" y="27888"/>
                        <a:pt x="2947987" y="264"/>
                        <a:pt x="2947987" y="47625"/>
                      </a:cubicBezTo>
                      <a:cubicBezTo>
                        <a:pt x="2947987" y="65159"/>
                        <a:pt x="2948382" y="83253"/>
                        <a:pt x="2943225" y="100012"/>
                      </a:cubicBezTo>
                      <a:cubicBezTo>
                        <a:pt x="2941542" y="105483"/>
                        <a:pt x="2934168" y="107212"/>
                        <a:pt x="2928937" y="109537"/>
                      </a:cubicBezTo>
                      <a:cubicBezTo>
                        <a:pt x="2919762" y="113615"/>
                        <a:pt x="2900362" y="119062"/>
                        <a:pt x="2900362" y="119062"/>
                      </a:cubicBezTo>
                      <a:cubicBezTo>
                        <a:pt x="2889831" y="129594"/>
                        <a:pt x="2883180" y="134378"/>
                        <a:pt x="2876550" y="147637"/>
                      </a:cubicBezTo>
                      <a:cubicBezTo>
                        <a:pt x="2871261" y="158214"/>
                        <a:pt x="2874500" y="169561"/>
                        <a:pt x="2857500" y="171450"/>
                      </a:cubicBezTo>
                      <a:cubicBezTo>
                        <a:pt x="2842485" y="173118"/>
                        <a:pt x="2605775" y="180951"/>
                        <a:pt x="2605087" y="180975"/>
                      </a:cubicBezTo>
                      <a:cubicBezTo>
                        <a:pt x="2591041" y="190339"/>
                        <a:pt x="2587969" y="191038"/>
                        <a:pt x="2576512" y="204787"/>
                      </a:cubicBezTo>
                      <a:cubicBezTo>
                        <a:pt x="2572848" y="209184"/>
                        <a:pt x="2570162" y="214312"/>
                        <a:pt x="2566987" y="219075"/>
                      </a:cubicBezTo>
                      <a:cubicBezTo>
                        <a:pt x="2562957" y="231166"/>
                        <a:pt x="2555086" y="258959"/>
                        <a:pt x="2543175" y="261937"/>
                      </a:cubicBezTo>
                      <a:lnTo>
                        <a:pt x="2524125" y="266700"/>
                      </a:lnTo>
                      <a:cubicBezTo>
                        <a:pt x="2456250" y="244075"/>
                        <a:pt x="2526863" y="266801"/>
                        <a:pt x="2476500" y="252412"/>
                      </a:cubicBezTo>
                      <a:cubicBezTo>
                        <a:pt x="2466980" y="249692"/>
                        <a:pt x="2452769" y="243507"/>
                        <a:pt x="2443162" y="242887"/>
                      </a:cubicBezTo>
                      <a:cubicBezTo>
                        <a:pt x="2400359" y="240126"/>
                        <a:pt x="2357437" y="239712"/>
                        <a:pt x="2314575" y="238125"/>
                      </a:cubicBezTo>
                      <a:lnTo>
                        <a:pt x="2257425" y="219075"/>
                      </a:lnTo>
                      <a:cubicBezTo>
                        <a:pt x="2252662" y="217487"/>
                        <a:pt x="2247314" y="217097"/>
                        <a:pt x="2243137" y="214312"/>
                      </a:cubicBezTo>
                      <a:lnTo>
                        <a:pt x="2214562" y="195262"/>
                      </a:lnTo>
                      <a:cubicBezTo>
                        <a:pt x="2187570" y="154775"/>
                        <a:pt x="2232034" y="217501"/>
                        <a:pt x="2176462" y="161925"/>
                      </a:cubicBezTo>
                      <a:cubicBezTo>
                        <a:pt x="2165928" y="151390"/>
                        <a:pt x="2161150" y="144743"/>
                        <a:pt x="2147887" y="138112"/>
                      </a:cubicBezTo>
                      <a:cubicBezTo>
                        <a:pt x="2143397" y="135867"/>
                        <a:pt x="2138362" y="134937"/>
                        <a:pt x="2133600" y="133350"/>
                      </a:cubicBezTo>
                      <a:cubicBezTo>
                        <a:pt x="2128837" y="130175"/>
                        <a:pt x="2124432" y="126385"/>
                        <a:pt x="2119312" y="123825"/>
                      </a:cubicBezTo>
                      <a:cubicBezTo>
                        <a:pt x="2100985" y="114661"/>
                        <a:pt x="2066032" y="115518"/>
                        <a:pt x="2052637" y="114300"/>
                      </a:cubicBezTo>
                      <a:cubicBezTo>
                        <a:pt x="2046287" y="112712"/>
                        <a:pt x="2039843" y="111462"/>
                        <a:pt x="2033587" y="109537"/>
                      </a:cubicBezTo>
                      <a:cubicBezTo>
                        <a:pt x="2019193" y="105108"/>
                        <a:pt x="2005580" y="97726"/>
                        <a:pt x="1990725" y="95250"/>
                      </a:cubicBezTo>
                      <a:cubicBezTo>
                        <a:pt x="1971675" y="92075"/>
                        <a:pt x="1952694" y="88456"/>
                        <a:pt x="1933575" y="85725"/>
                      </a:cubicBezTo>
                      <a:cubicBezTo>
                        <a:pt x="1917584" y="83440"/>
                        <a:pt x="1888165" y="79501"/>
                        <a:pt x="1871662" y="76200"/>
                      </a:cubicBezTo>
                      <a:cubicBezTo>
                        <a:pt x="1865244" y="74916"/>
                        <a:pt x="1892300" y="76993"/>
                        <a:pt x="1852612" y="71437"/>
                      </a:cubicBezTo>
                      <a:cubicBezTo>
                        <a:pt x="1773406" y="63516"/>
                        <a:pt x="1783690" y="53710"/>
                        <a:pt x="1738312" y="66675"/>
                      </a:cubicBezTo>
                      <a:cubicBezTo>
                        <a:pt x="1733485" y="68054"/>
                        <a:pt x="1728787" y="69850"/>
                        <a:pt x="1724025" y="71437"/>
                      </a:cubicBezTo>
                      <a:cubicBezTo>
                        <a:pt x="1682750" y="69850"/>
                        <a:pt x="1641408" y="69517"/>
                        <a:pt x="1600200" y="66675"/>
                      </a:cubicBezTo>
                      <a:cubicBezTo>
                        <a:pt x="1595192" y="66330"/>
                        <a:pt x="1590782" y="63130"/>
                        <a:pt x="1585912" y="61912"/>
                      </a:cubicBezTo>
                      <a:cubicBezTo>
                        <a:pt x="1578059" y="59949"/>
                        <a:pt x="1570002" y="58906"/>
                        <a:pt x="1562100" y="57150"/>
                      </a:cubicBezTo>
                      <a:cubicBezTo>
                        <a:pt x="1555710" y="55730"/>
                        <a:pt x="1549400" y="53975"/>
                        <a:pt x="1543050" y="52387"/>
                      </a:cubicBezTo>
                      <a:cubicBezTo>
                        <a:pt x="1516864" y="54569"/>
                        <a:pt x="1490826" y="47462"/>
                        <a:pt x="1471612" y="66675"/>
                      </a:cubicBezTo>
                      <a:cubicBezTo>
                        <a:pt x="1467565" y="70722"/>
                        <a:pt x="1466395" y="77193"/>
                        <a:pt x="1462087" y="80962"/>
                      </a:cubicBezTo>
                      <a:cubicBezTo>
                        <a:pt x="1453472" y="88500"/>
                        <a:pt x="1433512" y="100012"/>
                        <a:pt x="1433512" y="100012"/>
                      </a:cubicBezTo>
                      <a:cubicBezTo>
                        <a:pt x="1403350" y="98425"/>
                        <a:pt x="1373105" y="97985"/>
                        <a:pt x="1343025" y="95250"/>
                      </a:cubicBezTo>
                      <a:cubicBezTo>
                        <a:pt x="1338025" y="94795"/>
                        <a:pt x="1333126" y="92925"/>
                        <a:pt x="1328737" y="90487"/>
                      </a:cubicBezTo>
                      <a:cubicBezTo>
                        <a:pt x="1273603" y="59857"/>
                        <a:pt x="1320585" y="84147"/>
                        <a:pt x="1285875" y="57150"/>
                      </a:cubicBezTo>
                      <a:cubicBezTo>
                        <a:pt x="1276839" y="50122"/>
                        <a:pt x="1268739" y="38540"/>
                        <a:pt x="1257300" y="38100"/>
                      </a:cubicBezTo>
                      <a:lnTo>
                        <a:pt x="1133475" y="33337"/>
                      </a:lnTo>
                      <a:cubicBezTo>
                        <a:pt x="1120719" y="34400"/>
                        <a:pt x="1081488" y="33137"/>
                        <a:pt x="1062037" y="42862"/>
                      </a:cubicBezTo>
                      <a:cubicBezTo>
                        <a:pt x="1056918" y="45422"/>
                        <a:pt x="1052512" y="49212"/>
                        <a:pt x="1047750" y="52387"/>
                      </a:cubicBezTo>
                      <a:cubicBezTo>
                        <a:pt x="1039812" y="50800"/>
                        <a:pt x="1031516" y="50467"/>
                        <a:pt x="1023937" y="47625"/>
                      </a:cubicBezTo>
                      <a:cubicBezTo>
                        <a:pt x="1002664" y="39648"/>
                        <a:pt x="1017543" y="36110"/>
                        <a:pt x="995362" y="33337"/>
                      </a:cubicBezTo>
                      <a:cubicBezTo>
                        <a:pt x="974824" y="30770"/>
                        <a:pt x="954087" y="30162"/>
                        <a:pt x="933450" y="28575"/>
                      </a:cubicBezTo>
                      <a:cubicBezTo>
                        <a:pt x="901921" y="49594"/>
                        <a:pt x="915114" y="42506"/>
                        <a:pt x="895350" y="52387"/>
                      </a:cubicBezTo>
                      <a:cubicBezTo>
                        <a:pt x="854401" y="79685"/>
                        <a:pt x="906211" y="46956"/>
                        <a:pt x="866775" y="66675"/>
                      </a:cubicBezTo>
                      <a:cubicBezTo>
                        <a:pt x="861655" y="69235"/>
                        <a:pt x="857250" y="73025"/>
                        <a:pt x="852487" y="76200"/>
                      </a:cubicBezTo>
                      <a:cubicBezTo>
                        <a:pt x="849312" y="80962"/>
                        <a:pt x="847431" y="86911"/>
                        <a:pt x="842962" y="90487"/>
                      </a:cubicBezTo>
                      <a:cubicBezTo>
                        <a:pt x="839042" y="93623"/>
                        <a:pt x="833165" y="93005"/>
                        <a:pt x="828675" y="95250"/>
                      </a:cubicBezTo>
                      <a:cubicBezTo>
                        <a:pt x="791754" y="113711"/>
                        <a:pt x="836003" y="97570"/>
                        <a:pt x="800100" y="109537"/>
                      </a:cubicBezTo>
                      <a:cubicBezTo>
                        <a:pt x="769937" y="107950"/>
                        <a:pt x="739563" y="108681"/>
                        <a:pt x="709612" y="104775"/>
                      </a:cubicBezTo>
                      <a:cubicBezTo>
                        <a:pt x="702572" y="103857"/>
                        <a:pt x="696650" y="98903"/>
                        <a:pt x="690562" y="95250"/>
                      </a:cubicBezTo>
                      <a:cubicBezTo>
                        <a:pt x="673514" y="85021"/>
                        <a:pt x="655411" y="67199"/>
                        <a:pt x="633412" y="66675"/>
                      </a:cubicBezTo>
                      <a:lnTo>
                        <a:pt x="433387" y="61912"/>
                      </a:lnTo>
                      <a:cubicBezTo>
                        <a:pt x="423862" y="58737"/>
                        <a:pt x="413166" y="57956"/>
                        <a:pt x="404812" y="52387"/>
                      </a:cubicBezTo>
                      <a:cubicBezTo>
                        <a:pt x="386348" y="40077"/>
                        <a:pt x="395955" y="44672"/>
                        <a:pt x="376237" y="38100"/>
                      </a:cubicBezTo>
                      <a:cubicBezTo>
                        <a:pt x="373062" y="33337"/>
                        <a:pt x="371182" y="27388"/>
                        <a:pt x="366712" y="23812"/>
                      </a:cubicBezTo>
                      <a:cubicBezTo>
                        <a:pt x="362792" y="20676"/>
                        <a:pt x="356915" y="21295"/>
                        <a:pt x="352425" y="19050"/>
                      </a:cubicBezTo>
                      <a:cubicBezTo>
                        <a:pt x="315489" y="582"/>
                        <a:pt x="359767" y="16736"/>
                        <a:pt x="323850" y="4762"/>
                      </a:cubicBezTo>
                      <a:cubicBezTo>
                        <a:pt x="290512" y="6350"/>
                        <a:pt x="256955" y="5385"/>
                        <a:pt x="223837" y="9525"/>
                      </a:cubicBezTo>
                      <a:cubicBezTo>
                        <a:pt x="218158" y="10235"/>
                        <a:pt x="213597" y="15003"/>
                        <a:pt x="209550" y="19050"/>
                      </a:cubicBezTo>
                      <a:cubicBezTo>
                        <a:pt x="198610" y="29990"/>
                        <a:pt x="201341" y="39823"/>
                        <a:pt x="185737" y="47625"/>
                      </a:cubicBezTo>
                      <a:cubicBezTo>
                        <a:pt x="178497" y="51245"/>
                        <a:pt x="169778" y="50424"/>
                        <a:pt x="161925" y="52387"/>
                      </a:cubicBezTo>
                      <a:cubicBezTo>
                        <a:pt x="152359" y="54778"/>
                        <a:pt x="135925" y="61434"/>
                        <a:pt x="128587" y="66675"/>
                      </a:cubicBezTo>
                      <a:cubicBezTo>
                        <a:pt x="111398" y="78953"/>
                        <a:pt x="117062" y="80506"/>
                        <a:pt x="104775" y="95250"/>
                      </a:cubicBezTo>
                      <a:cubicBezTo>
                        <a:pt x="100463" y="100424"/>
                        <a:pt x="95250" y="104775"/>
                        <a:pt x="90487" y="109537"/>
                      </a:cubicBezTo>
                      <a:cubicBezTo>
                        <a:pt x="73124" y="161632"/>
                        <a:pt x="100813" y="82734"/>
                        <a:pt x="76200" y="138112"/>
                      </a:cubicBezTo>
                      <a:cubicBezTo>
                        <a:pt x="72122" y="147287"/>
                        <a:pt x="69850" y="157162"/>
                        <a:pt x="66675" y="166687"/>
                      </a:cubicBezTo>
                      <a:cubicBezTo>
                        <a:pt x="59841" y="187188"/>
                        <a:pt x="63131" y="176100"/>
                        <a:pt x="57150" y="200025"/>
                      </a:cubicBezTo>
                      <a:cubicBezTo>
                        <a:pt x="56430" y="206507"/>
                        <a:pt x="55327" y="243697"/>
                        <a:pt x="47625" y="257175"/>
                      </a:cubicBezTo>
                      <a:cubicBezTo>
                        <a:pt x="43687" y="264067"/>
                        <a:pt x="38950" y="270612"/>
                        <a:pt x="33337" y="276225"/>
                      </a:cubicBezTo>
                      <a:cubicBezTo>
                        <a:pt x="10349" y="299213"/>
                        <a:pt x="25175" y="273502"/>
                        <a:pt x="14287" y="295275"/>
                      </a:cubicBezTo>
                      <a:lnTo>
                        <a:pt x="14287" y="295275"/>
                      </a:lnTo>
                      <a:lnTo>
                        <a:pt x="0" y="290512"/>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32" name="31 Forma libre"/>
                <p:cNvSpPr/>
                <p:nvPr/>
              </p:nvSpPr>
              <p:spPr>
                <a:xfrm>
                  <a:off x="1647825" y="360003"/>
                  <a:ext cx="1336769" cy="2204864"/>
                </a:xfrm>
                <a:custGeom>
                  <a:avLst/>
                  <a:gdLst>
                    <a:gd name="connsiteX0" fmla="*/ 1319213 w 1336769"/>
                    <a:gd name="connsiteY0" fmla="*/ 25760 h 2204864"/>
                    <a:gd name="connsiteX1" fmla="*/ 1295400 w 1336769"/>
                    <a:gd name="connsiteY1" fmla="*/ 59097 h 2204864"/>
                    <a:gd name="connsiteX2" fmla="*/ 1276350 w 1336769"/>
                    <a:gd name="connsiteY2" fmla="*/ 87672 h 2204864"/>
                    <a:gd name="connsiteX3" fmla="*/ 1266825 w 1336769"/>
                    <a:gd name="connsiteY3" fmla="*/ 101960 h 2204864"/>
                    <a:gd name="connsiteX4" fmla="*/ 1247775 w 1336769"/>
                    <a:gd name="connsiteY4" fmla="*/ 116247 h 2204864"/>
                    <a:gd name="connsiteX5" fmla="*/ 1223963 w 1336769"/>
                    <a:gd name="connsiteY5" fmla="*/ 135297 h 2204864"/>
                    <a:gd name="connsiteX6" fmla="*/ 1181100 w 1336769"/>
                    <a:gd name="connsiteY6" fmla="*/ 173397 h 2204864"/>
                    <a:gd name="connsiteX7" fmla="*/ 1162050 w 1336769"/>
                    <a:gd name="connsiteY7" fmla="*/ 201972 h 2204864"/>
                    <a:gd name="connsiteX8" fmla="*/ 1138238 w 1336769"/>
                    <a:gd name="connsiteY8" fmla="*/ 244835 h 2204864"/>
                    <a:gd name="connsiteX9" fmla="*/ 1123950 w 1336769"/>
                    <a:gd name="connsiteY9" fmla="*/ 254360 h 2204864"/>
                    <a:gd name="connsiteX10" fmla="*/ 1114425 w 1336769"/>
                    <a:gd name="connsiteY10" fmla="*/ 268647 h 2204864"/>
                    <a:gd name="connsiteX11" fmla="*/ 1100138 w 1336769"/>
                    <a:gd name="connsiteY11" fmla="*/ 282935 h 2204864"/>
                    <a:gd name="connsiteX12" fmla="*/ 1085850 w 1336769"/>
                    <a:gd name="connsiteY12" fmla="*/ 316272 h 2204864"/>
                    <a:gd name="connsiteX13" fmla="*/ 1081088 w 1336769"/>
                    <a:gd name="connsiteY13" fmla="*/ 344847 h 2204864"/>
                    <a:gd name="connsiteX14" fmla="*/ 1066800 w 1336769"/>
                    <a:gd name="connsiteY14" fmla="*/ 354372 h 2204864"/>
                    <a:gd name="connsiteX15" fmla="*/ 1047750 w 1336769"/>
                    <a:gd name="connsiteY15" fmla="*/ 382947 h 2204864"/>
                    <a:gd name="connsiteX16" fmla="*/ 1014413 w 1336769"/>
                    <a:gd name="connsiteY16" fmla="*/ 411522 h 2204864"/>
                    <a:gd name="connsiteX17" fmla="*/ 1000125 w 1336769"/>
                    <a:gd name="connsiteY17" fmla="*/ 425810 h 2204864"/>
                    <a:gd name="connsiteX18" fmla="*/ 971550 w 1336769"/>
                    <a:gd name="connsiteY18" fmla="*/ 435335 h 2204864"/>
                    <a:gd name="connsiteX19" fmla="*/ 938213 w 1336769"/>
                    <a:gd name="connsiteY19" fmla="*/ 449622 h 2204864"/>
                    <a:gd name="connsiteX20" fmla="*/ 904875 w 1336769"/>
                    <a:gd name="connsiteY20" fmla="*/ 473435 h 2204864"/>
                    <a:gd name="connsiteX21" fmla="*/ 881063 w 1336769"/>
                    <a:gd name="connsiteY21" fmla="*/ 502010 h 2204864"/>
                    <a:gd name="connsiteX22" fmla="*/ 866775 w 1336769"/>
                    <a:gd name="connsiteY22" fmla="*/ 511535 h 2204864"/>
                    <a:gd name="connsiteX23" fmla="*/ 857250 w 1336769"/>
                    <a:gd name="connsiteY23" fmla="*/ 525822 h 2204864"/>
                    <a:gd name="connsiteX24" fmla="*/ 823913 w 1336769"/>
                    <a:gd name="connsiteY24" fmla="*/ 549635 h 2204864"/>
                    <a:gd name="connsiteX25" fmla="*/ 809625 w 1336769"/>
                    <a:gd name="connsiteY25" fmla="*/ 554397 h 2204864"/>
                    <a:gd name="connsiteX26" fmla="*/ 790575 w 1336769"/>
                    <a:gd name="connsiteY26" fmla="*/ 563922 h 2204864"/>
                    <a:gd name="connsiteX27" fmla="*/ 762000 w 1336769"/>
                    <a:gd name="connsiteY27" fmla="*/ 578210 h 2204864"/>
                    <a:gd name="connsiteX28" fmla="*/ 728663 w 1336769"/>
                    <a:gd name="connsiteY28" fmla="*/ 621072 h 2204864"/>
                    <a:gd name="connsiteX29" fmla="*/ 714375 w 1336769"/>
                    <a:gd name="connsiteY29" fmla="*/ 649647 h 2204864"/>
                    <a:gd name="connsiteX30" fmla="*/ 709613 w 1336769"/>
                    <a:gd name="connsiteY30" fmla="*/ 663935 h 2204864"/>
                    <a:gd name="connsiteX31" fmla="*/ 700088 w 1336769"/>
                    <a:gd name="connsiteY31" fmla="*/ 678222 h 2204864"/>
                    <a:gd name="connsiteX32" fmla="*/ 690563 w 1336769"/>
                    <a:gd name="connsiteY32" fmla="*/ 706797 h 2204864"/>
                    <a:gd name="connsiteX33" fmla="*/ 685800 w 1336769"/>
                    <a:gd name="connsiteY33" fmla="*/ 721085 h 2204864"/>
                    <a:gd name="connsiteX34" fmla="*/ 666750 w 1336769"/>
                    <a:gd name="connsiteY34" fmla="*/ 735372 h 2204864"/>
                    <a:gd name="connsiteX35" fmla="*/ 623888 w 1336769"/>
                    <a:gd name="connsiteY35" fmla="*/ 763947 h 2204864"/>
                    <a:gd name="connsiteX36" fmla="*/ 609600 w 1336769"/>
                    <a:gd name="connsiteY36" fmla="*/ 773472 h 2204864"/>
                    <a:gd name="connsiteX37" fmla="*/ 590550 w 1336769"/>
                    <a:gd name="connsiteY37" fmla="*/ 816335 h 2204864"/>
                    <a:gd name="connsiteX38" fmla="*/ 585788 w 1336769"/>
                    <a:gd name="connsiteY38" fmla="*/ 830622 h 2204864"/>
                    <a:gd name="connsiteX39" fmla="*/ 581025 w 1336769"/>
                    <a:gd name="connsiteY39" fmla="*/ 844910 h 2204864"/>
                    <a:gd name="connsiteX40" fmla="*/ 590550 w 1336769"/>
                    <a:gd name="connsiteY40" fmla="*/ 883010 h 2204864"/>
                    <a:gd name="connsiteX41" fmla="*/ 600075 w 1336769"/>
                    <a:gd name="connsiteY41" fmla="*/ 897297 h 2204864"/>
                    <a:gd name="connsiteX42" fmla="*/ 614363 w 1336769"/>
                    <a:gd name="connsiteY42" fmla="*/ 925872 h 2204864"/>
                    <a:gd name="connsiteX43" fmla="*/ 609600 w 1336769"/>
                    <a:gd name="connsiteY43" fmla="*/ 973497 h 2204864"/>
                    <a:gd name="connsiteX44" fmla="*/ 604838 w 1336769"/>
                    <a:gd name="connsiteY44" fmla="*/ 987785 h 2204864"/>
                    <a:gd name="connsiteX45" fmla="*/ 590550 w 1336769"/>
                    <a:gd name="connsiteY45" fmla="*/ 997310 h 2204864"/>
                    <a:gd name="connsiteX46" fmla="*/ 581025 w 1336769"/>
                    <a:gd name="connsiteY46" fmla="*/ 1016360 h 2204864"/>
                    <a:gd name="connsiteX47" fmla="*/ 571500 w 1336769"/>
                    <a:gd name="connsiteY47" fmla="*/ 1030647 h 2204864"/>
                    <a:gd name="connsiteX48" fmla="*/ 566738 w 1336769"/>
                    <a:gd name="connsiteY48" fmla="*/ 1044935 h 2204864"/>
                    <a:gd name="connsiteX49" fmla="*/ 571500 w 1336769"/>
                    <a:gd name="connsiteY49" fmla="*/ 1073510 h 2204864"/>
                    <a:gd name="connsiteX50" fmla="*/ 547688 w 1336769"/>
                    <a:gd name="connsiteY50" fmla="*/ 1121135 h 2204864"/>
                    <a:gd name="connsiteX51" fmla="*/ 528638 w 1336769"/>
                    <a:gd name="connsiteY51" fmla="*/ 1149710 h 2204864"/>
                    <a:gd name="connsiteX52" fmla="*/ 519113 w 1336769"/>
                    <a:gd name="connsiteY52" fmla="*/ 1163997 h 2204864"/>
                    <a:gd name="connsiteX53" fmla="*/ 514350 w 1336769"/>
                    <a:gd name="connsiteY53" fmla="*/ 1183047 h 2204864"/>
                    <a:gd name="connsiteX54" fmla="*/ 504825 w 1336769"/>
                    <a:gd name="connsiteY54" fmla="*/ 1216385 h 2204864"/>
                    <a:gd name="connsiteX55" fmla="*/ 490538 w 1336769"/>
                    <a:gd name="connsiteY55" fmla="*/ 1292585 h 2204864"/>
                    <a:gd name="connsiteX56" fmla="*/ 476250 w 1336769"/>
                    <a:gd name="connsiteY56" fmla="*/ 1311635 h 2204864"/>
                    <a:gd name="connsiteX57" fmla="*/ 457200 w 1336769"/>
                    <a:gd name="connsiteY57" fmla="*/ 1340210 h 2204864"/>
                    <a:gd name="connsiteX58" fmla="*/ 452438 w 1336769"/>
                    <a:gd name="connsiteY58" fmla="*/ 1354497 h 2204864"/>
                    <a:gd name="connsiteX59" fmla="*/ 438150 w 1336769"/>
                    <a:gd name="connsiteY59" fmla="*/ 1383072 h 2204864"/>
                    <a:gd name="connsiteX60" fmla="*/ 428625 w 1336769"/>
                    <a:gd name="connsiteY60" fmla="*/ 1430697 h 2204864"/>
                    <a:gd name="connsiteX61" fmla="*/ 414338 w 1336769"/>
                    <a:gd name="connsiteY61" fmla="*/ 1449747 h 2204864"/>
                    <a:gd name="connsiteX62" fmla="*/ 404813 w 1336769"/>
                    <a:gd name="connsiteY62" fmla="*/ 1464035 h 2204864"/>
                    <a:gd name="connsiteX63" fmla="*/ 376238 w 1336769"/>
                    <a:gd name="connsiteY63" fmla="*/ 1487847 h 2204864"/>
                    <a:gd name="connsiteX64" fmla="*/ 361950 w 1336769"/>
                    <a:gd name="connsiteY64" fmla="*/ 1516422 h 2204864"/>
                    <a:gd name="connsiteX65" fmla="*/ 352425 w 1336769"/>
                    <a:gd name="connsiteY65" fmla="*/ 1530710 h 2204864"/>
                    <a:gd name="connsiteX66" fmla="*/ 342900 w 1336769"/>
                    <a:gd name="connsiteY66" fmla="*/ 1554522 h 2204864"/>
                    <a:gd name="connsiteX67" fmla="*/ 323850 w 1336769"/>
                    <a:gd name="connsiteY67" fmla="*/ 1583097 h 2204864"/>
                    <a:gd name="connsiteX68" fmla="*/ 314325 w 1336769"/>
                    <a:gd name="connsiteY68" fmla="*/ 1597385 h 2204864"/>
                    <a:gd name="connsiteX69" fmla="*/ 309563 w 1336769"/>
                    <a:gd name="connsiteY69" fmla="*/ 1611672 h 2204864"/>
                    <a:gd name="connsiteX70" fmla="*/ 304800 w 1336769"/>
                    <a:gd name="connsiteY70" fmla="*/ 1645010 h 2204864"/>
                    <a:gd name="connsiteX71" fmla="*/ 276225 w 1336769"/>
                    <a:gd name="connsiteY71" fmla="*/ 1668822 h 2204864"/>
                    <a:gd name="connsiteX72" fmla="*/ 271463 w 1336769"/>
                    <a:gd name="connsiteY72" fmla="*/ 1721210 h 2204864"/>
                    <a:gd name="connsiteX73" fmla="*/ 257175 w 1336769"/>
                    <a:gd name="connsiteY73" fmla="*/ 1735497 h 2204864"/>
                    <a:gd name="connsiteX74" fmla="*/ 247650 w 1336769"/>
                    <a:gd name="connsiteY74" fmla="*/ 1749785 h 2204864"/>
                    <a:gd name="connsiteX75" fmla="*/ 233363 w 1336769"/>
                    <a:gd name="connsiteY75" fmla="*/ 1764072 h 2204864"/>
                    <a:gd name="connsiteX76" fmla="*/ 223838 w 1336769"/>
                    <a:gd name="connsiteY76" fmla="*/ 1778360 h 2204864"/>
                    <a:gd name="connsiteX77" fmla="*/ 209550 w 1336769"/>
                    <a:gd name="connsiteY77" fmla="*/ 1783122 h 2204864"/>
                    <a:gd name="connsiteX78" fmla="*/ 195263 w 1336769"/>
                    <a:gd name="connsiteY78" fmla="*/ 1797410 h 2204864"/>
                    <a:gd name="connsiteX79" fmla="*/ 185738 w 1336769"/>
                    <a:gd name="connsiteY79" fmla="*/ 1811697 h 2204864"/>
                    <a:gd name="connsiteX80" fmla="*/ 138113 w 1336769"/>
                    <a:gd name="connsiteY80" fmla="*/ 1854560 h 2204864"/>
                    <a:gd name="connsiteX81" fmla="*/ 119063 w 1336769"/>
                    <a:gd name="connsiteY81" fmla="*/ 1883135 h 2204864"/>
                    <a:gd name="connsiteX82" fmla="*/ 133350 w 1336769"/>
                    <a:gd name="connsiteY82" fmla="*/ 1959335 h 2204864"/>
                    <a:gd name="connsiteX83" fmla="*/ 119063 w 1336769"/>
                    <a:gd name="connsiteY83" fmla="*/ 2035535 h 2204864"/>
                    <a:gd name="connsiteX84" fmla="*/ 104775 w 1336769"/>
                    <a:gd name="connsiteY84" fmla="*/ 2049822 h 2204864"/>
                    <a:gd name="connsiteX85" fmla="*/ 95250 w 1336769"/>
                    <a:gd name="connsiteY85" fmla="*/ 2064110 h 2204864"/>
                    <a:gd name="connsiteX86" fmla="*/ 90488 w 1336769"/>
                    <a:gd name="connsiteY86" fmla="*/ 2078397 h 2204864"/>
                    <a:gd name="connsiteX87" fmla="*/ 76200 w 1336769"/>
                    <a:gd name="connsiteY87" fmla="*/ 2087922 h 2204864"/>
                    <a:gd name="connsiteX88" fmla="*/ 66675 w 1336769"/>
                    <a:gd name="connsiteY88" fmla="*/ 2102210 h 2204864"/>
                    <a:gd name="connsiteX89" fmla="*/ 71438 w 1336769"/>
                    <a:gd name="connsiteY89" fmla="*/ 2126022 h 2204864"/>
                    <a:gd name="connsiteX90" fmla="*/ 76200 w 1336769"/>
                    <a:gd name="connsiteY90" fmla="*/ 2145072 h 2204864"/>
                    <a:gd name="connsiteX91" fmla="*/ 33338 w 1336769"/>
                    <a:gd name="connsiteY91" fmla="*/ 2178410 h 2204864"/>
                    <a:gd name="connsiteX92" fmla="*/ 19050 w 1336769"/>
                    <a:gd name="connsiteY92" fmla="*/ 2187935 h 2204864"/>
                    <a:gd name="connsiteX93" fmla="*/ 0 w 1336769"/>
                    <a:gd name="connsiteY93" fmla="*/ 2202222 h 2204864"/>
                    <a:gd name="connsiteX94" fmla="*/ 4763 w 1336769"/>
                    <a:gd name="connsiteY94" fmla="*/ 2202222 h 22048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1336769" h="2204864">
                      <a:moveTo>
                        <a:pt x="1319213" y="25760"/>
                      </a:moveTo>
                      <a:cubicBezTo>
                        <a:pt x="1288234" y="72227"/>
                        <a:pt x="1336769" y="0"/>
                        <a:pt x="1295400" y="59097"/>
                      </a:cubicBezTo>
                      <a:cubicBezTo>
                        <a:pt x="1288835" y="68475"/>
                        <a:pt x="1282700" y="78147"/>
                        <a:pt x="1276350" y="87672"/>
                      </a:cubicBezTo>
                      <a:cubicBezTo>
                        <a:pt x="1273175" y="92435"/>
                        <a:pt x="1271404" y="98526"/>
                        <a:pt x="1266825" y="101960"/>
                      </a:cubicBezTo>
                      <a:lnTo>
                        <a:pt x="1247775" y="116247"/>
                      </a:lnTo>
                      <a:cubicBezTo>
                        <a:pt x="1231719" y="140333"/>
                        <a:pt x="1246966" y="123796"/>
                        <a:pt x="1223963" y="135297"/>
                      </a:cubicBezTo>
                      <a:cubicBezTo>
                        <a:pt x="1209647" y="142455"/>
                        <a:pt x="1187412" y="163929"/>
                        <a:pt x="1181100" y="173397"/>
                      </a:cubicBezTo>
                      <a:lnTo>
                        <a:pt x="1162050" y="201972"/>
                      </a:lnTo>
                      <a:cubicBezTo>
                        <a:pt x="1152848" y="229577"/>
                        <a:pt x="1157979" y="228384"/>
                        <a:pt x="1138238" y="244835"/>
                      </a:cubicBezTo>
                      <a:cubicBezTo>
                        <a:pt x="1133841" y="248499"/>
                        <a:pt x="1128713" y="251185"/>
                        <a:pt x="1123950" y="254360"/>
                      </a:cubicBezTo>
                      <a:cubicBezTo>
                        <a:pt x="1120775" y="259122"/>
                        <a:pt x="1118089" y="264250"/>
                        <a:pt x="1114425" y="268647"/>
                      </a:cubicBezTo>
                      <a:cubicBezTo>
                        <a:pt x="1110113" y="273821"/>
                        <a:pt x="1104053" y="277454"/>
                        <a:pt x="1100138" y="282935"/>
                      </a:cubicBezTo>
                      <a:cubicBezTo>
                        <a:pt x="1092783" y="293233"/>
                        <a:pt x="1089737" y="304613"/>
                        <a:pt x="1085850" y="316272"/>
                      </a:cubicBezTo>
                      <a:cubicBezTo>
                        <a:pt x="1084263" y="325797"/>
                        <a:pt x="1085406" y="336210"/>
                        <a:pt x="1081088" y="344847"/>
                      </a:cubicBezTo>
                      <a:cubicBezTo>
                        <a:pt x="1078528" y="349967"/>
                        <a:pt x="1070569" y="350064"/>
                        <a:pt x="1066800" y="354372"/>
                      </a:cubicBezTo>
                      <a:cubicBezTo>
                        <a:pt x="1059262" y="362987"/>
                        <a:pt x="1055845" y="374852"/>
                        <a:pt x="1047750" y="382947"/>
                      </a:cubicBezTo>
                      <a:cubicBezTo>
                        <a:pt x="990511" y="440186"/>
                        <a:pt x="1057932" y="375255"/>
                        <a:pt x="1014413" y="411522"/>
                      </a:cubicBezTo>
                      <a:cubicBezTo>
                        <a:pt x="1009239" y="415834"/>
                        <a:pt x="1006013" y="422539"/>
                        <a:pt x="1000125" y="425810"/>
                      </a:cubicBezTo>
                      <a:cubicBezTo>
                        <a:pt x="991348" y="430686"/>
                        <a:pt x="979904" y="429766"/>
                        <a:pt x="971550" y="435335"/>
                      </a:cubicBezTo>
                      <a:cubicBezTo>
                        <a:pt x="951817" y="448491"/>
                        <a:pt x="962816" y="443472"/>
                        <a:pt x="938213" y="449622"/>
                      </a:cubicBezTo>
                      <a:cubicBezTo>
                        <a:pt x="926902" y="457162"/>
                        <a:pt x="915217" y="464570"/>
                        <a:pt x="904875" y="473435"/>
                      </a:cubicBezTo>
                      <a:cubicBezTo>
                        <a:pt x="850254" y="520254"/>
                        <a:pt x="925163" y="457910"/>
                        <a:pt x="881063" y="502010"/>
                      </a:cubicBezTo>
                      <a:cubicBezTo>
                        <a:pt x="877016" y="506057"/>
                        <a:pt x="871538" y="508360"/>
                        <a:pt x="866775" y="511535"/>
                      </a:cubicBezTo>
                      <a:cubicBezTo>
                        <a:pt x="863600" y="516297"/>
                        <a:pt x="861297" y="521775"/>
                        <a:pt x="857250" y="525822"/>
                      </a:cubicBezTo>
                      <a:cubicBezTo>
                        <a:pt x="855093" y="527979"/>
                        <a:pt x="829321" y="546931"/>
                        <a:pt x="823913" y="549635"/>
                      </a:cubicBezTo>
                      <a:cubicBezTo>
                        <a:pt x="819423" y="551880"/>
                        <a:pt x="814239" y="552420"/>
                        <a:pt x="809625" y="554397"/>
                      </a:cubicBezTo>
                      <a:cubicBezTo>
                        <a:pt x="803099" y="557194"/>
                        <a:pt x="797100" y="561125"/>
                        <a:pt x="790575" y="563922"/>
                      </a:cubicBezTo>
                      <a:cubicBezTo>
                        <a:pt x="762972" y="575753"/>
                        <a:pt x="789457" y="559906"/>
                        <a:pt x="762000" y="578210"/>
                      </a:cubicBezTo>
                      <a:cubicBezTo>
                        <a:pt x="739214" y="612389"/>
                        <a:pt x="751045" y="598690"/>
                        <a:pt x="728663" y="621072"/>
                      </a:cubicBezTo>
                      <a:cubicBezTo>
                        <a:pt x="716688" y="656993"/>
                        <a:pt x="732843" y="612710"/>
                        <a:pt x="714375" y="649647"/>
                      </a:cubicBezTo>
                      <a:cubicBezTo>
                        <a:pt x="712130" y="654137"/>
                        <a:pt x="711858" y="659445"/>
                        <a:pt x="709613" y="663935"/>
                      </a:cubicBezTo>
                      <a:cubicBezTo>
                        <a:pt x="707053" y="669054"/>
                        <a:pt x="702413" y="672992"/>
                        <a:pt x="700088" y="678222"/>
                      </a:cubicBezTo>
                      <a:cubicBezTo>
                        <a:pt x="696010" y="687397"/>
                        <a:pt x="693738" y="697272"/>
                        <a:pt x="690563" y="706797"/>
                      </a:cubicBezTo>
                      <a:cubicBezTo>
                        <a:pt x="688975" y="711560"/>
                        <a:pt x="689816" y="718073"/>
                        <a:pt x="685800" y="721085"/>
                      </a:cubicBezTo>
                      <a:cubicBezTo>
                        <a:pt x="679450" y="725847"/>
                        <a:pt x="673253" y="730820"/>
                        <a:pt x="666750" y="735372"/>
                      </a:cubicBezTo>
                      <a:cubicBezTo>
                        <a:pt x="652683" y="745219"/>
                        <a:pt x="638175" y="754422"/>
                        <a:pt x="623888" y="763947"/>
                      </a:cubicBezTo>
                      <a:lnTo>
                        <a:pt x="609600" y="773472"/>
                      </a:lnTo>
                      <a:cubicBezTo>
                        <a:pt x="594506" y="796114"/>
                        <a:pt x="601885" y="782331"/>
                        <a:pt x="590550" y="816335"/>
                      </a:cubicBezTo>
                      <a:lnTo>
                        <a:pt x="585788" y="830622"/>
                      </a:lnTo>
                      <a:lnTo>
                        <a:pt x="581025" y="844910"/>
                      </a:lnTo>
                      <a:cubicBezTo>
                        <a:pt x="582835" y="853961"/>
                        <a:pt x="585670" y="873251"/>
                        <a:pt x="590550" y="883010"/>
                      </a:cubicBezTo>
                      <a:cubicBezTo>
                        <a:pt x="593110" y="888129"/>
                        <a:pt x="597515" y="892178"/>
                        <a:pt x="600075" y="897297"/>
                      </a:cubicBezTo>
                      <a:cubicBezTo>
                        <a:pt x="619793" y="936731"/>
                        <a:pt x="587067" y="884929"/>
                        <a:pt x="614363" y="925872"/>
                      </a:cubicBezTo>
                      <a:cubicBezTo>
                        <a:pt x="612775" y="941747"/>
                        <a:pt x="612026" y="957728"/>
                        <a:pt x="609600" y="973497"/>
                      </a:cubicBezTo>
                      <a:cubicBezTo>
                        <a:pt x="608837" y="978459"/>
                        <a:pt x="607974" y="983865"/>
                        <a:pt x="604838" y="987785"/>
                      </a:cubicBezTo>
                      <a:cubicBezTo>
                        <a:pt x="601262" y="992255"/>
                        <a:pt x="595313" y="994135"/>
                        <a:pt x="590550" y="997310"/>
                      </a:cubicBezTo>
                      <a:cubicBezTo>
                        <a:pt x="587375" y="1003660"/>
                        <a:pt x="584547" y="1010196"/>
                        <a:pt x="581025" y="1016360"/>
                      </a:cubicBezTo>
                      <a:cubicBezTo>
                        <a:pt x="578185" y="1021330"/>
                        <a:pt x="574060" y="1025528"/>
                        <a:pt x="571500" y="1030647"/>
                      </a:cubicBezTo>
                      <a:cubicBezTo>
                        <a:pt x="569255" y="1035137"/>
                        <a:pt x="568325" y="1040172"/>
                        <a:pt x="566738" y="1044935"/>
                      </a:cubicBezTo>
                      <a:cubicBezTo>
                        <a:pt x="568325" y="1054460"/>
                        <a:pt x="571500" y="1063854"/>
                        <a:pt x="571500" y="1073510"/>
                      </a:cubicBezTo>
                      <a:cubicBezTo>
                        <a:pt x="571500" y="1092359"/>
                        <a:pt x="557185" y="1106890"/>
                        <a:pt x="547688" y="1121135"/>
                      </a:cubicBezTo>
                      <a:lnTo>
                        <a:pt x="528638" y="1149710"/>
                      </a:lnTo>
                      <a:lnTo>
                        <a:pt x="519113" y="1163997"/>
                      </a:lnTo>
                      <a:cubicBezTo>
                        <a:pt x="517525" y="1170347"/>
                        <a:pt x="516148" y="1176753"/>
                        <a:pt x="514350" y="1183047"/>
                      </a:cubicBezTo>
                      <a:cubicBezTo>
                        <a:pt x="500685" y="1230874"/>
                        <a:pt x="519715" y="1156832"/>
                        <a:pt x="504825" y="1216385"/>
                      </a:cubicBezTo>
                      <a:cubicBezTo>
                        <a:pt x="500279" y="1275486"/>
                        <a:pt x="511363" y="1263430"/>
                        <a:pt x="490538" y="1292585"/>
                      </a:cubicBezTo>
                      <a:cubicBezTo>
                        <a:pt x="485924" y="1299044"/>
                        <a:pt x="480802" y="1305132"/>
                        <a:pt x="476250" y="1311635"/>
                      </a:cubicBezTo>
                      <a:cubicBezTo>
                        <a:pt x="469685" y="1321013"/>
                        <a:pt x="457200" y="1340210"/>
                        <a:pt x="457200" y="1340210"/>
                      </a:cubicBezTo>
                      <a:cubicBezTo>
                        <a:pt x="455613" y="1344972"/>
                        <a:pt x="454683" y="1350007"/>
                        <a:pt x="452438" y="1354497"/>
                      </a:cubicBezTo>
                      <a:cubicBezTo>
                        <a:pt x="441774" y="1375825"/>
                        <a:pt x="443280" y="1360844"/>
                        <a:pt x="438150" y="1383072"/>
                      </a:cubicBezTo>
                      <a:cubicBezTo>
                        <a:pt x="434510" y="1398847"/>
                        <a:pt x="434070" y="1415451"/>
                        <a:pt x="428625" y="1430697"/>
                      </a:cubicBezTo>
                      <a:cubicBezTo>
                        <a:pt x="425955" y="1438172"/>
                        <a:pt x="418951" y="1443288"/>
                        <a:pt x="414338" y="1449747"/>
                      </a:cubicBezTo>
                      <a:cubicBezTo>
                        <a:pt x="411011" y="1454405"/>
                        <a:pt x="408477" y="1459638"/>
                        <a:pt x="404813" y="1464035"/>
                      </a:cubicBezTo>
                      <a:cubicBezTo>
                        <a:pt x="393356" y="1477784"/>
                        <a:pt x="390284" y="1478483"/>
                        <a:pt x="376238" y="1487847"/>
                      </a:cubicBezTo>
                      <a:cubicBezTo>
                        <a:pt x="348940" y="1528796"/>
                        <a:pt x="381669" y="1476986"/>
                        <a:pt x="361950" y="1516422"/>
                      </a:cubicBezTo>
                      <a:cubicBezTo>
                        <a:pt x="359390" y="1521542"/>
                        <a:pt x="354985" y="1525590"/>
                        <a:pt x="352425" y="1530710"/>
                      </a:cubicBezTo>
                      <a:cubicBezTo>
                        <a:pt x="348602" y="1538356"/>
                        <a:pt x="346994" y="1547017"/>
                        <a:pt x="342900" y="1554522"/>
                      </a:cubicBezTo>
                      <a:cubicBezTo>
                        <a:pt x="337418" y="1564572"/>
                        <a:pt x="330200" y="1573572"/>
                        <a:pt x="323850" y="1583097"/>
                      </a:cubicBezTo>
                      <a:lnTo>
                        <a:pt x="314325" y="1597385"/>
                      </a:lnTo>
                      <a:cubicBezTo>
                        <a:pt x="312738" y="1602147"/>
                        <a:pt x="310547" y="1606750"/>
                        <a:pt x="309563" y="1611672"/>
                      </a:cubicBezTo>
                      <a:cubicBezTo>
                        <a:pt x="307361" y="1622680"/>
                        <a:pt x="308969" y="1634587"/>
                        <a:pt x="304800" y="1645010"/>
                      </a:cubicBezTo>
                      <a:cubicBezTo>
                        <a:pt x="301466" y="1653344"/>
                        <a:pt x="283368" y="1664060"/>
                        <a:pt x="276225" y="1668822"/>
                      </a:cubicBezTo>
                      <a:cubicBezTo>
                        <a:pt x="274638" y="1686285"/>
                        <a:pt x="276280" y="1704350"/>
                        <a:pt x="271463" y="1721210"/>
                      </a:cubicBezTo>
                      <a:cubicBezTo>
                        <a:pt x="269613" y="1727686"/>
                        <a:pt x="261487" y="1730323"/>
                        <a:pt x="257175" y="1735497"/>
                      </a:cubicBezTo>
                      <a:cubicBezTo>
                        <a:pt x="253511" y="1739894"/>
                        <a:pt x="251314" y="1745388"/>
                        <a:pt x="247650" y="1749785"/>
                      </a:cubicBezTo>
                      <a:cubicBezTo>
                        <a:pt x="243338" y="1754959"/>
                        <a:pt x="237675" y="1758898"/>
                        <a:pt x="233363" y="1764072"/>
                      </a:cubicBezTo>
                      <a:cubicBezTo>
                        <a:pt x="229699" y="1768469"/>
                        <a:pt x="228308" y="1774784"/>
                        <a:pt x="223838" y="1778360"/>
                      </a:cubicBezTo>
                      <a:cubicBezTo>
                        <a:pt x="219918" y="1781496"/>
                        <a:pt x="214313" y="1781535"/>
                        <a:pt x="209550" y="1783122"/>
                      </a:cubicBezTo>
                      <a:cubicBezTo>
                        <a:pt x="204788" y="1787885"/>
                        <a:pt x="199575" y="1792236"/>
                        <a:pt x="195263" y="1797410"/>
                      </a:cubicBezTo>
                      <a:cubicBezTo>
                        <a:pt x="191599" y="1801807"/>
                        <a:pt x="189785" y="1807650"/>
                        <a:pt x="185738" y="1811697"/>
                      </a:cubicBezTo>
                      <a:cubicBezTo>
                        <a:pt x="161146" y="1836289"/>
                        <a:pt x="163418" y="1816602"/>
                        <a:pt x="138113" y="1854560"/>
                      </a:cubicBezTo>
                      <a:lnTo>
                        <a:pt x="119063" y="1883135"/>
                      </a:lnTo>
                      <a:lnTo>
                        <a:pt x="133350" y="1959335"/>
                      </a:lnTo>
                      <a:cubicBezTo>
                        <a:pt x="128588" y="1984735"/>
                        <a:pt x="126845" y="2010892"/>
                        <a:pt x="119063" y="2035535"/>
                      </a:cubicBezTo>
                      <a:cubicBezTo>
                        <a:pt x="117035" y="2041958"/>
                        <a:pt x="109087" y="2044648"/>
                        <a:pt x="104775" y="2049822"/>
                      </a:cubicBezTo>
                      <a:cubicBezTo>
                        <a:pt x="101111" y="2054219"/>
                        <a:pt x="98425" y="2059347"/>
                        <a:pt x="95250" y="2064110"/>
                      </a:cubicBezTo>
                      <a:cubicBezTo>
                        <a:pt x="93663" y="2068872"/>
                        <a:pt x="93624" y="2074477"/>
                        <a:pt x="90488" y="2078397"/>
                      </a:cubicBezTo>
                      <a:cubicBezTo>
                        <a:pt x="86912" y="2082867"/>
                        <a:pt x="80247" y="2083875"/>
                        <a:pt x="76200" y="2087922"/>
                      </a:cubicBezTo>
                      <a:cubicBezTo>
                        <a:pt x="72153" y="2091969"/>
                        <a:pt x="69850" y="2097447"/>
                        <a:pt x="66675" y="2102210"/>
                      </a:cubicBezTo>
                      <a:cubicBezTo>
                        <a:pt x="68263" y="2110147"/>
                        <a:pt x="69682" y="2118120"/>
                        <a:pt x="71438" y="2126022"/>
                      </a:cubicBezTo>
                      <a:cubicBezTo>
                        <a:pt x="72858" y="2132412"/>
                        <a:pt x="77998" y="2138778"/>
                        <a:pt x="76200" y="2145072"/>
                      </a:cubicBezTo>
                      <a:cubicBezTo>
                        <a:pt x="73566" y="2154290"/>
                        <a:pt x="33952" y="2178001"/>
                        <a:pt x="33338" y="2178410"/>
                      </a:cubicBezTo>
                      <a:lnTo>
                        <a:pt x="19050" y="2187935"/>
                      </a:lnTo>
                      <a:cubicBezTo>
                        <a:pt x="7764" y="2204864"/>
                        <a:pt x="15249" y="2202222"/>
                        <a:pt x="0" y="2202222"/>
                      </a:cubicBezTo>
                      <a:lnTo>
                        <a:pt x="4763" y="2202222"/>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33" name="32 Forma libre"/>
                <p:cNvSpPr/>
                <p:nvPr/>
              </p:nvSpPr>
              <p:spPr>
                <a:xfrm>
                  <a:off x="1766888" y="376238"/>
                  <a:ext cx="1833562" cy="2000250"/>
                </a:xfrm>
                <a:custGeom>
                  <a:avLst/>
                  <a:gdLst>
                    <a:gd name="connsiteX0" fmla="*/ 1833562 w 1833562"/>
                    <a:gd name="connsiteY0" fmla="*/ 0 h 2000250"/>
                    <a:gd name="connsiteX1" fmla="*/ 1795462 w 1833562"/>
                    <a:gd name="connsiteY1" fmla="*/ 47625 h 2000250"/>
                    <a:gd name="connsiteX2" fmla="*/ 1781175 w 1833562"/>
                    <a:gd name="connsiteY2" fmla="*/ 52387 h 2000250"/>
                    <a:gd name="connsiteX3" fmla="*/ 1752600 w 1833562"/>
                    <a:gd name="connsiteY3" fmla="*/ 71437 h 2000250"/>
                    <a:gd name="connsiteX4" fmla="*/ 1738312 w 1833562"/>
                    <a:gd name="connsiteY4" fmla="*/ 80962 h 2000250"/>
                    <a:gd name="connsiteX5" fmla="*/ 1724025 w 1833562"/>
                    <a:gd name="connsiteY5" fmla="*/ 85725 h 2000250"/>
                    <a:gd name="connsiteX6" fmla="*/ 1695450 w 1833562"/>
                    <a:gd name="connsiteY6" fmla="*/ 100012 h 2000250"/>
                    <a:gd name="connsiteX7" fmla="*/ 1690687 w 1833562"/>
                    <a:gd name="connsiteY7" fmla="*/ 114300 h 2000250"/>
                    <a:gd name="connsiteX8" fmla="*/ 1685925 w 1833562"/>
                    <a:gd name="connsiteY8" fmla="*/ 138112 h 2000250"/>
                    <a:gd name="connsiteX9" fmla="*/ 1643062 w 1833562"/>
                    <a:gd name="connsiteY9" fmla="*/ 171450 h 2000250"/>
                    <a:gd name="connsiteX10" fmla="*/ 1628775 w 1833562"/>
                    <a:gd name="connsiteY10" fmla="*/ 180975 h 2000250"/>
                    <a:gd name="connsiteX11" fmla="*/ 1614487 w 1833562"/>
                    <a:gd name="connsiteY11" fmla="*/ 190500 h 2000250"/>
                    <a:gd name="connsiteX12" fmla="*/ 1585912 w 1833562"/>
                    <a:gd name="connsiteY12" fmla="*/ 214312 h 2000250"/>
                    <a:gd name="connsiteX13" fmla="*/ 1571625 w 1833562"/>
                    <a:gd name="connsiteY13" fmla="*/ 219075 h 2000250"/>
                    <a:gd name="connsiteX14" fmla="*/ 1557337 w 1833562"/>
                    <a:gd name="connsiteY14" fmla="*/ 228600 h 2000250"/>
                    <a:gd name="connsiteX15" fmla="*/ 1533525 w 1833562"/>
                    <a:gd name="connsiteY15" fmla="*/ 233362 h 2000250"/>
                    <a:gd name="connsiteX16" fmla="*/ 1514475 w 1833562"/>
                    <a:gd name="connsiteY16" fmla="*/ 238125 h 2000250"/>
                    <a:gd name="connsiteX17" fmla="*/ 1485900 w 1833562"/>
                    <a:gd name="connsiteY17" fmla="*/ 261937 h 2000250"/>
                    <a:gd name="connsiteX18" fmla="*/ 1476375 w 1833562"/>
                    <a:gd name="connsiteY18" fmla="*/ 276225 h 2000250"/>
                    <a:gd name="connsiteX19" fmla="*/ 1462087 w 1833562"/>
                    <a:gd name="connsiteY19" fmla="*/ 285750 h 2000250"/>
                    <a:gd name="connsiteX20" fmla="*/ 1447800 w 1833562"/>
                    <a:gd name="connsiteY20" fmla="*/ 300037 h 2000250"/>
                    <a:gd name="connsiteX21" fmla="*/ 1438275 w 1833562"/>
                    <a:gd name="connsiteY21" fmla="*/ 361950 h 2000250"/>
                    <a:gd name="connsiteX22" fmla="*/ 1433512 w 1833562"/>
                    <a:gd name="connsiteY22" fmla="*/ 376237 h 2000250"/>
                    <a:gd name="connsiteX23" fmla="*/ 1428750 w 1833562"/>
                    <a:gd name="connsiteY23" fmla="*/ 395287 h 2000250"/>
                    <a:gd name="connsiteX24" fmla="*/ 1423987 w 1833562"/>
                    <a:gd name="connsiteY24" fmla="*/ 466725 h 2000250"/>
                    <a:gd name="connsiteX25" fmla="*/ 1404937 w 1833562"/>
                    <a:gd name="connsiteY25" fmla="*/ 500062 h 2000250"/>
                    <a:gd name="connsiteX26" fmla="*/ 1390650 w 1833562"/>
                    <a:gd name="connsiteY26" fmla="*/ 514350 h 2000250"/>
                    <a:gd name="connsiteX27" fmla="*/ 1371600 w 1833562"/>
                    <a:gd name="connsiteY27" fmla="*/ 538162 h 2000250"/>
                    <a:gd name="connsiteX28" fmla="*/ 1352550 w 1833562"/>
                    <a:gd name="connsiteY28" fmla="*/ 566737 h 2000250"/>
                    <a:gd name="connsiteX29" fmla="*/ 1333500 w 1833562"/>
                    <a:gd name="connsiteY29" fmla="*/ 595312 h 2000250"/>
                    <a:gd name="connsiteX30" fmla="*/ 1319212 w 1833562"/>
                    <a:gd name="connsiteY30" fmla="*/ 623887 h 2000250"/>
                    <a:gd name="connsiteX31" fmla="*/ 1285875 w 1833562"/>
                    <a:gd name="connsiteY31" fmla="*/ 652462 h 2000250"/>
                    <a:gd name="connsiteX32" fmla="*/ 1266825 w 1833562"/>
                    <a:gd name="connsiteY32" fmla="*/ 681037 h 2000250"/>
                    <a:gd name="connsiteX33" fmla="*/ 1257300 w 1833562"/>
                    <a:gd name="connsiteY33" fmla="*/ 695325 h 2000250"/>
                    <a:gd name="connsiteX34" fmla="*/ 1243012 w 1833562"/>
                    <a:gd name="connsiteY34" fmla="*/ 704850 h 2000250"/>
                    <a:gd name="connsiteX35" fmla="*/ 1233487 w 1833562"/>
                    <a:gd name="connsiteY35" fmla="*/ 733425 h 2000250"/>
                    <a:gd name="connsiteX36" fmla="*/ 1228725 w 1833562"/>
                    <a:gd name="connsiteY36" fmla="*/ 776287 h 2000250"/>
                    <a:gd name="connsiteX37" fmla="*/ 1223962 w 1833562"/>
                    <a:gd name="connsiteY37" fmla="*/ 790575 h 2000250"/>
                    <a:gd name="connsiteX38" fmla="*/ 1204912 w 1833562"/>
                    <a:gd name="connsiteY38" fmla="*/ 804862 h 2000250"/>
                    <a:gd name="connsiteX39" fmla="*/ 1176337 w 1833562"/>
                    <a:gd name="connsiteY39" fmla="*/ 833437 h 2000250"/>
                    <a:gd name="connsiteX40" fmla="*/ 1143000 w 1833562"/>
                    <a:gd name="connsiteY40" fmla="*/ 857250 h 2000250"/>
                    <a:gd name="connsiteX41" fmla="*/ 1128712 w 1833562"/>
                    <a:gd name="connsiteY41" fmla="*/ 866775 h 2000250"/>
                    <a:gd name="connsiteX42" fmla="*/ 1114425 w 1833562"/>
                    <a:gd name="connsiteY42" fmla="*/ 881062 h 2000250"/>
                    <a:gd name="connsiteX43" fmla="*/ 1085850 w 1833562"/>
                    <a:gd name="connsiteY43" fmla="*/ 890587 h 2000250"/>
                    <a:gd name="connsiteX44" fmla="*/ 1052512 w 1833562"/>
                    <a:gd name="connsiteY44" fmla="*/ 904875 h 2000250"/>
                    <a:gd name="connsiteX45" fmla="*/ 1042987 w 1833562"/>
                    <a:gd name="connsiteY45" fmla="*/ 919162 h 2000250"/>
                    <a:gd name="connsiteX46" fmla="*/ 1028700 w 1833562"/>
                    <a:gd name="connsiteY46" fmla="*/ 928687 h 2000250"/>
                    <a:gd name="connsiteX47" fmla="*/ 1009650 w 1833562"/>
                    <a:gd name="connsiteY47" fmla="*/ 947737 h 2000250"/>
                    <a:gd name="connsiteX48" fmla="*/ 962025 w 1833562"/>
                    <a:gd name="connsiteY48" fmla="*/ 981075 h 2000250"/>
                    <a:gd name="connsiteX49" fmla="*/ 933450 w 1833562"/>
                    <a:gd name="connsiteY49" fmla="*/ 1009650 h 2000250"/>
                    <a:gd name="connsiteX50" fmla="*/ 904875 w 1833562"/>
                    <a:gd name="connsiteY50" fmla="*/ 1038225 h 2000250"/>
                    <a:gd name="connsiteX51" fmla="*/ 890587 w 1833562"/>
                    <a:gd name="connsiteY51" fmla="*/ 1057275 h 2000250"/>
                    <a:gd name="connsiteX52" fmla="*/ 881062 w 1833562"/>
                    <a:gd name="connsiteY52" fmla="*/ 1071562 h 2000250"/>
                    <a:gd name="connsiteX53" fmla="*/ 866775 w 1833562"/>
                    <a:gd name="connsiteY53" fmla="*/ 1081087 h 2000250"/>
                    <a:gd name="connsiteX54" fmla="*/ 842962 w 1833562"/>
                    <a:gd name="connsiteY54" fmla="*/ 1104900 h 2000250"/>
                    <a:gd name="connsiteX55" fmla="*/ 833437 w 1833562"/>
                    <a:gd name="connsiteY55" fmla="*/ 1143000 h 2000250"/>
                    <a:gd name="connsiteX56" fmla="*/ 828675 w 1833562"/>
                    <a:gd name="connsiteY56" fmla="*/ 1166812 h 2000250"/>
                    <a:gd name="connsiteX57" fmla="*/ 819150 w 1833562"/>
                    <a:gd name="connsiteY57" fmla="*/ 1195387 h 2000250"/>
                    <a:gd name="connsiteX58" fmla="*/ 804862 w 1833562"/>
                    <a:gd name="connsiteY58" fmla="*/ 1209675 h 2000250"/>
                    <a:gd name="connsiteX59" fmla="*/ 776287 w 1833562"/>
                    <a:gd name="connsiteY59" fmla="*/ 1228725 h 2000250"/>
                    <a:gd name="connsiteX60" fmla="*/ 762000 w 1833562"/>
                    <a:gd name="connsiteY60" fmla="*/ 1238250 h 2000250"/>
                    <a:gd name="connsiteX61" fmla="*/ 747712 w 1833562"/>
                    <a:gd name="connsiteY61" fmla="*/ 1252537 h 2000250"/>
                    <a:gd name="connsiteX62" fmla="*/ 728662 w 1833562"/>
                    <a:gd name="connsiteY62" fmla="*/ 1304925 h 2000250"/>
                    <a:gd name="connsiteX63" fmla="*/ 714375 w 1833562"/>
                    <a:gd name="connsiteY63" fmla="*/ 1309687 h 2000250"/>
                    <a:gd name="connsiteX64" fmla="*/ 700087 w 1833562"/>
                    <a:gd name="connsiteY64" fmla="*/ 1323975 h 2000250"/>
                    <a:gd name="connsiteX65" fmla="*/ 690562 w 1833562"/>
                    <a:gd name="connsiteY65" fmla="*/ 1338262 h 2000250"/>
                    <a:gd name="connsiteX66" fmla="*/ 661987 w 1833562"/>
                    <a:gd name="connsiteY66" fmla="*/ 1362075 h 2000250"/>
                    <a:gd name="connsiteX67" fmla="*/ 652462 w 1833562"/>
                    <a:gd name="connsiteY67" fmla="*/ 1376362 h 2000250"/>
                    <a:gd name="connsiteX68" fmla="*/ 623887 w 1833562"/>
                    <a:gd name="connsiteY68" fmla="*/ 1400175 h 2000250"/>
                    <a:gd name="connsiteX69" fmla="*/ 619125 w 1833562"/>
                    <a:gd name="connsiteY69" fmla="*/ 1414462 h 2000250"/>
                    <a:gd name="connsiteX70" fmla="*/ 600075 w 1833562"/>
                    <a:gd name="connsiteY70" fmla="*/ 1443037 h 2000250"/>
                    <a:gd name="connsiteX71" fmla="*/ 595312 w 1833562"/>
                    <a:gd name="connsiteY71" fmla="*/ 1471612 h 2000250"/>
                    <a:gd name="connsiteX72" fmla="*/ 547687 w 1833562"/>
                    <a:gd name="connsiteY72" fmla="*/ 1514475 h 2000250"/>
                    <a:gd name="connsiteX73" fmla="*/ 533400 w 1833562"/>
                    <a:gd name="connsiteY73" fmla="*/ 1519237 h 2000250"/>
                    <a:gd name="connsiteX74" fmla="*/ 509587 w 1833562"/>
                    <a:gd name="connsiteY74" fmla="*/ 1543050 h 2000250"/>
                    <a:gd name="connsiteX75" fmla="*/ 485775 w 1833562"/>
                    <a:gd name="connsiteY75" fmla="*/ 1566862 h 2000250"/>
                    <a:gd name="connsiteX76" fmla="*/ 481012 w 1833562"/>
                    <a:gd name="connsiteY76" fmla="*/ 1585912 h 2000250"/>
                    <a:gd name="connsiteX77" fmla="*/ 457200 w 1833562"/>
                    <a:gd name="connsiteY77" fmla="*/ 1614487 h 2000250"/>
                    <a:gd name="connsiteX78" fmla="*/ 447675 w 1833562"/>
                    <a:gd name="connsiteY78" fmla="*/ 1628775 h 2000250"/>
                    <a:gd name="connsiteX79" fmla="*/ 433387 w 1833562"/>
                    <a:gd name="connsiteY79" fmla="*/ 1633537 h 2000250"/>
                    <a:gd name="connsiteX80" fmla="*/ 414337 w 1833562"/>
                    <a:gd name="connsiteY80" fmla="*/ 1647825 h 2000250"/>
                    <a:gd name="connsiteX81" fmla="*/ 395287 w 1833562"/>
                    <a:gd name="connsiteY81" fmla="*/ 1681162 h 2000250"/>
                    <a:gd name="connsiteX82" fmla="*/ 385762 w 1833562"/>
                    <a:gd name="connsiteY82" fmla="*/ 1695450 h 2000250"/>
                    <a:gd name="connsiteX83" fmla="*/ 371475 w 1833562"/>
                    <a:gd name="connsiteY83" fmla="*/ 1700212 h 2000250"/>
                    <a:gd name="connsiteX84" fmla="*/ 338137 w 1833562"/>
                    <a:gd name="connsiteY84" fmla="*/ 1704975 h 2000250"/>
                    <a:gd name="connsiteX85" fmla="*/ 323850 w 1833562"/>
                    <a:gd name="connsiteY85" fmla="*/ 1709737 h 2000250"/>
                    <a:gd name="connsiteX86" fmla="*/ 314325 w 1833562"/>
                    <a:gd name="connsiteY86" fmla="*/ 1724025 h 2000250"/>
                    <a:gd name="connsiteX87" fmla="*/ 300037 w 1833562"/>
                    <a:gd name="connsiteY87" fmla="*/ 1733550 h 2000250"/>
                    <a:gd name="connsiteX88" fmla="*/ 290512 w 1833562"/>
                    <a:gd name="connsiteY88" fmla="*/ 1747837 h 2000250"/>
                    <a:gd name="connsiteX89" fmla="*/ 276225 w 1833562"/>
                    <a:gd name="connsiteY89" fmla="*/ 1762125 h 2000250"/>
                    <a:gd name="connsiteX90" fmla="*/ 261937 w 1833562"/>
                    <a:gd name="connsiteY90" fmla="*/ 1766887 h 2000250"/>
                    <a:gd name="connsiteX91" fmla="*/ 252412 w 1833562"/>
                    <a:gd name="connsiteY91" fmla="*/ 1781175 h 2000250"/>
                    <a:gd name="connsiteX92" fmla="*/ 204787 w 1833562"/>
                    <a:gd name="connsiteY92" fmla="*/ 1804987 h 2000250"/>
                    <a:gd name="connsiteX93" fmla="*/ 185737 w 1833562"/>
                    <a:gd name="connsiteY93" fmla="*/ 1852612 h 2000250"/>
                    <a:gd name="connsiteX94" fmla="*/ 152400 w 1833562"/>
                    <a:gd name="connsiteY94" fmla="*/ 1862137 h 2000250"/>
                    <a:gd name="connsiteX95" fmla="*/ 138112 w 1833562"/>
                    <a:gd name="connsiteY95" fmla="*/ 1866900 h 2000250"/>
                    <a:gd name="connsiteX96" fmla="*/ 109537 w 1833562"/>
                    <a:gd name="connsiteY96" fmla="*/ 1890712 h 2000250"/>
                    <a:gd name="connsiteX97" fmla="*/ 104775 w 1833562"/>
                    <a:gd name="connsiteY97" fmla="*/ 1905000 h 2000250"/>
                    <a:gd name="connsiteX98" fmla="*/ 100012 w 1833562"/>
                    <a:gd name="connsiteY98" fmla="*/ 1933575 h 2000250"/>
                    <a:gd name="connsiteX99" fmla="*/ 85725 w 1833562"/>
                    <a:gd name="connsiteY99" fmla="*/ 1938337 h 2000250"/>
                    <a:gd name="connsiteX100" fmla="*/ 71437 w 1833562"/>
                    <a:gd name="connsiteY100" fmla="*/ 1952625 h 2000250"/>
                    <a:gd name="connsiteX101" fmla="*/ 66675 w 1833562"/>
                    <a:gd name="connsiteY101" fmla="*/ 1966912 h 2000250"/>
                    <a:gd name="connsiteX102" fmla="*/ 38100 w 1833562"/>
                    <a:gd name="connsiteY102" fmla="*/ 1985962 h 2000250"/>
                    <a:gd name="connsiteX103" fmla="*/ 0 w 1833562"/>
                    <a:gd name="connsiteY103" fmla="*/ 2000250 h 2000250"/>
                    <a:gd name="connsiteX104" fmla="*/ 0 w 1833562"/>
                    <a:gd name="connsiteY104" fmla="*/ 1995487 h 2000250"/>
                    <a:gd name="connsiteX105" fmla="*/ 0 w 1833562"/>
                    <a:gd name="connsiteY105" fmla="*/ 1995487 h 2000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1833562" h="2000250">
                      <a:moveTo>
                        <a:pt x="1833562" y="0"/>
                      </a:moveTo>
                      <a:cubicBezTo>
                        <a:pt x="1825095" y="16933"/>
                        <a:pt x="1815619" y="40907"/>
                        <a:pt x="1795462" y="47625"/>
                      </a:cubicBezTo>
                      <a:lnTo>
                        <a:pt x="1781175" y="52387"/>
                      </a:lnTo>
                      <a:lnTo>
                        <a:pt x="1752600" y="71437"/>
                      </a:lnTo>
                      <a:cubicBezTo>
                        <a:pt x="1747837" y="74612"/>
                        <a:pt x="1743742" y="79152"/>
                        <a:pt x="1738312" y="80962"/>
                      </a:cubicBezTo>
                      <a:cubicBezTo>
                        <a:pt x="1733550" y="82550"/>
                        <a:pt x="1728515" y="83480"/>
                        <a:pt x="1724025" y="85725"/>
                      </a:cubicBezTo>
                      <a:cubicBezTo>
                        <a:pt x="1687104" y="104186"/>
                        <a:pt x="1731353" y="88045"/>
                        <a:pt x="1695450" y="100012"/>
                      </a:cubicBezTo>
                      <a:cubicBezTo>
                        <a:pt x="1693862" y="104775"/>
                        <a:pt x="1691905" y="109430"/>
                        <a:pt x="1690687" y="114300"/>
                      </a:cubicBezTo>
                      <a:cubicBezTo>
                        <a:pt x="1688724" y="122153"/>
                        <a:pt x="1689545" y="130872"/>
                        <a:pt x="1685925" y="138112"/>
                      </a:cubicBezTo>
                      <a:cubicBezTo>
                        <a:pt x="1680329" y="149303"/>
                        <a:pt x="1648710" y="167685"/>
                        <a:pt x="1643062" y="171450"/>
                      </a:cubicBezTo>
                      <a:lnTo>
                        <a:pt x="1628775" y="180975"/>
                      </a:lnTo>
                      <a:cubicBezTo>
                        <a:pt x="1624012" y="184150"/>
                        <a:pt x="1618534" y="186453"/>
                        <a:pt x="1614487" y="190500"/>
                      </a:cubicBezTo>
                      <a:cubicBezTo>
                        <a:pt x="1603953" y="201034"/>
                        <a:pt x="1599175" y="207680"/>
                        <a:pt x="1585912" y="214312"/>
                      </a:cubicBezTo>
                      <a:cubicBezTo>
                        <a:pt x="1581422" y="216557"/>
                        <a:pt x="1576115" y="216830"/>
                        <a:pt x="1571625" y="219075"/>
                      </a:cubicBezTo>
                      <a:cubicBezTo>
                        <a:pt x="1566505" y="221635"/>
                        <a:pt x="1562697" y="226590"/>
                        <a:pt x="1557337" y="228600"/>
                      </a:cubicBezTo>
                      <a:cubicBezTo>
                        <a:pt x="1549758" y="231442"/>
                        <a:pt x="1541427" y="231606"/>
                        <a:pt x="1533525" y="233362"/>
                      </a:cubicBezTo>
                      <a:cubicBezTo>
                        <a:pt x="1527135" y="234782"/>
                        <a:pt x="1520825" y="236537"/>
                        <a:pt x="1514475" y="238125"/>
                      </a:cubicBezTo>
                      <a:cubicBezTo>
                        <a:pt x="1500427" y="247490"/>
                        <a:pt x="1497359" y="248186"/>
                        <a:pt x="1485900" y="261937"/>
                      </a:cubicBezTo>
                      <a:cubicBezTo>
                        <a:pt x="1482236" y="266334"/>
                        <a:pt x="1480422" y="272178"/>
                        <a:pt x="1476375" y="276225"/>
                      </a:cubicBezTo>
                      <a:cubicBezTo>
                        <a:pt x="1472328" y="280272"/>
                        <a:pt x="1466484" y="282086"/>
                        <a:pt x="1462087" y="285750"/>
                      </a:cubicBezTo>
                      <a:cubicBezTo>
                        <a:pt x="1456913" y="290062"/>
                        <a:pt x="1452562" y="295275"/>
                        <a:pt x="1447800" y="300037"/>
                      </a:cubicBezTo>
                      <a:cubicBezTo>
                        <a:pt x="1436335" y="334428"/>
                        <a:pt x="1448799" y="293542"/>
                        <a:pt x="1438275" y="361950"/>
                      </a:cubicBezTo>
                      <a:cubicBezTo>
                        <a:pt x="1437512" y="366912"/>
                        <a:pt x="1434891" y="371410"/>
                        <a:pt x="1433512" y="376237"/>
                      </a:cubicBezTo>
                      <a:cubicBezTo>
                        <a:pt x="1431714" y="382531"/>
                        <a:pt x="1430337" y="388937"/>
                        <a:pt x="1428750" y="395287"/>
                      </a:cubicBezTo>
                      <a:cubicBezTo>
                        <a:pt x="1427162" y="419100"/>
                        <a:pt x="1426623" y="443005"/>
                        <a:pt x="1423987" y="466725"/>
                      </a:cubicBezTo>
                      <a:cubicBezTo>
                        <a:pt x="1422518" y="479950"/>
                        <a:pt x="1413062" y="490583"/>
                        <a:pt x="1404937" y="500062"/>
                      </a:cubicBezTo>
                      <a:cubicBezTo>
                        <a:pt x="1400554" y="505176"/>
                        <a:pt x="1395085" y="509281"/>
                        <a:pt x="1390650" y="514350"/>
                      </a:cubicBezTo>
                      <a:cubicBezTo>
                        <a:pt x="1383956" y="522000"/>
                        <a:pt x="1377950" y="530225"/>
                        <a:pt x="1371600" y="538162"/>
                      </a:cubicBezTo>
                      <a:cubicBezTo>
                        <a:pt x="1362491" y="565488"/>
                        <a:pt x="1373360" y="539981"/>
                        <a:pt x="1352550" y="566737"/>
                      </a:cubicBezTo>
                      <a:cubicBezTo>
                        <a:pt x="1345522" y="575773"/>
                        <a:pt x="1337120" y="584452"/>
                        <a:pt x="1333500" y="595312"/>
                      </a:cubicBezTo>
                      <a:cubicBezTo>
                        <a:pt x="1328726" y="609632"/>
                        <a:pt x="1329470" y="611577"/>
                        <a:pt x="1319212" y="623887"/>
                      </a:cubicBezTo>
                      <a:cubicBezTo>
                        <a:pt x="1308154" y="637157"/>
                        <a:pt x="1299894" y="641948"/>
                        <a:pt x="1285875" y="652462"/>
                      </a:cubicBezTo>
                      <a:lnTo>
                        <a:pt x="1266825" y="681037"/>
                      </a:lnTo>
                      <a:cubicBezTo>
                        <a:pt x="1263650" y="685800"/>
                        <a:pt x="1262063" y="692150"/>
                        <a:pt x="1257300" y="695325"/>
                      </a:cubicBezTo>
                      <a:lnTo>
                        <a:pt x="1243012" y="704850"/>
                      </a:lnTo>
                      <a:cubicBezTo>
                        <a:pt x="1239837" y="714375"/>
                        <a:pt x="1234596" y="723446"/>
                        <a:pt x="1233487" y="733425"/>
                      </a:cubicBezTo>
                      <a:cubicBezTo>
                        <a:pt x="1231900" y="747712"/>
                        <a:pt x="1231088" y="762107"/>
                        <a:pt x="1228725" y="776287"/>
                      </a:cubicBezTo>
                      <a:cubicBezTo>
                        <a:pt x="1227900" y="781239"/>
                        <a:pt x="1227176" y="786718"/>
                        <a:pt x="1223962" y="790575"/>
                      </a:cubicBezTo>
                      <a:cubicBezTo>
                        <a:pt x="1218881" y="796673"/>
                        <a:pt x="1210812" y="799552"/>
                        <a:pt x="1204912" y="804862"/>
                      </a:cubicBezTo>
                      <a:cubicBezTo>
                        <a:pt x="1194899" y="813873"/>
                        <a:pt x="1187545" y="825965"/>
                        <a:pt x="1176337" y="833437"/>
                      </a:cubicBezTo>
                      <a:cubicBezTo>
                        <a:pt x="1142654" y="855893"/>
                        <a:pt x="1184369" y="827701"/>
                        <a:pt x="1143000" y="857250"/>
                      </a:cubicBezTo>
                      <a:cubicBezTo>
                        <a:pt x="1138342" y="860577"/>
                        <a:pt x="1133109" y="863111"/>
                        <a:pt x="1128712" y="866775"/>
                      </a:cubicBezTo>
                      <a:cubicBezTo>
                        <a:pt x="1123538" y="871087"/>
                        <a:pt x="1120312" y="877791"/>
                        <a:pt x="1114425" y="881062"/>
                      </a:cubicBezTo>
                      <a:cubicBezTo>
                        <a:pt x="1105648" y="885938"/>
                        <a:pt x="1094830" y="886097"/>
                        <a:pt x="1085850" y="890587"/>
                      </a:cubicBezTo>
                      <a:cubicBezTo>
                        <a:pt x="1062310" y="902357"/>
                        <a:pt x="1073535" y="897867"/>
                        <a:pt x="1052512" y="904875"/>
                      </a:cubicBezTo>
                      <a:cubicBezTo>
                        <a:pt x="1049337" y="909637"/>
                        <a:pt x="1047034" y="915115"/>
                        <a:pt x="1042987" y="919162"/>
                      </a:cubicBezTo>
                      <a:cubicBezTo>
                        <a:pt x="1038940" y="923209"/>
                        <a:pt x="1032276" y="924218"/>
                        <a:pt x="1028700" y="928687"/>
                      </a:cubicBezTo>
                      <a:cubicBezTo>
                        <a:pt x="1010228" y="951777"/>
                        <a:pt x="1040820" y="937348"/>
                        <a:pt x="1009650" y="947737"/>
                      </a:cubicBezTo>
                      <a:cubicBezTo>
                        <a:pt x="1000619" y="953758"/>
                        <a:pt x="972102" y="972006"/>
                        <a:pt x="962025" y="981075"/>
                      </a:cubicBezTo>
                      <a:cubicBezTo>
                        <a:pt x="952013" y="990086"/>
                        <a:pt x="942975" y="1000125"/>
                        <a:pt x="933450" y="1009650"/>
                      </a:cubicBezTo>
                      <a:lnTo>
                        <a:pt x="904875" y="1038225"/>
                      </a:lnTo>
                      <a:cubicBezTo>
                        <a:pt x="900112" y="1044575"/>
                        <a:pt x="895201" y="1050816"/>
                        <a:pt x="890587" y="1057275"/>
                      </a:cubicBezTo>
                      <a:cubicBezTo>
                        <a:pt x="887260" y="1061932"/>
                        <a:pt x="885109" y="1067515"/>
                        <a:pt x="881062" y="1071562"/>
                      </a:cubicBezTo>
                      <a:cubicBezTo>
                        <a:pt x="877015" y="1075609"/>
                        <a:pt x="871537" y="1077912"/>
                        <a:pt x="866775" y="1081087"/>
                      </a:cubicBezTo>
                      <a:cubicBezTo>
                        <a:pt x="841378" y="1119184"/>
                        <a:pt x="845343" y="1092994"/>
                        <a:pt x="842962" y="1104900"/>
                      </a:cubicBezTo>
                      <a:cubicBezTo>
                        <a:pt x="839787" y="1117600"/>
                        <a:pt x="836381" y="1130244"/>
                        <a:pt x="833437" y="1143000"/>
                      </a:cubicBezTo>
                      <a:cubicBezTo>
                        <a:pt x="831617" y="1150887"/>
                        <a:pt x="830805" y="1159003"/>
                        <a:pt x="828675" y="1166812"/>
                      </a:cubicBezTo>
                      <a:cubicBezTo>
                        <a:pt x="826033" y="1176498"/>
                        <a:pt x="826250" y="1188287"/>
                        <a:pt x="819150" y="1195387"/>
                      </a:cubicBezTo>
                      <a:cubicBezTo>
                        <a:pt x="814387" y="1200150"/>
                        <a:pt x="810179" y="1205540"/>
                        <a:pt x="804862" y="1209675"/>
                      </a:cubicBezTo>
                      <a:cubicBezTo>
                        <a:pt x="795826" y="1216703"/>
                        <a:pt x="785812" y="1222375"/>
                        <a:pt x="776287" y="1228725"/>
                      </a:cubicBezTo>
                      <a:cubicBezTo>
                        <a:pt x="771525" y="1231900"/>
                        <a:pt x="766047" y="1234203"/>
                        <a:pt x="762000" y="1238250"/>
                      </a:cubicBezTo>
                      <a:lnTo>
                        <a:pt x="747712" y="1252537"/>
                      </a:lnTo>
                      <a:cubicBezTo>
                        <a:pt x="743610" y="1289456"/>
                        <a:pt x="754397" y="1292058"/>
                        <a:pt x="728662" y="1304925"/>
                      </a:cubicBezTo>
                      <a:cubicBezTo>
                        <a:pt x="724172" y="1307170"/>
                        <a:pt x="719137" y="1308100"/>
                        <a:pt x="714375" y="1309687"/>
                      </a:cubicBezTo>
                      <a:cubicBezTo>
                        <a:pt x="709612" y="1314450"/>
                        <a:pt x="704399" y="1318801"/>
                        <a:pt x="700087" y="1323975"/>
                      </a:cubicBezTo>
                      <a:cubicBezTo>
                        <a:pt x="696423" y="1328372"/>
                        <a:pt x="694609" y="1334215"/>
                        <a:pt x="690562" y="1338262"/>
                      </a:cubicBezTo>
                      <a:cubicBezTo>
                        <a:pt x="653098" y="1375726"/>
                        <a:pt x="701001" y="1315259"/>
                        <a:pt x="661987" y="1362075"/>
                      </a:cubicBezTo>
                      <a:cubicBezTo>
                        <a:pt x="658323" y="1366472"/>
                        <a:pt x="656126" y="1371965"/>
                        <a:pt x="652462" y="1376362"/>
                      </a:cubicBezTo>
                      <a:cubicBezTo>
                        <a:pt x="641001" y="1390116"/>
                        <a:pt x="637938" y="1390808"/>
                        <a:pt x="623887" y="1400175"/>
                      </a:cubicBezTo>
                      <a:cubicBezTo>
                        <a:pt x="622300" y="1404937"/>
                        <a:pt x="621563" y="1410074"/>
                        <a:pt x="619125" y="1414462"/>
                      </a:cubicBezTo>
                      <a:cubicBezTo>
                        <a:pt x="613566" y="1424469"/>
                        <a:pt x="600075" y="1443037"/>
                        <a:pt x="600075" y="1443037"/>
                      </a:cubicBezTo>
                      <a:cubicBezTo>
                        <a:pt x="598487" y="1452562"/>
                        <a:pt x="600178" y="1463271"/>
                        <a:pt x="595312" y="1471612"/>
                      </a:cubicBezTo>
                      <a:cubicBezTo>
                        <a:pt x="590401" y="1480030"/>
                        <a:pt x="560261" y="1507290"/>
                        <a:pt x="547687" y="1514475"/>
                      </a:cubicBezTo>
                      <a:cubicBezTo>
                        <a:pt x="543329" y="1516966"/>
                        <a:pt x="538162" y="1517650"/>
                        <a:pt x="533400" y="1519237"/>
                      </a:cubicBezTo>
                      <a:cubicBezTo>
                        <a:pt x="508003" y="1557334"/>
                        <a:pt x="541335" y="1511303"/>
                        <a:pt x="509587" y="1543050"/>
                      </a:cubicBezTo>
                      <a:cubicBezTo>
                        <a:pt x="477834" y="1574802"/>
                        <a:pt x="523878" y="1541459"/>
                        <a:pt x="485775" y="1566862"/>
                      </a:cubicBezTo>
                      <a:cubicBezTo>
                        <a:pt x="475005" y="1583018"/>
                        <a:pt x="472203" y="1577103"/>
                        <a:pt x="481012" y="1585912"/>
                      </a:cubicBezTo>
                      <a:cubicBezTo>
                        <a:pt x="457363" y="1621387"/>
                        <a:pt x="487758" y="1577817"/>
                        <a:pt x="457200" y="1614487"/>
                      </a:cubicBezTo>
                      <a:cubicBezTo>
                        <a:pt x="453536" y="1618884"/>
                        <a:pt x="452145" y="1625199"/>
                        <a:pt x="447675" y="1628775"/>
                      </a:cubicBezTo>
                      <a:cubicBezTo>
                        <a:pt x="443755" y="1631911"/>
                        <a:pt x="438150" y="1631950"/>
                        <a:pt x="433387" y="1633537"/>
                      </a:cubicBezTo>
                      <a:cubicBezTo>
                        <a:pt x="427037" y="1638300"/>
                        <a:pt x="418544" y="1641094"/>
                        <a:pt x="414337" y="1647825"/>
                      </a:cubicBezTo>
                      <a:cubicBezTo>
                        <a:pt x="387015" y="1691541"/>
                        <a:pt x="431469" y="1657041"/>
                        <a:pt x="395287" y="1681162"/>
                      </a:cubicBezTo>
                      <a:cubicBezTo>
                        <a:pt x="392112" y="1685925"/>
                        <a:pt x="390232" y="1691874"/>
                        <a:pt x="385762" y="1695450"/>
                      </a:cubicBezTo>
                      <a:cubicBezTo>
                        <a:pt x="381842" y="1698586"/>
                        <a:pt x="376397" y="1699228"/>
                        <a:pt x="371475" y="1700212"/>
                      </a:cubicBezTo>
                      <a:cubicBezTo>
                        <a:pt x="360467" y="1702414"/>
                        <a:pt x="349250" y="1703387"/>
                        <a:pt x="338137" y="1704975"/>
                      </a:cubicBezTo>
                      <a:cubicBezTo>
                        <a:pt x="333375" y="1706562"/>
                        <a:pt x="327770" y="1706601"/>
                        <a:pt x="323850" y="1709737"/>
                      </a:cubicBezTo>
                      <a:cubicBezTo>
                        <a:pt x="319380" y="1713313"/>
                        <a:pt x="318372" y="1719978"/>
                        <a:pt x="314325" y="1724025"/>
                      </a:cubicBezTo>
                      <a:cubicBezTo>
                        <a:pt x="310278" y="1728072"/>
                        <a:pt x="304800" y="1730375"/>
                        <a:pt x="300037" y="1733550"/>
                      </a:cubicBezTo>
                      <a:cubicBezTo>
                        <a:pt x="296862" y="1738312"/>
                        <a:pt x="292099" y="1742281"/>
                        <a:pt x="290512" y="1747837"/>
                      </a:cubicBezTo>
                      <a:cubicBezTo>
                        <a:pt x="285750" y="1752600"/>
                        <a:pt x="281829" y="1758389"/>
                        <a:pt x="276225" y="1762125"/>
                      </a:cubicBezTo>
                      <a:cubicBezTo>
                        <a:pt x="272048" y="1764910"/>
                        <a:pt x="265857" y="1763751"/>
                        <a:pt x="261937" y="1766887"/>
                      </a:cubicBezTo>
                      <a:cubicBezTo>
                        <a:pt x="257467" y="1770463"/>
                        <a:pt x="256720" y="1777406"/>
                        <a:pt x="252412" y="1781175"/>
                      </a:cubicBezTo>
                      <a:cubicBezTo>
                        <a:pt x="229731" y="1801021"/>
                        <a:pt x="228459" y="1799070"/>
                        <a:pt x="204787" y="1804987"/>
                      </a:cubicBezTo>
                      <a:cubicBezTo>
                        <a:pt x="202927" y="1810567"/>
                        <a:pt x="192745" y="1845604"/>
                        <a:pt x="185737" y="1852612"/>
                      </a:cubicBezTo>
                      <a:cubicBezTo>
                        <a:pt x="183451" y="1854898"/>
                        <a:pt x="152576" y="1862087"/>
                        <a:pt x="152400" y="1862137"/>
                      </a:cubicBezTo>
                      <a:cubicBezTo>
                        <a:pt x="147573" y="1863516"/>
                        <a:pt x="142602" y="1864655"/>
                        <a:pt x="138112" y="1866900"/>
                      </a:cubicBezTo>
                      <a:cubicBezTo>
                        <a:pt x="124853" y="1873530"/>
                        <a:pt x="120069" y="1880181"/>
                        <a:pt x="109537" y="1890712"/>
                      </a:cubicBezTo>
                      <a:cubicBezTo>
                        <a:pt x="107950" y="1895475"/>
                        <a:pt x="105864" y="1900099"/>
                        <a:pt x="104775" y="1905000"/>
                      </a:cubicBezTo>
                      <a:cubicBezTo>
                        <a:pt x="102680" y="1914426"/>
                        <a:pt x="104803" y="1925191"/>
                        <a:pt x="100012" y="1933575"/>
                      </a:cubicBezTo>
                      <a:cubicBezTo>
                        <a:pt x="97521" y="1937933"/>
                        <a:pt x="90487" y="1936750"/>
                        <a:pt x="85725" y="1938337"/>
                      </a:cubicBezTo>
                      <a:cubicBezTo>
                        <a:pt x="80962" y="1943100"/>
                        <a:pt x="75173" y="1947021"/>
                        <a:pt x="71437" y="1952625"/>
                      </a:cubicBezTo>
                      <a:cubicBezTo>
                        <a:pt x="68652" y="1956802"/>
                        <a:pt x="70225" y="1963362"/>
                        <a:pt x="66675" y="1966912"/>
                      </a:cubicBezTo>
                      <a:cubicBezTo>
                        <a:pt x="58580" y="1975007"/>
                        <a:pt x="48960" y="1982342"/>
                        <a:pt x="38100" y="1985962"/>
                      </a:cubicBezTo>
                      <a:cubicBezTo>
                        <a:pt x="6157" y="1996610"/>
                        <a:pt x="18505" y="1990996"/>
                        <a:pt x="0" y="2000250"/>
                      </a:cubicBezTo>
                      <a:lnTo>
                        <a:pt x="0" y="1995487"/>
                      </a:lnTo>
                      <a:lnTo>
                        <a:pt x="0" y="1995487"/>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sp>
            <p:nvSpPr>
              <p:cNvPr id="35" name="34 Forma libre"/>
              <p:cNvSpPr/>
              <p:nvPr/>
            </p:nvSpPr>
            <p:spPr>
              <a:xfrm>
                <a:off x="3534770" y="3575713"/>
                <a:ext cx="1269242" cy="1453615"/>
              </a:xfrm>
              <a:custGeom>
                <a:avLst/>
                <a:gdLst>
                  <a:gd name="connsiteX0" fmla="*/ 1009934 w 1269242"/>
                  <a:gd name="connsiteY0" fmla="*/ 272956 h 1453615"/>
                  <a:gd name="connsiteX1" fmla="*/ 928048 w 1269242"/>
                  <a:gd name="connsiteY1" fmla="*/ 327547 h 1453615"/>
                  <a:gd name="connsiteX2" fmla="*/ 832514 w 1269242"/>
                  <a:gd name="connsiteY2" fmla="*/ 382138 h 1453615"/>
                  <a:gd name="connsiteX3" fmla="*/ 777923 w 1269242"/>
                  <a:gd name="connsiteY3" fmla="*/ 395786 h 1453615"/>
                  <a:gd name="connsiteX4" fmla="*/ 736979 w 1269242"/>
                  <a:gd name="connsiteY4" fmla="*/ 409433 h 1453615"/>
                  <a:gd name="connsiteX5" fmla="*/ 696036 w 1269242"/>
                  <a:gd name="connsiteY5" fmla="*/ 436729 h 1453615"/>
                  <a:gd name="connsiteX6" fmla="*/ 573206 w 1269242"/>
                  <a:gd name="connsiteY6" fmla="*/ 382138 h 1453615"/>
                  <a:gd name="connsiteX7" fmla="*/ 559558 w 1269242"/>
                  <a:gd name="connsiteY7" fmla="*/ 341194 h 1453615"/>
                  <a:gd name="connsiteX8" fmla="*/ 477672 w 1269242"/>
                  <a:gd name="connsiteY8" fmla="*/ 259308 h 1453615"/>
                  <a:gd name="connsiteX9" fmla="*/ 436729 w 1269242"/>
                  <a:gd name="connsiteY9" fmla="*/ 218365 h 1453615"/>
                  <a:gd name="connsiteX10" fmla="*/ 409433 w 1269242"/>
                  <a:gd name="connsiteY10" fmla="*/ 177421 h 1453615"/>
                  <a:gd name="connsiteX11" fmla="*/ 395785 w 1269242"/>
                  <a:gd name="connsiteY11" fmla="*/ 136478 h 1453615"/>
                  <a:gd name="connsiteX12" fmla="*/ 354842 w 1269242"/>
                  <a:gd name="connsiteY12" fmla="*/ 109183 h 1453615"/>
                  <a:gd name="connsiteX13" fmla="*/ 341194 w 1269242"/>
                  <a:gd name="connsiteY13" fmla="*/ 68239 h 1453615"/>
                  <a:gd name="connsiteX14" fmla="*/ 259308 w 1269242"/>
                  <a:gd name="connsiteY14" fmla="*/ 0 h 1453615"/>
                  <a:gd name="connsiteX15" fmla="*/ 245660 w 1269242"/>
                  <a:gd name="connsiteY15" fmla="*/ 81887 h 1453615"/>
                  <a:gd name="connsiteX16" fmla="*/ 204717 w 1269242"/>
                  <a:gd name="connsiteY16" fmla="*/ 95535 h 1453615"/>
                  <a:gd name="connsiteX17" fmla="*/ 109182 w 1269242"/>
                  <a:gd name="connsiteY17" fmla="*/ 81887 h 1453615"/>
                  <a:gd name="connsiteX18" fmla="*/ 13648 w 1269242"/>
                  <a:gd name="connsiteY18" fmla="*/ 68239 h 1453615"/>
                  <a:gd name="connsiteX19" fmla="*/ 0 w 1269242"/>
                  <a:gd name="connsiteY19" fmla="*/ 109183 h 1453615"/>
                  <a:gd name="connsiteX20" fmla="*/ 13648 w 1269242"/>
                  <a:gd name="connsiteY20" fmla="*/ 191069 h 1453615"/>
                  <a:gd name="connsiteX21" fmla="*/ 54591 w 1269242"/>
                  <a:gd name="connsiteY21" fmla="*/ 218365 h 1453615"/>
                  <a:gd name="connsiteX22" fmla="*/ 232012 w 1269242"/>
                  <a:gd name="connsiteY22" fmla="*/ 245660 h 1453615"/>
                  <a:gd name="connsiteX23" fmla="*/ 272955 w 1269242"/>
                  <a:gd name="connsiteY23" fmla="*/ 272956 h 1453615"/>
                  <a:gd name="connsiteX24" fmla="*/ 286603 w 1269242"/>
                  <a:gd name="connsiteY24" fmla="*/ 313899 h 1453615"/>
                  <a:gd name="connsiteX25" fmla="*/ 300251 w 1269242"/>
                  <a:gd name="connsiteY25" fmla="*/ 532263 h 1453615"/>
                  <a:gd name="connsiteX26" fmla="*/ 327546 w 1269242"/>
                  <a:gd name="connsiteY26" fmla="*/ 573206 h 1453615"/>
                  <a:gd name="connsiteX27" fmla="*/ 409433 w 1269242"/>
                  <a:gd name="connsiteY27" fmla="*/ 627797 h 1453615"/>
                  <a:gd name="connsiteX28" fmla="*/ 450376 w 1269242"/>
                  <a:gd name="connsiteY28" fmla="*/ 709684 h 1453615"/>
                  <a:gd name="connsiteX29" fmla="*/ 464024 w 1269242"/>
                  <a:gd name="connsiteY29" fmla="*/ 818866 h 1453615"/>
                  <a:gd name="connsiteX30" fmla="*/ 504967 w 1269242"/>
                  <a:gd name="connsiteY30" fmla="*/ 832514 h 1453615"/>
                  <a:gd name="connsiteX31" fmla="*/ 586854 w 1269242"/>
                  <a:gd name="connsiteY31" fmla="*/ 887105 h 1453615"/>
                  <a:gd name="connsiteX32" fmla="*/ 614149 w 1269242"/>
                  <a:gd name="connsiteY32" fmla="*/ 928048 h 1453615"/>
                  <a:gd name="connsiteX33" fmla="*/ 655093 w 1269242"/>
                  <a:gd name="connsiteY33" fmla="*/ 941696 h 1453615"/>
                  <a:gd name="connsiteX34" fmla="*/ 736979 w 1269242"/>
                  <a:gd name="connsiteY34" fmla="*/ 982639 h 1453615"/>
                  <a:gd name="connsiteX35" fmla="*/ 791570 w 1269242"/>
                  <a:gd name="connsiteY35" fmla="*/ 1064526 h 1453615"/>
                  <a:gd name="connsiteX36" fmla="*/ 805218 w 1269242"/>
                  <a:gd name="connsiteY36" fmla="*/ 1105469 h 1453615"/>
                  <a:gd name="connsiteX37" fmla="*/ 859809 w 1269242"/>
                  <a:gd name="connsiteY37" fmla="*/ 1187356 h 1453615"/>
                  <a:gd name="connsiteX38" fmla="*/ 887105 w 1269242"/>
                  <a:gd name="connsiteY38" fmla="*/ 1228299 h 1453615"/>
                  <a:gd name="connsiteX39" fmla="*/ 900752 w 1269242"/>
                  <a:gd name="connsiteY39" fmla="*/ 1405720 h 1453615"/>
                  <a:gd name="connsiteX40" fmla="*/ 941696 w 1269242"/>
                  <a:gd name="connsiteY40" fmla="*/ 1446663 h 1453615"/>
                  <a:gd name="connsiteX41" fmla="*/ 1078173 w 1269242"/>
                  <a:gd name="connsiteY41" fmla="*/ 1433015 h 1453615"/>
                  <a:gd name="connsiteX42" fmla="*/ 1119117 w 1269242"/>
                  <a:gd name="connsiteY42" fmla="*/ 1405720 h 1453615"/>
                  <a:gd name="connsiteX43" fmla="*/ 1146412 w 1269242"/>
                  <a:gd name="connsiteY43" fmla="*/ 1310186 h 1453615"/>
                  <a:gd name="connsiteX44" fmla="*/ 1228299 w 1269242"/>
                  <a:gd name="connsiteY44" fmla="*/ 1269242 h 1453615"/>
                  <a:gd name="connsiteX45" fmla="*/ 1269242 w 1269242"/>
                  <a:gd name="connsiteY45" fmla="*/ 1241947 h 1453615"/>
                  <a:gd name="connsiteX46" fmla="*/ 1255594 w 1269242"/>
                  <a:gd name="connsiteY46" fmla="*/ 1201003 h 1453615"/>
                  <a:gd name="connsiteX47" fmla="*/ 1214651 w 1269242"/>
                  <a:gd name="connsiteY47" fmla="*/ 1187356 h 1453615"/>
                  <a:gd name="connsiteX48" fmla="*/ 1050878 w 1269242"/>
                  <a:gd name="connsiteY48" fmla="*/ 1173708 h 1453615"/>
                  <a:gd name="connsiteX49" fmla="*/ 996287 w 1269242"/>
                  <a:gd name="connsiteY49" fmla="*/ 1160060 h 1453615"/>
                  <a:gd name="connsiteX50" fmla="*/ 941696 w 1269242"/>
                  <a:gd name="connsiteY50" fmla="*/ 1078174 h 1453615"/>
                  <a:gd name="connsiteX51" fmla="*/ 955343 w 1269242"/>
                  <a:gd name="connsiteY51" fmla="*/ 1009935 h 1453615"/>
                  <a:gd name="connsiteX52" fmla="*/ 982639 w 1269242"/>
                  <a:gd name="connsiteY52" fmla="*/ 723332 h 1453615"/>
                  <a:gd name="connsiteX53" fmla="*/ 1064526 w 1269242"/>
                  <a:gd name="connsiteY53" fmla="*/ 655093 h 1453615"/>
                  <a:gd name="connsiteX54" fmla="*/ 1091821 w 1269242"/>
                  <a:gd name="connsiteY54" fmla="*/ 614150 h 1453615"/>
                  <a:gd name="connsiteX55" fmla="*/ 1119117 w 1269242"/>
                  <a:gd name="connsiteY55" fmla="*/ 532263 h 1453615"/>
                  <a:gd name="connsiteX56" fmla="*/ 1105469 w 1269242"/>
                  <a:gd name="connsiteY56" fmla="*/ 395786 h 1453615"/>
                  <a:gd name="connsiteX57" fmla="*/ 1064526 w 1269242"/>
                  <a:gd name="connsiteY57" fmla="*/ 368490 h 1453615"/>
                  <a:gd name="connsiteX58" fmla="*/ 1009934 w 1269242"/>
                  <a:gd name="connsiteY58" fmla="*/ 272956 h 14536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1269242" h="1453615">
                    <a:moveTo>
                      <a:pt x="1009934" y="272956"/>
                    </a:moveTo>
                    <a:cubicBezTo>
                      <a:pt x="987188" y="266132"/>
                      <a:pt x="1007051" y="288045"/>
                      <a:pt x="928048" y="327547"/>
                    </a:cubicBezTo>
                    <a:cubicBezTo>
                      <a:pt x="848859" y="367142"/>
                      <a:pt x="928218" y="346248"/>
                      <a:pt x="832514" y="382138"/>
                    </a:cubicBezTo>
                    <a:cubicBezTo>
                      <a:pt x="814951" y="388724"/>
                      <a:pt x="795958" y="390633"/>
                      <a:pt x="777923" y="395786"/>
                    </a:cubicBezTo>
                    <a:cubicBezTo>
                      <a:pt x="764090" y="399738"/>
                      <a:pt x="750627" y="404884"/>
                      <a:pt x="736979" y="409433"/>
                    </a:cubicBezTo>
                    <a:cubicBezTo>
                      <a:pt x="723331" y="418532"/>
                      <a:pt x="712338" y="434918"/>
                      <a:pt x="696036" y="436729"/>
                    </a:cubicBezTo>
                    <a:cubicBezTo>
                      <a:pt x="620342" y="445140"/>
                      <a:pt x="616118" y="425050"/>
                      <a:pt x="573206" y="382138"/>
                    </a:cubicBezTo>
                    <a:cubicBezTo>
                      <a:pt x="568657" y="368490"/>
                      <a:pt x="568390" y="352550"/>
                      <a:pt x="559558" y="341194"/>
                    </a:cubicBezTo>
                    <a:cubicBezTo>
                      <a:pt x="535859" y="310724"/>
                      <a:pt x="504967" y="286603"/>
                      <a:pt x="477672" y="259308"/>
                    </a:cubicBezTo>
                    <a:cubicBezTo>
                      <a:pt x="464024" y="245660"/>
                      <a:pt x="447435" y="234424"/>
                      <a:pt x="436729" y="218365"/>
                    </a:cubicBezTo>
                    <a:cubicBezTo>
                      <a:pt x="427630" y="204717"/>
                      <a:pt x="416769" y="192092"/>
                      <a:pt x="409433" y="177421"/>
                    </a:cubicBezTo>
                    <a:cubicBezTo>
                      <a:pt x="402999" y="164554"/>
                      <a:pt x="404772" y="147711"/>
                      <a:pt x="395785" y="136478"/>
                    </a:cubicBezTo>
                    <a:cubicBezTo>
                      <a:pt x="385538" y="123670"/>
                      <a:pt x="368490" y="118281"/>
                      <a:pt x="354842" y="109183"/>
                    </a:cubicBezTo>
                    <a:cubicBezTo>
                      <a:pt x="350293" y="95535"/>
                      <a:pt x="349174" y="80209"/>
                      <a:pt x="341194" y="68239"/>
                    </a:cubicBezTo>
                    <a:cubicBezTo>
                      <a:pt x="320178" y="36715"/>
                      <a:pt x="289518" y="20141"/>
                      <a:pt x="259308" y="0"/>
                    </a:cubicBezTo>
                    <a:cubicBezTo>
                      <a:pt x="254759" y="27296"/>
                      <a:pt x="259389" y="57861"/>
                      <a:pt x="245660" y="81887"/>
                    </a:cubicBezTo>
                    <a:cubicBezTo>
                      <a:pt x="238523" y="94378"/>
                      <a:pt x="219103" y="95535"/>
                      <a:pt x="204717" y="95535"/>
                    </a:cubicBezTo>
                    <a:cubicBezTo>
                      <a:pt x="172549" y="95535"/>
                      <a:pt x="141027" y="86436"/>
                      <a:pt x="109182" y="81887"/>
                    </a:cubicBezTo>
                    <a:cubicBezTo>
                      <a:pt x="75752" y="59600"/>
                      <a:pt x="57713" y="32986"/>
                      <a:pt x="13648" y="68239"/>
                    </a:cubicBezTo>
                    <a:cubicBezTo>
                      <a:pt x="2414" y="77226"/>
                      <a:pt x="4549" y="95535"/>
                      <a:pt x="0" y="109183"/>
                    </a:cubicBezTo>
                    <a:cubicBezTo>
                      <a:pt x="4549" y="136478"/>
                      <a:pt x="1273" y="166319"/>
                      <a:pt x="13648" y="191069"/>
                    </a:cubicBezTo>
                    <a:cubicBezTo>
                      <a:pt x="20983" y="205740"/>
                      <a:pt x="39920" y="211030"/>
                      <a:pt x="54591" y="218365"/>
                    </a:cubicBezTo>
                    <a:cubicBezTo>
                      <a:pt x="103772" y="242956"/>
                      <a:pt x="192884" y="241747"/>
                      <a:pt x="232012" y="245660"/>
                    </a:cubicBezTo>
                    <a:cubicBezTo>
                      <a:pt x="245660" y="254759"/>
                      <a:pt x="262708" y="260148"/>
                      <a:pt x="272955" y="272956"/>
                    </a:cubicBezTo>
                    <a:cubicBezTo>
                      <a:pt x="281942" y="284190"/>
                      <a:pt x="285097" y="299592"/>
                      <a:pt x="286603" y="313899"/>
                    </a:cubicBezTo>
                    <a:cubicBezTo>
                      <a:pt x="294238" y="386428"/>
                      <a:pt x="288877" y="460225"/>
                      <a:pt x="300251" y="532263"/>
                    </a:cubicBezTo>
                    <a:cubicBezTo>
                      <a:pt x="302809" y="548465"/>
                      <a:pt x="317045" y="560605"/>
                      <a:pt x="327546" y="573206"/>
                    </a:cubicBezTo>
                    <a:cubicBezTo>
                      <a:pt x="366866" y="620391"/>
                      <a:pt x="358971" y="610977"/>
                      <a:pt x="409433" y="627797"/>
                    </a:cubicBezTo>
                    <a:cubicBezTo>
                      <a:pt x="431288" y="660579"/>
                      <a:pt x="443313" y="670836"/>
                      <a:pt x="450376" y="709684"/>
                    </a:cubicBezTo>
                    <a:cubicBezTo>
                      <a:pt x="456937" y="745770"/>
                      <a:pt x="449128" y="785350"/>
                      <a:pt x="464024" y="818866"/>
                    </a:cubicBezTo>
                    <a:cubicBezTo>
                      <a:pt x="469867" y="832012"/>
                      <a:pt x="492391" y="825528"/>
                      <a:pt x="504967" y="832514"/>
                    </a:cubicBezTo>
                    <a:cubicBezTo>
                      <a:pt x="533644" y="848446"/>
                      <a:pt x="586854" y="887105"/>
                      <a:pt x="586854" y="887105"/>
                    </a:cubicBezTo>
                    <a:cubicBezTo>
                      <a:pt x="595952" y="900753"/>
                      <a:pt x="601341" y="917802"/>
                      <a:pt x="614149" y="928048"/>
                    </a:cubicBezTo>
                    <a:cubicBezTo>
                      <a:pt x="625383" y="937035"/>
                      <a:pt x="642226" y="935262"/>
                      <a:pt x="655093" y="941696"/>
                    </a:cubicBezTo>
                    <a:cubicBezTo>
                      <a:pt x="760923" y="994610"/>
                      <a:pt x="634064" y="948333"/>
                      <a:pt x="736979" y="982639"/>
                    </a:cubicBezTo>
                    <a:cubicBezTo>
                      <a:pt x="755176" y="1009935"/>
                      <a:pt x="781196" y="1033404"/>
                      <a:pt x="791570" y="1064526"/>
                    </a:cubicBezTo>
                    <a:cubicBezTo>
                      <a:pt x="796119" y="1078174"/>
                      <a:pt x="798232" y="1092893"/>
                      <a:pt x="805218" y="1105469"/>
                    </a:cubicBezTo>
                    <a:cubicBezTo>
                      <a:pt x="821150" y="1134146"/>
                      <a:pt x="841612" y="1160060"/>
                      <a:pt x="859809" y="1187356"/>
                    </a:cubicBezTo>
                    <a:lnTo>
                      <a:pt x="887105" y="1228299"/>
                    </a:lnTo>
                    <a:cubicBezTo>
                      <a:pt x="891654" y="1287439"/>
                      <a:pt x="886366" y="1348176"/>
                      <a:pt x="900752" y="1405720"/>
                    </a:cubicBezTo>
                    <a:cubicBezTo>
                      <a:pt x="905433" y="1424445"/>
                      <a:pt x="922619" y="1443728"/>
                      <a:pt x="941696" y="1446663"/>
                    </a:cubicBezTo>
                    <a:cubicBezTo>
                      <a:pt x="986884" y="1453615"/>
                      <a:pt x="1032681" y="1437564"/>
                      <a:pt x="1078173" y="1433015"/>
                    </a:cubicBezTo>
                    <a:cubicBezTo>
                      <a:pt x="1091821" y="1423917"/>
                      <a:pt x="1108870" y="1418528"/>
                      <a:pt x="1119117" y="1405720"/>
                    </a:cubicBezTo>
                    <a:cubicBezTo>
                      <a:pt x="1133065" y="1388285"/>
                      <a:pt x="1136615" y="1324881"/>
                      <a:pt x="1146412" y="1310186"/>
                    </a:cubicBezTo>
                    <a:cubicBezTo>
                      <a:pt x="1165969" y="1280851"/>
                      <a:pt x="1201050" y="1282866"/>
                      <a:pt x="1228299" y="1269242"/>
                    </a:cubicBezTo>
                    <a:cubicBezTo>
                      <a:pt x="1242970" y="1261907"/>
                      <a:pt x="1255594" y="1251045"/>
                      <a:pt x="1269242" y="1241947"/>
                    </a:cubicBezTo>
                    <a:cubicBezTo>
                      <a:pt x="1264693" y="1228299"/>
                      <a:pt x="1265767" y="1211176"/>
                      <a:pt x="1255594" y="1201003"/>
                    </a:cubicBezTo>
                    <a:cubicBezTo>
                      <a:pt x="1245422" y="1190831"/>
                      <a:pt x="1228911" y="1189257"/>
                      <a:pt x="1214651" y="1187356"/>
                    </a:cubicBezTo>
                    <a:cubicBezTo>
                      <a:pt x="1160351" y="1180116"/>
                      <a:pt x="1105469" y="1178257"/>
                      <a:pt x="1050878" y="1173708"/>
                    </a:cubicBezTo>
                    <a:cubicBezTo>
                      <a:pt x="1032681" y="1169159"/>
                      <a:pt x="1010403" y="1172412"/>
                      <a:pt x="996287" y="1160060"/>
                    </a:cubicBezTo>
                    <a:cubicBezTo>
                      <a:pt x="971599" y="1138458"/>
                      <a:pt x="941696" y="1078174"/>
                      <a:pt x="941696" y="1078174"/>
                    </a:cubicBezTo>
                    <a:cubicBezTo>
                      <a:pt x="946245" y="1055428"/>
                      <a:pt x="952684" y="1032979"/>
                      <a:pt x="955343" y="1009935"/>
                    </a:cubicBezTo>
                    <a:cubicBezTo>
                      <a:pt x="966343" y="914601"/>
                      <a:pt x="914781" y="791191"/>
                      <a:pt x="982639" y="723332"/>
                    </a:cubicBezTo>
                    <a:cubicBezTo>
                      <a:pt x="1035180" y="670789"/>
                      <a:pt x="1007522" y="693094"/>
                      <a:pt x="1064526" y="655093"/>
                    </a:cubicBezTo>
                    <a:cubicBezTo>
                      <a:pt x="1073624" y="641445"/>
                      <a:pt x="1085159" y="629139"/>
                      <a:pt x="1091821" y="614150"/>
                    </a:cubicBezTo>
                    <a:cubicBezTo>
                      <a:pt x="1103506" y="587858"/>
                      <a:pt x="1119117" y="532263"/>
                      <a:pt x="1119117" y="532263"/>
                    </a:cubicBezTo>
                    <a:cubicBezTo>
                      <a:pt x="1114568" y="486771"/>
                      <a:pt x="1119927" y="439159"/>
                      <a:pt x="1105469" y="395786"/>
                    </a:cubicBezTo>
                    <a:cubicBezTo>
                      <a:pt x="1100282" y="380225"/>
                      <a:pt x="1075327" y="380834"/>
                      <a:pt x="1064526" y="368490"/>
                    </a:cubicBezTo>
                    <a:cubicBezTo>
                      <a:pt x="1007411" y="303215"/>
                      <a:pt x="1032680" y="279780"/>
                      <a:pt x="1009934" y="272956"/>
                    </a:cubicBezTo>
                    <a:close/>
                  </a:path>
                </a:pathLst>
              </a:custGeom>
              <a:solidFill>
                <a:srgbClr val="92D050">
                  <a:alpha val="45098"/>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nvGrpSpPr>
              <p:cNvPr id="45222" name="39 Grupo"/>
              <p:cNvGrpSpPr>
                <a:grpSpLocks/>
              </p:cNvGrpSpPr>
              <p:nvPr/>
            </p:nvGrpSpPr>
            <p:grpSpPr bwMode="auto">
              <a:xfrm>
                <a:off x="2096239" y="1021307"/>
                <a:ext cx="1208952" cy="952043"/>
                <a:chOff x="2096239" y="1021307"/>
                <a:chExt cx="1208952" cy="952043"/>
              </a:xfrm>
            </p:grpSpPr>
            <p:sp>
              <p:nvSpPr>
                <p:cNvPr id="36" name="35 Forma libre"/>
                <p:cNvSpPr/>
                <p:nvPr/>
              </p:nvSpPr>
              <p:spPr>
                <a:xfrm>
                  <a:off x="2934791" y="1021307"/>
                  <a:ext cx="370400" cy="461959"/>
                </a:xfrm>
                <a:custGeom>
                  <a:avLst/>
                  <a:gdLst>
                    <a:gd name="connsiteX0" fmla="*/ 272433 w 370400"/>
                    <a:gd name="connsiteY0" fmla="*/ 2275 h 461959"/>
                    <a:gd name="connsiteX1" fmla="*/ 135955 w 370400"/>
                    <a:gd name="connsiteY1" fmla="*/ 15923 h 461959"/>
                    <a:gd name="connsiteX2" fmla="*/ 95012 w 370400"/>
                    <a:gd name="connsiteY2" fmla="*/ 56866 h 461959"/>
                    <a:gd name="connsiteX3" fmla="*/ 26773 w 370400"/>
                    <a:gd name="connsiteY3" fmla="*/ 138753 h 461959"/>
                    <a:gd name="connsiteX4" fmla="*/ 26773 w 370400"/>
                    <a:gd name="connsiteY4" fmla="*/ 275230 h 461959"/>
                    <a:gd name="connsiteX5" fmla="*/ 40421 w 370400"/>
                    <a:gd name="connsiteY5" fmla="*/ 425356 h 461959"/>
                    <a:gd name="connsiteX6" fmla="*/ 81364 w 370400"/>
                    <a:gd name="connsiteY6" fmla="*/ 439003 h 461959"/>
                    <a:gd name="connsiteX7" fmla="*/ 340672 w 370400"/>
                    <a:gd name="connsiteY7" fmla="*/ 425356 h 461959"/>
                    <a:gd name="connsiteX8" fmla="*/ 286081 w 370400"/>
                    <a:gd name="connsiteY8" fmla="*/ 343469 h 461959"/>
                    <a:gd name="connsiteX9" fmla="*/ 258785 w 370400"/>
                    <a:gd name="connsiteY9" fmla="*/ 302526 h 461959"/>
                    <a:gd name="connsiteX10" fmla="*/ 272433 w 370400"/>
                    <a:gd name="connsiteY10" fmla="*/ 247935 h 461959"/>
                    <a:gd name="connsiteX11" fmla="*/ 286081 w 370400"/>
                    <a:gd name="connsiteY11" fmla="*/ 206992 h 461959"/>
                    <a:gd name="connsiteX12" fmla="*/ 258785 w 370400"/>
                    <a:gd name="connsiteY12" fmla="*/ 166048 h 461959"/>
                    <a:gd name="connsiteX13" fmla="*/ 245137 w 370400"/>
                    <a:gd name="connsiteY13" fmla="*/ 125105 h 461959"/>
                    <a:gd name="connsiteX14" fmla="*/ 258785 w 370400"/>
                    <a:gd name="connsiteY14" fmla="*/ 70514 h 461959"/>
                    <a:gd name="connsiteX15" fmla="*/ 272433 w 370400"/>
                    <a:gd name="connsiteY15" fmla="*/ 29571 h 461959"/>
                    <a:gd name="connsiteX16" fmla="*/ 272433 w 370400"/>
                    <a:gd name="connsiteY16" fmla="*/ 2275 h 461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70400" h="461959">
                      <a:moveTo>
                        <a:pt x="272433" y="2275"/>
                      </a:moveTo>
                      <a:cubicBezTo>
                        <a:pt x="249687" y="0"/>
                        <a:pt x="179653" y="2478"/>
                        <a:pt x="135955" y="15923"/>
                      </a:cubicBezTo>
                      <a:cubicBezTo>
                        <a:pt x="117508" y="21599"/>
                        <a:pt x="107368" y="42039"/>
                        <a:pt x="95012" y="56866"/>
                      </a:cubicBezTo>
                      <a:cubicBezTo>
                        <a:pt x="0" y="170879"/>
                        <a:pt x="146397" y="19126"/>
                        <a:pt x="26773" y="138753"/>
                      </a:cubicBezTo>
                      <a:cubicBezTo>
                        <a:pt x="1783" y="213720"/>
                        <a:pt x="13704" y="157613"/>
                        <a:pt x="26773" y="275230"/>
                      </a:cubicBezTo>
                      <a:cubicBezTo>
                        <a:pt x="32322" y="325171"/>
                        <a:pt x="24531" y="377686"/>
                        <a:pt x="40421" y="425356"/>
                      </a:cubicBezTo>
                      <a:cubicBezTo>
                        <a:pt x="44970" y="439004"/>
                        <a:pt x="67716" y="434454"/>
                        <a:pt x="81364" y="439003"/>
                      </a:cubicBezTo>
                      <a:cubicBezTo>
                        <a:pt x="167800" y="434454"/>
                        <a:pt x="262237" y="461959"/>
                        <a:pt x="340672" y="425356"/>
                      </a:cubicBezTo>
                      <a:cubicBezTo>
                        <a:pt x="370400" y="411483"/>
                        <a:pt x="304278" y="370765"/>
                        <a:pt x="286081" y="343469"/>
                      </a:cubicBezTo>
                      <a:lnTo>
                        <a:pt x="258785" y="302526"/>
                      </a:lnTo>
                      <a:cubicBezTo>
                        <a:pt x="263334" y="284329"/>
                        <a:pt x="267280" y="265970"/>
                        <a:pt x="272433" y="247935"/>
                      </a:cubicBezTo>
                      <a:cubicBezTo>
                        <a:pt x="276385" y="234103"/>
                        <a:pt x="288446" y="221182"/>
                        <a:pt x="286081" y="206992"/>
                      </a:cubicBezTo>
                      <a:cubicBezTo>
                        <a:pt x="283384" y="190812"/>
                        <a:pt x="266121" y="180719"/>
                        <a:pt x="258785" y="166048"/>
                      </a:cubicBezTo>
                      <a:cubicBezTo>
                        <a:pt x="252351" y="153181"/>
                        <a:pt x="249686" y="138753"/>
                        <a:pt x="245137" y="125105"/>
                      </a:cubicBezTo>
                      <a:cubicBezTo>
                        <a:pt x="249686" y="106908"/>
                        <a:pt x="253632" y="88549"/>
                        <a:pt x="258785" y="70514"/>
                      </a:cubicBezTo>
                      <a:cubicBezTo>
                        <a:pt x="262737" y="56682"/>
                        <a:pt x="272433" y="43957"/>
                        <a:pt x="272433" y="29571"/>
                      </a:cubicBezTo>
                      <a:cubicBezTo>
                        <a:pt x="272433" y="15185"/>
                        <a:pt x="295179" y="4550"/>
                        <a:pt x="272433" y="2275"/>
                      </a:cubicBezTo>
                      <a:close/>
                    </a:path>
                  </a:pathLst>
                </a:custGeom>
                <a:solidFill>
                  <a:srgbClr val="00B050">
                    <a:alpha val="56078"/>
                  </a:srgbClr>
                </a:solidFill>
                <a:ln>
                  <a:solidFill>
                    <a:srgbClr val="00B050">
                      <a:alpha val="56078"/>
                    </a:srgb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37" name="36 Forma libre"/>
                <p:cNvSpPr/>
                <p:nvPr/>
              </p:nvSpPr>
              <p:spPr>
                <a:xfrm>
                  <a:off x="2096239" y="1132764"/>
                  <a:ext cx="455892" cy="840586"/>
                </a:xfrm>
                <a:custGeom>
                  <a:avLst/>
                  <a:gdLst>
                    <a:gd name="connsiteX0" fmla="*/ 196585 w 455892"/>
                    <a:gd name="connsiteY0" fmla="*/ 218364 h 840586"/>
                    <a:gd name="connsiteX1" fmla="*/ 182937 w 455892"/>
                    <a:gd name="connsiteY1" fmla="*/ 259308 h 840586"/>
                    <a:gd name="connsiteX2" fmla="*/ 169289 w 455892"/>
                    <a:gd name="connsiteY2" fmla="*/ 327546 h 840586"/>
                    <a:gd name="connsiteX3" fmla="*/ 141994 w 455892"/>
                    <a:gd name="connsiteY3" fmla="*/ 368490 h 840586"/>
                    <a:gd name="connsiteX4" fmla="*/ 87403 w 455892"/>
                    <a:gd name="connsiteY4" fmla="*/ 491320 h 840586"/>
                    <a:gd name="connsiteX5" fmla="*/ 46460 w 455892"/>
                    <a:gd name="connsiteY5" fmla="*/ 532263 h 840586"/>
                    <a:gd name="connsiteX6" fmla="*/ 46460 w 455892"/>
                    <a:gd name="connsiteY6" fmla="*/ 818866 h 840586"/>
                    <a:gd name="connsiteX7" fmla="*/ 114698 w 455892"/>
                    <a:gd name="connsiteY7" fmla="*/ 805218 h 840586"/>
                    <a:gd name="connsiteX8" fmla="*/ 182937 w 455892"/>
                    <a:gd name="connsiteY8" fmla="*/ 696036 h 840586"/>
                    <a:gd name="connsiteX9" fmla="*/ 210233 w 455892"/>
                    <a:gd name="connsiteY9" fmla="*/ 655093 h 840586"/>
                    <a:gd name="connsiteX10" fmla="*/ 223880 w 455892"/>
                    <a:gd name="connsiteY10" fmla="*/ 614149 h 840586"/>
                    <a:gd name="connsiteX11" fmla="*/ 346710 w 455892"/>
                    <a:gd name="connsiteY11" fmla="*/ 504967 h 840586"/>
                    <a:gd name="connsiteX12" fmla="*/ 414949 w 455892"/>
                    <a:gd name="connsiteY12" fmla="*/ 423081 h 840586"/>
                    <a:gd name="connsiteX13" fmla="*/ 455892 w 455892"/>
                    <a:gd name="connsiteY13" fmla="*/ 382137 h 840586"/>
                    <a:gd name="connsiteX14" fmla="*/ 428597 w 455892"/>
                    <a:gd name="connsiteY14" fmla="*/ 300251 h 840586"/>
                    <a:gd name="connsiteX15" fmla="*/ 414949 w 455892"/>
                    <a:gd name="connsiteY15" fmla="*/ 218364 h 840586"/>
                    <a:gd name="connsiteX16" fmla="*/ 387654 w 455892"/>
                    <a:gd name="connsiteY16" fmla="*/ 177421 h 840586"/>
                    <a:gd name="connsiteX17" fmla="*/ 374006 w 455892"/>
                    <a:gd name="connsiteY17" fmla="*/ 136478 h 840586"/>
                    <a:gd name="connsiteX18" fmla="*/ 374006 w 455892"/>
                    <a:gd name="connsiteY18" fmla="*/ 27296 h 840586"/>
                    <a:gd name="connsiteX19" fmla="*/ 333062 w 455892"/>
                    <a:gd name="connsiteY19" fmla="*/ 0 h 840586"/>
                    <a:gd name="connsiteX20" fmla="*/ 292119 w 455892"/>
                    <a:gd name="connsiteY20" fmla="*/ 13648 h 840586"/>
                    <a:gd name="connsiteX21" fmla="*/ 237528 w 455892"/>
                    <a:gd name="connsiteY21" fmla="*/ 27296 h 840586"/>
                    <a:gd name="connsiteX22" fmla="*/ 196585 w 455892"/>
                    <a:gd name="connsiteY22" fmla="*/ 54591 h 840586"/>
                    <a:gd name="connsiteX23" fmla="*/ 169289 w 455892"/>
                    <a:gd name="connsiteY23" fmla="*/ 95535 h 840586"/>
                    <a:gd name="connsiteX24" fmla="*/ 210233 w 455892"/>
                    <a:gd name="connsiteY24" fmla="*/ 177421 h 840586"/>
                    <a:gd name="connsiteX25" fmla="*/ 196585 w 455892"/>
                    <a:gd name="connsiteY25" fmla="*/ 218364 h 8405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55892" h="840586">
                      <a:moveTo>
                        <a:pt x="196585" y="218364"/>
                      </a:moveTo>
                      <a:cubicBezTo>
                        <a:pt x="192036" y="232012"/>
                        <a:pt x="186426" y="245351"/>
                        <a:pt x="182937" y="259308"/>
                      </a:cubicBezTo>
                      <a:cubicBezTo>
                        <a:pt x="177311" y="281812"/>
                        <a:pt x="177434" y="305826"/>
                        <a:pt x="169289" y="327546"/>
                      </a:cubicBezTo>
                      <a:cubicBezTo>
                        <a:pt x="163530" y="342904"/>
                        <a:pt x="148656" y="353501"/>
                        <a:pt x="141994" y="368490"/>
                      </a:cubicBezTo>
                      <a:cubicBezTo>
                        <a:pt x="107991" y="444996"/>
                        <a:pt x="131524" y="438374"/>
                        <a:pt x="87403" y="491320"/>
                      </a:cubicBezTo>
                      <a:cubicBezTo>
                        <a:pt x="75047" y="506147"/>
                        <a:pt x="60108" y="518615"/>
                        <a:pt x="46460" y="532263"/>
                      </a:cubicBezTo>
                      <a:cubicBezTo>
                        <a:pt x="21700" y="631301"/>
                        <a:pt x="0" y="694971"/>
                        <a:pt x="46460" y="818866"/>
                      </a:cubicBezTo>
                      <a:cubicBezTo>
                        <a:pt x="54605" y="840586"/>
                        <a:pt x="91952" y="809767"/>
                        <a:pt x="114698" y="805218"/>
                      </a:cubicBezTo>
                      <a:cubicBezTo>
                        <a:pt x="147181" y="707771"/>
                        <a:pt x="118055" y="739292"/>
                        <a:pt x="182937" y="696036"/>
                      </a:cubicBezTo>
                      <a:cubicBezTo>
                        <a:pt x="192036" y="682388"/>
                        <a:pt x="202898" y="669764"/>
                        <a:pt x="210233" y="655093"/>
                      </a:cubicBezTo>
                      <a:cubicBezTo>
                        <a:pt x="216667" y="642226"/>
                        <a:pt x="215048" y="625505"/>
                        <a:pt x="223880" y="614149"/>
                      </a:cubicBezTo>
                      <a:cubicBezTo>
                        <a:pt x="321658" y="488434"/>
                        <a:pt x="271825" y="567371"/>
                        <a:pt x="346710" y="504967"/>
                      </a:cubicBezTo>
                      <a:cubicBezTo>
                        <a:pt x="411958" y="450594"/>
                        <a:pt x="366150" y="481640"/>
                        <a:pt x="414949" y="423081"/>
                      </a:cubicBezTo>
                      <a:cubicBezTo>
                        <a:pt x="427305" y="408253"/>
                        <a:pt x="442244" y="395785"/>
                        <a:pt x="455892" y="382137"/>
                      </a:cubicBezTo>
                      <a:cubicBezTo>
                        <a:pt x="446794" y="354842"/>
                        <a:pt x="433327" y="328631"/>
                        <a:pt x="428597" y="300251"/>
                      </a:cubicBezTo>
                      <a:cubicBezTo>
                        <a:pt x="424048" y="272955"/>
                        <a:pt x="423700" y="244616"/>
                        <a:pt x="414949" y="218364"/>
                      </a:cubicBezTo>
                      <a:cubicBezTo>
                        <a:pt x="409762" y="202803"/>
                        <a:pt x="394989" y="192092"/>
                        <a:pt x="387654" y="177421"/>
                      </a:cubicBezTo>
                      <a:cubicBezTo>
                        <a:pt x="381220" y="164554"/>
                        <a:pt x="378555" y="150126"/>
                        <a:pt x="374006" y="136478"/>
                      </a:cubicBezTo>
                      <a:cubicBezTo>
                        <a:pt x="388001" y="94493"/>
                        <a:pt x="401744" y="75837"/>
                        <a:pt x="374006" y="27296"/>
                      </a:cubicBezTo>
                      <a:cubicBezTo>
                        <a:pt x="365868" y="13054"/>
                        <a:pt x="346710" y="9099"/>
                        <a:pt x="333062" y="0"/>
                      </a:cubicBezTo>
                      <a:cubicBezTo>
                        <a:pt x="319414" y="4549"/>
                        <a:pt x="305951" y="9696"/>
                        <a:pt x="292119" y="13648"/>
                      </a:cubicBezTo>
                      <a:cubicBezTo>
                        <a:pt x="274084" y="18801"/>
                        <a:pt x="254768" y="19907"/>
                        <a:pt x="237528" y="27296"/>
                      </a:cubicBezTo>
                      <a:cubicBezTo>
                        <a:pt x="222452" y="33757"/>
                        <a:pt x="210233" y="45493"/>
                        <a:pt x="196585" y="54591"/>
                      </a:cubicBezTo>
                      <a:cubicBezTo>
                        <a:pt x="187486" y="68239"/>
                        <a:pt x="171986" y="79355"/>
                        <a:pt x="169289" y="95535"/>
                      </a:cubicBezTo>
                      <a:cubicBezTo>
                        <a:pt x="165522" y="118137"/>
                        <a:pt x="200727" y="163163"/>
                        <a:pt x="210233" y="177421"/>
                      </a:cubicBezTo>
                      <a:lnTo>
                        <a:pt x="196585" y="218364"/>
                      </a:lnTo>
                      <a:close/>
                    </a:path>
                  </a:pathLst>
                </a:custGeom>
                <a:solidFill>
                  <a:srgbClr val="00B050">
                    <a:alpha val="56078"/>
                  </a:srgbClr>
                </a:solidFill>
                <a:ln>
                  <a:solidFill>
                    <a:srgbClr val="00B050">
                      <a:alpha val="56078"/>
                    </a:srgb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sp>
            <p:nvSpPr>
              <p:cNvPr id="39" name="38 Forma libre"/>
              <p:cNvSpPr/>
              <p:nvPr/>
            </p:nvSpPr>
            <p:spPr>
              <a:xfrm>
                <a:off x="2057220" y="2238233"/>
                <a:ext cx="331138" cy="245660"/>
              </a:xfrm>
              <a:custGeom>
                <a:avLst/>
                <a:gdLst>
                  <a:gd name="connsiteX0" fmla="*/ 58183 w 331138"/>
                  <a:gd name="connsiteY0" fmla="*/ 81886 h 245660"/>
                  <a:gd name="connsiteX1" fmla="*/ 71831 w 331138"/>
                  <a:gd name="connsiteY1" fmla="*/ 177421 h 245660"/>
                  <a:gd name="connsiteX2" fmla="*/ 112774 w 331138"/>
                  <a:gd name="connsiteY2" fmla="*/ 177421 h 245660"/>
                  <a:gd name="connsiteX3" fmla="*/ 126422 w 331138"/>
                  <a:gd name="connsiteY3" fmla="*/ 232012 h 245660"/>
                  <a:gd name="connsiteX4" fmla="*/ 235604 w 331138"/>
                  <a:gd name="connsiteY4" fmla="*/ 245660 h 245660"/>
                  <a:gd name="connsiteX5" fmla="*/ 331138 w 331138"/>
                  <a:gd name="connsiteY5" fmla="*/ 136477 h 245660"/>
                  <a:gd name="connsiteX6" fmla="*/ 317490 w 331138"/>
                  <a:gd name="connsiteY6" fmla="*/ 27295 h 245660"/>
                  <a:gd name="connsiteX7" fmla="*/ 167365 w 331138"/>
                  <a:gd name="connsiteY7" fmla="*/ 0 h 245660"/>
                  <a:gd name="connsiteX8" fmla="*/ 58183 w 331138"/>
                  <a:gd name="connsiteY8" fmla="*/ 81886 h 245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138" h="245660">
                    <a:moveTo>
                      <a:pt x="58183" y="81886"/>
                    </a:moveTo>
                    <a:cubicBezTo>
                      <a:pt x="33521" y="155872"/>
                      <a:pt x="0" y="165449"/>
                      <a:pt x="71831" y="177421"/>
                    </a:cubicBezTo>
                    <a:cubicBezTo>
                      <a:pt x="85293" y="179665"/>
                      <a:pt x="99126" y="177421"/>
                      <a:pt x="112774" y="177421"/>
                    </a:cubicBezTo>
                    <a:lnTo>
                      <a:pt x="126422" y="232012"/>
                    </a:lnTo>
                    <a:lnTo>
                      <a:pt x="235604" y="245660"/>
                    </a:lnTo>
                    <a:lnTo>
                      <a:pt x="331138" y="136477"/>
                    </a:lnTo>
                    <a:lnTo>
                      <a:pt x="317490" y="27295"/>
                    </a:lnTo>
                    <a:lnTo>
                      <a:pt x="167365" y="0"/>
                    </a:lnTo>
                    <a:lnTo>
                      <a:pt x="58183" y="81886"/>
                    </a:lnTo>
                    <a:close/>
                  </a:path>
                </a:pathLst>
              </a:custGeom>
              <a:solidFill>
                <a:srgbClr val="FFFF00">
                  <a:alpha val="72157"/>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45182" name="43 Grupo"/>
            <p:cNvGrpSpPr>
              <a:grpSpLocks/>
            </p:cNvGrpSpPr>
            <p:nvPr/>
          </p:nvGrpSpPr>
          <p:grpSpPr bwMode="auto">
            <a:xfrm rot="4052506">
              <a:off x="3515418" y="3078567"/>
              <a:ext cx="357794" cy="45719"/>
              <a:chOff x="-1857420" y="2357430"/>
              <a:chExt cx="857256" cy="142876"/>
            </a:xfrm>
          </p:grpSpPr>
          <p:sp>
            <p:nvSpPr>
              <p:cNvPr id="38" name="37 Rectángulo"/>
              <p:cNvSpPr/>
              <p:nvPr/>
            </p:nvSpPr>
            <p:spPr>
              <a:xfrm>
                <a:off x="-1853291" y="2340337"/>
                <a:ext cx="855821" cy="133951"/>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0" name="39 Elipse"/>
              <p:cNvSpPr/>
              <p:nvPr/>
            </p:nvSpPr>
            <p:spPr>
              <a:xfrm>
                <a:off x="-1808177" y="2289781"/>
                <a:ext cx="136932" cy="153795"/>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1" name="40 Elipse"/>
              <p:cNvSpPr/>
              <p:nvPr/>
            </p:nvSpPr>
            <p:spPr>
              <a:xfrm>
                <a:off x="-1599931" y="2325469"/>
                <a:ext cx="133127" cy="143873"/>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2" name="41 Elipse"/>
              <p:cNvSpPr/>
              <p:nvPr/>
            </p:nvSpPr>
            <p:spPr>
              <a:xfrm>
                <a:off x="-1418905" y="2350167"/>
                <a:ext cx="140734" cy="14883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3" name="42 Elipse"/>
              <p:cNvSpPr/>
              <p:nvPr/>
            </p:nvSpPr>
            <p:spPr>
              <a:xfrm>
                <a:off x="-1261231" y="2252853"/>
                <a:ext cx="136932" cy="178599"/>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45183" name="44 Grupo"/>
            <p:cNvGrpSpPr>
              <a:grpSpLocks/>
            </p:cNvGrpSpPr>
            <p:nvPr/>
          </p:nvGrpSpPr>
          <p:grpSpPr bwMode="auto">
            <a:xfrm>
              <a:off x="2928926" y="2714620"/>
              <a:ext cx="500066" cy="71438"/>
              <a:chOff x="-1857420" y="2357430"/>
              <a:chExt cx="857256" cy="142876"/>
            </a:xfrm>
          </p:grpSpPr>
          <p:sp>
            <p:nvSpPr>
              <p:cNvPr id="46" name="45 Rectángulo"/>
              <p:cNvSpPr/>
              <p:nvPr/>
            </p:nvSpPr>
            <p:spPr>
              <a:xfrm>
                <a:off x="-1857439" y="2358452"/>
                <a:ext cx="857249" cy="142878"/>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7" name="46 Elipse"/>
              <p:cNvSpPr/>
              <p:nvPr/>
            </p:nvSpPr>
            <p:spPr>
              <a:xfrm>
                <a:off x="-1783961" y="2358452"/>
                <a:ext cx="141514" cy="14287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8" name="47 Elipse"/>
              <p:cNvSpPr/>
              <p:nvPr/>
            </p:nvSpPr>
            <p:spPr>
              <a:xfrm>
                <a:off x="-1582575" y="2358452"/>
                <a:ext cx="138794" cy="14287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9" name="48 Elipse"/>
              <p:cNvSpPr/>
              <p:nvPr/>
            </p:nvSpPr>
            <p:spPr>
              <a:xfrm>
                <a:off x="-1413847" y="2358452"/>
                <a:ext cx="144237" cy="14287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50" name="49 Elipse"/>
              <p:cNvSpPr/>
              <p:nvPr/>
            </p:nvSpPr>
            <p:spPr>
              <a:xfrm>
                <a:off x="-1215182" y="2358452"/>
                <a:ext cx="141514" cy="14287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45184" name="50 Grupo"/>
            <p:cNvGrpSpPr>
              <a:grpSpLocks/>
            </p:cNvGrpSpPr>
            <p:nvPr/>
          </p:nvGrpSpPr>
          <p:grpSpPr bwMode="auto">
            <a:xfrm rot="-2006049">
              <a:off x="2192851" y="2846472"/>
              <a:ext cx="500066" cy="71438"/>
              <a:chOff x="-1857420" y="2357430"/>
              <a:chExt cx="857256" cy="142876"/>
            </a:xfrm>
          </p:grpSpPr>
          <p:sp>
            <p:nvSpPr>
              <p:cNvPr id="52" name="51 Rectángulo"/>
              <p:cNvSpPr/>
              <p:nvPr/>
            </p:nvSpPr>
            <p:spPr>
              <a:xfrm>
                <a:off x="-1860356" y="2346447"/>
                <a:ext cx="859971" cy="149228"/>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53" name="52 Elipse"/>
              <p:cNvSpPr/>
              <p:nvPr/>
            </p:nvSpPr>
            <p:spPr>
              <a:xfrm>
                <a:off x="-1801578" y="2338858"/>
                <a:ext cx="141514" cy="14288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54" name="53 Elipse"/>
              <p:cNvSpPr/>
              <p:nvPr/>
            </p:nvSpPr>
            <p:spPr>
              <a:xfrm>
                <a:off x="-1594526" y="2338134"/>
                <a:ext cx="138792" cy="14923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55" name="54 Elipse"/>
              <p:cNvSpPr/>
              <p:nvPr/>
            </p:nvSpPr>
            <p:spPr>
              <a:xfrm>
                <a:off x="-1436707" y="2340465"/>
                <a:ext cx="146957" cy="14288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56" name="55 Elipse"/>
              <p:cNvSpPr/>
              <p:nvPr/>
            </p:nvSpPr>
            <p:spPr>
              <a:xfrm>
                <a:off x="-1221845" y="2351688"/>
                <a:ext cx="141514" cy="14288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45185" name="58 Grupo"/>
            <p:cNvGrpSpPr>
              <a:grpSpLocks/>
            </p:cNvGrpSpPr>
            <p:nvPr/>
          </p:nvGrpSpPr>
          <p:grpSpPr bwMode="auto">
            <a:xfrm>
              <a:off x="2758754" y="2500306"/>
              <a:ext cx="214314" cy="214314"/>
              <a:chOff x="-1928858" y="2143116"/>
              <a:chExt cx="285752" cy="214314"/>
            </a:xfrm>
          </p:grpSpPr>
          <p:sp>
            <p:nvSpPr>
              <p:cNvPr id="57" name="56 Abrir corchete"/>
              <p:cNvSpPr/>
              <p:nvPr/>
            </p:nvSpPr>
            <p:spPr>
              <a:xfrm>
                <a:off x="-1712561" y="2143623"/>
                <a:ext cx="69851" cy="214318"/>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58" name="57 Cerrar corchete"/>
              <p:cNvSpPr/>
              <p:nvPr/>
            </p:nvSpPr>
            <p:spPr>
              <a:xfrm>
                <a:off x="-1928461" y="2143623"/>
                <a:ext cx="116417" cy="214318"/>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grpSp>
          <p:nvGrpSpPr>
            <p:cNvPr id="45186" name="59 Grupo"/>
            <p:cNvGrpSpPr>
              <a:grpSpLocks/>
            </p:cNvGrpSpPr>
            <p:nvPr/>
          </p:nvGrpSpPr>
          <p:grpSpPr bwMode="auto">
            <a:xfrm>
              <a:off x="1588450" y="2428868"/>
              <a:ext cx="214314" cy="214314"/>
              <a:chOff x="-1928858" y="2143116"/>
              <a:chExt cx="285752" cy="214314"/>
            </a:xfrm>
          </p:grpSpPr>
          <p:sp>
            <p:nvSpPr>
              <p:cNvPr id="61" name="60 Abrir corchete"/>
              <p:cNvSpPr/>
              <p:nvPr/>
            </p:nvSpPr>
            <p:spPr>
              <a:xfrm>
                <a:off x="-1714255" y="2143623"/>
                <a:ext cx="71967" cy="214317"/>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62" name="61 Cerrar corchete"/>
              <p:cNvSpPr/>
              <p:nvPr/>
            </p:nvSpPr>
            <p:spPr>
              <a:xfrm>
                <a:off x="-1934389" y="2143623"/>
                <a:ext cx="122767" cy="214317"/>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grpSp>
          <p:nvGrpSpPr>
            <p:cNvPr id="45187" name="62 Grupo"/>
            <p:cNvGrpSpPr>
              <a:grpSpLocks/>
            </p:cNvGrpSpPr>
            <p:nvPr/>
          </p:nvGrpSpPr>
          <p:grpSpPr bwMode="auto">
            <a:xfrm>
              <a:off x="2786050" y="1071546"/>
              <a:ext cx="214314" cy="214314"/>
              <a:chOff x="-1928858" y="2143116"/>
              <a:chExt cx="285752" cy="214314"/>
            </a:xfrm>
          </p:grpSpPr>
          <p:sp>
            <p:nvSpPr>
              <p:cNvPr id="64" name="63 Abrir corchete"/>
              <p:cNvSpPr/>
              <p:nvPr/>
            </p:nvSpPr>
            <p:spPr>
              <a:xfrm>
                <a:off x="-1712971" y="2143603"/>
                <a:ext cx="69849" cy="214318"/>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65" name="64 Cerrar corchete"/>
              <p:cNvSpPr/>
              <p:nvPr/>
            </p:nvSpPr>
            <p:spPr>
              <a:xfrm>
                <a:off x="-1928871" y="2143603"/>
                <a:ext cx="116416" cy="214318"/>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grpSp>
          <p:nvGrpSpPr>
            <p:cNvPr id="45188" name="65 Grupo"/>
            <p:cNvGrpSpPr>
              <a:grpSpLocks/>
            </p:cNvGrpSpPr>
            <p:nvPr/>
          </p:nvGrpSpPr>
          <p:grpSpPr bwMode="auto">
            <a:xfrm>
              <a:off x="2687316" y="1187126"/>
              <a:ext cx="214314" cy="214314"/>
              <a:chOff x="-1928858" y="2143116"/>
              <a:chExt cx="285752" cy="214314"/>
            </a:xfrm>
          </p:grpSpPr>
          <p:sp>
            <p:nvSpPr>
              <p:cNvPr id="67" name="66 Abrir corchete"/>
              <p:cNvSpPr/>
              <p:nvPr/>
            </p:nvSpPr>
            <p:spPr>
              <a:xfrm>
                <a:off x="-1716793" y="2142325"/>
                <a:ext cx="71967" cy="214318"/>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68" name="67 Cerrar corchete"/>
              <p:cNvSpPr/>
              <p:nvPr/>
            </p:nvSpPr>
            <p:spPr>
              <a:xfrm>
                <a:off x="-1928459" y="2142325"/>
                <a:ext cx="118533" cy="214318"/>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grpSp>
      <p:grpSp>
        <p:nvGrpSpPr>
          <p:cNvPr id="45059" name="85 Grupo"/>
          <p:cNvGrpSpPr>
            <a:grpSpLocks/>
          </p:cNvGrpSpPr>
          <p:nvPr/>
        </p:nvGrpSpPr>
        <p:grpSpPr bwMode="auto">
          <a:xfrm>
            <a:off x="3079751" y="982663"/>
            <a:ext cx="3236913" cy="5459412"/>
            <a:chOff x="1555844" y="982639"/>
            <a:chExt cx="3236222" cy="5459104"/>
          </a:xfrm>
        </p:grpSpPr>
        <p:sp>
          <p:nvSpPr>
            <p:cNvPr id="70" name="69 Forma libre"/>
            <p:cNvSpPr/>
            <p:nvPr/>
          </p:nvSpPr>
          <p:spPr>
            <a:xfrm>
              <a:off x="2161632" y="1105469"/>
              <a:ext cx="158487" cy="291130"/>
            </a:xfrm>
            <a:custGeom>
              <a:avLst/>
              <a:gdLst>
                <a:gd name="connsiteX0" fmla="*/ 158487 w 158487"/>
                <a:gd name="connsiteY0" fmla="*/ 0 h 291130"/>
                <a:gd name="connsiteX1" fmla="*/ 117544 w 158487"/>
                <a:gd name="connsiteY1" fmla="*/ 13647 h 291130"/>
                <a:gd name="connsiteX2" fmla="*/ 62953 w 158487"/>
                <a:gd name="connsiteY2" fmla="*/ 27295 h 291130"/>
                <a:gd name="connsiteX3" fmla="*/ 22010 w 158487"/>
                <a:gd name="connsiteY3" fmla="*/ 54591 h 291130"/>
                <a:gd name="connsiteX4" fmla="*/ 8362 w 158487"/>
                <a:gd name="connsiteY4" fmla="*/ 95534 h 291130"/>
                <a:gd name="connsiteX5" fmla="*/ 90249 w 158487"/>
                <a:gd name="connsiteY5" fmla="*/ 150125 h 291130"/>
                <a:gd name="connsiteX6" fmla="*/ 62953 w 158487"/>
                <a:gd name="connsiteY6" fmla="*/ 286603 h 2911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8487" h="291130">
                  <a:moveTo>
                    <a:pt x="158487" y="0"/>
                  </a:moveTo>
                  <a:cubicBezTo>
                    <a:pt x="144839" y="4549"/>
                    <a:pt x="131376" y="9695"/>
                    <a:pt x="117544" y="13647"/>
                  </a:cubicBezTo>
                  <a:cubicBezTo>
                    <a:pt x="99509" y="18800"/>
                    <a:pt x="80193" y="19906"/>
                    <a:pt x="62953" y="27295"/>
                  </a:cubicBezTo>
                  <a:cubicBezTo>
                    <a:pt x="47877" y="33756"/>
                    <a:pt x="35658" y="45492"/>
                    <a:pt x="22010" y="54591"/>
                  </a:cubicBezTo>
                  <a:cubicBezTo>
                    <a:pt x="17461" y="68239"/>
                    <a:pt x="0" y="83828"/>
                    <a:pt x="8362" y="95534"/>
                  </a:cubicBezTo>
                  <a:cubicBezTo>
                    <a:pt x="27430" y="122229"/>
                    <a:pt x="90249" y="150125"/>
                    <a:pt x="90249" y="150125"/>
                  </a:cubicBezTo>
                  <a:cubicBezTo>
                    <a:pt x="76148" y="291130"/>
                    <a:pt x="122321" y="286603"/>
                    <a:pt x="62953" y="286603"/>
                  </a:cubicBezTo>
                </a:path>
              </a:pathLst>
            </a:custGeom>
            <a:solidFill>
              <a:schemeClr val="accent1"/>
            </a:solidFill>
            <a:scene3d>
              <a:camera prst="orthographicFront"/>
              <a:lightRig rig="threePt" dir="t"/>
            </a:scene3d>
            <a:sp3d>
              <a:bevelT w="152400" h="50800" prst="softRound"/>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71" name="70 Forma libre"/>
            <p:cNvSpPr/>
            <p:nvPr/>
          </p:nvSpPr>
          <p:spPr>
            <a:xfrm>
              <a:off x="2074460" y="1078173"/>
              <a:ext cx="484104" cy="873457"/>
            </a:xfrm>
            <a:custGeom>
              <a:avLst/>
              <a:gdLst>
                <a:gd name="connsiteX0" fmla="*/ 395785 w 484104"/>
                <a:gd name="connsiteY0" fmla="*/ 40943 h 873457"/>
                <a:gd name="connsiteX1" fmla="*/ 354841 w 484104"/>
                <a:gd name="connsiteY1" fmla="*/ 27296 h 873457"/>
                <a:gd name="connsiteX2" fmla="*/ 122830 w 484104"/>
                <a:gd name="connsiteY2" fmla="*/ 0 h 873457"/>
                <a:gd name="connsiteX3" fmla="*/ 27295 w 484104"/>
                <a:gd name="connsiteY3" fmla="*/ 40943 h 873457"/>
                <a:gd name="connsiteX4" fmla="*/ 13647 w 484104"/>
                <a:gd name="connsiteY4" fmla="*/ 81887 h 873457"/>
                <a:gd name="connsiteX5" fmla="*/ 0 w 484104"/>
                <a:gd name="connsiteY5" fmla="*/ 586854 h 873457"/>
                <a:gd name="connsiteX6" fmla="*/ 13647 w 484104"/>
                <a:gd name="connsiteY6" fmla="*/ 791570 h 873457"/>
                <a:gd name="connsiteX7" fmla="*/ 27295 w 484104"/>
                <a:gd name="connsiteY7" fmla="*/ 832514 h 873457"/>
                <a:gd name="connsiteX8" fmla="*/ 109182 w 484104"/>
                <a:gd name="connsiteY8" fmla="*/ 873457 h 873457"/>
                <a:gd name="connsiteX9" fmla="*/ 150125 w 484104"/>
                <a:gd name="connsiteY9" fmla="*/ 859809 h 873457"/>
                <a:gd name="connsiteX10" fmla="*/ 232012 w 484104"/>
                <a:gd name="connsiteY10" fmla="*/ 791570 h 873457"/>
                <a:gd name="connsiteX11" fmla="*/ 259307 w 484104"/>
                <a:gd name="connsiteY11" fmla="*/ 709684 h 873457"/>
                <a:gd name="connsiteX12" fmla="*/ 313898 w 484104"/>
                <a:gd name="connsiteY12" fmla="*/ 627797 h 873457"/>
                <a:gd name="connsiteX13" fmla="*/ 354841 w 484104"/>
                <a:gd name="connsiteY13" fmla="*/ 586854 h 873457"/>
                <a:gd name="connsiteX14" fmla="*/ 423080 w 484104"/>
                <a:gd name="connsiteY14" fmla="*/ 532263 h 873457"/>
                <a:gd name="connsiteX15" fmla="*/ 477671 w 484104"/>
                <a:gd name="connsiteY15" fmla="*/ 450376 h 873457"/>
                <a:gd name="connsiteX16" fmla="*/ 464024 w 484104"/>
                <a:gd name="connsiteY16" fmla="*/ 382137 h 873457"/>
                <a:gd name="connsiteX17" fmla="*/ 395785 w 484104"/>
                <a:gd name="connsiteY17" fmla="*/ 300251 h 873457"/>
                <a:gd name="connsiteX18" fmla="*/ 368489 w 484104"/>
                <a:gd name="connsiteY18" fmla="*/ 204717 h 873457"/>
                <a:gd name="connsiteX19" fmla="*/ 354841 w 484104"/>
                <a:gd name="connsiteY19" fmla="*/ 122830 h 873457"/>
                <a:gd name="connsiteX20" fmla="*/ 395785 w 484104"/>
                <a:gd name="connsiteY20" fmla="*/ 40943 h 873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84104" h="873457">
                  <a:moveTo>
                    <a:pt x="395785" y="40943"/>
                  </a:moveTo>
                  <a:cubicBezTo>
                    <a:pt x="395785" y="25021"/>
                    <a:pt x="368995" y="29869"/>
                    <a:pt x="354841" y="27296"/>
                  </a:cubicBezTo>
                  <a:cubicBezTo>
                    <a:pt x="325363" y="21937"/>
                    <a:pt x="146678" y="2650"/>
                    <a:pt x="122830" y="0"/>
                  </a:cubicBezTo>
                  <a:cubicBezTo>
                    <a:pt x="90050" y="8195"/>
                    <a:pt x="50857" y="11491"/>
                    <a:pt x="27295" y="40943"/>
                  </a:cubicBezTo>
                  <a:cubicBezTo>
                    <a:pt x="18308" y="52177"/>
                    <a:pt x="18196" y="68239"/>
                    <a:pt x="13647" y="81887"/>
                  </a:cubicBezTo>
                  <a:cubicBezTo>
                    <a:pt x="9098" y="250209"/>
                    <a:pt x="0" y="418470"/>
                    <a:pt x="0" y="586854"/>
                  </a:cubicBezTo>
                  <a:cubicBezTo>
                    <a:pt x="0" y="655244"/>
                    <a:pt x="6095" y="723598"/>
                    <a:pt x="13647" y="791570"/>
                  </a:cubicBezTo>
                  <a:cubicBezTo>
                    <a:pt x="15236" y="805868"/>
                    <a:pt x="18308" y="821280"/>
                    <a:pt x="27295" y="832514"/>
                  </a:cubicBezTo>
                  <a:cubicBezTo>
                    <a:pt x="46535" y="856564"/>
                    <a:pt x="82212" y="864467"/>
                    <a:pt x="109182" y="873457"/>
                  </a:cubicBezTo>
                  <a:cubicBezTo>
                    <a:pt x="122830" y="868908"/>
                    <a:pt x="137258" y="866243"/>
                    <a:pt x="150125" y="859809"/>
                  </a:cubicBezTo>
                  <a:cubicBezTo>
                    <a:pt x="188128" y="840808"/>
                    <a:pt x="201828" y="821754"/>
                    <a:pt x="232012" y="791570"/>
                  </a:cubicBezTo>
                  <a:cubicBezTo>
                    <a:pt x="241110" y="764275"/>
                    <a:pt x="243347" y="733624"/>
                    <a:pt x="259307" y="709684"/>
                  </a:cubicBezTo>
                  <a:cubicBezTo>
                    <a:pt x="277504" y="682388"/>
                    <a:pt x="290701" y="650994"/>
                    <a:pt x="313898" y="627797"/>
                  </a:cubicBezTo>
                  <a:cubicBezTo>
                    <a:pt x="327546" y="614149"/>
                    <a:pt x="342485" y="601681"/>
                    <a:pt x="354841" y="586854"/>
                  </a:cubicBezTo>
                  <a:cubicBezTo>
                    <a:pt x="402327" y="529871"/>
                    <a:pt x="355867" y="554668"/>
                    <a:pt x="423080" y="532263"/>
                  </a:cubicBezTo>
                  <a:cubicBezTo>
                    <a:pt x="441277" y="504967"/>
                    <a:pt x="484104" y="482544"/>
                    <a:pt x="477671" y="450376"/>
                  </a:cubicBezTo>
                  <a:cubicBezTo>
                    <a:pt x="473122" y="427630"/>
                    <a:pt x="472169" y="403857"/>
                    <a:pt x="464024" y="382137"/>
                  </a:cubicBezTo>
                  <a:cubicBezTo>
                    <a:pt x="452624" y="351738"/>
                    <a:pt x="417023" y="321489"/>
                    <a:pt x="395785" y="300251"/>
                  </a:cubicBezTo>
                  <a:cubicBezTo>
                    <a:pt x="382777" y="261228"/>
                    <a:pt x="377058" y="247559"/>
                    <a:pt x="368489" y="204717"/>
                  </a:cubicBezTo>
                  <a:cubicBezTo>
                    <a:pt x="363062" y="177582"/>
                    <a:pt x="356813" y="150432"/>
                    <a:pt x="354841" y="122830"/>
                  </a:cubicBezTo>
                  <a:cubicBezTo>
                    <a:pt x="352248" y="86528"/>
                    <a:pt x="395785" y="56865"/>
                    <a:pt x="395785" y="40943"/>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2" name="71 Forma libre"/>
            <p:cNvSpPr/>
            <p:nvPr/>
          </p:nvSpPr>
          <p:spPr>
            <a:xfrm>
              <a:off x="2126809" y="2150307"/>
              <a:ext cx="316399" cy="319938"/>
            </a:xfrm>
            <a:custGeom>
              <a:avLst/>
              <a:gdLst>
                <a:gd name="connsiteX0" fmla="*/ 247901 w 316399"/>
                <a:gd name="connsiteY0" fmla="*/ 60630 h 319938"/>
                <a:gd name="connsiteX1" fmla="*/ 152367 w 316399"/>
                <a:gd name="connsiteY1" fmla="*/ 6039 h 319938"/>
                <a:gd name="connsiteX2" fmla="*/ 111424 w 316399"/>
                <a:gd name="connsiteY2" fmla="*/ 19687 h 319938"/>
                <a:gd name="connsiteX3" fmla="*/ 29537 w 316399"/>
                <a:gd name="connsiteY3" fmla="*/ 101574 h 319938"/>
                <a:gd name="connsiteX4" fmla="*/ 2242 w 316399"/>
                <a:gd name="connsiteY4" fmla="*/ 142517 h 319938"/>
                <a:gd name="connsiteX5" fmla="*/ 15890 w 316399"/>
                <a:gd name="connsiteY5" fmla="*/ 292642 h 319938"/>
                <a:gd name="connsiteX6" fmla="*/ 56833 w 316399"/>
                <a:gd name="connsiteY6" fmla="*/ 306290 h 319938"/>
                <a:gd name="connsiteX7" fmla="*/ 166015 w 316399"/>
                <a:gd name="connsiteY7" fmla="*/ 319938 h 319938"/>
                <a:gd name="connsiteX8" fmla="*/ 247901 w 316399"/>
                <a:gd name="connsiteY8" fmla="*/ 306290 h 319938"/>
                <a:gd name="connsiteX9" fmla="*/ 275197 w 316399"/>
                <a:gd name="connsiteY9" fmla="*/ 142517 h 319938"/>
                <a:gd name="connsiteX10" fmla="*/ 234254 w 316399"/>
                <a:gd name="connsiteY10" fmla="*/ 101574 h 319938"/>
                <a:gd name="connsiteX11" fmla="*/ 247901 w 316399"/>
                <a:gd name="connsiteY11" fmla="*/ 60630 h 3199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399" h="319938">
                  <a:moveTo>
                    <a:pt x="247901" y="60630"/>
                  </a:moveTo>
                  <a:cubicBezTo>
                    <a:pt x="234253" y="44708"/>
                    <a:pt x="174403" y="9187"/>
                    <a:pt x="152367" y="6039"/>
                  </a:cubicBezTo>
                  <a:cubicBezTo>
                    <a:pt x="138126" y="4004"/>
                    <a:pt x="125072" y="15138"/>
                    <a:pt x="111424" y="19687"/>
                  </a:cubicBezTo>
                  <a:cubicBezTo>
                    <a:pt x="47094" y="116180"/>
                    <a:pt x="131110" y="0"/>
                    <a:pt x="29537" y="101574"/>
                  </a:cubicBezTo>
                  <a:cubicBezTo>
                    <a:pt x="17939" y="113172"/>
                    <a:pt x="11340" y="128869"/>
                    <a:pt x="2242" y="142517"/>
                  </a:cubicBezTo>
                  <a:cubicBezTo>
                    <a:pt x="6791" y="192559"/>
                    <a:pt x="0" y="244973"/>
                    <a:pt x="15890" y="292642"/>
                  </a:cubicBezTo>
                  <a:cubicBezTo>
                    <a:pt x="20439" y="306290"/>
                    <a:pt x="42679" y="303717"/>
                    <a:pt x="56833" y="306290"/>
                  </a:cubicBezTo>
                  <a:cubicBezTo>
                    <a:pt x="92919" y="312851"/>
                    <a:pt x="129621" y="315389"/>
                    <a:pt x="166015" y="319938"/>
                  </a:cubicBezTo>
                  <a:cubicBezTo>
                    <a:pt x="193310" y="315389"/>
                    <a:pt x="222614" y="317529"/>
                    <a:pt x="247901" y="306290"/>
                  </a:cubicBezTo>
                  <a:cubicBezTo>
                    <a:pt x="316399" y="275847"/>
                    <a:pt x="294341" y="199948"/>
                    <a:pt x="275197" y="142517"/>
                  </a:cubicBezTo>
                  <a:cubicBezTo>
                    <a:pt x="269094" y="124207"/>
                    <a:pt x="247902" y="115222"/>
                    <a:pt x="234254" y="101574"/>
                  </a:cubicBezTo>
                  <a:cubicBezTo>
                    <a:pt x="219167" y="56314"/>
                    <a:pt x="261549" y="76553"/>
                    <a:pt x="247901" y="60630"/>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3" name="72 Forma libre"/>
            <p:cNvSpPr/>
            <p:nvPr/>
          </p:nvSpPr>
          <p:spPr>
            <a:xfrm>
              <a:off x="2617137" y="2346128"/>
              <a:ext cx="325909" cy="267576"/>
            </a:xfrm>
            <a:custGeom>
              <a:avLst/>
              <a:gdLst>
                <a:gd name="connsiteX0" fmla="*/ 71472 w 325909"/>
                <a:gd name="connsiteY0" fmla="*/ 28582 h 267576"/>
                <a:gd name="connsiteX1" fmla="*/ 126063 w 325909"/>
                <a:gd name="connsiteY1" fmla="*/ 14935 h 267576"/>
                <a:gd name="connsiteX2" fmla="*/ 276188 w 325909"/>
                <a:gd name="connsiteY2" fmla="*/ 42230 h 267576"/>
                <a:gd name="connsiteX3" fmla="*/ 289836 w 325909"/>
                <a:gd name="connsiteY3" fmla="*/ 233299 h 267576"/>
                <a:gd name="connsiteX4" fmla="*/ 248893 w 325909"/>
                <a:gd name="connsiteY4" fmla="*/ 246947 h 267576"/>
                <a:gd name="connsiteX5" fmla="*/ 57824 w 325909"/>
                <a:gd name="connsiteY5" fmla="*/ 192356 h 267576"/>
                <a:gd name="connsiteX6" fmla="*/ 30529 w 325909"/>
                <a:gd name="connsiteY6" fmla="*/ 151412 h 267576"/>
                <a:gd name="connsiteX7" fmla="*/ 112415 w 325909"/>
                <a:gd name="connsiteY7" fmla="*/ 1287 h 267576"/>
                <a:gd name="connsiteX8" fmla="*/ 139711 w 325909"/>
                <a:gd name="connsiteY8" fmla="*/ 1287 h 267576"/>
                <a:gd name="connsiteX9" fmla="*/ 71472 w 325909"/>
                <a:gd name="connsiteY9" fmla="*/ 28582 h 267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25909" h="267576">
                  <a:moveTo>
                    <a:pt x="71472" y="28582"/>
                  </a:moveTo>
                  <a:cubicBezTo>
                    <a:pt x="89669" y="24033"/>
                    <a:pt x="107306" y="14935"/>
                    <a:pt x="126063" y="14935"/>
                  </a:cubicBezTo>
                  <a:cubicBezTo>
                    <a:pt x="203227" y="14935"/>
                    <a:pt x="218607" y="23036"/>
                    <a:pt x="276188" y="42230"/>
                  </a:cubicBezTo>
                  <a:cubicBezTo>
                    <a:pt x="300290" y="114536"/>
                    <a:pt x="325909" y="152135"/>
                    <a:pt x="289836" y="233299"/>
                  </a:cubicBezTo>
                  <a:cubicBezTo>
                    <a:pt x="283993" y="246445"/>
                    <a:pt x="262541" y="242398"/>
                    <a:pt x="248893" y="246947"/>
                  </a:cubicBezTo>
                  <a:cubicBezTo>
                    <a:pt x="115451" y="234816"/>
                    <a:pt x="120506" y="267576"/>
                    <a:pt x="57824" y="192356"/>
                  </a:cubicBezTo>
                  <a:cubicBezTo>
                    <a:pt x="47323" y="179755"/>
                    <a:pt x="39627" y="165060"/>
                    <a:pt x="30529" y="151412"/>
                  </a:cubicBezTo>
                  <a:cubicBezTo>
                    <a:pt x="45192" y="4773"/>
                    <a:pt x="0" y="17346"/>
                    <a:pt x="112415" y="1287"/>
                  </a:cubicBezTo>
                  <a:cubicBezTo>
                    <a:pt x="121422" y="0"/>
                    <a:pt x="130612" y="1287"/>
                    <a:pt x="139711" y="1287"/>
                  </a:cubicBezTo>
                  <a:lnTo>
                    <a:pt x="71472" y="28582"/>
                  </a:ln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4" name="73 Forma libre"/>
            <p:cNvSpPr/>
            <p:nvPr/>
          </p:nvSpPr>
          <p:spPr>
            <a:xfrm>
              <a:off x="3220872" y="2239961"/>
              <a:ext cx="462265" cy="332425"/>
            </a:xfrm>
            <a:custGeom>
              <a:avLst/>
              <a:gdLst>
                <a:gd name="connsiteX0" fmla="*/ 177421 w 462265"/>
                <a:gd name="connsiteY0" fmla="*/ 11920 h 332425"/>
                <a:gd name="connsiteX1" fmla="*/ 13647 w 462265"/>
                <a:gd name="connsiteY1" fmla="*/ 66511 h 332425"/>
                <a:gd name="connsiteX2" fmla="*/ 0 w 462265"/>
                <a:gd name="connsiteY2" fmla="*/ 121102 h 332425"/>
                <a:gd name="connsiteX3" fmla="*/ 40943 w 462265"/>
                <a:gd name="connsiteY3" fmla="*/ 230284 h 332425"/>
                <a:gd name="connsiteX4" fmla="*/ 81886 w 462265"/>
                <a:gd name="connsiteY4" fmla="*/ 243932 h 332425"/>
                <a:gd name="connsiteX5" fmla="*/ 150125 w 462265"/>
                <a:gd name="connsiteY5" fmla="*/ 257579 h 332425"/>
                <a:gd name="connsiteX6" fmla="*/ 191068 w 462265"/>
                <a:gd name="connsiteY6" fmla="*/ 271227 h 332425"/>
                <a:gd name="connsiteX7" fmla="*/ 354841 w 462265"/>
                <a:gd name="connsiteY7" fmla="*/ 284875 h 332425"/>
                <a:gd name="connsiteX8" fmla="*/ 436728 w 462265"/>
                <a:gd name="connsiteY8" fmla="*/ 298523 h 332425"/>
                <a:gd name="connsiteX9" fmla="*/ 450376 w 462265"/>
                <a:gd name="connsiteY9" fmla="*/ 257579 h 332425"/>
                <a:gd name="connsiteX10" fmla="*/ 395785 w 462265"/>
                <a:gd name="connsiteY10" fmla="*/ 189340 h 332425"/>
                <a:gd name="connsiteX11" fmla="*/ 300250 w 462265"/>
                <a:gd name="connsiteY11" fmla="*/ 93806 h 332425"/>
                <a:gd name="connsiteX12" fmla="*/ 259307 w 462265"/>
                <a:gd name="connsiteY12" fmla="*/ 66511 h 332425"/>
                <a:gd name="connsiteX13" fmla="*/ 218364 w 462265"/>
                <a:gd name="connsiteY13" fmla="*/ 52863 h 332425"/>
                <a:gd name="connsiteX14" fmla="*/ 163773 w 462265"/>
                <a:gd name="connsiteY14" fmla="*/ 39215 h 332425"/>
                <a:gd name="connsiteX15" fmla="*/ 177421 w 462265"/>
                <a:gd name="connsiteY15" fmla="*/ 11920 h 332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2265" h="332425">
                  <a:moveTo>
                    <a:pt x="177421" y="11920"/>
                  </a:moveTo>
                  <a:cubicBezTo>
                    <a:pt x="152400" y="16469"/>
                    <a:pt x="51653" y="0"/>
                    <a:pt x="13647" y="66511"/>
                  </a:cubicBezTo>
                  <a:cubicBezTo>
                    <a:pt x="4341" y="82797"/>
                    <a:pt x="4549" y="102905"/>
                    <a:pt x="0" y="121102"/>
                  </a:cubicBezTo>
                  <a:cubicBezTo>
                    <a:pt x="7398" y="158094"/>
                    <a:pt x="7473" y="203508"/>
                    <a:pt x="40943" y="230284"/>
                  </a:cubicBezTo>
                  <a:cubicBezTo>
                    <a:pt x="52176" y="239271"/>
                    <a:pt x="67930" y="240443"/>
                    <a:pt x="81886" y="243932"/>
                  </a:cubicBezTo>
                  <a:cubicBezTo>
                    <a:pt x="104390" y="249558"/>
                    <a:pt x="127621" y="251953"/>
                    <a:pt x="150125" y="257579"/>
                  </a:cubicBezTo>
                  <a:cubicBezTo>
                    <a:pt x="164081" y="261068"/>
                    <a:pt x="176808" y="269326"/>
                    <a:pt x="191068" y="271227"/>
                  </a:cubicBezTo>
                  <a:cubicBezTo>
                    <a:pt x="245368" y="278467"/>
                    <a:pt x="300250" y="280326"/>
                    <a:pt x="354841" y="284875"/>
                  </a:cubicBezTo>
                  <a:cubicBezTo>
                    <a:pt x="381984" y="302969"/>
                    <a:pt x="402826" y="332425"/>
                    <a:pt x="436728" y="298523"/>
                  </a:cubicBezTo>
                  <a:cubicBezTo>
                    <a:pt x="446901" y="288350"/>
                    <a:pt x="445827" y="271227"/>
                    <a:pt x="450376" y="257579"/>
                  </a:cubicBezTo>
                  <a:cubicBezTo>
                    <a:pt x="419641" y="165378"/>
                    <a:pt x="462265" y="265318"/>
                    <a:pt x="395785" y="189340"/>
                  </a:cubicBezTo>
                  <a:cubicBezTo>
                    <a:pt x="255852" y="29416"/>
                    <a:pt x="406242" y="146801"/>
                    <a:pt x="300250" y="93806"/>
                  </a:cubicBezTo>
                  <a:cubicBezTo>
                    <a:pt x="285579" y="86471"/>
                    <a:pt x="273978" y="73846"/>
                    <a:pt x="259307" y="66511"/>
                  </a:cubicBezTo>
                  <a:cubicBezTo>
                    <a:pt x="246440" y="60077"/>
                    <a:pt x="232196" y="56815"/>
                    <a:pt x="218364" y="52863"/>
                  </a:cubicBezTo>
                  <a:cubicBezTo>
                    <a:pt x="200329" y="47710"/>
                    <a:pt x="180550" y="47604"/>
                    <a:pt x="163773" y="39215"/>
                  </a:cubicBezTo>
                  <a:cubicBezTo>
                    <a:pt x="159704" y="37180"/>
                    <a:pt x="202442" y="7371"/>
                    <a:pt x="177421" y="11920"/>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5" name="74 Forma libre"/>
            <p:cNvSpPr/>
            <p:nvPr/>
          </p:nvSpPr>
          <p:spPr>
            <a:xfrm>
              <a:off x="3021567" y="4217158"/>
              <a:ext cx="655564" cy="537023"/>
            </a:xfrm>
            <a:custGeom>
              <a:avLst/>
              <a:gdLst>
                <a:gd name="connsiteX0" fmla="*/ 117418 w 655564"/>
                <a:gd name="connsiteY0" fmla="*/ 0 h 537023"/>
                <a:gd name="connsiteX1" fmla="*/ 185657 w 655564"/>
                <a:gd name="connsiteY1" fmla="*/ 13648 h 537023"/>
                <a:gd name="connsiteX2" fmla="*/ 226600 w 655564"/>
                <a:gd name="connsiteY2" fmla="*/ 95535 h 537023"/>
                <a:gd name="connsiteX3" fmla="*/ 458612 w 655564"/>
                <a:gd name="connsiteY3" fmla="*/ 95535 h 537023"/>
                <a:gd name="connsiteX4" fmla="*/ 540499 w 655564"/>
                <a:gd name="connsiteY4" fmla="*/ 122830 h 537023"/>
                <a:gd name="connsiteX5" fmla="*/ 636033 w 655564"/>
                <a:gd name="connsiteY5" fmla="*/ 218364 h 537023"/>
                <a:gd name="connsiteX6" fmla="*/ 649681 w 655564"/>
                <a:gd name="connsiteY6" fmla="*/ 272955 h 537023"/>
                <a:gd name="connsiteX7" fmla="*/ 636033 w 655564"/>
                <a:gd name="connsiteY7" fmla="*/ 395785 h 537023"/>
                <a:gd name="connsiteX8" fmla="*/ 554146 w 655564"/>
                <a:gd name="connsiteY8" fmla="*/ 450376 h 537023"/>
                <a:gd name="connsiteX9" fmla="*/ 540499 w 655564"/>
                <a:gd name="connsiteY9" fmla="*/ 491320 h 537023"/>
                <a:gd name="connsiteX10" fmla="*/ 499555 w 655564"/>
                <a:gd name="connsiteY10" fmla="*/ 504967 h 537023"/>
                <a:gd name="connsiteX11" fmla="*/ 417669 w 655564"/>
                <a:gd name="connsiteY11" fmla="*/ 518615 h 537023"/>
                <a:gd name="connsiteX12" fmla="*/ 131066 w 655564"/>
                <a:gd name="connsiteY12" fmla="*/ 464024 h 537023"/>
                <a:gd name="connsiteX13" fmla="*/ 90123 w 655564"/>
                <a:gd name="connsiteY13" fmla="*/ 368490 h 537023"/>
                <a:gd name="connsiteX14" fmla="*/ 49179 w 655564"/>
                <a:gd name="connsiteY14" fmla="*/ 341194 h 537023"/>
                <a:gd name="connsiteX15" fmla="*/ 21884 w 655564"/>
                <a:gd name="connsiteY15" fmla="*/ 300251 h 537023"/>
                <a:gd name="connsiteX16" fmla="*/ 21884 w 655564"/>
                <a:gd name="connsiteY16" fmla="*/ 177421 h 537023"/>
                <a:gd name="connsiteX17" fmla="*/ 49179 w 655564"/>
                <a:gd name="connsiteY17" fmla="*/ 136478 h 537023"/>
                <a:gd name="connsiteX18" fmla="*/ 90123 w 655564"/>
                <a:gd name="connsiteY18" fmla="*/ 122830 h 537023"/>
                <a:gd name="connsiteX19" fmla="*/ 117418 w 655564"/>
                <a:gd name="connsiteY19" fmla="*/ 0 h 5370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55564" h="537023">
                  <a:moveTo>
                    <a:pt x="117418" y="0"/>
                  </a:moveTo>
                  <a:cubicBezTo>
                    <a:pt x="140164" y="4549"/>
                    <a:pt x="165517" y="2139"/>
                    <a:pt x="185657" y="13648"/>
                  </a:cubicBezTo>
                  <a:cubicBezTo>
                    <a:pt x="207444" y="26098"/>
                    <a:pt x="219595" y="74520"/>
                    <a:pt x="226600" y="95535"/>
                  </a:cubicBezTo>
                  <a:cubicBezTo>
                    <a:pt x="341905" y="84004"/>
                    <a:pt x="355236" y="71679"/>
                    <a:pt x="458612" y="95535"/>
                  </a:cubicBezTo>
                  <a:cubicBezTo>
                    <a:pt x="486647" y="102005"/>
                    <a:pt x="540499" y="122830"/>
                    <a:pt x="540499" y="122830"/>
                  </a:cubicBezTo>
                  <a:cubicBezTo>
                    <a:pt x="624688" y="178956"/>
                    <a:pt x="616250" y="149126"/>
                    <a:pt x="636033" y="218364"/>
                  </a:cubicBezTo>
                  <a:cubicBezTo>
                    <a:pt x="641186" y="236399"/>
                    <a:pt x="645132" y="254758"/>
                    <a:pt x="649681" y="272955"/>
                  </a:cubicBezTo>
                  <a:cubicBezTo>
                    <a:pt x="645132" y="313898"/>
                    <a:pt x="655564" y="359514"/>
                    <a:pt x="636033" y="395785"/>
                  </a:cubicBezTo>
                  <a:cubicBezTo>
                    <a:pt x="620480" y="424669"/>
                    <a:pt x="554146" y="450376"/>
                    <a:pt x="554146" y="450376"/>
                  </a:cubicBezTo>
                  <a:cubicBezTo>
                    <a:pt x="549597" y="464024"/>
                    <a:pt x="550672" y="481147"/>
                    <a:pt x="540499" y="491320"/>
                  </a:cubicBezTo>
                  <a:cubicBezTo>
                    <a:pt x="530326" y="501493"/>
                    <a:pt x="513599" y="501846"/>
                    <a:pt x="499555" y="504967"/>
                  </a:cubicBezTo>
                  <a:cubicBezTo>
                    <a:pt x="472542" y="510970"/>
                    <a:pt x="444964" y="514066"/>
                    <a:pt x="417669" y="518615"/>
                  </a:cubicBezTo>
                  <a:cubicBezTo>
                    <a:pt x="155707" y="489509"/>
                    <a:pt x="240562" y="537023"/>
                    <a:pt x="131066" y="464024"/>
                  </a:cubicBezTo>
                  <a:cubicBezTo>
                    <a:pt x="120625" y="422263"/>
                    <a:pt x="121539" y="399906"/>
                    <a:pt x="90123" y="368490"/>
                  </a:cubicBezTo>
                  <a:cubicBezTo>
                    <a:pt x="78524" y="356891"/>
                    <a:pt x="62827" y="350293"/>
                    <a:pt x="49179" y="341194"/>
                  </a:cubicBezTo>
                  <a:cubicBezTo>
                    <a:pt x="40081" y="327546"/>
                    <a:pt x="29219" y="314922"/>
                    <a:pt x="21884" y="300251"/>
                  </a:cubicBezTo>
                  <a:cubicBezTo>
                    <a:pt x="0" y="256484"/>
                    <a:pt x="4880" y="228434"/>
                    <a:pt x="21884" y="177421"/>
                  </a:cubicBezTo>
                  <a:cubicBezTo>
                    <a:pt x="27071" y="161860"/>
                    <a:pt x="36371" y="146724"/>
                    <a:pt x="49179" y="136478"/>
                  </a:cubicBezTo>
                  <a:cubicBezTo>
                    <a:pt x="60413" y="127491"/>
                    <a:pt x="76475" y="127379"/>
                    <a:pt x="90123" y="122830"/>
                  </a:cubicBezTo>
                  <a:lnTo>
                    <a:pt x="117418" y="0"/>
                  </a:ln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6" name="75 Forma libre"/>
            <p:cNvSpPr/>
            <p:nvPr/>
          </p:nvSpPr>
          <p:spPr>
            <a:xfrm>
              <a:off x="3120414" y="5058770"/>
              <a:ext cx="880745" cy="530479"/>
            </a:xfrm>
            <a:custGeom>
              <a:avLst/>
              <a:gdLst>
                <a:gd name="connsiteX0" fmla="*/ 114105 w 880745"/>
                <a:gd name="connsiteY0" fmla="*/ 4549 h 530479"/>
                <a:gd name="connsiteX1" fmla="*/ 32219 w 880745"/>
                <a:gd name="connsiteY1" fmla="*/ 45493 h 530479"/>
                <a:gd name="connsiteX2" fmla="*/ 4923 w 880745"/>
                <a:gd name="connsiteY2" fmla="*/ 86436 h 530479"/>
                <a:gd name="connsiteX3" fmla="*/ 45867 w 880745"/>
                <a:gd name="connsiteY3" fmla="*/ 250209 h 530479"/>
                <a:gd name="connsiteX4" fmla="*/ 86810 w 880745"/>
                <a:gd name="connsiteY4" fmla="*/ 263857 h 530479"/>
                <a:gd name="connsiteX5" fmla="*/ 100458 w 880745"/>
                <a:gd name="connsiteY5" fmla="*/ 304800 h 530479"/>
                <a:gd name="connsiteX6" fmla="*/ 796493 w 880745"/>
                <a:gd name="connsiteY6" fmla="*/ 359391 h 530479"/>
                <a:gd name="connsiteX7" fmla="*/ 864732 w 880745"/>
                <a:gd name="connsiteY7" fmla="*/ 345743 h 530479"/>
                <a:gd name="connsiteX8" fmla="*/ 878380 w 880745"/>
                <a:gd name="connsiteY8" fmla="*/ 304800 h 530479"/>
                <a:gd name="connsiteX9" fmla="*/ 796493 w 880745"/>
                <a:gd name="connsiteY9" fmla="*/ 236561 h 530479"/>
                <a:gd name="connsiteX10" fmla="*/ 755550 w 880745"/>
                <a:gd name="connsiteY10" fmla="*/ 209266 h 530479"/>
                <a:gd name="connsiteX11" fmla="*/ 728255 w 880745"/>
                <a:gd name="connsiteY11" fmla="*/ 168323 h 530479"/>
                <a:gd name="connsiteX12" fmla="*/ 646368 w 880745"/>
                <a:gd name="connsiteY12" fmla="*/ 100084 h 530479"/>
                <a:gd name="connsiteX13" fmla="*/ 605425 w 880745"/>
                <a:gd name="connsiteY13" fmla="*/ 86436 h 530479"/>
                <a:gd name="connsiteX14" fmla="*/ 441652 w 880745"/>
                <a:gd name="connsiteY14" fmla="*/ 86436 h 530479"/>
                <a:gd name="connsiteX15" fmla="*/ 359765 w 880745"/>
                <a:gd name="connsiteY15" fmla="*/ 18197 h 530479"/>
                <a:gd name="connsiteX16" fmla="*/ 114105 w 880745"/>
                <a:gd name="connsiteY16" fmla="*/ 4549 h 530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80745" h="530479">
                  <a:moveTo>
                    <a:pt x="114105" y="4549"/>
                  </a:moveTo>
                  <a:cubicBezTo>
                    <a:pt x="59514" y="9098"/>
                    <a:pt x="58676" y="19036"/>
                    <a:pt x="32219" y="45493"/>
                  </a:cubicBezTo>
                  <a:cubicBezTo>
                    <a:pt x="20621" y="57091"/>
                    <a:pt x="14022" y="72788"/>
                    <a:pt x="4923" y="86436"/>
                  </a:cubicBezTo>
                  <a:cubicBezTo>
                    <a:pt x="9631" y="128809"/>
                    <a:pt x="0" y="213516"/>
                    <a:pt x="45867" y="250209"/>
                  </a:cubicBezTo>
                  <a:cubicBezTo>
                    <a:pt x="57101" y="259196"/>
                    <a:pt x="73162" y="259308"/>
                    <a:pt x="86810" y="263857"/>
                  </a:cubicBezTo>
                  <a:cubicBezTo>
                    <a:pt x="91359" y="277505"/>
                    <a:pt x="94024" y="291933"/>
                    <a:pt x="100458" y="304800"/>
                  </a:cubicBezTo>
                  <a:cubicBezTo>
                    <a:pt x="213298" y="530479"/>
                    <a:pt x="629662" y="355986"/>
                    <a:pt x="796493" y="359391"/>
                  </a:cubicBezTo>
                  <a:cubicBezTo>
                    <a:pt x="819239" y="354842"/>
                    <a:pt x="845431" y="358610"/>
                    <a:pt x="864732" y="345743"/>
                  </a:cubicBezTo>
                  <a:cubicBezTo>
                    <a:pt x="876702" y="337763"/>
                    <a:pt x="880745" y="318990"/>
                    <a:pt x="878380" y="304800"/>
                  </a:cubicBezTo>
                  <a:cubicBezTo>
                    <a:pt x="871046" y="260795"/>
                    <a:pt x="826998" y="253992"/>
                    <a:pt x="796493" y="236561"/>
                  </a:cubicBezTo>
                  <a:cubicBezTo>
                    <a:pt x="782252" y="228423"/>
                    <a:pt x="769198" y="218364"/>
                    <a:pt x="755550" y="209266"/>
                  </a:cubicBezTo>
                  <a:cubicBezTo>
                    <a:pt x="746452" y="195618"/>
                    <a:pt x="738756" y="180924"/>
                    <a:pt x="728255" y="168323"/>
                  </a:cubicBezTo>
                  <a:cubicBezTo>
                    <a:pt x="706695" y="142451"/>
                    <a:pt x="677042" y="115421"/>
                    <a:pt x="646368" y="100084"/>
                  </a:cubicBezTo>
                  <a:cubicBezTo>
                    <a:pt x="633501" y="93650"/>
                    <a:pt x="619073" y="90985"/>
                    <a:pt x="605425" y="86436"/>
                  </a:cubicBezTo>
                  <a:cubicBezTo>
                    <a:pt x="545870" y="96362"/>
                    <a:pt x="501207" y="112905"/>
                    <a:pt x="441652" y="86436"/>
                  </a:cubicBezTo>
                  <a:cubicBezTo>
                    <a:pt x="415284" y="74717"/>
                    <a:pt x="394523" y="21507"/>
                    <a:pt x="359765" y="18197"/>
                  </a:cubicBezTo>
                  <a:cubicBezTo>
                    <a:pt x="278247" y="10433"/>
                    <a:pt x="168696" y="0"/>
                    <a:pt x="114105" y="4549"/>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7" name="76 Forma libre"/>
            <p:cNvSpPr/>
            <p:nvPr/>
          </p:nvSpPr>
          <p:spPr>
            <a:xfrm>
              <a:off x="2879678" y="982639"/>
              <a:ext cx="341194" cy="491319"/>
            </a:xfrm>
            <a:custGeom>
              <a:avLst/>
              <a:gdLst>
                <a:gd name="connsiteX0" fmla="*/ 191068 w 341194"/>
                <a:gd name="connsiteY0" fmla="*/ 27295 h 491319"/>
                <a:gd name="connsiteX1" fmla="*/ 40943 w 341194"/>
                <a:gd name="connsiteY1" fmla="*/ 68239 h 491319"/>
                <a:gd name="connsiteX2" fmla="*/ 0 w 341194"/>
                <a:gd name="connsiteY2" fmla="*/ 95534 h 491319"/>
                <a:gd name="connsiteX3" fmla="*/ 27295 w 341194"/>
                <a:gd name="connsiteY3" fmla="*/ 300251 h 491319"/>
                <a:gd name="connsiteX4" fmla="*/ 40943 w 341194"/>
                <a:gd name="connsiteY4" fmla="*/ 368489 h 491319"/>
                <a:gd name="connsiteX5" fmla="*/ 68238 w 341194"/>
                <a:gd name="connsiteY5" fmla="*/ 409433 h 491319"/>
                <a:gd name="connsiteX6" fmla="*/ 122829 w 341194"/>
                <a:gd name="connsiteY6" fmla="*/ 491319 h 491319"/>
                <a:gd name="connsiteX7" fmla="*/ 341194 w 341194"/>
                <a:gd name="connsiteY7" fmla="*/ 464024 h 491319"/>
                <a:gd name="connsiteX8" fmla="*/ 327546 w 341194"/>
                <a:gd name="connsiteY8" fmla="*/ 368489 h 491319"/>
                <a:gd name="connsiteX9" fmla="*/ 313898 w 341194"/>
                <a:gd name="connsiteY9" fmla="*/ 327546 h 491319"/>
                <a:gd name="connsiteX10" fmla="*/ 300250 w 341194"/>
                <a:gd name="connsiteY10" fmla="*/ 122830 h 491319"/>
                <a:gd name="connsiteX11" fmla="*/ 272955 w 341194"/>
                <a:gd name="connsiteY11" fmla="*/ 40943 h 491319"/>
                <a:gd name="connsiteX12" fmla="*/ 232012 w 341194"/>
                <a:gd name="connsiteY12" fmla="*/ 0 h 491319"/>
                <a:gd name="connsiteX13" fmla="*/ 191068 w 341194"/>
                <a:gd name="connsiteY13" fmla="*/ 27295 h 491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41194" h="491319">
                  <a:moveTo>
                    <a:pt x="191068" y="27295"/>
                  </a:moveTo>
                  <a:cubicBezTo>
                    <a:pt x="154444" y="34620"/>
                    <a:pt x="70628" y="48449"/>
                    <a:pt x="40943" y="68239"/>
                  </a:cubicBezTo>
                  <a:lnTo>
                    <a:pt x="0" y="95534"/>
                  </a:lnTo>
                  <a:cubicBezTo>
                    <a:pt x="12360" y="206783"/>
                    <a:pt x="9791" y="203983"/>
                    <a:pt x="27295" y="300251"/>
                  </a:cubicBezTo>
                  <a:cubicBezTo>
                    <a:pt x="31445" y="323073"/>
                    <a:pt x="32798" y="346769"/>
                    <a:pt x="40943" y="368489"/>
                  </a:cubicBezTo>
                  <a:cubicBezTo>
                    <a:pt x="46702" y="383847"/>
                    <a:pt x="59140" y="395785"/>
                    <a:pt x="68238" y="409433"/>
                  </a:cubicBezTo>
                  <a:cubicBezTo>
                    <a:pt x="75086" y="436825"/>
                    <a:pt x="75704" y="491319"/>
                    <a:pt x="122829" y="491319"/>
                  </a:cubicBezTo>
                  <a:cubicBezTo>
                    <a:pt x="196184" y="491319"/>
                    <a:pt x="341194" y="464024"/>
                    <a:pt x="341194" y="464024"/>
                  </a:cubicBezTo>
                  <a:cubicBezTo>
                    <a:pt x="336645" y="432179"/>
                    <a:pt x="333855" y="400033"/>
                    <a:pt x="327546" y="368489"/>
                  </a:cubicBezTo>
                  <a:cubicBezTo>
                    <a:pt x="324725" y="354382"/>
                    <a:pt x="315487" y="341844"/>
                    <a:pt x="313898" y="327546"/>
                  </a:cubicBezTo>
                  <a:cubicBezTo>
                    <a:pt x="306345" y="259574"/>
                    <a:pt x="309922" y="190533"/>
                    <a:pt x="300250" y="122830"/>
                  </a:cubicBezTo>
                  <a:cubicBezTo>
                    <a:pt x="296181" y="94347"/>
                    <a:pt x="293300" y="61288"/>
                    <a:pt x="272955" y="40943"/>
                  </a:cubicBezTo>
                  <a:lnTo>
                    <a:pt x="232012" y="0"/>
                  </a:lnTo>
                  <a:cubicBezTo>
                    <a:pt x="185715" y="30864"/>
                    <a:pt x="202666" y="15696"/>
                    <a:pt x="191068" y="27295"/>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8" name="77 Forma libre"/>
            <p:cNvSpPr/>
            <p:nvPr/>
          </p:nvSpPr>
          <p:spPr>
            <a:xfrm>
              <a:off x="3075205" y="5827594"/>
              <a:ext cx="609691" cy="614149"/>
            </a:xfrm>
            <a:custGeom>
              <a:avLst/>
              <a:gdLst>
                <a:gd name="connsiteX0" fmla="*/ 500508 w 609691"/>
                <a:gd name="connsiteY0" fmla="*/ 40943 h 614149"/>
                <a:gd name="connsiteX1" fmla="*/ 432270 w 609691"/>
                <a:gd name="connsiteY1" fmla="*/ 54591 h 614149"/>
                <a:gd name="connsiteX2" fmla="*/ 391326 w 609691"/>
                <a:gd name="connsiteY2" fmla="*/ 68239 h 614149"/>
                <a:gd name="connsiteX3" fmla="*/ 336735 w 609691"/>
                <a:gd name="connsiteY3" fmla="*/ 54591 h 614149"/>
                <a:gd name="connsiteX4" fmla="*/ 254849 w 609691"/>
                <a:gd name="connsiteY4" fmla="*/ 13648 h 614149"/>
                <a:gd name="connsiteX5" fmla="*/ 213905 w 609691"/>
                <a:gd name="connsiteY5" fmla="*/ 27296 h 614149"/>
                <a:gd name="connsiteX6" fmla="*/ 200258 w 609691"/>
                <a:gd name="connsiteY6" fmla="*/ 81887 h 614149"/>
                <a:gd name="connsiteX7" fmla="*/ 186610 w 609691"/>
                <a:gd name="connsiteY7" fmla="*/ 204716 h 614149"/>
                <a:gd name="connsiteX8" fmla="*/ 132019 w 609691"/>
                <a:gd name="connsiteY8" fmla="*/ 245660 h 614149"/>
                <a:gd name="connsiteX9" fmla="*/ 104723 w 609691"/>
                <a:gd name="connsiteY9" fmla="*/ 286603 h 614149"/>
                <a:gd name="connsiteX10" fmla="*/ 63780 w 609691"/>
                <a:gd name="connsiteY10" fmla="*/ 313899 h 614149"/>
                <a:gd name="connsiteX11" fmla="*/ 22837 w 609691"/>
                <a:gd name="connsiteY11" fmla="*/ 354842 h 614149"/>
                <a:gd name="connsiteX12" fmla="*/ 22837 w 609691"/>
                <a:gd name="connsiteY12" fmla="*/ 477672 h 614149"/>
                <a:gd name="connsiteX13" fmla="*/ 36485 w 609691"/>
                <a:gd name="connsiteY13" fmla="*/ 573206 h 614149"/>
                <a:gd name="connsiteX14" fmla="*/ 77428 w 609691"/>
                <a:gd name="connsiteY14" fmla="*/ 614149 h 614149"/>
                <a:gd name="connsiteX15" fmla="*/ 268496 w 609691"/>
                <a:gd name="connsiteY15" fmla="*/ 600502 h 614149"/>
                <a:gd name="connsiteX16" fmla="*/ 309440 w 609691"/>
                <a:gd name="connsiteY16" fmla="*/ 586854 h 614149"/>
                <a:gd name="connsiteX17" fmla="*/ 432270 w 609691"/>
                <a:gd name="connsiteY17" fmla="*/ 573206 h 614149"/>
                <a:gd name="connsiteX18" fmla="*/ 473213 w 609691"/>
                <a:gd name="connsiteY18" fmla="*/ 545910 h 614149"/>
                <a:gd name="connsiteX19" fmla="*/ 500508 w 609691"/>
                <a:gd name="connsiteY19" fmla="*/ 423081 h 614149"/>
                <a:gd name="connsiteX20" fmla="*/ 541452 w 609691"/>
                <a:gd name="connsiteY20" fmla="*/ 395785 h 614149"/>
                <a:gd name="connsiteX21" fmla="*/ 609691 w 609691"/>
                <a:gd name="connsiteY21" fmla="*/ 313899 h 614149"/>
                <a:gd name="connsiteX22" fmla="*/ 568747 w 609691"/>
                <a:gd name="connsiteY22" fmla="*/ 191069 h 614149"/>
                <a:gd name="connsiteX23" fmla="*/ 527804 w 609691"/>
                <a:gd name="connsiteY23" fmla="*/ 163773 h 614149"/>
                <a:gd name="connsiteX24" fmla="*/ 473213 w 609691"/>
                <a:gd name="connsiteY24" fmla="*/ 81887 h 614149"/>
                <a:gd name="connsiteX25" fmla="*/ 445917 w 609691"/>
                <a:gd name="connsiteY25" fmla="*/ 0 h 614149"/>
                <a:gd name="connsiteX26" fmla="*/ 445917 w 609691"/>
                <a:gd name="connsiteY26" fmla="*/ 54591 h 614149"/>
                <a:gd name="connsiteX27" fmla="*/ 404974 w 609691"/>
                <a:gd name="connsiteY27" fmla="*/ 54591 h 614149"/>
                <a:gd name="connsiteX28" fmla="*/ 500508 w 609691"/>
                <a:gd name="connsiteY28" fmla="*/ 40943 h 614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09691" h="614149">
                  <a:moveTo>
                    <a:pt x="500508" y="40943"/>
                  </a:moveTo>
                  <a:cubicBezTo>
                    <a:pt x="477762" y="45492"/>
                    <a:pt x="454774" y="48965"/>
                    <a:pt x="432270" y="54591"/>
                  </a:cubicBezTo>
                  <a:cubicBezTo>
                    <a:pt x="418313" y="58080"/>
                    <a:pt x="405712" y="68239"/>
                    <a:pt x="391326" y="68239"/>
                  </a:cubicBezTo>
                  <a:cubicBezTo>
                    <a:pt x="372569" y="68239"/>
                    <a:pt x="354932" y="59140"/>
                    <a:pt x="336735" y="54591"/>
                  </a:cubicBezTo>
                  <a:cubicBezTo>
                    <a:pt x="316035" y="40791"/>
                    <a:pt x="283100" y="13648"/>
                    <a:pt x="254849" y="13648"/>
                  </a:cubicBezTo>
                  <a:cubicBezTo>
                    <a:pt x="240463" y="13648"/>
                    <a:pt x="227553" y="22747"/>
                    <a:pt x="213905" y="27296"/>
                  </a:cubicBezTo>
                  <a:cubicBezTo>
                    <a:pt x="209356" y="45493"/>
                    <a:pt x="203110" y="63348"/>
                    <a:pt x="200258" y="81887"/>
                  </a:cubicBezTo>
                  <a:cubicBezTo>
                    <a:pt x="193994" y="122603"/>
                    <a:pt x="202454" y="166690"/>
                    <a:pt x="186610" y="204716"/>
                  </a:cubicBezTo>
                  <a:cubicBezTo>
                    <a:pt x="177861" y="225713"/>
                    <a:pt x="148103" y="229576"/>
                    <a:pt x="132019" y="245660"/>
                  </a:cubicBezTo>
                  <a:cubicBezTo>
                    <a:pt x="120421" y="257258"/>
                    <a:pt x="116321" y="275005"/>
                    <a:pt x="104723" y="286603"/>
                  </a:cubicBezTo>
                  <a:cubicBezTo>
                    <a:pt x="93125" y="298201"/>
                    <a:pt x="76381" y="303398"/>
                    <a:pt x="63780" y="313899"/>
                  </a:cubicBezTo>
                  <a:cubicBezTo>
                    <a:pt x="48953" y="326255"/>
                    <a:pt x="36485" y="341194"/>
                    <a:pt x="22837" y="354842"/>
                  </a:cubicBezTo>
                  <a:cubicBezTo>
                    <a:pt x="0" y="423351"/>
                    <a:pt x="7667" y="379067"/>
                    <a:pt x="22837" y="477672"/>
                  </a:cubicBezTo>
                  <a:cubicBezTo>
                    <a:pt x="27728" y="509466"/>
                    <a:pt x="24538" y="543339"/>
                    <a:pt x="36485" y="573206"/>
                  </a:cubicBezTo>
                  <a:cubicBezTo>
                    <a:pt x="43653" y="591126"/>
                    <a:pt x="63780" y="600501"/>
                    <a:pt x="77428" y="614149"/>
                  </a:cubicBezTo>
                  <a:cubicBezTo>
                    <a:pt x="141117" y="609600"/>
                    <a:pt x="205082" y="607962"/>
                    <a:pt x="268496" y="600502"/>
                  </a:cubicBezTo>
                  <a:cubicBezTo>
                    <a:pt x="282784" y="598821"/>
                    <a:pt x="295249" y="589219"/>
                    <a:pt x="309440" y="586854"/>
                  </a:cubicBezTo>
                  <a:cubicBezTo>
                    <a:pt x="350075" y="580081"/>
                    <a:pt x="391327" y="577755"/>
                    <a:pt x="432270" y="573206"/>
                  </a:cubicBezTo>
                  <a:cubicBezTo>
                    <a:pt x="445918" y="564107"/>
                    <a:pt x="462966" y="558718"/>
                    <a:pt x="473213" y="545910"/>
                  </a:cubicBezTo>
                  <a:cubicBezTo>
                    <a:pt x="487749" y="527739"/>
                    <a:pt x="499620" y="424858"/>
                    <a:pt x="500508" y="423081"/>
                  </a:cubicBezTo>
                  <a:cubicBezTo>
                    <a:pt x="507844" y="408410"/>
                    <a:pt x="528851" y="406286"/>
                    <a:pt x="541452" y="395785"/>
                  </a:cubicBezTo>
                  <a:cubicBezTo>
                    <a:pt x="580857" y="362947"/>
                    <a:pt x="582852" y="354156"/>
                    <a:pt x="609691" y="313899"/>
                  </a:cubicBezTo>
                  <a:cubicBezTo>
                    <a:pt x="600541" y="258997"/>
                    <a:pt x="607129" y="229451"/>
                    <a:pt x="568747" y="191069"/>
                  </a:cubicBezTo>
                  <a:cubicBezTo>
                    <a:pt x="557149" y="179471"/>
                    <a:pt x="541452" y="172872"/>
                    <a:pt x="527804" y="163773"/>
                  </a:cubicBezTo>
                  <a:cubicBezTo>
                    <a:pt x="509607" y="136478"/>
                    <a:pt x="483587" y="113008"/>
                    <a:pt x="473213" y="81887"/>
                  </a:cubicBezTo>
                  <a:lnTo>
                    <a:pt x="445917" y="0"/>
                  </a:lnTo>
                  <a:lnTo>
                    <a:pt x="445917" y="54591"/>
                  </a:lnTo>
                  <a:lnTo>
                    <a:pt x="404974" y="54591"/>
                  </a:lnTo>
                  <a:lnTo>
                    <a:pt x="500508" y="40943"/>
                  </a:ln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9" name="78 Forma libre"/>
            <p:cNvSpPr/>
            <p:nvPr/>
          </p:nvSpPr>
          <p:spPr>
            <a:xfrm>
              <a:off x="3963410" y="5418161"/>
              <a:ext cx="679191" cy="614149"/>
            </a:xfrm>
            <a:custGeom>
              <a:avLst/>
              <a:gdLst>
                <a:gd name="connsiteX0" fmla="*/ 458465 w 679191"/>
                <a:gd name="connsiteY0" fmla="*/ 0 h 614149"/>
                <a:gd name="connsiteX1" fmla="*/ 417521 w 679191"/>
                <a:gd name="connsiteY1" fmla="*/ 27296 h 614149"/>
                <a:gd name="connsiteX2" fmla="*/ 267396 w 679191"/>
                <a:gd name="connsiteY2" fmla="*/ 40943 h 614149"/>
                <a:gd name="connsiteX3" fmla="*/ 226453 w 679191"/>
                <a:gd name="connsiteY3" fmla="*/ 54591 h 614149"/>
                <a:gd name="connsiteX4" fmla="*/ 199157 w 679191"/>
                <a:gd name="connsiteY4" fmla="*/ 95535 h 614149"/>
                <a:gd name="connsiteX5" fmla="*/ 76327 w 679191"/>
                <a:gd name="connsiteY5" fmla="*/ 163773 h 614149"/>
                <a:gd name="connsiteX6" fmla="*/ 49032 w 679191"/>
                <a:gd name="connsiteY6" fmla="*/ 204717 h 614149"/>
                <a:gd name="connsiteX7" fmla="*/ 8089 w 679191"/>
                <a:gd name="connsiteY7" fmla="*/ 327546 h 614149"/>
                <a:gd name="connsiteX8" fmla="*/ 21736 w 679191"/>
                <a:gd name="connsiteY8" fmla="*/ 395785 h 614149"/>
                <a:gd name="connsiteX9" fmla="*/ 35384 w 679191"/>
                <a:gd name="connsiteY9" fmla="*/ 436729 h 614149"/>
                <a:gd name="connsiteX10" fmla="*/ 76327 w 679191"/>
                <a:gd name="connsiteY10" fmla="*/ 450376 h 614149"/>
                <a:gd name="connsiteX11" fmla="*/ 103623 w 679191"/>
                <a:gd name="connsiteY11" fmla="*/ 491320 h 614149"/>
                <a:gd name="connsiteX12" fmla="*/ 117271 w 679191"/>
                <a:gd name="connsiteY12" fmla="*/ 532263 h 614149"/>
                <a:gd name="connsiteX13" fmla="*/ 185509 w 679191"/>
                <a:gd name="connsiteY13" fmla="*/ 600502 h 614149"/>
                <a:gd name="connsiteX14" fmla="*/ 308339 w 679191"/>
                <a:gd name="connsiteY14" fmla="*/ 614149 h 614149"/>
                <a:gd name="connsiteX15" fmla="*/ 390226 w 679191"/>
                <a:gd name="connsiteY15" fmla="*/ 545911 h 614149"/>
                <a:gd name="connsiteX16" fmla="*/ 403874 w 679191"/>
                <a:gd name="connsiteY16" fmla="*/ 450376 h 614149"/>
                <a:gd name="connsiteX17" fmla="*/ 417521 w 679191"/>
                <a:gd name="connsiteY17" fmla="*/ 368490 h 614149"/>
                <a:gd name="connsiteX18" fmla="*/ 458465 w 679191"/>
                <a:gd name="connsiteY18" fmla="*/ 354842 h 614149"/>
                <a:gd name="connsiteX19" fmla="*/ 513056 w 679191"/>
                <a:gd name="connsiteY19" fmla="*/ 341194 h 614149"/>
                <a:gd name="connsiteX20" fmla="*/ 649533 w 679191"/>
                <a:gd name="connsiteY20" fmla="*/ 300251 h 614149"/>
                <a:gd name="connsiteX21" fmla="*/ 594942 w 679191"/>
                <a:gd name="connsiteY21" fmla="*/ 177421 h 614149"/>
                <a:gd name="connsiteX22" fmla="*/ 581294 w 679191"/>
                <a:gd name="connsiteY22" fmla="*/ 136478 h 614149"/>
                <a:gd name="connsiteX23" fmla="*/ 499408 w 679191"/>
                <a:gd name="connsiteY23" fmla="*/ 68239 h 614149"/>
                <a:gd name="connsiteX24" fmla="*/ 485760 w 679191"/>
                <a:gd name="connsiteY24" fmla="*/ 27296 h 614149"/>
                <a:gd name="connsiteX25" fmla="*/ 458465 w 679191"/>
                <a:gd name="connsiteY25" fmla="*/ 0 h 614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79191" h="614149">
                  <a:moveTo>
                    <a:pt x="458465" y="0"/>
                  </a:moveTo>
                  <a:cubicBezTo>
                    <a:pt x="447092" y="0"/>
                    <a:pt x="433560" y="23859"/>
                    <a:pt x="417521" y="27296"/>
                  </a:cubicBezTo>
                  <a:cubicBezTo>
                    <a:pt x="368388" y="37824"/>
                    <a:pt x="317139" y="33837"/>
                    <a:pt x="267396" y="40943"/>
                  </a:cubicBezTo>
                  <a:cubicBezTo>
                    <a:pt x="253155" y="42977"/>
                    <a:pt x="240101" y="50042"/>
                    <a:pt x="226453" y="54591"/>
                  </a:cubicBezTo>
                  <a:cubicBezTo>
                    <a:pt x="217354" y="68239"/>
                    <a:pt x="211501" y="84734"/>
                    <a:pt x="199157" y="95535"/>
                  </a:cubicBezTo>
                  <a:cubicBezTo>
                    <a:pt x="141398" y="146075"/>
                    <a:pt x="132563" y="145029"/>
                    <a:pt x="76327" y="163773"/>
                  </a:cubicBezTo>
                  <a:cubicBezTo>
                    <a:pt x="67229" y="177421"/>
                    <a:pt x="54219" y="189156"/>
                    <a:pt x="49032" y="204717"/>
                  </a:cubicBezTo>
                  <a:cubicBezTo>
                    <a:pt x="0" y="351814"/>
                    <a:pt x="70109" y="234515"/>
                    <a:pt x="8089" y="327546"/>
                  </a:cubicBezTo>
                  <a:cubicBezTo>
                    <a:pt x="12638" y="350292"/>
                    <a:pt x="16110" y="373281"/>
                    <a:pt x="21736" y="395785"/>
                  </a:cubicBezTo>
                  <a:cubicBezTo>
                    <a:pt x="25225" y="409742"/>
                    <a:pt x="25211" y="426556"/>
                    <a:pt x="35384" y="436729"/>
                  </a:cubicBezTo>
                  <a:cubicBezTo>
                    <a:pt x="45556" y="446901"/>
                    <a:pt x="62679" y="445827"/>
                    <a:pt x="76327" y="450376"/>
                  </a:cubicBezTo>
                  <a:cubicBezTo>
                    <a:pt x="85426" y="464024"/>
                    <a:pt x="96287" y="476649"/>
                    <a:pt x="103623" y="491320"/>
                  </a:cubicBezTo>
                  <a:cubicBezTo>
                    <a:pt x="110057" y="504187"/>
                    <a:pt x="110837" y="519396"/>
                    <a:pt x="117271" y="532263"/>
                  </a:cubicBezTo>
                  <a:cubicBezTo>
                    <a:pt x="130269" y="558258"/>
                    <a:pt x="154315" y="592703"/>
                    <a:pt x="185509" y="600502"/>
                  </a:cubicBezTo>
                  <a:cubicBezTo>
                    <a:pt x="225474" y="610493"/>
                    <a:pt x="267396" y="609600"/>
                    <a:pt x="308339" y="614149"/>
                  </a:cubicBezTo>
                  <a:cubicBezTo>
                    <a:pt x="328809" y="600503"/>
                    <a:pt x="380672" y="569795"/>
                    <a:pt x="390226" y="545911"/>
                  </a:cubicBezTo>
                  <a:cubicBezTo>
                    <a:pt x="402173" y="516043"/>
                    <a:pt x="398983" y="482170"/>
                    <a:pt x="403874" y="450376"/>
                  </a:cubicBezTo>
                  <a:cubicBezTo>
                    <a:pt x="408082" y="423026"/>
                    <a:pt x="403792" y="392516"/>
                    <a:pt x="417521" y="368490"/>
                  </a:cubicBezTo>
                  <a:cubicBezTo>
                    <a:pt x="424659" y="355999"/>
                    <a:pt x="444632" y="358794"/>
                    <a:pt x="458465" y="354842"/>
                  </a:cubicBezTo>
                  <a:cubicBezTo>
                    <a:pt x="476500" y="349689"/>
                    <a:pt x="495090" y="346584"/>
                    <a:pt x="513056" y="341194"/>
                  </a:cubicBezTo>
                  <a:cubicBezTo>
                    <a:pt x="679191" y="291354"/>
                    <a:pt x="523706" y="331708"/>
                    <a:pt x="649533" y="300251"/>
                  </a:cubicBezTo>
                  <a:cubicBezTo>
                    <a:pt x="606278" y="235368"/>
                    <a:pt x="627425" y="274869"/>
                    <a:pt x="594942" y="177421"/>
                  </a:cubicBezTo>
                  <a:cubicBezTo>
                    <a:pt x="590393" y="163773"/>
                    <a:pt x="591466" y="146650"/>
                    <a:pt x="581294" y="136478"/>
                  </a:cubicBezTo>
                  <a:cubicBezTo>
                    <a:pt x="528753" y="83937"/>
                    <a:pt x="556410" y="106241"/>
                    <a:pt x="499408" y="68239"/>
                  </a:cubicBezTo>
                  <a:cubicBezTo>
                    <a:pt x="494859" y="54591"/>
                    <a:pt x="494747" y="38530"/>
                    <a:pt x="485760" y="27296"/>
                  </a:cubicBezTo>
                  <a:cubicBezTo>
                    <a:pt x="475513" y="14488"/>
                    <a:pt x="469838" y="0"/>
                    <a:pt x="458465" y="0"/>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80" name="79 Forma libre"/>
            <p:cNvSpPr/>
            <p:nvPr/>
          </p:nvSpPr>
          <p:spPr>
            <a:xfrm>
              <a:off x="3511134" y="3531553"/>
              <a:ext cx="1280932" cy="1504471"/>
            </a:xfrm>
            <a:custGeom>
              <a:avLst/>
              <a:gdLst>
                <a:gd name="connsiteX0" fmla="*/ 23636 w 1280932"/>
                <a:gd name="connsiteY0" fmla="*/ 44160 h 1504471"/>
                <a:gd name="connsiteX1" fmla="*/ 228353 w 1280932"/>
                <a:gd name="connsiteY1" fmla="*/ 57808 h 1504471"/>
                <a:gd name="connsiteX2" fmla="*/ 214705 w 1280932"/>
                <a:gd name="connsiteY2" fmla="*/ 98751 h 1504471"/>
                <a:gd name="connsiteX3" fmla="*/ 255648 w 1280932"/>
                <a:gd name="connsiteY3" fmla="*/ 112399 h 1504471"/>
                <a:gd name="connsiteX4" fmla="*/ 337535 w 1280932"/>
                <a:gd name="connsiteY4" fmla="*/ 71456 h 1504471"/>
                <a:gd name="connsiteX5" fmla="*/ 351182 w 1280932"/>
                <a:gd name="connsiteY5" fmla="*/ 112399 h 1504471"/>
                <a:gd name="connsiteX6" fmla="*/ 433069 w 1280932"/>
                <a:gd name="connsiteY6" fmla="*/ 166990 h 1504471"/>
                <a:gd name="connsiteX7" fmla="*/ 460365 w 1280932"/>
                <a:gd name="connsiteY7" fmla="*/ 262525 h 1504471"/>
                <a:gd name="connsiteX8" fmla="*/ 514956 w 1280932"/>
                <a:gd name="connsiteY8" fmla="*/ 289820 h 1504471"/>
                <a:gd name="connsiteX9" fmla="*/ 555899 w 1280932"/>
                <a:gd name="connsiteY9" fmla="*/ 317116 h 1504471"/>
                <a:gd name="connsiteX10" fmla="*/ 637785 w 1280932"/>
                <a:gd name="connsiteY10" fmla="*/ 344411 h 1504471"/>
                <a:gd name="connsiteX11" fmla="*/ 760615 w 1280932"/>
                <a:gd name="connsiteY11" fmla="*/ 412650 h 1504471"/>
                <a:gd name="connsiteX12" fmla="*/ 883445 w 1280932"/>
                <a:gd name="connsiteY12" fmla="*/ 399002 h 1504471"/>
                <a:gd name="connsiteX13" fmla="*/ 924388 w 1280932"/>
                <a:gd name="connsiteY13" fmla="*/ 385354 h 1504471"/>
                <a:gd name="connsiteX14" fmla="*/ 992627 w 1280932"/>
                <a:gd name="connsiteY14" fmla="*/ 371707 h 1504471"/>
                <a:gd name="connsiteX15" fmla="*/ 1101809 w 1280932"/>
                <a:gd name="connsiteY15" fmla="*/ 412650 h 1504471"/>
                <a:gd name="connsiteX16" fmla="*/ 1047218 w 1280932"/>
                <a:gd name="connsiteY16" fmla="*/ 808435 h 1504471"/>
                <a:gd name="connsiteX17" fmla="*/ 1019923 w 1280932"/>
                <a:gd name="connsiteY17" fmla="*/ 863026 h 1504471"/>
                <a:gd name="connsiteX18" fmla="*/ 992627 w 1280932"/>
                <a:gd name="connsiteY18" fmla="*/ 972208 h 1504471"/>
                <a:gd name="connsiteX19" fmla="*/ 1006275 w 1280932"/>
                <a:gd name="connsiteY19" fmla="*/ 1135981 h 1504471"/>
                <a:gd name="connsiteX20" fmla="*/ 1047218 w 1280932"/>
                <a:gd name="connsiteY20" fmla="*/ 1149629 h 1504471"/>
                <a:gd name="connsiteX21" fmla="*/ 1142753 w 1280932"/>
                <a:gd name="connsiteY21" fmla="*/ 1163277 h 1504471"/>
                <a:gd name="connsiteX22" fmla="*/ 1210991 w 1280932"/>
                <a:gd name="connsiteY22" fmla="*/ 1176925 h 1504471"/>
                <a:gd name="connsiteX23" fmla="*/ 1251935 w 1280932"/>
                <a:gd name="connsiteY23" fmla="*/ 1204220 h 1504471"/>
                <a:gd name="connsiteX24" fmla="*/ 1279230 w 1280932"/>
                <a:gd name="connsiteY24" fmla="*/ 1286107 h 1504471"/>
                <a:gd name="connsiteX25" fmla="*/ 1210991 w 1280932"/>
                <a:gd name="connsiteY25" fmla="*/ 1449880 h 1504471"/>
                <a:gd name="connsiteX26" fmla="*/ 1183696 w 1280932"/>
                <a:gd name="connsiteY26" fmla="*/ 1490823 h 1504471"/>
                <a:gd name="connsiteX27" fmla="*/ 1142753 w 1280932"/>
                <a:gd name="connsiteY27" fmla="*/ 1504471 h 1504471"/>
                <a:gd name="connsiteX28" fmla="*/ 965332 w 1280932"/>
                <a:gd name="connsiteY28" fmla="*/ 1490823 h 1504471"/>
                <a:gd name="connsiteX29" fmla="*/ 883445 w 1280932"/>
                <a:gd name="connsiteY29" fmla="*/ 1463528 h 1504471"/>
                <a:gd name="connsiteX30" fmla="*/ 856150 w 1280932"/>
                <a:gd name="connsiteY30" fmla="*/ 1422584 h 1504471"/>
                <a:gd name="connsiteX31" fmla="*/ 842502 w 1280932"/>
                <a:gd name="connsiteY31" fmla="*/ 1381641 h 1504471"/>
                <a:gd name="connsiteX32" fmla="*/ 760615 w 1280932"/>
                <a:gd name="connsiteY32" fmla="*/ 1258811 h 1504471"/>
                <a:gd name="connsiteX33" fmla="*/ 706024 w 1280932"/>
                <a:gd name="connsiteY33" fmla="*/ 1176925 h 1504471"/>
                <a:gd name="connsiteX34" fmla="*/ 665081 w 1280932"/>
                <a:gd name="connsiteY34" fmla="*/ 1149629 h 1504471"/>
                <a:gd name="connsiteX35" fmla="*/ 637785 w 1280932"/>
                <a:gd name="connsiteY35" fmla="*/ 1108686 h 1504471"/>
                <a:gd name="connsiteX36" fmla="*/ 624138 w 1280932"/>
                <a:gd name="connsiteY36" fmla="*/ 1067743 h 1504471"/>
                <a:gd name="connsiteX37" fmla="*/ 542251 w 1280932"/>
                <a:gd name="connsiteY37" fmla="*/ 985856 h 1504471"/>
                <a:gd name="connsiteX38" fmla="*/ 501308 w 1280932"/>
                <a:gd name="connsiteY38" fmla="*/ 944913 h 1504471"/>
                <a:gd name="connsiteX39" fmla="*/ 474012 w 1280932"/>
                <a:gd name="connsiteY39" fmla="*/ 903969 h 1504471"/>
                <a:gd name="connsiteX40" fmla="*/ 474012 w 1280932"/>
                <a:gd name="connsiteY40" fmla="*/ 685605 h 1504471"/>
                <a:gd name="connsiteX41" fmla="*/ 419421 w 1280932"/>
                <a:gd name="connsiteY41" fmla="*/ 603719 h 1504471"/>
                <a:gd name="connsiteX42" fmla="*/ 337535 w 1280932"/>
                <a:gd name="connsiteY42" fmla="*/ 549128 h 1504471"/>
                <a:gd name="connsiteX43" fmla="*/ 296591 w 1280932"/>
                <a:gd name="connsiteY43" fmla="*/ 521832 h 1504471"/>
                <a:gd name="connsiteX44" fmla="*/ 228353 w 1280932"/>
                <a:gd name="connsiteY44" fmla="*/ 399002 h 1504471"/>
                <a:gd name="connsiteX45" fmla="*/ 187409 w 1280932"/>
                <a:gd name="connsiteY45" fmla="*/ 358059 h 1504471"/>
                <a:gd name="connsiteX46" fmla="*/ 146466 w 1280932"/>
                <a:gd name="connsiteY46" fmla="*/ 303468 h 1504471"/>
                <a:gd name="connsiteX47" fmla="*/ 119170 w 1280932"/>
                <a:gd name="connsiteY47" fmla="*/ 262525 h 1504471"/>
                <a:gd name="connsiteX48" fmla="*/ 78227 w 1280932"/>
                <a:gd name="connsiteY48" fmla="*/ 235229 h 1504471"/>
                <a:gd name="connsiteX49" fmla="*/ 37284 w 1280932"/>
                <a:gd name="connsiteY49" fmla="*/ 153343 h 1504471"/>
                <a:gd name="connsiteX50" fmla="*/ 9988 w 1280932"/>
                <a:gd name="connsiteY50" fmla="*/ 112399 h 1504471"/>
                <a:gd name="connsiteX51" fmla="*/ 50932 w 1280932"/>
                <a:gd name="connsiteY51" fmla="*/ 3217 h 1504471"/>
                <a:gd name="connsiteX52" fmla="*/ 64579 w 1280932"/>
                <a:gd name="connsiteY52" fmla="*/ 3217 h 1504471"/>
                <a:gd name="connsiteX53" fmla="*/ 23636 w 1280932"/>
                <a:gd name="connsiteY53" fmla="*/ 44160 h 15044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1280932" h="1504471">
                  <a:moveTo>
                    <a:pt x="23636" y="44160"/>
                  </a:moveTo>
                  <a:cubicBezTo>
                    <a:pt x="91875" y="48709"/>
                    <a:pt x="162594" y="39020"/>
                    <a:pt x="228353" y="57808"/>
                  </a:cubicBezTo>
                  <a:cubicBezTo>
                    <a:pt x="242185" y="61760"/>
                    <a:pt x="208272" y="85884"/>
                    <a:pt x="214705" y="98751"/>
                  </a:cubicBezTo>
                  <a:cubicBezTo>
                    <a:pt x="221138" y="111618"/>
                    <a:pt x="242000" y="107850"/>
                    <a:pt x="255648" y="112399"/>
                  </a:cubicBezTo>
                  <a:cubicBezTo>
                    <a:pt x="262544" y="107802"/>
                    <a:pt x="321391" y="63384"/>
                    <a:pt x="337535" y="71456"/>
                  </a:cubicBezTo>
                  <a:cubicBezTo>
                    <a:pt x="350402" y="77889"/>
                    <a:pt x="343202" y="100429"/>
                    <a:pt x="351182" y="112399"/>
                  </a:cubicBezTo>
                  <a:cubicBezTo>
                    <a:pt x="380391" y="156213"/>
                    <a:pt x="390143" y="152682"/>
                    <a:pt x="433069" y="166990"/>
                  </a:cubicBezTo>
                  <a:cubicBezTo>
                    <a:pt x="433187" y="167462"/>
                    <a:pt x="453839" y="255999"/>
                    <a:pt x="460365" y="262525"/>
                  </a:cubicBezTo>
                  <a:cubicBezTo>
                    <a:pt x="474751" y="276911"/>
                    <a:pt x="497292" y="279726"/>
                    <a:pt x="514956" y="289820"/>
                  </a:cubicBezTo>
                  <a:cubicBezTo>
                    <a:pt x="529197" y="297958"/>
                    <a:pt x="540910" y="310454"/>
                    <a:pt x="555899" y="317116"/>
                  </a:cubicBezTo>
                  <a:cubicBezTo>
                    <a:pt x="582191" y="328801"/>
                    <a:pt x="613845" y="328451"/>
                    <a:pt x="637785" y="344411"/>
                  </a:cubicBezTo>
                  <a:cubicBezTo>
                    <a:pt x="731642" y="406982"/>
                    <a:pt x="688550" y="388628"/>
                    <a:pt x="760615" y="412650"/>
                  </a:cubicBezTo>
                  <a:cubicBezTo>
                    <a:pt x="801558" y="408101"/>
                    <a:pt x="842810" y="405775"/>
                    <a:pt x="883445" y="399002"/>
                  </a:cubicBezTo>
                  <a:cubicBezTo>
                    <a:pt x="897635" y="396637"/>
                    <a:pt x="910432" y="388843"/>
                    <a:pt x="924388" y="385354"/>
                  </a:cubicBezTo>
                  <a:cubicBezTo>
                    <a:pt x="946892" y="379728"/>
                    <a:pt x="969881" y="376256"/>
                    <a:pt x="992627" y="371707"/>
                  </a:cubicBezTo>
                  <a:cubicBezTo>
                    <a:pt x="994634" y="372108"/>
                    <a:pt x="1099772" y="384127"/>
                    <a:pt x="1101809" y="412650"/>
                  </a:cubicBezTo>
                  <a:cubicBezTo>
                    <a:pt x="1125792" y="748408"/>
                    <a:pt x="1165605" y="690051"/>
                    <a:pt x="1047218" y="808435"/>
                  </a:cubicBezTo>
                  <a:cubicBezTo>
                    <a:pt x="1038120" y="826632"/>
                    <a:pt x="1027937" y="844326"/>
                    <a:pt x="1019923" y="863026"/>
                  </a:cubicBezTo>
                  <a:cubicBezTo>
                    <a:pt x="1004185" y="899749"/>
                    <a:pt x="1000638" y="932152"/>
                    <a:pt x="992627" y="972208"/>
                  </a:cubicBezTo>
                  <a:cubicBezTo>
                    <a:pt x="997176" y="1026799"/>
                    <a:pt x="990165" y="1083623"/>
                    <a:pt x="1006275" y="1135981"/>
                  </a:cubicBezTo>
                  <a:cubicBezTo>
                    <a:pt x="1010506" y="1149731"/>
                    <a:pt x="1033111" y="1146808"/>
                    <a:pt x="1047218" y="1149629"/>
                  </a:cubicBezTo>
                  <a:cubicBezTo>
                    <a:pt x="1078762" y="1155938"/>
                    <a:pt x="1111022" y="1157988"/>
                    <a:pt x="1142753" y="1163277"/>
                  </a:cubicBezTo>
                  <a:cubicBezTo>
                    <a:pt x="1165634" y="1167091"/>
                    <a:pt x="1188245" y="1172376"/>
                    <a:pt x="1210991" y="1176925"/>
                  </a:cubicBezTo>
                  <a:cubicBezTo>
                    <a:pt x="1224639" y="1186023"/>
                    <a:pt x="1243242" y="1190311"/>
                    <a:pt x="1251935" y="1204220"/>
                  </a:cubicBezTo>
                  <a:cubicBezTo>
                    <a:pt x="1267184" y="1228619"/>
                    <a:pt x="1279230" y="1286107"/>
                    <a:pt x="1279230" y="1286107"/>
                  </a:cubicBezTo>
                  <a:cubicBezTo>
                    <a:pt x="1260189" y="1400352"/>
                    <a:pt x="1280932" y="1344968"/>
                    <a:pt x="1210991" y="1449880"/>
                  </a:cubicBezTo>
                  <a:cubicBezTo>
                    <a:pt x="1201893" y="1463528"/>
                    <a:pt x="1199257" y="1485636"/>
                    <a:pt x="1183696" y="1490823"/>
                  </a:cubicBezTo>
                  <a:lnTo>
                    <a:pt x="1142753" y="1504471"/>
                  </a:lnTo>
                  <a:cubicBezTo>
                    <a:pt x="1083613" y="1499922"/>
                    <a:pt x="1023921" y="1500074"/>
                    <a:pt x="965332" y="1490823"/>
                  </a:cubicBezTo>
                  <a:cubicBezTo>
                    <a:pt x="936912" y="1486336"/>
                    <a:pt x="883445" y="1463528"/>
                    <a:pt x="883445" y="1463528"/>
                  </a:cubicBezTo>
                  <a:cubicBezTo>
                    <a:pt x="874347" y="1449880"/>
                    <a:pt x="863485" y="1437255"/>
                    <a:pt x="856150" y="1422584"/>
                  </a:cubicBezTo>
                  <a:cubicBezTo>
                    <a:pt x="849716" y="1409717"/>
                    <a:pt x="849488" y="1394217"/>
                    <a:pt x="842502" y="1381641"/>
                  </a:cubicBezTo>
                  <a:cubicBezTo>
                    <a:pt x="842490" y="1381619"/>
                    <a:pt x="774270" y="1279293"/>
                    <a:pt x="760615" y="1258811"/>
                  </a:cubicBezTo>
                  <a:lnTo>
                    <a:pt x="706024" y="1176925"/>
                  </a:lnTo>
                  <a:lnTo>
                    <a:pt x="665081" y="1149629"/>
                  </a:lnTo>
                  <a:cubicBezTo>
                    <a:pt x="655982" y="1135981"/>
                    <a:pt x="645120" y="1123357"/>
                    <a:pt x="637785" y="1108686"/>
                  </a:cubicBezTo>
                  <a:cubicBezTo>
                    <a:pt x="631351" y="1095819"/>
                    <a:pt x="632970" y="1079099"/>
                    <a:pt x="624138" y="1067743"/>
                  </a:cubicBezTo>
                  <a:cubicBezTo>
                    <a:pt x="600439" y="1037272"/>
                    <a:pt x="569547" y="1013152"/>
                    <a:pt x="542251" y="985856"/>
                  </a:cubicBezTo>
                  <a:cubicBezTo>
                    <a:pt x="528603" y="972208"/>
                    <a:pt x="512014" y="960972"/>
                    <a:pt x="501308" y="944913"/>
                  </a:cubicBezTo>
                  <a:lnTo>
                    <a:pt x="474012" y="903969"/>
                  </a:lnTo>
                  <a:cubicBezTo>
                    <a:pt x="487839" y="821009"/>
                    <a:pt x="502536" y="776882"/>
                    <a:pt x="474012" y="685605"/>
                  </a:cubicBezTo>
                  <a:cubicBezTo>
                    <a:pt x="464227" y="654293"/>
                    <a:pt x="446716" y="621916"/>
                    <a:pt x="419421" y="603719"/>
                  </a:cubicBezTo>
                  <a:lnTo>
                    <a:pt x="337535" y="549128"/>
                  </a:lnTo>
                  <a:lnTo>
                    <a:pt x="296591" y="521832"/>
                  </a:lnTo>
                  <a:cubicBezTo>
                    <a:pt x="279430" y="470347"/>
                    <a:pt x="275281" y="445929"/>
                    <a:pt x="228353" y="399002"/>
                  </a:cubicBezTo>
                  <a:cubicBezTo>
                    <a:pt x="214705" y="385354"/>
                    <a:pt x="199970" y="372713"/>
                    <a:pt x="187409" y="358059"/>
                  </a:cubicBezTo>
                  <a:cubicBezTo>
                    <a:pt x="172606" y="340789"/>
                    <a:pt x="159687" y="321977"/>
                    <a:pt x="146466" y="303468"/>
                  </a:cubicBezTo>
                  <a:cubicBezTo>
                    <a:pt x="136932" y="290121"/>
                    <a:pt x="130768" y="274123"/>
                    <a:pt x="119170" y="262525"/>
                  </a:cubicBezTo>
                  <a:cubicBezTo>
                    <a:pt x="107572" y="250927"/>
                    <a:pt x="91875" y="244328"/>
                    <a:pt x="78227" y="235229"/>
                  </a:cubicBezTo>
                  <a:cubicBezTo>
                    <a:pt x="0" y="117888"/>
                    <a:pt x="93790" y="266354"/>
                    <a:pt x="37284" y="153343"/>
                  </a:cubicBezTo>
                  <a:cubicBezTo>
                    <a:pt x="29948" y="138672"/>
                    <a:pt x="19087" y="126047"/>
                    <a:pt x="9988" y="112399"/>
                  </a:cubicBezTo>
                  <a:cubicBezTo>
                    <a:pt x="19753" y="63573"/>
                    <a:pt x="15789" y="38360"/>
                    <a:pt x="50932" y="3217"/>
                  </a:cubicBezTo>
                  <a:cubicBezTo>
                    <a:pt x="54149" y="0"/>
                    <a:pt x="60030" y="3217"/>
                    <a:pt x="64579" y="3217"/>
                  </a:cubicBezTo>
                  <a:lnTo>
                    <a:pt x="23636" y="44160"/>
                  </a:ln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81" name="80 Forma libre"/>
            <p:cNvSpPr/>
            <p:nvPr/>
          </p:nvSpPr>
          <p:spPr>
            <a:xfrm>
              <a:off x="1555844" y="2447499"/>
              <a:ext cx="310424" cy="301667"/>
            </a:xfrm>
            <a:custGeom>
              <a:avLst/>
              <a:gdLst>
                <a:gd name="connsiteX0" fmla="*/ 27296 w 310424"/>
                <a:gd name="connsiteY0" fmla="*/ 22746 h 301667"/>
                <a:gd name="connsiteX1" fmla="*/ 163774 w 310424"/>
                <a:gd name="connsiteY1" fmla="*/ 50041 h 301667"/>
                <a:gd name="connsiteX2" fmla="*/ 204717 w 310424"/>
                <a:gd name="connsiteY2" fmla="*/ 90985 h 301667"/>
                <a:gd name="connsiteX3" fmla="*/ 286604 w 310424"/>
                <a:gd name="connsiteY3" fmla="*/ 131928 h 301667"/>
                <a:gd name="connsiteX4" fmla="*/ 300252 w 310424"/>
                <a:gd name="connsiteY4" fmla="*/ 172871 h 301667"/>
                <a:gd name="connsiteX5" fmla="*/ 136478 w 310424"/>
                <a:gd name="connsiteY5" fmla="*/ 213814 h 301667"/>
                <a:gd name="connsiteX6" fmla="*/ 40944 w 310424"/>
                <a:gd name="connsiteY6" fmla="*/ 227462 h 301667"/>
                <a:gd name="connsiteX7" fmla="*/ 1 w 310424"/>
                <a:gd name="connsiteY7" fmla="*/ 186519 h 301667"/>
                <a:gd name="connsiteX8" fmla="*/ 27296 w 310424"/>
                <a:gd name="connsiteY8" fmla="*/ 22746 h 301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0424" h="301667">
                  <a:moveTo>
                    <a:pt x="27296" y="22746"/>
                  </a:moveTo>
                  <a:cubicBezTo>
                    <a:pt x="54592" y="0"/>
                    <a:pt x="147011" y="40462"/>
                    <a:pt x="163774" y="50041"/>
                  </a:cubicBezTo>
                  <a:cubicBezTo>
                    <a:pt x="180532" y="59617"/>
                    <a:pt x="189890" y="78629"/>
                    <a:pt x="204717" y="90985"/>
                  </a:cubicBezTo>
                  <a:cubicBezTo>
                    <a:pt x="239991" y="120380"/>
                    <a:pt x="245570" y="118250"/>
                    <a:pt x="286604" y="131928"/>
                  </a:cubicBezTo>
                  <a:cubicBezTo>
                    <a:pt x="291153" y="145576"/>
                    <a:pt x="310424" y="162699"/>
                    <a:pt x="300252" y="172871"/>
                  </a:cubicBezTo>
                  <a:cubicBezTo>
                    <a:pt x="278623" y="194500"/>
                    <a:pt x="163544" y="209303"/>
                    <a:pt x="136478" y="213814"/>
                  </a:cubicBezTo>
                  <a:cubicBezTo>
                    <a:pt x="4700" y="301667"/>
                    <a:pt x="81596" y="288440"/>
                    <a:pt x="40944" y="227462"/>
                  </a:cubicBezTo>
                  <a:cubicBezTo>
                    <a:pt x="30238" y="211403"/>
                    <a:pt x="13649" y="200167"/>
                    <a:pt x="1" y="186519"/>
                  </a:cubicBezTo>
                  <a:cubicBezTo>
                    <a:pt x="23579" y="92207"/>
                    <a:pt x="0" y="45492"/>
                    <a:pt x="27296" y="22746"/>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83" name="82 Forma libre"/>
            <p:cNvSpPr/>
            <p:nvPr/>
          </p:nvSpPr>
          <p:spPr>
            <a:xfrm>
              <a:off x="3589921" y="2896394"/>
              <a:ext cx="249479" cy="395756"/>
            </a:xfrm>
            <a:custGeom>
              <a:avLst/>
              <a:gdLst>
                <a:gd name="connsiteX0" fmla="*/ 24817 w 249479"/>
                <a:gd name="connsiteY0" fmla="*/ 3969 h 395756"/>
                <a:gd name="connsiteX1" fmla="*/ 1004 w 249479"/>
                <a:gd name="connsiteY1" fmla="*/ 27781 h 395756"/>
                <a:gd name="connsiteX2" fmla="*/ 5767 w 249479"/>
                <a:gd name="connsiteY2" fmla="*/ 51594 h 395756"/>
                <a:gd name="connsiteX3" fmla="*/ 10529 w 249479"/>
                <a:gd name="connsiteY3" fmla="*/ 123031 h 395756"/>
                <a:gd name="connsiteX4" fmla="*/ 24817 w 249479"/>
                <a:gd name="connsiteY4" fmla="*/ 165894 h 395756"/>
                <a:gd name="connsiteX5" fmla="*/ 29579 w 249479"/>
                <a:gd name="connsiteY5" fmla="*/ 180181 h 395756"/>
                <a:gd name="connsiteX6" fmla="*/ 34342 w 249479"/>
                <a:gd name="connsiteY6" fmla="*/ 227806 h 395756"/>
                <a:gd name="connsiteX7" fmla="*/ 67679 w 249479"/>
                <a:gd name="connsiteY7" fmla="*/ 265906 h 395756"/>
                <a:gd name="connsiteX8" fmla="*/ 86729 w 249479"/>
                <a:gd name="connsiteY8" fmla="*/ 294481 h 395756"/>
                <a:gd name="connsiteX9" fmla="*/ 101017 w 249479"/>
                <a:gd name="connsiteY9" fmla="*/ 337344 h 395756"/>
                <a:gd name="connsiteX10" fmla="*/ 110542 w 249479"/>
                <a:gd name="connsiteY10" fmla="*/ 365919 h 395756"/>
                <a:gd name="connsiteX11" fmla="*/ 115304 w 249479"/>
                <a:gd name="connsiteY11" fmla="*/ 389731 h 395756"/>
                <a:gd name="connsiteX12" fmla="*/ 129592 w 249479"/>
                <a:gd name="connsiteY12" fmla="*/ 394494 h 395756"/>
                <a:gd name="connsiteX13" fmla="*/ 243892 w 249479"/>
                <a:gd name="connsiteY13" fmla="*/ 389731 h 395756"/>
                <a:gd name="connsiteX14" fmla="*/ 248654 w 249479"/>
                <a:gd name="connsiteY14" fmla="*/ 375444 h 395756"/>
                <a:gd name="connsiteX15" fmla="*/ 239129 w 249479"/>
                <a:gd name="connsiteY15" fmla="*/ 361156 h 395756"/>
                <a:gd name="connsiteX16" fmla="*/ 224842 w 249479"/>
                <a:gd name="connsiteY16" fmla="*/ 332581 h 395756"/>
                <a:gd name="connsiteX17" fmla="*/ 210554 w 249479"/>
                <a:gd name="connsiteY17" fmla="*/ 318294 h 395756"/>
                <a:gd name="connsiteX18" fmla="*/ 191504 w 249479"/>
                <a:gd name="connsiteY18" fmla="*/ 289719 h 395756"/>
                <a:gd name="connsiteX19" fmla="*/ 181979 w 249479"/>
                <a:gd name="connsiteY19" fmla="*/ 261144 h 395756"/>
                <a:gd name="connsiteX20" fmla="*/ 172454 w 249479"/>
                <a:gd name="connsiteY20" fmla="*/ 227806 h 395756"/>
                <a:gd name="connsiteX21" fmla="*/ 162929 w 249479"/>
                <a:gd name="connsiteY21" fmla="*/ 213519 h 395756"/>
                <a:gd name="connsiteX22" fmla="*/ 153404 w 249479"/>
                <a:gd name="connsiteY22" fmla="*/ 184944 h 395756"/>
                <a:gd name="connsiteX23" fmla="*/ 134354 w 249479"/>
                <a:gd name="connsiteY23" fmla="*/ 156369 h 395756"/>
                <a:gd name="connsiteX24" fmla="*/ 120067 w 249479"/>
                <a:gd name="connsiteY24" fmla="*/ 127794 h 395756"/>
                <a:gd name="connsiteX25" fmla="*/ 110542 w 249479"/>
                <a:gd name="connsiteY25" fmla="*/ 99219 h 395756"/>
                <a:gd name="connsiteX26" fmla="*/ 105779 w 249479"/>
                <a:gd name="connsiteY26" fmla="*/ 84931 h 395756"/>
                <a:gd name="connsiteX27" fmla="*/ 101017 w 249479"/>
                <a:gd name="connsiteY27" fmla="*/ 70644 h 395756"/>
                <a:gd name="connsiteX28" fmla="*/ 91492 w 249479"/>
                <a:gd name="connsiteY28" fmla="*/ 51594 h 395756"/>
                <a:gd name="connsiteX29" fmla="*/ 72442 w 249479"/>
                <a:gd name="connsiteY29" fmla="*/ 23019 h 395756"/>
                <a:gd name="connsiteX30" fmla="*/ 43867 w 249479"/>
                <a:gd name="connsiteY30" fmla="*/ 3969 h 395756"/>
                <a:gd name="connsiteX31" fmla="*/ 24817 w 249479"/>
                <a:gd name="connsiteY31" fmla="*/ 3969 h 3957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49479" h="395756">
                  <a:moveTo>
                    <a:pt x="24817" y="3969"/>
                  </a:moveTo>
                  <a:cubicBezTo>
                    <a:pt x="17673" y="7938"/>
                    <a:pt x="2447" y="16236"/>
                    <a:pt x="1004" y="27781"/>
                  </a:cubicBezTo>
                  <a:cubicBezTo>
                    <a:pt x="0" y="35813"/>
                    <a:pt x="4179" y="43656"/>
                    <a:pt x="5767" y="51594"/>
                  </a:cubicBezTo>
                  <a:cubicBezTo>
                    <a:pt x="7354" y="75406"/>
                    <a:pt x="7154" y="99406"/>
                    <a:pt x="10529" y="123031"/>
                  </a:cubicBezTo>
                  <a:cubicBezTo>
                    <a:pt x="10530" y="123037"/>
                    <a:pt x="22435" y="158748"/>
                    <a:pt x="24817" y="165894"/>
                  </a:cubicBezTo>
                  <a:lnTo>
                    <a:pt x="29579" y="180181"/>
                  </a:lnTo>
                  <a:cubicBezTo>
                    <a:pt x="31167" y="196056"/>
                    <a:pt x="29583" y="212578"/>
                    <a:pt x="34342" y="227806"/>
                  </a:cubicBezTo>
                  <a:cubicBezTo>
                    <a:pt x="41653" y="251200"/>
                    <a:pt x="51324" y="255002"/>
                    <a:pt x="67679" y="265906"/>
                  </a:cubicBezTo>
                  <a:cubicBezTo>
                    <a:pt x="74029" y="275431"/>
                    <a:pt x="84847" y="283189"/>
                    <a:pt x="86729" y="294481"/>
                  </a:cubicBezTo>
                  <a:cubicBezTo>
                    <a:pt x="92433" y="328702"/>
                    <a:pt x="86136" y="315021"/>
                    <a:pt x="101017" y="337344"/>
                  </a:cubicBezTo>
                  <a:cubicBezTo>
                    <a:pt x="104192" y="346869"/>
                    <a:pt x="108573" y="356074"/>
                    <a:pt x="110542" y="365919"/>
                  </a:cubicBezTo>
                  <a:cubicBezTo>
                    <a:pt x="112129" y="373856"/>
                    <a:pt x="110814" y="382996"/>
                    <a:pt x="115304" y="389731"/>
                  </a:cubicBezTo>
                  <a:cubicBezTo>
                    <a:pt x="118089" y="393908"/>
                    <a:pt x="124829" y="392906"/>
                    <a:pt x="129592" y="394494"/>
                  </a:cubicBezTo>
                  <a:cubicBezTo>
                    <a:pt x="167692" y="392906"/>
                    <a:pt x="206238" y="395756"/>
                    <a:pt x="243892" y="389731"/>
                  </a:cubicBezTo>
                  <a:cubicBezTo>
                    <a:pt x="248849" y="388938"/>
                    <a:pt x="249479" y="380396"/>
                    <a:pt x="248654" y="375444"/>
                  </a:cubicBezTo>
                  <a:cubicBezTo>
                    <a:pt x="247713" y="369798"/>
                    <a:pt x="242304" y="365919"/>
                    <a:pt x="239129" y="361156"/>
                  </a:cubicBezTo>
                  <a:cubicBezTo>
                    <a:pt x="234357" y="346838"/>
                    <a:pt x="235100" y="344890"/>
                    <a:pt x="224842" y="332581"/>
                  </a:cubicBezTo>
                  <a:cubicBezTo>
                    <a:pt x="220530" y="327407"/>
                    <a:pt x="214689" y="323610"/>
                    <a:pt x="210554" y="318294"/>
                  </a:cubicBezTo>
                  <a:cubicBezTo>
                    <a:pt x="203526" y="309258"/>
                    <a:pt x="191504" y="289719"/>
                    <a:pt x="191504" y="289719"/>
                  </a:cubicBezTo>
                  <a:cubicBezTo>
                    <a:pt x="188329" y="280194"/>
                    <a:pt x="184414" y="270885"/>
                    <a:pt x="181979" y="261144"/>
                  </a:cubicBezTo>
                  <a:cubicBezTo>
                    <a:pt x="180452" y="255036"/>
                    <a:pt x="175872" y="234641"/>
                    <a:pt x="172454" y="227806"/>
                  </a:cubicBezTo>
                  <a:cubicBezTo>
                    <a:pt x="169894" y="222687"/>
                    <a:pt x="166104" y="218281"/>
                    <a:pt x="162929" y="213519"/>
                  </a:cubicBezTo>
                  <a:cubicBezTo>
                    <a:pt x="159754" y="203994"/>
                    <a:pt x="158973" y="193298"/>
                    <a:pt x="153404" y="184944"/>
                  </a:cubicBezTo>
                  <a:lnTo>
                    <a:pt x="134354" y="156369"/>
                  </a:lnTo>
                  <a:cubicBezTo>
                    <a:pt x="116991" y="104274"/>
                    <a:pt x="144680" y="183172"/>
                    <a:pt x="120067" y="127794"/>
                  </a:cubicBezTo>
                  <a:cubicBezTo>
                    <a:pt x="115989" y="118619"/>
                    <a:pt x="113717" y="108744"/>
                    <a:pt x="110542" y="99219"/>
                  </a:cubicBezTo>
                  <a:lnTo>
                    <a:pt x="105779" y="84931"/>
                  </a:lnTo>
                  <a:cubicBezTo>
                    <a:pt x="104192" y="80169"/>
                    <a:pt x="103262" y="75134"/>
                    <a:pt x="101017" y="70644"/>
                  </a:cubicBezTo>
                  <a:cubicBezTo>
                    <a:pt x="97842" y="64294"/>
                    <a:pt x="95145" y="57682"/>
                    <a:pt x="91492" y="51594"/>
                  </a:cubicBezTo>
                  <a:cubicBezTo>
                    <a:pt x="85602" y="41778"/>
                    <a:pt x="81967" y="29369"/>
                    <a:pt x="72442" y="23019"/>
                  </a:cubicBezTo>
                  <a:lnTo>
                    <a:pt x="43867" y="3969"/>
                  </a:lnTo>
                  <a:cubicBezTo>
                    <a:pt x="12280" y="14498"/>
                    <a:pt x="31961" y="0"/>
                    <a:pt x="24817" y="3969"/>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84" name="83 Forma libre"/>
            <p:cNvSpPr/>
            <p:nvPr/>
          </p:nvSpPr>
          <p:spPr>
            <a:xfrm>
              <a:off x="2913063" y="2681288"/>
              <a:ext cx="549770" cy="123825"/>
            </a:xfrm>
            <a:custGeom>
              <a:avLst/>
              <a:gdLst>
                <a:gd name="connsiteX0" fmla="*/ 6350 w 549770"/>
                <a:gd name="connsiteY0" fmla="*/ 19050 h 123825"/>
                <a:gd name="connsiteX1" fmla="*/ 11112 w 549770"/>
                <a:gd name="connsiteY1" fmla="*/ 100012 h 123825"/>
                <a:gd name="connsiteX2" fmla="*/ 15875 w 549770"/>
                <a:gd name="connsiteY2" fmla="*/ 119062 h 123825"/>
                <a:gd name="connsiteX3" fmla="*/ 30162 w 549770"/>
                <a:gd name="connsiteY3" fmla="*/ 123825 h 123825"/>
                <a:gd name="connsiteX4" fmla="*/ 539750 w 549770"/>
                <a:gd name="connsiteY4" fmla="*/ 119062 h 123825"/>
                <a:gd name="connsiteX5" fmla="*/ 549275 w 549770"/>
                <a:gd name="connsiteY5" fmla="*/ 90487 h 123825"/>
                <a:gd name="connsiteX6" fmla="*/ 544512 w 549770"/>
                <a:gd name="connsiteY6" fmla="*/ 28575 h 123825"/>
                <a:gd name="connsiteX7" fmla="*/ 534987 w 549770"/>
                <a:gd name="connsiteY7" fmla="*/ 14287 h 123825"/>
                <a:gd name="connsiteX8" fmla="*/ 530225 w 549770"/>
                <a:gd name="connsiteY8" fmla="*/ 0 h 123825"/>
                <a:gd name="connsiteX9" fmla="*/ 149225 w 549770"/>
                <a:gd name="connsiteY9" fmla="*/ 9525 h 123825"/>
                <a:gd name="connsiteX10" fmla="*/ 49212 w 549770"/>
                <a:gd name="connsiteY10" fmla="*/ 14287 h 123825"/>
                <a:gd name="connsiteX11" fmla="*/ 6350 w 549770"/>
                <a:gd name="connsiteY11" fmla="*/ 19050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49770" h="123825">
                  <a:moveTo>
                    <a:pt x="6350" y="19050"/>
                  </a:moveTo>
                  <a:cubicBezTo>
                    <a:pt x="0" y="33338"/>
                    <a:pt x="8549" y="73100"/>
                    <a:pt x="11112" y="100012"/>
                  </a:cubicBezTo>
                  <a:cubicBezTo>
                    <a:pt x="11733" y="106528"/>
                    <a:pt x="11786" y="113951"/>
                    <a:pt x="15875" y="119062"/>
                  </a:cubicBezTo>
                  <a:cubicBezTo>
                    <a:pt x="19011" y="122982"/>
                    <a:pt x="25400" y="122237"/>
                    <a:pt x="30162" y="123825"/>
                  </a:cubicBezTo>
                  <a:lnTo>
                    <a:pt x="539750" y="119062"/>
                  </a:lnTo>
                  <a:cubicBezTo>
                    <a:pt x="549770" y="118419"/>
                    <a:pt x="549275" y="90487"/>
                    <a:pt x="549275" y="90487"/>
                  </a:cubicBezTo>
                  <a:cubicBezTo>
                    <a:pt x="547687" y="69850"/>
                    <a:pt x="548327" y="48919"/>
                    <a:pt x="544512" y="28575"/>
                  </a:cubicBezTo>
                  <a:cubicBezTo>
                    <a:pt x="543457" y="22949"/>
                    <a:pt x="537547" y="19407"/>
                    <a:pt x="534987" y="14287"/>
                  </a:cubicBezTo>
                  <a:cubicBezTo>
                    <a:pt x="532742" y="9797"/>
                    <a:pt x="531812" y="4762"/>
                    <a:pt x="530225" y="0"/>
                  </a:cubicBezTo>
                  <a:cubicBezTo>
                    <a:pt x="375766" y="19305"/>
                    <a:pt x="531098" y="1313"/>
                    <a:pt x="149225" y="9525"/>
                  </a:cubicBezTo>
                  <a:cubicBezTo>
                    <a:pt x="115857" y="10243"/>
                    <a:pt x="82550" y="12700"/>
                    <a:pt x="49212" y="14287"/>
                  </a:cubicBezTo>
                  <a:cubicBezTo>
                    <a:pt x="16377" y="25232"/>
                    <a:pt x="12700" y="4762"/>
                    <a:pt x="6350" y="19050"/>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85" name="84 Forma libre"/>
            <p:cNvSpPr/>
            <p:nvPr/>
          </p:nvSpPr>
          <p:spPr>
            <a:xfrm>
              <a:off x="2190750" y="2699096"/>
              <a:ext cx="493965" cy="358429"/>
            </a:xfrm>
            <a:custGeom>
              <a:avLst/>
              <a:gdLst>
                <a:gd name="connsiteX0" fmla="*/ 0 w 493965"/>
                <a:gd name="connsiteY0" fmla="*/ 277467 h 358429"/>
                <a:gd name="connsiteX1" fmla="*/ 4763 w 493965"/>
                <a:gd name="connsiteY1" fmla="*/ 291754 h 358429"/>
                <a:gd name="connsiteX2" fmla="*/ 23813 w 493965"/>
                <a:gd name="connsiteY2" fmla="*/ 320329 h 358429"/>
                <a:gd name="connsiteX3" fmla="*/ 28575 w 493965"/>
                <a:gd name="connsiteY3" fmla="*/ 344142 h 358429"/>
                <a:gd name="connsiteX4" fmla="*/ 57150 w 493965"/>
                <a:gd name="connsiteY4" fmla="*/ 358429 h 358429"/>
                <a:gd name="connsiteX5" fmla="*/ 100013 w 493965"/>
                <a:gd name="connsiteY5" fmla="*/ 348904 h 358429"/>
                <a:gd name="connsiteX6" fmla="*/ 123825 w 493965"/>
                <a:gd name="connsiteY6" fmla="*/ 329854 h 358429"/>
                <a:gd name="connsiteX7" fmla="*/ 157163 w 493965"/>
                <a:gd name="connsiteY7" fmla="*/ 301279 h 358429"/>
                <a:gd name="connsiteX8" fmla="*/ 171450 w 493965"/>
                <a:gd name="connsiteY8" fmla="*/ 291754 h 358429"/>
                <a:gd name="connsiteX9" fmla="*/ 204788 w 493965"/>
                <a:gd name="connsiteY9" fmla="*/ 282229 h 358429"/>
                <a:gd name="connsiteX10" fmla="*/ 219075 w 493965"/>
                <a:gd name="connsiteY10" fmla="*/ 277467 h 358429"/>
                <a:gd name="connsiteX11" fmla="*/ 247650 w 493965"/>
                <a:gd name="connsiteY11" fmla="*/ 263179 h 358429"/>
                <a:gd name="connsiteX12" fmla="*/ 261938 w 493965"/>
                <a:gd name="connsiteY12" fmla="*/ 253654 h 358429"/>
                <a:gd name="connsiteX13" fmla="*/ 280988 w 493965"/>
                <a:gd name="connsiteY13" fmla="*/ 248892 h 358429"/>
                <a:gd name="connsiteX14" fmla="*/ 309563 w 493965"/>
                <a:gd name="connsiteY14" fmla="*/ 239367 h 358429"/>
                <a:gd name="connsiteX15" fmla="*/ 323850 w 493965"/>
                <a:gd name="connsiteY15" fmla="*/ 234604 h 358429"/>
                <a:gd name="connsiteX16" fmla="*/ 338138 w 493965"/>
                <a:gd name="connsiteY16" fmla="*/ 225079 h 358429"/>
                <a:gd name="connsiteX17" fmla="*/ 366713 w 493965"/>
                <a:gd name="connsiteY17" fmla="*/ 220317 h 358429"/>
                <a:gd name="connsiteX18" fmla="*/ 395288 w 493965"/>
                <a:gd name="connsiteY18" fmla="*/ 210792 h 358429"/>
                <a:gd name="connsiteX19" fmla="*/ 419100 w 493965"/>
                <a:gd name="connsiteY19" fmla="*/ 186979 h 358429"/>
                <a:gd name="connsiteX20" fmla="*/ 452438 w 493965"/>
                <a:gd name="connsiteY20" fmla="*/ 139354 h 358429"/>
                <a:gd name="connsiteX21" fmla="*/ 457200 w 493965"/>
                <a:gd name="connsiteY21" fmla="*/ 125067 h 358429"/>
                <a:gd name="connsiteX22" fmla="*/ 485775 w 493965"/>
                <a:gd name="connsiteY22" fmla="*/ 101254 h 358429"/>
                <a:gd name="connsiteX23" fmla="*/ 485775 w 493965"/>
                <a:gd name="connsiteY23" fmla="*/ 48867 h 358429"/>
                <a:gd name="connsiteX24" fmla="*/ 481013 w 493965"/>
                <a:gd name="connsiteY24" fmla="*/ 34579 h 358429"/>
                <a:gd name="connsiteX25" fmla="*/ 466725 w 493965"/>
                <a:gd name="connsiteY25" fmla="*/ 25054 h 358429"/>
                <a:gd name="connsiteX26" fmla="*/ 457200 w 493965"/>
                <a:gd name="connsiteY26" fmla="*/ 10767 h 358429"/>
                <a:gd name="connsiteX27" fmla="*/ 442913 w 493965"/>
                <a:gd name="connsiteY27" fmla="*/ 1242 h 358429"/>
                <a:gd name="connsiteX28" fmla="*/ 400050 w 493965"/>
                <a:gd name="connsiteY28" fmla="*/ 34579 h 358429"/>
                <a:gd name="connsiteX29" fmla="*/ 376238 w 493965"/>
                <a:gd name="connsiteY29" fmla="*/ 39342 h 358429"/>
                <a:gd name="connsiteX30" fmla="*/ 361950 w 493965"/>
                <a:gd name="connsiteY30" fmla="*/ 44104 h 358429"/>
                <a:gd name="connsiteX31" fmla="*/ 304800 w 493965"/>
                <a:gd name="connsiteY31" fmla="*/ 72679 h 358429"/>
                <a:gd name="connsiteX32" fmla="*/ 290513 w 493965"/>
                <a:gd name="connsiteY32" fmla="*/ 77442 h 358429"/>
                <a:gd name="connsiteX33" fmla="*/ 276225 w 493965"/>
                <a:gd name="connsiteY33" fmla="*/ 82204 h 358429"/>
                <a:gd name="connsiteX34" fmla="*/ 261938 w 493965"/>
                <a:gd name="connsiteY34" fmla="*/ 96492 h 358429"/>
                <a:gd name="connsiteX35" fmla="*/ 247650 w 493965"/>
                <a:gd name="connsiteY35" fmla="*/ 106017 h 358429"/>
                <a:gd name="connsiteX36" fmla="*/ 228600 w 493965"/>
                <a:gd name="connsiteY36" fmla="*/ 125067 h 358429"/>
                <a:gd name="connsiteX37" fmla="*/ 114300 w 493965"/>
                <a:gd name="connsiteY37" fmla="*/ 201267 h 358429"/>
                <a:gd name="connsiteX38" fmla="*/ 0 w 493965"/>
                <a:gd name="connsiteY38" fmla="*/ 277467 h 358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493965" h="358429">
                  <a:moveTo>
                    <a:pt x="0" y="277467"/>
                  </a:moveTo>
                  <a:cubicBezTo>
                    <a:pt x="1588" y="282229"/>
                    <a:pt x="2325" y="287366"/>
                    <a:pt x="4763" y="291754"/>
                  </a:cubicBezTo>
                  <a:cubicBezTo>
                    <a:pt x="10323" y="301761"/>
                    <a:pt x="23813" y="320329"/>
                    <a:pt x="23813" y="320329"/>
                  </a:cubicBezTo>
                  <a:cubicBezTo>
                    <a:pt x="25400" y="328267"/>
                    <a:pt x="24559" y="337114"/>
                    <a:pt x="28575" y="344142"/>
                  </a:cubicBezTo>
                  <a:cubicBezTo>
                    <a:pt x="32920" y="351745"/>
                    <a:pt x="49816" y="355985"/>
                    <a:pt x="57150" y="358429"/>
                  </a:cubicBezTo>
                  <a:cubicBezTo>
                    <a:pt x="57446" y="358380"/>
                    <a:pt x="93841" y="353842"/>
                    <a:pt x="100013" y="348904"/>
                  </a:cubicBezTo>
                  <a:cubicBezTo>
                    <a:pt x="130789" y="324284"/>
                    <a:pt x="87912" y="341827"/>
                    <a:pt x="123825" y="329854"/>
                  </a:cubicBezTo>
                  <a:cubicBezTo>
                    <a:pt x="141133" y="312547"/>
                    <a:pt x="135781" y="316553"/>
                    <a:pt x="157163" y="301279"/>
                  </a:cubicBezTo>
                  <a:cubicBezTo>
                    <a:pt x="161820" y="297952"/>
                    <a:pt x="166331" y="294314"/>
                    <a:pt x="171450" y="291754"/>
                  </a:cubicBezTo>
                  <a:cubicBezTo>
                    <a:pt x="179057" y="287951"/>
                    <a:pt x="197675" y="284261"/>
                    <a:pt x="204788" y="282229"/>
                  </a:cubicBezTo>
                  <a:cubicBezTo>
                    <a:pt x="209615" y="280850"/>
                    <a:pt x="214313" y="279054"/>
                    <a:pt x="219075" y="277467"/>
                  </a:cubicBezTo>
                  <a:cubicBezTo>
                    <a:pt x="260024" y="250169"/>
                    <a:pt x="208214" y="282898"/>
                    <a:pt x="247650" y="263179"/>
                  </a:cubicBezTo>
                  <a:cubicBezTo>
                    <a:pt x="252770" y="260619"/>
                    <a:pt x="256677" y="255909"/>
                    <a:pt x="261938" y="253654"/>
                  </a:cubicBezTo>
                  <a:cubicBezTo>
                    <a:pt x="267954" y="251076"/>
                    <a:pt x="274719" y="250773"/>
                    <a:pt x="280988" y="248892"/>
                  </a:cubicBezTo>
                  <a:cubicBezTo>
                    <a:pt x="290605" y="246007"/>
                    <a:pt x="300038" y="242542"/>
                    <a:pt x="309563" y="239367"/>
                  </a:cubicBezTo>
                  <a:cubicBezTo>
                    <a:pt x="314325" y="237779"/>
                    <a:pt x="319673" y="237389"/>
                    <a:pt x="323850" y="234604"/>
                  </a:cubicBezTo>
                  <a:cubicBezTo>
                    <a:pt x="328613" y="231429"/>
                    <a:pt x="332708" y="226889"/>
                    <a:pt x="338138" y="225079"/>
                  </a:cubicBezTo>
                  <a:cubicBezTo>
                    <a:pt x="347299" y="222026"/>
                    <a:pt x="357188" y="221904"/>
                    <a:pt x="366713" y="220317"/>
                  </a:cubicBezTo>
                  <a:cubicBezTo>
                    <a:pt x="376238" y="217142"/>
                    <a:pt x="389719" y="219146"/>
                    <a:pt x="395288" y="210792"/>
                  </a:cubicBezTo>
                  <a:cubicBezTo>
                    <a:pt x="407988" y="191742"/>
                    <a:pt x="400050" y="199679"/>
                    <a:pt x="419100" y="186979"/>
                  </a:cubicBezTo>
                  <a:cubicBezTo>
                    <a:pt x="442553" y="151800"/>
                    <a:pt x="431281" y="167562"/>
                    <a:pt x="452438" y="139354"/>
                  </a:cubicBezTo>
                  <a:cubicBezTo>
                    <a:pt x="454025" y="134592"/>
                    <a:pt x="454415" y="129244"/>
                    <a:pt x="457200" y="125067"/>
                  </a:cubicBezTo>
                  <a:cubicBezTo>
                    <a:pt x="464534" y="114066"/>
                    <a:pt x="475233" y="108282"/>
                    <a:pt x="485775" y="101254"/>
                  </a:cubicBezTo>
                  <a:cubicBezTo>
                    <a:pt x="493965" y="76688"/>
                    <a:pt x="492744" y="87198"/>
                    <a:pt x="485775" y="48867"/>
                  </a:cubicBezTo>
                  <a:cubicBezTo>
                    <a:pt x="484877" y="43928"/>
                    <a:pt x="484149" y="38499"/>
                    <a:pt x="481013" y="34579"/>
                  </a:cubicBezTo>
                  <a:cubicBezTo>
                    <a:pt x="477437" y="30109"/>
                    <a:pt x="471488" y="28229"/>
                    <a:pt x="466725" y="25054"/>
                  </a:cubicBezTo>
                  <a:cubicBezTo>
                    <a:pt x="463550" y="20292"/>
                    <a:pt x="461247" y="14814"/>
                    <a:pt x="457200" y="10767"/>
                  </a:cubicBezTo>
                  <a:cubicBezTo>
                    <a:pt x="453153" y="6720"/>
                    <a:pt x="448500" y="0"/>
                    <a:pt x="442913" y="1242"/>
                  </a:cubicBezTo>
                  <a:cubicBezTo>
                    <a:pt x="394951" y="11900"/>
                    <a:pt x="430542" y="19333"/>
                    <a:pt x="400050" y="34579"/>
                  </a:cubicBezTo>
                  <a:cubicBezTo>
                    <a:pt x="392810" y="38199"/>
                    <a:pt x="384091" y="37379"/>
                    <a:pt x="376238" y="39342"/>
                  </a:cubicBezTo>
                  <a:cubicBezTo>
                    <a:pt x="371368" y="40560"/>
                    <a:pt x="366713" y="42517"/>
                    <a:pt x="361950" y="44104"/>
                  </a:cubicBezTo>
                  <a:cubicBezTo>
                    <a:pt x="325019" y="68725"/>
                    <a:pt x="344237" y="59533"/>
                    <a:pt x="304800" y="72679"/>
                  </a:cubicBezTo>
                  <a:lnTo>
                    <a:pt x="290513" y="77442"/>
                  </a:lnTo>
                  <a:lnTo>
                    <a:pt x="276225" y="82204"/>
                  </a:lnTo>
                  <a:cubicBezTo>
                    <a:pt x="271463" y="86967"/>
                    <a:pt x="267112" y="92180"/>
                    <a:pt x="261938" y="96492"/>
                  </a:cubicBezTo>
                  <a:cubicBezTo>
                    <a:pt x="257541" y="100156"/>
                    <a:pt x="251698" y="101970"/>
                    <a:pt x="247650" y="106017"/>
                  </a:cubicBezTo>
                  <a:cubicBezTo>
                    <a:pt x="224660" y="129006"/>
                    <a:pt x="250374" y="114179"/>
                    <a:pt x="228600" y="125067"/>
                  </a:cubicBezTo>
                  <a:cubicBezTo>
                    <a:pt x="112954" y="197345"/>
                    <a:pt x="114300" y="151575"/>
                    <a:pt x="114300" y="201267"/>
                  </a:cubicBezTo>
                  <a:lnTo>
                    <a:pt x="0" y="277467"/>
                  </a:ln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82" name="154 Grupo"/>
          <p:cNvGrpSpPr>
            <a:grpSpLocks/>
          </p:cNvGrpSpPr>
          <p:nvPr/>
        </p:nvGrpSpPr>
        <p:grpSpPr bwMode="auto">
          <a:xfrm>
            <a:off x="2887663" y="936625"/>
            <a:ext cx="2779712" cy="4808538"/>
            <a:chOff x="1362489" y="937271"/>
            <a:chExt cx="2779790" cy="4808477"/>
          </a:xfrm>
        </p:grpSpPr>
        <p:grpSp>
          <p:nvGrpSpPr>
            <p:cNvPr id="45071" name="47 Grupo"/>
            <p:cNvGrpSpPr>
              <a:grpSpLocks/>
            </p:cNvGrpSpPr>
            <p:nvPr/>
          </p:nvGrpSpPr>
          <p:grpSpPr bwMode="auto">
            <a:xfrm rot="6280929">
              <a:off x="1643667" y="2214757"/>
              <a:ext cx="601706" cy="174958"/>
              <a:chOff x="-2101935" y="2110963"/>
              <a:chExt cx="1074911" cy="245435"/>
            </a:xfrm>
          </p:grpSpPr>
          <p:cxnSp>
            <p:nvCxnSpPr>
              <p:cNvPr id="136" name="135 Conector recto"/>
              <p:cNvCxnSpPr/>
              <p:nvPr/>
            </p:nvCxnSpPr>
            <p:spPr>
              <a:xfrm>
                <a:off x="-1982536" y="2298686"/>
                <a:ext cx="643758" cy="222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37" name="136 Medio marco"/>
              <p:cNvSpPr/>
              <p:nvPr/>
            </p:nvSpPr>
            <p:spPr>
              <a:xfrm rot="19317412">
                <a:off x="-1266613" y="2171194"/>
                <a:ext cx="195679" cy="218250"/>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38" name="137 Medio marco"/>
              <p:cNvSpPr/>
              <p:nvPr/>
            </p:nvSpPr>
            <p:spPr>
              <a:xfrm rot="8264046">
                <a:off x="-2157217" y="2144998"/>
                <a:ext cx="190008" cy="187072"/>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87" name="48 Grupo"/>
            <p:cNvGrpSpPr/>
            <p:nvPr/>
          </p:nvGrpSpPr>
          <p:grpSpPr>
            <a:xfrm rot="1917844">
              <a:off x="3215024" y="2214041"/>
              <a:ext cx="601706" cy="174958"/>
              <a:chOff x="-2101935" y="2110963"/>
              <a:chExt cx="1074911" cy="245435"/>
            </a:xfrm>
            <a:solidFill>
              <a:schemeClr val="accent2"/>
            </a:solidFill>
          </p:grpSpPr>
          <p:cxnSp>
            <p:nvCxnSpPr>
              <p:cNvPr id="133" name="132 Conector recto"/>
              <p:cNvCxnSpPr/>
              <p:nvPr/>
            </p:nvCxnSpPr>
            <p:spPr>
              <a:xfrm>
                <a:off x="-1928858" y="2214554"/>
                <a:ext cx="642942" cy="1588"/>
              </a:xfrm>
              <a:prstGeom prst="line">
                <a:avLst/>
              </a:prstGeom>
              <a:grpFill/>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34" name="133 Medio marco"/>
              <p:cNvSpPr/>
              <p:nvPr/>
            </p:nvSpPr>
            <p:spPr>
              <a:xfrm rot="19317412">
                <a:off x="-1223975" y="2136278"/>
                <a:ext cx="196951" cy="220120"/>
              </a:xfrm>
              <a:prstGeom prst="halfFrame">
                <a:avLst>
                  <a:gd name="adj1" fmla="val 0"/>
                  <a:gd name="adj2" fmla="val 0"/>
                </a:avLst>
              </a:pr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35" name="134 Medio marco"/>
              <p:cNvSpPr/>
              <p:nvPr/>
            </p:nvSpPr>
            <p:spPr>
              <a:xfrm rot="8264046">
                <a:off x="-2101935" y="2110963"/>
                <a:ext cx="190799" cy="191385"/>
              </a:xfrm>
              <a:prstGeom prst="halfFrame">
                <a:avLst>
                  <a:gd name="adj1" fmla="val 0"/>
                  <a:gd name="adj2" fmla="val 0"/>
                </a:avLst>
              </a:pr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45073" name="52 Grupo"/>
            <p:cNvGrpSpPr>
              <a:grpSpLocks/>
            </p:cNvGrpSpPr>
            <p:nvPr/>
          </p:nvGrpSpPr>
          <p:grpSpPr bwMode="auto">
            <a:xfrm rot="5118421">
              <a:off x="2786693" y="2357411"/>
              <a:ext cx="601706" cy="174958"/>
              <a:chOff x="-2101935" y="2110963"/>
              <a:chExt cx="1074911" cy="245435"/>
            </a:xfrm>
          </p:grpSpPr>
          <p:cxnSp>
            <p:nvCxnSpPr>
              <p:cNvPr id="130" name="129 Conector recto"/>
              <p:cNvCxnSpPr/>
              <p:nvPr/>
            </p:nvCxnSpPr>
            <p:spPr>
              <a:xfrm>
                <a:off x="-1994712" y="2283857"/>
                <a:ext cx="640921" cy="222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31" name="130 Medio marco"/>
              <p:cNvSpPr/>
              <p:nvPr/>
            </p:nvSpPr>
            <p:spPr>
              <a:xfrm rot="19317412">
                <a:off x="-1292589" y="2183267"/>
                <a:ext cx="195679" cy="202662"/>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32" name="131 Medio marco"/>
              <p:cNvSpPr/>
              <p:nvPr/>
            </p:nvSpPr>
            <p:spPr>
              <a:xfrm rot="8264046">
                <a:off x="-2134047" y="2128904"/>
                <a:ext cx="192844" cy="187072"/>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45074" name="56 Grupo"/>
            <p:cNvGrpSpPr>
              <a:grpSpLocks/>
            </p:cNvGrpSpPr>
            <p:nvPr/>
          </p:nvGrpSpPr>
          <p:grpSpPr bwMode="auto">
            <a:xfrm rot="5970573">
              <a:off x="2264661" y="2357576"/>
              <a:ext cx="601706" cy="174958"/>
              <a:chOff x="-2101935" y="2110963"/>
              <a:chExt cx="1074911" cy="245435"/>
            </a:xfrm>
          </p:grpSpPr>
          <p:cxnSp>
            <p:nvCxnSpPr>
              <p:cNvPr id="127" name="126 Conector recto"/>
              <p:cNvCxnSpPr/>
              <p:nvPr/>
            </p:nvCxnSpPr>
            <p:spPr>
              <a:xfrm>
                <a:off x="-1977422" y="2308426"/>
                <a:ext cx="643756" cy="222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28" name="127 Medio marco"/>
              <p:cNvSpPr/>
              <p:nvPr/>
            </p:nvSpPr>
            <p:spPr>
              <a:xfrm rot="19317412">
                <a:off x="-1287639" y="2192135"/>
                <a:ext cx="195679" cy="207114"/>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29" name="128 Medio marco"/>
              <p:cNvSpPr/>
              <p:nvPr/>
            </p:nvSpPr>
            <p:spPr>
              <a:xfrm rot="8264046">
                <a:off x="-2166727" y="2167792"/>
                <a:ext cx="192844" cy="182618"/>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45075" name="60 Grupo"/>
            <p:cNvGrpSpPr>
              <a:grpSpLocks/>
            </p:cNvGrpSpPr>
            <p:nvPr/>
          </p:nvGrpSpPr>
          <p:grpSpPr bwMode="auto">
            <a:xfrm rot="4961737">
              <a:off x="2932286" y="1150645"/>
              <a:ext cx="601706" cy="174958"/>
              <a:chOff x="-2101935" y="2110963"/>
              <a:chExt cx="1074911" cy="245435"/>
            </a:xfrm>
          </p:grpSpPr>
          <p:cxnSp>
            <p:nvCxnSpPr>
              <p:cNvPr id="124" name="123 Conector recto"/>
              <p:cNvCxnSpPr/>
              <p:nvPr/>
            </p:nvCxnSpPr>
            <p:spPr>
              <a:xfrm>
                <a:off x="-1976029" y="2326012"/>
                <a:ext cx="635249" cy="222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25" name="124 Medio marco"/>
              <p:cNvSpPr/>
              <p:nvPr/>
            </p:nvSpPr>
            <p:spPr>
              <a:xfrm rot="19317412">
                <a:off x="-1297354" y="2212667"/>
                <a:ext cx="198515" cy="211568"/>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26" name="125 Medio marco"/>
              <p:cNvSpPr/>
              <p:nvPr/>
            </p:nvSpPr>
            <p:spPr>
              <a:xfrm rot="8264046">
                <a:off x="-2131420" y="2202275"/>
                <a:ext cx="190007" cy="187072"/>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45076" name="64 Grupo"/>
            <p:cNvGrpSpPr>
              <a:grpSpLocks/>
            </p:cNvGrpSpPr>
            <p:nvPr/>
          </p:nvGrpSpPr>
          <p:grpSpPr bwMode="auto">
            <a:xfrm rot="4998324">
              <a:off x="2429501" y="1214375"/>
              <a:ext cx="601706" cy="174958"/>
              <a:chOff x="-2101935" y="2110963"/>
              <a:chExt cx="1074911" cy="245435"/>
            </a:xfrm>
          </p:grpSpPr>
          <p:cxnSp>
            <p:nvCxnSpPr>
              <p:cNvPr id="121" name="120 Conector recto"/>
              <p:cNvCxnSpPr/>
              <p:nvPr/>
            </p:nvCxnSpPr>
            <p:spPr>
              <a:xfrm>
                <a:off x="-1991544" y="2283692"/>
                <a:ext cx="643758" cy="222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22" name="121 Medio marco"/>
              <p:cNvSpPr/>
              <p:nvPr/>
            </p:nvSpPr>
            <p:spPr>
              <a:xfrm rot="19317412">
                <a:off x="-1305604" y="2165530"/>
                <a:ext cx="195680" cy="209342"/>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23" name="122 Medio marco"/>
              <p:cNvSpPr/>
              <p:nvPr/>
            </p:nvSpPr>
            <p:spPr>
              <a:xfrm rot="8264046">
                <a:off x="-2147555" y="2175029"/>
                <a:ext cx="190008" cy="184844"/>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45077" name="68 Grupo"/>
            <p:cNvGrpSpPr>
              <a:grpSpLocks/>
            </p:cNvGrpSpPr>
            <p:nvPr/>
          </p:nvGrpSpPr>
          <p:grpSpPr bwMode="auto">
            <a:xfrm rot="6304656">
              <a:off x="1362699" y="2154750"/>
              <a:ext cx="601706" cy="174958"/>
              <a:chOff x="-2101935" y="2110963"/>
              <a:chExt cx="1074911" cy="245435"/>
            </a:xfrm>
          </p:grpSpPr>
          <p:cxnSp>
            <p:nvCxnSpPr>
              <p:cNvPr id="118" name="117 Conector recto"/>
              <p:cNvCxnSpPr/>
              <p:nvPr/>
            </p:nvCxnSpPr>
            <p:spPr>
              <a:xfrm>
                <a:off x="-1928102" y="2225618"/>
                <a:ext cx="643756" cy="445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19" name="118 Medio marco"/>
              <p:cNvSpPr/>
              <p:nvPr/>
            </p:nvSpPr>
            <p:spPr>
              <a:xfrm rot="19317412">
                <a:off x="-1218288" y="2197899"/>
                <a:ext cx="198515" cy="220478"/>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20" name="119 Medio marco"/>
              <p:cNvSpPr/>
              <p:nvPr/>
            </p:nvSpPr>
            <p:spPr>
              <a:xfrm rot="8264046">
                <a:off x="-2105883" y="2125434"/>
                <a:ext cx="190008" cy="191526"/>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45078" name="72 Grupo"/>
            <p:cNvGrpSpPr>
              <a:grpSpLocks/>
            </p:cNvGrpSpPr>
            <p:nvPr/>
          </p:nvGrpSpPr>
          <p:grpSpPr bwMode="auto">
            <a:xfrm rot="6188605">
              <a:off x="2666756" y="4316931"/>
              <a:ext cx="601706" cy="174958"/>
              <a:chOff x="-2101935" y="2110963"/>
              <a:chExt cx="1074911" cy="245435"/>
            </a:xfrm>
          </p:grpSpPr>
          <p:cxnSp>
            <p:nvCxnSpPr>
              <p:cNvPr id="115" name="114 Conector recto"/>
              <p:cNvCxnSpPr/>
              <p:nvPr/>
            </p:nvCxnSpPr>
            <p:spPr>
              <a:xfrm>
                <a:off x="-1915065" y="2279055"/>
                <a:ext cx="632414" cy="222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16" name="115 Medio marco"/>
              <p:cNvSpPr/>
              <p:nvPr/>
            </p:nvSpPr>
            <p:spPr>
              <a:xfrm rot="19317412">
                <a:off x="-1218357" y="2207580"/>
                <a:ext cx="195679" cy="189299"/>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17" name="116 Medio marco"/>
              <p:cNvSpPr/>
              <p:nvPr/>
            </p:nvSpPr>
            <p:spPr>
              <a:xfrm rot="8264046">
                <a:off x="-2093306" y="2174149"/>
                <a:ext cx="190008" cy="189298"/>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45079" name="76 Grupo"/>
            <p:cNvGrpSpPr>
              <a:grpSpLocks/>
            </p:cNvGrpSpPr>
            <p:nvPr/>
          </p:nvGrpSpPr>
          <p:grpSpPr bwMode="auto">
            <a:xfrm rot="3062697">
              <a:off x="3500937" y="4285884"/>
              <a:ext cx="601706" cy="174958"/>
              <a:chOff x="-2101935" y="2110963"/>
              <a:chExt cx="1074911" cy="245435"/>
            </a:xfrm>
          </p:grpSpPr>
          <p:cxnSp>
            <p:nvCxnSpPr>
              <p:cNvPr id="112" name="111 Conector recto"/>
              <p:cNvCxnSpPr/>
              <p:nvPr/>
            </p:nvCxnSpPr>
            <p:spPr>
              <a:xfrm>
                <a:off x="-1941463" y="2207461"/>
                <a:ext cx="646593" cy="445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13" name="112 Medio marco"/>
              <p:cNvSpPr/>
              <p:nvPr/>
            </p:nvSpPr>
            <p:spPr>
              <a:xfrm rot="19317412">
                <a:off x="-1263812" y="2107749"/>
                <a:ext cx="198515" cy="247203"/>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14" name="113 Medio marco"/>
              <p:cNvSpPr/>
              <p:nvPr/>
            </p:nvSpPr>
            <p:spPr>
              <a:xfrm rot="8264046">
                <a:off x="-2104214" y="2107648"/>
                <a:ext cx="190008" cy="191526"/>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45080" name="80 Grupo"/>
            <p:cNvGrpSpPr>
              <a:grpSpLocks/>
            </p:cNvGrpSpPr>
            <p:nvPr/>
          </p:nvGrpSpPr>
          <p:grpSpPr bwMode="auto">
            <a:xfrm rot="-1699268">
              <a:off x="1362489" y="2785525"/>
              <a:ext cx="601706" cy="174958"/>
              <a:chOff x="-2101935" y="2110963"/>
              <a:chExt cx="1074911" cy="245435"/>
            </a:xfrm>
          </p:grpSpPr>
          <p:cxnSp>
            <p:nvCxnSpPr>
              <p:cNvPr id="109" name="108 Conector recto"/>
              <p:cNvCxnSpPr/>
              <p:nvPr/>
            </p:nvCxnSpPr>
            <p:spPr>
              <a:xfrm>
                <a:off x="-1926094" y="2201497"/>
                <a:ext cx="646620" cy="222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10" name="109 Medio marco"/>
              <p:cNvSpPr/>
              <p:nvPr/>
            </p:nvSpPr>
            <p:spPr>
              <a:xfrm rot="19317412">
                <a:off x="-1198419" y="2076010"/>
                <a:ext cx="195687" cy="202652"/>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11" name="110 Medio marco"/>
              <p:cNvSpPr/>
              <p:nvPr/>
            </p:nvSpPr>
            <p:spPr>
              <a:xfrm rot="8264046">
                <a:off x="-2078470" y="2044116"/>
                <a:ext cx="190016" cy="187064"/>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45081" name="84 Grupo"/>
            <p:cNvGrpSpPr>
              <a:grpSpLocks/>
            </p:cNvGrpSpPr>
            <p:nvPr/>
          </p:nvGrpSpPr>
          <p:grpSpPr bwMode="auto">
            <a:xfrm>
              <a:off x="3143238" y="4785717"/>
              <a:ext cx="601706" cy="174958"/>
              <a:chOff x="-2101935" y="2110963"/>
              <a:chExt cx="1074911" cy="245435"/>
            </a:xfrm>
          </p:grpSpPr>
          <p:cxnSp>
            <p:nvCxnSpPr>
              <p:cNvPr id="106" name="105 Conector recto"/>
              <p:cNvCxnSpPr/>
              <p:nvPr/>
            </p:nvCxnSpPr>
            <p:spPr>
              <a:xfrm>
                <a:off x="-1930922" y="2212849"/>
                <a:ext cx="646620" cy="222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07" name="106 Medio marco"/>
              <p:cNvSpPr/>
              <p:nvPr/>
            </p:nvSpPr>
            <p:spPr>
              <a:xfrm rot="19317412">
                <a:off x="-1221909" y="2134906"/>
                <a:ext cx="195687" cy="220468"/>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08" name="107 Medio marco"/>
              <p:cNvSpPr/>
              <p:nvPr/>
            </p:nvSpPr>
            <p:spPr>
              <a:xfrm rot="8264046">
                <a:off x="-2098249" y="2110409"/>
                <a:ext cx="190016" cy="191518"/>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45082" name="88 Grupo"/>
            <p:cNvGrpSpPr>
              <a:grpSpLocks/>
            </p:cNvGrpSpPr>
            <p:nvPr/>
          </p:nvGrpSpPr>
          <p:grpSpPr bwMode="auto">
            <a:xfrm rot="6025953">
              <a:off x="2769255" y="5010685"/>
              <a:ext cx="601706" cy="174958"/>
              <a:chOff x="-2101935" y="2110963"/>
              <a:chExt cx="1074911" cy="245435"/>
            </a:xfrm>
          </p:grpSpPr>
          <p:cxnSp>
            <p:nvCxnSpPr>
              <p:cNvPr id="103" name="102 Conector recto"/>
              <p:cNvCxnSpPr/>
              <p:nvPr/>
            </p:nvCxnSpPr>
            <p:spPr>
              <a:xfrm>
                <a:off x="-1933897" y="2282772"/>
                <a:ext cx="643756" cy="222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04" name="103 Medio marco"/>
              <p:cNvSpPr/>
              <p:nvPr/>
            </p:nvSpPr>
            <p:spPr>
              <a:xfrm rot="19317412">
                <a:off x="-1223053" y="2198126"/>
                <a:ext cx="198515" cy="216024"/>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05" name="104 Medio marco"/>
              <p:cNvSpPr/>
              <p:nvPr/>
            </p:nvSpPr>
            <p:spPr>
              <a:xfrm rot="8264046">
                <a:off x="-2102790" y="2173792"/>
                <a:ext cx="192844" cy="189298"/>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45083" name="92 Grupo"/>
            <p:cNvGrpSpPr>
              <a:grpSpLocks/>
            </p:cNvGrpSpPr>
            <p:nvPr/>
          </p:nvGrpSpPr>
          <p:grpSpPr bwMode="auto">
            <a:xfrm rot="-2821994">
              <a:off x="3753947" y="5357416"/>
              <a:ext cx="601706" cy="174958"/>
              <a:chOff x="-2101935" y="2110963"/>
              <a:chExt cx="1074911" cy="245435"/>
            </a:xfrm>
          </p:grpSpPr>
          <p:cxnSp>
            <p:nvCxnSpPr>
              <p:cNvPr id="100" name="99 Conector recto"/>
              <p:cNvCxnSpPr/>
              <p:nvPr/>
            </p:nvCxnSpPr>
            <p:spPr>
              <a:xfrm>
                <a:off x="-1925276" y="2210722"/>
                <a:ext cx="643756"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01" name="100 Medio marco"/>
              <p:cNvSpPr/>
              <p:nvPr/>
            </p:nvSpPr>
            <p:spPr>
              <a:xfrm rot="19317412">
                <a:off x="-1222769" y="2128194"/>
                <a:ext cx="195680" cy="213796"/>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02" name="101 Medio marco"/>
              <p:cNvSpPr/>
              <p:nvPr/>
            </p:nvSpPr>
            <p:spPr>
              <a:xfrm rot="8264046">
                <a:off x="-2096171" y="2106423"/>
                <a:ext cx="190008" cy="184844"/>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45084" name="52 Grupo"/>
            <p:cNvGrpSpPr>
              <a:grpSpLocks/>
            </p:cNvGrpSpPr>
            <p:nvPr/>
          </p:nvGrpSpPr>
          <p:grpSpPr bwMode="auto">
            <a:xfrm rot="1243638">
              <a:off x="3195202" y="2521643"/>
              <a:ext cx="427412" cy="195093"/>
              <a:chOff x="-2101935" y="2110963"/>
              <a:chExt cx="1074911" cy="245435"/>
            </a:xfrm>
          </p:grpSpPr>
          <p:cxnSp>
            <p:nvCxnSpPr>
              <p:cNvPr id="140" name="139 Conector recto"/>
              <p:cNvCxnSpPr/>
              <p:nvPr/>
            </p:nvCxnSpPr>
            <p:spPr>
              <a:xfrm>
                <a:off x="-1944584" y="2213236"/>
                <a:ext cx="650786" cy="399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41" name="140 Medio marco"/>
              <p:cNvSpPr/>
              <p:nvPr/>
            </p:nvSpPr>
            <p:spPr>
              <a:xfrm rot="19317412">
                <a:off x="-1247911" y="2127980"/>
                <a:ext cx="195634" cy="229668"/>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42" name="141 Medio marco"/>
              <p:cNvSpPr/>
              <p:nvPr/>
            </p:nvSpPr>
            <p:spPr>
              <a:xfrm rot="8264046">
                <a:off x="-2239925" y="2098464"/>
                <a:ext cx="199628" cy="193721"/>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45085" name="52 Grupo"/>
            <p:cNvGrpSpPr>
              <a:grpSpLocks/>
            </p:cNvGrpSpPr>
            <p:nvPr/>
          </p:nvGrpSpPr>
          <p:grpSpPr bwMode="auto">
            <a:xfrm rot="-2494754">
              <a:off x="3297008" y="2760432"/>
              <a:ext cx="427412" cy="195093"/>
              <a:chOff x="-2101935" y="2110963"/>
              <a:chExt cx="1074911" cy="245435"/>
            </a:xfrm>
          </p:grpSpPr>
          <p:cxnSp>
            <p:nvCxnSpPr>
              <p:cNvPr id="144" name="143 Conector recto"/>
              <p:cNvCxnSpPr/>
              <p:nvPr/>
            </p:nvCxnSpPr>
            <p:spPr>
              <a:xfrm>
                <a:off x="-1920509" y="2204656"/>
                <a:ext cx="638810" cy="199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45" name="144 Medio marco"/>
              <p:cNvSpPr/>
              <p:nvPr/>
            </p:nvSpPr>
            <p:spPr>
              <a:xfrm rot="19317412">
                <a:off x="-1224563" y="2128672"/>
                <a:ext cx="199628" cy="221680"/>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46" name="145 Medio marco"/>
              <p:cNvSpPr/>
              <p:nvPr/>
            </p:nvSpPr>
            <p:spPr>
              <a:xfrm rot="8264046">
                <a:off x="-2096646" y="2098046"/>
                <a:ext cx="187652" cy="189726"/>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45086" name="52 Grupo"/>
            <p:cNvGrpSpPr>
              <a:grpSpLocks/>
            </p:cNvGrpSpPr>
            <p:nvPr/>
          </p:nvGrpSpPr>
          <p:grpSpPr bwMode="auto">
            <a:xfrm rot="3022679">
              <a:off x="1926510" y="2973349"/>
              <a:ext cx="427412" cy="195093"/>
              <a:chOff x="-2101935" y="2110963"/>
              <a:chExt cx="1074911" cy="245435"/>
            </a:xfrm>
          </p:grpSpPr>
          <p:cxnSp>
            <p:nvCxnSpPr>
              <p:cNvPr id="148" name="147 Conector recto"/>
              <p:cNvCxnSpPr/>
              <p:nvPr/>
            </p:nvCxnSpPr>
            <p:spPr>
              <a:xfrm>
                <a:off x="-2037546" y="2179452"/>
                <a:ext cx="710648"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49" name="148 Medio marco"/>
              <p:cNvSpPr/>
              <p:nvPr/>
            </p:nvSpPr>
            <p:spPr>
              <a:xfrm rot="19317412">
                <a:off x="-1278596" y="2136101"/>
                <a:ext cx="199620" cy="223685"/>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50" name="149 Medio marco"/>
              <p:cNvSpPr/>
              <p:nvPr/>
            </p:nvSpPr>
            <p:spPr>
              <a:xfrm rot="8264046">
                <a:off x="-2258742" y="2097019"/>
                <a:ext cx="207605" cy="203714"/>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45087" name="52 Grupo"/>
            <p:cNvGrpSpPr>
              <a:grpSpLocks/>
            </p:cNvGrpSpPr>
            <p:nvPr/>
          </p:nvGrpSpPr>
          <p:grpSpPr bwMode="auto">
            <a:xfrm rot="5400000">
              <a:off x="2552260" y="2760557"/>
              <a:ext cx="427412" cy="195093"/>
              <a:chOff x="-2101935" y="2110963"/>
              <a:chExt cx="1074911" cy="245435"/>
            </a:xfrm>
          </p:grpSpPr>
          <p:cxnSp>
            <p:nvCxnSpPr>
              <p:cNvPr id="152" name="151 Conector recto"/>
              <p:cNvCxnSpPr/>
              <p:nvPr/>
            </p:nvCxnSpPr>
            <p:spPr>
              <a:xfrm>
                <a:off x="-1931735" y="2273734"/>
                <a:ext cx="642778" cy="199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53" name="152 Medio marco"/>
              <p:cNvSpPr/>
              <p:nvPr/>
            </p:nvSpPr>
            <p:spPr>
              <a:xfrm rot="19317412">
                <a:off x="-1221088" y="2169880"/>
                <a:ext cx="195629" cy="215697"/>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54" name="153 Medio marco"/>
              <p:cNvSpPr/>
              <p:nvPr/>
            </p:nvSpPr>
            <p:spPr>
              <a:xfrm rot="8264046">
                <a:off x="-2103409" y="2111962"/>
                <a:ext cx="191635" cy="187736"/>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sp>
        <p:nvSpPr>
          <p:cNvPr id="158" name="157 Forma libre"/>
          <p:cNvSpPr/>
          <p:nvPr/>
        </p:nvSpPr>
        <p:spPr>
          <a:xfrm>
            <a:off x="4556125" y="4216400"/>
            <a:ext cx="666750" cy="508000"/>
          </a:xfrm>
          <a:custGeom>
            <a:avLst/>
            <a:gdLst>
              <a:gd name="connsiteX0" fmla="*/ 133350 w 666525"/>
              <a:gd name="connsiteY0" fmla="*/ 4762 h 508863"/>
              <a:gd name="connsiteX1" fmla="*/ 119062 w 666525"/>
              <a:gd name="connsiteY1" fmla="*/ 0 h 508863"/>
              <a:gd name="connsiteX2" fmla="*/ 90487 w 666525"/>
              <a:gd name="connsiteY2" fmla="*/ 14287 h 508863"/>
              <a:gd name="connsiteX3" fmla="*/ 85725 w 666525"/>
              <a:gd name="connsiteY3" fmla="*/ 28575 h 508863"/>
              <a:gd name="connsiteX4" fmla="*/ 80962 w 666525"/>
              <a:gd name="connsiteY4" fmla="*/ 90487 h 508863"/>
              <a:gd name="connsiteX5" fmla="*/ 66675 w 666525"/>
              <a:gd name="connsiteY5" fmla="*/ 104775 h 508863"/>
              <a:gd name="connsiteX6" fmla="*/ 57150 w 666525"/>
              <a:gd name="connsiteY6" fmla="*/ 119062 h 508863"/>
              <a:gd name="connsiteX7" fmla="*/ 28575 w 666525"/>
              <a:gd name="connsiteY7" fmla="*/ 147637 h 508863"/>
              <a:gd name="connsiteX8" fmla="*/ 9525 w 666525"/>
              <a:gd name="connsiteY8" fmla="*/ 176212 h 508863"/>
              <a:gd name="connsiteX9" fmla="*/ 4762 w 666525"/>
              <a:gd name="connsiteY9" fmla="*/ 195262 h 508863"/>
              <a:gd name="connsiteX10" fmla="*/ 0 w 666525"/>
              <a:gd name="connsiteY10" fmla="*/ 209550 h 508863"/>
              <a:gd name="connsiteX11" fmla="*/ 14287 w 666525"/>
              <a:gd name="connsiteY11" fmla="*/ 295275 h 508863"/>
              <a:gd name="connsiteX12" fmla="*/ 19050 w 666525"/>
              <a:gd name="connsiteY12" fmla="*/ 309562 h 508863"/>
              <a:gd name="connsiteX13" fmla="*/ 23812 w 666525"/>
              <a:gd name="connsiteY13" fmla="*/ 323850 h 508863"/>
              <a:gd name="connsiteX14" fmla="*/ 33337 w 666525"/>
              <a:gd name="connsiteY14" fmla="*/ 338137 h 508863"/>
              <a:gd name="connsiteX15" fmla="*/ 42862 w 666525"/>
              <a:gd name="connsiteY15" fmla="*/ 366712 h 508863"/>
              <a:gd name="connsiteX16" fmla="*/ 52387 w 666525"/>
              <a:gd name="connsiteY16" fmla="*/ 381000 h 508863"/>
              <a:gd name="connsiteX17" fmla="*/ 71437 w 666525"/>
              <a:gd name="connsiteY17" fmla="*/ 414337 h 508863"/>
              <a:gd name="connsiteX18" fmla="*/ 90487 w 666525"/>
              <a:gd name="connsiteY18" fmla="*/ 442912 h 508863"/>
              <a:gd name="connsiteX19" fmla="*/ 119062 w 666525"/>
              <a:gd name="connsiteY19" fmla="*/ 461962 h 508863"/>
              <a:gd name="connsiteX20" fmla="*/ 152400 w 666525"/>
              <a:gd name="connsiteY20" fmla="*/ 471487 h 508863"/>
              <a:gd name="connsiteX21" fmla="*/ 185737 w 666525"/>
              <a:gd name="connsiteY21" fmla="*/ 481012 h 508863"/>
              <a:gd name="connsiteX22" fmla="*/ 295275 w 666525"/>
              <a:gd name="connsiteY22" fmla="*/ 495300 h 508863"/>
              <a:gd name="connsiteX23" fmla="*/ 314325 w 666525"/>
              <a:gd name="connsiteY23" fmla="*/ 500062 h 508863"/>
              <a:gd name="connsiteX24" fmla="*/ 361950 w 666525"/>
              <a:gd name="connsiteY24" fmla="*/ 504825 h 508863"/>
              <a:gd name="connsiteX25" fmla="*/ 533400 w 666525"/>
              <a:gd name="connsiteY25" fmla="*/ 500062 h 508863"/>
              <a:gd name="connsiteX26" fmla="*/ 557212 w 666525"/>
              <a:gd name="connsiteY26" fmla="*/ 457200 h 508863"/>
              <a:gd name="connsiteX27" fmla="*/ 590550 w 666525"/>
              <a:gd name="connsiteY27" fmla="*/ 414337 h 508863"/>
              <a:gd name="connsiteX28" fmla="*/ 604837 w 666525"/>
              <a:gd name="connsiteY28" fmla="*/ 409575 h 508863"/>
              <a:gd name="connsiteX29" fmla="*/ 638175 w 666525"/>
              <a:gd name="connsiteY29" fmla="*/ 385762 h 508863"/>
              <a:gd name="connsiteX30" fmla="*/ 647700 w 666525"/>
              <a:gd name="connsiteY30" fmla="*/ 371475 h 508863"/>
              <a:gd name="connsiteX31" fmla="*/ 647700 w 666525"/>
              <a:gd name="connsiteY31" fmla="*/ 214312 h 508863"/>
              <a:gd name="connsiteX32" fmla="*/ 633412 w 666525"/>
              <a:gd name="connsiteY32" fmla="*/ 200025 h 508863"/>
              <a:gd name="connsiteX33" fmla="*/ 623887 w 666525"/>
              <a:gd name="connsiteY33" fmla="*/ 185737 h 508863"/>
              <a:gd name="connsiteX34" fmla="*/ 609600 w 666525"/>
              <a:gd name="connsiteY34" fmla="*/ 176212 h 508863"/>
              <a:gd name="connsiteX35" fmla="*/ 590550 w 666525"/>
              <a:gd name="connsiteY35" fmla="*/ 161925 h 508863"/>
              <a:gd name="connsiteX36" fmla="*/ 557212 w 666525"/>
              <a:gd name="connsiteY36" fmla="*/ 133350 h 508863"/>
              <a:gd name="connsiteX37" fmla="*/ 538162 w 666525"/>
              <a:gd name="connsiteY37" fmla="*/ 123825 h 508863"/>
              <a:gd name="connsiteX38" fmla="*/ 509587 w 666525"/>
              <a:gd name="connsiteY38" fmla="*/ 114300 h 508863"/>
              <a:gd name="connsiteX39" fmla="*/ 466725 w 666525"/>
              <a:gd name="connsiteY39" fmla="*/ 90487 h 508863"/>
              <a:gd name="connsiteX40" fmla="*/ 428625 w 666525"/>
              <a:gd name="connsiteY40" fmla="*/ 80962 h 508863"/>
              <a:gd name="connsiteX41" fmla="*/ 257175 w 666525"/>
              <a:gd name="connsiteY41" fmla="*/ 80962 h 508863"/>
              <a:gd name="connsiteX42" fmla="*/ 228600 w 666525"/>
              <a:gd name="connsiteY42" fmla="*/ 71437 h 508863"/>
              <a:gd name="connsiteX43" fmla="*/ 200025 w 666525"/>
              <a:gd name="connsiteY43" fmla="*/ 47625 h 508863"/>
              <a:gd name="connsiteX44" fmla="*/ 190500 w 666525"/>
              <a:gd name="connsiteY44" fmla="*/ 33337 h 508863"/>
              <a:gd name="connsiteX45" fmla="*/ 161925 w 666525"/>
              <a:gd name="connsiteY45" fmla="*/ 9525 h 508863"/>
              <a:gd name="connsiteX46" fmla="*/ 133350 w 666525"/>
              <a:gd name="connsiteY46" fmla="*/ 0 h 508863"/>
              <a:gd name="connsiteX47" fmla="*/ 133350 w 666525"/>
              <a:gd name="connsiteY47" fmla="*/ 4762 h 5088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66525" h="508863">
                <a:moveTo>
                  <a:pt x="133350" y="4762"/>
                </a:moveTo>
                <a:cubicBezTo>
                  <a:pt x="128587" y="3175"/>
                  <a:pt x="124082" y="0"/>
                  <a:pt x="119062" y="0"/>
                </a:cubicBezTo>
                <a:cubicBezTo>
                  <a:pt x="109203" y="0"/>
                  <a:pt x="97711" y="9471"/>
                  <a:pt x="90487" y="14287"/>
                </a:cubicBezTo>
                <a:cubicBezTo>
                  <a:pt x="88900" y="19050"/>
                  <a:pt x="86348" y="23594"/>
                  <a:pt x="85725" y="28575"/>
                </a:cubicBezTo>
                <a:cubicBezTo>
                  <a:pt x="83158" y="49113"/>
                  <a:pt x="85982" y="70407"/>
                  <a:pt x="80962" y="90487"/>
                </a:cubicBezTo>
                <a:cubicBezTo>
                  <a:pt x="79328" y="97021"/>
                  <a:pt x="70987" y="99601"/>
                  <a:pt x="66675" y="104775"/>
                </a:cubicBezTo>
                <a:cubicBezTo>
                  <a:pt x="63011" y="109172"/>
                  <a:pt x="60953" y="114784"/>
                  <a:pt x="57150" y="119062"/>
                </a:cubicBezTo>
                <a:cubicBezTo>
                  <a:pt x="48201" y="129130"/>
                  <a:pt x="36047" y="136429"/>
                  <a:pt x="28575" y="147637"/>
                </a:cubicBezTo>
                <a:lnTo>
                  <a:pt x="9525" y="176212"/>
                </a:lnTo>
                <a:cubicBezTo>
                  <a:pt x="7937" y="182562"/>
                  <a:pt x="6560" y="188968"/>
                  <a:pt x="4762" y="195262"/>
                </a:cubicBezTo>
                <a:cubicBezTo>
                  <a:pt x="3383" y="200089"/>
                  <a:pt x="0" y="204530"/>
                  <a:pt x="0" y="209550"/>
                </a:cubicBezTo>
                <a:cubicBezTo>
                  <a:pt x="0" y="259915"/>
                  <a:pt x="1656" y="257384"/>
                  <a:pt x="14287" y="295275"/>
                </a:cubicBezTo>
                <a:lnTo>
                  <a:pt x="19050" y="309562"/>
                </a:lnTo>
                <a:cubicBezTo>
                  <a:pt x="20638" y="314325"/>
                  <a:pt x="21027" y="319673"/>
                  <a:pt x="23812" y="323850"/>
                </a:cubicBezTo>
                <a:cubicBezTo>
                  <a:pt x="26987" y="328612"/>
                  <a:pt x="31012" y="332907"/>
                  <a:pt x="33337" y="338137"/>
                </a:cubicBezTo>
                <a:cubicBezTo>
                  <a:pt x="37415" y="347312"/>
                  <a:pt x="37293" y="358358"/>
                  <a:pt x="42862" y="366712"/>
                </a:cubicBezTo>
                <a:cubicBezTo>
                  <a:pt x="46037" y="371475"/>
                  <a:pt x="49827" y="375880"/>
                  <a:pt x="52387" y="381000"/>
                </a:cubicBezTo>
                <a:cubicBezTo>
                  <a:pt x="74210" y="424644"/>
                  <a:pt x="31134" y="356760"/>
                  <a:pt x="71437" y="414337"/>
                </a:cubicBezTo>
                <a:cubicBezTo>
                  <a:pt x="78002" y="423715"/>
                  <a:pt x="80962" y="436562"/>
                  <a:pt x="90487" y="442912"/>
                </a:cubicBezTo>
                <a:cubicBezTo>
                  <a:pt x="100012" y="449262"/>
                  <a:pt x="107956" y="459185"/>
                  <a:pt x="119062" y="461962"/>
                </a:cubicBezTo>
                <a:cubicBezTo>
                  <a:pt x="178615" y="476852"/>
                  <a:pt x="104573" y="457822"/>
                  <a:pt x="152400" y="471487"/>
                </a:cubicBezTo>
                <a:cubicBezTo>
                  <a:pt x="194252" y="483444"/>
                  <a:pt x="151488" y="469596"/>
                  <a:pt x="185737" y="481012"/>
                </a:cubicBezTo>
                <a:cubicBezTo>
                  <a:pt x="227515" y="508863"/>
                  <a:pt x="188539" y="486405"/>
                  <a:pt x="295275" y="495300"/>
                </a:cubicBezTo>
                <a:cubicBezTo>
                  <a:pt x="301798" y="495844"/>
                  <a:pt x="307845" y="499136"/>
                  <a:pt x="314325" y="500062"/>
                </a:cubicBezTo>
                <a:cubicBezTo>
                  <a:pt x="330119" y="502318"/>
                  <a:pt x="346075" y="503237"/>
                  <a:pt x="361950" y="504825"/>
                </a:cubicBezTo>
                <a:cubicBezTo>
                  <a:pt x="419100" y="503237"/>
                  <a:pt x="476526" y="505895"/>
                  <a:pt x="533400" y="500062"/>
                </a:cubicBezTo>
                <a:cubicBezTo>
                  <a:pt x="548162" y="498548"/>
                  <a:pt x="555432" y="462539"/>
                  <a:pt x="557212" y="457200"/>
                </a:cubicBezTo>
                <a:cubicBezTo>
                  <a:pt x="563241" y="439113"/>
                  <a:pt x="566458" y="422367"/>
                  <a:pt x="590550" y="414337"/>
                </a:cubicBezTo>
                <a:lnTo>
                  <a:pt x="604837" y="409575"/>
                </a:lnTo>
                <a:cubicBezTo>
                  <a:pt x="612952" y="404165"/>
                  <a:pt x="632265" y="391672"/>
                  <a:pt x="638175" y="385762"/>
                </a:cubicBezTo>
                <a:cubicBezTo>
                  <a:pt x="642222" y="381715"/>
                  <a:pt x="644525" y="376237"/>
                  <a:pt x="647700" y="371475"/>
                </a:cubicBezTo>
                <a:cubicBezTo>
                  <a:pt x="666525" y="314993"/>
                  <a:pt x="662160" y="333608"/>
                  <a:pt x="647700" y="214312"/>
                </a:cubicBezTo>
                <a:cubicBezTo>
                  <a:pt x="646890" y="207626"/>
                  <a:pt x="637724" y="205199"/>
                  <a:pt x="633412" y="200025"/>
                </a:cubicBezTo>
                <a:cubicBezTo>
                  <a:pt x="629748" y="195628"/>
                  <a:pt x="627934" y="189785"/>
                  <a:pt x="623887" y="185737"/>
                </a:cubicBezTo>
                <a:cubicBezTo>
                  <a:pt x="619840" y="181690"/>
                  <a:pt x="614258" y="179539"/>
                  <a:pt x="609600" y="176212"/>
                </a:cubicBezTo>
                <a:cubicBezTo>
                  <a:pt x="603141" y="171598"/>
                  <a:pt x="596577" y="167091"/>
                  <a:pt x="590550" y="161925"/>
                </a:cubicBezTo>
                <a:cubicBezTo>
                  <a:pt x="569567" y="143940"/>
                  <a:pt x="582926" y="149421"/>
                  <a:pt x="557212" y="133350"/>
                </a:cubicBezTo>
                <a:cubicBezTo>
                  <a:pt x="551192" y="129587"/>
                  <a:pt x="544754" y="126462"/>
                  <a:pt x="538162" y="123825"/>
                </a:cubicBezTo>
                <a:cubicBezTo>
                  <a:pt x="528840" y="120096"/>
                  <a:pt x="509587" y="114300"/>
                  <a:pt x="509587" y="114300"/>
                </a:cubicBezTo>
                <a:cubicBezTo>
                  <a:pt x="485663" y="98350"/>
                  <a:pt x="488001" y="96290"/>
                  <a:pt x="466725" y="90487"/>
                </a:cubicBezTo>
                <a:cubicBezTo>
                  <a:pt x="454095" y="87042"/>
                  <a:pt x="428625" y="80962"/>
                  <a:pt x="428625" y="80962"/>
                </a:cubicBezTo>
                <a:cubicBezTo>
                  <a:pt x="357122" y="85168"/>
                  <a:pt x="330402" y="89750"/>
                  <a:pt x="257175" y="80962"/>
                </a:cubicBezTo>
                <a:cubicBezTo>
                  <a:pt x="247206" y="79766"/>
                  <a:pt x="236954" y="77006"/>
                  <a:pt x="228600" y="71437"/>
                </a:cubicBezTo>
                <a:cubicBezTo>
                  <a:pt x="214552" y="62072"/>
                  <a:pt x="211484" y="61376"/>
                  <a:pt x="200025" y="47625"/>
                </a:cubicBezTo>
                <a:cubicBezTo>
                  <a:pt x="196361" y="43228"/>
                  <a:pt x="194164" y="37734"/>
                  <a:pt x="190500" y="33337"/>
                </a:cubicBezTo>
                <a:cubicBezTo>
                  <a:pt x="183904" y="25422"/>
                  <a:pt x="171839" y="13931"/>
                  <a:pt x="161925" y="9525"/>
                </a:cubicBezTo>
                <a:cubicBezTo>
                  <a:pt x="152750" y="5447"/>
                  <a:pt x="142875" y="3175"/>
                  <a:pt x="133350" y="0"/>
                </a:cubicBezTo>
                <a:lnTo>
                  <a:pt x="133350" y="4762"/>
                </a:lnTo>
                <a:close/>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82906" tIns="41453" rIns="82906" bIns="41453" anchor="ctr"/>
          <a:lstStyle/>
          <a:p>
            <a:pPr>
              <a:defRPr/>
            </a:pPr>
            <a:endParaRPr lang="es-CL" sz="1600" dirty="0"/>
          </a:p>
        </p:txBody>
      </p:sp>
      <p:sp>
        <p:nvSpPr>
          <p:cNvPr id="159" name="158 Forma libre"/>
          <p:cNvSpPr/>
          <p:nvPr/>
        </p:nvSpPr>
        <p:spPr>
          <a:xfrm>
            <a:off x="4646614" y="5067301"/>
            <a:ext cx="903287" cy="404813"/>
          </a:xfrm>
          <a:custGeom>
            <a:avLst/>
            <a:gdLst>
              <a:gd name="connsiteX0" fmla="*/ 382754 w 903661"/>
              <a:gd name="connsiteY0" fmla="*/ 14288 h 404813"/>
              <a:gd name="connsiteX1" fmla="*/ 358942 w 903661"/>
              <a:gd name="connsiteY1" fmla="*/ 9525 h 404813"/>
              <a:gd name="connsiteX2" fmla="*/ 263692 w 903661"/>
              <a:gd name="connsiteY2" fmla="*/ 0 h 404813"/>
              <a:gd name="connsiteX3" fmla="*/ 54142 w 903661"/>
              <a:gd name="connsiteY3" fmla="*/ 4763 h 404813"/>
              <a:gd name="connsiteX4" fmla="*/ 39854 w 903661"/>
              <a:gd name="connsiteY4" fmla="*/ 14288 h 404813"/>
              <a:gd name="connsiteX5" fmla="*/ 30329 w 903661"/>
              <a:gd name="connsiteY5" fmla="*/ 28575 h 404813"/>
              <a:gd name="connsiteX6" fmla="*/ 16042 w 903661"/>
              <a:gd name="connsiteY6" fmla="*/ 42863 h 404813"/>
              <a:gd name="connsiteX7" fmla="*/ 11279 w 903661"/>
              <a:gd name="connsiteY7" fmla="*/ 138113 h 404813"/>
              <a:gd name="connsiteX8" fmla="*/ 16042 w 903661"/>
              <a:gd name="connsiteY8" fmla="*/ 176213 h 404813"/>
              <a:gd name="connsiteX9" fmla="*/ 20804 w 903661"/>
              <a:gd name="connsiteY9" fmla="*/ 190500 h 404813"/>
              <a:gd name="connsiteX10" fmla="*/ 49379 w 903661"/>
              <a:gd name="connsiteY10" fmla="*/ 209550 h 404813"/>
              <a:gd name="connsiteX11" fmla="*/ 63667 w 903661"/>
              <a:gd name="connsiteY11" fmla="*/ 223838 h 404813"/>
              <a:gd name="connsiteX12" fmla="*/ 77954 w 903661"/>
              <a:gd name="connsiteY12" fmla="*/ 252413 h 404813"/>
              <a:gd name="connsiteX13" fmla="*/ 92242 w 903661"/>
              <a:gd name="connsiteY13" fmla="*/ 280988 h 404813"/>
              <a:gd name="connsiteX14" fmla="*/ 101767 w 903661"/>
              <a:gd name="connsiteY14" fmla="*/ 309563 h 404813"/>
              <a:gd name="connsiteX15" fmla="*/ 106529 w 903661"/>
              <a:gd name="connsiteY15" fmla="*/ 323850 h 404813"/>
              <a:gd name="connsiteX16" fmla="*/ 139867 w 903661"/>
              <a:gd name="connsiteY16" fmla="*/ 366713 h 404813"/>
              <a:gd name="connsiteX17" fmla="*/ 154154 w 903661"/>
              <a:gd name="connsiteY17" fmla="*/ 376238 h 404813"/>
              <a:gd name="connsiteX18" fmla="*/ 182729 w 903661"/>
              <a:gd name="connsiteY18" fmla="*/ 385763 h 404813"/>
              <a:gd name="connsiteX19" fmla="*/ 197017 w 903661"/>
              <a:gd name="connsiteY19" fmla="*/ 395288 h 404813"/>
              <a:gd name="connsiteX20" fmla="*/ 244642 w 903661"/>
              <a:gd name="connsiteY20" fmla="*/ 404813 h 404813"/>
              <a:gd name="connsiteX21" fmla="*/ 639929 w 903661"/>
              <a:gd name="connsiteY21" fmla="*/ 400050 h 404813"/>
              <a:gd name="connsiteX22" fmla="*/ 673267 w 903661"/>
              <a:gd name="connsiteY22" fmla="*/ 385763 h 404813"/>
              <a:gd name="connsiteX23" fmla="*/ 692317 w 903661"/>
              <a:gd name="connsiteY23" fmla="*/ 381000 h 404813"/>
              <a:gd name="connsiteX24" fmla="*/ 706604 w 903661"/>
              <a:gd name="connsiteY24" fmla="*/ 376238 h 404813"/>
              <a:gd name="connsiteX25" fmla="*/ 749467 w 903661"/>
              <a:gd name="connsiteY25" fmla="*/ 352425 h 404813"/>
              <a:gd name="connsiteX26" fmla="*/ 778042 w 903661"/>
              <a:gd name="connsiteY26" fmla="*/ 338138 h 404813"/>
              <a:gd name="connsiteX27" fmla="*/ 892342 w 903661"/>
              <a:gd name="connsiteY27" fmla="*/ 333375 h 404813"/>
              <a:gd name="connsiteX28" fmla="*/ 892342 w 903661"/>
              <a:gd name="connsiteY28" fmla="*/ 257175 h 404813"/>
              <a:gd name="connsiteX29" fmla="*/ 878054 w 903661"/>
              <a:gd name="connsiteY29" fmla="*/ 247650 h 404813"/>
              <a:gd name="connsiteX30" fmla="*/ 835192 w 903661"/>
              <a:gd name="connsiteY30" fmla="*/ 238125 h 404813"/>
              <a:gd name="connsiteX31" fmla="*/ 820904 w 903661"/>
              <a:gd name="connsiteY31" fmla="*/ 233363 h 404813"/>
              <a:gd name="connsiteX32" fmla="*/ 801854 w 903661"/>
              <a:gd name="connsiteY32" fmla="*/ 223838 h 404813"/>
              <a:gd name="connsiteX33" fmla="*/ 773279 w 903661"/>
              <a:gd name="connsiteY33" fmla="*/ 214313 h 404813"/>
              <a:gd name="connsiteX34" fmla="*/ 749467 w 903661"/>
              <a:gd name="connsiteY34" fmla="*/ 185738 h 404813"/>
              <a:gd name="connsiteX35" fmla="*/ 725654 w 903661"/>
              <a:gd name="connsiteY35" fmla="*/ 161925 h 404813"/>
              <a:gd name="connsiteX36" fmla="*/ 678029 w 903661"/>
              <a:gd name="connsiteY36" fmla="*/ 114300 h 404813"/>
              <a:gd name="connsiteX37" fmla="*/ 663742 w 903661"/>
              <a:gd name="connsiteY37" fmla="*/ 100013 h 404813"/>
              <a:gd name="connsiteX38" fmla="*/ 654217 w 903661"/>
              <a:gd name="connsiteY38" fmla="*/ 85725 h 404813"/>
              <a:gd name="connsiteX39" fmla="*/ 625642 w 903661"/>
              <a:gd name="connsiteY39" fmla="*/ 76200 h 404813"/>
              <a:gd name="connsiteX40" fmla="*/ 487529 w 903661"/>
              <a:gd name="connsiteY40" fmla="*/ 66675 h 404813"/>
              <a:gd name="connsiteX41" fmla="*/ 463717 w 903661"/>
              <a:gd name="connsiteY41" fmla="*/ 61913 h 404813"/>
              <a:gd name="connsiteX42" fmla="*/ 435142 w 903661"/>
              <a:gd name="connsiteY42" fmla="*/ 52388 h 404813"/>
              <a:gd name="connsiteX43" fmla="*/ 420854 w 903661"/>
              <a:gd name="connsiteY43" fmla="*/ 42863 h 404813"/>
              <a:gd name="connsiteX44" fmla="*/ 382754 w 903661"/>
              <a:gd name="connsiteY44" fmla="*/ 14288 h 404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903661" h="404813">
                <a:moveTo>
                  <a:pt x="382754" y="14288"/>
                </a:moveTo>
                <a:cubicBezTo>
                  <a:pt x="374817" y="12700"/>
                  <a:pt x="367003" y="10258"/>
                  <a:pt x="358942" y="9525"/>
                </a:cubicBezTo>
                <a:cubicBezTo>
                  <a:pt x="261589" y="675"/>
                  <a:pt x="305739" y="14018"/>
                  <a:pt x="263692" y="0"/>
                </a:cubicBezTo>
                <a:cubicBezTo>
                  <a:pt x="193842" y="1588"/>
                  <a:pt x="123868" y="312"/>
                  <a:pt x="54142" y="4763"/>
                </a:cubicBezTo>
                <a:cubicBezTo>
                  <a:pt x="48430" y="5128"/>
                  <a:pt x="43902" y="10241"/>
                  <a:pt x="39854" y="14288"/>
                </a:cubicBezTo>
                <a:cubicBezTo>
                  <a:pt x="35807" y="18335"/>
                  <a:pt x="33993" y="24178"/>
                  <a:pt x="30329" y="28575"/>
                </a:cubicBezTo>
                <a:cubicBezTo>
                  <a:pt x="26017" y="33749"/>
                  <a:pt x="20804" y="38100"/>
                  <a:pt x="16042" y="42863"/>
                </a:cubicBezTo>
                <a:cubicBezTo>
                  <a:pt x="0" y="90989"/>
                  <a:pt x="4627" y="64946"/>
                  <a:pt x="11279" y="138113"/>
                </a:cubicBezTo>
                <a:cubicBezTo>
                  <a:pt x="12438" y="150859"/>
                  <a:pt x="13752" y="163621"/>
                  <a:pt x="16042" y="176213"/>
                </a:cubicBezTo>
                <a:cubicBezTo>
                  <a:pt x="16940" y="181152"/>
                  <a:pt x="17254" y="186950"/>
                  <a:pt x="20804" y="190500"/>
                </a:cubicBezTo>
                <a:cubicBezTo>
                  <a:pt x="28899" y="198595"/>
                  <a:pt x="41284" y="201455"/>
                  <a:pt x="49379" y="209550"/>
                </a:cubicBezTo>
                <a:lnTo>
                  <a:pt x="63667" y="223838"/>
                </a:lnTo>
                <a:cubicBezTo>
                  <a:pt x="75634" y="259741"/>
                  <a:pt x="59493" y="215492"/>
                  <a:pt x="77954" y="252413"/>
                </a:cubicBezTo>
                <a:cubicBezTo>
                  <a:pt x="97673" y="291849"/>
                  <a:pt x="64944" y="240039"/>
                  <a:pt x="92242" y="280988"/>
                </a:cubicBezTo>
                <a:lnTo>
                  <a:pt x="101767" y="309563"/>
                </a:lnTo>
                <a:cubicBezTo>
                  <a:pt x="103354" y="314325"/>
                  <a:pt x="103744" y="319673"/>
                  <a:pt x="106529" y="323850"/>
                </a:cubicBezTo>
                <a:cubicBezTo>
                  <a:pt x="119805" y="343765"/>
                  <a:pt x="123080" y="352723"/>
                  <a:pt x="139867" y="366713"/>
                </a:cubicBezTo>
                <a:cubicBezTo>
                  <a:pt x="144264" y="370377"/>
                  <a:pt x="148924" y="373913"/>
                  <a:pt x="154154" y="376238"/>
                </a:cubicBezTo>
                <a:cubicBezTo>
                  <a:pt x="163329" y="380316"/>
                  <a:pt x="174375" y="380194"/>
                  <a:pt x="182729" y="385763"/>
                </a:cubicBezTo>
                <a:cubicBezTo>
                  <a:pt x="187492" y="388938"/>
                  <a:pt x="191546" y="393605"/>
                  <a:pt x="197017" y="395288"/>
                </a:cubicBezTo>
                <a:cubicBezTo>
                  <a:pt x="212490" y="400049"/>
                  <a:pt x="244642" y="404813"/>
                  <a:pt x="244642" y="404813"/>
                </a:cubicBezTo>
                <a:lnTo>
                  <a:pt x="639929" y="400050"/>
                </a:lnTo>
                <a:cubicBezTo>
                  <a:pt x="648337" y="399854"/>
                  <a:pt x="667566" y="387901"/>
                  <a:pt x="673267" y="385763"/>
                </a:cubicBezTo>
                <a:cubicBezTo>
                  <a:pt x="679396" y="383465"/>
                  <a:pt x="686023" y="382798"/>
                  <a:pt x="692317" y="381000"/>
                </a:cubicBezTo>
                <a:cubicBezTo>
                  <a:pt x="697144" y="379621"/>
                  <a:pt x="701842" y="377825"/>
                  <a:pt x="706604" y="376238"/>
                </a:cubicBezTo>
                <a:cubicBezTo>
                  <a:pt x="796704" y="316171"/>
                  <a:pt x="699169" y="377575"/>
                  <a:pt x="749467" y="352425"/>
                </a:cubicBezTo>
                <a:cubicBezTo>
                  <a:pt x="761475" y="346421"/>
                  <a:pt x="763987" y="339179"/>
                  <a:pt x="778042" y="338138"/>
                </a:cubicBezTo>
                <a:cubicBezTo>
                  <a:pt x="816071" y="335321"/>
                  <a:pt x="854242" y="334963"/>
                  <a:pt x="892342" y="333375"/>
                </a:cubicBezTo>
                <a:cubicBezTo>
                  <a:pt x="899681" y="304017"/>
                  <a:pt x="903661" y="296791"/>
                  <a:pt x="892342" y="257175"/>
                </a:cubicBezTo>
                <a:cubicBezTo>
                  <a:pt x="890770" y="251671"/>
                  <a:pt x="883174" y="250210"/>
                  <a:pt x="878054" y="247650"/>
                </a:cubicBezTo>
                <a:cubicBezTo>
                  <a:pt x="865191" y="241219"/>
                  <a:pt x="848356" y="241050"/>
                  <a:pt x="835192" y="238125"/>
                </a:cubicBezTo>
                <a:cubicBezTo>
                  <a:pt x="830291" y="237036"/>
                  <a:pt x="825518" y="235340"/>
                  <a:pt x="820904" y="233363"/>
                </a:cubicBezTo>
                <a:cubicBezTo>
                  <a:pt x="814378" y="230566"/>
                  <a:pt x="808446" y="226475"/>
                  <a:pt x="801854" y="223838"/>
                </a:cubicBezTo>
                <a:cubicBezTo>
                  <a:pt x="792532" y="220109"/>
                  <a:pt x="773279" y="214313"/>
                  <a:pt x="773279" y="214313"/>
                </a:cubicBezTo>
                <a:cubicBezTo>
                  <a:pt x="749630" y="178838"/>
                  <a:pt x="780025" y="222408"/>
                  <a:pt x="749467" y="185738"/>
                </a:cubicBezTo>
                <a:cubicBezTo>
                  <a:pt x="729623" y="161925"/>
                  <a:pt x="751848" y="179387"/>
                  <a:pt x="725654" y="161925"/>
                </a:cubicBezTo>
                <a:cubicBezTo>
                  <a:pt x="674854" y="85725"/>
                  <a:pt x="741529" y="177800"/>
                  <a:pt x="678029" y="114300"/>
                </a:cubicBezTo>
                <a:cubicBezTo>
                  <a:pt x="673267" y="109538"/>
                  <a:pt x="668054" y="105187"/>
                  <a:pt x="663742" y="100013"/>
                </a:cubicBezTo>
                <a:cubicBezTo>
                  <a:pt x="660078" y="95616"/>
                  <a:pt x="659071" y="88759"/>
                  <a:pt x="654217" y="85725"/>
                </a:cubicBezTo>
                <a:cubicBezTo>
                  <a:pt x="645703" y="80404"/>
                  <a:pt x="635167" y="79375"/>
                  <a:pt x="625642" y="76200"/>
                </a:cubicBezTo>
                <a:cubicBezTo>
                  <a:pt x="572173" y="58378"/>
                  <a:pt x="616324" y="71629"/>
                  <a:pt x="487529" y="66675"/>
                </a:cubicBezTo>
                <a:cubicBezTo>
                  <a:pt x="479592" y="65088"/>
                  <a:pt x="471526" y="64043"/>
                  <a:pt x="463717" y="61913"/>
                </a:cubicBezTo>
                <a:cubicBezTo>
                  <a:pt x="454031" y="59271"/>
                  <a:pt x="435142" y="52388"/>
                  <a:pt x="435142" y="52388"/>
                </a:cubicBezTo>
                <a:cubicBezTo>
                  <a:pt x="430379" y="49213"/>
                  <a:pt x="425132" y="46666"/>
                  <a:pt x="420854" y="42863"/>
                </a:cubicBezTo>
                <a:lnTo>
                  <a:pt x="382754" y="14288"/>
                </a:ln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82906" tIns="41453" rIns="82906" bIns="41453" anchor="ctr"/>
          <a:lstStyle/>
          <a:p>
            <a:pPr>
              <a:defRPr/>
            </a:pPr>
            <a:endParaRPr lang="es-CL" sz="1600" dirty="0"/>
          </a:p>
        </p:txBody>
      </p:sp>
      <p:sp>
        <p:nvSpPr>
          <p:cNvPr id="164" name="163 CuadroTexto"/>
          <p:cNvSpPr txBox="1"/>
          <p:nvPr/>
        </p:nvSpPr>
        <p:spPr>
          <a:xfrm>
            <a:off x="5926138" y="6143646"/>
            <a:ext cx="3250060" cy="334950"/>
          </a:xfrm>
          <a:prstGeom prst="rect">
            <a:avLst/>
          </a:prstGeom>
          <a:gradFill rotWithShape="1">
            <a:gsLst>
              <a:gs pos="0">
                <a:srgbClr val="CC0000">
                  <a:gamma/>
                  <a:shade val="46275"/>
                  <a:invGamma/>
                </a:srgbClr>
              </a:gs>
              <a:gs pos="50000">
                <a:srgbClr val="CC0000"/>
              </a:gs>
              <a:gs pos="100000">
                <a:srgbClr val="CC0000">
                  <a:gamma/>
                  <a:shade val="46275"/>
                  <a:invGamma/>
                </a:srgbClr>
              </a:gs>
            </a:gsLst>
            <a:lin ang="5400000" scaled="1"/>
          </a:gradFill>
          <a:ln w="28575" algn="ctr">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lIns="82936" tIns="41468" rIns="82936" bIns="41468" anchor="ctr"/>
          <a:lstStyle>
            <a:lvl1pPr defTabSz="690563" eaLnBrk="0" hangingPunct="0">
              <a:defRPr sz="1300">
                <a:solidFill>
                  <a:schemeClr val="tx1"/>
                </a:solidFill>
                <a:latin typeface="Arial" charset="0"/>
                <a:cs typeface="Arial" charset="0"/>
              </a:defRPr>
            </a:lvl1pPr>
            <a:lvl2pPr marL="742950" indent="-285750" defTabSz="690563" eaLnBrk="0" hangingPunct="0">
              <a:defRPr sz="1300">
                <a:solidFill>
                  <a:schemeClr val="tx1"/>
                </a:solidFill>
                <a:latin typeface="Arial" charset="0"/>
                <a:cs typeface="Arial" charset="0"/>
              </a:defRPr>
            </a:lvl2pPr>
            <a:lvl3pPr marL="1143000" indent="-228600" defTabSz="690563" eaLnBrk="0" hangingPunct="0">
              <a:defRPr sz="1300">
                <a:solidFill>
                  <a:schemeClr val="tx1"/>
                </a:solidFill>
                <a:latin typeface="Arial" charset="0"/>
                <a:cs typeface="Arial" charset="0"/>
              </a:defRPr>
            </a:lvl3pPr>
            <a:lvl4pPr marL="1600200" indent="-228600" defTabSz="690563" eaLnBrk="0" hangingPunct="0">
              <a:defRPr sz="1300">
                <a:solidFill>
                  <a:schemeClr val="tx1"/>
                </a:solidFill>
                <a:latin typeface="Arial" charset="0"/>
                <a:cs typeface="Arial" charset="0"/>
              </a:defRPr>
            </a:lvl4pPr>
            <a:lvl5pPr marL="2057400" indent="-228600" defTabSz="690563" eaLnBrk="0" hangingPunct="0">
              <a:defRPr sz="1300">
                <a:solidFill>
                  <a:schemeClr val="tx1"/>
                </a:solidFill>
                <a:latin typeface="Arial" charset="0"/>
                <a:cs typeface="Arial" charset="0"/>
              </a:defRPr>
            </a:lvl5pPr>
            <a:lvl6pPr marL="2514600" indent="-228600" algn="ctr" defTabSz="690563" eaLnBrk="0" fontAlgn="base" hangingPunct="0">
              <a:spcBef>
                <a:spcPct val="0"/>
              </a:spcBef>
              <a:spcAft>
                <a:spcPct val="0"/>
              </a:spcAft>
              <a:defRPr sz="1300">
                <a:solidFill>
                  <a:schemeClr val="tx1"/>
                </a:solidFill>
                <a:latin typeface="Arial" charset="0"/>
                <a:cs typeface="Arial" charset="0"/>
              </a:defRPr>
            </a:lvl6pPr>
            <a:lvl7pPr marL="2971800" indent="-228600" algn="ctr" defTabSz="690563" eaLnBrk="0" fontAlgn="base" hangingPunct="0">
              <a:spcBef>
                <a:spcPct val="0"/>
              </a:spcBef>
              <a:spcAft>
                <a:spcPct val="0"/>
              </a:spcAft>
              <a:defRPr sz="1300">
                <a:solidFill>
                  <a:schemeClr val="tx1"/>
                </a:solidFill>
                <a:latin typeface="Arial" charset="0"/>
                <a:cs typeface="Arial" charset="0"/>
              </a:defRPr>
            </a:lvl7pPr>
            <a:lvl8pPr marL="3429000" indent="-228600" algn="ctr" defTabSz="690563" eaLnBrk="0" fontAlgn="base" hangingPunct="0">
              <a:spcBef>
                <a:spcPct val="0"/>
              </a:spcBef>
              <a:spcAft>
                <a:spcPct val="0"/>
              </a:spcAft>
              <a:defRPr sz="1300">
                <a:solidFill>
                  <a:schemeClr val="tx1"/>
                </a:solidFill>
                <a:latin typeface="Arial" charset="0"/>
                <a:cs typeface="Arial" charset="0"/>
              </a:defRPr>
            </a:lvl8pPr>
            <a:lvl9pPr marL="3886200" indent="-228600" algn="ctr" defTabSz="690563" eaLnBrk="0" fontAlgn="base" hangingPunct="0">
              <a:spcBef>
                <a:spcPct val="0"/>
              </a:spcBef>
              <a:spcAft>
                <a:spcPct val="0"/>
              </a:spcAft>
              <a:defRPr sz="1300">
                <a:solidFill>
                  <a:schemeClr val="tx1"/>
                </a:solidFill>
                <a:latin typeface="Arial" charset="0"/>
                <a:cs typeface="Arial" charset="0"/>
              </a:defRPr>
            </a:lvl9pPr>
          </a:lstStyle>
          <a:p>
            <a:pPr>
              <a:buSzPct val="85000"/>
              <a:defRPr/>
            </a:pPr>
            <a:r>
              <a:rPr lang="es-CL" sz="1600" b="1">
                <a:solidFill>
                  <a:srgbClr val="FFFF00"/>
                </a:solidFill>
              </a:rPr>
              <a:t>CORREDORES DE MOVILIDAD</a:t>
            </a:r>
          </a:p>
        </p:txBody>
      </p:sp>
      <p:grpSp>
        <p:nvGrpSpPr>
          <p:cNvPr id="45066" name="169 Grupo"/>
          <p:cNvGrpSpPr>
            <a:grpSpLocks/>
          </p:cNvGrpSpPr>
          <p:nvPr/>
        </p:nvGrpSpPr>
        <p:grpSpPr bwMode="auto">
          <a:xfrm>
            <a:off x="9309101" y="946151"/>
            <a:ext cx="1216025" cy="4568825"/>
            <a:chOff x="7784003" y="946528"/>
            <a:chExt cx="1217153" cy="4568151"/>
          </a:xfrm>
        </p:grpSpPr>
        <p:pic>
          <p:nvPicPr>
            <p:cNvPr id="171" name="Picture 2" descr="E:\terreno y clima\714900.JPG"/>
            <p:cNvPicPr>
              <a:picLocks noChangeAspect="1" noChangeArrowheads="1"/>
            </p:cNvPicPr>
            <p:nvPr/>
          </p:nvPicPr>
          <p:blipFill>
            <a:blip r:embed="rId3" cstate="print"/>
            <a:srcRect/>
            <a:stretch>
              <a:fillRect/>
            </a:stretch>
          </p:blipFill>
          <p:spPr bwMode="auto">
            <a:xfrm>
              <a:off x="7928248" y="946528"/>
              <a:ext cx="928662" cy="696497"/>
            </a:xfrm>
            <a:prstGeom prst="ellipse">
              <a:avLst/>
            </a:prstGeom>
            <a:ln>
              <a:noFill/>
            </a:ln>
            <a:effectLst>
              <a:softEdge rad="112500"/>
            </a:effectLst>
            <a:scene3d>
              <a:camera prst="orthographicFront"/>
              <a:lightRig rig="threePt" dir="t"/>
            </a:scene3d>
            <a:sp3d>
              <a:bevelT/>
            </a:sp3d>
          </p:spPr>
        </p:pic>
        <p:pic>
          <p:nvPicPr>
            <p:cNvPr id="172" name="Picture 3" descr="E:\terreno y clima\517600.JPG"/>
            <p:cNvPicPr>
              <a:picLocks noChangeAspect="1" noChangeArrowheads="1"/>
            </p:cNvPicPr>
            <p:nvPr/>
          </p:nvPicPr>
          <p:blipFill>
            <a:blip r:embed="rId4" cstate="print"/>
            <a:srcRect/>
            <a:stretch>
              <a:fillRect/>
            </a:stretch>
          </p:blipFill>
          <p:spPr bwMode="auto">
            <a:xfrm>
              <a:off x="7899217" y="3474774"/>
              <a:ext cx="986724" cy="740043"/>
            </a:xfrm>
            <a:prstGeom prst="ellipse">
              <a:avLst/>
            </a:prstGeom>
            <a:ln>
              <a:noFill/>
            </a:ln>
            <a:effectLst>
              <a:softEdge rad="112500"/>
            </a:effectLst>
            <a:scene3d>
              <a:camera prst="orthographicFront"/>
              <a:lightRig rig="threePt" dir="t"/>
            </a:scene3d>
            <a:sp3d>
              <a:bevelT/>
            </a:sp3d>
          </p:spPr>
        </p:pic>
        <p:pic>
          <p:nvPicPr>
            <p:cNvPr id="173" name="Picture 5" descr="http://www.portalciencia.net/images/meteo1.jpg"/>
            <p:cNvPicPr>
              <a:picLocks noChangeAspect="1" noChangeArrowheads="1"/>
            </p:cNvPicPr>
            <p:nvPr/>
          </p:nvPicPr>
          <p:blipFill>
            <a:blip r:embed="rId5" cstate="print"/>
            <a:srcRect/>
            <a:stretch>
              <a:fillRect/>
            </a:stretch>
          </p:blipFill>
          <p:spPr bwMode="auto">
            <a:xfrm>
              <a:off x="7784003" y="4853183"/>
              <a:ext cx="1217153" cy="661496"/>
            </a:xfrm>
            <a:prstGeom prst="ellipse">
              <a:avLst/>
            </a:prstGeom>
            <a:ln>
              <a:noFill/>
            </a:ln>
            <a:effectLst>
              <a:softEdge rad="112500"/>
            </a:effectLst>
            <a:scene3d>
              <a:camera prst="orthographicFront"/>
              <a:lightRig rig="threePt" dir="t"/>
            </a:scene3d>
            <a:sp3d>
              <a:bevelT/>
            </a:sp3d>
          </p:spPr>
        </p:pic>
        <p:pic>
          <p:nvPicPr>
            <p:cNvPr id="174" name="Picture 7" descr="http://www.portalciencia.net/images/tormenta10.jpg"/>
            <p:cNvPicPr>
              <a:picLocks noChangeAspect="1" noChangeArrowheads="1"/>
            </p:cNvPicPr>
            <p:nvPr/>
          </p:nvPicPr>
          <p:blipFill>
            <a:blip r:embed="rId6" cstate="print"/>
            <a:srcRect/>
            <a:stretch>
              <a:fillRect/>
            </a:stretch>
          </p:blipFill>
          <p:spPr bwMode="auto">
            <a:xfrm>
              <a:off x="7917306" y="2181324"/>
              <a:ext cx="950547" cy="616799"/>
            </a:xfrm>
            <a:prstGeom prst="ellipse">
              <a:avLst/>
            </a:prstGeom>
            <a:ln>
              <a:noFill/>
            </a:ln>
            <a:effectLst>
              <a:softEdge rad="112500"/>
            </a:effectLst>
            <a:scene3d>
              <a:camera prst="orthographicFront"/>
              <a:lightRig rig="threePt" dir="t"/>
            </a:scene3d>
            <a:sp3d>
              <a:bevelT/>
            </a:sp3d>
          </p:spPr>
        </p:pic>
      </p:grpSp>
    </p:spTree>
    <p:extLst>
      <p:ext uri="{BB962C8B-B14F-4D97-AF65-F5344CB8AC3E}">
        <p14:creationId xmlns:p14="http://schemas.microsoft.com/office/powerpoint/2010/main" val="248440433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withEffect">
                                  <p:stCondLst>
                                    <p:cond delay="0"/>
                                  </p:stCondLst>
                                  <p:childTnLst>
                                    <p:set>
                                      <p:cBhvr>
                                        <p:cTn id="6" dur="1" fill="hold">
                                          <p:stCondLst>
                                            <p:cond delay="0"/>
                                          </p:stCondLst>
                                        </p:cTn>
                                        <p:tgtEl>
                                          <p:spTgt spid="82"/>
                                        </p:tgtEl>
                                        <p:attrNameLst>
                                          <p:attrName>style.visibility</p:attrName>
                                        </p:attrNameLst>
                                      </p:cBhvr>
                                      <p:to>
                                        <p:strVal val="visible"/>
                                      </p:to>
                                    </p:set>
                                    <p:animEffect transition="in" filter="box(out)">
                                      <p:cBhvr>
                                        <p:cTn id="7" dur="30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ext Box 4"/>
          <p:cNvSpPr txBox="1">
            <a:spLocks noChangeArrowheads="1"/>
          </p:cNvSpPr>
          <p:nvPr/>
        </p:nvSpPr>
        <p:spPr bwMode="auto">
          <a:xfrm>
            <a:off x="2063751" y="531814"/>
            <a:ext cx="8208963" cy="376237"/>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s-ES" altLang="es-CL">
                <a:solidFill>
                  <a:schemeClr val="accent2"/>
                </a:solidFill>
              </a:rPr>
              <a:t>UT Nº 3. INTELIGENCIA DEL CAMPO DE BATALLA</a:t>
            </a:r>
          </a:p>
        </p:txBody>
      </p:sp>
      <p:sp>
        <p:nvSpPr>
          <p:cNvPr id="46083" name="Text Box 5"/>
          <p:cNvSpPr txBox="1">
            <a:spLocks noChangeArrowheads="1"/>
          </p:cNvSpPr>
          <p:nvPr/>
        </p:nvSpPr>
        <p:spPr bwMode="auto">
          <a:xfrm>
            <a:off x="2063751" y="1052514"/>
            <a:ext cx="8208963" cy="3786187"/>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CL" sz="1600" b="1">
                <a:solidFill>
                  <a:schemeClr val="accent2"/>
                </a:solidFill>
              </a:rPr>
              <a:t>CALCO DE CORREDORES DE MOVILIDAD.</a:t>
            </a:r>
          </a:p>
          <a:p>
            <a:pPr algn="just" eaLnBrk="1" hangingPunct="1"/>
            <a:endParaRPr lang="es-ES" altLang="es-CL" sz="1600">
              <a:solidFill>
                <a:schemeClr val="accent2"/>
              </a:solidFill>
            </a:endParaRPr>
          </a:p>
          <a:p>
            <a:pPr algn="just" eaLnBrk="1" hangingPunct="1"/>
            <a:r>
              <a:rPr lang="es-ES" altLang="es-CL" sz="1600">
                <a:solidFill>
                  <a:schemeClr val="accent2"/>
                </a:solidFill>
              </a:rPr>
              <a:t>El calco de corredores de movilidad indica las posibles zonas de desplazamiento. Los corredores son áreas donde los desplazamientos están canalizados por las restricciones del terreno. Estos corredores están libres de obstáculos y le permiten a las fuerzas militares aprovechar el principio de la velocidad. </a:t>
            </a:r>
          </a:p>
          <a:p>
            <a:pPr algn="just" eaLnBrk="1" hangingPunct="1"/>
            <a:endParaRPr lang="es-ES" altLang="es-CL" sz="1600">
              <a:solidFill>
                <a:schemeClr val="accent2"/>
              </a:solidFill>
            </a:endParaRPr>
          </a:p>
          <a:p>
            <a:pPr algn="just" eaLnBrk="1" hangingPunct="1"/>
            <a:r>
              <a:rPr lang="es-ES" altLang="es-CL" sz="1600">
                <a:solidFill>
                  <a:schemeClr val="accent2"/>
                </a:solidFill>
              </a:rPr>
              <a:t>Surgen gracias al análisis del calco combinado de obstáculos</a:t>
            </a:r>
          </a:p>
          <a:p>
            <a:pPr algn="just" eaLnBrk="1" hangingPunct="1"/>
            <a:endParaRPr lang="es-ES" altLang="es-CL" sz="1600">
              <a:solidFill>
                <a:schemeClr val="accent2"/>
              </a:solidFill>
            </a:endParaRPr>
          </a:p>
          <a:p>
            <a:pPr algn="just" eaLnBrk="1" hangingPunct="1"/>
            <a:r>
              <a:rPr lang="es-ES" altLang="es-CL" sz="1600">
                <a:solidFill>
                  <a:schemeClr val="accent2"/>
                </a:solidFill>
              </a:rPr>
              <a:t>Los corredores de movilidad, como los obstáculos, son en función del tipo y la movilidad de la fuerza evaluada. Por ejemplo, es distinto para unidades a pie que para unidades mecanizadas o blindadas.</a:t>
            </a:r>
          </a:p>
          <a:p>
            <a:pPr algn="just" eaLnBrk="1" hangingPunct="1"/>
            <a:endParaRPr lang="es-ES" altLang="es-CL" sz="1600">
              <a:solidFill>
                <a:schemeClr val="accent2"/>
              </a:solidFill>
            </a:endParaRPr>
          </a:p>
          <a:p>
            <a:pPr algn="just" eaLnBrk="1" hangingPunct="1"/>
            <a:r>
              <a:rPr lang="es-ES" altLang="es-CL" sz="1600">
                <a:solidFill>
                  <a:schemeClr val="accent2"/>
                </a:solidFill>
              </a:rPr>
              <a:t>Generalmente el rojo se usa cuando se enfoca en la movilidad enemiga o el azul cuando se presta atención a la movilidad de las fuerzas propias. </a:t>
            </a:r>
          </a:p>
        </p:txBody>
      </p:sp>
    </p:spTree>
    <p:extLst>
      <p:ext uri="{BB962C8B-B14F-4D97-AF65-F5344CB8AC3E}">
        <p14:creationId xmlns:p14="http://schemas.microsoft.com/office/powerpoint/2010/main" val="407925990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ext Box 4"/>
          <p:cNvSpPr txBox="1">
            <a:spLocks noChangeArrowheads="1"/>
          </p:cNvSpPr>
          <p:nvPr/>
        </p:nvSpPr>
        <p:spPr bwMode="auto">
          <a:xfrm>
            <a:off x="2063751" y="531814"/>
            <a:ext cx="8208963" cy="376237"/>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s-ES" altLang="es-CL">
                <a:solidFill>
                  <a:schemeClr val="accent2"/>
                </a:solidFill>
              </a:rPr>
              <a:t>UT Nº 3. INTELIGENCIA DEL CAMPO DE BATALLA</a:t>
            </a:r>
          </a:p>
        </p:txBody>
      </p:sp>
      <p:sp>
        <p:nvSpPr>
          <p:cNvPr id="47107" name="Text Box 5"/>
          <p:cNvSpPr txBox="1">
            <a:spLocks noChangeArrowheads="1"/>
          </p:cNvSpPr>
          <p:nvPr/>
        </p:nvSpPr>
        <p:spPr bwMode="auto">
          <a:xfrm>
            <a:off x="2063751" y="1187450"/>
            <a:ext cx="8208963" cy="369888"/>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s-ES" altLang="es-CL">
                <a:solidFill>
                  <a:schemeClr val="accent2"/>
                </a:solidFill>
              </a:rPr>
              <a:t>Otro ejemplo de corredores de movilidad.</a:t>
            </a:r>
            <a:endParaRPr lang="es-ES" altLang="es-CL"/>
          </a:p>
        </p:txBody>
      </p:sp>
      <p:graphicFrame>
        <p:nvGraphicFramePr>
          <p:cNvPr id="47108" name="Object 6"/>
          <p:cNvGraphicFramePr>
            <a:graphicFrameLocks noChangeAspect="1"/>
          </p:cNvGraphicFramePr>
          <p:nvPr/>
        </p:nvGraphicFramePr>
        <p:xfrm>
          <a:off x="3508375" y="2276475"/>
          <a:ext cx="5035550" cy="3778250"/>
        </p:xfrm>
        <a:graphic>
          <a:graphicData uri="http://schemas.openxmlformats.org/presentationml/2006/ole">
            <mc:AlternateContent xmlns:mc="http://schemas.openxmlformats.org/markup-compatibility/2006">
              <mc:Choice xmlns:v="urn:schemas-microsoft-com:vml" Requires="v">
                <p:oleObj spid="_x0000_s5122" name="Diapositiva" r:id="rId3" imgW="4571967" imgH="3429060" progId="PowerPoint.Slide.8">
                  <p:embed/>
                </p:oleObj>
              </mc:Choice>
              <mc:Fallback>
                <p:oleObj name="Diapositiva" r:id="rId3" imgW="4571967" imgH="3429060" progId="PowerPoint.Slide.8">
                  <p:embed/>
                  <p:pic>
                    <p:nvPicPr>
                      <p:cNvPr id="47108"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08375" y="2276475"/>
                        <a:ext cx="5035550" cy="37782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395550422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8130" name="162 Grupo"/>
          <p:cNvGrpSpPr>
            <a:grpSpLocks/>
          </p:cNvGrpSpPr>
          <p:nvPr/>
        </p:nvGrpSpPr>
        <p:grpSpPr bwMode="auto">
          <a:xfrm>
            <a:off x="2881314" y="331789"/>
            <a:ext cx="6429375" cy="6332537"/>
            <a:chOff x="1357290" y="330655"/>
            <a:chExt cx="6429375" cy="6332672"/>
          </a:xfrm>
        </p:grpSpPr>
        <p:grpSp>
          <p:nvGrpSpPr>
            <p:cNvPr id="48140" name="68 Grupo"/>
            <p:cNvGrpSpPr>
              <a:grpSpLocks/>
            </p:cNvGrpSpPr>
            <p:nvPr/>
          </p:nvGrpSpPr>
          <p:grpSpPr bwMode="auto">
            <a:xfrm>
              <a:off x="1357290" y="330655"/>
              <a:ext cx="6429375" cy="6332672"/>
              <a:chOff x="1357290" y="330655"/>
              <a:chExt cx="6429375" cy="6332672"/>
            </a:xfrm>
          </p:grpSpPr>
          <p:grpSp>
            <p:nvGrpSpPr>
              <p:cNvPr id="48256" name="40 Grupo"/>
              <p:cNvGrpSpPr>
                <a:grpSpLocks/>
              </p:cNvGrpSpPr>
              <p:nvPr/>
            </p:nvGrpSpPr>
            <p:grpSpPr bwMode="auto">
              <a:xfrm>
                <a:off x="1357290" y="330655"/>
                <a:ext cx="6429375" cy="6332672"/>
                <a:chOff x="1357290" y="330655"/>
                <a:chExt cx="6429375" cy="6332672"/>
              </a:xfrm>
            </p:grpSpPr>
            <p:pic>
              <p:nvPicPr>
                <p:cNvPr id="2" name="1 Imagen" descr="1.JPG"/>
                <p:cNvPicPr>
                  <a:picLocks noChangeAspect="1"/>
                </p:cNvPicPr>
                <p:nvPr/>
              </p:nvPicPr>
              <p:blipFill>
                <a:blip r:embed="rId2" cstate="print">
                  <a:clrChange>
                    <a:clrFrom>
                      <a:srgbClr val="A29197"/>
                    </a:clrFrom>
                    <a:clrTo>
                      <a:srgbClr val="A29197">
                        <a:alpha val="0"/>
                      </a:srgbClr>
                    </a:clrTo>
                  </a:clrChange>
                </a:blip>
                <a:stretch>
                  <a:fillRect/>
                </a:stretch>
              </p:blipFill>
              <p:spPr>
                <a:xfrm>
                  <a:off x="1357290" y="357166"/>
                  <a:ext cx="6429375" cy="6200775"/>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grpSp>
              <p:nvGrpSpPr>
                <p:cNvPr id="48288" name="13 Grupo"/>
                <p:cNvGrpSpPr>
                  <a:grpSpLocks/>
                </p:cNvGrpSpPr>
                <p:nvPr/>
              </p:nvGrpSpPr>
              <p:grpSpPr bwMode="auto">
                <a:xfrm>
                  <a:off x="1367606" y="330655"/>
                  <a:ext cx="6342872" cy="6332672"/>
                  <a:chOff x="1367606" y="330655"/>
                  <a:chExt cx="6342872" cy="6332672"/>
                </a:xfrm>
              </p:grpSpPr>
              <p:sp>
                <p:nvSpPr>
                  <p:cNvPr id="5" name="4 Forma libre"/>
                  <p:cNvSpPr/>
                  <p:nvPr/>
                </p:nvSpPr>
                <p:spPr>
                  <a:xfrm>
                    <a:off x="3214678" y="428604"/>
                    <a:ext cx="4495800" cy="6099650"/>
                  </a:xfrm>
                  <a:custGeom>
                    <a:avLst/>
                    <a:gdLst>
                      <a:gd name="connsiteX0" fmla="*/ 2984500 w 4495800"/>
                      <a:gd name="connsiteY0" fmla="*/ 3650 h 6099650"/>
                      <a:gd name="connsiteX1" fmla="*/ 3022600 w 4495800"/>
                      <a:gd name="connsiteY1" fmla="*/ 41750 h 6099650"/>
                      <a:gd name="connsiteX2" fmla="*/ 3060700 w 4495800"/>
                      <a:gd name="connsiteY2" fmla="*/ 54450 h 6099650"/>
                      <a:gd name="connsiteX3" fmla="*/ 3086100 w 4495800"/>
                      <a:gd name="connsiteY3" fmla="*/ 92550 h 6099650"/>
                      <a:gd name="connsiteX4" fmla="*/ 3073400 w 4495800"/>
                      <a:gd name="connsiteY4" fmla="*/ 321150 h 6099650"/>
                      <a:gd name="connsiteX5" fmla="*/ 2870200 w 4495800"/>
                      <a:gd name="connsiteY5" fmla="*/ 384650 h 6099650"/>
                      <a:gd name="connsiteX6" fmla="*/ 2844800 w 4495800"/>
                      <a:gd name="connsiteY6" fmla="*/ 422750 h 6099650"/>
                      <a:gd name="connsiteX7" fmla="*/ 2768600 w 4495800"/>
                      <a:gd name="connsiteY7" fmla="*/ 460850 h 6099650"/>
                      <a:gd name="connsiteX8" fmla="*/ 1981200 w 4495800"/>
                      <a:gd name="connsiteY8" fmla="*/ 435450 h 6099650"/>
                      <a:gd name="connsiteX9" fmla="*/ 1943100 w 4495800"/>
                      <a:gd name="connsiteY9" fmla="*/ 422750 h 6099650"/>
                      <a:gd name="connsiteX10" fmla="*/ 1892300 w 4495800"/>
                      <a:gd name="connsiteY10" fmla="*/ 410050 h 6099650"/>
                      <a:gd name="connsiteX11" fmla="*/ 1866900 w 4495800"/>
                      <a:gd name="connsiteY11" fmla="*/ 371950 h 6099650"/>
                      <a:gd name="connsiteX12" fmla="*/ 1828800 w 4495800"/>
                      <a:gd name="connsiteY12" fmla="*/ 333850 h 6099650"/>
                      <a:gd name="connsiteX13" fmla="*/ 1765300 w 4495800"/>
                      <a:gd name="connsiteY13" fmla="*/ 244950 h 6099650"/>
                      <a:gd name="connsiteX14" fmla="*/ 1739900 w 4495800"/>
                      <a:gd name="connsiteY14" fmla="*/ 168750 h 6099650"/>
                      <a:gd name="connsiteX15" fmla="*/ 1689100 w 4495800"/>
                      <a:gd name="connsiteY15" fmla="*/ 3650 h 6099650"/>
                      <a:gd name="connsiteX16" fmla="*/ 1676400 w 4495800"/>
                      <a:gd name="connsiteY16" fmla="*/ 3650 h 6099650"/>
                      <a:gd name="connsiteX17" fmla="*/ 1244600 w 4495800"/>
                      <a:gd name="connsiteY17" fmla="*/ 16350 h 6099650"/>
                      <a:gd name="connsiteX18" fmla="*/ 1231900 w 4495800"/>
                      <a:gd name="connsiteY18" fmla="*/ 54450 h 6099650"/>
                      <a:gd name="connsiteX19" fmla="*/ 1193800 w 4495800"/>
                      <a:gd name="connsiteY19" fmla="*/ 92550 h 6099650"/>
                      <a:gd name="connsiteX20" fmla="*/ 1181100 w 4495800"/>
                      <a:gd name="connsiteY20" fmla="*/ 130650 h 6099650"/>
                      <a:gd name="connsiteX21" fmla="*/ 1155700 w 4495800"/>
                      <a:gd name="connsiteY21" fmla="*/ 168750 h 6099650"/>
                      <a:gd name="connsiteX22" fmla="*/ 1092200 w 4495800"/>
                      <a:gd name="connsiteY22" fmla="*/ 270350 h 6099650"/>
                      <a:gd name="connsiteX23" fmla="*/ 1092200 w 4495800"/>
                      <a:gd name="connsiteY23" fmla="*/ 397350 h 6099650"/>
                      <a:gd name="connsiteX24" fmla="*/ 1143000 w 4495800"/>
                      <a:gd name="connsiteY24" fmla="*/ 473550 h 6099650"/>
                      <a:gd name="connsiteX25" fmla="*/ 1066800 w 4495800"/>
                      <a:gd name="connsiteY25" fmla="*/ 625950 h 6099650"/>
                      <a:gd name="connsiteX26" fmla="*/ 1041400 w 4495800"/>
                      <a:gd name="connsiteY26" fmla="*/ 664050 h 6099650"/>
                      <a:gd name="connsiteX27" fmla="*/ 1016000 w 4495800"/>
                      <a:gd name="connsiteY27" fmla="*/ 702150 h 6099650"/>
                      <a:gd name="connsiteX28" fmla="*/ 901700 w 4495800"/>
                      <a:gd name="connsiteY28" fmla="*/ 765650 h 6099650"/>
                      <a:gd name="connsiteX29" fmla="*/ 825500 w 4495800"/>
                      <a:gd name="connsiteY29" fmla="*/ 689450 h 6099650"/>
                      <a:gd name="connsiteX30" fmla="*/ 800100 w 4495800"/>
                      <a:gd name="connsiteY30" fmla="*/ 651350 h 6099650"/>
                      <a:gd name="connsiteX31" fmla="*/ 685800 w 4495800"/>
                      <a:gd name="connsiteY31" fmla="*/ 587850 h 6099650"/>
                      <a:gd name="connsiteX32" fmla="*/ 622300 w 4495800"/>
                      <a:gd name="connsiteY32" fmla="*/ 575150 h 6099650"/>
                      <a:gd name="connsiteX33" fmla="*/ 495300 w 4495800"/>
                      <a:gd name="connsiteY33" fmla="*/ 587850 h 6099650"/>
                      <a:gd name="connsiteX34" fmla="*/ 406400 w 4495800"/>
                      <a:gd name="connsiteY34" fmla="*/ 600550 h 6099650"/>
                      <a:gd name="connsiteX35" fmla="*/ 292100 w 4495800"/>
                      <a:gd name="connsiteY35" fmla="*/ 613250 h 6099650"/>
                      <a:gd name="connsiteX36" fmla="*/ 177800 w 4495800"/>
                      <a:gd name="connsiteY36" fmla="*/ 676750 h 6099650"/>
                      <a:gd name="connsiteX37" fmla="*/ 76200 w 4495800"/>
                      <a:gd name="connsiteY37" fmla="*/ 791050 h 6099650"/>
                      <a:gd name="connsiteX38" fmla="*/ 101600 w 4495800"/>
                      <a:gd name="connsiteY38" fmla="*/ 981550 h 6099650"/>
                      <a:gd name="connsiteX39" fmla="*/ 127000 w 4495800"/>
                      <a:gd name="connsiteY39" fmla="*/ 1019650 h 6099650"/>
                      <a:gd name="connsiteX40" fmla="*/ 139700 w 4495800"/>
                      <a:gd name="connsiteY40" fmla="*/ 1159350 h 6099650"/>
                      <a:gd name="connsiteX41" fmla="*/ 139700 w 4495800"/>
                      <a:gd name="connsiteY41" fmla="*/ 1299050 h 6099650"/>
                      <a:gd name="connsiteX42" fmla="*/ 114300 w 4495800"/>
                      <a:gd name="connsiteY42" fmla="*/ 1375250 h 6099650"/>
                      <a:gd name="connsiteX43" fmla="*/ 76200 w 4495800"/>
                      <a:gd name="connsiteY43" fmla="*/ 1400650 h 6099650"/>
                      <a:gd name="connsiteX44" fmla="*/ 25400 w 4495800"/>
                      <a:gd name="connsiteY44" fmla="*/ 1476850 h 6099650"/>
                      <a:gd name="connsiteX45" fmla="*/ 0 w 4495800"/>
                      <a:gd name="connsiteY45" fmla="*/ 1514950 h 6099650"/>
                      <a:gd name="connsiteX46" fmla="*/ 38100 w 4495800"/>
                      <a:gd name="connsiteY46" fmla="*/ 1641950 h 6099650"/>
                      <a:gd name="connsiteX47" fmla="*/ 88900 w 4495800"/>
                      <a:gd name="connsiteY47" fmla="*/ 1730850 h 6099650"/>
                      <a:gd name="connsiteX48" fmla="*/ 190500 w 4495800"/>
                      <a:gd name="connsiteY48" fmla="*/ 1768950 h 6099650"/>
                      <a:gd name="connsiteX49" fmla="*/ 292100 w 4495800"/>
                      <a:gd name="connsiteY49" fmla="*/ 1781650 h 6099650"/>
                      <a:gd name="connsiteX50" fmla="*/ 330200 w 4495800"/>
                      <a:gd name="connsiteY50" fmla="*/ 1794350 h 6099650"/>
                      <a:gd name="connsiteX51" fmla="*/ 381000 w 4495800"/>
                      <a:gd name="connsiteY51" fmla="*/ 1870550 h 6099650"/>
                      <a:gd name="connsiteX52" fmla="*/ 419100 w 4495800"/>
                      <a:gd name="connsiteY52" fmla="*/ 1883250 h 6099650"/>
                      <a:gd name="connsiteX53" fmla="*/ 596900 w 4495800"/>
                      <a:gd name="connsiteY53" fmla="*/ 1908650 h 6099650"/>
                      <a:gd name="connsiteX54" fmla="*/ 711200 w 4495800"/>
                      <a:gd name="connsiteY54" fmla="*/ 1946750 h 6099650"/>
                      <a:gd name="connsiteX55" fmla="*/ 749300 w 4495800"/>
                      <a:gd name="connsiteY55" fmla="*/ 1959450 h 6099650"/>
                      <a:gd name="connsiteX56" fmla="*/ 787400 w 4495800"/>
                      <a:gd name="connsiteY56" fmla="*/ 2086450 h 6099650"/>
                      <a:gd name="connsiteX57" fmla="*/ 850900 w 4495800"/>
                      <a:gd name="connsiteY57" fmla="*/ 2099150 h 6099650"/>
                      <a:gd name="connsiteX58" fmla="*/ 889000 w 4495800"/>
                      <a:gd name="connsiteY58" fmla="*/ 2200750 h 6099650"/>
                      <a:gd name="connsiteX59" fmla="*/ 965200 w 4495800"/>
                      <a:gd name="connsiteY59" fmla="*/ 2226150 h 6099650"/>
                      <a:gd name="connsiteX60" fmla="*/ 1066800 w 4495800"/>
                      <a:gd name="connsiteY60" fmla="*/ 2251550 h 6099650"/>
                      <a:gd name="connsiteX61" fmla="*/ 1143000 w 4495800"/>
                      <a:gd name="connsiteY61" fmla="*/ 2315050 h 6099650"/>
                      <a:gd name="connsiteX62" fmla="*/ 1155700 w 4495800"/>
                      <a:gd name="connsiteY62" fmla="*/ 2353150 h 6099650"/>
                      <a:gd name="connsiteX63" fmla="*/ 1206500 w 4495800"/>
                      <a:gd name="connsiteY63" fmla="*/ 2429350 h 6099650"/>
                      <a:gd name="connsiteX64" fmla="*/ 1231900 w 4495800"/>
                      <a:gd name="connsiteY64" fmla="*/ 2480150 h 6099650"/>
                      <a:gd name="connsiteX65" fmla="*/ 1219200 w 4495800"/>
                      <a:gd name="connsiteY65" fmla="*/ 2543650 h 6099650"/>
                      <a:gd name="connsiteX66" fmla="*/ 1155700 w 4495800"/>
                      <a:gd name="connsiteY66" fmla="*/ 2619850 h 6099650"/>
                      <a:gd name="connsiteX67" fmla="*/ 1092200 w 4495800"/>
                      <a:gd name="connsiteY67" fmla="*/ 2734150 h 6099650"/>
                      <a:gd name="connsiteX68" fmla="*/ 1054100 w 4495800"/>
                      <a:gd name="connsiteY68" fmla="*/ 2911950 h 6099650"/>
                      <a:gd name="connsiteX69" fmla="*/ 977900 w 4495800"/>
                      <a:gd name="connsiteY69" fmla="*/ 2937350 h 6099650"/>
                      <a:gd name="connsiteX70" fmla="*/ 939800 w 4495800"/>
                      <a:gd name="connsiteY70" fmla="*/ 2950050 h 6099650"/>
                      <a:gd name="connsiteX71" fmla="*/ 901700 w 4495800"/>
                      <a:gd name="connsiteY71" fmla="*/ 2962750 h 6099650"/>
                      <a:gd name="connsiteX72" fmla="*/ 698500 w 4495800"/>
                      <a:gd name="connsiteY72" fmla="*/ 2950050 h 6099650"/>
                      <a:gd name="connsiteX73" fmla="*/ 673100 w 4495800"/>
                      <a:gd name="connsiteY73" fmla="*/ 2911950 h 6099650"/>
                      <a:gd name="connsiteX74" fmla="*/ 622300 w 4495800"/>
                      <a:gd name="connsiteY74" fmla="*/ 2886550 h 6099650"/>
                      <a:gd name="connsiteX75" fmla="*/ 596900 w 4495800"/>
                      <a:gd name="connsiteY75" fmla="*/ 2848450 h 6099650"/>
                      <a:gd name="connsiteX76" fmla="*/ 431800 w 4495800"/>
                      <a:gd name="connsiteY76" fmla="*/ 2835750 h 6099650"/>
                      <a:gd name="connsiteX77" fmla="*/ 393700 w 4495800"/>
                      <a:gd name="connsiteY77" fmla="*/ 2861150 h 6099650"/>
                      <a:gd name="connsiteX78" fmla="*/ 368300 w 4495800"/>
                      <a:gd name="connsiteY78" fmla="*/ 2899250 h 6099650"/>
                      <a:gd name="connsiteX79" fmla="*/ 330200 w 4495800"/>
                      <a:gd name="connsiteY79" fmla="*/ 2937350 h 6099650"/>
                      <a:gd name="connsiteX80" fmla="*/ 317500 w 4495800"/>
                      <a:gd name="connsiteY80" fmla="*/ 2975450 h 6099650"/>
                      <a:gd name="connsiteX81" fmla="*/ 266700 w 4495800"/>
                      <a:gd name="connsiteY81" fmla="*/ 3051650 h 6099650"/>
                      <a:gd name="connsiteX82" fmla="*/ 292100 w 4495800"/>
                      <a:gd name="connsiteY82" fmla="*/ 3140550 h 6099650"/>
                      <a:gd name="connsiteX83" fmla="*/ 368300 w 4495800"/>
                      <a:gd name="connsiteY83" fmla="*/ 3178650 h 6099650"/>
                      <a:gd name="connsiteX84" fmla="*/ 393700 w 4495800"/>
                      <a:gd name="connsiteY84" fmla="*/ 3216750 h 6099650"/>
                      <a:gd name="connsiteX85" fmla="*/ 520700 w 4495800"/>
                      <a:gd name="connsiteY85" fmla="*/ 3216750 h 6099650"/>
                      <a:gd name="connsiteX86" fmla="*/ 596900 w 4495800"/>
                      <a:gd name="connsiteY86" fmla="*/ 3153250 h 6099650"/>
                      <a:gd name="connsiteX87" fmla="*/ 647700 w 4495800"/>
                      <a:gd name="connsiteY87" fmla="*/ 3165950 h 6099650"/>
                      <a:gd name="connsiteX88" fmla="*/ 673100 w 4495800"/>
                      <a:gd name="connsiteY88" fmla="*/ 3242150 h 6099650"/>
                      <a:gd name="connsiteX89" fmla="*/ 698500 w 4495800"/>
                      <a:gd name="connsiteY89" fmla="*/ 3280250 h 6099650"/>
                      <a:gd name="connsiteX90" fmla="*/ 711200 w 4495800"/>
                      <a:gd name="connsiteY90" fmla="*/ 3318350 h 6099650"/>
                      <a:gd name="connsiteX91" fmla="*/ 787400 w 4495800"/>
                      <a:gd name="connsiteY91" fmla="*/ 3369150 h 6099650"/>
                      <a:gd name="connsiteX92" fmla="*/ 863600 w 4495800"/>
                      <a:gd name="connsiteY92" fmla="*/ 3432650 h 6099650"/>
                      <a:gd name="connsiteX93" fmla="*/ 901700 w 4495800"/>
                      <a:gd name="connsiteY93" fmla="*/ 3508850 h 6099650"/>
                      <a:gd name="connsiteX94" fmla="*/ 939800 w 4495800"/>
                      <a:gd name="connsiteY94" fmla="*/ 3534250 h 6099650"/>
                      <a:gd name="connsiteX95" fmla="*/ 1028700 w 4495800"/>
                      <a:gd name="connsiteY95" fmla="*/ 3585050 h 6099650"/>
                      <a:gd name="connsiteX96" fmla="*/ 1181100 w 4495800"/>
                      <a:gd name="connsiteY96" fmla="*/ 3521550 h 6099650"/>
                      <a:gd name="connsiteX97" fmla="*/ 1219200 w 4495800"/>
                      <a:gd name="connsiteY97" fmla="*/ 3496150 h 6099650"/>
                      <a:gd name="connsiteX98" fmla="*/ 1244600 w 4495800"/>
                      <a:gd name="connsiteY98" fmla="*/ 3458050 h 6099650"/>
                      <a:gd name="connsiteX99" fmla="*/ 1320800 w 4495800"/>
                      <a:gd name="connsiteY99" fmla="*/ 3432650 h 6099650"/>
                      <a:gd name="connsiteX100" fmla="*/ 1358900 w 4495800"/>
                      <a:gd name="connsiteY100" fmla="*/ 3445350 h 6099650"/>
                      <a:gd name="connsiteX101" fmla="*/ 1384300 w 4495800"/>
                      <a:gd name="connsiteY101" fmla="*/ 3521550 h 6099650"/>
                      <a:gd name="connsiteX102" fmla="*/ 1422400 w 4495800"/>
                      <a:gd name="connsiteY102" fmla="*/ 3597750 h 6099650"/>
                      <a:gd name="connsiteX103" fmla="*/ 1435100 w 4495800"/>
                      <a:gd name="connsiteY103" fmla="*/ 3635850 h 6099650"/>
                      <a:gd name="connsiteX104" fmla="*/ 1397000 w 4495800"/>
                      <a:gd name="connsiteY104" fmla="*/ 3712050 h 6099650"/>
                      <a:gd name="connsiteX105" fmla="*/ 1358900 w 4495800"/>
                      <a:gd name="connsiteY105" fmla="*/ 3724750 h 6099650"/>
                      <a:gd name="connsiteX106" fmla="*/ 1295400 w 4495800"/>
                      <a:gd name="connsiteY106" fmla="*/ 3839050 h 6099650"/>
                      <a:gd name="connsiteX107" fmla="*/ 1282700 w 4495800"/>
                      <a:gd name="connsiteY107" fmla="*/ 3927950 h 6099650"/>
                      <a:gd name="connsiteX108" fmla="*/ 1257300 w 4495800"/>
                      <a:gd name="connsiteY108" fmla="*/ 3966050 h 6099650"/>
                      <a:gd name="connsiteX109" fmla="*/ 1270000 w 4495800"/>
                      <a:gd name="connsiteY109" fmla="*/ 4207350 h 6099650"/>
                      <a:gd name="connsiteX110" fmla="*/ 1282700 w 4495800"/>
                      <a:gd name="connsiteY110" fmla="*/ 4308950 h 6099650"/>
                      <a:gd name="connsiteX111" fmla="*/ 1397000 w 4495800"/>
                      <a:gd name="connsiteY111" fmla="*/ 4321650 h 6099650"/>
                      <a:gd name="connsiteX112" fmla="*/ 1536700 w 4495800"/>
                      <a:gd name="connsiteY112" fmla="*/ 4334350 h 6099650"/>
                      <a:gd name="connsiteX113" fmla="*/ 1549400 w 4495800"/>
                      <a:gd name="connsiteY113" fmla="*/ 4334350 h 6099650"/>
                      <a:gd name="connsiteX114" fmla="*/ 1485900 w 4495800"/>
                      <a:gd name="connsiteY114" fmla="*/ 4397850 h 6099650"/>
                      <a:gd name="connsiteX115" fmla="*/ 1447800 w 4495800"/>
                      <a:gd name="connsiteY115" fmla="*/ 4423250 h 6099650"/>
                      <a:gd name="connsiteX116" fmla="*/ 1422400 w 4495800"/>
                      <a:gd name="connsiteY116" fmla="*/ 4461350 h 6099650"/>
                      <a:gd name="connsiteX117" fmla="*/ 1409700 w 4495800"/>
                      <a:gd name="connsiteY117" fmla="*/ 4550250 h 6099650"/>
                      <a:gd name="connsiteX118" fmla="*/ 1308100 w 4495800"/>
                      <a:gd name="connsiteY118" fmla="*/ 4562950 h 6099650"/>
                      <a:gd name="connsiteX119" fmla="*/ 1244600 w 4495800"/>
                      <a:gd name="connsiteY119" fmla="*/ 4575650 h 6099650"/>
                      <a:gd name="connsiteX120" fmla="*/ 1219200 w 4495800"/>
                      <a:gd name="connsiteY120" fmla="*/ 4677250 h 6099650"/>
                      <a:gd name="connsiteX121" fmla="*/ 1206500 w 4495800"/>
                      <a:gd name="connsiteY121" fmla="*/ 4715350 h 6099650"/>
                      <a:gd name="connsiteX122" fmla="*/ 1231900 w 4495800"/>
                      <a:gd name="connsiteY122" fmla="*/ 4816950 h 6099650"/>
                      <a:gd name="connsiteX123" fmla="*/ 1270000 w 4495800"/>
                      <a:gd name="connsiteY123" fmla="*/ 4842350 h 6099650"/>
                      <a:gd name="connsiteX124" fmla="*/ 1257300 w 4495800"/>
                      <a:gd name="connsiteY124" fmla="*/ 5007450 h 6099650"/>
                      <a:gd name="connsiteX125" fmla="*/ 1219200 w 4495800"/>
                      <a:gd name="connsiteY125" fmla="*/ 5083650 h 6099650"/>
                      <a:gd name="connsiteX126" fmla="*/ 1206500 w 4495800"/>
                      <a:gd name="connsiteY126" fmla="*/ 5121750 h 6099650"/>
                      <a:gd name="connsiteX127" fmla="*/ 1244600 w 4495800"/>
                      <a:gd name="connsiteY127" fmla="*/ 5147150 h 6099650"/>
                      <a:gd name="connsiteX128" fmla="*/ 1320800 w 4495800"/>
                      <a:gd name="connsiteY128" fmla="*/ 5172550 h 6099650"/>
                      <a:gd name="connsiteX129" fmla="*/ 1358900 w 4495800"/>
                      <a:gd name="connsiteY129" fmla="*/ 5197950 h 6099650"/>
                      <a:gd name="connsiteX130" fmla="*/ 1384300 w 4495800"/>
                      <a:gd name="connsiteY130" fmla="*/ 5236050 h 6099650"/>
                      <a:gd name="connsiteX131" fmla="*/ 1422400 w 4495800"/>
                      <a:gd name="connsiteY131" fmla="*/ 5248750 h 6099650"/>
                      <a:gd name="connsiteX132" fmla="*/ 1358900 w 4495800"/>
                      <a:gd name="connsiteY132" fmla="*/ 5299550 h 6099650"/>
                      <a:gd name="connsiteX133" fmla="*/ 1257300 w 4495800"/>
                      <a:gd name="connsiteY133" fmla="*/ 5286850 h 6099650"/>
                      <a:gd name="connsiteX134" fmla="*/ 1181100 w 4495800"/>
                      <a:gd name="connsiteY134" fmla="*/ 5223350 h 6099650"/>
                      <a:gd name="connsiteX135" fmla="*/ 1143000 w 4495800"/>
                      <a:gd name="connsiteY135" fmla="*/ 5197950 h 6099650"/>
                      <a:gd name="connsiteX136" fmla="*/ 1066800 w 4495800"/>
                      <a:gd name="connsiteY136" fmla="*/ 5147150 h 6099650"/>
                      <a:gd name="connsiteX137" fmla="*/ 1016000 w 4495800"/>
                      <a:gd name="connsiteY137" fmla="*/ 5210650 h 6099650"/>
                      <a:gd name="connsiteX138" fmla="*/ 939800 w 4495800"/>
                      <a:gd name="connsiteY138" fmla="*/ 5286850 h 6099650"/>
                      <a:gd name="connsiteX139" fmla="*/ 901700 w 4495800"/>
                      <a:gd name="connsiteY139" fmla="*/ 5324950 h 6099650"/>
                      <a:gd name="connsiteX140" fmla="*/ 914400 w 4495800"/>
                      <a:gd name="connsiteY140" fmla="*/ 5451950 h 6099650"/>
                      <a:gd name="connsiteX141" fmla="*/ 1003300 w 4495800"/>
                      <a:gd name="connsiteY141" fmla="*/ 5540850 h 6099650"/>
                      <a:gd name="connsiteX142" fmla="*/ 1028700 w 4495800"/>
                      <a:gd name="connsiteY142" fmla="*/ 5655150 h 6099650"/>
                      <a:gd name="connsiteX143" fmla="*/ 1016000 w 4495800"/>
                      <a:gd name="connsiteY143" fmla="*/ 5718650 h 6099650"/>
                      <a:gd name="connsiteX144" fmla="*/ 1003300 w 4495800"/>
                      <a:gd name="connsiteY144" fmla="*/ 5756750 h 6099650"/>
                      <a:gd name="connsiteX145" fmla="*/ 927100 w 4495800"/>
                      <a:gd name="connsiteY145" fmla="*/ 5807550 h 6099650"/>
                      <a:gd name="connsiteX146" fmla="*/ 889000 w 4495800"/>
                      <a:gd name="connsiteY146" fmla="*/ 5832950 h 6099650"/>
                      <a:gd name="connsiteX147" fmla="*/ 876300 w 4495800"/>
                      <a:gd name="connsiteY147" fmla="*/ 5934550 h 6099650"/>
                      <a:gd name="connsiteX148" fmla="*/ 812800 w 4495800"/>
                      <a:gd name="connsiteY148" fmla="*/ 5998050 h 6099650"/>
                      <a:gd name="connsiteX149" fmla="*/ 812800 w 4495800"/>
                      <a:gd name="connsiteY149" fmla="*/ 6099650 h 6099650"/>
                      <a:gd name="connsiteX150" fmla="*/ 4445000 w 4495800"/>
                      <a:gd name="connsiteY150" fmla="*/ 6086950 h 6099650"/>
                      <a:gd name="connsiteX151" fmla="*/ 4495800 w 4495800"/>
                      <a:gd name="connsiteY151" fmla="*/ 16350 h 6099650"/>
                      <a:gd name="connsiteX152" fmla="*/ 3035300 w 4495800"/>
                      <a:gd name="connsiteY152" fmla="*/ 29050 h 6099650"/>
                      <a:gd name="connsiteX153" fmla="*/ 3060700 w 4495800"/>
                      <a:gd name="connsiteY153" fmla="*/ 41750 h 6099650"/>
                      <a:gd name="connsiteX154" fmla="*/ 2984500 w 4495800"/>
                      <a:gd name="connsiteY154" fmla="*/ 3650 h 6099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Lst>
                    <a:rect l="l" t="t" r="r" b="b"/>
                    <a:pathLst>
                      <a:path w="4495800" h="6099650">
                        <a:moveTo>
                          <a:pt x="2984500" y="3650"/>
                        </a:moveTo>
                        <a:cubicBezTo>
                          <a:pt x="2997200" y="16350"/>
                          <a:pt x="3007656" y="31787"/>
                          <a:pt x="3022600" y="41750"/>
                        </a:cubicBezTo>
                        <a:cubicBezTo>
                          <a:pt x="3033739" y="49176"/>
                          <a:pt x="3050247" y="46087"/>
                          <a:pt x="3060700" y="54450"/>
                        </a:cubicBezTo>
                        <a:cubicBezTo>
                          <a:pt x="3072619" y="63985"/>
                          <a:pt x="3077633" y="79850"/>
                          <a:pt x="3086100" y="92550"/>
                        </a:cubicBezTo>
                        <a:cubicBezTo>
                          <a:pt x="3081867" y="168750"/>
                          <a:pt x="3096540" y="248425"/>
                          <a:pt x="3073400" y="321150"/>
                        </a:cubicBezTo>
                        <a:cubicBezTo>
                          <a:pt x="3052617" y="386468"/>
                          <a:pt x="2901008" y="381569"/>
                          <a:pt x="2870200" y="384650"/>
                        </a:cubicBezTo>
                        <a:cubicBezTo>
                          <a:pt x="2861733" y="397350"/>
                          <a:pt x="2855593" y="411957"/>
                          <a:pt x="2844800" y="422750"/>
                        </a:cubicBezTo>
                        <a:cubicBezTo>
                          <a:pt x="2820181" y="447369"/>
                          <a:pt x="2799588" y="450521"/>
                          <a:pt x="2768600" y="460850"/>
                        </a:cubicBezTo>
                        <a:cubicBezTo>
                          <a:pt x="2506133" y="452383"/>
                          <a:pt x="2230327" y="518492"/>
                          <a:pt x="1981200" y="435450"/>
                        </a:cubicBezTo>
                        <a:cubicBezTo>
                          <a:pt x="1968500" y="431217"/>
                          <a:pt x="1955972" y="426428"/>
                          <a:pt x="1943100" y="422750"/>
                        </a:cubicBezTo>
                        <a:cubicBezTo>
                          <a:pt x="1926317" y="417955"/>
                          <a:pt x="1909233" y="414283"/>
                          <a:pt x="1892300" y="410050"/>
                        </a:cubicBezTo>
                        <a:cubicBezTo>
                          <a:pt x="1883833" y="397350"/>
                          <a:pt x="1876671" y="383676"/>
                          <a:pt x="1866900" y="371950"/>
                        </a:cubicBezTo>
                        <a:cubicBezTo>
                          <a:pt x="1855402" y="358152"/>
                          <a:pt x="1840489" y="347487"/>
                          <a:pt x="1828800" y="333850"/>
                        </a:cubicBezTo>
                        <a:cubicBezTo>
                          <a:pt x="1824470" y="328798"/>
                          <a:pt x="1771485" y="258867"/>
                          <a:pt x="1765300" y="244950"/>
                        </a:cubicBezTo>
                        <a:cubicBezTo>
                          <a:pt x="1754426" y="220484"/>
                          <a:pt x="1739900" y="168750"/>
                          <a:pt x="1739900" y="168750"/>
                        </a:cubicBezTo>
                        <a:cubicBezTo>
                          <a:pt x="1729563" y="55038"/>
                          <a:pt x="1764883" y="41542"/>
                          <a:pt x="1689100" y="3650"/>
                        </a:cubicBezTo>
                        <a:cubicBezTo>
                          <a:pt x="1685314" y="1757"/>
                          <a:pt x="1680633" y="3650"/>
                          <a:pt x="1676400" y="3650"/>
                        </a:cubicBezTo>
                        <a:cubicBezTo>
                          <a:pt x="1532467" y="7883"/>
                          <a:pt x="1387664" y="0"/>
                          <a:pt x="1244600" y="16350"/>
                        </a:cubicBezTo>
                        <a:cubicBezTo>
                          <a:pt x="1231300" y="17870"/>
                          <a:pt x="1239326" y="43311"/>
                          <a:pt x="1231900" y="54450"/>
                        </a:cubicBezTo>
                        <a:cubicBezTo>
                          <a:pt x="1221937" y="69394"/>
                          <a:pt x="1206500" y="79850"/>
                          <a:pt x="1193800" y="92550"/>
                        </a:cubicBezTo>
                        <a:cubicBezTo>
                          <a:pt x="1189567" y="105250"/>
                          <a:pt x="1187087" y="118676"/>
                          <a:pt x="1181100" y="130650"/>
                        </a:cubicBezTo>
                        <a:cubicBezTo>
                          <a:pt x="1174274" y="144302"/>
                          <a:pt x="1161899" y="154802"/>
                          <a:pt x="1155700" y="168750"/>
                        </a:cubicBezTo>
                        <a:cubicBezTo>
                          <a:pt x="1111155" y="268976"/>
                          <a:pt x="1160740" y="224657"/>
                          <a:pt x="1092200" y="270350"/>
                        </a:cubicBezTo>
                        <a:cubicBezTo>
                          <a:pt x="1075162" y="321465"/>
                          <a:pt x="1066141" y="329596"/>
                          <a:pt x="1092200" y="397350"/>
                        </a:cubicBezTo>
                        <a:cubicBezTo>
                          <a:pt x="1103159" y="425842"/>
                          <a:pt x="1143000" y="473550"/>
                          <a:pt x="1143000" y="473550"/>
                        </a:cubicBezTo>
                        <a:cubicBezTo>
                          <a:pt x="1107947" y="578710"/>
                          <a:pt x="1132452" y="527473"/>
                          <a:pt x="1066800" y="625950"/>
                        </a:cubicBezTo>
                        <a:lnTo>
                          <a:pt x="1041400" y="664050"/>
                        </a:lnTo>
                        <a:cubicBezTo>
                          <a:pt x="1032933" y="676750"/>
                          <a:pt x="1028700" y="693683"/>
                          <a:pt x="1016000" y="702150"/>
                        </a:cubicBezTo>
                        <a:cubicBezTo>
                          <a:pt x="928661" y="760376"/>
                          <a:pt x="968760" y="743297"/>
                          <a:pt x="901700" y="765650"/>
                        </a:cubicBezTo>
                        <a:cubicBezTo>
                          <a:pt x="876300" y="740250"/>
                          <a:pt x="845425" y="719338"/>
                          <a:pt x="825500" y="689450"/>
                        </a:cubicBezTo>
                        <a:cubicBezTo>
                          <a:pt x="817033" y="676750"/>
                          <a:pt x="811587" y="661401"/>
                          <a:pt x="800100" y="651350"/>
                        </a:cubicBezTo>
                        <a:cubicBezTo>
                          <a:pt x="762264" y="618243"/>
                          <a:pt x="731152" y="599188"/>
                          <a:pt x="685800" y="587850"/>
                        </a:cubicBezTo>
                        <a:cubicBezTo>
                          <a:pt x="664859" y="582615"/>
                          <a:pt x="643467" y="579383"/>
                          <a:pt x="622300" y="575150"/>
                        </a:cubicBezTo>
                        <a:lnTo>
                          <a:pt x="495300" y="587850"/>
                        </a:lnTo>
                        <a:cubicBezTo>
                          <a:pt x="465571" y="591348"/>
                          <a:pt x="436103" y="596837"/>
                          <a:pt x="406400" y="600550"/>
                        </a:cubicBezTo>
                        <a:cubicBezTo>
                          <a:pt x="368362" y="605305"/>
                          <a:pt x="330200" y="609017"/>
                          <a:pt x="292100" y="613250"/>
                        </a:cubicBezTo>
                        <a:cubicBezTo>
                          <a:pt x="204761" y="671476"/>
                          <a:pt x="244860" y="654397"/>
                          <a:pt x="177800" y="676750"/>
                        </a:cubicBezTo>
                        <a:cubicBezTo>
                          <a:pt x="90807" y="763743"/>
                          <a:pt x="121525" y="723062"/>
                          <a:pt x="76200" y="791050"/>
                        </a:cubicBezTo>
                        <a:cubicBezTo>
                          <a:pt x="79037" y="825099"/>
                          <a:pt x="75662" y="929674"/>
                          <a:pt x="101600" y="981550"/>
                        </a:cubicBezTo>
                        <a:cubicBezTo>
                          <a:pt x="108426" y="995202"/>
                          <a:pt x="118533" y="1006950"/>
                          <a:pt x="127000" y="1019650"/>
                        </a:cubicBezTo>
                        <a:cubicBezTo>
                          <a:pt x="131233" y="1066217"/>
                          <a:pt x="134237" y="1112912"/>
                          <a:pt x="139700" y="1159350"/>
                        </a:cubicBezTo>
                        <a:cubicBezTo>
                          <a:pt x="150289" y="1249360"/>
                          <a:pt x="162194" y="1216572"/>
                          <a:pt x="139700" y="1299050"/>
                        </a:cubicBezTo>
                        <a:cubicBezTo>
                          <a:pt x="132655" y="1324881"/>
                          <a:pt x="136577" y="1360398"/>
                          <a:pt x="114300" y="1375250"/>
                        </a:cubicBezTo>
                        <a:lnTo>
                          <a:pt x="76200" y="1400650"/>
                        </a:lnTo>
                        <a:lnTo>
                          <a:pt x="25400" y="1476850"/>
                        </a:lnTo>
                        <a:lnTo>
                          <a:pt x="0" y="1514950"/>
                        </a:lnTo>
                        <a:cubicBezTo>
                          <a:pt x="19194" y="1591725"/>
                          <a:pt x="7180" y="1549191"/>
                          <a:pt x="38100" y="1641950"/>
                        </a:cubicBezTo>
                        <a:cubicBezTo>
                          <a:pt x="49929" y="1677438"/>
                          <a:pt x="54728" y="1705221"/>
                          <a:pt x="88900" y="1730850"/>
                        </a:cubicBezTo>
                        <a:cubicBezTo>
                          <a:pt x="90934" y="1732375"/>
                          <a:pt x="174166" y="1765980"/>
                          <a:pt x="190500" y="1768950"/>
                        </a:cubicBezTo>
                        <a:cubicBezTo>
                          <a:pt x="224080" y="1775055"/>
                          <a:pt x="258233" y="1777417"/>
                          <a:pt x="292100" y="1781650"/>
                        </a:cubicBezTo>
                        <a:cubicBezTo>
                          <a:pt x="304800" y="1785883"/>
                          <a:pt x="320734" y="1784884"/>
                          <a:pt x="330200" y="1794350"/>
                        </a:cubicBezTo>
                        <a:cubicBezTo>
                          <a:pt x="351786" y="1815936"/>
                          <a:pt x="352040" y="1860897"/>
                          <a:pt x="381000" y="1870550"/>
                        </a:cubicBezTo>
                        <a:cubicBezTo>
                          <a:pt x="393700" y="1874783"/>
                          <a:pt x="406113" y="1880003"/>
                          <a:pt x="419100" y="1883250"/>
                        </a:cubicBezTo>
                        <a:cubicBezTo>
                          <a:pt x="483798" y="1899424"/>
                          <a:pt x="525776" y="1900747"/>
                          <a:pt x="596900" y="1908650"/>
                        </a:cubicBezTo>
                        <a:lnTo>
                          <a:pt x="711200" y="1946750"/>
                        </a:lnTo>
                        <a:lnTo>
                          <a:pt x="749300" y="1959450"/>
                        </a:lnTo>
                        <a:cubicBezTo>
                          <a:pt x="752260" y="1980167"/>
                          <a:pt x="751463" y="2065914"/>
                          <a:pt x="787400" y="2086450"/>
                        </a:cubicBezTo>
                        <a:cubicBezTo>
                          <a:pt x="806142" y="2097160"/>
                          <a:pt x="829733" y="2094917"/>
                          <a:pt x="850900" y="2099150"/>
                        </a:cubicBezTo>
                        <a:cubicBezTo>
                          <a:pt x="856023" y="2124763"/>
                          <a:pt x="859101" y="2182063"/>
                          <a:pt x="889000" y="2200750"/>
                        </a:cubicBezTo>
                        <a:cubicBezTo>
                          <a:pt x="911704" y="2214940"/>
                          <a:pt x="939800" y="2217683"/>
                          <a:pt x="965200" y="2226150"/>
                        </a:cubicBezTo>
                        <a:cubicBezTo>
                          <a:pt x="1023778" y="2245676"/>
                          <a:pt x="990173" y="2236225"/>
                          <a:pt x="1066800" y="2251550"/>
                        </a:cubicBezTo>
                        <a:cubicBezTo>
                          <a:pt x="1094913" y="2270292"/>
                          <a:pt x="1123443" y="2285714"/>
                          <a:pt x="1143000" y="2315050"/>
                        </a:cubicBezTo>
                        <a:cubicBezTo>
                          <a:pt x="1150426" y="2326189"/>
                          <a:pt x="1149199" y="2341448"/>
                          <a:pt x="1155700" y="2353150"/>
                        </a:cubicBezTo>
                        <a:cubicBezTo>
                          <a:pt x="1170525" y="2379835"/>
                          <a:pt x="1192848" y="2402046"/>
                          <a:pt x="1206500" y="2429350"/>
                        </a:cubicBezTo>
                        <a:lnTo>
                          <a:pt x="1231900" y="2480150"/>
                        </a:lnTo>
                        <a:cubicBezTo>
                          <a:pt x="1227667" y="2501317"/>
                          <a:pt x="1226779" y="2523439"/>
                          <a:pt x="1219200" y="2543650"/>
                        </a:cubicBezTo>
                        <a:cubicBezTo>
                          <a:pt x="1205116" y="2581208"/>
                          <a:pt x="1179554" y="2589180"/>
                          <a:pt x="1155700" y="2619850"/>
                        </a:cubicBezTo>
                        <a:cubicBezTo>
                          <a:pt x="1104752" y="2685354"/>
                          <a:pt x="1111362" y="2676665"/>
                          <a:pt x="1092200" y="2734150"/>
                        </a:cubicBezTo>
                        <a:cubicBezTo>
                          <a:pt x="1091382" y="2743152"/>
                          <a:pt x="1101107" y="2882570"/>
                          <a:pt x="1054100" y="2911950"/>
                        </a:cubicBezTo>
                        <a:cubicBezTo>
                          <a:pt x="1031396" y="2926140"/>
                          <a:pt x="1003300" y="2928883"/>
                          <a:pt x="977900" y="2937350"/>
                        </a:cubicBezTo>
                        <a:lnTo>
                          <a:pt x="939800" y="2950050"/>
                        </a:lnTo>
                        <a:lnTo>
                          <a:pt x="901700" y="2962750"/>
                        </a:lnTo>
                        <a:cubicBezTo>
                          <a:pt x="833967" y="2958517"/>
                          <a:pt x="764749" y="2964772"/>
                          <a:pt x="698500" y="2950050"/>
                        </a:cubicBezTo>
                        <a:cubicBezTo>
                          <a:pt x="683600" y="2946739"/>
                          <a:pt x="684826" y="2921721"/>
                          <a:pt x="673100" y="2911950"/>
                        </a:cubicBezTo>
                        <a:cubicBezTo>
                          <a:pt x="658556" y="2899830"/>
                          <a:pt x="639233" y="2895017"/>
                          <a:pt x="622300" y="2886550"/>
                        </a:cubicBezTo>
                        <a:cubicBezTo>
                          <a:pt x="613833" y="2873850"/>
                          <a:pt x="607693" y="2859243"/>
                          <a:pt x="596900" y="2848450"/>
                        </a:cubicBezTo>
                        <a:cubicBezTo>
                          <a:pt x="545673" y="2797223"/>
                          <a:pt x="511907" y="2827739"/>
                          <a:pt x="431800" y="2835750"/>
                        </a:cubicBezTo>
                        <a:cubicBezTo>
                          <a:pt x="419100" y="2844217"/>
                          <a:pt x="404493" y="2850357"/>
                          <a:pt x="393700" y="2861150"/>
                        </a:cubicBezTo>
                        <a:cubicBezTo>
                          <a:pt x="382907" y="2871943"/>
                          <a:pt x="378071" y="2887524"/>
                          <a:pt x="368300" y="2899250"/>
                        </a:cubicBezTo>
                        <a:cubicBezTo>
                          <a:pt x="356802" y="2913048"/>
                          <a:pt x="342900" y="2924650"/>
                          <a:pt x="330200" y="2937350"/>
                        </a:cubicBezTo>
                        <a:cubicBezTo>
                          <a:pt x="325967" y="2950050"/>
                          <a:pt x="324001" y="2963748"/>
                          <a:pt x="317500" y="2975450"/>
                        </a:cubicBezTo>
                        <a:cubicBezTo>
                          <a:pt x="302675" y="3002135"/>
                          <a:pt x="266700" y="3051650"/>
                          <a:pt x="266700" y="3051650"/>
                        </a:cubicBezTo>
                        <a:cubicBezTo>
                          <a:pt x="267530" y="3054969"/>
                          <a:pt x="285475" y="3132268"/>
                          <a:pt x="292100" y="3140550"/>
                        </a:cubicBezTo>
                        <a:cubicBezTo>
                          <a:pt x="310005" y="3162931"/>
                          <a:pt x="343201" y="3170284"/>
                          <a:pt x="368300" y="3178650"/>
                        </a:cubicBezTo>
                        <a:cubicBezTo>
                          <a:pt x="376767" y="3191350"/>
                          <a:pt x="381781" y="3207215"/>
                          <a:pt x="393700" y="3216750"/>
                        </a:cubicBezTo>
                        <a:cubicBezTo>
                          <a:pt x="427285" y="3243618"/>
                          <a:pt x="492144" y="3220829"/>
                          <a:pt x="520700" y="3216750"/>
                        </a:cubicBezTo>
                        <a:cubicBezTo>
                          <a:pt x="531449" y="3206001"/>
                          <a:pt x="576272" y="3156197"/>
                          <a:pt x="596900" y="3153250"/>
                        </a:cubicBezTo>
                        <a:cubicBezTo>
                          <a:pt x="614179" y="3150782"/>
                          <a:pt x="630767" y="3161717"/>
                          <a:pt x="647700" y="3165950"/>
                        </a:cubicBezTo>
                        <a:cubicBezTo>
                          <a:pt x="656167" y="3191350"/>
                          <a:pt x="658248" y="3219873"/>
                          <a:pt x="673100" y="3242150"/>
                        </a:cubicBezTo>
                        <a:cubicBezTo>
                          <a:pt x="681567" y="3254850"/>
                          <a:pt x="691674" y="3266598"/>
                          <a:pt x="698500" y="3280250"/>
                        </a:cubicBezTo>
                        <a:cubicBezTo>
                          <a:pt x="704487" y="3292224"/>
                          <a:pt x="701734" y="3308884"/>
                          <a:pt x="711200" y="3318350"/>
                        </a:cubicBezTo>
                        <a:cubicBezTo>
                          <a:pt x="732786" y="3339936"/>
                          <a:pt x="765814" y="3347564"/>
                          <a:pt x="787400" y="3369150"/>
                        </a:cubicBezTo>
                        <a:cubicBezTo>
                          <a:pt x="836293" y="3418043"/>
                          <a:pt x="810556" y="3397287"/>
                          <a:pt x="863600" y="3432650"/>
                        </a:cubicBezTo>
                        <a:cubicBezTo>
                          <a:pt x="873929" y="3463638"/>
                          <a:pt x="877081" y="3484231"/>
                          <a:pt x="901700" y="3508850"/>
                        </a:cubicBezTo>
                        <a:cubicBezTo>
                          <a:pt x="912493" y="3519643"/>
                          <a:pt x="927380" y="3525378"/>
                          <a:pt x="939800" y="3534250"/>
                        </a:cubicBezTo>
                        <a:cubicBezTo>
                          <a:pt x="1007076" y="3582304"/>
                          <a:pt x="966872" y="3564441"/>
                          <a:pt x="1028700" y="3585050"/>
                        </a:cubicBezTo>
                        <a:cubicBezTo>
                          <a:pt x="1135012" y="3567331"/>
                          <a:pt x="1083474" y="3586634"/>
                          <a:pt x="1181100" y="3521550"/>
                        </a:cubicBezTo>
                        <a:lnTo>
                          <a:pt x="1219200" y="3496150"/>
                        </a:lnTo>
                        <a:cubicBezTo>
                          <a:pt x="1227667" y="3483450"/>
                          <a:pt x="1231657" y="3466140"/>
                          <a:pt x="1244600" y="3458050"/>
                        </a:cubicBezTo>
                        <a:cubicBezTo>
                          <a:pt x="1267304" y="3443860"/>
                          <a:pt x="1320800" y="3432650"/>
                          <a:pt x="1320800" y="3432650"/>
                        </a:cubicBezTo>
                        <a:cubicBezTo>
                          <a:pt x="1333500" y="3436883"/>
                          <a:pt x="1351119" y="3434457"/>
                          <a:pt x="1358900" y="3445350"/>
                        </a:cubicBezTo>
                        <a:cubicBezTo>
                          <a:pt x="1374462" y="3467137"/>
                          <a:pt x="1375833" y="3496150"/>
                          <a:pt x="1384300" y="3521550"/>
                        </a:cubicBezTo>
                        <a:cubicBezTo>
                          <a:pt x="1416222" y="3617315"/>
                          <a:pt x="1373161" y="3499273"/>
                          <a:pt x="1422400" y="3597750"/>
                        </a:cubicBezTo>
                        <a:cubicBezTo>
                          <a:pt x="1428387" y="3609724"/>
                          <a:pt x="1430867" y="3623150"/>
                          <a:pt x="1435100" y="3635850"/>
                        </a:cubicBezTo>
                        <a:cubicBezTo>
                          <a:pt x="1426734" y="3660949"/>
                          <a:pt x="1419381" y="3694145"/>
                          <a:pt x="1397000" y="3712050"/>
                        </a:cubicBezTo>
                        <a:cubicBezTo>
                          <a:pt x="1386547" y="3720413"/>
                          <a:pt x="1371600" y="3720517"/>
                          <a:pt x="1358900" y="3724750"/>
                        </a:cubicBezTo>
                        <a:cubicBezTo>
                          <a:pt x="1300674" y="3812089"/>
                          <a:pt x="1317753" y="3771990"/>
                          <a:pt x="1295400" y="3839050"/>
                        </a:cubicBezTo>
                        <a:cubicBezTo>
                          <a:pt x="1291167" y="3868683"/>
                          <a:pt x="1291302" y="3899278"/>
                          <a:pt x="1282700" y="3927950"/>
                        </a:cubicBezTo>
                        <a:cubicBezTo>
                          <a:pt x="1278314" y="3942570"/>
                          <a:pt x="1257993" y="3950802"/>
                          <a:pt x="1257300" y="3966050"/>
                        </a:cubicBezTo>
                        <a:cubicBezTo>
                          <a:pt x="1253643" y="4046512"/>
                          <a:pt x="1264050" y="4127025"/>
                          <a:pt x="1270000" y="4207350"/>
                        </a:cubicBezTo>
                        <a:cubicBezTo>
                          <a:pt x="1272521" y="4241387"/>
                          <a:pt x="1257331" y="4286118"/>
                          <a:pt x="1282700" y="4308950"/>
                        </a:cubicBezTo>
                        <a:cubicBezTo>
                          <a:pt x="1311194" y="4334594"/>
                          <a:pt x="1358856" y="4317836"/>
                          <a:pt x="1397000" y="4321650"/>
                        </a:cubicBezTo>
                        <a:lnTo>
                          <a:pt x="1536700" y="4334350"/>
                        </a:lnTo>
                        <a:cubicBezTo>
                          <a:pt x="1540919" y="4334702"/>
                          <a:pt x="1545167" y="4334350"/>
                          <a:pt x="1549400" y="4334350"/>
                        </a:cubicBezTo>
                        <a:cubicBezTo>
                          <a:pt x="1447800" y="4402083"/>
                          <a:pt x="1570567" y="4313183"/>
                          <a:pt x="1485900" y="4397850"/>
                        </a:cubicBezTo>
                        <a:cubicBezTo>
                          <a:pt x="1475107" y="4408643"/>
                          <a:pt x="1460500" y="4414783"/>
                          <a:pt x="1447800" y="4423250"/>
                        </a:cubicBezTo>
                        <a:cubicBezTo>
                          <a:pt x="1439333" y="4435950"/>
                          <a:pt x="1426786" y="4446730"/>
                          <a:pt x="1422400" y="4461350"/>
                        </a:cubicBezTo>
                        <a:cubicBezTo>
                          <a:pt x="1413798" y="4490022"/>
                          <a:pt x="1432073" y="4530363"/>
                          <a:pt x="1409700" y="4550250"/>
                        </a:cubicBezTo>
                        <a:cubicBezTo>
                          <a:pt x="1384191" y="4572925"/>
                          <a:pt x="1341833" y="4557760"/>
                          <a:pt x="1308100" y="4562950"/>
                        </a:cubicBezTo>
                        <a:cubicBezTo>
                          <a:pt x="1286765" y="4566232"/>
                          <a:pt x="1265767" y="4571417"/>
                          <a:pt x="1244600" y="4575650"/>
                        </a:cubicBezTo>
                        <a:cubicBezTo>
                          <a:pt x="1215570" y="4662741"/>
                          <a:pt x="1249851" y="4554647"/>
                          <a:pt x="1219200" y="4677250"/>
                        </a:cubicBezTo>
                        <a:cubicBezTo>
                          <a:pt x="1215953" y="4690237"/>
                          <a:pt x="1210733" y="4702650"/>
                          <a:pt x="1206500" y="4715350"/>
                        </a:cubicBezTo>
                        <a:cubicBezTo>
                          <a:pt x="1207132" y="4718512"/>
                          <a:pt x="1221486" y="4803933"/>
                          <a:pt x="1231900" y="4816950"/>
                        </a:cubicBezTo>
                        <a:cubicBezTo>
                          <a:pt x="1241435" y="4828869"/>
                          <a:pt x="1257300" y="4833883"/>
                          <a:pt x="1270000" y="4842350"/>
                        </a:cubicBezTo>
                        <a:cubicBezTo>
                          <a:pt x="1265767" y="4897383"/>
                          <a:pt x="1264146" y="4952680"/>
                          <a:pt x="1257300" y="5007450"/>
                        </a:cubicBezTo>
                        <a:cubicBezTo>
                          <a:pt x="1251980" y="5050012"/>
                          <a:pt x="1238108" y="5045833"/>
                          <a:pt x="1219200" y="5083650"/>
                        </a:cubicBezTo>
                        <a:cubicBezTo>
                          <a:pt x="1213213" y="5095624"/>
                          <a:pt x="1210733" y="5109050"/>
                          <a:pt x="1206500" y="5121750"/>
                        </a:cubicBezTo>
                        <a:cubicBezTo>
                          <a:pt x="1219200" y="5130217"/>
                          <a:pt x="1230652" y="5140951"/>
                          <a:pt x="1244600" y="5147150"/>
                        </a:cubicBezTo>
                        <a:cubicBezTo>
                          <a:pt x="1269066" y="5158024"/>
                          <a:pt x="1298523" y="5157698"/>
                          <a:pt x="1320800" y="5172550"/>
                        </a:cubicBezTo>
                        <a:lnTo>
                          <a:pt x="1358900" y="5197950"/>
                        </a:lnTo>
                        <a:cubicBezTo>
                          <a:pt x="1367367" y="5210650"/>
                          <a:pt x="1372381" y="5226515"/>
                          <a:pt x="1384300" y="5236050"/>
                        </a:cubicBezTo>
                        <a:cubicBezTo>
                          <a:pt x="1394753" y="5244413"/>
                          <a:pt x="1419153" y="5235763"/>
                          <a:pt x="1422400" y="5248750"/>
                        </a:cubicBezTo>
                        <a:cubicBezTo>
                          <a:pt x="1431238" y="5284101"/>
                          <a:pt x="1374939" y="5294204"/>
                          <a:pt x="1358900" y="5299550"/>
                        </a:cubicBezTo>
                        <a:cubicBezTo>
                          <a:pt x="1325033" y="5295317"/>
                          <a:pt x="1290228" y="5295830"/>
                          <a:pt x="1257300" y="5286850"/>
                        </a:cubicBezTo>
                        <a:cubicBezTo>
                          <a:pt x="1229177" y="5279180"/>
                          <a:pt x="1200668" y="5239657"/>
                          <a:pt x="1181100" y="5223350"/>
                        </a:cubicBezTo>
                        <a:cubicBezTo>
                          <a:pt x="1169374" y="5213579"/>
                          <a:pt x="1154726" y="5207721"/>
                          <a:pt x="1143000" y="5197950"/>
                        </a:cubicBezTo>
                        <a:cubicBezTo>
                          <a:pt x="1079579" y="5145099"/>
                          <a:pt x="1133757" y="5169469"/>
                          <a:pt x="1066800" y="5147150"/>
                        </a:cubicBezTo>
                        <a:cubicBezTo>
                          <a:pt x="962222" y="5216868"/>
                          <a:pt x="1082062" y="5125713"/>
                          <a:pt x="1016000" y="5210650"/>
                        </a:cubicBezTo>
                        <a:cubicBezTo>
                          <a:pt x="993947" y="5239004"/>
                          <a:pt x="965200" y="5261450"/>
                          <a:pt x="939800" y="5286850"/>
                        </a:cubicBezTo>
                        <a:lnTo>
                          <a:pt x="901700" y="5324950"/>
                        </a:lnTo>
                        <a:cubicBezTo>
                          <a:pt x="905933" y="5367283"/>
                          <a:pt x="896285" y="5413455"/>
                          <a:pt x="914400" y="5451950"/>
                        </a:cubicBezTo>
                        <a:cubicBezTo>
                          <a:pt x="932244" y="5489869"/>
                          <a:pt x="1003300" y="5540850"/>
                          <a:pt x="1003300" y="5540850"/>
                        </a:cubicBezTo>
                        <a:cubicBezTo>
                          <a:pt x="1016396" y="5580139"/>
                          <a:pt x="1028700" y="5610448"/>
                          <a:pt x="1028700" y="5655150"/>
                        </a:cubicBezTo>
                        <a:cubicBezTo>
                          <a:pt x="1028700" y="5676736"/>
                          <a:pt x="1021235" y="5697709"/>
                          <a:pt x="1016000" y="5718650"/>
                        </a:cubicBezTo>
                        <a:cubicBezTo>
                          <a:pt x="1012753" y="5731637"/>
                          <a:pt x="1012766" y="5747284"/>
                          <a:pt x="1003300" y="5756750"/>
                        </a:cubicBezTo>
                        <a:cubicBezTo>
                          <a:pt x="981714" y="5778336"/>
                          <a:pt x="952500" y="5790617"/>
                          <a:pt x="927100" y="5807550"/>
                        </a:cubicBezTo>
                        <a:lnTo>
                          <a:pt x="889000" y="5832950"/>
                        </a:lnTo>
                        <a:cubicBezTo>
                          <a:pt x="884767" y="5866817"/>
                          <a:pt x="888976" y="5902861"/>
                          <a:pt x="876300" y="5934550"/>
                        </a:cubicBezTo>
                        <a:cubicBezTo>
                          <a:pt x="839611" y="6026272"/>
                          <a:pt x="832556" y="5889394"/>
                          <a:pt x="812800" y="5998050"/>
                        </a:cubicBezTo>
                        <a:cubicBezTo>
                          <a:pt x="806742" y="6031370"/>
                          <a:pt x="812800" y="6065783"/>
                          <a:pt x="812800" y="6099650"/>
                        </a:cubicBezTo>
                        <a:lnTo>
                          <a:pt x="4445000" y="6086950"/>
                        </a:lnTo>
                        <a:lnTo>
                          <a:pt x="4495800" y="16350"/>
                        </a:lnTo>
                        <a:lnTo>
                          <a:pt x="3035300" y="29050"/>
                        </a:lnTo>
                        <a:lnTo>
                          <a:pt x="3060700" y="41750"/>
                        </a:lnTo>
                        <a:lnTo>
                          <a:pt x="2984500" y="3650"/>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6" name="5 Forma libre"/>
                  <p:cNvSpPr/>
                  <p:nvPr/>
                </p:nvSpPr>
                <p:spPr>
                  <a:xfrm>
                    <a:off x="1367606" y="2959100"/>
                    <a:ext cx="1663310" cy="3704227"/>
                  </a:xfrm>
                  <a:custGeom>
                    <a:avLst/>
                    <a:gdLst>
                      <a:gd name="connsiteX0" fmla="*/ 105594 w 1663310"/>
                      <a:gd name="connsiteY0" fmla="*/ 279400 h 3704227"/>
                      <a:gd name="connsiteX1" fmla="*/ 245294 w 1663310"/>
                      <a:gd name="connsiteY1" fmla="*/ 292100 h 3704227"/>
                      <a:gd name="connsiteX2" fmla="*/ 283394 w 1663310"/>
                      <a:gd name="connsiteY2" fmla="*/ 304800 h 3704227"/>
                      <a:gd name="connsiteX3" fmla="*/ 372294 w 1663310"/>
                      <a:gd name="connsiteY3" fmla="*/ 292100 h 3704227"/>
                      <a:gd name="connsiteX4" fmla="*/ 423094 w 1663310"/>
                      <a:gd name="connsiteY4" fmla="*/ 101600 h 3704227"/>
                      <a:gd name="connsiteX5" fmla="*/ 448494 w 1663310"/>
                      <a:gd name="connsiteY5" fmla="*/ 63500 h 3704227"/>
                      <a:gd name="connsiteX6" fmla="*/ 461194 w 1663310"/>
                      <a:gd name="connsiteY6" fmla="*/ 25400 h 3704227"/>
                      <a:gd name="connsiteX7" fmla="*/ 537394 w 1663310"/>
                      <a:gd name="connsiteY7" fmla="*/ 0 h 3704227"/>
                      <a:gd name="connsiteX8" fmla="*/ 600894 w 1663310"/>
                      <a:gd name="connsiteY8" fmla="*/ 12700 h 3704227"/>
                      <a:gd name="connsiteX9" fmla="*/ 626294 w 1663310"/>
                      <a:gd name="connsiteY9" fmla="*/ 50800 h 3704227"/>
                      <a:gd name="connsiteX10" fmla="*/ 664394 w 1663310"/>
                      <a:gd name="connsiteY10" fmla="*/ 88900 h 3704227"/>
                      <a:gd name="connsiteX11" fmla="*/ 740594 w 1663310"/>
                      <a:gd name="connsiteY11" fmla="*/ 114300 h 3704227"/>
                      <a:gd name="connsiteX12" fmla="*/ 778694 w 1663310"/>
                      <a:gd name="connsiteY12" fmla="*/ 127000 h 3704227"/>
                      <a:gd name="connsiteX13" fmla="*/ 854894 w 1663310"/>
                      <a:gd name="connsiteY13" fmla="*/ 165100 h 3704227"/>
                      <a:gd name="connsiteX14" fmla="*/ 931094 w 1663310"/>
                      <a:gd name="connsiteY14" fmla="*/ 228600 h 3704227"/>
                      <a:gd name="connsiteX15" fmla="*/ 969194 w 1663310"/>
                      <a:gd name="connsiteY15" fmla="*/ 241300 h 3704227"/>
                      <a:gd name="connsiteX16" fmla="*/ 1032694 w 1663310"/>
                      <a:gd name="connsiteY16" fmla="*/ 317500 h 3704227"/>
                      <a:gd name="connsiteX17" fmla="*/ 1045394 w 1663310"/>
                      <a:gd name="connsiteY17" fmla="*/ 355600 h 3704227"/>
                      <a:gd name="connsiteX18" fmla="*/ 1134294 w 1663310"/>
                      <a:gd name="connsiteY18" fmla="*/ 457200 h 3704227"/>
                      <a:gd name="connsiteX19" fmla="*/ 1159694 w 1663310"/>
                      <a:gd name="connsiteY19" fmla="*/ 533400 h 3704227"/>
                      <a:gd name="connsiteX20" fmla="*/ 1172394 w 1663310"/>
                      <a:gd name="connsiteY20" fmla="*/ 571500 h 3704227"/>
                      <a:gd name="connsiteX21" fmla="*/ 1210494 w 1663310"/>
                      <a:gd name="connsiteY21" fmla="*/ 584200 h 3704227"/>
                      <a:gd name="connsiteX22" fmla="*/ 1248594 w 1663310"/>
                      <a:gd name="connsiteY22" fmla="*/ 609600 h 3704227"/>
                      <a:gd name="connsiteX23" fmla="*/ 1299394 w 1663310"/>
                      <a:gd name="connsiteY23" fmla="*/ 622300 h 3704227"/>
                      <a:gd name="connsiteX24" fmla="*/ 1337494 w 1663310"/>
                      <a:gd name="connsiteY24" fmla="*/ 635000 h 3704227"/>
                      <a:gd name="connsiteX25" fmla="*/ 1375594 w 1663310"/>
                      <a:gd name="connsiteY25" fmla="*/ 774700 h 3704227"/>
                      <a:gd name="connsiteX26" fmla="*/ 1413694 w 1663310"/>
                      <a:gd name="connsiteY26" fmla="*/ 787400 h 3704227"/>
                      <a:gd name="connsiteX27" fmla="*/ 1464494 w 1663310"/>
                      <a:gd name="connsiteY27" fmla="*/ 812800 h 3704227"/>
                      <a:gd name="connsiteX28" fmla="*/ 1527994 w 1663310"/>
                      <a:gd name="connsiteY28" fmla="*/ 825500 h 3704227"/>
                      <a:gd name="connsiteX29" fmla="*/ 1578794 w 1663310"/>
                      <a:gd name="connsiteY29" fmla="*/ 838200 h 3704227"/>
                      <a:gd name="connsiteX30" fmla="*/ 1604194 w 1663310"/>
                      <a:gd name="connsiteY30" fmla="*/ 876300 h 3704227"/>
                      <a:gd name="connsiteX31" fmla="*/ 1553394 w 1663310"/>
                      <a:gd name="connsiteY31" fmla="*/ 990600 h 3704227"/>
                      <a:gd name="connsiteX32" fmla="*/ 1553394 w 1663310"/>
                      <a:gd name="connsiteY32" fmla="*/ 1066800 h 3704227"/>
                      <a:gd name="connsiteX33" fmla="*/ 1566094 w 1663310"/>
                      <a:gd name="connsiteY33" fmla="*/ 1295400 h 3704227"/>
                      <a:gd name="connsiteX34" fmla="*/ 1515294 w 1663310"/>
                      <a:gd name="connsiteY34" fmla="*/ 1371600 h 3704227"/>
                      <a:gd name="connsiteX35" fmla="*/ 1464494 w 1663310"/>
                      <a:gd name="connsiteY35" fmla="*/ 1447800 h 3704227"/>
                      <a:gd name="connsiteX36" fmla="*/ 1439094 w 1663310"/>
                      <a:gd name="connsiteY36" fmla="*/ 1485900 h 3704227"/>
                      <a:gd name="connsiteX37" fmla="*/ 1426394 w 1663310"/>
                      <a:gd name="connsiteY37" fmla="*/ 1587500 h 3704227"/>
                      <a:gd name="connsiteX38" fmla="*/ 1362894 w 1663310"/>
                      <a:gd name="connsiteY38" fmla="*/ 1663700 h 3704227"/>
                      <a:gd name="connsiteX39" fmla="*/ 1337494 w 1663310"/>
                      <a:gd name="connsiteY39" fmla="*/ 1701800 h 3704227"/>
                      <a:gd name="connsiteX40" fmla="*/ 1362894 w 1663310"/>
                      <a:gd name="connsiteY40" fmla="*/ 1739900 h 3704227"/>
                      <a:gd name="connsiteX41" fmla="*/ 1439094 w 1663310"/>
                      <a:gd name="connsiteY41" fmla="*/ 1765300 h 3704227"/>
                      <a:gd name="connsiteX42" fmla="*/ 1477194 w 1663310"/>
                      <a:gd name="connsiteY42" fmla="*/ 1778000 h 3704227"/>
                      <a:gd name="connsiteX43" fmla="*/ 1553394 w 1663310"/>
                      <a:gd name="connsiteY43" fmla="*/ 1828800 h 3704227"/>
                      <a:gd name="connsiteX44" fmla="*/ 1591494 w 1663310"/>
                      <a:gd name="connsiteY44" fmla="*/ 1905000 h 3704227"/>
                      <a:gd name="connsiteX45" fmla="*/ 1616894 w 1663310"/>
                      <a:gd name="connsiteY45" fmla="*/ 1943100 h 3704227"/>
                      <a:gd name="connsiteX46" fmla="*/ 1642294 w 1663310"/>
                      <a:gd name="connsiteY46" fmla="*/ 2032000 h 3704227"/>
                      <a:gd name="connsiteX47" fmla="*/ 1654994 w 1663310"/>
                      <a:gd name="connsiteY47" fmla="*/ 2070100 h 3704227"/>
                      <a:gd name="connsiteX48" fmla="*/ 1642294 w 1663310"/>
                      <a:gd name="connsiteY48" fmla="*/ 2235200 h 3704227"/>
                      <a:gd name="connsiteX49" fmla="*/ 1566094 w 1663310"/>
                      <a:gd name="connsiteY49" fmla="*/ 2286000 h 3704227"/>
                      <a:gd name="connsiteX50" fmla="*/ 1489894 w 1663310"/>
                      <a:gd name="connsiteY50" fmla="*/ 2324100 h 3704227"/>
                      <a:gd name="connsiteX51" fmla="*/ 1324794 w 1663310"/>
                      <a:gd name="connsiteY51" fmla="*/ 2311400 h 3704227"/>
                      <a:gd name="connsiteX52" fmla="*/ 1261294 w 1663310"/>
                      <a:gd name="connsiteY52" fmla="*/ 2247900 h 3704227"/>
                      <a:gd name="connsiteX53" fmla="*/ 1223194 w 1663310"/>
                      <a:gd name="connsiteY53" fmla="*/ 2222500 h 3704227"/>
                      <a:gd name="connsiteX54" fmla="*/ 1197794 w 1663310"/>
                      <a:gd name="connsiteY54" fmla="*/ 2184400 h 3704227"/>
                      <a:gd name="connsiteX55" fmla="*/ 1146994 w 1663310"/>
                      <a:gd name="connsiteY55" fmla="*/ 2197100 h 3704227"/>
                      <a:gd name="connsiteX56" fmla="*/ 1185094 w 1663310"/>
                      <a:gd name="connsiteY56" fmla="*/ 2387600 h 3704227"/>
                      <a:gd name="connsiteX57" fmla="*/ 1197794 w 1663310"/>
                      <a:gd name="connsiteY57" fmla="*/ 2438400 h 3704227"/>
                      <a:gd name="connsiteX58" fmla="*/ 1261294 w 1663310"/>
                      <a:gd name="connsiteY58" fmla="*/ 2501900 h 3704227"/>
                      <a:gd name="connsiteX59" fmla="*/ 1299394 w 1663310"/>
                      <a:gd name="connsiteY59" fmla="*/ 2514600 h 3704227"/>
                      <a:gd name="connsiteX60" fmla="*/ 1337494 w 1663310"/>
                      <a:gd name="connsiteY60" fmla="*/ 2540000 h 3704227"/>
                      <a:gd name="connsiteX61" fmla="*/ 1134294 w 1663310"/>
                      <a:gd name="connsiteY61" fmla="*/ 2540000 h 3704227"/>
                      <a:gd name="connsiteX62" fmla="*/ 1108894 w 1663310"/>
                      <a:gd name="connsiteY62" fmla="*/ 2501900 h 3704227"/>
                      <a:gd name="connsiteX63" fmla="*/ 1045394 w 1663310"/>
                      <a:gd name="connsiteY63" fmla="*/ 2425700 h 3704227"/>
                      <a:gd name="connsiteX64" fmla="*/ 1032694 w 1663310"/>
                      <a:gd name="connsiteY64" fmla="*/ 2882900 h 3704227"/>
                      <a:gd name="connsiteX65" fmla="*/ 1019994 w 1663310"/>
                      <a:gd name="connsiteY65" fmla="*/ 2921000 h 3704227"/>
                      <a:gd name="connsiteX66" fmla="*/ 994594 w 1663310"/>
                      <a:gd name="connsiteY66" fmla="*/ 3111500 h 3704227"/>
                      <a:gd name="connsiteX67" fmla="*/ 981894 w 1663310"/>
                      <a:gd name="connsiteY67" fmla="*/ 3149600 h 3704227"/>
                      <a:gd name="connsiteX68" fmla="*/ 905694 w 1663310"/>
                      <a:gd name="connsiteY68" fmla="*/ 3200400 h 3704227"/>
                      <a:gd name="connsiteX69" fmla="*/ 854894 w 1663310"/>
                      <a:gd name="connsiteY69" fmla="*/ 3187700 h 3704227"/>
                      <a:gd name="connsiteX70" fmla="*/ 778694 w 1663310"/>
                      <a:gd name="connsiteY70" fmla="*/ 3124200 h 3704227"/>
                      <a:gd name="connsiteX71" fmla="*/ 753294 w 1663310"/>
                      <a:gd name="connsiteY71" fmla="*/ 3086100 h 3704227"/>
                      <a:gd name="connsiteX72" fmla="*/ 715194 w 1663310"/>
                      <a:gd name="connsiteY72" fmla="*/ 3048000 h 3704227"/>
                      <a:gd name="connsiteX73" fmla="*/ 651694 w 1663310"/>
                      <a:gd name="connsiteY73" fmla="*/ 2984500 h 3704227"/>
                      <a:gd name="connsiteX74" fmla="*/ 626294 w 1663310"/>
                      <a:gd name="connsiteY74" fmla="*/ 2946400 h 3704227"/>
                      <a:gd name="connsiteX75" fmla="*/ 550094 w 1663310"/>
                      <a:gd name="connsiteY75" fmla="*/ 2895600 h 3704227"/>
                      <a:gd name="connsiteX76" fmla="*/ 511994 w 1663310"/>
                      <a:gd name="connsiteY76" fmla="*/ 2921000 h 3704227"/>
                      <a:gd name="connsiteX77" fmla="*/ 486594 w 1663310"/>
                      <a:gd name="connsiteY77" fmla="*/ 3009900 h 3704227"/>
                      <a:gd name="connsiteX78" fmla="*/ 448494 w 1663310"/>
                      <a:gd name="connsiteY78" fmla="*/ 3048000 h 3704227"/>
                      <a:gd name="connsiteX79" fmla="*/ 461194 w 1663310"/>
                      <a:gd name="connsiteY79" fmla="*/ 3124200 h 3704227"/>
                      <a:gd name="connsiteX80" fmla="*/ 473894 w 1663310"/>
                      <a:gd name="connsiteY80" fmla="*/ 3162300 h 3704227"/>
                      <a:gd name="connsiteX81" fmla="*/ 448494 w 1663310"/>
                      <a:gd name="connsiteY81" fmla="*/ 3200400 h 3704227"/>
                      <a:gd name="connsiteX82" fmla="*/ 461194 w 1663310"/>
                      <a:gd name="connsiteY82" fmla="*/ 3251200 h 3704227"/>
                      <a:gd name="connsiteX83" fmla="*/ 486594 w 1663310"/>
                      <a:gd name="connsiteY83" fmla="*/ 3289300 h 3704227"/>
                      <a:gd name="connsiteX84" fmla="*/ 473894 w 1663310"/>
                      <a:gd name="connsiteY84" fmla="*/ 3505200 h 3704227"/>
                      <a:gd name="connsiteX85" fmla="*/ 486594 w 1663310"/>
                      <a:gd name="connsiteY85" fmla="*/ 3543300 h 3704227"/>
                      <a:gd name="connsiteX86" fmla="*/ 461194 w 1663310"/>
                      <a:gd name="connsiteY86" fmla="*/ 3581400 h 3704227"/>
                      <a:gd name="connsiteX87" fmla="*/ 461194 w 1663310"/>
                      <a:gd name="connsiteY87" fmla="*/ 3568700 h 3704227"/>
                      <a:gd name="connsiteX88" fmla="*/ 16694 w 1663310"/>
                      <a:gd name="connsiteY88" fmla="*/ 3543300 h 3704227"/>
                      <a:gd name="connsiteX89" fmla="*/ 29394 w 1663310"/>
                      <a:gd name="connsiteY89" fmla="*/ 279400 h 3704227"/>
                      <a:gd name="connsiteX90" fmla="*/ 105594 w 1663310"/>
                      <a:gd name="connsiteY90" fmla="*/ 254000 h 3704227"/>
                      <a:gd name="connsiteX91" fmla="*/ 105594 w 1663310"/>
                      <a:gd name="connsiteY91" fmla="*/ 279400 h 3704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1663310" h="3704227">
                        <a:moveTo>
                          <a:pt x="105594" y="279400"/>
                        </a:moveTo>
                        <a:cubicBezTo>
                          <a:pt x="128877" y="285750"/>
                          <a:pt x="199005" y="285487"/>
                          <a:pt x="245294" y="292100"/>
                        </a:cubicBezTo>
                        <a:cubicBezTo>
                          <a:pt x="258546" y="293993"/>
                          <a:pt x="270007" y="304800"/>
                          <a:pt x="283394" y="304800"/>
                        </a:cubicBezTo>
                        <a:cubicBezTo>
                          <a:pt x="313328" y="304800"/>
                          <a:pt x="342661" y="296333"/>
                          <a:pt x="372294" y="292100"/>
                        </a:cubicBezTo>
                        <a:cubicBezTo>
                          <a:pt x="455190" y="209204"/>
                          <a:pt x="384067" y="296734"/>
                          <a:pt x="423094" y="101600"/>
                        </a:cubicBezTo>
                        <a:cubicBezTo>
                          <a:pt x="426087" y="86633"/>
                          <a:pt x="441668" y="77152"/>
                          <a:pt x="448494" y="63500"/>
                        </a:cubicBezTo>
                        <a:cubicBezTo>
                          <a:pt x="454481" y="51526"/>
                          <a:pt x="450301" y="33181"/>
                          <a:pt x="461194" y="25400"/>
                        </a:cubicBezTo>
                        <a:cubicBezTo>
                          <a:pt x="482981" y="9838"/>
                          <a:pt x="537394" y="0"/>
                          <a:pt x="537394" y="0"/>
                        </a:cubicBezTo>
                        <a:cubicBezTo>
                          <a:pt x="558561" y="4233"/>
                          <a:pt x="582152" y="1990"/>
                          <a:pt x="600894" y="12700"/>
                        </a:cubicBezTo>
                        <a:cubicBezTo>
                          <a:pt x="614146" y="20273"/>
                          <a:pt x="616523" y="39074"/>
                          <a:pt x="626294" y="50800"/>
                        </a:cubicBezTo>
                        <a:cubicBezTo>
                          <a:pt x="637792" y="64598"/>
                          <a:pt x="648694" y="80178"/>
                          <a:pt x="664394" y="88900"/>
                        </a:cubicBezTo>
                        <a:cubicBezTo>
                          <a:pt x="687799" y="101903"/>
                          <a:pt x="715194" y="105833"/>
                          <a:pt x="740594" y="114300"/>
                        </a:cubicBezTo>
                        <a:cubicBezTo>
                          <a:pt x="753294" y="118533"/>
                          <a:pt x="767555" y="119574"/>
                          <a:pt x="778694" y="127000"/>
                        </a:cubicBezTo>
                        <a:cubicBezTo>
                          <a:pt x="827933" y="159826"/>
                          <a:pt x="802314" y="147573"/>
                          <a:pt x="854894" y="165100"/>
                        </a:cubicBezTo>
                        <a:cubicBezTo>
                          <a:pt x="882981" y="193187"/>
                          <a:pt x="895731" y="210919"/>
                          <a:pt x="931094" y="228600"/>
                        </a:cubicBezTo>
                        <a:cubicBezTo>
                          <a:pt x="943068" y="234587"/>
                          <a:pt x="956494" y="237067"/>
                          <a:pt x="969194" y="241300"/>
                        </a:cubicBezTo>
                        <a:cubicBezTo>
                          <a:pt x="997281" y="269387"/>
                          <a:pt x="1015013" y="282137"/>
                          <a:pt x="1032694" y="317500"/>
                        </a:cubicBezTo>
                        <a:cubicBezTo>
                          <a:pt x="1038681" y="329474"/>
                          <a:pt x="1038893" y="343898"/>
                          <a:pt x="1045394" y="355600"/>
                        </a:cubicBezTo>
                        <a:cubicBezTo>
                          <a:pt x="1088972" y="434041"/>
                          <a:pt x="1078638" y="420096"/>
                          <a:pt x="1134294" y="457200"/>
                        </a:cubicBezTo>
                        <a:lnTo>
                          <a:pt x="1159694" y="533400"/>
                        </a:lnTo>
                        <a:cubicBezTo>
                          <a:pt x="1163927" y="546100"/>
                          <a:pt x="1159694" y="567267"/>
                          <a:pt x="1172394" y="571500"/>
                        </a:cubicBezTo>
                        <a:cubicBezTo>
                          <a:pt x="1185094" y="575733"/>
                          <a:pt x="1198520" y="578213"/>
                          <a:pt x="1210494" y="584200"/>
                        </a:cubicBezTo>
                        <a:cubicBezTo>
                          <a:pt x="1224146" y="591026"/>
                          <a:pt x="1234565" y="603587"/>
                          <a:pt x="1248594" y="609600"/>
                        </a:cubicBezTo>
                        <a:cubicBezTo>
                          <a:pt x="1264637" y="616476"/>
                          <a:pt x="1282611" y="617505"/>
                          <a:pt x="1299394" y="622300"/>
                        </a:cubicBezTo>
                        <a:cubicBezTo>
                          <a:pt x="1312266" y="625978"/>
                          <a:pt x="1324794" y="630767"/>
                          <a:pt x="1337494" y="635000"/>
                        </a:cubicBezTo>
                        <a:cubicBezTo>
                          <a:pt x="1342650" y="671093"/>
                          <a:pt x="1343272" y="742378"/>
                          <a:pt x="1375594" y="774700"/>
                        </a:cubicBezTo>
                        <a:cubicBezTo>
                          <a:pt x="1385060" y="784166"/>
                          <a:pt x="1401389" y="782127"/>
                          <a:pt x="1413694" y="787400"/>
                        </a:cubicBezTo>
                        <a:cubicBezTo>
                          <a:pt x="1431095" y="794858"/>
                          <a:pt x="1446533" y="806813"/>
                          <a:pt x="1464494" y="812800"/>
                        </a:cubicBezTo>
                        <a:cubicBezTo>
                          <a:pt x="1484972" y="819626"/>
                          <a:pt x="1506922" y="820817"/>
                          <a:pt x="1527994" y="825500"/>
                        </a:cubicBezTo>
                        <a:cubicBezTo>
                          <a:pt x="1545033" y="829286"/>
                          <a:pt x="1561861" y="833967"/>
                          <a:pt x="1578794" y="838200"/>
                        </a:cubicBezTo>
                        <a:cubicBezTo>
                          <a:pt x="1587261" y="850900"/>
                          <a:pt x="1602508" y="861130"/>
                          <a:pt x="1604194" y="876300"/>
                        </a:cubicBezTo>
                        <a:cubicBezTo>
                          <a:pt x="1612020" y="946737"/>
                          <a:pt x="1593326" y="950668"/>
                          <a:pt x="1553394" y="990600"/>
                        </a:cubicBezTo>
                        <a:cubicBezTo>
                          <a:pt x="1527053" y="1069622"/>
                          <a:pt x="1545868" y="987778"/>
                          <a:pt x="1553394" y="1066800"/>
                        </a:cubicBezTo>
                        <a:cubicBezTo>
                          <a:pt x="1560630" y="1142774"/>
                          <a:pt x="1561861" y="1219200"/>
                          <a:pt x="1566094" y="1295400"/>
                        </a:cubicBezTo>
                        <a:cubicBezTo>
                          <a:pt x="1541805" y="1368266"/>
                          <a:pt x="1570788" y="1300251"/>
                          <a:pt x="1515294" y="1371600"/>
                        </a:cubicBezTo>
                        <a:cubicBezTo>
                          <a:pt x="1496552" y="1395697"/>
                          <a:pt x="1481427" y="1422400"/>
                          <a:pt x="1464494" y="1447800"/>
                        </a:cubicBezTo>
                        <a:lnTo>
                          <a:pt x="1439094" y="1485900"/>
                        </a:lnTo>
                        <a:cubicBezTo>
                          <a:pt x="1434861" y="1519767"/>
                          <a:pt x="1435374" y="1554572"/>
                          <a:pt x="1426394" y="1587500"/>
                        </a:cubicBezTo>
                        <a:cubicBezTo>
                          <a:pt x="1418724" y="1615623"/>
                          <a:pt x="1379201" y="1644132"/>
                          <a:pt x="1362894" y="1663700"/>
                        </a:cubicBezTo>
                        <a:cubicBezTo>
                          <a:pt x="1353123" y="1675426"/>
                          <a:pt x="1345961" y="1689100"/>
                          <a:pt x="1337494" y="1701800"/>
                        </a:cubicBezTo>
                        <a:cubicBezTo>
                          <a:pt x="1345961" y="1714500"/>
                          <a:pt x="1349951" y="1731810"/>
                          <a:pt x="1362894" y="1739900"/>
                        </a:cubicBezTo>
                        <a:cubicBezTo>
                          <a:pt x="1385598" y="1754090"/>
                          <a:pt x="1413694" y="1756833"/>
                          <a:pt x="1439094" y="1765300"/>
                        </a:cubicBezTo>
                        <a:cubicBezTo>
                          <a:pt x="1451794" y="1769533"/>
                          <a:pt x="1466055" y="1770574"/>
                          <a:pt x="1477194" y="1778000"/>
                        </a:cubicBezTo>
                        <a:lnTo>
                          <a:pt x="1553394" y="1828800"/>
                        </a:lnTo>
                        <a:cubicBezTo>
                          <a:pt x="1626187" y="1937989"/>
                          <a:pt x="1538914" y="1799840"/>
                          <a:pt x="1591494" y="1905000"/>
                        </a:cubicBezTo>
                        <a:cubicBezTo>
                          <a:pt x="1598320" y="1918652"/>
                          <a:pt x="1610068" y="1929448"/>
                          <a:pt x="1616894" y="1943100"/>
                        </a:cubicBezTo>
                        <a:cubicBezTo>
                          <a:pt x="1627044" y="1963400"/>
                          <a:pt x="1636869" y="2013011"/>
                          <a:pt x="1642294" y="2032000"/>
                        </a:cubicBezTo>
                        <a:cubicBezTo>
                          <a:pt x="1645972" y="2044872"/>
                          <a:pt x="1650761" y="2057400"/>
                          <a:pt x="1654994" y="2070100"/>
                        </a:cubicBezTo>
                        <a:cubicBezTo>
                          <a:pt x="1650761" y="2125133"/>
                          <a:pt x="1663310" y="2184162"/>
                          <a:pt x="1642294" y="2235200"/>
                        </a:cubicBezTo>
                        <a:cubicBezTo>
                          <a:pt x="1630671" y="2263428"/>
                          <a:pt x="1591494" y="2269067"/>
                          <a:pt x="1566094" y="2286000"/>
                        </a:cubicBezTo>
                        <a:cubicBezTo>
                          <a:pt x="1516855" y="2318826"/>
                          <a:pt x="1542474" y="2306573"/>
                          <a:pt x="1489894" y="2324100"/>
                        </a:cubicBezTo>
                        <a:cubicBezTo>
                          <a:pt x="1434861" y="2319867"/>
                          <a:pt x="1379045" y="2321572"/>
                          <a:pt x="1324794" y="2311400"/>
                        </a:cubicBezTo>
                        <a:cubicBezTo>
                          <a:pt x="1283112" y="2303585"/>
                          <a:pt x="1286043" y="2272649"/>
                          <a:pt x="1261294" y="2247900"/>
                        </a:cubicBezTo>
                        <a:cubicBezTo>
                          <a:pt x="1250501" y="2237107"/>
                          <a:pt x="1235894" y="2230967"/>
                          <a:pt x="1223194" y="2222500"/>
                        </a:cubicBezTo>
                        <a:cubicBezTo>
                          <a:pt x="1214727" y="2209800"/>
                          <a:pt x="1212274" y="2189227"/>
                          <a:pt x="1197794" y="2184400"/>
                        </a:cubicBezTo>
                        <a:cubicBezTo>
                          <a:pt x="1181235" y="2178880"/>
                          <a:pt x="1150919" y="2180093"/>
                          <a:pt x="1146994" y="2197100"/>
                        </a:cubicBezTo>
                        <a:cubicBezTo>
                          <a:pt x="1121852" y="2306047"/>
                          <a:pt x="1143128" y="2324651"/>
                          <a:pt x="1185094" y="2387600"/>
                        </a:cubicBezTo>
                        <a:cubicBezTo>
                          <a:pt x="1189327" y="2404533"/>
                          <a:pt x="1190918" y="2422357"/>
                          <a:pt x="1197794" y="2438400"/>
                        </a:cubicBezTo>
                        <a:cubicBezTo>
                          <a:pt x="1211649" y="2470727"/>
                          <a:pt x="1230506" y="2486506"/>
                          <a:pt x="1261294" y="2501900"/>
                        </a:cubicBezTo>
                        <a:cubicBezTo>
                          <a:pt x="1273268" y="2507887"/>
                          <a:pt x="1287420" y="2508613"/>
                          <a:pt x="1299394" y="2514600"/>
                        </a:cubicBezTo>
                        <a:cubicBezTo>
                          <a:pt x="1313046" y="2521426"/>
                          <a:pt x="1324794" y="2531533"/>
                          <a:pt x="1337494" y="2540000"/>
                        </a:cubicBezTo>
                        <a:cubicBezTo>
                          <a:pt x="1260717" y="2565592"/>
                          <a:pt x="1256309" y="2572537"/>
                          <a:pt x="1134294" y="2540000"/>
                        </a:cubicBezTo>
                        <a:cubicBezTo>
                          <a:pt x="1119546" y="2536067"/>
                          <a:pt x="1118665" y="2513626"/>
                          <a:pt x="1108894" y="2501900"/>
                        </a:cubicBezTo>
                        <a:cubicBezTo>
                          <a:pt x="1027406" y="2404114"/>
                          <a:pt x="1108457" y="2520295"/>
                          <a:pt x="1045394" y="2425700"/>
                        </a:cubicBezTo>
                        <a:cubicBezTo>
                          <a:pt x="1041161" y="2578100"/>
                          <a:pt x="1040502" y="2730641"/>
                          <a:pt x="1032694" y="2882900"/>
                        </a:cubicBezTo>
                        <a:cubicBezTo>
                          <a:pt x="1032008" y="2896269"/>
                          <a:pt x="1022898" y="2907932"/>
                          <a:pt x="1019994" y="2921000"/>
                        </a:cubicBezTo>
                        <a:cubicBezTo>
                          <a:pt x="999112" y="3014970"/>
                          <a:pt x="1012937" y="3001445"/>
                          <a:pt x="994594" y="3111500"/>
                        </a:cubicBezTo>
                        <a:cubicBezTo>
                          <a:pt x="992393" y="3124705"/>
                          <a:pt x="989320" y="3138461"/>
                          <a:pt x="981894" y="3149600"/>
                        </a:cubicBezTo>
                        <a:cubicBezTo>
                          <a:pt x="954713" y="3190371"/>
                          <a:pt x="945638" y="3187085"/>
                          <a:pt x="905694" y="3200400"/>
                        </a:cubicBezTo>
                        <a:cubicBezTo>
                          <a:pt x="888761" y="3196167"/>
                          <a:pt x="870937" y="3194576"/>
                          <a:pt x="854894" y="3187700"/>
                        </a:cubicBezTo>
                        <a:cubicBezTo>
                          <a:pt x="828994" y="3176600"/>
                          <a:pt x="795647" y="3144543"/>
                          <a:pt x="778694" y="3124200"/>
                        </a:cubicBezTo>
                        <a:cubicBezTo>
                          <a:pt x="768923" y="3112474"/>
                          <a:pt x="763065" y="3097826"/>
                          <a:pt x="753294" y="3086100"/>
                        </a:cubicBezTo>
                        <a:cubicBezTo>
                          <a:pt x="741796" y="3072302"/>
                          <a:pt x="726692" y="3061798"/>
                          <a:pt x="715194" y="3048000"/>
                        </a:cubicBezTo>
                        <a:cubicBezTo>
                          <a:pt x="662277" y="2984500"/>
                          <a:pt x="721544" y="3031067"/>
                          <a:pt x="651694" y="2984500"/>
                        </a:cubicBezTo>
                        <a:cubicBezTo>
                          <a:pt x="643227" y="2971800"/>
                          <a:pt x="637781" y="2956451"/>
                          <a:pt x="626294" y="2946400"/>
                        </a:cubicBezTo>
                        <a:cubicBezTo>
                          <a:pt x="603320" y="2926298"/>
                          <a:pt x="550094" y="2895600"/>
                          <a:pt x="550094" y="2895600"/>
                        </a:cubicBezTo>
                        <a:cubicBezTo>
                          <a:pt x="537394" y="2904067"/>
                          <a:pt x="521529" y="2909081"/>
                          <a:pt x="511994" y="2921000"/>
                        </a:cubicBezTo>
                        <a:cubicBezTo>
                          <a:pt x="502505" y="2932861"/>
                          <a:pt x="491157" y="3001914"/>
                          <a:pt x="486594" y="3009900"/>
                        </a:cubicBezTo>
                        <a:cubicBezTo>
                          <a:pt x="477683" y="3025494"/>
                          <a:pt x="461194" y="3035300"/>
                          <a:pt x="448494" y="3048000"/>
                        </a:cubicBezTo>
                        <a:cubicBezTo>
                          <a:pt x="452727" y="3073400"/>
                          <a:pt x="455608" y="3099063"/>
                          <a:pt x="461194" y="3124200"/>
                        </a:cubicBezTo>
                        <a:cubicBezTo>
                          <a:pt x="464098" y="3137268"/>
                          <a:pt x="476095" y="3149095"/>
                          <a:pt x="473894" y="3162300"/>
                        </a:cubicBezTo>
                        <a:cubicBezTo>
                          <a:pt x="471385" y="3177356"/>
                          <a:pt x="456961" y="3187700"/>
                          <a:pt x="448494" y="3200400"/>
                        </a:cubicBezTo>
                        <a:cubicBezTo>
                          <a:pt x="452727" y="3217333"/>
                          <a:pt x="454318" y="3235157"/>
                          <a:pt x="461194" y="3251200"/>
                        </a:cubicBezTo>
                        <a:cubicBezTo>
                          <a:pt x="467207" y="3265229"/>
                          <a:pt x="484330" y="3274205"/>
                          <a:pt x="486594" y="3289300"/>
                        </a:cubicBezTo>
                        <a:cubicBezTo>
                          <a:pt x="520247" y="3513652"/>
                          <a:pt x="568983" y="3505200"/>
                          <a:pt x="473894" y="3505200"/>
                        </a:cubicBezTo>
                        <a:cubicBezTo>
                          <a:pt x="478127" y="3517900"/>
                          <a:pt x="488795" y="3530095"/>
                          <a:pt x="486594" y="3543300"/>
                        </a:cubicBezTo>
                        <a:cubicBezTo>
                          <a:pt x="484085" y="3558356"/>
                          <a:pt x="471987" y="3570607"/>
                          <a:pt x="461194" y="3581400"/>
                        </a:cubicBezTo>
                        <a:lnTo>
                          <a:pt x="461194" y="3568700"/>
                        </a:lnTo>
                        <a:cubicBezTo>
                          <a:pt x="12462" y="3555879"/>
                          <a:pt x="16694" y="3704227"/>
                          <a:pt x="16694" y="3543300"/>
                        </a:cubicBezTo>
                        <a:cubicBezTo>
                          <a:pt x="20927" y="2455333"/>
                          <a:pt x="0" y="1366978"/>
                          <a:pt x="29394" y="279400"/>
                        </a:cubicBezTo>
                        <a:cubicBezTo>
                          <a:pt x="30117" y="252636"/>
                          <a:pt x="105594" y="254000"/>
                          <a:pt x="105594" y="254000"/>
                        </a:cubicBezTo>
                        <a:cubicBezTo>
                          <a:pt x="121287" y="301080"/>
                          <a:pt x="82311" y="273050"/>
                          <a:pt x="105594" y="27940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 name="6 Forma libre"/>
                  <p:cNvSpPr/>
                  <p:nvPr/>
                </p:nvSpPr>
                <p:spPr>
                  <a:xfrm>
                    <a:off x="3124200" y="5067300"/>
                    <a:ext cx="836404" cy="397901"/>
                  </a:xfrm>
                  <a:custGeom>
                    <a:avLst/>
                    <a:gdLst>
                      <a:gd name="connsiteX0" fmla="*/ 0 w 836404"/>
                      <a:gd name="connsiteY0" fmla="*/ 50800 h 397901"/>
                      <a:gd name="connsiteX1" fmla="*/ 12700 w 836404"/>
                      <a:gd name="connsiteY1" fmla="*/ 139700 h 397901"/>
                      <a:gd name="connsiteX2" fmla="*/ 25400 w 836404"/>
                      <a:gd name="connsiteY2" fmla="*/ 177800 h 397901"/>
                      <a:gd name="connsiteX3" fmla="*/ 12700 w 836404"/>
                      <a:gd name="connsiteY3" fmla="*/ 215900 h 397901"/>
                      <a:gd name="connsiteX4" fmla="*/ 25400 w 836404"/>
                      <a:gd name="connsiteY4" fmla="*/ 266700 h 397901"/>
                      <a:gd name="connsiteX5" fmla="*/ 88900 w 836404"/>
                      <a:gd name="connsiteY5" fmla="*/ 330200 h 397901"/>
                      <a:gd name="connsiteX6" fmla="*/ 152400 w 836404"/>
                      <a:gd name="connsiteY6" fmla="*/ 342900 h 397901"/>
                      <a:gd name="connsiteX7" fmla="*/ 190500 w 836404"/>
                      <a:gd name="connsiteY7" fmla="*/ 368300 h 397901"/>
                      <a:gd name="connsiteX8" fmla="*/ 368300 w 836404"/>
                      <a:gd name="connsiteY8" fmla="*/ 368300 h 397901"/>
                      <a:gd name="connsiteX9" fmla="*/ 444500 w 836404"/>
                      <a:gd name="connsiteY9" fmla="*/ 330200 h 397901"/>
                      <a:gd name="connsiteX10" fmla="*/ 520700 w 836404"/>
                      <a:gd name="connsiteY10" fmla="*/ 342900 h 397901"/>
                      <a:gd name="connsiteX11" fmla="*/ 647700 w 836404"/>
                      <a:gd name="connsiteY11" fmla="*/ 330200 h 397901"/>
                      <a:gd name="connsiteX12" fmla="*/ 685800 w 836404"/>
                      <a:gd name="connsiteY12" fmla="*/ 317500 h 397901"/>
                      <a:gd name="connsiteX13" fmla="*/ 762000 w 836404"/>
                      <a:gd name="connsiteY13" fmla="*/ 342900 h 397901"/>
                      <a:gd name="connsiteX14" fmla="*/ 825500 w 836404"/>
                      <a:gd name="connsiteY14" fmla="*/ 330200 h 397901"/>
                      <a:gd name="connsiteX15" fmla="*/ 812800 w 836404"/>
                      <a:gd name="connsiteY15" fmla="*/ 279400 h 397901"/>
                      <a:gd name="connsiteX16" fmla="*/ 736600 w 836404"/>
                      <a:gd name="connsiteY16" fmla="*/ 228600 h 397901"/>
                      <a:gd name="connsiteX17" fmla="*/ 698500 w 836404"/>
                      <a:gd name="connsiteY17" fmla="*/ 190500 h 397901"/>
                      <a:gd name="connsiteX18" fmla="*/ 673100 w 836404"/>
                      <a:gd name="connsiteY18" fmla="*/ 152400 h 397901"/>
                      <a:gd name="connsiteX19" fmla="*/ 596900 w 836404"/>
                      <a:gd name="connsiteY19" fmla="*/ 101600 h 397901"/>
                      <a:gd name="connsiteX20" fmla="*/ 520700 w 836404"/>
                      <a:gd name="connsiteY20" fmla="*/ 63500 h 397901"/>
                      <a:gd name="connsiteX21" fmla="*/ 457200 w 836404"/>
                      <a:gd name="connsiteY21" fmla="*/ 76200 h 397901"/>
                      <a:gd name="connsiteX22" fmla="*/ 419100 w 836404"/>
                      <a:gd name="connsiteY22" fmla="*/ 88900 h 397901"/>
                      <a:gd name="connsiteX23" fmla="*/ 342900 w 836404"/>
                      <a:gd name="connsiteY23" fmla="*/ 50800 h 397901"/>
                      <a:gd name="connsiteX24" fmla="*/ 292100 w 836404"/>
                      <a:gd name="connsiteY24" fmla="*/ 38100 h 397901"/>
                      <a:gd name="connsiteX25" fmla="*/ 254000 w 836404"/>
                      <a:gd name="connsiteY25" fmla="*/ 25400 h 397901"/>
                      <a:gd name="connsiteX26" fmla="*/ 152400 w 836404"/>
                      <a:gd name="connsiteY26" fmla="*/ 12700 h 397901"/>
                      <a:gd name="connsiteX27" fmla="*/ 114300 w 836404"/>
                      <a:gd name="connsiteY27" fmla="*/ 0 h 397901"/>
                      <a:gd name="connsiteX28" fmla="*/ 25400 w 836404"/>
                      <a:gd name="connsiteY28" fmla="*/ 38100 h 397901"/>
                      <a:gd name="connsiteX29" fmla="*/ 12700 w 836404"/>
                      <a:gd name="connsiteY29" fmla="*/ 76200 h 397901"/>
                      <a:gd name="connsiteX30" fmla="*/ 0 w 836404"/>
                      <a:gd name="connsiteY30" fmla="*/ 50800 h 3979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36404" h="397901">
                        <a:moveTo>
                          <a:pt x="0" y="50800"/>
                        </a:moveTo>
                        <a:cubicBezTo>
                          <a:pt x="0" y="61383"/>
                          <a:pt x="6829" y="110347"/>
                          <a:pt x="12700" y="139700"/>
                        </a:cubicBezTo>
                        <a:cubicBezTo>
                          <a:pt x="15325" y="152827"/>
                          <a:pt x="25400" y="164413"/>
                          <a:pt x="25400" y="177800"/>
                        </a:cubicBezTo>
                        <a:cubicBezTo>
                          <a:pt x="25400" y="191187"/>
                          <a:pt x="16933" y="203200"/>
                          <a:pt x="12700" y="215900"/>
                        </a:cubicBezTo>
                        <a:cubicBezTo>
                          <a:pt x="16933" y="232833"/>
                          <a:pt x="18524" y="250657"/>
                          <a:pt x="25400" y="266700"/>
                        </a:cubicBezTo>
                        <a:cubicBezTo>
                          <a:pt x="37289" y="294442"/>
                          <a:pt x="60077" y="319391"/>
                          <a:pt x="88900" y="330200"/>
                        </a:cubicBezTo>
                        <a:cubicBezTo>
                          <a:pt x="109111" y="337779"/>
                          <a:pt x="131233" y="338667"/>
                          <a:pt x="152400" y="342900"/>
                        </a:cubicBezTo>
                        <a:cubicBezTo>
                          <a:pt x="165100" y="351367"/>
                          <a:pt x="176848" y="361474"/>
                          <a:pt x="190500" y="368300"/>
                        </a:cubicBezTo>
                        <a:cubicBezTo>
                          <a:pt x="249701" y="397901"/>
                          <a:pt x="296504" y="374827"/>
                          <a:pt x="368300" y="368300"/>
                        </a:cubicBezTo>
                        <a:cubicBezTo>
                          <a:pt x="387563" y="355458"/>
                          <a:pt x="418210" y="330200"/>
                          <a:pt x="444500" y="330200"/>
                        </a:cubicBezTo>
                        <a:cubicBezTo>
                          <a:pt x="470250" y="330200"/>
                          <a:pt x="495300" y="338667"/>
                          <a:pt x="520700" y="342900"/>
                        </a:cubicBezTo>
                        <a:cubicBezTo>
                          <a:pt x="563033" y="338667"/>
                          <a:pt x="605650" y="336669"/>
                          <a:pt x="647700" y="330200"/>
                        </a:cubicBezTo>
                        <a:cubicBezTo>
                          <a:pt x="660931" y="328164"/>
                          <a:pt x="672495" y="316022"/>
                          <a:pt x="685800" y="317500"/>
                        </a:cubicBezTo>
                        <a:cubicBezTo>
                          <a:pt x="712410" y="320457"/>
                          <a:pt x="762000" y="342900"/>
                          <a:pt x="762000" y="342900"/>
                        </a:cubicBezTo>
                        <a:cubicBezTo>
                          <a:pt x="783167" y="338667"/>
                          <a:pt x="812015" y="347056"/>
                          <a:pt x="825500" y="330200"/>
                        </a:cubicBezTo>
                        <a:cubicBezTo>
                          <a:pt x="836404" y="316570"/>
                          <a:pt x="821460" y="294555"/>
                          <a:pt x="812800" y="279400"/>
                        </a:cubicBezTo>
                        <a:cubicBezTo>
                          <a:pt x="790416" y="240228"/>
                          <a:pt x="772969" y="240723"/>
                          <a:pt x="736600" y="228600"/>
                        </a:cubicBezTo>
                        <a:cubicBezTo>
                          <a:pt x="723900" y="215900"/>
                          <a:pt x="709998" y="204298"/>
                          <a:pt x="698500" y="190500"/>
                        </a:cubicBezTo>
                        <a:cubicBezTo>
                          <a:pt x="688729" y="178774"/>
                          <a:pt x="684587" y="162451"/>
                          <a:pt x="673100" y="152400"/>
                        </a:cubicBezTo>
                        <a:cubicBezTo>
                          <a:pt x="650126" y="132298"/>
                          <a:pt x="622300" y="118533"/>
                          <a:pt x="596900" y="101600"/>
                        </a:cubicBezTo>
                        <a:cubicBezTo>
                          <a:pt x="547661" y="68774"/>
                          <a:pt x="573280" y="81027"/>
                          <a:pt x="520700" y="63500"/>
                        </a:cubicBezTo>
                        <a:cubicBezTo>
                          <a:pt x="499533" y="67733"/>
                          <a:pt x="478141" y="70965"/>
                          <a:pt x="457200" y="76200"/>
                        </a:cubicBezTo>
                        <a:cubicBezTo>
                          <a:pt x="444213" y="79447"/>
                          <a:pt x="432487" y="88900"/>
                          <a:pt x="419100" y="88900"/>
                        </a:cubicBezTo>
                        <a:cubicBezTo>
                          <a:pt x="383424" y="88900"/>
                          <a:pt x="372865" y="63642"/>
                          <a:pt x="342900" y="50800"/>
                        </a:cubicBezTo>
                        <a:cubicBezTo>
                          <a:pt x="326857" y="43924"/>
                          <a:pt x="308883" y="42895"/>
                          <a:pt x="292100" y="38100"/>
                        </a:cubicBezTo>
                        <a:cubicBezTo>
                          <a:pt x="279228" y="34422"/>
                          <a:pt x="266700" y="29633"/>
                          <a:pt x="254000" y="25400"/>
                        </a:cubicBezTo>
                        <a:cubicBezTo>
                          <a:pt x="119710" y="70163"/>
                          <a:pt x="217513" y="64790"/>
                          <a:pt x="152400" y="12700"/>
                        </a:cubicBezTo>
                        <a:cubicBezTo>
                          <a:pt x="141947" y="4337"/>
                          <a:pt x="127000" y="4233"/>
                          <a:pt x="114300" y="0"/>
                        </a:cubicBezTo>
                        <a:cubicBezTo>
                          <a:pt x="83795" y="7626"/>
                          <a:pt x="47326" y="10692"/>
                          <a:pt x="25400" y="38100"/>
                        </a:cubicBezTo>
                        <a:cubicBezTo>
                          <a:pt x="17037" y="48553"/>
                          <a:pt x="18687" y="64226"/>
                          <a:pt x="12700" y="76200"/>
                        </a:cubicBezTo>
                        <a:cubicBezTo>
                          <a:pt x="10023" y="81555"/>
                          <a:pt x="0" y="40217"/>
                          <a:pt x="0" y="5080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8" name="7 Forma libre"/>
                  <p:cNvSpPr/>
                  <p:nvPr/>
                </p:nvSpPr>
                <p:spPr>
                  <a:xfrm>
                    <a:off x="1443649" y="381000"/>
                    <a:ext cx="753451" cy="2294886"/>
                  </a:xfrm>
                  <a:custGeom>
                    <a:avLst/>
                    <a:gdLst>
                      <a:gd name="connsiteX0" fmla="*/ 753451 w 753451"/>
                      <a:gd name="connsiteY0" fmla="*/ 0 h 2294886"/>
                      <a:gd name="connsiteX1" fmla="*/ 728051 w 753451"/>
                      <a:gd name="connsiteY1" fmla="*/ 38100 h 2294886"/>
                      <a:gd name="connsiteX2" fmla="*/ 689951 w 753451"/>
                      <a:gd name="connsiteY2" fmla="*/ 76200 h 2294886"/>
                      <a:gd name="connsiteX3" fmla="*/ 664551 w 753451"/>
                      <a:gd name="connsiteY3" fmla="*/ 127000 h 2294886"/>
                      <a:gd name="connsiteX4" fmla="*/ 639151 w 753451"/>
                      <a:gd name="connsiteY4" fmla="*/ 165100 h 2294886"/>
                      <a:gd name="connsiteX5" fmla="*/ 651851 w 753451"/>
                      <a:gd name="connsiteY5" fmla="*/ 241300 h 2294886"/>
                      <a:gd name="connsiteX6" fmla="*/ 689951 w 753451"/>
                      <a:gd name="connsiteY6" fmla="*/ 279400 h 2294886"/>
                      <a:gd name="connsiteX7" fmla="*/ 702651 w 753451"/>
                      <a:gd name="connsiteY7" fmla="*/ 317500 h 2294886"/>
                      <a:gd name="connsiteX8" fmla="*/ 728051 w 753451"/>
                      <a:gd name="connsiteY8" fmla="*/ 355600 h 2294886"/>
                      <a:gd name="connsiteX9" fmla="*/ 715351 w 753451"/>
                      <a:gd name="connsiteY9" fmla="*/ 495300 h 2294886"/>
                      <a:gd name="connsiteX10" fmla="*/ 715351 w 753451"/>
                      <a:gd name="connsiteY10" fmla="*/ 723900 h 2294886"/>
                      <a:gd name="connsiteX11" fmla="*/ 702651 w 753451"/>
                      <a:gd name="connsiteY11" fmla="*/ 762000 h 2294886"/>
                      <a:gd name="connsiteX12" fmla="*/ 664551 w 753451"/>
                      <a:gd name="connsiteY12" fmla="*/ 774700 h 2294886"/>
                      <a:gd name="connsiteX13" fmla="*/ 626451 w 753451"/>
                      <a:gd name="connsiteY13" fmla="*/ 812800 h 2294886"/>
                      <a:gd name="connsiteX14" fmla="*/ 626451 w 753451"/>
                      <a:gd name="connsiteY14" fmla="*/ 889000 h 2294886"/>
                      <a:gd name="connsiteX15" fmla="*/ 664551 w 753451"/>
                      <a:gd name="connsiteY15" fmla="*/ 977900 h 2294886"/>
                      <a:gd name="connsiteX16" fmla="*/ 651851 w 753451"/>
                      <a:gd name="connsiteY16" fmla="*/ 1371600 h 2294886"/>
                      <a:gd name="connsiteX17" fmla="*/ 626451 w 753451"/>
                      <a:gd name="connsiteY17" fmla="*/ 1409700 h 2294886"/>
                      <a:gd name="connsiteX18" fmla="*/ 550251 w 753451"/>
                      <a:gd name="connsiteY18" fmla="*/ 1435100 h 2294886"/>
                      <a:gd name="connsiteX19" fmla="*/ 474051 w 753451"/>
                      <a:gd name="connsiteY19" fmla="*/ 1473200 h 2294886"/>
                      <a:gd name="connsiteX20" fmla="*/ 385151 w 753451"/>
                      <a:gd name="connsiteY20" fmla="*/ 1587500 h 2294886"/>
                      <a:gd name="connsiteX21" fmla="*/ 334351 w 753451"/>
                      <a:gd name="connsiteY21" fmla="*/ 1663700 h 2294886"/>
                      <a:gd name="connsiteX22" fmla="*/ 283551 w 753451"/>
                      <a:gd name="connsiteY22" fmla="*/ 1676400 h 2294886"/>
                      <a:gd name="connsiteX23" fmla="*/ 258151 w 753451"/>
                      <a:gd name="connsiteY23" fmla="*/ 1714500 h 2294886"/>
                      <a:gd name="connsiteX24" fmla="*/ 220051 w 753451"/>
                      <a:gd name="connsiteY24" fmla="*/ 1727200 h 2294886"/>
                      <a:gd name="connsiteX25" fmla="*/ 181951 w 753451"/>
                      <a:gd name="connsiteY25" fmla="*/ 1752600 h 2294886"/>
                      <a:gd name="connsiteX26" fmla="*/ 118451 w 753451"/>
                      <a:gd name="connsiteY26" fmla="*/ 1828800 h 2294886"/>
                      <a:gd name="connsiteX27" fmla="*/ 105751 w 753451"/>
                      <a:gd name="connsiteY27" fmla="*/ 1866900 h 2294886"/>
                      <a:gd name="connsiteX28" fmla="*/ 131151 w 753451"/>
                      <a:gd name="connsiteY28" fmla="*/ 2032000 h 2294886"/>
                      <a:gd name="connsiteX29" fmla="*/ 156551 w 753451"/>
                      <a:gd name="connsiteY29" fmla="*/ 2070100 h 2294886"/>
                      <a:gd name="connsiteX30" fmla="*/ 105751 w 753451"/>
                      <a:gd name="connsiteY30" fmla="*/ 2260600 h 2294886"/>
                      <a:gd name="connsiteX31" fmla="*/ 67651 w 753451"/>
                      <a:gd name="connsiteY31" fmla="*/ 2286000 h 2294886"/>
                      <a:gd name="connsiteX32" fmla="*/ 4151 w 753451"/>
                      <a:gd name="connsiteY32" fmla="*/ 2260600 h 2294886"/>
                      <a:gd name="connsiteX33" fmla="*/ 4151 w 753451"/>
                      <a:gd name="connsiteY33" fmla="*/ 12700 h 2294886"/>
                      <a:gd name="connsiteX34" fmla="*/ 753451 w 753451"/>
                      <a:gd name="connsiteY34" fmla="*/ 0 h 2294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53451" h="2294886">
                        <a:moveTo>
                          <a:pt x="753451" y="0"/>
                        </a:moveTo>
                        <a:cubicBezTo>
                          <a:pt x="744984" y="12700"/>
                          <a:pt x="737822" y="26374"/>
                          <a:pt x="728051" y="38100"/>
                        </a:cubicBezTo>
                        <a:cubicBezTo>
                          <a:pt x="716553" y="51898"/>
                          <a:pt x="700390" y="61585"/>
                          <a:pt x="689951" y="76200"/>
                        </a:cubicBezTo>
                        <a:cubicBezTo>
                          <a:pt x="678947" y="91606"/>
                          <a:pt x="673944" y="110562"/>
                          <a:pt x="664551" y="127000"/>
                        </a:cubicBezTo>
                        <a:cubicBezTo>
                          <a:pt x="656978" y="140252"/>
                          <a:pt x="647618" y="152400"/>
                          <a:pt x="639151" y="165100"/>
                        </a:cubicBezTo>
                        <a:cubicBezTo>
                          <a:pt x="643384" y="190500"/>
                          <a:pt x="641393" y="217769"/>
                          <a:pt x="651851" y="241300"/>
                        </a:cubicBezTo>
                        <a:cubicBezTo>
                          <a:pt x="659145" y="257713"/>
                          <a:pt x="679988" y="264456"/>
                          <a:pt x="689951" y="279400"/>
                        </a:cubicBezTo>
                        <a:cubicBezTo>
                          <a:pt x="697377" y="290539"/>
                          <a:pt x="696664" y="305526"/>
                          <a:pt x="702651" y="317500"/>
                        </a:cubicBezTo>
                        <a:cubicBezTo>
                          <a:pt x="709477" y="331152"/>
                          <a:pt x="719584" y="342900"/>
                          <a:pt x="728051" y="355600"/>
                        </a:cubicBezTo>
                        <a:cubicBezTo>
                          <a:pt x="723818" y="402167"/>
                          <a:pt x="715351" y="448541"/>
                          <a:pt x="715351" y="495300"/>
                        </a:cubicBezTo>
                        <a:cubicBezTo>
                          <a:pt x="715351" y="698500"/>
                          <a:pt x="749218" y="520700"/>
                          <a:pt x="715351" y="723900"/>
                        </a:cubicBezTo>
                        <a:cubicBezTo>
                          <a:pt x="713150" y="737105"/>
                          <a:pt x="712117" y="752534"/>
                          <a:pt x="702651" y="762000"/>
                        </a:cubicBezTo>
                        <a:cubicBezTo>
                          <a:pt x="693185" y="771466"/>
                          <a:pt x="677251" y="770467"/>
                          <a:pt x="664551" y="774700"/>
                        </a:cubicBezTo>
                        <a:cubicBezTo>
                          <a:pt x="651851" y="787400"/>
                          <a:pt x="636414" y="797856"/>
                          <a:pt x="626451" y="812800"/>
                        </a:cubicBezTo>
                        <a:cubicBezTo>
                          <a:pt x="602744" y="848360"/>
                          <a:pt x="616291" y="853440"/>
                          <a:pt x="626451" y="889000"/>
                        </a:cubicBezTo>
                        <a:cubicBezTo>
                          <a:pt x="646953" y="960758"/>
                          <a:pt x="625883" y="919898"/>
                          <a:pt x="664551" y="977900"/>
                        </a:cubicBezTo>
                        <a:cubicBezTo>
                          <a:pt x="660318" y="1109133"/>
                          <a:pt x="663392" y="1240807"/>
                          <a:pt x="651851" y="1371600"/>
                        </a:cubicBezTo>
                        <a:cubicBezTo>
                          <a:pt x="650509" y="1386804"/>
                          <a:pt x="639394" y="1401610"/>
                          <a:pt x="626451" y="1409700"/>
                        </a:cubicBezTo>
                        <a:cubicBezTo>
                          <a:pt x="603747" y="1423890"/>
                          <a:pt x="575651" y="1426633"/>
                          <a:pt x="550251" y="1435100"/>
                        </a:cubicBezTo>
                        <a:cubicBezTo>
                          <a:pt x="512066" y="1447828"/>
                          <a:pt x="506877" y="1445845"/>
                          <a:pt x="474051" y="1473200"/>
                        </a:cubicBezTo>
                        <a:cubicBezTo>
                          <a:pt x="443706" y="1498487"/>
                          <a:pt x="396044" y="1554822"/>
                          <a:pt x="385151" y="1587500"/>
                        </a:cubicBezTo>
                        <a:cubicBezTo>
                          <a:pt x="373028" y="1623869"/>
                          <a:pt x="373523" y="1641316"/>
                          <a:pt x="334351" y="1663700"/>
                        </a:cubicBezTo>
                        <a:cubicBezTo>
                          <a:pt x="319196" y="1672360"/>
                          <a:pt x="300484" y="1672167"/>
                          <a:pt x="283551" y="1676400"/>
                        </a:cubicBezTo>
                        <a:cubicBezTo>
                          <a:pt x="275084" y="1689100"/>
                          <a:pt x="270070" y="1704965"/>
                          <a:pt x="258151" y="1714500"/>
                        </a:cubicBezTo>
                        <a:cubicBezTo>
                          <a:pt x="247698" y="1722863"/>
                          <a:pt x="232025" y="1721213"/>
                          <a:pt x="220051" y="1727200"/>
                        </a:cubicBezTo>
                        <a:cubicBezTo>
                          <a:pt x="206399" y="1734026"/>
                          <a:pt x="193677" y="1742829"/>
                          <a:pt x="181951" y="1752600"/>
                        </a:cubicBezTo>
                        <a:cubicBezTo>
                          <a:pt x="157876" y="1772662"/>
                          <a:pt x="132722" y="1800257"/>
                          <a:pt x="118451" y="1828800"/>
                        </a:cubicBezTo>
                        <a:cubicBezTo>
                          <a:pt x="112464" y="1840774"/>
                          <a:pt x="109984" y="1854200"/>
                          <a:pt x="105751" y="1866900"/>
                        </a:cubicBezTo>
                        <a:cubicBezTo>
                          <a:pt x="109393" y="1903323"/>
                          <a:pt x="108266" y="1986231"/>
                          <a:pt x="131151" y="2032000"/>
                        </a:cubicBezTo>
                        <a:cubicBezTo>
                          <a:pt x="137977" y="2045652"/>
                          <a:pt x="148084" y="2057400"/>
                          <a:pt x="156551" y="2070100"/>
                        </a:cubicBezTo>
                        <a:cubicBezTo>
                          <a:pt x="145500" y="2202707"/>
                          <a:pt x="178790" y="2199734"/>
                          <a:pt x="105751" y="2260600"/>
                        </a:cubicBezTo>
                        <a:cubicBezTo>
                          <a:pt x="94025" y="2270371"/>
                          <a:pt x="80351" y="2277533"/>
                          <a:pt x="67651" y="2286000"/>
                        </a:cubicBezTo>
                        <a:cubicBezTo>
                          <a:pt x="0" y="2272470"/>
                          <a:pt x="4151" y="2294886"/>
                          <a:pt x="4151" y="2260600"/>
                        </a:cubicBezTo>
                        <a:lnTo>
                          <a:pt x="4151" y="12700"/>
                        </a:lnTo>
                        <a:lnTo>
                          <a:pt x="753451" y="0"/>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9" name="8 Forma libre"/>
                  <p:cNvSpPr/>
                  <p:nvPr/>
                </p:nvSpPr>
                <p:spPr>
                  <a:xfrm>
                    <a:off x="3226593" y="330655"/>
                    <a:ext cx="3130879" cy="850445"/>
                  </a:xfrm>
                  <a:custGeom>
                    <a:avLst/>
                    <a:gdLst>
                      <a:gd name="connsiteX0" fmla="*/ 456407 w 3130879"/>
                      <a:gd name="connsiteY0" fmla="*/ 50345 h 850445"/>
                      <a:gd name="connsiteX1" fmla="*/ 380207 w 3130879"/>
                      <a:gd name="connsiteY1" fmla="*/ 101145 h 850445"/>
                      <a:gd name="connsiteX2" fmla="*/ 354807 w 3130879"/>
                      <a:gd name="connsiteY2" fmla="*/ 139245 h 850445"/>
                      <a:gd name="connsiteX3" fmla="*/ 304007 w 3130879"/>
                      <a:gd name="connsiteY3" fmla="*/ 151945 h 850445"/>
                      <a:gd name="connsiteX4" fmla="*/ 265907 w 3130879"/>
                      <a:gd name="connsiteY4" fmla="*/ 190045 h 850445"/>
                      <a:gd name="connsiteX5" fmla="*/ 227807 w 3130879"/>
                      <a:gd name="connsiteY5" fmla="*/ 215445 h 850445"/>
                      <a:gd name="connsiteX6" fmla="*/ 202407 w 3130879"/>
                      <a:gd name="connsiteY6" fmla="*/ 253545 h 850445"/>
                      <a:gd name="connsiteX7" fmla="*/ 75407 w 3130879"/>
                      <a:gd name="connsiteY7" fmla="*/ 304345 h 850445"/>
                      <a:gd name="connsiteX8" fmla="*/ 24607 w 3130879"/>
                      <a:gd name="connsiteY8" fmla="*/ 329745 h 850445"/>
                      <a:gd name="connsiteX9" fmla="*/ 24607 w 3130879"/>
                      <a:gd name="connsiteY9" fmla="*/ 482145 h 850445"/>
                      <a:gd name="connsiteX10" fmla="*/ 75407 w 3130879"/>
                      <a:gd name="connsiteY10" fmla="*/ 621845 h 850445"/>
                      <a:gd name="connsiteX11" fmla="*/ 126207 w 3130879"/>
                      <a:gd name="connsiteY11" fmla="*/ 634545 h 850445"/>
                      <a:gd name="connsiteX12" fmla="*/ 202407 w 3130879"/>
                      <a:gd name="connsiteY12" fmla="*/ 621845 h 850445"/>
                      <a:gd name="connsiteX13" fmla="*/ 265907 w 3130879"/>
                      <a:gd name="connsiteY13" fmla="*/ 609145 h 850445"/>
                      <a:gd name="connsiteX14" fmla="*/ 621507 w 3130879"/>
                      <a:gd name="connsiteY14" fmla="*/ 621845 h 850445"/>
                      <a:gd name="connsiteX15" fmla="*/ 659607 w 3130879"/>
                      <a:gd name="connsiteY15" fmla="*/ 647245 h 850445"/>
                      <a:gd name="connsiteX16" fmla="*/ 710407 w 3130879"/>
                      <a:gd name="connsiteY16" fmla="*/ 723445 h 850445"/>
                      <a:gd name="connsiteX17" fmla="*/ 799307 w 3130879"/>
                      <a:gd name="connsiteY17" fmla="*/ 748845 h 850445"/>
                      <a:gd name="connsiteX18" fmla="*/ 862807 w 3130879"/>
                      <a:gd name="connsiteY18" fmla="*/ 825045 h 850445"/>
                      <a:gd name="connsiteX19" fmla="*/ 939007 w 3130879"/>
                      <a:gd name="connsiteY19" fmla="*/ 850445 h 850445"/>
                      <a:gd name="connsiteX20" fmla="*/ 977107 w 3130879"/>
                      <a:gd name="connsiteY20" fmla="*/ 837745 h 850445"/>
                      <a:gd name="connsiteX21" fmla="*/ 1053307 w 3130879"/>
                      <a:gd name="connsiteY21" fmla="*/ 774245 h 850445"/>
                      <a:gd name="connsiteX22" fmla="*/ 1066007 w 3130879"/>
                      <a:gd name="connsiteY22" fmla="*/ 736145 h 850445"/>
                      <a:gd name="connsiteX23" fmla="*/ 1091407 w 3130879"/>
                      <a:gd name="connsiteY23" fmla="*/ 469445 h 850445"/>
                      <a:gd name="connsiteX24" fmla="*/ 1116807 w 3130879"/>
                      <a:gd name="connsiteY24" fmla="*/ 393245 h 850445"/>
                      <a:gd name="connsiteX25" fmla="*/ 1129507 w 3130879"/>
                      <a:gd name="connsiteY25" fmla="*/ 342445 h 850445"/>
                      <a:gd name="connsiteX26" fmla="*/ 1142207 w 3130879"/>
                      <a:gd name="connsiteY26" fmla="*/ 304345 h 850445"/>
                      <a:gd name="connsiteX27" fmla="*/ 1154907 w 3130879"/>
                      <a:gd name="connsiteY27" fmla="*/ 228145 h 850445"/>
                      <a:gd name="connsiteX28" fmla="*/ 1193007 w 3130879"/>
                      <a:gd name="connsiteY28" fmla="*/ 215445 h 850445"/>
                      <a:gd name="connsiteX29" fmla="*/ 1269207 w 3130879"/>
                      <a:gd name="connsiteY29" fmla="*/ 164645 h 850445"/>
                      <a:gd name="connsiteX30" fmla="*/ 1574007 w 3130879"/>
                      <a:gd name="connsiteY30" fmla="*/ 101145 h 850445"/>
                      <a:gd name="connsiteX31" fmla="*/ 1612107 w 3130879"/>
                      <a:gd name="connsiteY31" fmla="*/ 151945 h 850445"/>
                      <a:gd name="connsiteX32" fmla="*/ 1650207 w 3130879"/>
                      <a:gd name="connsiteY32" fmla="*/ 177345 h 850445"/>
                      <a:gd name="connsiteX33" fmla="*/ 1701007 w 3130879"/>
                      <a:gd name="connsiteY33" fmla="*/ 266245 h 850445"/>
                      <a:gd name="connsiteX34" fmla="*/ 1739107 w 3130879"/>
                      <a:gd name="connsiteY34" fmla="*/ 304345 h 850445"/>
                      <a:gd name="connsiteX35" fmla="*/ 1764507 w 3130879"/>
                      <a:gd name="connsiteY35" fmla="*/ 380545 h 850445"/>
                      <a:gd name="connsiteX36" fmla="*/ 1777207 w 3130879"/>
                      <a:gd name="connsiteY36" fmla="*/ 418645 h 850445"/>
                      <a:gd name="connsiteX37" fmla="*/ 1789907 w 3130879"/>
                      <a:gd name="connsiteY37" fmla="*/ 469445 h 850445"/>
                      <a:gd name="connsiteX38" fmla="*/ 1866107 w 3130879"/>
                      <a:gd name="connsiteY38" fmla="*/ 494845 h 850445"/>
                      <a:gd name="connsiteX39" fmla="*/ 2107407 w 3130879"/>
                      <a:gd name="connsiteY39" fmla="*/ 507545 h 850445"/>
                      <a:gd name="connsiteX40" fmla="*/ 2170907 w 3130879"/>
                      <a:gd name="connsiteY40" fmla="*/ 558345 h 850445"/>
                      <a:gd name="connsiteX41" fmla="*/ 2310607 w 3130879"/>
                      <a:gd name="connsiteY41" fmla="*/ 596445 h 850445"/>
                      <a:gd name="connsiteX42" fmla="*/ 2907507 w 3130879"/>
                      <a:gd name="connsiteY42" fmla="*/ 583745 h 850445"/>
                      <a:gd name="connsiteX43" fmla="*/ 2945607 w 3130879"/>
                      <a:gd name="connsiteY43" fmla="*/ 571045 h 850445"/>
                      <a:gd name="connsiteX44" fmla="*/ 2983707 w 3130879"/>
                      <a:gd name="connsiteY44" fmla="*/ 545645 h 850445"/>
                      <a:gd name="connsiteX45" fmla="*/ 3072607 w 3130879"/>
                      <a:gd name="connsiteY45" fmla="*/ 456745 h 850445"/>
                      <a:gd name="connsiteX46" fmla="*/ 3098007 w 3130879"/>
                      <a:gd name="connsiteY46" fmla="*/ 329745 h 850445"/>
                      <a:gd name="connsiteX47" fmla="*/ 3110707 w 3130879"/>
                      <a:gd name="connsiteY47" fmla="*/ 215445 h 850445"/>
                      <a:gd name="connsiteX48" fmla="*/ 3123407 w 3130879"/>
                      <a:gd name="connsiteY48" fmla="*/ 37645 h 850445"/>
                      <a:gd name="connsiteX49" fmla="*/ 456407 w 3130879"/>
                      <a:gd name="connsiteY49" fmla="*/ 50345 h 850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3130879" h="850445">
                        <a:moveTo>
                          <a:pt x="456407" y="50345"/>
                        </a:moveTo>
                        <a:cubicBezTo>
                          <a:pt x="431007" y="67278"/>
                          <a:pt x="397140" y="75745"/>
                          <a:pt x="380207" y="101145"/>
                        </a:cubicBezTo>
                        <a:cubicBezTo>
                          <a:pt x="371740" y="113845"/>
                          <a:pt x="367507" y="130778"/>
                          <a:pt x="354807" y="139245"/>
                        </a:cubicBezTo>
                        <a:cubicBezTo>
                          <a:pt x="340284" y="148927"/>
                          <a:pt x="320940" y="147712"/>
                          <a:pt x="304007" y="151945"/>
                        </a:cubicBezTo>
                        <a:cubicBezTo>
                          <a:pt x="291307" y="164645"/>
                          <a:pt x="279705" y="178547"/>
                          <a:pt x="265907" y="190045"/>
                        </a:cubicBezTo>
                        <a:cubicBezTo>
                          <a:pt x="254181" y="199816"/>
                          <a:pt x="238600" y="204652"/>
                          <a:pt x="227807" y="215445"/>
                        </a:cubicBezTo>
                        <a:cubicBezTo>
                          <a:pt x="217014" y="226238"/>
                          <a:pt x="214618" y="244387"/>
                          <a:pt x="202407" y="253545"/>
                        </a:cubicBezTo>
                        <a:cubicBezTo>
                          <a:pt x="129312" y="308366"/>
                          <a:pt x="142253" y="279278"/>
                          <a:pt x="75407" y="304345"/>
                        </a:cubicBezTo>
                        <a:cubicBezTo>
                          <a:pt x="57680" y="310992"/>
                          <a:pt x="41540" y="321278"/>
                          <a:pt x="24607" y="329745"/>
                        </a:cubicBezTo>
                        <a:cubicBezTo>
                          <a:pt x="0" y="403566"/>
                          <a:pt x="9812" y="356389"/>
                          <a:pt x="24607" y="482145"/>
                        </a:cubicBezTo>
                        <a:cubicBezTo>
                          <a:pt x="32201" y="546692"/>
                          <a:pt x="17033" y="588488"/>
                          <a:pt x="75407" y="621845"/>
                        </a:cubicBezTo>
                        <a:cubicBezTo>
                          <a:pt x="90562" y="630505"/>
                          <a:pt x="109274" y="630312"/>
                          <a:pt x="126207" y="634545"/>
                        </a:cubicBezTo>
                        <a:lnTo>
                          <a:pt x="202407" y="621845"/>
                        </a:lnTo>
                        <a:cubicBezTo>
                          <a:pt x="223645" y="617984"/>
                          <a:pt x="244321" y="609145"/>
                          <a:pt x="265907" y="609145"/>
                        </a:cubicBezTo>
                        <a:cubicBezTo>
                          <a:pt x="384516" y="609145"/>
                          <a:pt x="502974" y="617612"/>
                          <a:pt x="621507" y="621845"/>
                        </a:cubicBezTo>
                        <a:cubicBezTo>
                          <a:pt x="634207" y="630312"/>
                          <a:pt x="650072" y="635326"/>
                          <a:pt x="659607" y="647245"/>
                        </a:cubicBezTo>
                        <a:cubicBezTo>
                          <a:pt x="712866" y="713819"/>
                          <a:pt x="616045" y="660537"/>
                          <a:pt x="710407" y="723445"/>
                        </a:cubicBezTo>
                        <a:cubicBezTo>
                          <a:pt x="721339" y="730733"/>
                          <a:pt x="792533" y="747151"/>
                          <a:pt x="799307" y="748845"/>
                        </a:cubicBezTo>
                        <a:cubicBezTo>
                          <a:pt x="815116" y="772559"/>
                          <a:pt x="836923" y="810665"/>
                          <a:pt x="862807" y="825045"/>
                        </a:cubicBezTo>
                        <a:cubicBezTo>
                          <a:pt x="886212" y="838048"/>
                          <a:pt x="939007" y="850445"/>
                          <a:pt x="939007" y="850445"/>
                        </a:cubicBezTo>
                        <a:cubicBezTo>
                          <a:pt x="951707" y="846212"/>
                          <a:pt x="965133" y="843732"/>
                          <a:pt x="977107" y="837745"/>
                        </a:cubicBezTo>
                        <a:cubicBezTo>
                          <a:pt x="1012470" y="820064"/>
                          <a:pt x="1025220" y="802332"/>
                          <a:pt x="1053307" y="774245"/>
                        </a:cubicBezTo>
                        <a:cubicBezTo>
                          <a:pt x="1057540" y="761545"/>
                          <a:pt x="1063382" y="749272"/>
                          <a:pt x="1066007" y="736145"/>
                        </a:cubicBezTo>
                        <a:cubicBezTo>
                          <a:pt x="1094666" y="592850"/>
                          <a:pt x="1061576" y="668318"/>
                          <a:pt x="1091407" y="469445"/>
                        </a:cubicBezTo>
                        <a:cubicBezTo>
                          <a:pt x="1095379" y="442967"/>
                          <a:pt x="1110313" y="419220"/>
                          <a:pt x="1116807" y="393245"/>
                        </a:cubicBezTo>
                        <a:cubicBezTo>
                          <a:pt x="1121040" y="376312"/>
                          <a:pt x="1124712" y="359228"/>
                          <a:pt x="1129507" y="342445"/>
                        </a:cubicBezTo>
                        <a:cubicBezTo>
                          <a:pt x="1133185" y="329573"/>
                          <a:pt x="1139303" y="317413"/>
                          <a:pt x="1142207" y="304345"/>
                        </a:cubicBezTo>
                        <a:cubicBezTo>
                          <a:pt x="1147793" y="279208"/>
                          <a:pt x="1142131" y="250503"/>
                          <a:pt x="1154907" y="228145"/>
                        </a:cubicBezTo>
                        <a:cubicBezTo>
                          <a:pt x="1161549" y="216522"/>
                          <a:pt x="1181305" y="221946"/>
                          <a:pt x="1193007" y="215445"/>
                        </a:cubicBezTo>
                        <a:cubicBezTo>
                          <a:pt x="1219692" y="200620"/>
                          <a:pt x="1269207" y="164645"/>
                          <a:pt x="1269207" y="164645"/>
                        </a:cubicBezTo>
                        <a:cubicBezTo>
                          <a:pt x="1324089" y="0"/>
                          <a:pt x="1267861" y="87229"/>
                          <a:pt x="1574007" y="101145"/>
                        </a:cubicBezTo>
                        <a:cubicBezTo>
                          <a:pt x="1586707" y="118078"/>
                          <a:pt x="1597140" y="136978"/>
                          <a:pt x="1612107" y="151945"/>
                        </a:cubicBezTo>
                        <a:cubicBezTo>
                          <a:pt x="1622900" y="162738"/>
                          <a:pt x="1643381" y="163693"/>
                          <a:pt x="1650207" y="177345"/>
                        </a:cubicBezTo>
                        <a:cubicBezTo>
                          <a:pt x="1700870" y="278670"/>
                          <a:pt x="1619886" y="239205"/>
                          <a:pt x="1701007" y="266245"/>
                        </a:cubicBezTo>
                        <a:cubicBezTo>
                          <a:pt x="1713707" y="278945"/>
                          <a:pt x="1730385" y="288645"/>
                          <a:pt x="1739107" y="304345"/>
                        </a:cubicBezTo>
                        <a:cubicBezTo>
                          <a:pt x="1752110" y="327750"/>
                          <a:pt x="1756040" y="355145"/>
                          <a:pt x="1764507" y="380545"/>
                        </a:cubicBezTo>
                        <a:cubicBezTo>
                          <a:pt x="1768740" y="393245"/>
                          <a:pt x="1773960" y="405658"/>
                          <a:pt x="1777207" y="418645"/>
                        </a:cubicBezTo>
                        <a:cubicBezTo>
                          <a:pt x="1781440" y="435578"/>
                          <a:pt x="1776655" y="458086"/>
                          <a:pt x="1789907" y="469445"/>
                        </a:cubicBezTo>
                        <a:cubicBezTo>
                          <a:pt x="1810235" y="486869"/>
                          <a:pt x="1839370" y="493438"/>
                          <a:pt x="1866107" y="494845"/>
                        </a:cubicBezTo>
                        <a:lnTo>
                          <a:pt x="2107407" y="507545"/>
                        </a:lnTo>
                        <a:cubicBezTo>
                          <a:pt x="2246358" y="553862"/>
                          <a:pt x="2039604" y="476281"/>
                          <a:pt x="2170907" y="558345"/>
                        </a:cubicBezTo>
                        <a:cubicBezTo>
                          <a:pt x="2201237" y="577301"/>
                          <a:pt x="2274344" y="589192"/>
                          <a:pt x="2310607" y="596445"/>
                        </a:cubicBezTo>
                        <a:lnTo>
                          <a:pt x="2907507" y="583745"/>
                        </a:lnTo>
                        <a:cubicBezTo>
                          <a:pt x="2920883" y="583210"/>
                          <a:pt x="2933633" y="577032"/>
                          <a:pt x="2945607" y="571045"/>
                        </a:cubicBezTo>
                        <a:cubicBezTo>
                          <a:pt x="2959259" y="564219"/>
                          <a:pt x="2971007" y="554112"/>
                          <a:pt x="2983707" y="545645"/>
                        </a:cubicBezTo>
                        <a:cubicBezTo>
                          <a:pt x="3041933" y="458306"/>
                          <a:pt x="3005547" y="479098"/>
                          <a:pt x="3072607" y="456745"/>
                        </a:cubicBezTo>
                        <a:cubicBezTo>
                          <a:pt x="3087029" y="399055"/>
                          <a:pt x="3089110" y="396471"/>
                          <a:pt x="3098007" y="329745"/>
                        </a:cubicBezTo>
                        <a:cubicBezTo>
                          <a:pt x="3103073" y="291747"/>
                          <a:pt x="3105286" y="253394"/>
                          <a:pt x="3110707" y="215445"/>
                        </a:cubicBezTo>
                        <a:cubicBezTo>
                          <a:pt x="3130879" y="74241"/>
                          <a:pt x="3123407" y="244740"/>
                          <a:pt x="3123407" y="37645"/>
                        </a:cubicBezTo>
                        <a:lnTo>
                          <a:pt x="456407" y="50345"/>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0" name="9 Forma libre"/>
                  <p:cNvSpPr/>
                  <p:nvPr/>
                </p:nvSpPr>
                <p:spPr>
                  <a:xfrm>
                    <a:off x="3226870" y="2220383"/>
                    <a:ext cx="421120" cy="321139"/>
                  </a:xfrm>
                  <a:custGeom>
                    <a:avLst/>
                    <a:gdLst>
                      <a:gd name="connsiteX0" fmla="*/ 164030 w 421120"/>
                      <a:gd name="connsiteY0" fmla="*/ 2117 h 321139"/>
                      <a:gd name="connsiteX1" fmla="*/ 125930 w 421120"/>
                      <a:gd name="connsiteY1" fmla="*/ 27517 h 321139"/>
                      <a:gd name="connsiteX2" fmla="*/ 87830 w 421120"/>
                      <a:gd name="connsiteY2" fmla="*/ 40217 h 321139"/>
                      <a:gd name="connsiteX3" fmla="*/ 11630 w 421120"/>
                      <a:gd name="connsiteY3" fmla="*/ 91017 h 321139"/>
                      <a:gd name="connsiteX4" fmla="*/ 49730 w 421120"/>
                      <a:gd name="connsiteY4" fmla="*/ 281517 h 321139"/>
                      <a:gd name="connsiteX5" fmla="*/ 100530 w 421120"/>
                      <a:gd name="connsiteY5" fmla="*/ 294217 h 321139"/>
                      <a:gd name="connsiteX6" fmla="*/ 227530 w 421120"/>
                      <a:gd name="connsiteY6" fmla="*/ 319617 h 321139"/>
                      <a:gd name="connsiteX7" fmla="*/ 392630 w 421120"/>
                      <a:gd name="connsiteY7" fmla="*/ 306917 h 321139"/>
                      <a:gd name="connsiteX8" fmla="*/ 418030 w 421120"/>
                      <a:gd name="connsiteY8" fmla="*/ 268817 h 321139"/>
                      <a:gd name="connsiteX9" fmla="*/ 405330 w 421120"/>
                      <a:gd name="connsiteY9" fmla="*/ 167217 h 321139"/>
                      <a:gd name="connsiteX10" fmla="*/ 367230 w 421120"/>
                      <a:gd name="connsiteY10" fmla="*/ 141817 h 321139"/>
                      <a:gd name="connsiteX11" fmla="*/ 252930 w 421120"/>
                      <a:gd name="connsiteY11" fmla="*/ 91017 h 321139"/>
                      <a:gd name="connsiteX12" fmla="*/ 240230 w 421120"/>
                      <a:gd name="connsiteY12" fmla="*/ 52917 h 321139"/>
                      <a:gd name="connsiteX13" fmla="*/ 164030 w 421120"/>
                      <a:gd name="connsiteY13" fmla="*/ 14817 h 321139"/>
                      <a:gd name="connsiteX14" fmla="*/ 164030 w 421120"/>
                      <a:gd name="connsiteY14" fmla="*/ 2117 h 3211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21120" h="321139">
                        <a:moveTo>
                          <a:pt x="164030" y="2117"/>
                        </a:moveTo>
                        <a:cubicBezTo>
                          <a:pt x="157680" y="4234"/>
                          <a:pt x="139582" y="20691"/>
                          <a:pt x="125930" y="27517"/>
                        </a:cubicBezTo>
                        <a:cubicBezTo>
                          <a:pt x="113956" y="33504"/>
                          <a:pt x="99532" y="33716"/>
                          <a:pt x="87830" y="40217"/>
                        </a:cubicBezTo>
                        <a:cubicBezTo>
                          <a:pt x="61145" y="55042"/>
                          <a:pt x="11630" y="91017"/>
                          <a:pt x="11630" y="91017"/>
                        </a:cubicBezTo>
                        <a:cubicBezTo>
                          <a:pt x="12416" y="100453"/>
                          <a:pt x="0" y="248364"/>
                          <a:pt x="49730" y="281517"/>
                        </a:cubicBezTo>
                        <a:cubicBezTo>
                          <a:pt x="64253" y="291199"/>
                          <a:pt x="83463" y="290560"/>
                          <a:pt x="100530" y="294217"/>
                        </a:cubicBezTo>
                        <a:cubicBezTo>
                          <a:pt x="142743" y="303263"/>
                          <a:pt x="227530" y="319617"/>
                          <a:pt x="227530" y="319617"/>
                        </a:cubicBezTo>
                        <a:cubicBezTo>
                          <a:pt x="282563" y="315384"/>
                          <a:pt x="339298" y="321139"/>
                          <a:pt x="392630" y="306917"/>
                        </a:cubicBezTo>
                        <a:cubicBezTo>
                          <a:pt x="407378" y="302984"/>
                          <a:pt x="416648" y="284018"/>
                          <a:pt x="418030" y="268817"/>
                        </a:cubicBezTo>
                        <a:cubicBezTo>
                          <a:pt x="421120" y="234827"/>
                          <a:pt x="418006" y="198906"/>
                          <a:pt x="405330" y="167217"/>
                        </a:cubicBezTo>
                        <a:cubicBezTo>
                          <a:pt x="399661" y="153045"/>
                          <a:pt x="381178" y="148016"/>
                          <a:pt x="367230" y="141817"/>
                        </a:cubicBezTo>
                        <a:cubicBezTo>
                          <a:pt x="231210" y="81364"/>
                          <a:pt x="339155" y="148500"/>
                          <a:pt x="252930" y="91017"/>
                        </a:cubicBezTo>
                        <a:cubicBezTo>
                          <a:pt x="248697" y="78317"/>
                          <a:pt x="248593" y="63370"/>
                          <a:pt x="240230" y="52917"/>
                        </a:cubicBezTo>
                        <a:cubicBezTo>
                          <a:pt x="224710" y="33517"/>
                          <a:pt x="187037" y="20569"/>
                          <a:pt x="164030" y="14817"/>
                        </a:cubicBezTo>
                        <a:cubicBezTo>
                          <a:pt x="159923" y="13790"/>
                          <a:pt x="170380" y="0"/>
                          <a:pt x="164030" y="2117"/>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1" name="10 Forma libre"/>
                  <p:cNvSpPr/>
                  <p:nvPr/>
                </p:nvSpPr>
                <p:spPr>
                  <a:xfrm>
                    <a:off x="2651736" y="2413000"/>
                    <a:ext cx="252790" cy="177800"/>
                  </a:xfrm>
                  <a:custGeom>
                    <a:avLst/>
                    <a:gdLst>
                      <a:gd name="connsiteX0" fmla="*/ 142264 w 252790"/>
                      <a:gd name="connsiteY0" fmla="*/ 0 h 177800"/>
                      <a:gd name="connsiteX1" fmla="*/ 104164 w 252790"/>
                      <a:gd name="connsiteY1" fmla="*/ 25400 h 177800"/>
                      <a:gd name="connsiteX2" fmla="*/ 15264 w 252790"/>
                      <a:gd name="connsiteY2" fmla="*/ 38100 h 177800"/>
                      <a:gd name="connsiteX3" fmla="*/ 27964 w 252790"/>
                      <a:gd name="connsiteY3" fmla="*/ 101600 h 177800"/>
                      <a:gd name="connsiteX4" fmla="*/ 142264 w 252790"/>
                      <a:gd name="connsiteY4" fmla="*/ 165100 h 177800"/>
                      <a:gd name="connsiteX5" fmla="*/ 180364 w 252790"/>
                      <a:gd name="connsiteY5" fmla="*/ 177800 h 177800"/>
                      <a:gd name="connsiteX6" fmla="*/ 205764 w 252790"/>
                      <a:gd name="connsiteY6" fmla="*/ 38100 h 177800"/>
                      <a:gd name="connsiteX7" fmla="*/ 167664 w 252790"/>
                      <a:gd name="connsiteY7" fmla="*/ 25400 h 177800"/>
                      <a:gd name="connsiteX8" fmla="*/ 142264 w 252790"/>
                      <a:gd name="connsiteY8" fmla="*/ 0 h 17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2790" h="177800">
                        <a:moveTo>
                          <a:pt x="142264" y="0"/>
                        </a:moveTo>
                        <a:cubicBezTo>
                          <a:pt x="131681" y="0"/>
                          <a:pt x="118784" y="21014"/>
                          <a:pt x="104164" y="25400"/>
                        </a:cubicBezTo>
                        <a:cubicBezTo>
                          <a:pt x="75492" y="34002"/>
                          <a:pt x="36431" y="16933"/>
                          <a:pt x="15264" y="38100"/>
                        </a:cubicBezTo>
                        <a:cubicBezTo>
                          <a:pt x="0" y="53364"/>
                          <a:pt x="18311" y="82293"/>
                          <a:pt x="27964" y="101600"/>
                        </a:cubicBezTo>
                        <a:cubicBezTo>
                          <a:pt x="50777" y="147226"/>
                          <a:pt x="100036" y="151024"/>
                          <a:pt x="142264" y="165100"/>
                        </a:cubicBezTo>
                        <a:lnTo>
                          <a:pt x="180364" y="177800"/>
                        </a:lnTo>
                        <a:cubicBezTo>
                          <a:pt x="248443" y="155107"/>
                          <a:pt x="252790" y="167422"/>
                          <a:pt x="205764" y="38100"/>
                        </a:cubicBezTo>
                        <a:cubicBezTo>
                          <a:pt x="201189" y="25519"/>
                          <a:pt x="179638" y="31387"/>
                          <a:pt x="167664" y="25400"/>
                        </a:cubicBezTo>
                        <a:cubicBezTo>
                          <a:pt x="154012" y="18574"/>
                          <a:pt x="152847" y="0"/>
                          <a:pt x="142264" y="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2" name="11 Forma libre"/>
                  <p:cNvSpPr/>
                  <p:nvPr/>
                </p:nvSpPr>
                <p:spPr>
                  <a:xfrm>
                    <a:off x="3022600" y="4218196"/>
                    <a:ext cx="635000" cy="587468"/>
                  </a:xfrm>
                  <a:custGeom>
                    <a:avLst/>
                    <a:gdLst>
                      <a:gd name="connsiteX0" fmla="*/ 152400 w 635000"/>
                      <a:gd name="connsiteY0" fmla="*/ 36304 h 587468"/>
                      <a:gd name="connsiteX1" fmla="*/ 254000 w 635000"/>
                      <a:gd name="connsiteY1" fmla="*/ 125204 h 587468"/>
                      <a:gd name="connsiteX2" fmla="*/ 419100 w 635000"/>
                      <a:gd name="connsiteY2" fmla="*/ 112504 h 587468"/>
                      <a:gd name="connsiteX3" fmla="*/ 457200 w 635000"/>
                      <a:gd name="connsiteY3" fmla="*/ 99804 h 587468"/>
                      <a:gd name="connsiteX4" fmla="*/ 558800 w 635000"/>
                      <a:gd name="connsiteY4" fmla="*/ 112504 h 587468"/>
                      <a:gd name="connsiteX5" fmla="*/ 571500 w 635000"/>
                      <a:gd name="connsiteY5" fmla="*/ 214104 h 587468"/>
                      <a:gd name="connsiteX6" fmla="*/ 609600 w 635000"/>
                      <a:gd name="connsiteY6" fmla="*/ 239504 h 587468"/>
                      <a:gd name="connsiteX7" fmla="*/ 635000 w 635000"/>
                      <a:gd name="connsiteY7" fmla="*/ 290304 h 587468"/>
                      <a:gd name="connsiteX8" fmla="*/ 622300 w 635000"/>
                      <a:gd name="connsiteY8" fmla="*/ 379204 h 587468"/>
                      <a:gd name="connsiteX9" fmla="*/ 609600 w 635000"/>
                      <a:gd name="connsiteY9" fmla="*/ 417304 h 587468"/>
                      <a:gd name="connsiteX10" fmla="*/ 533400 w 635000"/>
                      <a:gd name="connsiteY10" fmla="*/ 468104 h 587468"/>
                      <a:gd name="connsiteX11" fmla="*/ 508000 w 635000"/>
                      <a:gd name="connsiteY11" fmla="*/ 506204 h 587468"/>
                      <a:gd name="connsiteX12" fmla="*/ 355600 w 635000"/>
                      <a:gd name="connsiteY12" fmla="*/ 531604 h 587468"/>
                      <a:gd name="connsiteX13" fmla="*/ 228600 w 635000"/>
                      <a:gd name="connsiteY13" fmla="*/ 468104 h 587468"/>
                      <a:gd name="connsiteX14" fmla="*/ 228600 w 635000"/>
                      <a:gd name="connsiteY14" fmla="*/ 468104 h 587468"/>
                      <a:gd name="connsiteX15" fmla="*/ 152400 w 635000"/>
                      <a:gd name="connsiteY15" fmla="*/ 442704 h 587468"/>
                      <a:gd name="connsiteX16" fmla="*/ 101600 w 635000"/>
                      <a:gd name="connsiteY16" fmla="*/ 366504 h 587468"/>
                      <a:gd name="connsiteX17" fmla="*/ 63500 w 635000"/>
                      <a:gd name="connsiteY17" fmla="*/ 328404 h 587468"/>
                      <a:gd name="connsiteX18" fmla="*/ 0 w 635000"/>
                      <a:gd name="connsiteY18" fmla="*/ 239504 h 587468"/>
                      <a:gd name="connsiteX19" fmla="*/ 38100 w 635000"/>
                      <a:gd name="connsiteY19" fmla="*/ 163304 h 587468"/>
                      <a:gd name="connsiteX20" fmla="*/ 76200 w 635000"/>
                      <a:gd name="connsiteY20" fmla="*/ 137904 h 587468"/>
                      <a:gd name="connsiteX21" fmla="*/ 76200 w 635000"/>
                      <a:gd name="connsiteY21" fmla="*/ 10904 h 587468"/>
                      <a:gd name="connsiteX22" fmla="*/ 127000 w 635000"/>
                      <a:gd name="connsiteY22" fmla="*/ 23604 h 587468"/>
                      <a:gd name="connsiteX23" fmla="*/ 152400 w 635000"/>
                      <a:gd name="connsiteY23" fmla="*/ 36304 h 587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635000" h="587468">
                        <a:moveTo>
                          <a:pt x="152400" y="36304"/>
                        </a:moveTo>
                        <a:cubicBezTo>
                          <a:pt x="173567" y="53237"/>
                          <a:pt x="211667" y="61704"/>
                          <a:pt x="254000" y="125204"/>
                        </a:cubicBezTo>
                        <a:cubicBezTo>
                          <a:pt x="309033" y="120971"/>
                          <a:pt x="364330" y="119350"/>
                          <a:pt x="419100" y="112504"/>
                        </a:cubicBezTo>
                        <a:cubicBezTo>
                          <a:pt x="432384" y="110844"/>
                          <a:pt x="443813" y="99804"/>
                          <a:pt x="457200" y="99804"/>
                        </a:cubicBezTo>
                        <a:cubicBezTo>
                          <a:pt x="491330" y="99804"/>
                          <a:pt x="524933" y="108271"/>
                          <a:pt x="558800" y="112504"/>
                        </a:cubicBezTo>
                        <a:cubicBezTo>
                          <a:pt x="563033" y="146371"/>
                          <a:pt x="558824" y="182415"/>
                          <a:pt x="571500" y="214104"/>
                        </a:cubicBezTo>
                        <a:cubicBezTo>
                          <a:pt x="577169" y="228276"/>
                          <a:pt x="599829" y="227778"/>
                          <a:pt x="609600" y="239504"/>
                        </a:cubicBezTo>
                        <a:cubicBezTo>
                          <a:pt x="621720" y="254048"/>
                          <a:pt x="626533" y="273371"/>
                          <a:pt x="635000" y="290304"/>
                        </a:cubicBezTo>
                        <a:cubicBezTo>
                          <a:pt x="630767" y="319937"/>
                          <a:pt x="628171" y="349851"/>
                          <a:pt x="622300" y="379204"/>
                        </a:cubicBezTo>
                        <a:cubicBezTo>
                          <a:pt x="619675" y="392331"/>
                          <a:pt x="619066" y="407838"/>
                          <a:pt x="609600" y="417304"/>
                        </a:cubicBezTo>
                        <a:cubicBezTo>
                          <a:pt x="588014" y="438890"/>
                          <a:pt x="533400" y="468104"/>
                          <a:pt x="533400" y="468104"/>
                        </a:cubicBezTo>
                        <a:cubicBezTo>
                          <a:pt x="524933" y="480804"/>
                          <a:pt x="514826" y="492552"/>
                          <a:pt x="508000" y="506204"/>
                        </a:cubicBezTo>
                        <a:cubicBezTo>
                          <a:pt x="467368" y="587468"/>
                          <a:pt x="554548" y="549690"/>
                          <a:pt x="355600" y="531604"/>
                        </a:cubicBezTo>
                        <a:cubicBezTo>
                          <a:pt x="275184" y="511500"/>
                          <a:pt x="319323" y="528586"/>
                          <a:pt x="228600" y="468104"/>
                        </a:cubicBezTo>
                        <a:lnTo>
                          <a:pt x="228600" y="468104"/>
                        </a:lnTo>
                        <a:lnTo>
                          <a:pt x="152400" y="442704"/>
                        </a:lnTo>
                        <a:cubicBezTo>
                          <a:pt x="135467" y="417304"/>
                          <a:pt x="123186" y="388090"/>
                          <a:pt x="101600" y="366504"/>
                        </a:cubicBezTo>
                        <a:cubicBezTo>
                          <a:pt x="88900" y="353804"/>
                          <a:pt x="75189" y="342041"/>
                          <a:pt x="63500" y="328404"/>
                        </a:cubicBezTo>
                        <a:cubicBezTo>
                          <a:pt x="39871" y="300837"/>
                          <a:pt x="20102" y="269657"/>
                          <a:pt x="0" y="239504"/>
                        </a:cubicBezTo>
                        <a:cubicBezTo>
                          <a:pt x="10329" y="208516"/>
                          <a:pt x="13481" y="187923"/>
                          <a:pt x="38100" y="163304"/>
                        </a:cubicBezTo>
                        <a:cubicBezTo>
                          <a:pt x="48893" y="152511"/>
                          <a:pt x="63500" y="146371"/>
                          <a:pt x="76200" y="137904"/>
                        </a:cubicBezTo>
                        <a:cubicBezTo>
                          <a:pt x="71529" y="114548"/>
                          <a:pt x="47005" y="34260"/>
                          <a:pt x="76200" y="10904"/>
                        </a:cubicBezTo>
                        <a:cubicBezTo>
                          <a:pt x="89830" y="0"/>
                          <a:pt x="109884" y="20181"/>
                          <a:pt x="127000" y="23604"/>
                        </a:cubicBezTo>
                        <a:cubicBezTo>
                          <a:pt x="131151" y="24434"/>
                          <a:pt x="131233" y="19371"/>
                          <a:pt x="152400" y="36304"/>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48289" name="27 Grupo"/>
                <p:cNvGrpSpPr>
                  <a:grpSpLocks/>
                </p:cNvGrpSpPr>
                <p:nvPr/>
              </p:nvGrpSpPr>
              <p:grpSpPr bwMode="auto">
                <a:xfrm>
                  <a:off x="1435100" y="368300"/>
                  <a:ext cx="2857500" cy="6159500"/>
                  <a:chOff x="1435100" y="368300"/>
                  <a:chExt cx="2857500" cy="6159500"/>
                </a:xfrm>
              </p:grpSpPr>
              <p:sp>
                <p:nvSpPr>
                  <p:cNvPr id="15" name="14 Forma libre"/>
                  <p:cNvSpPr/>
                  <p:nvPr/>
                </p:nvSpPr>
                <p:spPr>
                  <a:xfrm>
                    <a:off x="2870200" y="368300"/>
                    <a:ext cx="1397000" cy="6159500"/>
                  </a:xfrm>
                  <a:custGeom>
                    <a:avLst/>
                    <a:gdLst>
                      <a:gd name="connsiteX0" fmla="*/ 152400 w 1397000"/>
                      <a:gd name="connsiteY0" fmla="*/ 0 h 6159500"/>
                      <a:gd name="connsiteX1" fmla="*/ 63500 w 1397000"/>
                      <a:gd name="connsiteY1" fmla="*/ 190500 h 6159500"/>
                      <a:gd name="connsiteX2" fmla="*/ 0 w 1397000"/>
                      <a:gd name="connsiteY2" fmla="*/ 558800 h 6159500"/>
                      <a:gd name="connsiteX3" fmla="*/ 12700 w 1397000"/>
                      <a:gd name="connsiteY3" fmla="*/ 584200 h 6159500"/>
                      <a:gd name="connsiteX4" fmla="*/ 63500 w 1397000"/>
                      <a:gd name="connsiteY4" fmla="*/ 825500 h 6159500"/>
                      <a:gd name="connsiteX5" fmla="*/ 25400 w 1397000"/>
                      <a:gd name="connsiteY5" fmla="*/ 1193800 h 6159500"/>
                      <a:gd name="connsiteX6" fmla="*/ 25400 w 1397000"/>
                      <a:gd name="connsiteY6" fmla="*/ 2057400 h 6159500"/>
                      <a:gd name="connsiteX7" fmla="*/ 38100 w 1397000"/>
                      <a:gd name="connsiteY7" fmla="*/ 2298700 h 6159500"/>
                      <a:gd name="connsiteX8" fmla="*/ 127000 w 1397000"/>
                      <a:gd name="connsiteY8" fmla="*/ 2959100 h 6159500"/>
                      <a:gd name="connsiteX9" fmla="*/ 1397000 w 1397000"/>
                      <a:gd name="connsiteY9" fmla="*/ 4838700 h 6159500"/>
                      <a:gd name="connsiteX10" fmla="*/ 1397000 w 1397000"/>
                      <a:gd name="connsiteY10" fmla="*/ 4927600 h 6159500"/>
                      <a:gd name="connsiteX11" fmla="*/ 1231900 w 1397000"/>
                      <a:gd name="connsiteY11" fmla="*/ 5130800 h 6159500"/>
                      <a:gd name="connsiteX12" fmla="*/ 622300 w 1397000"/>
                      <a:gd name="connsiteY12" fmla="*/ 5626100 h 6159500"/>
                      <a:gd name="connsiteX13" fmla="*/ 444500 w 1397000"/>
                      <a:gd name="connsiteY13" fmla="*/ 5905500 h 6159500"/>
                      <a:gd name="connsiteX14" fmla="*/ 254000 w 1397000"/>
                      <a:gd name="connsiteY14" fmla="*/ 6159500 h 6159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397000" h="6159500">
                        <a:moveTo>
                          <a:pt x="152400" y="0"/>
                        </a:moveTo>
                        <a:lnTo>
                          <a:pt x="63500" y="190500"/>
                        </a:lnTo>
                        <a:lnTo>
                          <a:pt x="0" y="558800"/>
                        </a:lnTo>
                        <a:lnTo>
                          <a:pt x="12700" y="584200"/>
                        </a:lnTo>
                        <a:lnTo>
                          <a:pt x="63500" y="825500"/>
                        </a:lnTo>
                        <a:lnTo>
                          <a:pt x="25400" y="1193800"/>
                        </a:lnTo>
                        <a:lnTo>
                          <a:pt x="25400" y="2057400"/>
                        </a:lnTo>
                        <a:lnTo>
                          <a:pt x="38100" y="2298700"/>
                        </a:lnTo>
                        <a:lnTo>
                          <a:pt x="127000" y="2959100"/>
                        </a:lnTo>
                        <a:lnTo>
                          <a:pt x="1397000" y="4838700"/>
                        </a:lnTo>
                        <a:lnTo>
                          <a:pt x="1397000" y="4927600"/>
                        </a:lnTo>
                        <a:lnTo>
                          <a:pt x="1231900" y="5130800"/>
                        </a:lnTo>
                        <a:lnTo>
                          <a:pt x="622300" y="5626100"/>
                        </a:lnTo>
                        <a:lnTo>
                          <a:pt x="444500" y="5905500"/>
                        </a:lnTo>
                        <a:lnTo>
                          <a:pt x="254000" y="6159500"/>
                        </a:lnTo>
                      </a:path>
                    </a:pathLst>
                  </a:custGeom>
                  <a:ln w="28575">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16" name="15 Forma libre"/>
                  <p:cNvSpPr/>
                  <p:nvPr/>
                </p:nvSpPr>
                <p:spPr>
                  <a:xfrm>
                    <a:off x="1460500" y="952500"/>
                    <a:ext cx="1422400" cy="1917700"/>
                  </a:xfrm>
                  <a:custGeom>
                    <a:avLst/>
                    <a:gdLst>
                      <a:gd name="connsiteX0" fmla="*/ 1422400 w 1422400"/>
                      <a:gd name="connsiteY0" fmla="*/ 0 h 1917700"/>
                      <a:gd name="connsiteX1" fmla="*/ 1333500 w 1422400"/>
                      <a:gd name="connsiteY1" fmla="*/ 469900 h 1917700"/>
                      <a:gd name="connsiteX2" fmla="*/ 927100 w 1422400"/>
                      <a:gd name="connsiteY2" fmla="*/ 977900 h 1917700"/>
                      <a:gd name="connsiteX3" fmla="*/ 406400 w 1422400"/>
                      <a:gd name="connsiteY3" fmla="*/ 1358900 h 1917700"/>
                      <a:gd name="connsiteX4" fmla="*/ 215900 w 1422400"/>
                      <a:gd name="connsiteY4" fmla="*/ 1663700 h 1917700"/>
                      <a:gd name="connsiteX5" fmla="*/ 0 w 1422400"/>
                      <a:gd name="connsiteY5" fmla="*/ 1917700 h 1917700"/>
                      <a:gd name="connsiteX6" fmla="*/ 12700 w 1422400"/>
                      <a:gd name="connsiteY6" fmla="*/ 1917700 h 1917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2400" h="1917700">
                        <a:moveTo>
                          <a:pt x="1422400" y="0"/>
                        </a:moveTo>
                        <a:lnTo>
                          <a:pt x="1333500" y="469900"/>
                        </a:lnTo>
                        <a:lnTo>
                          <a:pt x="927100" y="977900"/>
                        </a:lnTo>
                        <a:lnTo>
                          <a:pt x="406400" y="1358900"/>
                        </a:lnTo>
                        <a:lnTo>
                          <a:pt x="215900" y="1663700"/>
                        </a:lnTo>
                        <a:lnTo>
                          <a:pt x="0" y="1917700"/>
                        </a:lnTo>
                        <a:lnTo>
                          <a:pt x="12700" y="1917700"/>
                        </a:lnTo>
                      </a:path>
                    </a:pathLst>
                  </a:custGeom>
                  <a:ln w="28575">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17" name="16 Forma libre"/>
                  <p:cNvSpPr/>
                  <p:nvPr/>
                </p:nvSpPr>
                <p:spPr>
                  <a:xfrm>
                    <a:off x="1435100" y="2870200"/>
                    <a:ext cx="2857500" cy="203200"/>
                  </a:xfrm>
                  <a:custGeom>
                    <a:avLst/>
                    <a:gdLst>
                      <a:gd name="connsiteX0" fmla="*/ 0 w 2857500"/>
                      <a:gd name="connsiteY0" fmla="*/ 165100 h 203200"/>
                      <a:gd name="connsiteX1" fmla="*/ 342900 w 2857500"/>
                      <a:gd name="connsiteY1" fmla="*/ 0 h 203200"/>
                      <a:gd name="connsiteX2" fmla="*/ 1460500 w 2857500"/>
                      <a:gd name="connsiteY2" fmla="*/ 114300 h 203200"/>
                      <a:gd name="connsiteX3" fmla="*/ 1549400 w 2857500"/>
                      <a:gd name="connsiteY3" fmla="*/ 76200 h 203200"/>
                      <a:gd name="connsiteX4" fmla="*/ 1778000 w 2857500"/>
                      <a:gd name="connsiteY4" fmla="*/ 76200 h 203200"/>
                      <a:gd name="connsiteX5" fmla="*/ 2057400 w 2857500"/>
                      <a:gd name="connsiteY5" fmla="*/ 12700 h 203200"/>
                      <a:gd name="connsiteX6" fmla="*/ 2184400 w 2857500"/>
                      <a:gd name="connsiteY6" fmla="*/ 38100 h 203200"/>
                      <a:gd name="connsiteX7" fmla="*/ 2324100 w 2857500"/>
                      <a:gd name="connsiteY7" fmla="*/ 88900 h 203200"/>
                      <a:gd name="connsiteX8" fmla="*/ 2374900 w 2857500"/>
                      <a:gd name="connsiteY8" fmla="*/ 127000 h 203200"/>
                      <a:gd name="connsiteX9" fmla="*/ 2438400 w 2857500"/>
                      <a:gd name="connsiteY9" fmla="*/ 152400 h 203200"/>
                      <a:gd name="connsiteX10" fmla="*/ 2514600 w 2857500"/>
                      <a:gd name="connsiteY10" fmla="*/ 177800 h 203200"/>
                      <a:gd name="connsiteX11" fmla="*/ 2514600 w 2857500"/>
                      <a:gd name="connsiteY11" fmla="*/ 177800 h 203200"/>
                      <a:gd name="connsiteX12" fmla="*/ 2705100 w 2857500"/>
                      <a:gd name="connsiteY12" fmla="*/ 203200 h 203200"/>
                      <a:gd name="connsiteX13" fmla="*/ 2806700 w 2857500"/>
                      <a:gd name="connsiteY13" fmla="*/ 203200 h 203200"/>
                      <a:gd name="connsiteX14" fmla="*/ 2857500 w 2857500"/>
                      <a:gd name="connsiteY14" fmla="*/ 203200 h 203200"/>
                      <a:gd name="connsiteX15" fmla="*/ 2857500 w 2857500"/>
                      <a:gd name="connsiteY15" fmla="*/ 203200 h 203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857500" h="203200">
                        <a:moveTo>
                          <a:pt x="0" y="165100"/>
                        </a:moveTo>
                        <a:lnTo>
                          <a:pt x="342900" y="0"/>
                        </a:lnTo>
                        <a:lnTo>
                          <a:pt x="1460500" y="114300"/>
                        </a:lnTo>
                        <a:cubicBezTo>
                          <a:pt x="1540486" y="74307"/>
                          <a:pt x="1508302" y="76200"/>
                          <a:pt x="1549400" y="76200"/>
                        </a:cubicBezTo>
                        <a:lnTo>
                          <a:pt x="1778000" y="76200"/>
                        </a:lnTo>
                        <a:lnTo>
                          <a:pt x="2057400" y="12700"/>
                        </a:lnTo>
                        <a:cubicBezTo>
                          <a:pt x="2175833" y="39018"/>
                          <a:pt x="2132671" y="38100"/>
                          <a:pt x="2184400" y="38100"/>
                        </a:cubicBezTo>
                        <a:cubicBezTo>
                          <a:pt x="2310389" y="66097"/>
                          <a:pt x="2271102" y="35902"/>
                          <a:pt x="2324100" y="88900"/>
                        </a:cubicBezTo>
                        <a:cubicBezTo>
                          <a:pt x="2371180" y="104593"/>
                          <a:pt x="2356213" y="89626"/>
                          <a:pt x="2374900" y="127000"/>
                        </a:cubicBezTo>
                        <a:cubicBezTo>
                          <a:pt x="2421980" y="142693"/>
                          <a:pt x="2401026" y="133713"/>
                          <a:pt x="2438400" y="152400"/>
                        </a:cubicBezTo>
                        <a:cubicBezTo>
                          <a:pt x="2496773" y="181586"/>
                          <a:pt x="2470268" y="177800"/>
                          <a:pt x="2514600" y="177800"/>
                        </a:cubicBezTo>
                        <a:lnTo>
                          <a:pt x="2514600" y="177800"/>
                        </a:lnTo>
                        <a:cubicBezTo>
                          <a:pt x="2689138" y="191226"/>
                          <a:pt x="2630331" y="165816"/>
                          <a:pt x="2705100" y="203200"/>
                        </a:cubicBezTo>
                        <a:lnTo>
                          <a:pt x="2806700" y="203200"/>
                        </a:lnTo>
                        <a:lnTo>
                          <a:pt x="2857500" y="203200"/>
                        </a:lnTo>
                        <a:lnTo>
                          <a:pt x="2857500" y="2032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18" name="17 Forma libre"/>
                  <p:cNvSpPr/>
                  <p:nvPr/>
                </p:nvSpPr>
                <p:spPr>
                  <a:xfrm>
                    <a:off x="1714500" y="2159000"/>
                    <a:ext cx="1168400" cy="279400"/>
                  </a:xfrm>
                  <a:custGeom>
                    <a:avLst/>
                    <a:gdLst>
                      <a:gd name="connsiteX0" fmla="*/ 0 w 1168400"/>
                      <a:gd name="connsiteY0" fmla="*/ 0 h 279400"/>
                      <a:gd name="connsiteX1" fmla="*/ 165100 w 1168400"/>
                      <a:gd name="connsiteY1" fmla="*/ 139700 h 279400"/>
                      <a:gd name="connsiteX2" fmla="*/ 1168400 w 1168400"/>
                      <a:gd name="connsiteY2" fmla="*/ 279400 h 279400"/>
                      <a:gd name="connsiteX3" fmla="*/ 1168400 w 1168400"/>
                      <a:gd name="connsiteY3" fmla="*/ 279400 h 279400"/>
                    </a:gdLst>
                    <a:ahLst/>
                    <a:cxnLst>
                      <a:cxn ang="0">
                        <a:pos x="connsiteX0" y="connsiteY0"/>
                      </a:cxn>
                      <a:cxn ang="0">
                        <a:pos x="connsiteX1" y="connsiteY1"/>
                      </a:cxn>
                      <a:cxn ang="0">
                        <a:pos x="connsiteX2" y="connsiteY2"/>
                      </a:cxn>
                      <a:cxn ang="0">
                        <a:pos x="connsiteX3" y="connsiteY3"/>
                      </a:cxn>
                    </a:cxnLst>
                    <a:rect l="l" t="t" r="r" b="b"/>
                    <a:pathLst>
                      <a:path w="1168400" h="279400">
                        <a:moveTo>
                          <a:pt x="0" y="0"/>
                        </a:moveTo>
                        <a:lnTo>
                          <a:pt x="165100" y="139700"/>
                        </a:lnTo>
                        <a:lnTo>
                          <a:pt x="1168400" y="279400"/>
                        </a:lnTo>
                        <a:lnTo>
                          <a:pt x="1168400" y="2794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19" name="18 Forma libre"/>
                  <p:cNvSpPr/>
                  <p:nvPr/>
                </p:nvSpPr>
                <p:spPr>
                  <a:xfrm>
                    <a:off x="2489200" y="381000"/>
                    <a:ext cx="406400" cy="419100"/>
                  </a:xfrm>
                  <a:custGeom>
                    <a:avLst/>
                    <a:gdLst>
                      <a:gd name="connsiteX0" fmla="*/ 0 w 406400"/>
                      <a:gd name="connsiteY0" fmla="*/ 0 h 419100"/>
                      <a:gd name="connsiteX1" fmla="*/ 279400 w 406400"/>
                      <a:gd name="connsiteY1" fmla="*/ 292100 h 419100"/>
                      <a:gd name="connsiteX2" fmla="*/ 393700 w 406400"/>
                      <a:gd name="connsiteY2" fmla="*/ 330200 h 419100"/>
                      <a:gd name="connsiteX3" fmla="*/ 406400 w 406400"/>
                      <a:gd name="connsiteY3" fmla="*/ 419100 h 419100"/>
                    </a:gdLst>
                    <a:ahLst/>
                    <a:cxnLst>
                      <a:cxn ang="0">
                        <a:pos x="connsiteX0" y="connsiteY0"/>
                      </a:cxn>
                      <a:cxn ang="0">
                        <a:pos x="connsiteX1" y="connsiteY1"/>
                      </a:cxn>
                      <a:cxn ang="0">
                        <a:pos x="connsiteX2" y="connsiteY2"/>
                      </a:cxn>
                      <a:cxn ang="0">
                        <a:pos x="connsiteX3" y="connsiteY3"/>
                      </a:cxn>
                    </a:cxnLst>
                    <a:rect l="l" t="t" r="r" b="b"/>
                    <a:pathLst>
                      <a:path w="406400" h="419100">
                        <a:moveTo>
                          <a:pt x="0" y="0"/>
                        </a:moveTo>
                        <a:lnTo>
                          <a:pt x="279400" y="292100"/>
                        </a:lnTo>
                        <a:lnTo>
                          <a:pt x="393700" y="330200"/>
                        </a:lnTo>
                        <a:lnTo>
                          <a:pt x="406400" y="4191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0" name="19 Forma libre"/>
                  <p:cNvSpPr/>
                  <p:nvPr/>
                </p:nvSpPr>
                <p:spPr>
                  <a:xfrm>
                    <a:off x="3251200" y="5537200"/>
                    <a:ext cx="76200" cy="660400"/>
                  </a:xfrm>
                  <a:custGeom>
                    <a:avLst/>
                    <a:gdLst>
                      <a:gd name="connsiteX0" fmla="*/ 76200 w 76200"/>
                      <a:gd name="connsiteY0" fmla="*/ 0 h 660400"/>
                      <a:gd name="connsiteX1" fmla="*/ 63500 w 76200"/>
                      <a:gd name="connsiteY1" fmla="*/ 342900 h 660400"/>
                      <a:gd name="connsiteX2" fmla="*/ 0 w 76200"/>
                      <a:gd name="connsiteY2" fmla="*/ 660400 h 660400"/>
                    </a:gdLst>
                    <a:ahLst/>
                    <a:cxnLst>
                      <a:cxn ang="0">
                        <a:pos x="connsiteX0" y="connsiteY0"/>
                      </a:cxn>
                      <a:cxn ang="0">
                        <a:pos x="connsiteX1" y="connsiteY1"/>
                      </a:cxn>
                      <a:cxn ang="0">
                        <a:pos x="connsiteX2" y="connsiteY2"/>
                      </a:cxn>
                    </a:cxnLst>
                    <a:rect l="l" t="t" r="r" b="b"/>
                    <a:pathLst>
                      <a:path w="76200" h="660400">
                        <a:moveTo>
                          <a:pt x="76200" y="0"/>
                        </a:moveTo>
                        <a:lnTo>
                          <a:pt x="63500" y="342900"/>
                        </a:lnTo>
                        <a:lnTo>
                          <a:pt x="0" y="6604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1" name="20 Forma libre"/>
                  <p:cNvSpPr/>
                  <p:nvPr/>
                </p:nvSpPr>
                <p:spPr>
                  <a:xfrm>
                    <a:off x="3314700" y="5473700"/>
                    <a:ext cx="673100" cy="88900"/>
                  </a:xfrm>
                  <a:custGeom>
                    <a:avLst/>
                    <a:gdLst>
                      <a:gd name="connsiteX0" fmla="*/ 673100 w 673100"/>
                      <a:gd name="connsiteY0" fmla="*/ 88900 h 88900"/>
                      <a:gd name="connsiteX1" fmla="*/ 609600 w 673100"/>
                      <a:gd name="connsiteY1" fmla="*/ 88900 h 88900"/>
                      <a:gd name="connsiteX2" fmla="*/ 508000 w 673100"/>
                      <a:gd name="connsiteY2" fmla="*/ 0 h 88900"/>
                      <a:gd name="connsiteX3" fmla="*/ 0 w 673100"/>
                      <a:gd name="connsiteY3" fmla="*/ 88900 h 88900"/>
                      <a:gd name="connsiteX4" fmla="*/ 0 w 673100"/>
                      <a:gd name="connsiteY4" fmla="*/ 63500 h 88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3100" h="88900">
                        <a:moveTo>
                          <a:pt x="673100" y="88900"/>
                        </a:moveTo>
                        <a:lnTo>
                          <a:pt x="609600" y="88900"/>
                        </a:lnTo>
                        <a:lnTo>
                          <a:pt x="508000" y="0"/>
                        </a:lnTo>
                        <a:lnTo>
                          <a:pt x="0" y="88900"/>
                        </a:lnTo>
                        <a:lnTo>
                          <a:pt x="0" y="635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2" name="21 Forma libre"/>
                  <p:cNvSpPr/>
                  <p:nvPr/>
                </p:nvSpPr>
                <p:spPr>
                  <a:xfrm>
                    <a:off x="2667000" y="3416300"/>
                    <a:ext cx="622300" cy="2628900"/>
                  </a:xfrm>
                  <a:custGeom>
                    <a:avLst/>
                    <a:gdLst>
                      <a:gd name="connsiteX0" fmla="*/ 368300 w 622300"/>
                      <a:gd name="connsiteY0" fmla="*/ 0 h 2628900"/>
                      <a:gd name="connsiteX1" fmla="*/ 469900 w 622300"/>
                      <a:gd name="connsiteY1" fmla="*/ 863600 h 2628900"/>
                      <a:gd name="connsiteX2" fmla="*/ 546100 w 622300"/>
                      <a:gd name="connsiteY2" fmla="*/ 1244600 h 2628900"/>
                      <a:gd name="connsiteX3" fmla="*/ 520700 w 622300"/>
                      <a:gd name="connsiteY3" fmla="*/ 1409700 h 2628900"/>
                      <a:gd name="connsiteX4" fmla="*/ 520700 w 622300"/>
                      <a:gd name="connsiteY4" fmla="*/ 1511300 h 2628900"/>
                      <a:gd name="connsiteX5" fmla="*/ 469900 w 622300"/>
                      <a:gd name="connsiteY5" fmla="*/ 1587500 h 2628900"/>
                      <a:gd name="connsiteX6" fmla="*/ 457200 w 622300"/>
                      <a:gd name="connsiteY6" fmla="*/ 1676400 h 2628900"/>
                      <a:gd name="connsiteX7" fmla="*/ 381000 w 622300"/>
                      <a:gd name="connsiteY7" fmla="*/ 1714500 h 2628900"/>
                      <a:gd name="connsiteX8" fmla="*/ 355600 w 622300"/>
                      <a:gd name="connsiteY8" fmla="*/ 1803400 h 2628900"/>
                      <a:gd name="connsiteX9" fmla="*/ 355600 w 622300"/>
                      <a:gd name="connsiteY9" fmla="*/ 1841500 h 2628900"/>
                      <a:gd name="connsiteX10" fmla="*/ 368300 w 622300"/>
                      <a:gd name="connsiteY10" fmla="*/ 1981200 h 2628900"/>
                      <a:gd name="connsiteX11" fmla="*/ 304800 w 622300"/>
                      <a:gd name="connsiteY11" fmla="*/ 2222500 h 2628900"/>
                      <a:gd name="connsiteX12" fmla="*/ 266700 w 622300"/>
                      <a:gd name="connsiteY12" fmla="*/ 2425700 h 2628900"/>
                      <a:gd name="connsiteX13" fmla="*/ 25400 w 622300"/>
                      <a:gd name="connsiteY13" fmla="*/ 2413000 h 2628900"/>
                      <a:gd name="connsiteX14" fmla="*/ 0 w 622300"/>
                      <a:gd name="connsiteY14" fmla="*/ 2501900 h 2628900"/>
                      <a:gd name="connsiteX15" fmla="*/ 622300 w 622300"/>
                      <a:gd name="connsiteY15" fmla="*/ 2628900 h 2628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22300" h="2628900">
                        <a:moveTo>
                          <a:pt x="368300" y="0"/>
                        </a:moveTo>
                        <a:lnTo>
                          <a:pt x="469900" y="863600"/>
                        </a:lnTo>
                        <a:lnTo>
                          <a:pt x="546100" y="1244600"/>
                        </a:lnTo>
                        <a:lnTo>
                          <a:pt x="520700" y="1409700"/>
                        </a:lnTo>
                        <a:lnTo>
                          <a:pt x="520700" y="1511300"/>
                        </a:lnTo>
                        <a:cubicBezTo>
                          <a:pt x="479520" y="1579934"/>
                          <a:pt x="500054" y="1557346"/>
                          <a:pt x="469900" y="1587500"/>
                        </a:cubicBezTo>
                        <a:cubicBezTo>
                          <a:pt x="456504" y="1667876"/>
                          <a:pt x="457200" y="1637950"/>
                          <a:pt x="457200" y="1676400"/>
                        </a:cubicBezTo>
                        <a:lnTo>
                          <a:pt x="381000" y="1714500"/>
                        </a:lnTo>
                        <a:cubicBezTo>
                          <a:pt x="349920" y="1776659"/>
                          <a:pt x="355600" y="1746368"/>
                          <a:pt x="355600" y="1803400"/>
                        </a:cubicBezTo>
                        <a:lnTo>
                          <a:pt x="355600" y="1841500"/>
                        </a:lnTo>
                        <a:lnTo>
                          <a:pt x="368300" y="1981200"/>
                        </a:lnTo>
                        <a:lnTo>
                          <a:pt x="304800" y="2222500"/>
                        </a:lnTo>
                        <a:lnTo>
                          <a:pt x="266700" y="2425700"/>
                        </a:lnTo>
                        <a:lnTo>
                          <a:pt x="25400" y="2413000"/>
                        </a:lnTo>
                        <a:lnTo>
                          <a:pt x="0" y="2501900"/>
                        </a:lnTo>
                        <a:lnTo>
                          <a:pt x="622300" y="26289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3" name="22 Forma libre"/>
                  <p:cNvSpPr/>
                  <p:nvPr/>
                </p:nvSpPr>
                <p:spPr>
                  <a:xfrm>
                    <a:off x="2566988" y="6019800"/>
                    <a:ext cx="590550" cy="61913"/>
                  </a:xfrm>
                  <a:custGeom>
                    <a:avLst/>
                    <a:gdLst>
                      <a:gd name="connsiteX0" fmla="*/ 0 w 590550"/>
                      <a:gd name="connsiteY0" fmla="*/ 0 h 61913"/>
                      <a:gd name="connsiteX1" fmla="*/ 590550 w 590550"/>
                      <a:gd name="connsiteY1" fmla="*/ 61913 h 61913"/>
                      <a:gd name="connsiteX2" fmla="*/ 590550 w 590550"/>
                      <a:gd name="connsiteY2" fmla="*/ 57150 h 61913"/>
                    </a:gdLst>
                    <a:ahLst/>
                    <a:cxnLst>
                      <a:cxn ang="0">
                        <a:pos x="connsiteX0" y="connsiteY0"/>
                      </a:cxn>
                      <a:cxn ang="0">
                        <a:pos x="connsiteX1" y="connsiteY1"/>
                      </a:cxn>
                      <a:cxn ang="0">
                        <a:pos x="connsiteX2" y="connsiteY2"/>
                      </a:cxn>
                    </a:cxnLst>
                    <a:rect l="l" t="t" r="r" b="b"/>
                    <a:pathLst>
                      <a:path w="590550" h="61913">
                        <a:moveTo>
                          <a:pt x="0" y="0"/>
                        </a:moveTo>
                        <a:lnTo>
                          <a:pt x="590550" y="61913"/>
                        </a:lnTo>
                        <a:lnTo>
                          <a:pt x="590550" y="5715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4" name="23 Forma libre"/>
                  <p:cNvSpPr/>
                  <p:nvPr/>
                </p:nvSpPr>
                <p:spPr>
                  <a:xfrm>
                    <a:off x="2466975" y="5843588"/>
                    <a:ext cx="204788" cy="57150"/>
                  </a:xfrm>
                  <a:custGeom>
                    <a:avLst/>
                    <a:gdLst>
                      <a:gd name="connsiteX0" fmla="*/ 0 w 204788"/>
                      <a:gd name="connsiteY0" fmla="*/ 0 h 57150"/>
                      <a:gd name="connsiteX1" fmla="*/ 33338 w 204788"/>
                      <a:gd name="connsiteY1" fmla="*/ 4762 h 57150"/>
                      <a:gd name="connsiteX2" fmla="*/ 90488 w 204788"/>
                      <a:gd name="connsiteY2" fmla="*/ 23812 h 57150"/>
                      <a:gd name="connsiteX3" fmla="*/ 161925 w 204788"/>
                      <a:gd name="connsiteY3" fmla="*/ 47625 h 57150"/>
                      <a:gd name="connsiteX4" fmla="*/ 176213 w 204788"/>
                      <a:gd name="connsiteY4" fmla="*/ 52387 h 57150"/>
                      <a:gd name="connsiteX5" fmla="*/ 204788 w 204788"/>
                      <a:gd name="connsiteY5" fmla="*/ 57150 h 57150"/>
                      <a:gd name="connsiteX6" fmla="*/ 204788 w 204788"/>
                      <a:gd name="connsiteY6" fmla="*/ 47625 h 57150"/>
                      <a:gd name="connsiteX7" fmla="*/ 195263 w 204788"/>
                      <a:gd name="connsiteY7" fmla="*/ 57150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4788" h="57150">
                        <a:moveTo>
                          <a:pt x="0" y="0"/>
                        </a:moveTo>
                        <a:cubicBezTo>
                          <a:pt x="11113" y="1587"/>
                          <a:pt x="22609" y="1461"/>
                          <a:pt x="33338" y="4762"/>
                        </a:cubicBezTo>
                        <a:cubicBezTo>
                          <a:pt x="121293" y="31825"/>
                          <a:pt x="5397" y="9632"/>
                          <a:pt x="90488" y="23812"/>
                        </a:cubicBezTo>
                        <a:cubicBezTo>
                          <a:pt x="149763" y="46041"/>
                          <a:pt x="106724" y="31065"/>
                          <a:pt x="161925" y="47625"/>
                        </a:cubicBezTo>
                        <a:cubicBezTo>
                          <a:pt x="166734" y="49068"/>
                          <a:pt x="171312" y="51298"/>
                          <a:pt x="176213" y="52387"/>
                        </a:cubicBezTo>
                        <a:cubicBezTo>
                          <a:pt x="185639" y="54482"/>
                          <a:pt x="204788" y="57150"/>
                          <a:pt x="204788" y="57150"/>
                        </a:cubicBezTo>
                        <a:lnTo>
                          <a:pt x="204788" y="47625"/>
                        </a:lnTo>
                        <a:lnTo>
                          <a:pt x="195263" y="5715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5" name="24 Forma libre"/>
                  <p:cNvSpPr/>
                  <p:nvPr/>
                </p:nvSpPr>
                <p:spPr>
                  <a:xfrm>
                    <a:off x="2547938" y="5876925"/>
                    <a:ext cx="709612" cy="300038"/>
                  </a:xfrm>
                  <a:custGeom>
                    <a:avLst/>
                    <a:gdLst>
                      <a:gd name="connsiteX0" fmla="*/ 47625 w 709612"/>
                      <a:gd name="connsiteY0" fmla="*/ 0 h 300038"/>
                      <a:gd name="connsiteX1" fmla="*/ 23812 w 709612"/>
                      <a:gd name="connsiteY1" fmla="*/ 161925 h 300038"/>
                      <a:gd name="connsiteX2" fmla="*/ 0 w 709612"/>
                      <a:gd name="connsiteY2" fmla="*/ 295275 h 300038"/>
                      <a:gd name="connsiteX3" fmla="*/ 285750 w 709612"/>
                      <a:gd name="connsiteY3" fmla="*/ 295275 h 300038"/>
                      <a:gd name="connsiteX4" fmla="*/ 457200 w 709612"/>
                      <a:gd name="connsiteY4" fmla="*/ 300038 h 300038"/>
                      <a:gd name="connsiteX5" fmla="*/ 709612 w 709612"/>
                      <a:gd name="connsiteY5" fmla="*/ 300038 h 300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09612" h="300038">
                        <a:moveTo>
                          <a:pt x="47625" y="0"/>
                        </a:moveTo>
                        <a:lnTo>
                          <a:pt x="23812" y="161925"/>
                        </a:lnTo>
                        <a:lnTo>
                          <a:pt x="0" y="295275"/>
                        </a:lnTo>
                        <a:lnTo>
                          <a:pt x="285750" y="295275"/>
                        </a:lnTo>
                        <a:lnTo>
                          <a:pt x="457200" y="300038"/>
                        </a:lnTo>
                        <a:lnTo>
                          <a:pt x="709612" y="300038"/>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6" name="25 Forma libre"/>
                  <p:cNvSpPr/>
                  <p:nvPr/>
                </p:nvSpPr>
                <p:spPr>
                  <a:xfrm>
                    <a:off x="2995613" y="5986463"/>
                    <a:ext cx="61912" cy="290512"/>
                  </a:xfrm>
                  <a:custGeom>
                    <a:avLst/>
                    <a:gdLst>
                      <a:gd name="connsiteX0" fmla="*/ 61912 w 61912"/>
                      <a:gd name="connsiteY0" fmla="*/ 0 h 290512"/>
                      <a:gd name="connsiteX1" fmla="*/ 38100 w 61912"/>
                      <a:gd name="connsiteY1" fmla="*/ 80962 h 290512"/>
                      <a:gd name="connsiteX2" fmla="*/ 0 w 61912"/>
                      <a:gd name="connsiteY2" fmla="*/ 180975 h 290512"/>
                      <a:gd name="connsiteX3" fmla="*/ 52387 w 61912"/>
                      <a:gd name="connsiteY3" fmla="*/ 290512 h 290512"/>
                    </a:gdLst>
                    <a:ahLst/>
                    <a:cxnLst>
                      <a:cxn ang="0">
                        <a:pos x="connsiteX0" y="connsiteY0"/>
                      </a:cxn>
                      <a:cxn ang="0">
                        <a:pos x="connsiteX1" y="connsiteY1"/>
                      </a:cxn>
                      <a:cxn ang="0">
                        <a:pos x="connsiteX2" y="connsiteY2"/>
                      </a:cxn>
                      <a:cxn ang="0">
                        <a:pos x="connsiteX3" y="connsiteY3"/>
                      </a:cxn>
                    </a:cxnLst>
                    <a:rect l="l" t="t" r="r" b="b"/>
                    <a:pathLst>
                      <a:path w="61912" h="290512">
                        <a:moveTo>
                          <a:pt x="61912" y="0"/>
                        </a:moveTo>
                        <a:lnTo>
                          <a:pt x="38100" y="80962"/>
                        </a:lnTo>
                        <a:lnTo>
                          <a:pt x="0" y="180975"/>
                        </a:lnTo>
                        <a:lnTo>
                          <a:pt x="52387" y="290512"/>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7" name="26 Forma libre"/>
                  <p:cNvSpPr/>
                  <p:nvPr/>
                </p:nvSpPr>
                <p:spPr>
                  <a:xfrm>
                    <a:off x="2300288" y="6053138"/>
                    <a:ext cx="561975" cy="433387"/>
                  </a:xfrm>
                  <a:custGeom>
                    <a:avLst/>
                    <a:gdLst>
                      <a:gd name="connsiteX0" fmla="*/ 561975 w 561975"/>
                      <a:gd name="connsiteY0" fmla="*/ 0 h 433387"/>
                      <a:gd name="connsiteX1" fmla="*/ 500062 w 561975"/>
                      <a:gd name="connsiteY1" fmla="*/ 242887 h 433387"/>
                      <a:gd name="connsiteX2" fmla="*/ 485775 w 561975"/>
                      <a:gd name="connsiteY2" fmla="*/ 300037 h 433387"/>
                      <a:gd name="connsiteX3" fmla="*/ 538162 w 561975"/>
                      <a:gd name="connsiteY3" fmla="*/ 385762 h 433387"/>
                      <a:gd name="connsiteX4" fmla="*/ 4762 w 561975"/>
                      <a:gd name="connsiteY4" fmla="*/ 357187 h 433387"/>
                      <a:gd name="connsiteX5" fmla="*/ 0 w 561975"/>
                      <a:gd name="connsiteY5" fmla="*/ 433387 h 4333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1975" h="433387">
                        <a:moveTo>
                          <a:pt x="561975" y="0"/>
                        </a:moveTo>
                        <a:lnTo>
                          <a:pt x="500062" y="242887"/>
                        </a:lnTo>
                        <a:lnTo>
                          <a:pt x="485775" y="300037"/>
                        </a:lnTo>
                        <a:lnTo>
                          <a:pt x="538162" y="385762"/>
                        </a:lnTo>
                        <a:lnTo>
                          <a:pt x="4762" y="357187"/>
                        </a:lnTo>
                        <a:lnTo>
                          <a:pt x="0" y="433387"/>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sp>
              <p:nvSpPr>
                <p:cNvPr id="29" name="28 Forma libre"/>
                <p:cNvSpPr/>
                <p:nvPr/>
              </p:nvSpPr>
              <p:spPr>
                <a:xfrm>
                  <a:off x="3119438" y="5838825"/>
                  <a:ext cx="538162" cy="661988"/>
                </a:xfrm>
                <a:custGeom>
                  <a:avLst/>
                  <a:gdLst>
                    <a:gd name="connsiteX0" fmla="*/ 376237 w 538162"/>
                    <a:gd name="connsiteY0" fmla="*/ 0 h 661988"/>
                    <a:gd name="connsiteX1" fmla="*/ 314325 w 538162"/>
                    <a:gd name="connsiteY1" fmla="*/ 80963 h 661988"/>
                    <a:gd name="connsiteX2" fmla="*/ 228600 w 538162"/>
                    <a:gd name="connsiteY2" fmla="*/ 23813 h 661988"/>
                    <a:gd name="connsiteX3" fmla="*/ 223837 w 538162"/>
                    <a:gd name="connsiteY3" fmla="*/ 276225 h 661988"/>
                    <a:gd name="connsiteX4" fmla="*/ 142875 w 538162"/>
                    <a:gd name="connsiteY4" fmla="*/ 280988 h 661988"/>
                    <a:gd name="connsiteX5" fmla="*/ 100012 w 538162"/>
                    <a:gd name="connsiteY5" fmla="*/ 347663 h 661988"/>
                    <a:gd name="connsiteX6" fmla="*/ 57150 w 538162"/>
                    <a:gd name="connsiteY6" fmla="*/ 361950 h 661988"/>
                    <a:gd name="connsiteX7" fmla="*/ 14287 w 538162"/>
                    <a:gd name="connsiteY7" fmla="*/ 452438 h 661988"/>
                    <a:gd name="connsiteX8" fmla="*/ 0 w 538162"/>
                    <a:gd name="connsiteY8" fmla="*/ 538163 h 661988"/>
                    <a:gd name="connsiteX9" fmla="*/ 4762 w 538162"/>
                    <a:gd name="connsiteY9" fmla="*/ 604838 h 661988"/>
                    <a:gd name="connsiteX10" fmla="*/ 85725 w 538162"/>
                    <a:gd name="connsiteY10" fmla="*/ 576263 h 661988"/>
                    <a:gd name="connsiteX11" fmla="*/ 171450 w 538162"/>
                    <a:gd name="connsiteY11" fmla="*/ 661988 h 661988"/>
                    <a:gd name="connsiteX12" fmla="*/ 247650 w 538162"/>
                    <a:gd name="connsiteY12" fmla="*/ 661988 h 661988"/>
                    <a:gd name="connsiteX13" fmla="*/ 528637 w 538162"/>
                    <a:gd name="connsiteY13" fmla="*/ 276225 h 661988"/>
                    <a:gd name="connsiteX14" fmla="*/ 538162 w 538162"/>
                    <a:gd name="connsiteY14" fmla="*/ 219075 h 661988"/>
                    <a:gd name="connsiteX15" fmla="*/ 457200 w 538162"/>
                    <a:gd name="connsiteY15" fmla="*/ 214313 h 661988"/>
                    <a:gd name="connsiteX16" fmla="*/ 400050 w 538162"/>
                    <a:gd name="connsiteY16" fmla="*/ 285750 h 661988"/>
                    <a:gd name="connsiteX17" fmla="*/ 366712 w 538162"/>
                    <a:gd name="connsiteY17" fmla="*/ 300038 h 661988"/>
                    <a:gd name="connsiteX18" fmla="*/ 314325 w 538162"/>
                    <a:gd name="connsiteY18" fmla="*/ 276225 h 661988"/>
                    <a:gd name="connsiteX19" fmla="*/ 290512 w 538162"/>
                    <a:gd name="connsiteY19" fmla="*/ 247650 h 661988"/>
                    <a:gd name="connsiteX20" fmla="*/ 361950 w 538162"/>
                    <a:gd name="connsiteY20" fmla="*/ 161925 h 661988"/>
                    <a:gd name="connsiteX21" fmla="*/ 366712 w 538162"/>
                    <a:gd name="connsiteY21" fmla="*/ 104775 h 661988"/>
                    <a:gd name="connsiteX22" fmla="*/ 438150 w 538162"/>
                    <a:gd name="connsiteY22" fmla="*/ 19050 h 661988"/>
                    <a:gd name="connsiteX23" fmla="*/ 376237 w 538162"/>
                    <a:gd name="connsiteY23" fmla="*/ 0 h 661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38162" h="661988">
                      <a:moveTo>
                        <a:pt x="376237" y="0"/>
                      </a:moveTo>
                      <a:lnTo>
                        <a:pt x="314325" y="80963"/>
                      </a:lnTo>
                      <a:lnTo>
                        <a:pt x="228600" y="23813"/>
                      </a:lnTo>
                      <a:cubicBezTo>
                        <a:pt x="227012" y="107950"/>
                        <a:pt x="225425" y="192088"/>
                        <a:pt x="223837" y="276225"/>
                      </a:cubicBezTo>
                      <a:lnTo>
                        <a:pt x="142875" y="280988"/>
                      </a:lnTo>
                      <a:lnTo>
                        <a:pt x="100012" y="347663"/>
                      </a:lnTo>
                      <a:cubicBezTo>
                        <a:pt x="53994" y="352776"/>
                        <a:pt x="57150" y="338050"/>
                        <a:pt x="57150" y="361950"/>
                      </a:cubicBezTo>
                      <a:lnTo>
                        <a:pt x="14287" y="452438"/>
                      </a:lnTo>
                      <a:lnTo>
                        <a:pt x="0" y="538163"/>
                      </a:lnTo>
                      <a:lnTo>
                        <a:pt x="4762" y="604838"/>
                      </a:lnTo>
                      <a:lnTo>
                        <a:pt x="85725" y="576263"/>
                      </a:lnTo>
                      <a:lnTo>
                        <a:pt x="171450" y="661988"/>
                      </a:lnTo>
                      <a:lnTo>
                        <a:pt x="247650" y="661988"/>
                      </a:lnTo>
                      <a:lnTo>
                        <a:pt x="528637" y="276225"/>
                      </a:lnTo>
                      <a:lnTo>
                        <a:pt x="538162" y="219075"/>
                      </a:lnTo>
                      <a:lnTo>
                        <a:pt x="457200" y="214313"/>
                      </a:lnTo>
                      <a:lnTo>
                        <a:pt x="400050" y="285750"/>
                      </a:lnTo>
                      <a:lnTo>
                        <a:pt x="366712" y="300038"/>
                      </a:lnTo>
                      <a:lnTo>
                        <a:pt x="314325" y="276225"/>
                      </a:lnTo>
                      <a:lnTo>
                        <a:pt x="290512" y="247650"/>
                      </a:lnTo>
                      <a:lnTo>
                        <a:pt x="361950" y="161925"/>
                      </a:lnTo>
                      <a:lnTo>
                        <a:pt x="366712" y="104775"/>
                      </a:lnTo>
                      <a:lnTo>
                        <a:pt x="438150" y="19050"/>
                      </a:lnTo>
                      <a:lnTo>
                        <a:pt x="376237" y="0"/>
                      </a:lnTo>
                      <a:close/>
                    </a:path>
                  </a:pathLst>
                </a:custGeom>
                <a:solidFill>
                  <a:srgbClr val="FFFF00">
                    <a:alpha val="72157"/>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nvGrpSpPr>
                <p:cNvPr id="48293" name="33 Grupo"/>
                <p:cNvGrpSpPr>
                  <a:grpSpLocks/>
                </p:cNvGrpSpPr>
                <p:nvPr/>
              </p:nvGrpSpPr>
              <p:grpSpPr bwMode="auto">
                <a:xfrm>
                  <a:off x="1414463" y="360003"/>
                  <a:ext cx="5457825" cy="6169385"/>
                  <a:chOff x="1414463" y="360003"/>
                  <a:chExt cx="5457825" cy="6169385"/>
                </a:xfrm>
              </p:grpSpPr>
              <p:sp>
                <p:nvSpPr>
                  <p:cNvPr id="30" name="29 Forma libre"/>
                  <p:cNvSpPr/>
                  <p:nvPr/>
                </p:nvSpPr>
                <p:spPr>
                  <a:xfrm>
                    <a:off x="3486150" y="4953000"/>
                    <a:ext cx="3386138" cy="1576388"/>
                  </a:xfrm>
                  <a:custGeom>
                    <a:avLst/>
                    <a:gdLst>
                      <a:gd name="connsiteX0" fmla="*/ 3386138 w 3386138"/>
                      <a:gd name="connsiteY0" fmla="*/ 0 h 1576388"/>
                      <a:gd name="connsiteX1" fmla="*/ 3386138 w 3386138"/>
                      <a:gd name="connsiteY1" fmla="*/ 0 h 1576388"/>
                      <a:gd name="connsiteX2" fmla="*/ 3386138 w 3386138"/>
                      <a:gd name="connsiteY2" fmla="*/ 71438 h 1576388"/>
                      <a:gd name="connsiteX3" fmla="*/ 3362325 w 3386138"/>
                      <a:gd name="connsiteY3" fmla="*/ 123825 h 1576388"/>
                      <a:gd name="connsiteX4" fmla="*/ 3362325 w 3386138"/>
                      <a:gd name="connsiteY4" fmla="*/ 123825 h 1576388"/>
                      <a:gd name="connsiteX5" fmla="*/ 3333750 w 3386138"/>
                      <a:gd name="connsiteY5" fmla="*/ 176213 h 1576388"/>
                      <a:gd name="connsiteX6" fmla="*/ 3324225 w 3386138"/>
                      <a:gd name="connsiteY6" fmla="*/ 190500 h 1576388"/>
                      <a:gd name="connsiteX7" fmla="*/ 3328988 w 3386138"/>
                      <a:gd name="connsiteY7" fmla="*/ 228600 h 1576388"/>
                      <a:gd name="connsiteX8" fmla="*/ 3328988 w 3386138"/>
                      <a:gd name="connsiteY8" fmla="*/ 228600 h 1576388"/>
                      <a:gd name="connsiteX9" fmla="*/ 3348038 w 3386138"/>
                      <a:gd name="connsiteY9" fmla="*/ 300038 h 1576388"/>
                      <a:gd name="connsiteX10" fmla="*/ 3314700 w 3386138"/>
                      <a:gd name="connsiteY10" fmla="*/ 352425 h 1576388"/>
                      <a:gd name="connsiteX11" fmla="*/ 3290888 w 3386138"/>
                      <a:gd name="connsiteY11" fmla="*/ 385763 h 1576388"/>
                      <a:gd name="connsiteX12" fmla="*/ 3267075 w 3386138"/>
                      <a:gd name="connsiteY12" fmla="*/ 433388 h 1576388"/>
                      <a:gd name="connsiteX13" fmla="*/ 3195638 w 3386138"/>
                      <a:gd name="connsiteY13" fmla="*/ 442913 h 1576388"/>
                      <a:gd name="connsiteX14" fmla="*/ 3157538 w 3386138"/>
                      <a:gd name="connsiteY14" fmla="*/ 442913 h 1576388"/>
                      <a:gd name="connsiteX15" fmla="*/ 3119438 w 3386138"/>
                      <a:gd name="connsiteY15" fmla="*/ 452438 h 1576388"/>
                      <a:gd name="connsiteX16" fmla="*/ 3076575 w 3386138"/>
                      <a:gd name="connsiteY16" fmla="*/ 500063 h 1576388"/>
                      <a:gd name="connsiteX17" fmla="*/ 3048000 w 3386138"/>
                      <a:gd name="connsiteY17" fmla="*/ 528638 h 1576388"/>
                      <a:gd name="connsiteX18" fmla="*/ 3024188 w 3386138"/>
                      <a:gd name="connsiteY18" fmla="*/ 542925 h 1576388"/>
                      <a:gd name="connsiteX19" fmla="*/ 2976563 w 3386138"/>
                      <a:gd name="connsiteY19" fmla="*/ 566738 h 1576388"/>
                      <a:gd name="connsiteX20" fmla="*/ 2947988 w 3386138"/>
                      <a:gd name="connsiteY20" fmla="*/ 585788 h 1576388"/>
                      <a:gd name="connsiteX21" fmla="*/ 2905125 w 3386138"/>
                      <a:gd name="connsiteY21" fmla="*/ 604838 h 1576388"/>
                      <a:gd name="connsiteX22" fmla="*/ 2886075 w 3386138"/>
                      <a:gd name="connsiteY22" fmla="*/ 619125 h 1576388"/>
                      <a:gd name="connsiteX23" fmla="*/ 2871788 w 3386138"/>
                      <a:gd name="connsiteY23" fmla="*/ 623888 h 1576388"/>
                      <a:gd name="connsiteX24" fmla="*/ 2838450 w 3386138"/>
                      <a:gd name="connsiteY24" fmla="*/ 657225 h 1576388"/>
                      <a:gd name="connsiteX25" fmla="*/ 2805113 w 3386138"/>
                      <a:gd name="connsiteY25" fmla="*/ 695325 h 1576388"/>
                      <a:gd name="connsiteX26" fmla="*/ 2771775 w 3386138"/>
                      <a:gd name="connsiteY26" fmla="*/ 723900 h 1576388"/>
                      <a:gd name="connsiteX27" fmla="*/ 2728913 w 3386138"/>
                      <a:gd name="connsiteY27" fmla="*/ 757238 h 1576388"/>
                      <a:gd name="connsiteX28" fmla="*/ 2714625 w 3386138"/>
                      <a:gd name="connsiteY28" fmla="*/ 766763 h 1576388"/>
                      <a:gd name="connsiteX29" fmla="*/ 2700338 w 3386138"/>
                      <a:gd name="connsiteY29" fmla="*/ 766763 h 1576388"/>
                      <a:gd name="connsiteX30" fmla="*/ 2633663 w 3386138"/>
                      <a:gd name="connsiteY30" fmla="*/ 795338 h 1576388"/>
                      <a:gd name="connsiteX31" fmla="*/ 2628900 w 3386138"/>
                      <a:gd name="connsiteY31" fmla="*/ 800100 h 1576388"/>
                      <a:gd name="connsiteX32" fmla="*/ 2605088 w 3386138"/>
                      <a:gd name="connsiteY32" fmla="*/ 823913 h 1576388"/>
                      <a:gd name="connsiteX33" fmla="*/ 2581275 w 3386138"/>
                      <a:gd name="connsiteY33" fmla="*/ 842963 h 1576388"/>
                      <a:gd name="connsiteX34" fmla="*/ 2552700 w 3386138"/>
                      <a:gd name="connsiteY34" fmla="*/ 871538 h 1576388"/>
                      <a:gd name="connsiteX35" fmla="*/ 2533650 w 3386138"/>
                      <a:gd name="connsiteY35" fmla="*/ 881063 h 1576388"/>
                      <a:gd name="connsiteX36" fmla="*/ 2490788 w 3386138"/>
                      <a:gd name="connsiteY36" fmla="*/ 904875 h 1576388"/>
                      <a:gd name="connsiteX37" fmla="*/ 2462213 w 3386138"/>
                      <a:gd name="connsiteY37" fmla="*/ 923925 h 1576388"/>
                      <a:gd name="connsiteX38" fmla="*/ 2443163 w 3386138"/>
                      <a:gd name="connsiteY38" fmla="*/ 938213 h 1576388"/>
                      <a:gd name="connsiteX39" fmla="*/ 2424113 w 3386138"/>
                      <a:gd name="connsiteY39" fmla="*/ 952500 h 1576388"/>
                      <a:gd name="connsiteX40" fmla="*/ 2405063 w 3386138"/>
                      <a:gd name="connsiteY40" fmla="*/ 962025 h 1576388"/>
                      <a:gd name="connsiteX41" fmla="*/ 2395538 w 3386138"/>
                      <a:gd name="connsiteY41" fmla="*/ 976313 h 1576388"/>
                      <a:gd name="connsiteX42" fmla="*/ 2357438 w 3386138"/>
                      <a:gd name="connsiteY42" fmla="*/ 1009650 h 1576388"/>
                      <a:gd name="connsiteX43" fmla="*/ 2347913 w 3386138"/>
                      <a:gd name="connsiteY43" fmla="*/ 1023938 h 1576388"/>
                      <a:gd name="connsiteX44" fmla="*/ 2338388 w 3386138"/>
                      <a:gd name="connsiteY44" fmla="*/ 1033463 h 1576388"/>
                      <a:gd name="connsiteX45" fmla="*/ 2324100 w 3386138"/>
                      <a:gd name="connsiteY45" fmla="*/ 1052513 h 1576388"/>
                      <a:gd name="connsiteX46" fmla="*/ 2309813 w 3386138"/>
                      <a:gd name="connsiteY46" fmla="*/ 1066800 h 1576388"/>
                      <a:gd name="connsiteX47" fmla="*/ 2295525 w 3386138"/>
                      <a:gd name="connsiteY47" fmla="*/ 1081088 h 1576388"/>
                      <a:gd name="connsiteX48" fmla="*/ 2271713 w 3386138"/>
                      <a:gd name="connsiteY48" fmla="*/ 1104900 h 1576388"/>
                      <a:gd name="connsiteX49" fmla="*/ 2238375 w 3386138"/>
                      <a:gd name="connsiteY49" fmla="*/ 1138238 h 1576388"/>
                      <a:gd name="connsiteX50" fmla="*/ 2166938 w 3386138"/>
                      <a:gd name="connsiteY50" fmla="*/ 1204913 h 1576388"/>
                      <a:gd name="connsiteX51" fmla="*/ 2095500 w 3386138"/>
                      <a:gd name="connsiteY51" fmla="*/ 1209675 h 1576388"/>
                      <a:gd name="connsiteX52" fmla="*/ 2071688 w 3386138"/>
                      <a:gd name="connsiteY52" fmla="*/ 1214438 h 1576388"/>
                      <a:gd name="connsiteX53" fmla="*/ 1990725 w 3386138"/>
                      <a:gd name="connsiteY53" fmla="*/ 1214438 h 1576388"/>
                      <a:gd name="connsiteX54" fmla="*/ 1919288 w 3386138"/>
                      <a:gd name="connsiteY54" fmla="*/ 1181100 h 1576388"/>
                      <a:gd name="connsiteX55" fmla="*/ 1876425 w 3386138"/>
                      <a:gd name="connsiteY55" fmla="*/ 1147763 h 1576388"/>
                      <a:gd name="connsiteX56" fmla="*/ 1814513 w 3386138"/>
                      <a:gd name="connsiteY56" fmla="*/ 1114425 h 1576388"/>
                      <a:gd name="connsiteX57" fmla="*/ 1752600 w 3386138"/>
                      <a:gd name="connsiteY57" fmla="*/ 1071563 h 1576388"/>
                      <a:gd name="connsiteX58" fmla="*/ 1657350 w 3386138"/>
                      <a:gd name="connsiteY58" fmla="*/ 1023938 h 1576388"/>
                      <a:gd name="connsiteX59" fmla="*/ 1628775 w 3386138"/>
                      <a:gd name="connsiteY59" fmla="*/ 1014413 h 1576388"/>
                      <a:gd name="connsiteX60" fmla="*/ 1590675 w 3386138"/>
                      <a:gd name="connsiteY60" fmla="*/ 990600 h 1576388"/>
                      <a:gd name="connsiteX61" fmla="*/ 1533525 w 3386138"/>
                      <a:gd name="connsiteY61" fmla="*/ 947738 h 1576388"/>
                      <a:gd name="connsiteX62" fmla="*/ 1481138 w 3386138"/>
                      <a:gd name="connsiteY62" fmla="*/ 904875 h 1576388"/>
                      <a:gd name="connsiteX63" fmla="*/ 1457325 w 3386138"/>
                      <a:gd name="connsiteY63" fmla="*/ 885825 h 1576388"/>
                      <a:gd name="connsiteX64" fmla="*/ 1395413 w 3386138"/>
                      <a:gd name="connsiteY64" fmla="*/ 847725 h 1576388"/>
                      <a:gd name="connsiteX65" fmla="*/ 1376363 w 3386138"/>
                      <a:gd name="connsiteY65" fmla="*/ 842963 h 1576388"/>
                      <a:gd name="connsiteX66" fmla="*/ 1252538 w 3386138"/>
                      <a:gd name="connsiteY66" fmla="*/ 795338 h 1576388"/>
                      <a:gd name="connsiteX67" fmla="*/ 1157288 w 3386138"/>
                      <a:gd name="connsiteY67" fmla="*/ 757238 h 1576388"/>
                      <a:gd name="connsiteX68" fmla="*/ 1085850 w 3386138"/>
                      <a:gd name="connsiteY68" fmla="*/ 723900 h 1576388"/>
                      <a:gd name="connsiteX69" fmla="*/ 1014413 w 3386138"/>
                      <a:gd name="connsiteY69" fmla="*/ 685800 h 1576388"/>
                      <a:gd name="connsiteX70" fmla="*/ 1004888 w 3386138"/>
                      <a:gd name="connsiteY70" fmla="*/ 671513 h 1576388"/>
                      <a:gd name="connsiteX71" fmla="*/ 990600 w 3386138"/>
                      <a:gd name="connsiteY71" fmla="*/ 661988 h 1576388"/>
                      <a:gd name="connsiteX72" fmla="*/ 957263 w 3386138"/>
                      <a:gd name="connsiteY72" fmla="*/ 638175 h 1576388"/>
                      <a:gd name="connsiteX73" fmla="*/ 919163 w 3386138"/>
                      <a:gd name="connsiteY73" fmla="*/ 619125 h 1576388"/>
                      <a:gd name="connsiteX74" fmla="*/ 904875 w 3386138"/>
                      <a:gd name="connsiteY74" fmla="*/ 604838 h 1576388"/>
                      <a:gd name="connsiteX75" fmla="*/ 857250 w 3386138"/>
                      <a:gd name="connsiteY75" fmla="*/ 585788 h 1576388"/>
                      <a:gd name="connsiteX76" fmla="*/ 814388 w 3386138"/>
                      <a:gd name="connsiteY76" fmla="*/ 576263 h 1576388"/>
                      <a:gd name="connsiteX77" fmla="*/ 685800 w 3386138"/>
                      <a:gd name="connsiteY77" fmla="*/ 595313 h 1576388"/>
                      <a:gd name="connsiteX78" fmla="*/ 671513 w 3386138"/>
                      <a:gd name="connsiteY78" fmla="*/ 604838 h 1576388"/>
                      <a:gd name="connsiteX79" fmla="*/ 633413 w 3386138"/>
                      <a:gd name="connsiteY79" fmla="*/ 628650 h 1576388"/>
                      <a:gd name="connsiteX80" fmla="*/ 619125 w 3386138"/>
                      <a:gd name="connsiteY80" fmla="*/ 633413 h 1576388"/>
                      <a:gd name="connsiteX81" fmla="*/ 604838 w 3386138"/>
                      <a:gd name="connsiteY81" fmla="*/ 638175 h 1576388"/>
                      <a:gd name="connsiteX82" fmla="*/ 590550 w 3386138"/>
                      <a:gd name="connsiteY82" fmla="*/ 652463 h 1576388"/>
                      <a:gd name="connsiteX83" fmla="*/ 576263 w 3386138"/>
                      <a:gd name="connsiteY83" fmla="*/ 657225 h 1576388"/>
                      <a:gd name="connsiteX84" fmla="*/ 547688 w 3386138"/>
                      <a:gd name="connsiteY84" fmla="*/ 681038 h 1576388"/>
                      <a:gd name="connsiteX85" fmla="*/ 528638 w 3386138"/>
                      <a:gd name="connsiteY85" fmla="*/ 709613 h 1576388"/>
                      <a:gd name="connsiteX86" fmla="*/ 523875 w 3386138"/>
                      <a:gd name="connsiteY86" fmla="*/ 728663 h 1576388"/>
                      <a:gd name="connsiteX87" fmla="*/ 500063 w 3386138"/>
                      <a:gd name="connsiteY87" fmla="*/ 757238 h 1576388"/>
                      <a:gd name="connsiteX88" fmla="*/ 471488 w 3386138"/>
                      <a:gd name="connsiteY88" fmla="*/ 785813 h 1576388"/>
                      <a:gd name="connsiteX89" fmla="*/ 442913 w 3386138"/>
                      <a:gd name="connsiteY89" fmla="*/ 819150 h 1576388"/>
                      <a:gd name="connsiteX90" fmla="*/ 433388 w 3386138"/>
                      <a:gd name="connsiteY90" fmla="*/ 833438 h 1576388"/>
                      <a:gd name="connsiteX91" fmla="*/ 419100 w 3386138"/>
                      <a:gd name="connsiteY91" fmla="*/ 876300 h 1576388"/>
                      <a:gd name="connsiteX92" fmla="*/ 404813 w 3386138"/>
                      <a:gd name="connsiteY92" fmla="*/ 885825 h 1576388"/>
                      <a:gd name="connsiteX93" fmla="*/ 390525 w 3386138"/>
                      <a:gd name="connsiteY93" fmla="*/ 900113 h 1576388"/>
                      <a:gd name="connsiteX94" fmla="*/ 381000 w 3386138"/>
                      <a:gd name="connsiteY94" fmla="*/ 914400 h 1576388"/>
                      <a:gd name="connsiteX95" fmla="*/ 352425 w 3386138"/>
                      <a:gd name="connsiteY95" fmla="*/ 933450 h 1576388"/>
                      <a:gd name="connsiteX96" fmla="*/ 342900 w 3386138"/>
                      <a:gd name="connsiteY96" fmla="*/ 947738 h 1576388"/>
                      <a:gd name="connsiteX97" fmla="*/ 319088 w 3386138"/>
                      <a:gd name="connsiteY97" fmla="*/ 990600 h 1576388"/>
                      <a:gd name="connsiteX98" fmla="*/ 304800 w 3386138"/>
                      <a:gd name="connsiteY98" fmla="*/ 1004888 h 1576388"/>
                      <a:gd name="connsiteX99" fmla="*/ 276225 w 3386138"/>
                      <a:gd name="connsiteY99" fmla="*/ 1023938 h 1576388"/>
                      <a:gd name="connsiteX100" fmla="*/ 242888 w 3386138"/>
                      <a:gd name="connsiteY100" fmla="*/ 1042988 h 1576388"/>
                      <a:gd name="connsiteX101" fmla="*/ 219075 w 3386138"/>
                      <a:gd name="connsiteY101" fmla="*/ 1071563 h 1576388"/>
                      <a:gd name="connsiteX102" fmla="*/ 200025 w 3386138"/>
                      <a:gd name="connsiteY102" fmla="*/ 1100138 h 1576388"/>
                      <a:gd name="connsiteX103" fmla="*/ 190500 w 3386138"/>
                      <a:gd name="connsiteY103" fmla="*/ 1114425 h 1576388"/>
                      <a:gd name="connsiteX104" fmla="*/ 180975 w 3386138"/>
                      <a:gd name="connsiteY104" fmla="*/ 1147763 h 1576388"/>
                      <a:gd name="connsiteX105" fmla="*/ 176213 w 3386138"/>
                      <a:gd name="connsiteY105" fmla="*/ 1181100 h 1576388"/>
                      <a:gd name="connsiteX106" fmla="*/ 171450 w 3386138"/>
                      <a:gd name="connsiteY106" fmla="*/ 1257300 h 1576388"/>
                      <a:gd name="connsiteX107" fmla="*/ 147638 w 3386138"/>
                      <a:gd name="connsiteY107" fmla="*/ 1285875 h 1576388"/>
                      <a:gd name="connsiteX108" fmla="*/ 138113 w 3386138"/>
                      <a:gd name="connsiteY108" fmla="*/ 1300163 h 1576388"/>
                      <a:gd name="connsiteX109" fmla="*/ 123825 w 3386138"/>
                      <a:gd name="connsiteY109" fmla="*/ 1314450 h 1576388"/>
                      <a:gd name="connsiteX110" fmla="*/ 114300 w 3386138"/>
                      <a:gd name="connsiteY110" fmla="*/ 1328738 h 1576388"/>
                      <a:gd name="connsiteX111" fmla="*/ 85725 w 3386138"/>
                      <a:gd name="connsiteY111" fmla="*/ 1343025 h 1576388"/>
                      <a:gd name="connsiteX112" fmla="*/ 71438 w 3386138"/>
                      <a:gd name="connsiteY112" fmla="*/ 1352550 h 1576388"/>
                      <a:gd name="connsiteX113" fmla="*/ 61913 w 3386138"/>
                      <a:gd name="connsiteY113" fmla="*/ 1366838 h 1576388"/>
                      <a:gd name="connsiteX114" fmla="*/ 47625 w 3386138"/>
                      <a:gd name="connsiteY114" fmla="*/ 1404938 h 1576388"/>
                      <a:gd name="connsiteX115" fmla="*/ 38100 w 3386138"/>
                      <a:gd name="connsiteY115" fmla="*/ 1423988 h 1576388"/>
                      <a:gd name="connsiteX116" fmla="*/ 23813 w 3386138"/>
                      <a:gd name="connsiteY116" fmla="*/ 1452563 h 1576388"/>
                      <a:gd name="connsiteX117" fmla="*/ 14288 w 3386138"/>
                      <a:gd name="connsiteY117" fmla="*/ 1500188 h 1576388"/>
                      <a:gd name="connsiteX118" fmla="*/ 0 w 3386138"/>
                      <a:gd name="connsiteY118" fmla="*/ 1576388 h 1576388"/>
                      <a:gd name="connsiteX119" fmla="*/ 0 w 3386138"/>
                      <a:gd name="connsiteY119" fmla="*/ 1566863 h 1576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3386138" h="1576388">
                        <a:moveTo>
                          <a:pt x="3386138" y="0"/>
                        </a:moveTo>
                        <a:lnTo>
                          <a:pt x="3386138" y="0"/>
                        </a:lnTo>
                        <a:lnTo>
                          <a:pt x="3386138" y="71438"/>
                        </a:lnTo>
                        <a:cubicBezTo>
                          <a:pt x="3366254" y="121147"/>
                          <a:pt x="3379179" y="106974"/>
                          <a:pt x="3362325" y="123825"/>
                        </a:cubicBezTo>
                        <a:lnTo>
                          <a:pt x="3362325" y="123825"/>
                        </a:lnTo>
                        <a:cubicBezTo>
                          <a:pt x="3352800" y="141288"/>
                          <a:pt x="3343619" y="158942"/>
                          <a:pt x="3333750" y="176213"/>
                        </a:cubicBezTo>
                        <a:cubicBezTo>
                          <a:pt x="3330910" y="181183"/>
                          <a:pt x="3324225" y="190500"/>
                          <a:pt x="3324225" y="190500"/>
                        </a:cubicBezTo>
                        <a:lnTo>
                          <a:pt x="3328988" y="228600"/>
                        </a:lnTo>
                        <a:lnTo>
                          <a:pt x="3328988" y="228600"/>
                        </a:lnTo>
                        <a:cubicBezTo>
                          <a:pt x="3354074" y="293826"/>
                          <a:pt x="3362688" y="270736"/>
                          <a:pt x="3348038" y="300038"/>
                        </a:cubicBezTo>
                        <a:cubicBezTo>
                          <a:pt x="3322044" y="346825"/>
                          <a:pt x="3335782" y="331343"/>
                          <a:pt x="3314700" y="352425"/>
                        </a:cubicBezTo>
                        <a:cubicBezTo>
                          <a:pt x="3294405" y="382868"/>
                          <a:pt x="3303744" y="372904"/>
                          <a:pt x="3290888" y="385763"/>
                        </a:cubicBezTo>
                        <a:cubicBezTo>
                          <a:pt x="3275023" y="428067"/>
                          <a:pt x="3286191" y="414272"/>
                          <a:pt x="3267075" y="433388"/>
                        </a:cubicBezTo>
                        <a:cubicBezTo>
                          <a:pt x="3214915" y="444979"/>
                          <a:pt x="3238849" y="442913"/>
                          <a:pt x="3195638" y="442913"/>
                        </a:cubicBezTo>
                        <a:lnTo>
                          <a:pt x="3157538" y="442913"/>
                        </a:lnTo>
                        <a:cubicBezTo>
                          <a:pt x="3121977" y="447992"/>
                          <a:pt x="3132137" y="439737"/>
                          <a:pt x="3119438" y="452438"/>
                        </a:cubicBezTo>
                        <a:cubicBezTo>
                          <a:pt x="3083143" y="493917"/>
                          <a:pt x="3098033" y="478605"/>
                          <a:pt x="3076575" y="500063"/>
                        </a:cubicBezTo>
                        <a:cubicBezTo>
                          <a:pt x="3067050" y="509588"/>
                          <a:pt x="3058633" y="520368"/>
                          <a:pt x="3048000" y="528638"/>
                        </a:cubicBezTo>
                        <a:cubicBezTo>
                          <a:pt x="2992358" y="571915"/>
                          <a:pt x="3070443" y="496670"/>
                          <a:pt x="3024188" y="542925"/>
                        </a:cubicBezTo>
                        <a:cubicBezTo>
                          <a:pt x="3008313" y="550863"/>
                          <a:pt x="2992032" y="558036"/>
                          <a:pt x="2976563" y="566738"/>
                        </a:cubicBezTo>
                        <a:cubicBezTo>
                          <a:pt x="2966586" y="572350"/>
                          <a:pt x="2947988" y="585788"/>
                          <a:pt x="2947988" y="585788"/>
                        </a:cubicBezTo>
                        <a:cubicBezTo>
                          <a:pt x="2933700" y="592138"/>
                          <a:pt x="2918891" y="597425"/>
                          <a:pt x="2905125" y="604838"/>
                        </a:cubicBezTo>
                        <a:cubicBezTo>
                          <a:pt x="2898136" y="608601"/>
                          <a:pt x="2892967" y="615187"/>
                          <a:pt x="2886075" y="619125"/>
                        </a:cubicBezTo>
                        <a:cubicBezTo>
                          <a:pt x="2881716" y="621616"/>
                          <a:pt x="2871788" y="623888"/>
                          <a:pt x="2871788" y="623888"/>
                        </a:cubicBezTo>
                        <a:cubicBezTo>
                          <a:pt x="2812436" y="671369"/>
                          <a:pt x="2871108" y="620485"/>
                          <a:pt x="2838450" y="657225"/>
                        </a:cubicBezTo>
                        <a:cubicBezTo>
                          <a:pt x="2802926" y="697189"/>
                          <a:pt x="2817068" y="671412"/>
                          <a:pt x="2805113" y="695325"/>
                        </a:cubicBezTo>
                        <a:cubicBezTo>
                          <a:pt x="2777794" y="717180"/>
                          <a:pt x="2788488" y="707187"/>
                          <a:pt x="2771775" y="723900"/>
                        </a:cubicBezTo>
                        <a:cubicBezTo>
                          <a:pt x="2757488" y="735013"/>
                          <a:pt x="2743393" y="746378"/>
                          <a:pt x="2728913" y="757238"/>
                        </a:cubicBezTo>
                        <a:cubicBezTo>
                          <a:pt x="2724334" y="760672"/>
                          <a:pt x="2720055" y="764953"/>
                          <a:pt x="2714625" y="766763"/>
                        </a:cubicBezTo>
                        <a:cubicBezTo>
                          <a:pt x="2710107" y="768269"/>
                          <a:pt x="2705100" y="766763"/>
                          <a:pt x="2700338" y="766763"/>
                        </a:cubicBezTo>
                        <a:cubicBezTo>
                          <a:pt x="2663389" y="780199"/>
                          <a:pt x="2656998" y="777838"/>
                          <a:pt x="2633663" y="795338"/>
                        </a:cubicBezTo>
                        <a:cubicBezTo>
                          <a:pt x="2631867" y="796685"/>
                          <a:pt x="2630488" y="798513"/>
                          <a:pt x="2628900" y="800100"/>
                        </a:cubicBezTo>
                        <a:cubicBezTo>
                          <a:pt x="2620963" y="808038"/>
                          <a:pt x="2613536" y="816521"/>
                          <a:pt x="2605088" y="823913"/>
                        </a:cubicBezTo>
                        <a:cubicBezTo>
                          <a:pt x="2557015" y="865977"/>
                          <a:pt x="2618419" y="805819"/>
                          <a:pt x="2581275" y="842963"/>
                        </a:cubicBezTo>
                        <a:cubicBezTo>
                          <a:pt x="2571750" y="852488"/>
                          <a:pt x="2563333" y="863268"/>
                          <a:pt x="2552700" y="871538"/>
                        </a:cubicBezTo>
                        <a:cubicBezTo>
                          <a:pt x="2503448" y="909845"/>
                          <a:pt x="2556649" y="858064"/>
                          <a:pt x="2533650" y="881063"/>
                        </a:cubicBezTo>
                        <a:cubicBezTo>
                          <a:pt x="2521486" y="887145"/>
                          <a:pt x="2502363" y="895229"/>
                          <a:pt x="2490788" y="904875"/>
                        </a:cubicBezTo>
                        <a:cubicBezTo>
                          <a:pt x="2467006" y="924694"/>
                          <a:pt x="2487320" y="915556"/>
                          <a:pt x="2462213" y="923925"/>
                        </a:cubicBezTo>
                        <a:cubicBezTo>
                          <a:pt x="2455863" y="928688"/>
                          <a:pt x="2450055" y="934275"/>
                          <a:pt x="2443163" y="938213"/>
                        </a:cubicBezTo>
                        <a:cubicBezTo>
                          <a:pt x="2422565" y="949983"/>
                          <a:pt x="2433201" y="934323"/>
                          <a:pt x="2424113" y="952500"/>
                        </a:cubicBezTo>
                        <a:cubicBezTo>
                          <a:pt x="2417763" y="955675"/>
                          <a:pt x="2410517" y="957480"/>
                          <a:pt x="2405063" y="962025"/>
                        </a:cubicBezTo>
                        <a:cubicBezTo>
                          <a:pt x="2400666" y="965689"/>
                          <a:pt x="2395538" y="976313"/>
                          <a:pt x="2395538" y="976313"/>
                        </a:cubicBezTo>
                        <a:cubicBezTo>
                          <a:pt x="2382838" y="987425"/>
                          <a:pt x="2369371" y="997717"/>
                          <a:pt x="2357438" y="1009650"/>
                        </a:cubicBezTo>
                        <a:cubicBezTo>
                          <a:pt x="2353391" y="1013697"/>
                          <a:pt x="2351489" y="1019468"/>
                          <a:pt x="2347913" y="1023938"/>
                        </a:cubicBezTo>
                        <a:cubicBezTo>
                          <a:pt x="2345108" y="1027444"/>
                          <a:pt x="2341563" y="1030288"/>
                          <a:pt x="2338388" y="1033463"/>
                        </a:cubicBezTo>
                        <a:cubicBezTo>
                          <a:pt x="2333625" y="1039813"/>
                          <a:pt x="2329266" y="1046486"/>
                          <a:pt x="2324100" y="1052513"/>
                        </a:cubicBezTo>
                        <a:cubicBezTo>
                          <a:pt x="2319717" y="1057627"/>
                          <a:pt x="2314125" y="1061626"/>
                          <a:pt x="2309813" y="1066800"/>
                        </a:cubicBezTo>
                        <a:cubicBezTo>
                          <a:pt x="2296806" y="1082409"/>
                          <a:pt x="2306734" y="1081088"/>
                          <a:pt x="2295525" y="1081088"/>
                        </a:cubicBezTo>
                        <a:cubicBezTo>
                          <a:pt x="2266085" y="1100715"/>
                          <a:pt x="2294804" y="1078923"/>
                          <a:pt x="2271713" y="1104900"/>
                        </a:cubicBezTo>
                        <a:lnTo>
                          <a:pt x="2238375" y="1138238"/>
                        </a:lnTo>
                        <a:lnTo>
                          <a:pt x="2166938" y="1204913"/>
                        </a:lnTo>
                        <a:cubicBezTo>
                          <a:pt x="2143125" y="1206500"/>
                          <a:pt x="2119220" y="1207039"/>
                          <a:pt x="2095500" y="1209675"/>
                        </a:cubicBezTo>
                        <a:cubicBezTo>
                          <a:pt x="2043596" y="1215442"/>
                          <a:pt x="2108120" y="1214438"/>
                          <a:pt x="2071688" y="1214438"/>
                        </a:cubicBezTo>
                        <a:lnTo>
                          <a:pt x="1990725" y="1214438"/>
                        </a:lnTo>
                        <a:cubicBezTo>
                          <a:pt x="1922630" y="1180390"/>
                          <a:pt x="1948898" y="1181100"/>
                          <a:pt x="1919288" y="1181100"/>
                        </a:cubicBezTo>
                        <a:lnTo>
                          <a:pt x="1876425" y="1147763"/>
                        </a:lnTo>
                        <a:cubicBezTo>
                          <a:pt x="1817904" y="1113625"/>
                          <a:pt x="1841329" y="1114425"/>
                          <a:pt x="1814513" y="1114425"/>
                        </a:cubicBezTo>
                        <a:lnTo>
                          <a:pt x="1752600" y="1071563"/>
                        </a:lnTo>
                        <a:cubicBezTo>
                          <a:pt x="1720850" y="1055688"/>
                          <a:pt x="1690309" y="1037122"/>
                          <a:pt x="1657350" y="1023938"/>
                        </a:cubicBezTo>
                        <a:cubicBezTo>
                          <a:pt x="1632064" y="1013823"/>
                          <a:pt x="1642087" y="1014413"/>
                          <a:pt x="1628775" y="1014413"/>
                        </a:cubicBezTo>
                        <a:cubicBezTo>
                          <a:pt x="1597246" y="993394"/>
                          <a:pt x="1610439" y="1000483"/>
                          <a:pt x="1590675" y="990600"/>
                        </a:cubicBezTo>
                        <a:cubicBezTo>
                          <a:pt x="1540278" y="950283"/>
                          <a:pt x="1561234" y="961591"/>
                          <a:pt x="1533525" y="947738"/>
                        </a:cubicBezTo>
                        <a:cubicBezTo>
                          <a:pt x="1516063" y="933450"/>
                          <a:pt x="1498879" y="918815"/>
                          <a:pt x="1481138" y="904875"/>
                        </a:cubicBezTo>
                        <a:cubicBezTo>
                          <a:pt x="1453098" y="882843"/>
                          <a:pt x="1478755" y="907255"/>
                          <a:pt x="1457325" y="885825"/>
                        </a:cubicBezTo>
                        <a:cubicBezTo>
                          <a:pt x="1436688" y="873125"/>
                          <a:pt x="1416829" y="859063"/>
                          <a:pt x="1395413" y="847725"/>
                        </a:cubicBezTo>
                        <a:cubicBezTo>
                          <a:pt x="1389628" y="844663"/>
                          <a:pt x="1376363" y="842963"/>
                          <a:pt x="1376363" y="842963"/>
                        </a:cubicBezTo>
                        <a:cubicBezTo>
                          <a:pt x="1255826" y="794748"/>
                          <a:pt x="1300045" y="795338"/>
                          <a:pt x="1252538" y="795338"/>
                        </a:cubicBezTo>
                        <a:lnTo>
                          <a:pt x="1157288" y="757238"/>
                        </a:lnTo>
                        <a:cubicBezTo>
                          <a:pt x="1049483" y="721302"/>
                          <a:pt x="1168064" y="765007"/>
                          <a:pt x="1085850" y="723900"/>
                        </a:cubicBezTo>
                        <a:cubicBezTo>
                          <a:pt x="1023581" y="692765"/>
                          <a:pt x="1046421" y="707140"/>
                          <a:pt x="1014413" y="685800"/>
                        </a:cubicBezTo>
                        <a:cubicBezTo>
                          <a:pt x="1011238" y="681038"/>
                          <a:pt x="1008935" y="675560"/>
                          <a:pt x="1004888" y="671513"/>
                        </a:cubicBezTo>
                        <a:cubicBezTo>
                          <a:pt x="1000840" y="667466"/>
                          <a:pt x="995258" y="665315"/>
                          <a:pt x="990600" y="661988"/>
                        </a:cubicBezTo>
                        <a:cubicBezTo>
                          <a:pt x="982773" y="656398"/>
                          <a:pt x="966760" y="643355"/>
                          <a:pt x="957263" y="638175"/>
                        </a:cubicBezTo>
                        <a:cubicBezTo>
                          <a:pt x="944798" y="631376"/>
                          <a:pt x="929204" y="629165"/>
                          <a:pt x="919163" y="619125"/>
                        </a:cubicBezTo>
                        <a:cubicBezTo>
                          <a:pt x="914400" y="614363"/>
                          <a:pt x="910356" y="608753"/>
                          <a:pt x="904875" y="604838"/>
                        </a:cubicBezTo>
                        <a:cubicBezTo>
                          <a:pt x="892611" y="596078"/>
                          <a:pt x="870264" y="590126"/>
                          <a:pt x="857250" y="585788"/>
                        </a:cubicBezTo>
                        <a:cubicBezTo>
                          <a:pt x="833798" y="577970"/>
                          <a:pt x="847923" y="581852"/>
                          <a:pt x="814388" y="576263"/>
                        </a:cubicBezTo>
                        <a:cubicBezTo>
                          <a:pt x="644196" y="583354"/>
                          <a:pt x="735736" y="553699"/>
                          <a:pt x="685800" y="595313"/>
                        </a:cubicBezTo>
                        <a:cubicBezTo>
                          <a:pt x="681403" y="598977"/>
                          <a:pt x="676275" y="601663"/>
                          <a:pt x="671513" y="604838"/>
                        </a:cubicBezTo>
                        <a:cubicBezTo>
                          <a:pt x="656418" y="627479"/>
                          <a:pt x="667418" y="617315"/>
                          <a:pt x="633413" y="628650"/>
                        </a:cubicBezTo>
                        <a:lnTo>
                          <a:pt x="619125" y="633413"/>
                        </a:lnTo>
                        <a:lnTo>
                          <a:pt x="604838" y="638175"/>
                        </a:lnTo>
                        <a:cubicBezTo>
                          <a:pt x="600075" y="642938"/>
                          <a:pt x="596154" y="648727"/>
                          <a:pt x="590550" y="652463"/>
                        </a:cubicBezTo>
                        <a:cubicBezTo>
                          <a:pt x="586373" y="655248"/>
                          <a:pt x="580753" y="654980"/>
                          <a:pt x="576263" y="657225"/>
                        </a:cubicBezTo>
                        <a:cubicBezTo>
                          <a:pt x="566255" y="662229"/>
                          <a:pt x="554392" y="672418"/>
                          <a:pt x="547688" y="681038"/>
                        </a:cubicBezTo>
                        <a:cubicBezTo>
                          <a:pt x="540660" y="690074"/>
                          <a:pt x="528638" y="709613"/>
                          <a:pt x="528638" y="709613"/>
                        </a:cubicBezTo>
                        <a:cubicBezTo>
                          <a:pt x="527050" y="715963"/>
                          <a:pt x="526453" y="722647"/>
                          <a:pt x="523875" y="728663"/>
                        </a:cubicBezTo>
                        <a:cubicBezTo>
                          <a:pt x="517861" y="742695"/>
                          <a:pt x="509869" y="745797"/>
                          <a:pt x="500063" y="757238"/>
                        </a:cubicBezTo>
                        <a:cubicBezTo>
                          <a:pt x="476435" y="784804"/>
                          <a:pt x="496638" y="769046"/>
                          <a:pt x="471488" y="785813"/>
                        </a:cubicBezTo>
                        <a:cubicBezTo>
                          <a:pt x="449619" y="818616"/>
                          <a:pt x="477563" y="778725"/>
                          <a:pt x="442913" y="819150"/>
                        </a:cubicBezTo>
                        <a:cubicBezTo>
                          <a:pt x="439188" y="823496"/>
                          <a:pt x="436563" y="828675"/>
                          <a:pt x="433388" y="833438"/>
                        </a:cubicBezTo>
                        <a:cubicBezTo>
                          <a:pt x="430388" y="848435"/>
                          <a:pt x="429477" y="863847"/>
                          <a:pt x="419100" y="876300"/>
                        </a:cubicBezTo>
                        <a:cubicBezTo>
                          <a:pt x="415436" y="880697"/>
                          <a:pt x="409210" y="882161"/>
                          <a:pt x="404813" y="885825"/>
                        </a:cubicBezTo>
                        <a:cubicBezTo>
                          <a:pt x="399639" y="890137"/>
                          <a:pt x="394837" y="894939"/>
                          <a:pt x="390525" y="900113"/>
                        </a:cubicBezTo>
                        <a:cubicBezTo>
                          <a:pt x="386861" y="904510"/>
                          <a:pt x="385308" y="910631"/>
                          <a:pt x="381000" y="914400"/>
                        </a:cubicBezTo>
                        <a:cubicBezTo>
                          <a:pt x="372385" y="921938"/>
                          <a:pt x="352425" y="933450"/>
                          <a:pt x="352425" y="933450"/>
                        </a:cubicBezTo>
                        <a:cubicBezTo>
                          <a:pt x="349250" y="938213"/>
                          <a:pt x="345460" y="942618"/>
                          <a:pt x="342900" y="947738"/>
                        </a:cubicBezTo>
                        <a:cubicBezTo>
                          <a:pt x="330923" y="971693"/>
                          <a:pt x="349122" y="960566"/>
                          <a:pt x="319088" y="990600"/>
                        </a:cubicBezTo>
                        <a:cubicBezTo>
                          <a:pt x="314325" y="995363"/>
                          <a:pt x="310117" y="1000753"/>
                          <a:pt x="304800" y="1004888"/>
                        </a:cubicBezTo>
                        <a:cubicBezTo>
                          <a:pt x="295764" y="1011916"/>
                          <a:pt x="285750" y="1017588"/>
                          <a:pt x="276225" y="1023938"/>
                        </a:cubicBezTo>
                        <a:cubicBezTo>
                          <a:pt x="256029" y="1037402"/>
                          <a:pt x="267060" y="1030902"/>
                          <a:pt x="242888" y="1042988"/>
                        </a:cubicBezTo>
                        <a:cubicBezTo>
                          <a:pt x="208848" y="1094047"/>
                          <a:pt x="261862" y="1016551"/>
                          <a:pt x="219075" y="1071563"/>
                        </a:cubicBezTo>
                        <a:cubicBezTo>
                          <a:pt x="212047" y="1080599"/>
                          <a:pt x="206375" y="1090613"/>
                          <a:pt x="200025" y="1100138"/>
                        </a:cubicBezTo>
                        <a:lnTo>
                          <a:pt x="190500" y="1114425"/>
                        </a:lnTo>
                        <a:cubicBezTo>
                          <a:pt x="186422" y="1126661"/>
                          <a:pt x="183366" y="1134614"/>
                          <a:pt x="180975" y="1147763"/>
                        </a:cubicBezTo>
                        <a:cubicBezTo>
                          <a:pt x="178967" y="1158807"/>
                          <a:pt x="177800" y="1169988"/>
                          <a:pt x="176213" y="1181100"/>
                        </a:cubicBezTo>
                        <a:cubicBezTo>
                          <a:pt x="174625" y="1206500"/>
                          <a:pt x="175419" y="1232162"/>
                          <a:pt x="171450" y="1257300"/>
                        </a:cubicBezTo>
                        <a:cubicBezTo>
                          <a:pt x="170068" y="1266054"/>
                          <a:pt x="151996" y="1280645"/>
                          <a:pt x="147638" y="1285875"/>
                        </a:cubicBezTo>
                        <a:cubicBezTo>
                          <a:pt x="143974" y="1290272"/>
                          <a:pt x="141777" y="1295766"/>
                          <a:pt x="138113" y="1300163"/>
                        </a:cubicBezTo>
                        <a:cubicBezTo>
                          <a:pt x="133801" y="1305337"/>
                          <a:pt x="128137" y="1309276"/>
                          <a:pt x="123825" y="1314450"/>
                        </a:cubicBezTo>
                        <a:cubicBezTo>
                          <a:pt x="120161" y="1318847"/>
                          <a:pt x="118347" y="1324690"/>
                          <a:pt x="114300" y="1328738"/>
                        </a:cubicBezTo>
                        <a:cubicBezTo>
                          <a:pt x="105067" y="1337971"/>
                          <a:pt x="97346" y="1339152"/>
                          <a:pt x="85725" y="1343025"/>
                        </a:cubicBezTo>
                        <a:cubicBezTo>
                          <a:pt x="80963" y="1346200"/>
                          <a:pt x="75485" y="1348503"/>
                          <a:pt x="71438" y="1352550"/>
                        </a:cubicBezTo>
                        <a:cubicBezTo>
                          <a:pt x="67391" y="1356598"/>
                          <a:pt x="64473" y="1361718"/>
                          <a:pt x="61913" y="1366838"/>
                        </a:cubicBezTo>
                        <a:cubicBezTo>
                          <a:pt x="42182" y="1406299"/>
                          <a:pt x="59990" y="1376087"/>
                          <a:pt x="47625" y="1404938"/>
                        </a:cubicBezTo>
                        <a:cubicBezTo>
                          <a:pt x="44828" y="1411463"/>
                          <a:pt x="40897" y="1417462"/>
                          <a:pt x="38100" y="1423988"/>
                        </a:cubicBezTo>
                        <a:cubicBezTo>
                          <a:pt x="26269" y="1451594"/>
                          <a:pt x="42119" y="1425103"/>
                          <a:pt x="23813" y="1452563"/>
                        </a:cubicBezTo>
                        <a:cubicBezTo>
                          <a:pt x="19345" y="1470432"/>
                          <a:pt x="16235" y="1480719"/>
                          <a:pt x="14288" y="1500188"/>
                        </a:cubicBezTo>
                        <a:cubicBezTo>
                          <a:pt x="6947" y="1573600"/>
                          <a:pt x="25736" y="1550652"/>
                          <a:pt x="0" y="1576388"/>
                        </a:cubicBezTo>
                        <a:lnTo>
                          <a:pt x="0" y="1566863"/>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31" name="30 Forma libre"/>
                  <p:cNvSpPr/>
                  <p:nvPr/>
                </p:nvSpPr>
                <p:spPr>
                  <a:xfrm>
                    <a:off x="1414463" y="2557463"/>
                    <a:ext cx="2952750" cy="299213"/>
                  </a:xfrm>
                  <a:custGeom>
                    <a:avLst/>
                    <a:gdLst>
                      <a:gd name="connsiteX0" fmla="*/ 2952750 w 2952750"/>
                      <a:gd name="connsiteY0" fmla="*/ 0 h 299213"/>
                      <a:gd name="connsiteX1" fmla="*/ 2947987 w 2952750"/>
                      <a:gd name="connsiteY1" fmla="*/ 47625 h 299213"/>
                      <a:gd name="connsiteX2" fmla="*/ 2943225 w 2952750"/>
                      <a:gd name="connsiteY2" fmla="*/ 100012 h 299213"/>
                      <a:gd name="connsiteX3" fmla="*/ 2928937 w 2952750"/>
                      <a:gd name="connsiteY3" fmla="*/ 109537 h 299213"/>
                      <a:gd name="connsiteX4" fmla="*/ 2900362 w 2952750"/>
                      <a:gd name="connsiteY4" fmla="*/ 119062 h 299213"/>
                      <a:gd name="connsiteX5" fmla="*/ 2876550 w 2952750"/>
                      <a:gd name="connsiteY5" fmla="*/ 147637 h 299213"/>
                      <a:gd name="connsiteX6" fmla="*/ 2857500 w 2952750"/>
                      <a:gd name="connsiteY6" fmla="*/ 171450 h 299213"/>
                      <a:gd name="connsiteX7" fmla="*/ 2605087 w 2952750"/>
                      <a:gd name="connsiteY7" fmla="*/ 180975 h 299213"/>
                      <a:gd name="connsiteX8" fmla="*/ 2576512 w 2952750"/>
                      <a:gd name="connsiteY8" fmla="*/ 204787 h 299213"/>
                      <a:gd name="connsiteX9" fmla="*/ 2566987 w 2952750"/>
                      <a:gd name="connsiteY9" fmla="*/ 219075 h 299213"/>
                      <a:gd name="connsiteX10" fmla="*/ 2543175 w 2952750"/>
                      <a:gd name="connsiteY10" fmla="*/ 261937 h 299213"/>
                      <a:gd name="connsiteX11" fmla="*/ 2524125 w 2952750"/>
                      <a:gd name="connsiteY11" fmla="*/ 266700 h 299213"/>
                      <a:gd name="connsiteX12" fmla="*/ 2476500 w 2952750"/>
                      <a:gd name="connsiteY12" fmla="*/ 252412 h 299213"/>
                      <a:gd name="connsiteX13" fmla="*/ 2443162 w 2952750"/>
                      <a:gd name="connsiteY13" fmla="*/ 242887 h 299213"/>
                      <a:gd name="connsiteX14" fmla="*/ 2314575 w 2952750"/>
                      <a:gd name="connsiteY14" fmla="*/ 238125 h 299213"/>
                      <a:gd name="connsiteX15" fmla="*/ 2257425 w 2952750"/>
                      <a:gd name="connsiteY15" fmla="*/ 219075 h 299213"/>
                      <a:gd name="connsiteX16" fmla="*/ 2243137 w 2952750"/>
                      <a:gd name="connsiteY16" fmla="*/ 214312 h 299213"/>
                      <a:gd name="connsiteX17" fmla="*/ 2214562 w 2952750"/>
                      <a:gd name="connsiteY17" fmla="*/ 195262 h 299213"/>
                      <a:gd name="connsiteX18" fmla="*/ 2176462 w 2952750"/>
                      <a:gd name="connsiteY18" fmla="*/ 161925 h 299213"/>
                      <a:gd name="connsiteX19" fmla="*/ 2147887 w 2952750"/>
                      <a:gd name="connsiteY19" fmla="*/ 138112 h 299213"/>
                      <a:gd name="connsiteX20" fmla="*/ 2133600 w 2952750"/>
                      <a:gd name="connsiteY20" fmla="*/ 133350 h 299213"/>
                      <a:gd name="connsiteX21" fmla="*/ 2119312 w 2952750"/>
                      <a:gd name="connsiteY21" fmla="*/ 123825 h 299213"/>
                      <a:gd name="connsiteX22" fmla="*/ 2052637 w 2952750"/>
                      <a:gd name="connsiteY22" fmla="*/ 114300 h 299213"/>
                      <a:gd name="connsiteX23" fmla="*/ 2033587 w 2952750"/>
                      <a:gd name="connsiteY23" fmla="*/ 109537 h 299213"/>
                      <a:gd name="connsiteX24" fmla="*/ 1990725 w 2952750"/>
                      <a:gd name="connsiteY24" fmla="*/ 95250 h 299213"/>
                      <a:gd name="connsiteX25" fmla="*/ 1933575 w 2952750"/>
                      <a:gd name="connsiteY25" fmla="*/ 85725 h 299213"/>
                      <a:gd name="connsiteX26" fmla="*/ 1871662 w 2952750"/>
                      <a:gd name="connsiteY26" fmla="*/ 76200 h 299213"/>
                      <a:gd name="connsiteX27" fmla="*/ 1852612 w 2952750"/>
                      <a:gd name="connsiteY27" fmla="*/ 71437 h 299213"/>
                      <a:gd name="connsiteX28" fmla="*/ 1738312 w 2952750"/>
                      <a:gd name="connsiteY28" fmla="*/ 66675 h 299213"/>
                      <a:gd name="connsiteX29" fmla="*/ 1724025 w 2952750"/>
                      <a:gd name="connsiteY29" fmla="*/ 71437 h 299213"/>
                      <a:gd name="connsiteX30" fmla="*/ 1600200 w 2952750"/>
                      <a:gd name="connsiteY30" fmla="*/ 66675 h 299213"/>
                      <a:gd name="connsiteX31" fmla="*/ 1585912 w 2952750"/>
                      <a:gd name="connsiteY31" fmla="*/ 61912 h 299213"/>
                      <a:gd name="connsiteX32" fmla="*/ 1562100 w 2952750"/>
                      <a:gd name="connsiteY32" fmla="*/ 57150 h 299213"/>
                      <a:gd name="connsiteX33" fmla="*/ 1543050 w 2952750"/>
                      <a:gd name="connsiteY33" fmla="*/ 52387 h 299213"/>
                      <a:gd name="connsiteX34" fmla="*/ 1471612 w 2952750"/>
                      <a:gd name="connsiteY34" fmla="*/ 66675 h 299213"/>
                      <a:gd name="connsiteX35" fmla="*/ 1462087 w 2952750"/>
                      <a:gd name="connsiteY35" fmla="*/ 80962 h 299213"/>
                      <a:gd name="connsiteX36" fmla="*/ 1433512 w 2952750"/>
                      <a:gd name="connsiteY36" fmla="*/ 100012 h 299213"/>
                      <a:gd name="connsiteX37" fmla="*/ 1343025 w 2952750"/>
                      <a:gd name="connsiteY37" fmla="*/ 95250 h 299213"/>
                      <a:gd name="connsiteX38" fmla="*/ 1328737 w 2952750"/>
                      <a:gd name="connsiteY38" fmla="*/ 90487 h 299213"/>
                      <a:gd name="connsiteX39" fmla="*/ 1285875 w 2952750"/>
                      <a:gd name="connsiteY39" fmla="*/ 57150 h 299213"/>
                      <a:gd name="connsiteX40" fmla="*/ 1257300 w 2952750"/>
                      <a:gd name="connsiteY40" fmla="*/ 38100 h 299213"/>
                      <a:gd name="connsiteX41" fmla="*/ 1133475 w 2952750"/>
                      <a:gd name="connsiteY41" fmla="*/ 33337 h 299213"/>
                      <a:gd name="connsiteX42" fmla="*/ 1062037 w 2952750"/>
                      <a:gd name="connsiteY42" fmla="*/ 42862 h 299213"/>
                      <a:gd name="connsiteX43" fmla="*/ 1047750 w 2952750"/>
                      <a:gd name="connsiteY43" fmla="*/ 52387 h 299213"/>
                      <a:gd name="connsiteX44" fmla="*/ 1023937 w 2952750"/>
                      <a:gd name="connsiteY44" fmla="*/ 47625 h 299213"/>
                      <a:gd name="connsiteX45" fmla="*/ 995362 w 2952750"/>
                      <a:gd name="connsiteY45" fmla="*/ 33337 h 299213"/>
                      <a:gd name="connsiteX46" fmla="*/ 933450 w 2952750"/>
                      <a:gd name="connsiteY46" fmla="*/ 28575 h 299213"/>
                      <a:gd name="connsiteX47" fmla="*/ 895350 w 2952750"/>
                      <a:gd name="connsiteY47" fmla="*/ 52387 h 299213"/>
                      <a:gd name="connsiteX48" fmla="*/ 866775 w 2952750"/>
                      <a:gd name="connsiteY48" fmla="*/ 66675 h 299213"/>
                      <a:gd name="connsiteX49" fmla="*/ 852487 w 2952750"/>
                      <a:gd name="connsiteY49" fmla="*/ 76200 h 299213"/>
                      <a:gd name="connsiteX50" fmla="*/ 842962 w 2952750"/>
                      <a:gd name="connsiteY50" fmla="*/ 90487 h 299213"/>
                      <a:gd name="connsiteX51" fmla="*/ 828675 w 2952750"/>
                      <a:gd name="connsiteY51" fmla="*/ 95250 h 299213"/>
                      <a:gd name="connsiteX52" fmla="*/ 800100 w 2952750"/>
                      <a:gd name="connsiteY52" fmla="*/ 109537 h 299213"/>
                      <a:gd name="connsiteX53" fmla="*/ 709612 w 2952750"/>
                      <a:gd name="connsiteY53" fmla="*/ 104775 h 299213"/>
                      <a:gd name="connsiteX54" fmla="*/ 690562 w 2952750"/>
                      <a:gd name="connsiteY54" fmla="*/ 95250 h 299213"/>
                      <a:gd name="connsiteX55" fmla="*/ 633412 w 2952750"/>
                      <a:gd name="connsiteY55" fmla="*/ 66675 h 299213"/>
                      <a:gd name="connsiteX56" fmla="*/ 433387 w 2952750"/>
                      <a:gd name="connsiteY56" fmla="*/ 61912 h 299213"/>
                      <a:gd name="connsiteX57" fmla="*/ 404812 w 2952750"/>
                      <a:gd name="connsiteY57" fmla="*/ 52387 h 299213"/>
                      <a:gd name="connsiteX58" fmla="*/ 376237 w 2952750"/>
                      <a:gd name="connsiteY58" fmla="*/ 38100 h 299213"/>
                      <a:gd name="connsiteX59" fmla="*/ 366712 w 2952750"/>
                      <a:gd name="connsiteY59" fmla="*/ 23812 h 299213"/>
                      <a:gd name="connsiteX60" fmla="*/ 352425 w 2952750"/>
                      <a:gd name="connsiteY60" fmla="*/ 19050 h 299213"/>
                      <a:gd name="connsiteX61" fmla="*/ 323850 w 2952750"/>
                      <a:gd name="connsiteY61" fmla="*/ 4762 h 299213"/>
                      <a:gd name="connsiteX62" fmla="*/ 223837 w 2952750"/>
                      <a:gd name="connsiteY62" fmla="*/ 9525 h 299213"/>
                      <a:gd name="connsiteX63" fmla="*/ 209550 w 2952750"/>
                      <a:gd name="connsiteY63" fmla="*/ 19050 h 299213"/>
                      <a:gd name="connsiteX64" fmla="*/ 185737 w 2952750"/>
                      <a:gd name="connsiteY64" fmla="*/ 47625 h 299213"/>
                      <a:gd name="connsiteX65" fmla="*/ 161925 w 2952750"/>
                      <a:gd name="connsiteY65" fmla="*/ 52387 h 299213"/>
                      <a:gd name="connsiteX66" fmla="*/ 128587 w 2952750"/>
                      <a:gd name="connsiteY66" fmla="*/ 66675 h 299213"/>
                      <a:gd name="connsiteX67" fmla="*/ 104775 w 2952750"/>
                      <a:gd name="connsiteY67" fmla="*/ 95250 h 299213"/>
                      <a:gd name="connsiteX68" fmla="*/ 90487 w 2952750"/>
                      <a:gd name="connsiteY68" fmla="*/ 109537 h 299213"/>
                      <a:gd name="connsiteX69" fmla="*/ 76200 w 2952750"/>
                      <a:gd name="connsiteY69" fmla="*/ 138112 h 299213"/>
                      <a:gd name="connsiteX70" fmla="*/ 66675 w 2952750"/>
                      <a:gd name="connsiteY70" fmla="*/ 166687 h 299213"/>
                      <a:gd name="connsiteX71" fmla="*/ 57150 w 2952750"/>
                      <a:gd name="connsiteY71" fmla="*/ 200025 h 299213"/>
                      <a:gd name="connsiteX72" fmla="*/ 47625 w 2952750"/>
                      <a:gd name="connsiteY72" fmla="*/ 257175 h 299213"/>
                      <a:gd name="connsiteX73" fmla="*/ 33337 w 2952750"/>
                      <a:gd name="connsiteY73" fmla="*/ 276225 h 299213"/>
                      <a:gd name="connsiteX74" fmla="*/ 14287 w 2952750"/>
                      <a:gd name="connsiteY74" fmla="*/ 295275 h 299213"/>
                      <a:gd name="connsiteX75" fmla="*/ 14287 w 2952750"/>
                      <a:gd name="connsiteY75" fmla="*/ 295275 h 299213"/>
                      <a:gd name="connsiteX76" fmla="*/ 0 w 2952750"/>
                      <a:gd name="connsiteY76" fmla="*/ 290512 h 299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2952750" h="299213">
                        <a:moveTo>
                          <a:pt x="2952750" y="0"/>
                        </a:moveTo>
                        <a:cubicBezTo>
                          <a:pt x="2934157" y="27888"/>
                          <a:pt x="2947987" y="264"/>
                          <a:pt x="2947987" y="47625"/>
                        </a:cubicBezTo>
                        <a:cubicBezTo>
                          <a:pt x="2947987" y="65159"/>
                          <a:pt x="2948382" y="83253"/>
                          <a:pt x="2943225" y="100012"/>
                        </a:cubicBezTo>
                        <a:cubicBezTo>
                          <a:pt x="2941542" y="105483"/>
                          <a:pt x="2934168" y="107212"/>
                          <a:pt x="2928937" y="109537"/>
                        </a:cubicBezTo>
                        <a:cubicBezTo>
                          <a:pt x="2919762" y="113615"/>
                          <a:pt x="2900362" y="119062"/>
                          <a:pt x="2900362" y="119062"/>
                        </a:cubicBezTo>
                        <a:cubicBezTo>
                          <a:pt x="2889831" y="129594"/>
                          <a:pt x="2883180" y="134378"/>
                          <a:pt x="2876550" y="147637"/>
                        </a:cubicBezTo>
                        <a:cubicBezTo>
                          <a:pt x="2871261" y="158214"/>
                          <a:pt x="2874500" y="169561"/>
                          <a:pt x="2857500" y="171450"/>
                        </a:cubicBezTo>
                        <a:cubicBezTo>
                          <a:pt x="2842485" y="173118"/>
                          <a:pt x="2605775" y="180951"/>
                          <a:pt x="2605087" y="180975"/>
                        </a:cubicBezTo>
                        <a:cubicBezTo>
                          <a:pt x="2591041" y="190339"/>
                          <a:pt x="2587969" y="191038"/>
                          <a:pt x="2576512" y="204787"/>
                        </a:cubicBezTo>
                        <a:cubicBezTo>
                          <a:pt x="2572848" y="209184"/>
                          <a:pt x="2570162" y="214312"/>
                          <a:pt x="2566987" y="219075"/>
                        </a:cubicBezTo>
                        <a:cubicBezTo>
                          <a:pt x="2562957" y="231166"/>
                          <a:pt x="2555086" y="258959"/>
                          <a:pt x="2543175" y="261937"/>
                        </a:cubicBezTo>
                        <a:lnTo>
                          <a:pt x="2524125" y="266700"/>
                        </a:lnTo>
                        <a:cubicBezTo>
                          <a:pt x="2456250" y="244075"/>
                          <a:pt x="2526863" y="266801"/>
                          <a:pt x="2476500" y="252412"/>
                        </a:cubicBezTo>
                        <a:cubicBezTo>
                          <a:pt x="2466980" y="249692"/>
                          <a:pt x="2452769" y="243507"/>
                          <a:pt x="2443162" y="242887"/>
                        </a:cubicBezTo>
                        <a:cubicBezTo>
                          <a:pt x="2400359" y="240126"/>
                          <a:pt x="2357437" y="239712"/>
                          <a:pt x="2314575" y="238125"/>
                        </a:cubicBezTo>
                        <a:lnTo>
                          <a:pt x="2257425" y="219075"/>
                        </a:lnTo>
                        <a:cubicBezTo>
                          <a:pt x="2252662" y="217487"/>
                          <a:pt x="2247314" y="217097"/>
                          <a:pt x="2243137" y="214312"/>
                        </a:cubicBezTo>
                        <a:lnTo>
                          <a:pt x="2214562" y="195262"/>
                        </a:lnTo>
                        <a:cubicBezTo>
                          <a:pt x="2187570" y="154775"/>
                          <a:pt x="2232034" y="217501"/>
                          <a:pt x="2176462" y="161925"/>
                        </a:cubicBezTo>
                        <a:cubicBezTo>
                          <a:pt x="2165928" y="151390"/>
                          <a:pt x="2161150" y="144743"/>
                          <a:pt x="2147887" y="138112"/>
                        </a:cubicBezTo>
                        <a:cubicBezTo>
                          <a:pt x="2143397" y="135867"/>
                          <a:pt x="2138362" y="134937"/>
                          <a:pt x="2133600" y="133350"/>
                        </a:cubicBezTo>
                        <a:cubicBezTo>
                          <a:pt x="2128837" y="130175"/>
                          <a:pt x="2124432" y="126385"/>
                          <a:pt x="2119312" y="123825"/>
                        </a:cubicBezTo>
                        <a:cubicBezTo>
                          <a:pt x="2100985" y="114661"/>
                          <a:pt x="2066032" y="115518"/>
                          <a:pt x="2052637" y="114300"/>
                        </a:cubicBezTo>
                        <a:cubicBezTo>
                          <a:pt x="2046287" y="112712"/>
                          <a:pt x="2039843" y="111462"/>
                          <a:pt x="2033587" y="109537"/>
                        </a:cubicBezTo>
                        <a:cubicBezTo>
                          <a:pt x="2019193" y="105108"/>
                          <a:pt x="2005580" y="97726"/>
                          <a:pt x="1990725" y="95250"/>
                        </a:cubicBezTo>
                        <a:cubicBezTo>
                          <a:pt x="1971675" y="92075"/>
                          <a:pt x="1952694" y="88456"/>
                          <a:pt x="1933575" y="85725"/>
                        </a:cubicBezTo>
                        <a:cubicBezTo>
                          <a:pt x="1917584" y="83440"/>
                          <a:pt x="1888165" y="79501"/>
                          <a:pt x="1871662" y="76200"/>
                        </a:cubicBezTo>
                        <a:cubicBezTo>
                          <a:pt x="1865244" y="74916"/>
                          <a:pt x="1892300" y="76993"/>
                          <a:pt x="1852612" y="71437"/>
                        </a:cubicBezTo>
                        <a:cubicBezTo>
                          <a:pt x="1773406" y="63516"/>
                          <a:pt x="1783690" y="53710"/>
                          <a:pt x="1738312" y="66675"/>
                        </a:cubicBezTo>
                        <a:cubicBezTo>
                          <a:pt x="1733485" y="68054"/>
                          <a:pt x="1728787" y="69850"/>
                          <a:pt x="1724025" y="71437"/>
                        </a:cubicBezTo>
                        <a:cubicBezTo>
                          <a:pt x="1682750" y="69850"/>
                          <a:pt x="1641408" y="69517"/>
                          <a:pt x="1600200" y="66675"/>
                        </a:cubicBezTo>
                        <a:cubicBezTo>
                          <a:pt x="1595192" y="66330"/>
                          <a:pt x="1590782" y="63130"/>
                          <a:pt x="1585912" y="61912"/>
                        </a:cubicBezTo>
                        <a:cubicBezTo>
                          <a:pt x="1578059" y="59949"/>
                          <a:pt x="1570002" y="58906"/>
                          <a:pt x="1562100" y="57150"/>
                        </a:cubicBezTo>
                        <a:cubicBezTo>
                          <a:pt x="1555710" y="55730"/>
                          <a:pt x="1549400" y="53975"/>
                          <a:pt x="1543050" y="52387"/>
                        </a:cubicBezTo>
                        <a:cubicBezTo>
                          <a:pt x="1516864" y="54569"/>
                          <a:pt x="1490826" y="47462"/>
                          <a:pt x="1471612" y="66675"/>
                        </a:cubicBezTo>
                        <a:cubicBezTo>
                          <a:pt x="1467565" y="70722"/>
                          <a:pt x="1466395" y="77193"/>
                          <a:pt x="1462087" y="80962"/>
                        </a:cubicBezTo>
                        <a:cubicBezTo>
                          <a:pt x="1453472" y="88500"/>
                          <a:pt x="1433512" y="100012"/>
                          <a:pt x="1433512" y="100012"/>
                        </a:cubicBezTo>
                        <a:cubicBezTo>
                          <a:pt x="1403350" y="98425"/>
                          <a:pt x="1373105" y="97985"/>
                          <a:pt x="1343025" y="95250"/>
                        </a:cubicBezTo>
                        <a:cubicBezTo>
                          <a:pt x="1338025" y="94795"/>
                          <a:pt x="1333126" y="92925"/>
                          <a:pt x="1328737" y="90487"/>
                        </a:cubicBezTo>
                        <a:cubicBezTo>
                          <a:pt x="1273603" y="59857"/>
                          <a:pt x="1320585" y="84147"/>
                          <a:pt x="1285875" y="57150"/>
                        </a:cubicBezTo>
                        <a:cubicBezTo>
                          <a:pt x="1276839" y="50122"/>
                          <a:pt x="1268739" y="38540"/>
                          <a:pt x="1257300" y="38100"/>
                        </a:cubicBezTo>
                        <a:lnTo>
                          <a:pt x="1133475" y="33337"/>
                        </a:lnTo>
                        <a:cubicBezTo>
                          <a:pt x="1120719" y="34400"/>
                          <a:pt x="1081488" y="33137"/>
                          <a:pt x="1062037" y="42862"/>
                        </a:cubicBezTo>
                        <a:cubicBezTo>
                          <a:pt x="1056918" y="45422"/>
                          <a:pt x="1052512" y="49212"/>
                          <a:pt x="1047750" y="52387"/>
                        </a:cubicBezTo>
                        <a:cubicBezTo>
                          <a:pt x="1039812" y="50800"/>
                          <a:pt x="1031516" y="50467"/>
                          <a:pt x="1023937" y="47625"/>
                        </a:cubicBezTo>
                        <a:cubicBezTo>
                          <a:pt x="1002664" y="39648"/>
                          <a:pt x="1017543" y="36110"/>
                          <a:pt x="995362" y="33337"/>
                        </a:cubicBezTo>
                        <a:cubicBezTo>
                          <a:pt x="974824" y="30770"/>
                          <a:pt x="954087" y="30162"/>
                          <a:pt x="933450" y="28575"/>
                        </a:cubicBezTo>
                        <a:cubicBezTo>
                          <a:pt x="901921" y="49594"/>
                          <a:pt x="915114" y="42506"/>
                          <a:pt x="895350" y="52387"/>
                        </a:cubicBezTo>
                        <a:cubicBezTo>
                          <a:pt x="854401" y="79685"/>
                          <a:pt x="906211" y="46956"/>
                          <a:pt x="866775" y="66675"/>
                        </a:cubicBezTo>
                        <a:cubicBezTo>
                          <a:pt x="861655" y="69235"/>
                          <a:pt x="857250" y="73025"/>
                          <a:pt x="852487" y="76200"/>
                        </a:cubicBezTo>
                        <a:cubicBezTo>
                          <a:pt x="849312" y="80962"/>
                          <a:pt x="847431" y="86911"/>
                          <a:pt x="842962" y="90487"/>
                        </a:cubicBezTo>
                        <a:cubicBezTo>
                          <a:pt x="839042" y="93623"/>
                          <a:pt x="833165" y="93005"/>
                          <a:pt x="828675" y="95250"/>
                        </a:cubicBezTo>
                        <a:cubicBezTo>
                          <a:pt x="791754" y="113711"/>
                          <a:pt x="836003" y="97570"/>
                          <a:pt x="800100" y="109537"/>
                        </a:cubicBezTo>
                        <a:cubicBezTo>
                          <a:pt x="769937" y="107950"/>
                          <a:pt x="739563" y="108681"/>
                          <a:pt x="709612" y="104775"/>
                        </a:cubicBezTo>
                        <a:cubicBezTo>
                          <a:pt x="702572" y="103857"/>
                          <a:pt x="696650" y="98903"/>
                          <a:pt x="690562" y="95250"/>
                        </a:cubicBezTo>
                        <a:cubicBezTo>
                          <a:pt x="673514" y="85021"/>
                          <a:pt x="655411" y="67199"/>
                          <a:pt x="633412" y="66675"/>
                        </a:cubicBezTo>
                        <a:lnTo>
                          <a:pt x="433387" y="61912"/>
                        </a:lnTo>
                        <a:cubicBezTo>
                          <a:pt x="423862" y="58737"/>
                          <a:pt x="413166" y="57956"/>
                          <a:pt x="404812" y="52387"/>
                        </a:cubicBezTo>
                        <a:cubicBezTo>
                          <a:pt x="386348" y="40077"/>
                          <a:pt x="395955" y="44672"/>
                          <a:pt x="376237" y="38100"/>
                        </a:cubicBezTo>
                        <a:cubicBezTo>
                          <a:pt x="373062" y="33337"/>
                          <a:pt x="371182" y="27388"/>
                          <a:pt x="366712" y="23812"/>
                        </a:cubicBezTo>
                        <a:cubicBezTo>
                          <a:pt x="362792" y="20676"/>
                          <a:pt x="356915" y="21295"/>
                          <a:pt x="352425" y="19050"/>
                        </a:cubicBezTo>
                        <a:cubicBezTo>
                          <a:pt x="315489" y="582"/>
                          <a:pt x="359767" y="16736"/>
                          <a:pt x="323850" y="4762"/>
                        </a:cubicBezTo>
                        <a:cubicBezTo>
                          <a:pt x="290512" y="6350"/>
                          <a:pt x="256955" y="5385"/>
                          <a:pt x="223837" y="9525"/>
                        </a:cubicBezTo>
                        <a:cubicBezTo>
                          <a:pt x="218158" y="10235"/>
                          <a:pt x="213597" y="15003"/>
                          <a:pt x="209550" y="19050"/>
                        </a:cubicBezTo>
                        <a:cubicBezTo>
                          <a:pt x="198610" y="29990"/>
                          <a:pt x="201341" y="39823"/>
                          <a:pt x="185737" y="47625"/>
                        </a:cubicBezTo>
                        <a:cubicBezTo>
                          <a:pt x="178497" y="51245"/>
                          <a:pt x="169778" y="50424"/>
                          <a:pt x="161925" y="52387"/>
                        </a:cubicBezTo>
                        <a:cubicBezTo>
                          <a:pt x="152359" y="54778"/>
                          <a:pt x="135925" y="61434"/>
                          <a:pt x="128587" y="66675"/>
                        </a:cubicBezTo>
                        <a:cubicBezTo>
                          <a:pt x="111398" y="78953"/>
                          <a:pt x="117062" y="80506"/>
                          <a:pt x="104775" y="95250"/>
                        </a:cubicBezTo>
                        <a:cubicBezTo>
                          <a:pt x="100463" y="100424"/>
                          <a:pt x="95250" y="104775"/>
                          <a:pt x="90487" y="109537"/>
                        </a:cubicBezTo>
                        <a:cubicBezTo>
                          <a:pt x="73124" y="161632"/>
                          <a:pt x="100813" y="82734"/>
                          <a:pt x="76200" y="138112"/>
                        </a:cubicBezTo>
                        <a:cubicBezTo>
                          <a:pt x="72122" y="147287"/>
                          <a:pt x="69850" y="157162"/>
                          <a:pt x="66675" y="166687"/>
                        </a:cubicBezTo>
                        <a:cubicBezTo>
                          <a:pt x="59841" y="187188"/>
                          <a:pt x="63131" y="176100"/>
                          <a:pt x="57150" y="200025"/>
                        </a:cubicBezTo>
                        <a:cubicBezTo>
                          <a:pt x="56430" y="206507"/>
                          <a:pt x="55327" y="243697"/>
                          <a:pt x="47625" y="257175"/>
                        </a:cubicBezTo>
                        <a:cubicBezTo>
                          <a:pt x="43687" y="264067"/>
                          <a:pt x="38950" y="270612"/>
                          <a:pt x="33337" y="276225"/>
                        </a:cubicBezTo>
                        <a:cubicBezTo>
                          <a:pt x="10349" y="299213"/>
                          <a:pt x="25175" y="273502"/>
                          <a:pt x="14287" y="295275"/>
                        </a:cubicBezTo>
                        <a:lnTo>
                          <a:pt x="14287" y="295275"/>
                        </a:lnTo>
                        <a:lnTo>
                          <a:pt x="0" y="290512"/>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32" name="31 Forma libre"/>
                  <p:cNvSpPr/>
                  <p:nvPr/>
                </p:nvSpPr>
                <p:spPr>
                  <a:xfrm>
                    <a:off x="1647825" y="360003"/>
                    <a:ext cx="1336769" cy="2204864"/>
                  </a:xfrm>
                  <a:custGeom>
                    <a:avLst/>
                    <a:gdLst>
                      <a:gd name="connsiteX0" fmla="*/ 1319213 w 1336769"/>
                      <a:gd name="connsiteY0" fmla="*/ 25760 h 2204864"/>
                      <a:gd name="connsiteX1" fmla="*/ 1295400 w 1336769"/>
                      <a:gd name="connsiteY1" fmla="*/ 59097 h 2204864"/>
                      <a:gd name="connsiteX2" fmla="*/ 1276350 w 1336769"/>
                      <a:gd name="connsiteY2" fmla="*/ 87672 h 2204864"/>
                      <a:gd name="connsiteX3" fmla="*/ 1266825 w 1336769"/>
                      <a:gd name="connsiteY3" fmla="*/ 101960 h 2204864"/>
                      <a:gd name="connsiteX4" fmla="*/ 1247775 w 1336769"/>
                      <a:gd name="connsiteY4" fmla="*/ 116247 h 2204864"/>
                      <a:gd name="connsiteX5" fmla="*/ 1223963 w 1336769"/>
                      <a:gd name="connsiteY5" fmla="*/ 135297 h 2204864"/>
                      <a:gd name="connsiteX6" fmla="*/ 1181100 w 1336769"/>
                      <a:gd name="connsiteY6" fmla="*/ 173397 h 2204864"/>
                      <a:gd name="connsiteX7" fmla="*/ 1162050 w 1336769"/>
                      <a:gd name="connsiteY7" fmla="*/ 201972 h 2204864"/>
                      <a:gd name="connsiteX8" fmla="*/ 1138238 w 1336769"/>
                      <a:gd name="connsiteY8" fmla="*/ 244835 h 2204864"/>
                      <a:gd name="connsiteX9" fmla="*/ 1123950 w 1336769"/>
                      <a:gd name="connsiteY9" fmla="*/ 254360 h 2204864"/>
                      <a:gd name="connsiteX10" fmla="*/ 1114425 w 1336769"/>
                      <a:gd name="connsiteY10" fmla="*/ 268647 h 2204864"/>
                      <a:gd name="connsiteX11" fmla="*/ 1100138 w 1336769"/>
                      <a:gd name="connsiteY11" fmla="*/ 282935 h 2204864"/>
                      <a:gd name="connsiteX12" fmla="*/ 1085850 w 1336769"/>
                      <a:gd name="connsiteY12" fmla="*/ 316272 h 2204864"/>
                      <a:gd name="connsiteX13" fmla="*/ 1081088 w 1336769"/>
                      <a:gd name="connsiteY13" fmla="*/ 344847 h 2204864"/>
                      <a:gd name="connsiteX14" fmla="*/ 1066800 w 1336769"/>
                      <a:gd name="connsiteY14" fmla="*/ 354372 h 2204864"/>
                      <a:gd name="connsiteX15" fmla="*/ 1047750 w 1336769"/>
                      <a:gd name="connsiteY15" fmla="*/ 382947 h 2204864"/>
                      <a:gd name="connsiteX16" fmla="*/ 1014413 w 1336769"/>
                      <a:gd name="connsiteY16" fmla="*/ 411522 h 2204864"/>
                      <a:gd name="connsiteX17" fmla="*/ 1000125 w 1336769"/>
                      <a:gd name="connsiteY17" fmla="*/ 425810 h 2204864"/>
                      <a:gd name="connsiteX18" fmla="*/ 971550 w 1336769"/>
                      <a:gd name="connsiteY18" fmla="*/ 435335 h 2204864"/>
                      <a:gd name="connsiteX19" fmla="*/ 938213 w 1336769"/>
                      <a:gd name="connsiteY19" fmla="*/ 449622 h 2204864"/>
                      <a:gd name="connsiteX20" fmla="*/ 904875 w 1336769"/>
                      <a:gd name="connsiteY20" fmla="*/ 473435 h 2204864"/>
                      <a:gd name="connsiteX21" fmla="*/ 881063 w 1336769"/>
                      <a:gd name="connsiteY21" fmla="*/ 502010 h 2204864"/>
                      <a:gd name="connsiteX22" fmla="*/ 866775 w 1336769"/>
                      <a:gd name="connsiteY22" fmla="*/ 511535 h 2204864"/>
                      <a:gd name="connsiteX23" fmla="*/ 857250 w 1336769"/>
                      <a:gd name="connsiteY23" fmla="*/ 525822 h 2204864"/>
                      <a:gd name="connsiteX24" fmla="*/ 823913 w 1336769"/>
                      <a:gd name="connsiteY24" fmla="*/ 549635 h 2204864"/>
                      <a:gd name="connsiteX25" fmla="*/ 809625 w 1336769"/>
                      <a:gd name="connsiteY25" fmla="*/ 554397 h 2204864"/>
                      <a:gd name="connsiteX26" fmla="*/ 790575 w 1336769"/>
                      <a:gd name="connsiteY26" fmla="*/ 563922 h 2204864"/>
                      <a:gd name="connsiteX27" fmla="*/ 762000 w 1336769"/>
                      <a:gd name="connsiteY27" fmla="*/ 578210 h 2204864"/>
                      <a:gd name="connsiteX28" fmla="*/ 728663 w 1336769"/>
                      <a:gd name="connsiteY28" fmla="*/ 621072 h 2204864"/>
                      <a:gd name="connsiteX29" fmla="*/ 714375 w 1336769"/>
                      <a:gd name="connsiteY29" fmla="*/ 649647 h 2204864"/>
                      <a:gd name="connsiteX30" fmla="*/ 709613 w 1336769"/>
                      <a:gd name="connsiteY30" fmla="*/ 663935 h 2204864"/>
                      <a:gd name="connsiteX31" fmla="*/ 700088 w 1336769"/>
                      <a:gd name="connsiteY31" fmla="*/ 678222 h 2204864"/>
                      <a:gd name="connsiteX32" fmla="*/ 690563 w 1336769"/>
                      <a:gd name="connsiteY32" fmla="*/ 706797 h 2204864"/>
                      <a:gd name="connsiteX33" fmla="*/ 685800 w 1336769"/>
                      <a:gd name="connsiteY33" fmla="*/ 721085 h 2204864"/>
                      <a:gd name="connsiteX34" fmla="*/ 666750 w 1336769"/>
                      <a:gd name="connsiteY34" fmla="*/ 735372 h 2204864"/>
                      <a:gd name="connsiteX35" fmla="*/ 623888 w 1336769"/>
                      <a:gd name="connsiteY35" fmla="*/ 763947 h 2204864"/>
                      <a:gd name="connsiteX36" fmla="*/ 609600 w 1336769"/>
                      <a:gd name="connsiteY36" fmla="*/ 773472 h 2204864"/>
                      <a:gd name="connsiteX37" fmla="*/ 590550 w 1336769"/>
                      <a:gd name="connsiteY37" fmla="*/ 816335 h 2204864"/>
                      <a:gd name="connsiteX38" fmla="*/ 585788 w 1336769"/>
                      <a:gd name="connsiteY38" fmla="*/ 830622 h 2204864"/>
                      <a:gd name="connsiteX39" fmla="*/ 581025 w 1336769"/>
                      <a:gd name="connsiteY39" fmla="*/ 844910 h 2204864"/>
                      <a:gd name="connsiteX40" fmla="*/ 590550 w 1336769"/>
                      <a:gd name="connsiteY40" fmla="*/ 883010 h 2204864"/>
                      <a:gd name="connsiteX41" fmla="*/ 600075 w 1336769"/>
                      <a:gd name="connsiteY41" fmla="*/ 897297 h 2204864"/>
                      <a:gd name="connsiteX42" fmla="*/ 614363 w 1336769"/>
                      <a:gd name="connsiteY42" fmla="*/ 925872 h 2204864"/>
                      <a:gd name="connsiteX43" fmla="*/ 609600 w 1336769"/>
                      <a:gd name="connsiteY43" fmla="*/ 973497 h 2204864"/>
                      <a:gd name="connsiteX44" fmla="*/ 604838 w 1336769"/>
                      <a:gd name="connsiteY44" fmla="*/ 987785 h 2204864"/>
                      <a:gd name="connsiteX45" fmla="*/ 590550 w 1336769"/>
                      <a:gd name="connsiteY45" fmla="*/ 997310 h 2204864"/>
                      <a:gd name="connsiteX46" fmla="*/ 581025 w 1336769"/>
                      <a:gd name="connsiteY46" fmla="*/ 1016360 h 2204864"/>
                      <a:gd name="connsiteX47" fmla="*/ 571500 w 1336769"/>
                      <a:gd name="connsiteY47" fmla="*/ 1030647 h 2204864"/>
                      <a:gd name="connsiteX48" fmla="*/ 566738 w 1336769"/>
                      <a:gd name="connsiteY48" fmla="*/ 1044935 h 2204864"/>
                      <a:gd name="connsiteX49" fmla="*/ 571500 w 1336769"/>
                      <a:gd name="connsiteY49" fmla="*/ 1073510 h 2204864"/>
                      <a:gd name="connsiteX50" fmla="*/ 547688 w 1336769"/>
                      <a:gd name="connsiteY50" fmla="*/ 1121135 h 2204864"/>
                      <a:gd name="connsiteX51" fmla="*/ 528638 w 1336769"/>
                      <a:gd name="connsiteY51" fmla="*/ 1149710 h 2204864"/>
                      <a:gd name="connsiteX52" fmla="*/ 519113 w 1336769"/>
                      <a:gd name="connsiteY52" fmla="*/ 1163997 h 2204864"/>
                      <a:gd name="connsiteX53" fmla="*/ 514350 w 1336769"/>
                      <a:gd name="connsiteY53" fmla="*/ 1183047 h 2204864"/>
                      <a:gd name="connsiteX54" fmla="*/ 504825 w 1336769"/>
                      <a:gd name="connsiteY54" fmla="*/ 1216385 h 2204864"/>
                      <a:gd name="connsiteX55" fmla="*/ 490538 w 1336769"/>
                      <a:gd name="connsiteY55" fmla="*/ 1292585 h 2204864"/>
                      <a:gd name="connsiteX56" fmla="*/ 476250 w 1336769"/>
                      <a:gd name="connsiteY56" fmla="*/ 1311635 h 2204864"/>
                      <a:gd name="connsiteX57" fmla="*/ 457200 w 1336769"/>
                      <a:gd name="connsiteY57" fmla="*/ 1340210 h 2204864"/>
                      <a:gd name="connsiteX58" fmla="*/ 452438 w 1336769"/>
                      <a:gd name="connsiteY58" fmla="*/ 1354497 h 2204864"/>
                      <a:gd name="connsiteX59" fmla="*/ 438150 w 1336769"/>
                      <a:gd name="connsiteY59" fmla="*/ 1383072 h 2204864"/>
                      <a:gd name="connsiteX60" fmla="*/ 428625 w 1336769"/>
                      <a:gd name="connsiteY60" fmla="*/ 1430697 h 2204864"/>
                      <a:gd name="connsiteX61" fmla="*/ 414338 w 1336769"/>
                      <a:gd name="connsiteY61" fmla="*/ 1449747 h 2204864"/>
                      <a:gd name="connsiteX62" fmla="*/ 404813 w 1336769"/>
                      <a:gd name="connsiteY62" fmla="*/ 1464035 h 2204864"/>
                      <a:gd name="connsiteX63" fmla="*/ 376238 w 1336769"/>
                      <a:gd name="connsiteY63" fmla="*/ 1487847 h 2204864"/>
                      <a:gd name="connsiteX64" fmla="*/ 361950 w 1336769"/>
                      <a:gd name="connsiteY64" fmla="*/ 1516422 h 2204864"/>
                      <a:gd name="connsiteX65" fmla="*/ 352425 w 1336769"/>
                      <a:gd name="connsiteY65" fmla="*/ 1530710 h 2204864"/>
                      <a:gd name="connsiteX66" fmla="*/ 342900 w 1336769"/>
                      <a:gd name="connsiteY66" fmla="*/ 1554522 h 2204864"/>
                      <a:gd name="connsiteX67" fmla="*/ 323850 w 1336769"/>
                      <a:gd name="connsiteY67" fmla="*/ 1583097 h 2204864"/>
                      <a:gd name="connsiteX68" fmla="*/ 314325 w 1336769"/>
                      <a:gd name="connsiteY68" fmla="*/ 1597385 h 2204864"/>
                      <a:gd name="connsiteX69" fmla="*/ 309563 w 1336769"/>
                      <a:gd name="connsiteY69" fmla="*/ 1611672 h 2204864"/>
                      <a:gd name="connsiteX70" fmla="*/ 304800 w 1336769"/>
                      <a:gd name="connsiteY70" fmla="*/ 1645010 h 2204864"/>
                      <a:gd name="connsiteX71" fmla="*/ 276225 w 1336769"/>
                      <a:gd name="connsiteY71" fmla="*/ 1668822 h 2204864"/>
                      <a:gd name="connsiteX72" fmla="*/ 271463 w 1336769"/>
                      <a:gd name="connsiteY72" fmla="*/ 1721210 h 2204864"/>
                      <a:gd name="connsiteX73" fmla="*/ 257175 w 1336769"/>
                      <a:gd name="connsiteY73" fmla="*/ 1735497 h 2204864"/>
                      <a:gd name="connsiteX74" fmla="*/ 247650 w 1336769"/>
                      <a:gd name="connsiteY74" fmla="*/ 1749785 h 2204864"/>
                      <a:gd name="connsiteX75" fmla="*/ 233363 w 1336769"/>
                      <a:gd name="connsiteY75" fmla="*/ 1764072 h 2204864"/>
                      <a:gd name="connsiteX76" fmla="*/ 223838 w 1336769"/>
                      <a:gd name="connsiteY76" fmla="*/ 1778360 h 2204864"/>
                      <a:gd name="connsiteX77" fmla="*/ 209550 w 1336769"/>
                      <a:gd name="connsiteY77" fmla="*/ 1783122 h 2204864"/>
                      <a:gd name="connsiteX78" fmla="*/ 195263 w 1336769"/>
                      <a:gd name="connsiteY78" fmla="*/ 1797410 h 2204864"/>
                      <a:gd name="connsiteX79" fmla="*/ 185738 w 1336769"/>
                      <a:gd name="connsiteY79" fmla="*/ 1811697 h 2204864"/>
                      <a:gd name="connsiteX80" fmla="*/ 138113 w 1336769"/>
                      <a:gd name="connsiteY80" fmla="*/ 1854560 h 2204864"/>
                      <a:gd name="connsiteX81" fmla="*/ 119063 w 1336769"/>
                      <a:gd name="connsiteY81" fmla="*/ 1883135 h 2204864"/>
                      <a:gd name="connsiteX82" fmla="*/ 133350 w 1336769"/>
                      <a:gd name="connsiteY82" fmla="*/ 1959335 h 2204864"/>
                      <a:gd name="connsiteX83" fmla="*/ 119063 w 1336769"/>
                      <a:gd name="connsiteY83" fmla="*/ 2035535 h 2204864"/>
                      <a:gd name="connsiteX84" fmla="*/ 104775 w 1336769"/>
                      <a:gd name="connsiteY84" fmla="*/ 2049822 h 2204864"/>
                      <a:gd name="connsiteX85" fmla="*/ 95250 w 1336769"/>
                      <a:gd name="connsiteY85" fmla="*/ 2064110 h 2204864"/>
                      <a:gd name="connsiteX86" fmla="*/ 90488 w 1336769"/>
                      <a:gd name="connsiteY86" fmla="*/ 2078397 h 2204864"/>
                      <a:gd name="connsiteX87" fmla="*/ 76200 w 1336769"/>
                      <a:gd name="connsiteY87" fmla="*/ 2087922 h 2204864"/>
                      <a:gd name="connsiteX88" fmla="*/ 66675 w 1336769"/>
                      <a:gd name="connsiteY88" fmla="*/ 2102210 h 2204864"/>
                      <a:gd name="connsiteX89" fmla="*/ 71438 w 1336769"/>
                      <a:gd name="connsiteY89" fmla="*/ 2126022 h 2204864"/>
                      <a:gd name="connsiteX90" fmla="*/ 76200 w 1336769"/>
                      <a:gd name="connsiteY90" fmla="*/ 2145072 h 2204864"/>
                      <a:gd name="connsiteX91" fmla="*/ 33338 w 1336769"/>
                      <a:gd name="connsiteY91" fmla="*/ 2178410 h 2204864"/>
                      <a:gd name="connsiteX92" fmla="*/ 19050 w 1336769"/>
                      <a:gd name="connsiteY92" fmla="*/ 2187935 h 2204864"/>
                      <a:gd name="connsiteX93" fmla="*/ 0 w 1336769"/>
                      <a:gd name="connsiteY93" fmla="*/ 2202222 h 2204864"/>
                      <a:gd name="connsiteX94" fmla="*/ 4763 w 1336769"/>
                      <a:gd name="connsiteY94" fmla="*/ 2202222 h 22048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1336769" h="2204864">
                        <a:moveTo>
                          <a:pt x="1319213" y="25760"/>
                        </a:moveTo>
                        <a:cubicBezTo>
                          <a:pt x="1288234" y="72227"/>
                          <a:pt x="1336769" y="0"/>
                          <a:pt x="1295400" y="59097"/>
                        </a:cubicBezTo>
                        <a:cubicBezTo>
                          <a:pt x="1288835" y="68475"/>
                          <a:pt x="1282700" y="78147"/>
                          <a:pt x="1276350" y="87672"/>
                        </a:cubicBezTo>
                        <a:cubicBezTo>
                          <a:pt x="1273175" y="92435"/>
                          <a:pt x="1271404" y="98526"/>
                          <a:pt x="1266825" y="101960"/>
                        </a:cubicBezTo>
                        <a:lnTo>
                          <a:pt x="1247775" y="116247"/>
                        </a:lnTo>
                        <a:cubicBezTo>
                          <a:pt x="1231719" y="140333"/>
                          <a:pt x="1246966" y="123796"/>
                          <a:pt x="1223963" y="135297"/>
                        </a:cubicBezTo>
                        <a:cubicBezTo>
                          <a:pt x="1209647" y="142455"/>
                          <a:pt x="1187412" y="163929"/>
                          <a:pt x="1181100" y="173397"/>
                        </a:cubicBezTo>
                        <a:lnTo>
                          <a:pt x="1162050" y="201972"/>
                        </a:lnTo>
                        <a:cubicBezTo>
                          <a:pt x="1152848" y="229577"/>
                          <a:pt x="1157979" y="228384"/>
                          <a:pt x="1138238" y="244835"/>
                        </a:cubicBezTo>
                        <a:cubicBezTo>
                          <a:pt x="1133841" y="248499"/>
                          <a:pt x="1128713" y="251185"/>
                          <a:pt x="1123950" y="254360"/>
                        </a:cubicBezTo>
                        <a:cubicBezTo>
                          <a:pt x="1120775" y="259122"/>
                          <a:pt x="1118089" y="264250"/>
                          <a:pt x="1114425" y="268647"/>
                        </a:cubicBezTo>
                        <a:cubicBezTo>
                          <a:pt x="1110113" y="273821"/>
                          <a:pt x="1104053" y="277454"/>
                          <a:pt x="1100138" y="282935"/>
                        </a:cubicBezTo>
                        <a:cubicBezTo>
                          <a:pt x="1092783" y="293233"/>
                          <a:pt x="1089737" y="304613"/>
                          <a:pt x="1085850" y="316272"/>
                        </a:cubicBezTo>
                        <a:cubicBezTo>
                          <a:pt x="1084263" y="325797"/>
                          <a:pt x="1085406" y="336210"/>
                          <a:pt x="1081088" y="344847"/>
                        </a:cubicBezTo>
                        <a:cubicBezTo>
                          <a:pt x="1078528" y="349967"/>
                          <a:pt x="1070569" y="350064"/>
                          <a:pt x="1066800" y="354372"/>
                        </a:cubicBezTo>
                        <a:cubicBezTo>
                          <a:pt x="1059262" y="362987"/>
                          <a:pt x="1055845" y="374852"/>
                          <a:pt x="1047750" y="382947"/>
                        </a:cubicBezTo>
                        <a:cubicBezTo>
                          <a:pt x="990511" y="440186"/>
                          <a:pt x="1057932" y="375255"/>
                          <a:pt x="1014413" y="411522"/>
                        </a:cubicBezTo>
                        <a:cubicBezTo>
                          <a:pt x="1009239" y="415834"/>
                          <a:pt x="1006013" y="422539"/>
                          <a:pt x="1000125" y="425810"/>
                        </a:cubicBezTo>
                        <a:cubicBezTo>
                          <a:pt x="991348" y="430686"/>
                          <a:pt x="979904" y="429766"/>
                          <a:pt x="971550" y="435335"/>
                        </a:cubicBezTo>
                        <a:cubicBezTo>
                          <a:pt x="951817" y="448491"/>
                          <a:pt x="962816" y="443472"/>
                          <a:pt x="938213" y="449622"/>
                        </a:cubicBezTo>
                        <a:cubicBezTo>
                          <a:pt x="926902" y="457162"/>
                          <a:pt x="915217" y="464570"/>
                          <a:pt x="904875" y="473435"/>
                        </a:cubicBezTo>
                        <a:cubicBezTo>
                          <a:pt x="850254" y="520254"/>
                          <a:pt x="925163" y="457910"/>
                          <a:pt x="881063" y="502010"/>
                        </a:cubicBezTo>
                        <a:cubicBezTo>
                          <a:pt x="877016" y="506057"/>
                          <a:pt x="871538" y="508360"/>
                          <a:pt x="866775" y="511535"/>
                        </a:cubicBezTo>
                        <a:cubicBezTo>
                          <a:pt x="863600" y="516297"/>
                          <a:pt x="861297" y="521775"/>
                          <a:pt x="857250" y="525822"/>
                        </a:cubicBezTo>
                        <a:cubicBezTo>
                          <a:pt x="855093" y="527979"/>
                          <a:pt x="829321" y="546931"/>
                          <a:pt x="823913" y="549635"/>
                        </a:cubicBezTo>
                        <a:cubicBezTo>
                          <a:pt x="819423" y="551880"/>
                          <a:pt x="814239" y="552420"/>
                          <a:pt x="809625" y="554397"/>
                        </a:cubicBezTo>
                        <a:cubicBezTo>
                          <a:pt x="803099" y="557194"/>
                          <a:pt x="797100" y="561125"/>
                          <a:pt x="790575" y="563922"/>
                        </a:cubicBezTo>
                        <a:cubicBezTo>
                          <a:pt x="762972" y="575753"/>
                          <a:pt x="789457" y="559906"/>
                          <a:pt x="762000" y="578210"/>
                        </a:cubicBezTo>
                        <a:cubicBezTo>
                          <a:pt x="739214" y="612389"/>
                          <a:pt x="751045" y="598690"/>
                          <a:pt x="728663" y="621072"/>
                        </a:cubicBezTo>
                        <a:cubicBezTo>
                          <a:pt x="716688" y="656993"/>
                          <a:pt x="732843" y="612710"/>
                          <a:pt x="714375" y="649647"/>
                        </a:cubicBezTo>
                        <a:cubicBezTo>
                          <a:pt x="712130" y="654137"/>
                          <a:pt x="711858" y="659445"/>
                          <a:pt x="709613" y="663935"/>
                        </a:cubicBezTo>
                        <a:cubicBezTo>
                          <a:pt x="707053" y="669054"/>
                          <a:pt x="702413" y="672992"/>
                          <a:pt x="700088" y="678222"/>
                        </a:cubicBezTo>
                        <a:cubicBezTo>
                          <a:pt x="696010" y="687397"/>
                          <a:pt x="693738" y="697272"/>
                          <a:pt x="690563" y="706797"/>
                        </a:cubicBezTo>
                        <a:cubicBezTo>
                          <a:pt x="688975" y="711560"/>
                          <a:pt x="689816" y="718073"/>
                          <a:pt x="685800" y="721085"/>
                        </a:cubicBezTo>
                        <a:cubicBezTo>
                          <a:pt x="679450" y="725847"/>
                          <a:pt x="673253" y="730820"/>
                          <a:pt x="666750" y="735372"/>
                        </a:cubicBezTo>
                        <a:cubicBezTo>
                          <a:pt x="652683" y="745219"/>
                          <a:pt x="638175" y="754422"/>
                          <a:pt x="623888" y="763947"/>
                        </a:cubicBezTo>
                        <a:lnTo>
                          <a:pt x="609600" y="773472"/>
                        </a:lnTo>
                        <a:cubicBezTo>
                          <a:pt x="594506" y="796114"/>
                          <a:pt x="601885" y="782331"/>
                          <a:pt x="590550" y="816335"/>
                        </a:cubicBezTo>
                        <a:lnTo>
                          <a:pt x="585788" y="830622"/>
                        </a:lnTo>
                        <a:lnTo>
                          <a:pt x="581025" y="844910"/>
                        </a:lnTo>
                        <a:cubicBezTo>
                          <a:pt x="582835" y="853961"/>
                          <a:pt x="585670" y="873251"/>
                          <a:pt x="590550" y="883010"/>
                        </a:cubicBezTo>
                        <a:cubicBezTo>
                          <a:pt x="593110" y="888129"/>
                          <a:pt x="597515" y="892178"/>
                          <a:pt x="600075" y="897297"/>
                        </a:cubicBezTo>
                        <a:cubicBezTo>
                          <a:pt x="619793" y="936731"/>
                          <a:pt x="587067" y="884929"/>
                          <a:pt x="614363" y="925872"/>
                        </a:cubicBezTo>
                        <a:cubicBezTo>
                          <a:pt x="612775" y="941747"/>
                          <a:pt x="612026" y="957728"/>
                          <a:pt x="609600" y="973497"/>
                        </a:cubicBezTo>
                        <a:cubicBezTo>
                          <a:pt x="608837" y="978459"/>
                          <a:pt x="607974" y="983865"/>
                          <a:pt x="604838" y="987785"/>
                        </a:cubicBezTo>
                        <a:cubicBezTo>
                          <a:pt x="601262" y="992255"/>
                          <a:pt x="595313" y="994135"/>
                          <a:pt x="590550" y="997310"/>
                        </a:cubicBezTo>
                        <a:cubicBezTo>
                          <a:pt x="587375" y="1003660"/>
                          <a:pt x="584547" y="1010196"/>
                          <a:pt x="581025" y="1016360"/>
                        </a:cubicBezTo>
                        <a:cubicBezTo>
                          <a:pt x="578185" y="1021330"/>
                          <a:pt x="574060" y="1025528"/>
                          <a:pt x="571500" y="1030647"/>
                        </a:cubicBezTo>
                        <a:cubicBezTo>
                          <a:pt x="569255" y="1035137"/>
                          <a:pt x="568325" y="1040172"/>
                          <a:pt x="566738" y="1044935"/>
                        </a:cubicBezTo>
                        <a:cubicBezTo>
                          <a:pt x="568325" y="1054460"/>
                          <a:pt x="571500" y="1063854"/>
                          <a:pt x="571500" y="1073510"/>
                        </a:cubicBezTo>
                        <a:cubicBezTo>
                          <a:pt x="571500" y="1092359"/>
                          <a:pt x="557185" y="1106890"/>
                          <a:pt x="547688" y="1121135"/>
                        </a:cubicBezTo>
                        <a:lnTo>
                          <a:pt x="528638" y="1149710"/>
                        </a:lnTo>
                        <a:lnTo>
                          <a:pt x="519113" y="1163997"/>
                        </a:lnTo>
                        <a:cubicBezTo>
                          <a:pt x="517525" y="1170347"/>
                          <a:pt x="516148" y="1176753"/>
                          <a:pt x="514350" y="1183047"/>
                        </a:cubicBezTo>
                        <a:cubicBezTo>
                          <a:pt x="500685" y="1230874"/>
                          <a:pt x="519715" y="1156832"/>
                          <a:pt x="504825" y="1216385"/>
                        </a:cubicBezTo>
                        <a:cubicBezTo>
                          <a:pt x="500279" y="1275486"/>
                          <a:pt x="511363" y="1263430"/>
                          <a:pt x="490538" y="1292585"/>
                        </a:cubicBezTo>
                        <a:cubicBezTo>
                          <a:pt x="485924" y="1299044"/>
                          <a:pt x="480802" y="1305132"/>
                          <a:pt x="476250" y="1311635"/>
                        </a:cubicBezTo>
                        <a:cubicBezTo>
                          <a:pt x="469685" y="1321013"/>
                          <a:pt x="457200" y="1340210"/>
                          <a:pt x="457200" y="1340210"/>
                        </a:cubicBezTo>
                        <a:cubicBezTo>
                          <a:pt x="455613" y="1344972"/>
                          <a:pt x="454683" y="1350007"/>
                          <a:pt x="452438" y="1354497"/>
                        </a:cubicBezTo>
                        <a:cubicBezTo>
                          <a:pt x="441774" y="1375825"/>
                          <a:pt x="443280" y="1360844"/>
                          <a:pt x="438150" y="1383072"/>
                        </a:cubicBezTo>
                        <a:cubicBezTo>
                          <a:pt x="434510" y="1398847"/>
                          <a:pt x="434070" y="1415451"/>
                          <a:pt x="428625" y="1430697"/>
                        </a:cubicBezTo>
                        <a:cubicBezTo>
                          <a:pt x="425955" y="1438172"/>
                          <a:pt x="418951" y="1443288"/>
                          <a:pt x="414338" y="1449747"/>
                        </a:cubicBezTo>
                        <a:cubicBezTo>
                          <a:pt x="411011" y="1454405"/>
                          <a:pt x="408477" y="1459638"/>
                          <a:pt x="404813" y="1464035"/>
                        </a:cubicBezTo>
                        <a:cubicBezTo>
                          <a:pt x="393356" y="1477784"/>
                          <a:pt x="390284" y="1478483"/>
                          <a:pt x="376238" y="1487847"/>
                        </a:cubicBezTo>
                        <a:cubicBezTo>
                          <a:pt x="348940" y="1528796"/>
                          <a:pt x="381669" y="1476986"/>
                          <a:pt x="361950" y="1516422"/>
                        </a:cubicBezTo>
                        <a:cubicBezTo>
                          <a:pt x="359390" y="1521542"/>
                          <a:pt x="354985" y="1525590"/>
                          <a:pt x="352425" y="1530710"/>
                        </a:cubicBezTo>
                        <a:cubicBezTo>
                          <a:pt x="348602" y="1538356"/>
                          <a:pt x="346994" y="1547017"/>
                          <a:pt x="342900" y="1554522"/>
                        </a:cubicBezTo>
                        <a:cubicBezTo>
                          <a:pt x="337418" y="1564572"/>
                          <a:pt x="330200" y="1573572"/>
                          <a:pt x="323850" y="1583097"/>
                        </a:cubicBezTo>
                        <a:lnTo>
                          <a:pt x="314325" y="1597385"/>
                        </a:lnTo>
                        <a:cubicBezTo>
                          <a:pt x="312738" y="1602147"/>
                          <a:pt x="310547" y="1606750"/>
                          <a:pt x="309563" y="1611672"/>
                        </a:cubicBezTo>
                        <a:cubicBezTo>
                          <a:pt x="307361" y="1622680"/>
                          <a:pt x="308969" y="1634587"/>
                          <a:pt x="304800" y="1645010"/>
                        </a:cubicBezTo>
                        <a:cubicBezTo>
                          <a:pt x="301466" y="1653344"/>
                          <a:pt x="283368" y="1664060"/>
                          <a:pt x="276225" y="1668822"/>
                        </a:cubicBezTo>
                        <a:cubicBezTo>
                          <a:pt x="274638" y="1686285"/>
                          <a:pt x="276280" y="1704350"/>
                          <a:pt x="271463" y="1721210"/>
                        </a:cubicBezTo>
                        <a:cubicBezTo>
                          <a:pt x="269613" y="1727686"/>
                          <a:pt x="261487" y="1730323"/>
                          <a:pt x="257175" y="1735497"/>
                        </a:cubicBezTo>
                        <a:cubicBezTo>
                          <a:pt x="253511" y="1739894"/>
                          <a:pt x="251314" y="1745388"/>
                          <a:pt x="247650" y="1749785"/>
                        </a:cubicBezTo>
                        <a:cubicBezTo>
                          <a:pt x="243338" y="1754959"/>
                          <a:pt x="237675" y="1758898"/>
                          <a:pt x="233363" y="1764072"/>
                        </a:cubicBezTo>
                        <a:cubicBezTo>
                          <a:pt x="229699" y="1768469"/>
                          <a:pt x="228308" y="1774784"/>
                          <a:pt x="223838" y="1778360"/>
                        </a:cubicBezTo>
                        <a:cubicBezTo>
                          <a:pt x="219918" y="1781496"/>
                          <a:pt x="214313" y="1781535"/>
                          <a:pt x="209550" y="1783122"/>
                        </a:cubicBezTo>
                        <a:cubicBezTo>
                          <a:pt x="204788" y="1787885"/>
                          <a:pt x="199575" y="1792236"/>
                          <a:pt x="195263" y="1797410"/>
                        </a:cubicBezTo>
                        <a:cubicBezTo>
                          <a:pt x="191599" y="1801807"/>
                          <a:pt x="189785" y="1807650"/>
                          <a:pt x="185738" y="1811697"/>
                        </a:cubicBezTo>
                        <a:cubicBezTo>
                          <a:pt x="161146" y="1836289"/>
                          <a:pt x="163418" y="1816602"/>
                          <a:pt x="138113" y="1854560"/>
                        </a:cubicBezTo>
                        <a:lnTo>
                          <a:pt x="119063" y="1883135"/>
                        </a:lnTo>
                        <a:lnTo>
                          <a:pt x="133350" y="1959335"/>
                        </a:lnTo>
                        <a:cubicBezTo>
                          <a:pt x="128588" y="1984735"/>
                          <a:pt x="126845" y="2010892"/>
                          <a:pt x="119063" y="2035535"/>
                        </a:cubicBezTo>
                        <a:cubicBezTo>
                          <a:pt x="117035" y="2041958"/>
                          <a:pt x="109087" y="2044648"/>
                          <a:pt x="104775" y="2049822"/>
                        </a:cubicBezTo>
                        <a:cubicBezTo>
                          <a:pt x="101111" y="2054219"/>
                          <a:pt x="98425" y="2059347"/>
                          <a:pt x="95250" y="2064110"/>
                        </a:cubicBezTo>
                        <a:cubicBezTo>
                          <a:pt x="93663" y="2068872"/>
                          <a:pt x="93624" y="2074477"/>
                          <a:pt x="90488" y="2078397"/>
                        </a:cubicBezTo>
                        <a:cubicBezTo>
                          <a:pt x="86912" y="2082867"/>
                          <a:pt x="80247" y="2083875"/>
                          <a:pt x="76200" y="2087922"/>
                        </a:cubicBezTo>
                        <a:cubicBezTo>
                          <a:pt x="72153" y="2091969"/>
                          <a:pt x="69850" y="2097447"/>
                          <a:pt x="66675" y="2102210"/>
                        </a:cubicBezTo>
                        <a:cubicBezTo>
                          <a:pt x="68263" y="2110147"/>
                          <a:pt x="69682" y="2118120"/>
                          <a:pt x="71438" y="2126022"/>
                        </a:cubicBezTo>
                        <a:cubicBezTo>
                          <a:pt x="72858" y="2132412"/>
                          <a:pt x="77998" y="2138778"/>
                          <a:pt x="76200" y="2145072"/>
                        </a:cubicBezTo>
                        <a:cubicBezTo>
                          <a:pt x="73566" y="2154290"/>
                          <a:pt x="33952" y="2178001"/>
                          <a:pt x="33338" y="2178410"/>
                        </a:cubicBezTo>
                        <a:lnTo>
                          <a:pt x="19050" y="2187935"/>
                        </a:lnTo>
                        <a:cubicBezTo>
                          <a:pt x="7764" y="2204864"/>
                          <a:pt x="15249" y="2202222"/>
                          <a:pt x="0" y="2202222"/>
                        </a:cubicBezTo>
                        <a:lnTo>
                          <a:pt x="4763" y="2202222"/>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33" name="32 Forma libre"/>
                  <p:cNvSpPr/>
                  <p:nvPr/>
                </p:nvSpPr>
                <p:spPr>
                  <a:xfrm>
                    <a:off x="1766888" y="376238"/>
                    <a:ext cx="1833562" cy="2000250"/>
                  </a:xfrm>
                  <a:custGeom>
                    <a:avLst/>
                    <a:gdLst>
                      <a:gd name="connsiteX0" fmla="*/ 1833562 w 1833562"/>
                      <a:gd name="connsiteY0" fmla="*/ 0 h 2000250"/>
                      <a:gd name="connsiteX1" fmla="*/ 1795462 w 1833562"/>
                      <a:gd name="connsiteY1" fmla="*/ 47625 h 2000250"/>
                      <a:gd name="connsiteX2" fmla="*/ 1781175 w 1833562"/>
                      <a:gd name="connsiteY2" fmla="*/ 52387 h 2000250"/>
                      <a:gd name="connsiteX3" fmla="*/ 1752600 w 1833562"/>
                      <a:gd name="connsiteY3" fmla="*/ 71437 h 2000250"/>
                      <a:gd name="connsiteX4" fmla="*/ 1738312 w 1833562"/>
                      <a:gd name="connsiteY4" fmla="*/ 80962 h 2000250"/>
                      <a:gd name="connsiteX5" fmla="*/ 1724025 w 1833562"/>
                      <a:gd name="connsiteY5" fmla="*/ 85725 h 2000250"/>
                      <a:gd name="connsiteX6" fmla="*/ 1695450 w 1833562"/>
                      <a:gd name="connsiteY6" fmla="*/ 100012 h 2000250"/>
                      <a:gd name="connsiteX7" fmla="*/ 1690687 w 1833562"/>
                      <a:gd name="connsiteY7" fmla="*/ 114300 h 2000250"/>
                      <a:gd name="connsiteX8" fmla="*/ 1685925 w 1833562"/>
                      <a:gd name="connsiteY8" fmla="*/ 138112 h 2000250"/>
                      <a:gd name="connsiteX9" fmla="*/ 1643062 w 1833562"/>
                      <a:gd name="connsiteY9" fmla="*/ 171450 h 2000250"/>
                      <a:gd name="connsiteX10" fmla="*/ 1628775 w 1833562"/>
                      <a:gd name="connsiteY10" fmla="*/ 180975 h 2000250"/>
                      <a:gd name="connsiteX11" fmla="*/ 1614487 w 1833562"/>
                      <a:gd name="connsiteY11" fmla="*/ 190500 h 2000250"/>
                      <a:gd name="connsiteX12" fmla="*/ 1585912 w 1833562"/>
                      <a:gd name="connsiteY12" fmla="*/ 214312 h 2000250"/>
                      <a:gd name="connsiteX13" fmla="*/ 1571625 w 1833562"/>
                      <a:gd name="connsiteY13" fmla="*/ 219075 h 2000250"/>
                      <a:gd name="connsiteX14" fmla="*/ 1557337 w 1833562"/>
                      <a:gd name="connsiteY14" fmla="*/ 228600 h 2000250"/>
                      <a:gd name="connsiteX15" fmla="*/ 1533525 w 1833562"/>
                      <a:gd name="connsiteY15" fmla="*/ 233362 h 2000250"/>
                      <a:gd name="connsiteX16" fmla="*/ 1514475 w 1833562"/>
                      <a:gd name="connsiteY16" fmla="*/ 238125 h 2000250"/>
                      <a:gd name="connsiteX17" fmla="*/ 1485900 w 1833562"/>
                      <a:gd name="connsiteY17" fmla="*/ 261937 h 2000250"/>
                      <a:gd name="connsiteX18" fmla="*/ 1476375 w 1833562"/>
                      <a:gd name="connsiteY18" fmla="*/ 276225 h 2000250"/>
                      <a:gd name="connsiteX19" fmla="*/ 1462087 w 1833562"/>
                      <a:gd name="connsiteY19" fmla="*/ 285750 h 2000250"/>
                      <a:gd name="connsiteX20" fmla="*/ 1447800 w 1833562"/>
                      <a:gd name="connsiteY20" fmla="*/ 300037 h 2000250"/>
                      <a:gd name="connsiteX21" fmla="*/ 1438275 w 1833562"/>
                      <a:gd name="connsiteY21" fmla="*/ 361950 h 2000250"/>
                      <a:gd name="connsiteX22" fmla="*/ 1433512 w 1833562"/>
                      <a:gd name="connsiteY22" fmla="*/ 376237 h 2000250"/>
                      <a:gd name="connsiteX23" fmla="*/ 1428750 w 1833562"/>
                      <a:gd name="connsiteY23" fmla="*/ 395287 h 2000250"/>
                      <a:gd name="connsiteX24" fmla="*/ 1423987 w 1833562"/>
                      <a:gd name="connsiteY24" fmla="*/ 466725 h 2000250"/>
                      <a:gd name="connsiteX25" fmla="*/ 1404937 w 1833562"/>
                      <a:gd name="connsiteY25" fmla="*/ 500062 h 2000250"/>
                      <a:gd name="connsiteX26" fmla="*/ 1390650 w 1833562"/>
                      <a:gd name="connsiteY26" fmla="*/ 514350 h 2000250"/>
                      <a:gd name="connsiteX27" fmla="*/ 1371600 w 1833562"/>
                      <a:gd name="connsiteY27" fmla="*/ 538162 h 2000250"/>
                      <a:gd name="connsiteX28" fmla="*/ 1352550 w 1833562"/>
                      <a:gd name="connsiteY28" fmla="*/ 566737 h 2000250"/>
                      <a:gd name="connsiteX29" fmla="*/ 1333500 w 1833562"/>
                      <a:gd name="connsiteY29" fmla="*/ 595312 h 2000250"/>
                      <a:gd name="connsiteX30" fmla="*/ 1319212 w 1833562"/>
                      <a:gd name="connsiteY30" fmla="*/ 623887 h 2000250"/>
                      <a:gd name="connsiteX31" fmla="*/ 1285875 w 1833562"/>
                      <a:gd name="connsiteY31" fmla="*/ 652462 h 2000250"/>
                      <a:gd name="connsiteX32" fmla="*/ 1266825 w 1833562"/>
                      <a:gd name="connsiteY32" fmla="*/ 681037 h 2000250"/>
                      <a:gd name="connsiteX33" fmla="*/ 1257300 w 1833562"/>
                      <a:gd name="connsiteY33" fmla="*/ 695325 h 2000250"/>
                      <a:gd name="connsiteX34" fmla="*/ 1243012 w 1833562"/>
                      <a:gd name="connsiteY34" fmla="*/ 704850 h 2000250"/>
                      <a:gd name="connsiteX35" fmla="*/ 1233487 w 1833562"/>
                      <a:gd name="connsiteY35" fmla="*/ 733425 h 2000250"/>
                      <a:gd name="connsiteX36" fmla="*/ 1228725 w 1833562"/>
                      <a:gd name="connsiteY36" fmla="*/ 776287 h 2000250"/>
                      <a:gd name="connsiteX37" fmla="*/ 1223962 w 1833562"/>
                      <a:gd name="connsiteY37" fmla="*/ 790575 h 2000250"/>
                      <a:gd name="connsiteX38" fmla="*/ 1204912 w 1833562"/>
                      <a:gd name="connsiteY38" fmla="*/ 804862 h 2000250"/>
                      <a:gd name="connsiteX39" fmla="*/ 1176337 w 1833562"/>
                      <a:gd name="connsiteY39" fmla="*/ 833437 h 2000250"/>
                      <a:gd name="connsiteX40" fmla="*/ 1143000 w 1833562"/>
                      <a:gd name="connsiteY40" fmla="*/ 857250 h 2000250"/>
                      <a:gd name="connsiteX41" fmla="*/ 1128712 w 1833562"/>
                      <a:gd name="connsiteY41" fmla="*/ 866775 h 2000250"/>
                      <a:gd name="connsiteX42" fmla="*/ 1114425 w 1833562"/>
                      <a:gd name="connsiteY42" fmla="*/ 881062 h 2000250"/>
                      <a:gd name="connsiteX43" fmla="*/ 1085850 w 1833562"/>
                      <a:gd name="connsiteY43" fmla="*/ 890587 h 2000250"/>
                      <a:gd name="connsiteX44" fmla="*/ 1052512 w 1833562"/>
                      <a:gd name="connsiteY44" fmla="*/ 904875 h 2000250"/>
                      <a:gd name="connsiteX45" fmla="*/ 1042987 w 1833562"/>
                      <a:gd name="connsiteY45" fmla="*/ 919162 h 2000250"/>
                      <a:gd name="connsiteX46" fmla="*/ 1028700 w 1833562"/>
                      <a:gd name="connsiteY46" fmla="*/ 928687 h 2000250"/>
                      <a:gd name="connsiteX47" fmla="*/ 1009650 w 1833562"/>
                      <a:gd name="connsiteY47" fmla="*/ 947737 h 2000250"/>
                      <a:gd name="connsiteX48" fmla="*/ 962025 w 1833562"/>
                      <a:gd name="connsiteY48" fmla="*/ 981075 h 2000250"/>
                      <a:gd name="connsiteX49" fmla="*/ 933450 w 1833562"/>
                      <a:gd name="connsiteY49" fmla="*/ 1009650 h 2000250"/>
                      <a:gd name="connsiteX50" fmla="*/ 904875 w 1833562"/>
                      <a:gd name="connsiteY50" fmla="*/ 1038225 h 2000250"/>
                      <a:gd name="connsiteX51" fmla="*/ 890587 w 1833562"/>
                      <a:gd name="connsiteY51" fmla="*/ 1057275 h 2000250"/>
                      <a:gd name="connsiteX52" fmla="*/ 881062 w 1833562"/>
                      <a:gd name="connsiteY52" fmla="*/ 1071562 h 2000250"/>
                      <a:gd name="connsiteX53" fmla="*/ 866775 w 1833562"/>
                      <a:gd name="connsiteY53" fmla="*/ 1081087 h 2000250"/>
                      <a:gd name="connsiteX54" fmla="*/ 842962 w 1833562"/>
                      <a:gd name="connsiteY54" fmla="*/ 1104900 h 2000250"/>
                      <a:gd name="connsiteX55" fmla="*/ 833437 w 1833562"/>
                      <a:gd name="connsiteY55" fmla="*/ 1143000 h 2000250"/>
                      <a:gd name="connsiteX56" fmla="*/ 828675 w 1833562"/>
                      <a:gd name="connsiteY56" fmla="*/ 1166812 h 2000250"/>
                      <a:gd name="connsiteX57" fmla="*/ 819150 w 1833562"/>
                      <a:gd name="connsiteY57" fmla="*/ 1195387 h 2000250"/>
                      <a:gd name="connsiteX58" fmla="*/ 804862 w 1833562"/>
                      <a:gd name="connsiteY58" fmla="*/ 1209675 h 2000250"/>
                      <a:gd name="connsiteX59" fmla="*/ 776287 w 1833562"/>
                      <a:gd name="connsiteY59" fmla="*/ 1228725 h 2000250"/>
                      <a:gd name="connsiteX60" fmla="*/ 762000 w 1833562"/>
                      <a:gd name="connsiteY60" fmla="*/ 1238250 h 2000250"/>
                      <a:gd name="connsiteX61" fmla="*/ 747712 w 1833562"/>
                      <a:gd name="connsiteY61" fmla="*/ 1252537 h 2000250"/>
                      <a:gd name="connsiteX62" fmla="*/ 728662 w 1833562"/>
                      <a:gd name="connsiteY62" fmla="*/ 1304925 h 2000250"/>
                      <a:gd name="connsiteX63" fmla="*/ 714375 w 1833562"/>
                      <a:gd name="connsiteY63" fmla="*/ 1309687 h 2000250"/>
                      <a:gd name="connsiteX64" fmla="*/ 700087 w 1833562"/>
                      <a:gd name="connsiteY64" fmla="*/ 1323975 h 2000250"/>
                      <a:gd name="connsiteX65" fmla="*/ 690562 w 1833562"/>
                      <a:gd name="connsiteY65" fmla="*/ 1338262 h 2000250"/>
                      <a:gd name="connsiteX66" fmla="*/ 661987 w 1833562"/>
                      <a:gd name="connsiteY66" fmla="*/ 1362075 h 2000250"/>
                      <a:gd name="connsiteX67" fmla="*/ 652462 w 1833562"/>
                      <a:gd name="connsiteY67" fmla="*/ 1376362 h 2000250"/>
                      <a:gd name="connsiteX68" fmla="*/ 623887 w 1833562"/>
                      <a:gd name="connsiteY68" fmla="*/ 1400175 h 2000250"/>
                      <a:gd name="connsiteX69" fmla="*/ 619125 w 1833562"/>
                      <a:gd name="connsiteY69" fmla="*/ 1414462 h 2000250"/>
                      <a:gd name="connsiteX70" fmla="*/ 600075 w 1833562"/>
                      <a:gd name="connsiteY70" fmla="*/ 1443037 h 2000250"/>
                      <a:gd name="connsiteX71" fmla="*/ 595312 w 1833562"/>
                      <a:gd name="connsiteY71" fmla="*/ 1471612 h 2000250"/>
                      <a:gd name="connsiteX72" fmla="*/ 547687 w 1833562"/>
                      <a:gd name="connsiteY72" fmla="*/ 1514475 h 2000250"/>
                      <a:gd name="connsiteX73" fmla="*/ 533400 w 1833562"/>
                      <a:gd name="connsiteY73" fmla="*/ 1519237 h 2000250"/>
                      <a:gd name="connsiteX74" fmla="*/ 509587 w 1833562"/>
                      <a:gd name="connsiteY74" fmla="*/ 1543050 h 2000250"/>
                      <a:gd name="connsiteX75" fmla="*/ 485775 w 1833562"/>
                      <a:gd name="connsiteY75" fmla="*/ 1566862 h 2000250"/>
                      <a:gd name="connsiteX76" fmla="*/ 481012 w 1833562"/>
                      <a:gd name="connsiteY76" fmla="*/ 1585912 h 2000250"/>
                      <a:gd name="connsiteX77" fmla="*/ 457200 w 1833562"/>
                      <a:gd name="connsiteY77" fmla="*/ 1614487 h 2000250"/>
                      <a:gd name="connsiteX78" fmla="*/ 447675 w 1833562"/>
                      <a:gd name="connsiteY78" fmla="*/ 1628775 h 2000250"/>
                      <a:gd name="connsiteX79" fmla="*/ 433387 w 1833562"/>
                      <a:gd name="connsiteY79" fmla="*/ 1633537 h 2000250"/>
                      <a:gd name="connsiteX80" fmla="*/ 414337 w 1833562"/>
                      <a:gd name="connsiteY80" fmla="*/ 1647825 h 2000250"/>
                      <a:gd name="connsiteX81" fmla="*/ 395287 w 1833562"/>
                      <a:gd name="connsiteY81" fmla="*/ 1681162 h 2000250"/>
                      <a:gd name="connsiteX82" fmla="*/ 385762 w 1833562"/>
                      <a:gd name="connsiteY82" fmla="*/ 1695450 h 2000250"/>
                      <a:gd name="connsiteX83" fmla="*/ 371475 w 1833562"/>
                      <a:gd name="connsiteY83" fmla="*/ 1700212 h 2000250"/>
                      <a:gd name="connsiteX84" fmla="*/ 338137 w 1833562"/>
                      <a:gd name="connsiteY84" fmla="*/ 1704975 h 2000250"/>
                      <a:gd name="connsiteX85" fmla="*/ 323850 w 1833562"/>
                      <a:gd name="connsiteY85" fmla="*/ 1709737 h 2000250"/>
                      <a:gd name="connsiteX86" fmla="*/ 314325 w 1833562"/>
                      <a:gd name="connsiteY86" fmla="*/ 1724025 h 2000250"/>
                      <a:gd name="connsiteX87" fmla="*/ 300037 w 1833562"/>
                      <a:gd name="connsiteY87" fmla="*/ 1733550 h 2000250"/>
                      <a:gd name="connsiteX88" fmla="*/ 290512 w 1833562"/>
                      <a:gd name="connsiteY88" fmla="*/ 1747837 h 2000250"/>
                      <a:gd name="connsiteX89" fmla="*/ 276225 w 1833562"/>
                      <a:gd name="connsiteY89" fmla="*/ 1762125 h 2000250"/>
                      <a:gd name="connsiteX90" fmla="*/ 261937 w 1833562"/>
                      <a:gd name="connsiteY90" fmla="*/ 1766887 h 2000250"/>
                      <a:gd name="connsiteX91" fmla="*/ 252412 w 1833562"/>
                      <a:gd name="connsiteY91" fmla="*/ 1781175 h 2000250"/>
                      <a:gd name="connsiteX92" fmla="*/ 204787 w 1833562"/>
                      <a:gd name="connsiteY92" fmla="*/ 1804987 h 2000250"/>
                      <a:gd name="connsiteX93" fmla="*/ 185737 w 1833562"/>
                      <a:gd name="connsiteY93" fmla="*/ 1852612 h 2000250"/>
                      <a:gd name="connsiteX94" fmla="*/ 152400 w 1833562"/>
                      <a:gd name="connsiteY94" fmla="*/ 1862137 h 2000250"/>
                      <a:gd name="connsiteX95" fmla="*/ 138112 w 1833562"/>
                      <a:gd name="connsiteY95" fmla="*/ 1866900 h 2000250"/>
                      <a:gd name="connsiteX96" fmla="*/ 109537 w 1833562"/>
                      <a:gd name="connsiteY96" fmla="*/ 1890712 h 2000250"/>
                      <a:gd name="connsiteX97" fmla="*/ 104775 w 1833562"/>
                      <a:gd name="connsiteY97" fmla="*/ 1905000 h 2000250"/>
                      <a:gd name="connsiteX98" fmla="*/ 100012 w 1833562"/>
                      <a:gd name="connsiteY98" fmla="*/ 1933575 h 2000250"/>
                      <a:gd name="connsiteX99" fmla="*/ 85725 w 1833562"/>
                      <a:gd name="connsiteY99" fmla="*/ 1938337 h 2000250"/>
                      <a:gd name="connsiteX100" fmla="*/ 71437 w 1833562"/>
                      <a:gd name="connsiteY100" fmla="*/ 1952625 h 2000250"/>
                      <a:gd name="connsiteX101" fmla="*/ 66675 w 1833562"/>
                      <a:gd name="connsiteY101" fmla="*/ 1966912 h 2000250"/>
                      <a:gd name="connsiteX102" fmla="*/ 38100 w 1833562"/>
                      <a:gd name="connsiteY102" fmla="*/ 1985962 h 2000250"/>
                      <a:gd name="connsiteX103" fmla="*/ 0 w 1833562"/>
                      <a:gd name="connsiteY103" fmla="*/ 2000250 h 2000250"/>
                      <a:gd name="connsiteX104" fmla="*/ 0 w 1833562"/>
                      <a:gd name="connsiteY104" fmla="*/ 1995487 h 2000250"/>
                      <a:gd name="connsiteX105" fmla="*/ 0 w 1833562"/>
                      <a:gd name="connsiteY105" fmla="*/ 1995487 h 2000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1833562" h="2000250">
                        <a:moveTo>
                          <a:pt x="1833562" y="0"/>
                        </a:moveTo>
                        <a:cubicBezTo>
                          <a:pt x="1825095" y="16933"/>
                          <a:pt x="1815619" y="40907"/>
                          <a:pt x="1795462" y="47625"/>
                        </a:cubicBezTo>
                        <a:lnTo>
                          <a:pt x="1781175" y="52387"/>
                        </a:lnTo>
                        <a:lnTo>
                          <a:pt x="1752600" y="71437"/>
                        </a:lnTo>
                        <a:cubicBezTo>
                          <a:pt x="1747837" y="74612"/>
                          <a:pt x="1743742" y="79152"/>
                          <a:pt x="1738312" y="80962"/>
                        </a:cubicBezTo>
                        <a:cubicBezTo>
                          <a:pt x="1733550" y="82550"/>
                          <a:pt x="1728515" y="83480"/>
                          <a:pt x="1724025" y="85725"/>
                        </a:cubicBezTo>
                        <a:cubicBezTo>
                          <a:pt x="1687104" y="104186"/>
                          <a:pt x="1731353" y="88045"/>
                          <a:pt x="1695450" y="100012"/>
                        </a:cubicBezTo>
                        <a:cubicBezTo>
                          <a:pt x="1693862" y="104775"/>
                          <a:pt x="1691905" y="109430"/>
                          <a:pt x="1690687" y="114300"/>
                        </a:cubicBezTo>
                        <a:cubicBezTo>
                          <a:pt x="1688724" y="122153"/>
                          <a:pt x="1689545" y="130872"/>
                          <a:pt x="1685925" y="138112"/>
                        </a:cubicBezTo>
                        <a:cubicBezTo>
                          <a:pt x="1680329" y="149303"/>
                          <a:pt x="1648710" y="167685"/>
                          <a:pt x="1643062" y="171450"/>
                        </a:cubicBezTo>
                        <a:lnTo>
                          <a:pt x="1628775" y="180975"/>
                        </a:lnTo>
                        <a:cubicBezTo>
                          <a:pt x="1624012" y="184150"/>
                          <a:pt x="1618534" y="186453"/>
                          <a:pt x="1614487" y="190500"/>
                        </a:cubicBezTo>
                        <a:cubicBezTo>
                          <a:pt x="1603953" y="201034"/>
                          <a:pt x="1599175" y="207680"/>
                          <a:pt x="1585912" y="214312"/>
                        </a:cubicBezTo>
                        <a:cubicBezTo>
                          <a:pt x="1581422" y="216557"/>
                          <a:pt x="1576115" y="216830"/>
                          <a:pt x="1571625" y="219075"/>
                        </a:cubicBezTo>
                        <a:cubicBezTo>
                          <a:pt x="1566505" y="221635"/>
                          <a:pt x="1562697" y="226590"/>
                          <a:pt x="1557337" y="228600"/>
                        </a:cubicBezTo>
                        <a:cubicBezTo>
                          <a:pt x="1549758" y="231442"/>
                          <a:pt x="1541427" y="231606"/>
                          <a:pt x="1533525" y="233362"/>
                        </a:cubicBezTo>
                        <a:cubicBezTo>
                          <a:pt x="1527135" y="234782"/>
                          <a:pt x="1520825" y="236537"/>
                          <a:pt x="1514475" y="238125"/>
                        </a:cubicBezTo>
                        <a:cubicBezTo>
                          <a:pt x="1500427" y="247490"/>
                          <a:pt x="1497359" y="248186"/>
                          <a:pt x="1485900" y="261937"/>
                        </a:cubicBezTo>
                        <a:cubicBezTo>
                          <a:pt x="1482236" y="266334"/>
                          <a:pt x="1480422" y="272178"/>
                          <a:pt x="1476375" y="276225"/>
                        </a:cubicBezTo>
                        <a:cubicBezTo>
                          <a:pt x="1472328" y="280272"/>
                          <a:pt x="1466484" y="282086"/>
                          <a:pt x="1462087" y="285750"/>
                        </a:cubicBezTo>
                        <a:cubicBezTo>
                          <a:pt x="1456913" y="290062"/>
                          <a:pt x="1452562" y="295275"/>
                          <a:pt x="1447800" y="300037"/>
                        </a:cubicBezTo>
                        <a:cubicBezTo>
                          <a:pt x="1436335" y="334428"/>
                          <a:pt x="1448799" y="293542"/>
                          <a:pt x="1438275" y="361950"/>
                        </a:cubicBezTo>
                        <a:cubicBezTo>
                          <a:pt x="1437512" y="366912"/>
                          <a:pt x="1434891" y="371410"/>
                          <a:pt x="1433512" y="376237"/>
                        </a:cubicBezTo>
                        <a:cubicBezTo>
                          <a:pt x="1431714" y="382531"/>
                          <a:pt x="1430337" y="388937"/>
                          <a:pt x="1428750" y="395287"/>
                        </a:cubicBezTo>
                        <a:cubicBezTo>
                          <a:pt x="1427162" y="419100"/>
                          <a:pt x="1426623" y="443005"/>
                          <a:pt x="1423987" y="466725"/>
                        </a:cubicBezTo>
                        <a:cubicBezTo>
                          <a:pt x="1422518" y="479950"/>
                          <a:pt x="1413062" y="490583"/>
                          <a:pt x="1404937" y="500062"/>
                        </a:cubicBezTo>
                        <a:cubicBezTo>
                          <a:pt x="1400554" y="505176"/>
                          <a:pt x="1395085" y="509281"/>
                          <a:pt x="1390650" y="514350"/>
                        </a:cubicBezTo>
                        <a:cubicBezTo>
                          <a:pt x="1383956" y="522000"/>
                          <a:pt x="1377950" y="530225"/>
                          <a:pt x="1371600" y="538162"/>
                        </a:cubicBezTo>
                        <a:cubicBezTo>
                          <a:pt x="1362491" y="565488"/>
                          <a:pt x="1373360" y="539981"/>
                          <a:pt x="1352550" y="566737"/>
                        </a:cubicBezTo>
                        <a:cubicBezTo>
                          <a:pt x="1345522" y="575773"/>
                          <a:pt x="1337120" y="584452"/>
                          <a:pt x="1333500" y="595312"/>
                        </a:cubicBezTo>
                        <a:cubicBezTo>
                          <a:pt x="1328726" y="609632"/>
                          <a:pt x="1329470" y="611577"/>
                          <a:pt x="1319212" y="623887"/>
                        </a:cubicBezTo>
                        <a:cubicBezTo>
                          <a:pt x="1308154" y="637157"/>
                          <a:pt x="1299894" y="641948"/>
                          <a:pt x="1285875" y="652462"/>
                        </a:cubicBezTo>
                        <a:lnTo>
                          <a:pt x="1266825" y="681037"/>
                        </a:lnTo>
                        <a:cubicBezTo>
                          <a:pt x="1263650" y="685800"/>
                          <a:pt x="1262063" y="692150"/>
                          <a:pt x="1257300" y="695325"/>
                        </a:cubicBezTo>
                        <a:lnTo>
                          <a:pt x="1243012" y="704850"/>
                        </a:lnTo>
                        <a:cubicBezTo>
                          <a:pt x="1239837" y="714375"/>
                          <a:pt x="1234596" y="723446"/>
                          <a:pt x="1233487" y="733425"/>
                        </a:cubicBezTo>
                        <a:cubicBezTo>
                          <a:pt x="1231900" y="747712"/>
                          <a:pt x="1231088" y="762107"/>
                          <a:pt x="1228725" y="776287"/>
                        </a:cubicBezTo>
                        <a:cubicBezTo>
                          <a:pt x="1227900" y="781239"/>
                          <a:pt x="1227176" y="786718"/>
                          <a:pt x="1223962" y="790575"/>
                        </a:cubicBezTo>
                        <a:cubicBezTo>
                          <a:pt x="1218881" y="796673"/>
                          <a:pt x="1210812" y="799552"/>
                          <a:pt x="1204912" y="804862"/>
                        </a:cubicBezTo>
                        <a:cubicBezTo>
                          <a:pt x="1194899" y="813873"/>
                          <a:pt x="1187545" y="825965"/>
                          <a:pt x="1176337" y="833437"/>
                        </a:cubicBezTo>
                        <a:cubicBezTo>
                          <a:pt x="1142654" y="855893"/>
                          <a:pt x="1184369" y="827701"/>
                          <a:pt x="1143000" y="857250"/>
                        </a:cubicBezTo>
                        <a:cubicBezTo>
                          <a:pt x="1138342" y="860577"/>
                          <a:pt x="1133109" y="863111"/>
                          <a:pt x="1128712" y="866775"/>
                        </a:cubicBezTo>
                        <a:cubicBezTo>
                          <a:pt x="1123538" y="871087"/>
                          <a:pt x="1120312" y="877791"/>
                          <a:pt x="1114425" y="881062"/>
                        </a:cubicBezTo>
                        <a:cubicBezTo>
                          <a:pt x="1105648" y="885938"/>
                          <a:pt x="1094830" y="886097"/>
                          <a:pt x="1085850" y="890587"/>
                        </a:cubicBezTo>
                        <a:cubicBezTo>
                          <a:pt x="1062310" y="902357"/>
                          <a:pt x="1073535" y="897867"/>
                          <a:pt x="1052512" y="904875"/>
                        </a:cubicBezTo>
                        <a:cubicBezTo>
                          <a:pt x="1049337" y="909637"/>
                          <a:pt x="1047034" y="915115"/>
                          <a:pt x="1042987" y="919162"/>
                        </a:cubicBezTo>
                        <a:cubicBezTo>
                          <a:pt x="1038940" y="923209"/>
                          <a:pt x="1032276" y="924218"/>
                          <a:pt x="1028700" y="928687"/>
                        </a:cubicBezTo>
                        <a:cubicBezTo>
                          <a:pt x="1010228" y="951777"/>
                          <a:pt x="1040820" y="937348"/>
                          <a:pt x="1009650" y="947737"/>
                        </a:cubicBezTo>
                        <a:cubicBezTo>
                          <a:pt x="1000619" y="953758"/>
                          <a:pt x="972102" y="972006"/>
                          <a:pt x="962025" y="981075"/>
                        </a:cubicBezTo>
                        <a:cubicBezTo>
                          <a:pt x="952013" y="990086"/>
                          <a:pt x="942975" y="1000125"/>
                          <a:pt x="933450" y="1009650"/>
                        </a:cubicBezTo>
                        <a:lnTo>
                          <a:pt x="904875" y="1038225"/>
                        </a:lnTo>
                        <a:cubicBezTo>
                          <a:pt x="900112" y="1044575"/>
                          <a:pt x="895201" y="1050816"/>
                          <a:pt x="890587" y="1057275"/>
                        </a:cubicBezTo>
                        <a:cubicBezTo>
                          <a:pt x="887260" y="1061932"/>
                          <a:pt x="885109" y="1067515"/>
                          <a:pt x="881062" y="1071562"/>
                        </a:cubicBezTo>
                        <a:cubicBezTo>
                          <a:pt x="877015" y="1075609"/>
                          <a:pt x="871537" y="1077912"/>
                          <a:pt x="866775" y="1081087"/>
                        </a:cubicBezTo>
                        <a:cubicBezTo>
                          <a:pt x="841378" y="1119184"/>
                          <a:pt x="845343" y="1092994"/>
                          <a:pt x="842962" y="1104900"/>
                        </a:cubicBezTo>
                        <a:cubicBezTo>
                          <a:pt x="839787" y="1117600"/>
                          <a:pt x="836381" y="1130244"/>
                          <a:pt x="833437" y="1143000"/>
                        </a:cubicBezTo>
                        <a:cubicBezTo>
                          <a:pt x="831617" y="1150887"/>
                          <a:pt x="830805" y="1159003"/>
                          <a:pt x="828675" y="1166812"/>
                        </a:cubicBezTo>
                        <a:cubicBezTo>
                          <a:pt x="826033" y="1176498"/>
                          <a:pt x="826250" y="1188287"/>
                          <a:pt x="819150" y="1195387"/>
                        </a:cubicBezTo>
                        <a:cubicBezTo>
                          <a:pt x="814387" y="1200150"/>
                          <a:pt x="810179" y="1205540"/>
                          <a:pt x="804862" y="1209675"/>
                        </a:cubicBezTo>
                        <a:cubicBezTo>
                          <a:pt x="795826" y="1216703"/>
                          <a:pt x="785812" y="1222375"/>
                          <a:pt x="776287" y="1228725"/>
                        </a:cubicBezTo>
                        <a:cubicBezTo>
                          <a:pt x="771525" y="1231900"/>
                          <a:pt x="766047" y="1234203"/>
                          <a:pt x="762000" y="1238250"/>
                        </a:cubicBezTo>
                        <a:lnTo>
                          <a:pt x="747712" y="1252537"/>
                        </a:lnTo>
                        <a:cubicBezTo>
                          <a:pt x="743610" y="1289456"/>
                          <a:pt x="754397" y="1292058"/>
                          <a:pt x="728662" y="1304925"/>
                        </a:cubicBezTo>
                        <a:cubicBezTo>
                          <a:pt x="724172" y="1307170"/>
                          <a:pt x="719137" y="1308100"/>
                          <a:pt x="714375" y="1309687"/>
                        </a:cubicBezTo>
                        <a:cubicBezTo>
                          <a:pt x="709612" y="1314450"/>
                          <a:pt x="704399" y="1318801"/>
                          <a:pt x="700087" y="1323975"/>
                        </a:cubicBezTo>
                        <a:cubicBezTo>
                          <a:pt x="696423" y="1328372"/>
                          <a:pt x="694609" y="1334215"/>
                          <a:pt x="690562" y="1338262"/>
                        </a:cubicBezTo>
                        <a:cubicBezTo>
                          <a:pt x="653098" y="1375726"/>
                          <a:pt x="701001" y="1315259"/>
                          <a:pt x="661987" y="1362075"/>
                        </a:cubicBezTo>
                        <a:cubicBezTo>
                          <a:pt x="658323" y="1366472"/>
                          <a:pt x="656126" y="1371965"/>
                          <a:pt x="652462" y="1376362"/>
                        </a:cubicBezTo>
                        <a:cubicBezTo>
                          <a:pt x="641001" y="1390116"/>
                          <a:pt x="637938" y="1390808"/>
                          <a:pt x="623887" y="1400175"/>
                        </a:cubicBezTo>
                        <a:cubicBezTo>
                          <a:pt x="622300" y="1404937"/>
                          <a:pt x="621563" y="1410074"/>
                          <a:pt x="619125" y="1414462"/>
                        </a:cubicBezTo>
                        <a:cubicBezTo>
                          <a:pt x="613566" y="1424469"/>
                          <a:pt x="600075" y="1443037"/>
                          <a:pt x="600075" y="1443037"/>
                        </a:cubicBezTo>
                        <a:cubicBezTo>
                          <a:pt x="598487" y="1452562"/>
                          <a:pt x="600178" y="1463271"/>
                          <a:pt x="595312" y="1471612"/>
                        </a:cubicBezTo>
                        <a:cubicBezTo>
                          <a:pt x="590401" y="1480030"/>
                          <a:pt x="560261" y="1507290"/>
                          <a:pt x="547687" y="1514475"/>
                        </a:cubicBezTo>
                        <a:cubicBezTo>
                          <a:pt x="543329" y="1516966"/>
                          <a:pt x="538162" y="1517650"/>
                          <a:pt x="533400" y="1519237"/>
                        </a:cubicBezTo>
                        <a:cubicBezTo>
                          <a:pt x="508003" y="1557334"/>
                          <a:pt x="541335" y="1511303"/>
                          <a:pt x="509587" y="1543050"/>
                        </a:cubicBezTo>
                        <a:cubicBezTo>
                          <a:pt x="477834" y="1574802"/>
                          <a:pt x="523878" y="1541459"/>
                          <a:pt x="485775" y="1566862"/>
                        </a:cubicBezTo>
                        <a:cubicBezTo>
                          <a:pt x="475005" y="1583018"/>
                          <a:pt x="472203" y="1577103"/>
                          <a:pt x="481012" y="1585912"/>
                        </a:cubicBezTo>
                        <a:cubicBezTo>
                          <a:pt x="457363" y="1621387"/>
                          <a:pt x="487758" y="1577817"/>
                          <a:pt x="457200" y="1614487"/>
                        </a:cubicBezTo>
                        <a:cubicBezTo>
                          <a:pt x="453536" y="1618884"/>
                          <a:pt x="452145" y="1625199"/>
                          <a:pt x="447675" y="1628775"/>
                        </a:cubicBezTo>
                        <a:cubicBezTo>
                          <a:pt x="443755" y="1631911"/>
                          <a:pt x="438150" y="1631950"/>
                          <a:pt x="433387" y="1633537"/>
                        </a:cubicBezTo>
                        <a:cubicBezTo>
                          <a:pt x="427037" y="1638300"/>
                          <a:pt x="418544" y="1641094"/>
                          <a:pt x="414337" y="1647825"/>
                        </a:cubicBezTo>
                        <a:cubicBezTo>
                          <a:pt x="387015" y="1691541"/>
                          <a:pt x="431469" y="1657041"/>
                          <a:pt x="395287" y="1681162"/>
                        </a:cubicBezTo>
                        <a:cubicBezTo>
                          <a:pt x="392112" y="1685925"/>
                          <a:pt x="390232" y="1691874"/>
                          <a:pt x="385762" y="1695450"/>
                        </a:cubicBezTo>
                        <a:cubicBezTo>
                          <a:pt x="381842" y="1698586"/>
                          <a:pt x="376397" y="1699228"/>
                          <a:pt x="371475" y="1700212"/>
                        </a:cubicBezTo>
                        <a:cubicBezTo>
                          <a:pt x="360467" y="1702414"/>
                          <a:pt x="349250" y="1703387"/>
                          <a:pt x="338137" y="1704975"/>
                        </a:cubicBezTo>
                        <a:cubicBezTo>
                          <a:pt x="333375" y="1706562"/>
                          <a:pt x="327770" y="1706601"/>
                          <a:pt x="323850" y="1709737"/>
                        </a:cubicBezTo>
                        <a:cubicBezTo>
                          <a:pt x="319380" y="1713313"/>
                          <a:pt x="318372" y="1719978"/>
                          <a:pt x="314325" y="1724025"/>
                        </a:cubicBezTo>
                        <a:cubicBezTo>
                          <a:pt x="310278" y="1728072"/>
                          <a:pt x="304800" y="1730375"/>
                          <a:pt x="300037" y="1733550"/>
                        </a:cubicBezTo>
                        <a:cubicBezTo>
                          <a:pt x="296862" y="1738312"/>
                          <a:pt x="292099" y="1742281"/>
                          <a:pt x="290512" y="1747837"/>
                        </a:cubicBezTo>
                        <a:cubicBezTo>
                          <a:pt x="285750" y="1752600"/>
                          <a:pt x="281829" y="1758389"/>
                          <a:pt x="276225" y="1762125"/>
                        </a:cubicBezTo>
                        <a:cubicBezTo>
                          <a:pt x="272048" y="1764910"/>
                          <a:pt x="265857" y="1763751"/>
                          <a:pt x="261937" y="1766887"/>
                        </a:cubicBezTo>
                        <a:cubicBezTo>
                          <a:pt x="257467" y="1770463"/>
                          <a:pt x="256720" y="1777406"/>
                          <a:pt x="252412" y="1781175"/>
                        </a:cubicBezTo>
                        <a:cubicBezTo>
                          <a:pt x="229731" y="1801021"/>
                          <a:pt x="228459" y="1799070"/>
                          <a:pt x="204787" y="1804987"/>
                        </a:cubicBezTo>
                        <a:cubicBezTo>
                          <a:pt x="202927" y="1810567"/>
                          <a:pt x="192745" y="1845604"/>
                          <a:pt x="185737" y="1852612"/>
                        </a:cubicBezTo>
                        <a:cubicBezTo>
                          <a:pt x="183451" y="1854898"/>
                          <a:pt x="152576" y="1862087"/>
                          <a:pt x="152400" y="1862137"/>
                        </a:cubicBezTo>
                        <a:cubicBezTo>
                          <a:pt x="147573" y="1863516"/>
                          <a:pt x="142602" y="1864655"/>
                          <a:pt x="138112" y="1866900"/>
                        </a:cubicBezTo>
                        <a:cubicBezTo>
                          <a:pt x="124853" y="1873530"/>
                          <a:pt x="120069" y="1880181"/>
                          <a:pt x="109537" y="1890712"/>
                        </a:cubicBezTo>
                        <a:cubicBezTo>
                          <a:pt x="107950" y="1895475"/>
                          <a:pt x="105864" y="1900099"/>
                          <a:pt x="104775" y="1905000"/>
                        </a:cubicBezTo>
                        <a:cubicBezTo>
                          <a:pt x="102680" y="1914426"/>
                          <a:pt x="104803" y="1925191"/>
                          <a:pt x="100012" y="1933575"/>
                        </a:cubicBezTo>
                        <a:cubicBezTo>
                          <a:pt x="97521" y="1937933"/>
                          <a:pt x="90487" y="1936750"/>
                          <a:pt x="85725" y="1938337"/>
                        </a:cubicBezTo>
                        <a:cubicBezTo>
                          <a:pt x="80962" y="1943100"/>
                          <a:pt x="75173" y="1947021"/>
                          <a:pt x="71437" y="1952625"/>
                        </a:cubicBezTo>
                        <a:cubicBezTo>
                          <a:pt x="68652" y="1956802"/>
                          <a:pt x="70225" y="1963362"/>
                          <a:pt x="66675" y="1966912"/>
                        </a:cubicBezTo>
                        <a:cubicBezTo>
                          <a:pt x="58580" y="1975007"/>
                          <a:pt x="48960" y="1982342"/>
                          <a:pt x="38100" y="1985962"/>
                        </a:cubicBezTo>
                        <a:cubicBezTo>
                          <a:pt x="6157" y="1996610"/>
                          <a:pt x="18505" y="1990996"/>
                          <a:pt x="0" y="2000250"/>
                        </a:cubicBezTo>
                        <a:lnTo>
                          <a:pt x="0" y="1995487"/>
                        </a:lnTo>
                        <a:lnTo>
                          <a:pt x="0" y="1995487"/>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sp>
              <p:nvSpPr>
                <p:cNvPr id="35" name="34 Forma libre"/>
                <p:cNvSpPr/>
                <p:nvPr/>
              </p:nvSpPr>
              <p:spPr>
                <a:xfrm>
                  <a:off x="3534770" y="3575713"/>
                  <a:ext cx="1269242" cy="1453615"/>
                </a:xfrm>
                <a:custGeom>
                  <a:avLst/>
                  <a:gdLst>
                    <a:gd name="connsiteX0" fmla="*/ 1009934 w 1269242"/>
                    <a:gd name="connsiteY0" fmla="*/ 272956 h 1453615"/>
                    <a:gd name="connsiteX1" fmla="*/ 928048 w 1269242"/>
                    <a:gd name="connsiteY1" fmla="*/ 327547 h 1453615"/>
                    <a:gd name="connsiteX2" fmla="*/ 832514 w 1269242"/>
                    <a:gd name="connsiteY2" fmla="*/ 382138 h 1453615"/>
                    <a:gd name="connsiteX3" fmla="*/ 777923 w 1269242"/>
                    <a:gd name="connsiteY3" fmla="*/ 395786 h 1453615"/>
                    <a:gd name="connsiteX4" fmla="*/ 736979 w 1269242"/>
                    <a:gd name="connsiteY4" fmla="*/ 409433 h 1453615"/>
                    <a:gd name="connsiteX5" fmla="*/ 696036 w 1269242"/>
                    <a:gd name="connsiteY5" fmla="*/ 436729 h 1453615"/>
                    <a:gd name="connsiteX6" fmla="*/ 573206 w 1269242"/>
                    <a:gd name="connsiteY6" fmla="*/ 382138 h 1453615"/>
                    <a:gd name="connsiteX7" fmla="*/ 559558 w 1269242"/>
                    <a:gd name="connsiteY7" fmla="*/ 341194 h 1453615"/>
                    <a:gd name="connsiteX8" fmla="*/ 477672 w 1269242"/>
                    <a:gd name="connsiteY8" fmla="*/ 259308 h 1453615"/>
                    <a:gd name="connsiteX9" fmla="*/ 436729 w 1269242"/>
                    <a:gd name="connsiteY9" fmla="*/ 218365 h 1453615"/>
                    <a:gd name="connsiteX10" fmla="*/ 409433 w 1269242"/>
                    <a:gd name="connsiteY10" fmla="*/ 177421 h 1453615"/>
                    <a:gd name="connsiteX11" fmla="*/ 395785 w 1269242"/>
                    <a:gd name="connsiteY11" fmla="*/ 136478 h 1453615"/>
                    <a:gd name="connsiteX12" fmla="*/ 354842 w 1269242"/>
                    <a:gd name="connsiteY12" fmla="*/ 109183 h 1453615"/>
                    <a:gd name="connsiteX13" fmla="*/ 341194 w 1269242"/>
                    <a:gd name="connsiteY13" fmla="*/ 68239 h 1453615"/>
                    <a:gd name="connsiteX14" fmla="*/ 259308 w 1269242"/>
                    <a:gd name="connsiteY14" fmla="*/ 0 h 1453615"/>
                    <a:gd name="connsiteX15" fmla="*/ 245660 w 1269242"/>
                    <a:gd name="connsiteY15" fmla="*/ 81887 h 1453615"/>
                    <a:gd name="connsiteX16" fmla="*/ 204717 w 1269242"/>
                    <a:gd name="connsiteY16" fmla="*/ 95535 h 1453615"/>
                    <a:gd name="connsiteX17" fmla="*/ 109182 w 1269242"/>
                    <a:gd name="connsiteY17" fmla="*/ 81887 h 1453615"/>
                    <a:gd name="connsiteX18" fmla="*/ 13648 w 1269242"/>
                    <a:gd name="connsiteY18" fmla="*/ 68239 h 1453615"/>
                    <a:gd name="connsiteX19" fmla="*/ 0 w 1269242"/>
                    <a:gd name="connsiteY19" fmla="*/ 109183 h 1453615"/>
                    <a:gd name="connsiteX20" fmla="*/ 13648 w 1269242"/>
                    <a:gd name="connsiteY20" fmla="*/ 191069 h 1453615"/>
                    <a:gd name="connsiteX21" fmla="*/ 54591 w 1269242"/>
                    <a:gd name="connsiteY21" fmla="*/ 218365 h 1453615"/>
                    <a:gd name="connsiteX22" fmla="*/ 232012 w 1269242"/>
                    <a:gd name="connsiteY22" fmla="*/ 245660 h 1453615"/>
                    <a:gd name="connsiteX23" fmla="*/ 272955 w 1269242"/>
                    <a:gd name="connsiteY23" fmla="*/ 272956 h 1453615"/>
                    <a:gd name="connsiteX24" fmla="*/ 286603 w 1269242"/>
                    <a:gd name="connsiteY24" fmla="*/ 313899 h 1453615"/>
                    <a:gd name="connsiteX25" fmla="*/ 300251 w 1269242"/>
                    <a:gd name="connsiteY25" fmla="*/ 532263 h 1453615"/>
                    <a:gd name="connsiteX26" fmla="*/ 327546 w 1269242"/>
                    <a:gd name="connsiteY26" fmla="*/ 573206 h 1453615"/>
                    <a:gd name="connsiteX27" fmla="*/ 409433 w 1269242"/>
                    <a:gd name="connsiteY27" fmla="*/ 627797 h 1453615"/>
                    <a:gd name="connsiteX28" fmla="*/ 450376 w 1269242"/>
                    <a:gd name="connsiteY28" fmla="*/ 709684 h 1453615"/>
                    <a:gd name="connsiteX29" fmla="*/ 464024 w 1269242"/>
                    <a:gd name="connsiteY29" fmla="*/ 818866 h 1453615"/>
                    <a:gd name="connsiteX30" fmla="*/ 504967 w 1269242"/>
                    <a:gd name="connsiteY30" fmla="*/ 832514 h 1453615"/>
                    <a:gd name="connsiteX31" fmla="*/ 586854 w 1269242"/>
                    <a:gd name="connsiteY31" fmla="*/ 887105 h 1453615"/>
                    <a:gd name="connsiteX32" fmla="*/ 614149 w 1269242"/>
                    <a:gd name="connsiteY32" fmla="*/ 928048 h 1453615"/>
                    <a:gd name="connsiteX33" fmla="*/ 655093 w 1269242"/>
                    <a:gd name="connsiteY33" fmla="*/ 941696 h 1453615"/>
                    <a:gd name="connsiteX34" fmla="*/ 736979 w 1269242"/>
                    <a:gd name="connsiteY34" fmla="*/ 982639 h 1453615"/>
                    <a:gd name="connsiteX35" fmla="*/ 791570 w 1269242"/>
                    <a:gd name="connsiteY35" fmla="*/ 1064526 h 1453615"/>
                    <a:gd name="connsiteX36" fmla="*/ 805218 w 1269242"/>
                    <a:gd name="connsiteY36" fmla="*/ 1105469 h 1453615"/>
                    <a:gd name="connsiteX37" fmla="*/ 859809 w 1269242"/>
                    <a:gd name="connsiteY37" fmla="*/ 1187356 h 1453615"/>
                    <a:gd name="connsiteX38" fmla="*/ 887105 w 1269242"/>
                    <a:gd name="connsiteY38" fmla="*/ 1228299 h 1453615"/>
                    <a:gd name="connsiteX39" fmla="*/ 900752 w 1269242"/>
                    <a:gd name="connsiteY39" fmla="*/ 1405720 h 1453615"/>
                    <a:gd name="connsiteX40" fmla="*/ 941696 w 1269242"/>
                    <a:gd name="connsiteY40" fmla="*/ 1446663 h 1453615"/>
                    <a:gd name="connsiteX41" fmla="*/ 1078173 w 1269242"/>
                    <a:gd name="connsiteY41" fmla="*/ 1433015 h 1453615"/>
                    <a:gd name="connsiteX42" fmla="*/ 1119117 w 1269242"/>
                    <a:gd name="connsiteY42" fmla="*/ 1405720 h 1453615"/>
                    <a:gd name="connsiteX43" fmla="*/ 1146412 w 1269242"/>
                    <a:gd name="connsiteY43" fmla="*/ 1310186 h 1453615"/>
                    <a:gd name="connsiteX44" fmla="*/ 1228299 w 1269242"/>
                    <a:gd name="connsiteY44" fmla="*/ 1269242 h 1453615"/>
                    <a:gd name="connsiteX45" fmla="*/ 1269242 w 1269242"/>
                    <a:gd name="connsiteY45" fmla="*/ 1241947 h 1453615"/>
                    <a:gd name="connsiteX46" fmla="*/ 1255594 w 1269242"/>
                    <a:gd name="connsiteY46" fmla="*/ 1201003 h 1453615"/>
                    <a:gd name="connsiteX47" fmla="*/ 1214651 w 1269242"/>
                    <a:gd name="connsiteY47" fmla="*/ 1187356 h 1453615"/>
                    <a:gd name="connsiteX48" fmla="*/ 1050878 w 1269242"/>
                    <a:gd name="connsiteY48" fmla="*/ 1173708 h 1453615"/>
                    <a:gd name="connsiteX49" fmla="*/ 996287 w 1269242"/>
                    <a:gd name="connsiteY49" fmla="*/ 1160060 h 1453615"/>
                    <a:gd name="connsiteX50" fmla="*/ 941696 w 1269242"/>
                    <a:gd name="connsiteY50" fmla="*/ 1078174 h 1453615"/>
                    <a:gd name="connsiteX51" fmla="*/ 955343 w 1269242"/>
                    <a:gd name="connsiteY51" fmla="*/ 1009935 h 1453615"/>
                    <a:gd name="connsiteX52" fmla="*/ 982639 w 1269242"/>
                    <a:gd name="connsiteY52" fmla="*/ 723332 h 1453615"/>
                    <a:gd name="connsiteX53" fmla="*/ 1064526 w 1269242"/>
                    <a:gd name="connsiteY53" fmla="*/ 655093 h 1453615"/>
                    <a:gd name="connsiteX54" fmla="*/ 1091821 w 1269242"/>
                    <a:gd name="connsiteY54" fmla="*/ 614150 h 1453615"/>
                    <a:gd name="connsiteX55" fmla="*/ 1119117 w 1269242"/>
                    <a:gd name="connsiteY55" fmla="*/ 532263 h 1453615"/>
                    <a:gd name="connsiteX56" fmla="*/ 1105469 w 1269242"/>
                    <a:gd name="connsiteY56" fmla="*/ 395786 h 1453615"/>
                    <a:gd name="connsiteX57" fmla="*/ 1064526 w 1269242"/>
                    <a:gd name="connsiteY57" fmla="*/ 368490 h 1453615"/>
                    <a:gd name="connsiteX58" fmla="*/ 1009934 w 1269242"/>
                    <a:gd name="connsiteY58" fmla="*/ 272956 h 14536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1269242" h="1453615">
                      <a:moveTo>
                        <a:pt x="1009934" y="272956"/>
                      </a:moveTo>
                      <a:cubicBezTo>
                        <a:pt x="987188" y="266132"/>
                        <a:pt x="1007051" y="288045"/>
                        <a:pt x="928048" y="327547"/>
                      </a:cubicBezTo>
                      <a:cubicBezTo>
                        <a:pt x="848859" y="367142"/>
                        <a:pt x="928218" y="346248"/>
                        <a:pt x="832514" y="382138"/>
                      </a:cubicBezTo>
                      <a:cubicBezTo>
                        <a:pt x="814951" y="388724"/>
                        <a:pt x="795958" y="390633"/>
                        <a:pt x="777923" y="395786"/>
                      </a:cubicBezTo>
                      <a:cubicBezTo>
                        <a:pt x="764090" y="399738"/>
                        <a:pt x="750627" y="404884"/>
                        <a:pt x="736979" y="409433"/>
                      </a:cubicBezTo>
                      <a:cubicBezTo>
                        <a:pt x="723331" y="418532"/>
                        <a:pt x="712338" y="434918"/>
                        <a:pt x="696036" y="436729"/>
                      </a:cubicBezTo>
                      <a:cubicBezTo>
                        <a:pt x="620342" y="445140"/>
                        <a:pt x="616118" y="425050"/>
                        <a:pt x="573206" y="382138"/>
                      </a:cubicBezTo>
                      <a:cubicBezTo>
                        <a:pt x="568657" y="368490"/>
                        <a:pt x="568390" y="352550"/>
                        <a:pt x="559558" y="341194"/>
                      </a:cubicBezTo>
                      <a:cubicBezTo>
                        <a:pt x="535859" y="310724"/>
                        <a:pt x="504967" y="286603"/>
                        <a:pt x="477672" y="259308"/>
                      </a:cubicBezTo>
                      <a:cubicBezTo>
                        <a:pt x="464024" y="245660"/>
                        <a:pt x="447435" y="234424"/>
                        <a:pt x="436729" y="218365"/>
                      </a:cubicBezTo>
                      <a:cubicBezTo>
                        <a:pt x="427630" y="204717"/>
                        <a:pt x="416769" y="192092"/>
                        <a:pt x="409433" y="177421"/>
                      </a:cubicBezTo>
                      <a:cubicBezTo>
                        <a:pt x="402999" y="164554"/>
                        <a:pt x="404772" y="147711"/>
                        <a:pt x="395785" y="136478"/>
                      </a:cubicBezTo>
                      <a:cubicBezTo>
                        <a:pt x="385538" y="123670"/>
                        <a:pt x="368490" y="118281"/>
                        <a:pt x="354842" y="109183"/>
                      </a:cubicBezTo>
                      <a:cubicBezTo>
                        <a:pt x="350293" y="95535"/>
                        <a:pt x="349174" y="80209"/>
                        <a:pt x="341194" y="68239"/>
                      </a:cubicBezTo>
                      <a:cubicBezTo>
                        <a:pt x="320178" y="36715"/>
                        <a:pt x="289518" y="20141"/>
                        <a:pt x="259308" y="0"/>
                      </a:cubicBezTo>
                      <a:cubicBezTo>
                        <a:pt x="254759" y="27296"/>
                        <a:pt x="259389" y="57861"/>
                        <a:pt x="245660" y="81887"/>
                      </a:cubicBezTo>
                      <a:cubicBezTo>
                        <a:pt x="238523" y="94378"/>
                        <a:pt x="219103" y="95535"/>
                        <a:pt x="204717" y="95535"/>
                      </a:cubicBezTo>
                      <a:cubicBezTo>
                        <a:pt x="172549" y="95535"/>
                        <a:pt x="141027" y="86436"/>
                        <a:pt x="109182" y="81887"/>
                      </a:cubicBezTo>
                      <a:cubicBezTo>
                        <a:pt x="75752" y="59600"/>
                        <a:pt x="57713" y="32986"/>
                        <a:pt x="13648" y="68239"/>
                      </a:cubicBezTo>
                      <a:cubicBezTo>
                        <a:pt x="2414" y="77226"/>
                        <a:pt x="4549" y="95535"/>
                        <a:pt x="0" y="109183"/>
                      </a:cubicBezTo>
                      <a:cubicBezTo>
                        <a:pt x="4549" y="136478"/>
                        <a:pt x="1273" y="166319"/>
                        <a:pt x="13648" y="191069"/>
                      </a:cubicBezTo>
                      <a:cubicBezTo>
                        <a:pt x="20983" y="205740"/>
                        <a:pt x="39920" y="211030"/>
                        <a:pt x="54591" y="218365"/>
                      </a:cubicBezTo>
                      <a:cubicBezTo>
                        <a:pt x="103772" y="242956"/>
                        <a:pt x="192884" y="241747"/>
                        <a:pt x="232012" y="245660"/>
                      </a:cubicBezTo>
                      <a:cubicBezTo>
                        <a:pt x="245660" y="254759"/>
                        <a:pt x="262708" y="260148"/>
                        <a:pt x="272955" y="272956"/>
                      </a:cubicBezTo>
                      <a:cubicBezTo>
                        <a:pt x="281942" y="284190"/>
                        <a:pt x="285097" y="299592"/>
                        <a:pt x="286603" y="313899"/>
                      </a:cubicBezTo>
                      <a:cubicBezTo>
                        <a:pt x="294238" y="386428"/>
                        <a:pt x="288877" y="460225"/>
                        <a:pt x="300251" y="532263"/>
                      </a:cubicBezTo>
                      <a:cubicBezTo>
                        <a:pt x="302809" y="548465"/>
                        <a:pt x="317045" y="560605"/>
                        <a:pt x="327546" y="573206"/>
                      </a:cubicBezTo>
                      <a:cubicBezTo>
                        <a:pt x="366866" y="620391"/>
                        <a:pt x="358971" y="610977"/>
                        <a:pt x="409433" y="627797"/>
                      </a:cubicBezTo>
                      <a:cubicBezTo>
                        <a:pt x="431288" y="660579"/>
                        <a:pt x="443313" y="670836"/>
                        <a:pt x="450376" y="709684"/>
                      </a:cubicBezTo>
                      <a:cubicBezTo>
                        <a:pt x="456937" y="745770"/>
                        <a:pt x="449128" y="785350"/>
                        <a:pt x="464024" y="818866"/>
                      </a:cubicBezTo>
                      <a:cubicBezTo>
                        <a:pt x="469867" y="832012"/>
                        <a:pt x="492391" y="825528"/>
                        <a:pt x="504967" y="832514"/>
                      </a:cubicBezTo>
                      <a:cubicBezTo>
                        <a:pt x="533644" y="848446"/>
                        <a:pt x="586854" y="887105"/>
                        <a:pt x="586854" y="887105"/>
                      </a:cubicBezTo>
                      <a:cubicBezTo>
                        <a:pt x="595952" y="900753"/>
                        <a:pt x="601341" y="917802"/>
                        <a:pt x="614149" y="928048"/>
                      </a:cubicBezTo>
                      <a:cubicBezTo>
                        <a:pt x="625383" y="937035"/>
                        <a:pt x="642226" y="935262"/>
                        <a:pt x="655093" y="941696"/>
                      </a:cubicBezTo>
                      <a:cubicBezTo>
                        <a:pt x="760923" y="994610"/>
                        <a:pt x="634064" y="948333"/>
                        <a:pt x="736979" y="982639"/>
                      </a:cubicBezTo>
                      <a:cubicBezTo>
                        <a:pt x="755176" y="1009935"/>
                        <a:pt x="781196" y="1033404"/>
                        <a:pt x="791570" y="1064526"/>
                      </a:cubicBezTo>
                      <a:cubicBezTo>
                        <a:pt x="796119" y="1078174"/>
                        <a:pt x="798232" y="1092893"/>
                        <a:pt x="805218" y="1105469"/>
                      </a:cubicBezTo>
                      <a:cubicBezTo>
                        <a:pt x="821150" y="1134146"/>
                        <a:pt x="841612" y="1160060"/>
                        <a:pt x="859809" y="1187356"/>
                      </a:cubicBezTo>
                      <a:lnTo>
                        <a:pt x="887105" y="1228299"/>
                      </a:lnTo>
                      <a:cubicBezTo>
                        <a:pt x="891654" y="1287439"/>
                        <a:pt x="886366" y="1348176"/>
                        <a:pt x="900752" y="1405720"/>
                      </a:cubicBezTo>
                      <a:cubicBezTo>
                        <a:pt x="905433" y="1424445"/>
                        <a:pt x="922619" y="1443728"/>
                        <a:pt x="941696" y="1446663"/>
                      </a:cubicBezTo>
                      <a:cubicBezTo>
                        <a:pt x="986884" y="1453615"/>
                        <a:pt x="1032681" y="1437564"/>
                        <a:pt x="1078173" y="1433015"/>
                      </a:cubicBezTo>
                      <a:cubicBezTo>
                        <a:pt x="1091821" y="1423917"/>
                        <a:pt x="1108870" y="1418528"/>
                        <a:pt x="1119117" y="1405720"/>
                      </a:cubicBezTo>
                      <a:cubicBezTo>
                        <a:pt x="1133065" y="1388285"/>
                        <a:pt x="1136615" y="1324881"/>
                        <a:pt x="1146412" y="1310186"/>
                      </a:cubicBezTo>
                      <a:cubicBezTo>
                        <a:pt x="1165969" y="1280851"/>
                        <a:pt x="1201050" y="1282866"/>
                        <a:pt x="1228299" y="1269242"/>
                      </a:cubicBezTo>
                      <a:cubicBezTo>
                        <a:pt x="1242970" y="1261907"/>
                        <a:pt x="1255594" y="1251045"/>
                        <a:pt x="1269242" y="1241947"/>
                      </a:cubicBezTo>
                      <a:cubicBezTo>
                        <a:pt x="1264693" y="1228299"/>
                        <a:pt x="1265767" y="1211176"/>
                        <a:pt x="1255594" y="1201003"/>
                      </a:cubicBezTo>
                      <a:cubicBezTo>
                        <a:pt x="1245422" y="1190831"/>
                        <a:pt x="1228911" y="1189257"/>
                        <a:pt x="1214651" y="1187356"/>
                      </a:cubicBezTo>
                      <a:cubicBezTo>
                        <a:pt x="1160351" y="1180116"/>
                        <a:pt x="1105469" y="1178257"/>
                        <a:pt x="1050878" y="1173708"/>
                      </a:cubicBezTo>
                      <a:cubicBezTo>
                        <a:pt x="1032681" y="1169159"/>
                        <a:pt x="1010403" y="1172412"/>
                        <a:pt x="996287" y="1160060"/>
                      </a:cubicBezTo>
                      <a:cubicBezTo>
                        <a:pt x="971599" y="1138458"/>
                        <a:pt x="941696" y="1078174"/>
                        <a:pt x="941696" y="1078174"/>
                      </a:cubicBezTo>
                      <a:cubicBezTo>
                        <a:pt x="946245" y="1055428"/>
                        <a:pt x="952684" y="1032979"/>
                        <a:pt x="955343" y="1009935"/>
                      </a:cubicBezTo>
                      <a:cubicBezTo>
                        <a:pt x="966343" y="914601"/>
                        <a:pt x="914781" y="791191"/>
                        <a:pt x="982639" y="723332"/>
                      </a:cubicBezTo>
                      <a:cubicBezTo>
                        <a:pt x="1035180" y="670789"/>
                        <a:pt x="1007522" y="693094"/>
                        <a:pt x="1064526" y="655093"/>
                      </a:cubicBezTo>
                      <a:cubicBezTo>
                        <a:pt x="1073624" y="641445"/>
                        <a:pt x="1085159" y="629139"/>
                        <a:pt x="1091821" y="614150"/>
                      </a:cubicBezTo>
                      <a:cubicBezTo>
                        <a:pt x="1103506" y="587858"/>
                        <a:pt x="1119117" y="532263"/>
                        <a:pt x="1119117" y="532263"/>
                      </a:cubicBezTo>
                      <a:cubicBezTo>
                        <a:pt x="1114568" y="486771"/>
                        <a:pt x="1119927" y="439159"/>
                        <a:pt x="1105469" y="395786"/>
                      </a:cubicBezTo>
                      <a:cubicBezTo>
                        <a:pt x="1100282" y="380225"/>
                        <a:pt x="1075327" y="380834"/>
                        <a:pt x="1064526" y="368490"/>
                      </a:cubicBezTo>
                      <a:cubicBezTo>
                        <a:pt x="1007411" y="303215"/>
                        <a:pt x="1032680" y="279780"/>
                        <a:pt x="1009934" y="272956"/>
                      </a:cubicBezTo>
                      <a:close/>
                    </a:path>
                  </a:pathLst>
                </a:custGeom>
                <a:solidFill>
                  <a:srgbClr val="92D050">
                    <a:alpha val="45098"/>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nvGrpSpPr>
                <p:cNvPr id="48297" name="39 Grupo"/>
                <p:cNvGrpSpPr>
                  <a:grpSpLocks/>
                </p:cNvGrpSpPr>
                <p:nvPr/>
              </p:nvGrpSpPr>
              <p:grpSpPr bwMode="auto">
                <a:xfrm>
                  <a:off x="2096239" y="1021307"/>
                  <a:ext cx="1208952" cy="952043"/>
                  <a:chOff x="2096239" y="1021307"/>
                  <a:chExt cx="1208952" cy="952043"/>
                </a:xfrm>
              </p:grpSpPr>
              <p:sp>
                <p:nvSpPr>
                  <p:cNvPr id="36" name="35 Forma libre"/>
                  <p:cNvSpPr/>
                  <p:nvPr/>
                </p:nvSpPr>
                <p:spPr>
                  <a:xfrm>
                    <a:off x="2934791" y="1021307"/>
                    <a:ext cx="370400" cy="461959"/>
                  </a:xfrm>
                  <a:custGeom>
                    <a:avLst/>
                    <a:gdLst>
                      <a:gd name="connsiteX0" fmla="*/ 272433 w 370400"/>
                      <a:gd name="connsiteY0" fmla="*/ 2275 h 461959"/>
                      <a:gd name="connsiteX1" fmla="*/ 135955 w 370400"/>
                      <a:gd name="connsiteY1" fmla="*/ 15923 h 461959"/>
                      <a:gd name="connsiteX2" fmla="*/ 95012 w 370400"/>
                      <a:gd name="connsiteY2" fmla="*/ 56866 h 461959"/>
                      <a:gd name="connsiteX3" fmla="*/ 26773 w 370400"/>
                      <a:gd name="connsiteY3" fmla="*/ 138753 h 461959"/>
                      <a:gd name="connsiteX4" fmla="*/ 26773 w 370400"/>
                      <a:gd name="connsiteY4" fmla="*/ 275230 h 461959"/>
                      <a:gd name="connsiteX5" fmla="*/ 40421 w 370400"/>
                      <a:gd name="connsiteY5" fmla="*/ 425356 h 461959"/>
                      <a:gd name="connsiteX6" fmla="*/ 81364 w 370400"/>
                      <a:gd name="connsiteY6" fmla="*/ 439003 h 461959"/>
                      <a:gd name="connsiteX7" fmla="*/ 340672 w 370400"/>
                      <a:gd name="connsiteY7" fmla="*/ 425356 h 461959"/>
                      <a:gd name="connsiteX8" fmla="*/ 286081 w 370400"/>
                      <a:gd name="connsiteY8" fmla="*/ 343469 h 461959"/>
                      <a:gd name="connsiteX9" fmla="*/ 258785 w 370400"/>
                      <a:gd name="connsiteY9" fmla="*/ 302526 h 461959"/>
                      <a:gd name="connsiteX10" fmla="*/ 272433 w 370400"/>
                      <a:gd name="connsiteY10" fmla="*/ 247935 h 461959"/>
                      <a:gd name="connsiteX11" fmla="*/ 286081 w 370400"/>
                      <a:gd name="connsiteY11" fmla="*/ 206992 h 461959"/>
                      <a:gd name="connsiteX12" fmla="*/ 258785 w 370400"/>
                      <a:gd name="connsiteY12" fmla="*/ 166048 h 461959"/>
                      <a:gd name="connsiteX13" fmla="*/ 245137 w 370400"/>
                      <a:gd name="connsiteY13" fmla="*/ 125105 h 461959"/>
                      <a:gd name="connsiteX14" fmla="*/ 258785 w 370400"/>
                      <a:gd name="connsiteY14" fmla="*/ 70514 h 461959"/>
                      <a:gd name="connsiteX15" fmla="*/ 272433 w 370400"/>
                      <a:gd name="connsiteY15" fmla="*/ 29571 h 461959"/>
                      <a:gd name="connsiteX16" fmla="*/ 272433 w 370400"/>
                      <a:gd name="connsiteY16" fmla="*/ 2275 h 461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70400" h="461959">
                        <a:moveTo>
                          <a:pt x="272433" y="2275"/>
                        </a:moveTo>
                        <a:cubicBezTo>
                          <a:pt x="249687" y="0"/>
                          <a:pt x="179653" y="2478"/>
                          <a:pt x="135955" y="15923"/>
                        </a:cubicBezTo>
                        <a:cubicBezTo>
                          <a:pt x="117508" y="21599"/>
                          <a:pt x="107368" y="42039"/>
                          <a:pt x="95012" y="56866"/>
                        </a:cubicBezTo>
                        <a:cubicBezTo>
                          <a:pt x="0" y="170879"/>
                          <a:pt x="146397" y="19126"/>
                          <a:pt x="26773" y="138753"/>
                        </a:cubicBezTo>
                        <a:cubicBezTo>
                          <a:pt x="1783" y="213720"/>
                          <a:pt x="13704" y="157613"/>
                          <a:pt x="26773" y="275230"/>
                        </a:cubicBezTo>
                        <a:cubicBezTo>
                          <a:pt x="32322" y="325171"/>
                          <a:pt x="24531" y="377686"/>
                          <a:pt x="40421" y="425356"/>
                        </a:cubicBezTo>
                        <a:cubicBezTo>
                          <a:pt x="44970" y="439004"/>
                          <a:pt x="67716" y="434454"/>
                          <a:pt x="81364" y="439003"/>
                        </a:cubicBezTo>
                        <a:cubicBezTo>
                          <a:pt x="167800" y="434454"/>
                          <a:pt x="262237" y="461959"/>
                          <a:pt x="340672" y="425356"/>
                        </a:cubicBezTo>
                        <a:cubicBezTo>
                          <a:pt x="370400" y="411483"/>
                          <a:pt x="304278" y="370765"/>
                          <a:pt x="286081" y="343469"/>
                        </a:cubicBezTo>
                        <a:lnTo>
                          <a:pt x="258785" y="302526"/>
                        </a:lnTo>
                        <a:cubicBezTo>
                          <a:pt x="263334" y="284329"/>
                          <a:pt x="267280" y="265970"/>
                          <a:pt x="272433" y="247935"/>
                        </a:cubicBezTo>
                        <a:cubicBezTo>
                          <a:pt x="276385" y="234103"/>
                          <a:pt x="288446" y="221182"/>
                          <a:pt x="286081" y="206992"/>
                        </a:cubicBezTo>
                        <a:cubicBezTo>
                          <a:pt x="283384" y="190812"/>
                          <a:pt x="266121" y="180719"/>
                          <a:pt x="258785" y="166048"/>
                        </a:cubicBezTo>
                        <a:cubicBezTo>
                          <a:pt x="252351" y="153181"/>
                          <a:pt x="249686" y="138753"/>
                          <a:pt x="245137" y="125105"/>
                        </a:cubicBezTo>
                        <a:cubicBezTo>
                          <a:pt x="249686" y="106908"/>
                          <a:pt x="253632" y="88549"/>
                          <a:pt x="258785" y="70514"/>
                        </a:cubicBezTo>
                        <a:cubicBezTo>
                          <a:pt x="262737" y="56682"/>
                          <a:pt x="272433" y="43957"/>
                          <a:pt x="272433" y="29571"/>
                        </a:cubicBezTo>
                        <a:cubicBezTo>
                          <a:pt x="272433" y="15185"/>
                          <a:pt x="295179" y="4550"/>
                          <a:pt x="272433" y="2275"/>
                        </a:cubicBezTo>
                        <a:close/>
                      </a:path>
                    </a:pathLst>
                  </a:custGeom>
                  <a:solidFill>
                    <a:srgbClr val="00B050">
                      <a:alpha val="56078"/>
                    </a:srgbClr>
                  </a:solidFill>
                  <a:ln>
                    <a:solidFill>
                      <a:srgbClr val="00B050">
                        <a:alpha val="56078"/>
                      </a:srgb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37" name="36 Forma libre"/>
                  <p:cNvSpPr/>
                  <p:nvPr/>
                </p:nvSpPr>
                <p:spPr>
                  <a:xfrm>
                    <a:off x="2096239" y="1132764"/>
                    <a:ext cx="455892" cy="840586"/>
                  </a:xfrm>
                  <a:custGeom>
                    <a:avLst/>
                    <a:gdLst>
                      <a:gd name="connsiteX0" fmla="*/ 196585 w 455892"/>
                      <a:gd name="connsiteY0" fmla="*/ 218364 h 840586"/>
                      <a:gd name="connsiteX1" fmla="*/ 182937 w 455892"/>
                      <a:gd name="connsiteY1" fmla="*/ 259308 h 840586"/>
                      <a:gd name="connsiteX2" fmla="*/ 169289 w 455892"/>
                      <a:gd name="connsiteY2" fmla="*/ 327546 h 840586"/>
                      <a:gd name="connsiteX3" fmla="*/ 141994 w 455892"/>
                      <a:gd name="connsiteY3" fmla="*/ 368490 h 840586"/>
                      <a:gd name="connsiteX4" fmla="*/ 87403 w 455892"/>
                      <a:gd name="connsiteY4" fmla="*/ 491320 h 840586"/>
                      <a:gd name="connsiteX5" fmla="*/ 46460 w 455892"/>
                      <a:gd name="connsiteY5" fmla="*/ 532263 h 840586"/>
                      <a:gd name="connsiteX6" fmla="*/ 46460 w 455892"/>
                      <a:gd name="connsiteY6" fmla="*/ 818866 h 840586"/>
                      <a:gd name="connsiteX7" fmla="*/ 114698 w 455892"/>
                      <a:gd name="connsiteY7" fmla="*/ 805218 h 840586"/>
                      <a:gd name="connsiteX8" fmla="*/ 182937 w 455892"/>
                      <a:gd name="connsiteY8" fmla="*/ 696036 h 840586"/>
                      <a:gd name="connsiteX9" fmla="*/ 210233 w 455892"/>
                      <a:gd name="connsiteY9" fmla="*/ 655093 h 840586"/>
                      <a:gd name="connsiteX10" fmla="*/ 223880 w 455892"/>
                      <a:gd name="connsiteY10" fmla="*/ 614149 h 840586"/>
                      <a:gd name="connsiteX11" fmla="*/ 346710 w 455892"/>
                      <a:gd name="connsiteY11" fmla="*/ 504967 h 840586"/>
                      <a:gd name="connsiteX12" fmla="*/ 414949 w 455892"/>
                      <a:gd name="connsiteY12" fmla="*/ 423081 h 840586"/>
                      <a:gd name="connsiteX13" fmla="*/ 455892 w 455892"/>
                      <a:gd name="connsiteY13" fmla="*/ 382137 h 840586"/>
                      <a:gd name="connsiteX14" fmla="*/ 428597 w 455892"/>
                      <a:gd name="connsiteY14" fmla="*/ 300251 h 840586"/>
                      <a:gd name="connsiteX15" fmla="*/ 414949 w 455892"/>
                      <a:gd name="connsiteY15" fmla="*/ 218364 h 840586"/>
                      <a:gd name="connsiteX16" fmla="*/ 387654 w 455892"/>
                      <a:gd name="connsiteY16" fmla="*/ 177421 h 840586"/>
                      <a:gd name="connsiteX17" fmla="*/ 374006 w 455892"/>
                      <a:gd name="connsiteY17" fmla="*/ 136478 h 840586"/>
                      <a:gd name="connsiteX18" fmla="*/ 374006 w 455892"/>
                      <a:gd name="connsiteY18" fmla="*/ 27296 h 840586"/>
                      <a:gd name="connsiteX19" fmla="*/ 333062 w 455892"/>
                      <a:gd name="connsiteY19" fmla="*/ 0 h 840586"/>
                      <a:gd name="connsiteX20" fmla="*/ 292119 w 455892"/>
                      <a:gd name="connsiteY20" fmla="*/ 13648 h 840586"/>
                      <a:gd name="connsiteX21" fmla="*/ 237528 w 455892"/>
                      <a:gd name="connsiteY21" fmla="*/ 27296 h 840586"/>
                      <a:gd name="connsiteX22" fmla="*/ 196585 w 455892"/>
                      <a:gd name="connsiteY22" fmla="*/ 54591 h 840586"/>
                      <a:gd name="connsiteX23" fmla="*/ 169289 w 455892"/>
                      <a:gd name="connsiteY23" fmla="*/ 95535 h 840586"/>
                      <a:gd name="connsiteX24" fmla="*/ 210233 w 455892"/>
                      <a:gd name="connsiteY24" fmla="*/ 177421 h 840586"/>
                      <a:gd name="connsiteX25" fmla="*/ 196585 w 455892"/>
                      <a:gd name="connsiteY25" fmla="*/ 218364 h 8405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55892" h="840586">
                        <a:moveTo>
                          <a:pt x="196585" y="218364"/>
                        </a:moveTo>
                        <a:cubicBezTo>
                          <a:pt x="192036" y="232012"/>
                          <a:pt x="186426" y="245351"/>
                          <a:pt x="182937" y="259308"/>
                        </a:cubicBezTo>
                        <a:cubicBezTo>
                          <a:pt x="177311" y="281812"/>
                          <a:pt x="177434" y="305826"/>
                          <a:pt x="169289" y="327546"/>
                        </a:cubicBezTo>
                        <a:cubicBezTo>
                          <a:pt x="163530" y="342904"/>
                          <a:pt x="148656" y="353501"/>
                          <a:pt x="141994" y="368490"/>
                        </a:cubicBezTo>
                        <a:cubicBezTo>
                          <a:pt x="107991" y="444996"/>
                          <a:pt x="131524" y="438374"/>
                          <a:pt x="87403" y="491320"/>
                        </a:cubicBezTo>
                        <a:cubicBezTo>
                          <a:pt x="75047" y="506147"/>
                          <a:pt x="60108" y="518615"/>
                          <a:pt x="46460" y="532263"/>
                        </a:cubicBezTo>
                        <a:cubicBezTo>
                          <a:pt x="21700" y="631301"/>
                          <a:pt x="0" y="694971"/>
                          <a:pt x="46460" y="818866"/>
                        </a:cubicBezTo>
                        <a:cubicBezTo>
                          <a:pt x="54605" y="840586"/>
                          <a:pt x="91952" y="809767"/>
                          <a:pt x="114698" y="805218"/>
                        </a:cubicBezTo>
                        <a:cubicBezTo>
                          <a:pt x="147181" y="707771"/>
                          <a:pt x="118055" y="739292"/>
                          <a:pt x="182937" y="696036"/>
                        </a:cubicBezTo>
                        <a:cubicBezTo>
                          <a:pt x="192036" y="682388"/>
                          <a:pt x="202898" y="669764"/>
                          <a:pt x="210233" y="655093"/>
                        </a:cubicBezTo>
                        <a:cubicBezTo>
                          <a:pt x="216667" y="642226"/>
                          <a:pt x="215048" y="625505"/>
                          <a:pt x="223880" y="614149"/>
                        </a:cubicBezTo>
                        <a:cubicBezTo>
                          <a:pt x="321658" y="488434"/>
                          <a:pt x="271825" y="567371"/>
                          <a:pt x="346710" y="504967"/>
                        </a:cubicBezTo>
                        <a:cubicBezTo>
                          <a:pt x="411958" y="450594"/>
                          <a:pt x="366150" y="481640"/>
                          <a:pt x="414949" y="423081"/>
                        </a:cubicBezTo>
                        <a:cubicBezTo>
                          <a:pt x="427305" y="408253"/>
                          <a:pt x="442244" y="395785"/>
                          <a:pt x="455892" y="382137"/>
                        </a:cubicBezTo>
                        <a:cubicBezTo>
                          <a:pt x="446794" y="354842"/>
                          <a:pt x="433327" y="328631"/>
                          <a:pt x="428597" y="300251"/>
                        </a:cubicBezTo>
                        <a:cubicBezTo>
                          <a:pt x="424048" y="272955"/>
                          <a:pt x="423700" y="244616"/>
                          <a:pt x="414949" y="218364"/>
                        </a:cubicBezTo>
                        <a:cubicBezTo>
                          <a:pt x="409762" y="202803"/>
                          <a:pt x="394989" y="192092"/>
                          <a:pt x="387654" y="177421"/>
                        </a:cubicBezTo>
                        <a:cubicBezTo>
                          <a:pt x="381220" y="164554"/>
                          <a:pt x="378555" y="150126"/>
                          <a:pt x="374006" y="136478"/>
                        </a:cubicBezTo>
                        <a:cubicBezTo>
                          <a:pt x="388001" y="94493"/>
                          <a:pt x="401744" y="75837"/>
                          <a:pt x="374006" y="27296"/>
                        </a:cubicBezTo>
                        <a:cubicBezTo>
                          <a:pt x="365868" y="13054"/>
                          <a:pt x="346710" y="9099"/>
                          <a:pt x="333062" y="0"/>
                        </a:cubicBezTo>
                        <a:cubicBezTo>
                          <a:pt x="319414" y="4549"/>
                          <a:pt x="305951" y="9696"/>
                          <a:pt x="292119" y="13648"/>
                        </a:cubicBezTo>
                        <a:cubicBezTo>
                          <a:pt x="274084" y="18801"/>
                          <a:pt x="254768" y="19907"/>
                          <a:pt x="237528" y="27296"/>
                        </a:cubicBezTo>
                        <a:cubicBezTo>
                          <a:pt x="222452" y="33757"/>
                          <a:pt x="210233" y="45493"/>
                          <a:pt x="196585" y="54591"/>
                        </a:cubicBezTo>
                        <a:cubicBezTo>
                          <a:pt x="187486" y="68239"/>
                          <a:pt x="171986" y="79355"/>
                          <a:pt x="169289" y="95535"/>
                        </a:cubicBezTo>
                        <a:cubicBezTo>
                          <a:pt x="165522" y="118137"/>
                          <a:pt x="200727" y="163163"/>
                          <a:pt x="210233" y="177421"/>
                        </a:cubicBezTo>
                        <a:lnTo>
                          <a:pt x="196585" y="218364"/>
                        </a:lnTo>
                        <a:close/>
                      </a:path>
                    </a:pathLst>
                  </a:custGeom>
                  <a:solidFill>
                    <a:srgbClr val="00B050">
                      <a:alpha val="56078"/>
                    </a:srgbClr>
                  </a:solidFill>
                  <a:ln>
                    <a:solidFill>
                      <a:srgbClr val="00B050">
                        <a:alpha val="56078"/>
                      </a:srgb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sp>
              <p:nvSpPr>
                <p:cNvPr id="39" name="38 Forma libre"/>
                <p:cNvSpPr/>
                <p:nvPr/>
              </p:nvSpPr>
              <p:spPr>
                <a:xfrm>
                  <a:off x="2057220" y="2238233"/>
                  <a:ext cx="331138" cy="245660"/>
                </a:xfrm>
                <a:custGeom>
                  <a:avLst/>
                  <a:gdLst>
                    <a:gd name="connsiteX0" fmla="*/ 58183 w 331138"/>
                    <a:gd name="connsiteY0" fmla="*/ 81886 h 245660"/>
                    <a:gd name="connsiteX1" fmla="*/ 71831 w 331138"/>
                    <a:gd name="connsiteY1" fmla="*/ 177421 h 245660"/>
                    <a:gd name="connsiteX2" fmla="*/ 112774 w 331138"/>
                    <a:gd name="connsiteY2" fmla="*/ 177421 h 245660"/>
                    <a:gd name="connsiteX3" fmla="*/ 126422 w 331138"/>
                    <a:gd name="connsiteY3" fmla="*/ 232012 h 245660"/>
                    <a:gd name="connsiteX4" fmla="*/ 235604 w 331138"/>
                    <a:gd name="connsiteY4" fmla="*/ 245660 h 245660"/>
                    <a:gd name="connsiteX5" fmla="*/ 331138 w 331138"/>
                    <a:gd name="connsiteY5" fmla="*/ 136477 h 245660"/>
                    <a:gd name="connsiteX6" fmla="*/ 317490 w 331138"/>
                    <a:gd name="connsiteY6" fmla="*/ 27295 h 245660"/>
                    <a:gd name="connsiteX7" fmla="*/ 167365 w 331138"/>
                    <a:gd name="connsiteY7" fmla="*/ 0 h 245660"/>
                    <a:gd name="connsiteX8" fmla="*/ 58183 w 331138"/>
                    <a:gd name="connsiteY8" fmla="*/ 81886 h 245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138" h="245660">
                      <a:moveTo>
                        <a:pt x="58183" y="81886"/>
                      </a:moveTo>
                      <a:cubicBezTo>
                        <a:pt x="33521" y="155872"/>
                        <a:pt x="0" y="165449"/>
                        <a:pt x="71831" y="177421"/>
                      </a:cubicBezTo>
                      <a:cubicBezTo>
                        <a:pt x="85293" y="179665"/>
                        <a:pt x="99126" y="177421"/>
                        <a:pt x="112774" y="177421"/>
                      </a:cubicBezTo>
                      <a:lnTo>
                        <a:pt x="126422" y="232012"/>
                      </a:lnTo>
                      <a:lnTo>
                        <a:pt x="235604" y="245660"/>
                      </a:lnTo>
                      <a:lnTo>
                        <a:pt x="331138" y="136477"/>
                      </a:lnTo>
                      <a:lnTo>
                        <a:pt x="317490" y="27295"/>
                      </a:lnTo>
                      <a:lnTo>
                        <a:pt x="167365" y="0"/>
                      </a:lnTo>
                      <a:lnTo>
                        <a:pt x="58183" y="81886"/>
                      </a:lnTo>
                      <a:close/>
                    </a:path>
                  </a:pathLst>
                </a:custGeom>
                <a:solidFill>
                  <a:srgbClr val="FFFF00">
                    <a:alpha val="72157"/>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48257" name="43 Grupo"/>
              <p:cNvGrpSpPr>
                <a:grpSpLocks/>
              </p:cNvGrpSpPr>
              <p:nvPr/>
            </p:nvGrpSpPr>
            <p:grpSpPr bwMode="auto">
              <a:xfrm rot="4052506">
                <a:off x="3515418" y="3078567"/>
                <a:ext cx="357794" cy="45719"/>
                <a:chOff x="-1857420" y="2357430"/>
                <a:chExt cx="857256" cy="142876"/>
              </a:xfrm>
            </p:grpSpPr>
            <p:sp>
              <p:nvSpPr>
                <p:cNvPr id="38" name="37 Rectángulo"/>
                <p:cNvSpPr/>
                <p:nvPr/>
              </p:nvSpPr>
              <p:spPr>
                <a:xfrm>
                  <a:off x="-1853291" y="2340337"/>
                  <a:ext cx="855821" cy="133951"/>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0" name="39 Elipse"/>
                <p:cNvSpPr/>
                <p:nvPr/>
              </p:nvSpPr>
              <p:spPr>
                <a:xfrm>
                  <a:off x="-1808177" y="2289781"/>
                  <a:ext cx="136932" cy="153795"/>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1" name="40 Elipse"/>
                <p:cNvSpPr/>
                <p:nvPr/>
              </p:nvSpPr>
              <p:spPr>
                <a:xfrm>
                  <a:off x="-1599931" y="2325469"/>
                  <a:ext cx="133127" cy="143873"/>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2" name="41 Elipse"/>
                <p:cNvSpPr/>
                <p:nvPr/>
              </p:nvSpPr>
              <p:spPr>
                <a:xfrm>
                  <a:off x="-1418905" y="2350167"/>
                  <a:ext cx="140734" cy="14883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3" name="42 Elipse"/>
                <p:cNvSpPr/>
                <p:nvPr/>
              </p:nvSpPr>
              <p:spPr>
                <a:xfrm>
                  <a:off x="-1261231" y="2252853"/>
                  <a:ext cx="136932" cy="178599"/>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48258" name="44 Grupo"/>
              <p:cNvGrpSpPr>
                <a:grpSpLocks/>
              </p:cNvGrpSpPr>
              <p:nvPr/>
            </p:nvGrpSpPr>
            <p:grpSpPr bwMode="auto">
              <a:xfrm>
                <a:off x="2928926" y="2714620"/>
                <a:ext cx="500066" cy="71438"/>
                <a:chOff x="-1857420" y="2357430"/>
                <a:chExt cx="857256" cy="142876"/>
              </a:xfrm>
            </p:grpSpPr>
            <p:sp>
              <p:nvSpPr>
                <p:cNvPr id="46" name="45 Rectángulo"/>
                <p:cNvSpPr/>
                <p:nvPr/>
              </p:nvSpPr>
              <p:spPr>
                <a:xfrm>
                  <a:off x="-1857439" y="2358452"/>
                  <a:ext cx="857249" cy="142878"/>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7" name="46 Elipse"/>
                <p:cNvSpPr/>
                <p:nvPr/>
              </p:nvSpPr>
              <p:spPr>
                <a:xfrm>
                  <a:off x="-1783961" y="2358452"/>
                  <a:ext cx="141514" cy="14287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8" name="47 Elipse"/>
                <p:cNvSpPr/>
                <p:nvPr/>
              </p:nvSpPr>
              <p:spPr>
                <a:xfrm>
                  <a:off x="-1582575" y="2358452"/>
                  <a:ext cx="138794" cy="14287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9" name="48 Elipse"/>
                <p:cNvSpPr/>
                <p:nvPr/>
              </p:nvSpPr>
              <p:spPr>
                <a:xfrm>
                  <a:off x="-1413847" y="2358452"/>
                  <a:ext cx="144237" cy="14287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50" name="49 Elipse"/>
                <p:cNvSpPr/>
                <p:nvPr/>
              </p:nvSpPr>
              <p:spPr>
                <a:xfrm>
                  <a:off x="-1215182" y="2358452"/>
                  <a:ext cx="141514" cy="14287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48259" name="50 Grupo"/>
              <p:cNvGrpSpPr>
                <a:grpSpLocks/>
              </p:cNvGrpSpPr>
              <p:nvPr/>
            </p:nvGrpSpPr>
            <p:grpSpPr bwMode="auto">
              <a:xfrm rot="-2006049">
                <a:off x="2192851" y="2846472"/>
                <a:ext cx="500066" cy="71438"/>
                <a:chOff x="-1857420" y="2357430"/>
                <a:chExt cx="857256" cy="142876"/>
              </a:xfrm>
            </p:grpSpPr>
            <p:sp>
              <p:nvSpPr>
                <p:cNvPr id="52" name="51 Rectángulo"/>
                <p:cNvSpPr/>
                <p:nvPr/>
              </p:nvSpPr>
              <p:spPr>
                <a:xfrm>
                  <a:off x="-1860356" y="2346447"/>
                  <a:ext cx="859971" cy="149228"/>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53" name="52 Elipse"/>
                <p:cNvSpPr/>
                <p:nvPr/>
              </p:nvSpPr>
              <p:spPr>
                <a:xfrm>
                  <a:off x="-1801578" y="2338858"/>
                  <a:ext cx="141514" cy="14288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54" name="53 Elipse"/>
                <p:cNvSpPr/>
                <p:nvPr/>
              </p:nvSpPr>
              <p:spPr>
                <a:xfrm>
                  <a:off x="-1594526" y="2338134"/>
                  <a:ext cx="138792" cy="14923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55" name="54 Elipse"/>
                <p:cNvSpPr/>
                <p:nvPr/>
              </p:nvSpPr>
              <p:spPr>
                <a:xfrm>
                  <a:off x="-1436707" y="2340465"/>
                  <a:ext cx="146957" cy="14288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56" name="55 Elipse"/>
                <p:cNvSpPr/>
                <p:nvPr/>
              </p:nvSpPr>
              <p:spPr>
                <a:xfrm>
                  <a:off x="-1221845" y="2351688"/>
                  <a:ext cx="141514" cy="14288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48260" name="58 Grupo"/>
              <p:cNvGrpSpPr>
                <a:grpSpLocks/>
              </p:cNvGrpSpPr>
              <p:nvPr/>
            </p:nvGrpSpPr>
            <p:grpSpPr bwMode="auto">
              <a:xfrm>
                <a:off x="2758754" y="2500306"/>
                <a:ext cx="214314" cy="214314"/>
                <a:chOff x="-1928858" y="2143116"/>
                <a:chExt cx="285752" cy="214314"/>
              </a:xfrm>
            </p:grpSpPr>
            <p:sp>
              <p:nvSpPr>
                <p:cNvPr id="57" name="56 Abrir corchete"/>
                <p:cNvSpPr/>
                <p:nvPr/>
              </p:nvSpPr>
              <p:spPr>
                <a:xfrm>
                  <a:off x="-1712561" y="2143623"/>
                  <a:ext cx="69851" cy="214318"/>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58" name="57 Cerrar corchete"/>
                <p:cNvSpPr/>
                <p:nvPr/>
              </p:nvSpPr>
              <p:spPr>
                <a:xfrm>
                  <a:off x="-1928461" y="2143623"/>
                  <a:ext cx="116417" cy="214318"/>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grpSp>
            <p:nvGrpSpPr>
              <p:cNvPr id="48261" name="59 Grupo"/>
              <p:cNvGrpSpPr>
                <a:grpSpLocks/>
              </p:cNvGrpSpPr>
              <p:nvPr/>
            </p:nvGrpSpPr>
            <p:grpSpPr bwMode="auto">
              <a:xfrm>
                <a:off x="1588450" y="2428868"/>
                <a:ext cx="214314" cy="214314"/>
                <a:chOff x="-1928858" y="2143116"/>
                <a:chExt cx="285752" cy="214314"/>
              </a:xfrm>
            </p:grpSpPr>
            <p:sp>
              <p:nvSpPr>
                <p:cNvPr id="61" name="60 Abrir corchete"/>
                <p:cNvSpPr/>
                <p:nvPr/>
              </p:nvSpPr>
              <p:spPr>
                <a:xfrm>
                  <a:off x="-1714255" y="2143623"/>
                  <a:ext cx="71967" cy="214317"/>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62" name="61 Cerrar corchete"/>
                <p:cNvSpPr/>
                <p:nvPr/>
              </p:nvSpPr>
              <p:spPr>
                <a:xfrm>
                  <a:off x="-1934389" y="2143623"/>
                  <a:ext cx="122767" cy="214317"/>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grpSp>
            <p:nvGrpSpPr>
              <p:cNvPr id="48262" name="62 Grupo"/>
              <p:cNvGrpSpPr>
                <a:grpSpLocks/>
              </p:cNvGrpSpPr>
              <p:nvPr/>
            </p:nvGrpSpPr>
            <p:grpSpPr bwMode="auto">
              <a:xfrm>
                <a:off x="2786050" y="1071546"/>
                <a:ext cx="214314" cy="214314"/>
                <a:chOff x="-1928858" y="2143116"/>
                <a:chExt cx="285752" cy="214314"/>
              </a:xfrm>
            </p:grpSpPr>
            <p:sp>
              <p:nvSpPr>
                <p:cNvPr id="64" name="63 Abrir corchete"/>
                <p:cNvSpPr/>
                <p:nvPr/>
              </p:nvSpPr>
              <p:spPr>
                <a:xfrm>
                  <a:off x="-1712971" y="2143603"/>
                  <a:ext cx="69849" cy="214318"/>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65" name="64 Cerrar corchete"/>
                <p:cNvSpPr/>
                <p:nvPr/>
              </p:nvSpPr>
              <p:spPr>
                <a:xfrm>
                  <a:off x="-1928871" y="2143603"/>
                  <a:ext cx="116416" cy="214318"/>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grpSp>
            <p:nvGrpSpPr>
              <p:cNvPr id="48263" name="65 Grupo"/>
              <p:cNvGrpSpPr>
                <a:grpSpLocks/>
              </p:cNvGrpSpPr>
              <p:nvPr/>
            </p:nvGrpSpPr>
            <p:grpSpPr bwMode="auto">
              <a:xfrm>
                <a:off x="2687316" y="1187126"/>
                <a:ext cx="214314" cy="214314"/>
                <a:chOff x="-1928858" y="2143116"/>
                <a:chExt cx="285752" cy="214314"/>
              </a:xfrm>
            </p:grpSpPr>
            <p:sp>
              <p:nvSpPr>
                <p:cNvPr id="67" name="66 Abrir corchete"/>
                <p:cNvSpPr/>
                <p:nvPr/>
              </p:nvSpPr>
              <p:spPr>
                <a:xfrm>
                  <a:off x="-1716793" y="2142325"/>
                  <a:ext cx="71967" cy="214318"/>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68" name="67 Cerrar corchete"/>
                <p:cNvSpPr/>
                <p:nvPr/>
              </p:nvSpPr>
              <p:spPr>
                <a:xfrm>
                  <a:off x="-1928459" y="2142325"/>
                  <a:ext cx="118533" cy="214318"/>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grpSp>
        <p:grpSp>
          <p:nvGrpSpPr>
            <p:cNvPr id="48141" name="85 Grupo"/>
            <p:cNvGrpSpPr>
              <a:grpSpLocks/>
            </p:cNvGrpSpPr>
            <p:nvPr/>
          </p:nvGrpSpPr>
          <p:grpSpPr bwMode="auto">
            <a:xfrm>
              <a:off x="1555844" y="982639"/>
              <a:ext cx="3236222" cy="5459104"/>
              <a:chOff x="1555844" y="982639"/>
              <a:chExt cx="3236222" cy="5459104"/>
            </a:xfrm>
          </p:grpSpPr>
          <p:sp>
            <p:nvSpPr>
              <p:cNvPr id="70" name="69 Forma libre"/>
              <p:cNvSpPr/>
              <p:nvPr/>
            </p:nvSpPr>
            <p:spPr>
              <a:xfrm>
                <a:off x="2161632" y="1105469"/>
                <a:ext cx="158487" cy="291130"/>
              </a:xfrm>
              <a:custGeom>
                <a:avLst/>
                <a:gdLst>
                  <a:gd name="connsiteX0" fmla="*/ 158487 w 158487"/>
                  <a:gd name="connsiteY0" fmla="*/ 0 h 291130"/>
                  <a:gd name="connsiteX1" fmla="*/ 117544 w 158487"/>
                  <a:gd name="connsiteY1" fmla="*/ 13647 h 291130"/>
                  <a:gd name="connsiteX2" fmla="*/ 62953 w 158487"/>
                  <a:gd name="connsiteY2" fmla="*/ 27295 h 291130"/>
                  <a:gd name="connsiteX3" fmla="*/ 22010 w 158487"/>
                  <a:gd name="connsiteY3" fmla="*/ 54591 h 291130"/>
                  <a:gd name="connsiteX4" fmla="*/ 8362 w 158487"/>
                  <a:gd name="connsiteY4" fmla="*/ 95534 h 291130"/>
                  <a:gd name="connsiteX5" fmla="*/ 90249 w 158487"/>
                  <a:gd name="connsiteY5" fmla="*/ 150125 h 291130"/>
                  <a:gd name="connsiteX6" fmla="*/ 62953 w 158487"/>
                  <a:gd name="connsiteY6" fmla="*/ 286603 h 2911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8487" h="291130">
                    <a:moveTo>
                      <a:pt x="158487" y="0"/>
                    </a:moveTo>
                    <a:cubicBezTo>
                      <a:pt x="144839" y="4549"/>
                      <a:pt x="131376" y="9695"/>
                      <a:pt x="117544" y="13647"/>
                    </a:cubicBezTo>
                    <a:cubicBezTo>
                      <a:pt x="99509" y="18800"/>
                      <a:pt x="80193" y="19906"/>
                      <a:pt x="62953" y="27295"/>
                    </a:cubicBezTo>
                    <a:cubicBezTo>
                      <a:pt x="47877" y="33756"/>
                      <a:pt x="35658" y="45492"/>
                      <a:pt x="22010" y="54591"/>
                    </a:cubicBezTo>
                    <a:cubicBezTo>
                      <a:pt x="17461" y="68239"/>
                      <a:pt x="0" y="83828"/>
                      <a:pt x="8362" y="95534"/>
                    </a:cubicBezTo>
                    <a:cubicBezTo>
                      <a:pt x="27430" y="122229"/>
                      <a:pt x="90249" y="150125"/>
                      <a:pt x="90249" y="150125"/>
                    </a:cubicBezTo>
                    <a:cubicBezTo>
                      <a:pt x="76148" y="291130"/>
                      <a:pt x="122321" y="286603"/>
                      <a:pt x="62953" y="286603"/>
                    </a:cubicBezTo>
                  </a:path>
                </a:pathLst>
              </a:custGeom>
              <a:solidFill>
                <a:schemeClr val="accent1"/>
              </a:solidFill>
              <a:scene3d>
                <a:camera prst="orthographicFront"/>
                <a:lightRig rig="threePt" dir="t"/>
              </a:scene3d>
              <a:sp3d>
                <a:bevelT w="152400" h="50800" prst="softRound"/>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71" name="70 Forma libre"/>
              <p:cNvSpPr/>
              <p:nvPr/>
            </p:nvSpPr>
            <p:spPr>
              <a:xfrm>
                <a:off x="2074460" y="1078173"/>
                <a:ext cx="484104" cy="873457"/>
              </a:xfrm>
              <a:custGeom>
                <a:avLst/>
                <a:gdLst>
                  <a:gd name="connsiteX0" fmla="*/ 395785 w 484104"/>
                  <a:gd name="connsiteY0" fmla="*/ 40943 h 873457"/>
                  <a:gd name="connsiteX1" fmla="*/ 354841 w 484104"/>
                  <a:gd name="connsiteY1" fmla="*/ 27296 h 873457"/>
                  <a:gd name="connsiteX2" fmla="*/ 122830 w 484104"/>
                  <a:gd name="connsiteY2" fmla="*/ 0 h 873457"/>
                  <a:gd name="connsiteX3" fmla="*/ 27295 w 484104"/>
                  <a:gd name="connsiteY3" fmla="*/ 40943 h 873457"/>
                  <a:gd name="connsiteX4" fmla="*/ 13647 w 484104"/>
                  <a:gd name="connsiteY4" fmla="*/ 81887 h 873457"/>
                  <a:gd name="connsiteX5" fmla="*/ 0 w 484104"/>
                  <a:gd name="connsiteY5" fmla="*/ 586854 h 873457"/>
                  <a:gd name="connsiteX6" fmla="*/ 13647 w 484104"/>
                  <a:gd name="connsiteY6" fmla="*/ 791570 h 873457"/>
                  <a:gd name="connsiteX7" fmla="*/ 27295 w 484104"/>
                  <a:gd name="connsiteY7" fmla="*/ 832514 h 873457"/>
                  <a:gd name="connsiteX8" fmla="*/ 109182 w 484104"/>
                  <a:gd name="connsiteY8" fmla="*/ 873457 h 873457"/>
                  <a:gd name="connsiteX9" fmla="*/ 150125 w 484104"/>
                  <a:gd name="connsiteY9" fmla="*/ 859809 h 873457"/>
                  <a:gd name="connsiteX10" fmla="*/ 232012 w 484104"/>
                  <a:gd name="connsiteY10" fmla="*/ 791570 h 873457"/>
                  <a:gd name="connsiteX11" fmla="*/ 259307 w 484104"/>
                  <a:gd name="connsiteY11" fmla="*/ 709684 h 873457"/>
                  <a:gd name="connsiteX12" fmla="*/ 313898 w 484104"/>
                  <a:gd name="connsiteY12" fmla="*/ 627797 h 873457"/>
                  <a:gd name="connsiteX13" fmla="*/ 354841 w 484104"/>
                  <a:gd name="connsiteY13" fmla="*/ 586854 h 873457"/>
                  <a:gd name="connsiteX14" fmla="*/ 423080 w 484104"/>
                  <a:gd name="connsiteY14" fmla="*/ 532263 h 873457"/>
                  <a:gd name="connsiteX15" fmla="*/ 477671 w 484104"/>
                  <a:gd name="connsiteY15" fmla="*/ 450376 h 873457"/>
                  <a:gd name="connsiteX16" fmla="*/ 464024 w 484104"/>
                  <a:gd name="connsiteY16" fmla="*/ 382137 h 873457"/>
                  <a:gd name="connsiteX17" fmla="*/ 395785 w 484104"/>
                  <a:gd name="connsiteY17" fmla="*/ 300251 h 873457"/>
                  <a:gd name="connsiteX18" fmla="*/ 368489 w 484104"/>
                  <a:gd name="connsiteY18" fmla="*/ 204717 h 873457"/>
                  <a:gd name="connsiteX19" fmla="*/ 354841 w 484104"/>
                  <a:gd name="connsiteY19" fmla="*/ 122830 h 873457"/>
                  <a:gd name="connsiteX20" fmla="*/ 395785 w 484104"/>
                  <a:gd name="connsiteY20" fmla="*/ 40943 h 873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84104" h="873457">
                    <a:moveTo>
                      <a:pt x="395785" y="40943"/>
                    </a:moveTo>
                    <a:cubicBezTo>
                      <a:pt x="395785" y="25021"/>
                      <a:pt x="368995" y="29869"/>
                      <a:pt x="354841" y="27296"/>
                    </a:cubicBezTo>
                    <a:cubicBezTo>
                      <a:pt x="325363" y="21937"/>
                      <a:pt x="146678" y="2650"/>
                      <a:pt x="122830" y="0"/>
                    </a:cubicBezTo>
                    <a:cubicBezTo>
                      <a:pt x="90050" y="8195"/>
                      <a:pt x="50857" y="11491"/>
                      <a:pt x="27295" y="40943"/>
                    </a:cubicBezTo>
                    <a:cubicBezTo>
                      <a:pt x="18308" y="52177"/>
                      <a:pt x="18196" y="68239"/>
                      <a:pt x="13647" y="81887"/>
                    </a:cubicBezTo>
                    <a:cubicBezTo>
                      <a:pt x="9098" y="250209"/>
                      <a:pt x="0" y="418470"/>
                      <a:pt x="0" y="586854"/>
                    </a:cubicBezTo>
                    <a:cubicBezTo>
                      <a:pt x="0" y="655244"/>
                      <a:pt x="6095" y="723598"/>
                      <a:pt x="13647" y="791570"/>
                    </a:cubicBezTo>
                    <a:cubicBezTo>
                      <a:pt x="15236" y="805868"/>
                      <a:pt x="18308" y="821280"/>
                      <a:pt x="27295" y="832514"/>
                    </a:cubicBezTo>
                    <a:cubicBezTo>
                      <a:pt x="46535" y="856564"/>
                      <a:pt x="82212" y="864467"/>
                      <a:pt x="109182" y="873457"/>
                    </a:cubicBezTo>
                    <a:cubicBezTo>
                      <a:pt x="122830" y="868908"/>
                      <a:pt x="137258" y="866243"/>
                      <a:pt x="150125" y="859809"/>
                    </a:cubicBezTo>
                    <a:cubicBezTo>
                      <a:pt x="188128" y="840808"/>
                      <a:pt x="201828" y="821754"/>
                      <a:pt x="232012" y="791570"/>
                    </a:cubicBezTo>
                    <a:cubicBezTo>
                      <a:pt x="241110" y="764275"/>
                      <a:pt x="243347" y="733624"/>
                      <a:pt x="259307" y="709684"/>
                    </a:cubicBezTo>
                    <a:cubicBezTo>
                      <a:pt x="277504" y="682388"/>
                      <a:pt x="290701" y="650994"/>
                      <a:pt x="313898" y="627797"/>
                    </a:cubicBezTo>
                    <a:cubicBezTo>
                      <a:pt x="327546" y="614149"/>
                      <a:pt x="342485" y="601681"/>
                      <a:pt x="354841" y="586854"/>
                    </a:cubicBezTo>
                    <a:cubicBezTo>
                      <a:pt x="402327" y="529871"/>
                      <a:pt x="355867" y="554668"/>
                      <a:pt x="423080" y="532263"/>
                    </a:cubicBezTo>
                    <a:cubicBezTo>
                      <a:pt x="441277" y="504967"/>
                      <a:pt x="484104" y="482544"/>
                      <a:pt x="477671" y="450376"/>
                    </a:cubicBezTo>
                    <a:cubicBezTo>
                      <a:pt x="473122" y="427630"/>
                      <a:pt x="472169" y="403857"/>
                      <a:pt x="464024" y="382137"/>
                    </a:cubicBezTo>
                    <a:cubicBezTo>
                      <a:pt x="452624" y="351738"/>
                      <a:pt x="417023" y="321489"/>
                      <a:pt x="395785" y="300251"/>
                    </a:cubicBezTo>
                    <a:cubicBezTo>
                      <a:pt x="382777" y="261228"/>
                      <a:pt x="377058" y="247559"/>
                      <a:pt x="368489" y="204717"/>
                    </a:cubicBezTo>
                    <a:cubicBezTo>
                      <a:pt x="363062" y="177582"/>
                      <a:pt x="356813" y="150432"/>
                      <a:pt x="354841" y="122830"/>
                    </a:cubicBezTo>
                    <a:cubicBezTo>
                      <a:pt x="352248" y="86528"/>
                      <a:pt x="395785" y="56865"/>
                      <a:pt x="395785" y="40943"/>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2" name="71 Forma libre"/>
              <p:cNvSpPr/>
              <p:nvPr/>
            </p:nvSpPr>
            <p:spPr>
              <a:xfrm>
                <a:off x="2126809" y="2150307"/>
                <a:ext cx="316399" cy="319938"/>
              </a:xfrm>
              <a:custGeom>
                <a:avLst/>
                <a:gdLst>
                  <a:gd name="connsiteX0" fmla="*/ 247901 w 316399"/>
                  <a:gd name="connsiteY0" fmla="*/ 60630 h 319938"/>
                  <a:gd name="connsiteX1" fmla="*/ 152367 w 316399"/>
                  <a:gd name="connsiteY1" fmla="*/ 6039 h 319938"/>
                  <a:gd name="connsiteX2" fmla="*/ 111424 w 316399"/>
                  <a:gd name="connsiteY2" fmla="*/ 19687 h 319938"/>
                  <a:gd name="connsiteX3" fmla="*/ 29537 w 316399"/>
                  <a:gd name="connsiteY3" fmla="*/ 101574 h 319938"/>
                  <a:gd name="connsiteX4" fmla="*/ 2242 w 316399"/>
                  <a:gd name="connsiteY4" fmla="*/ 142517 h 319938"/>
                  <a:gd name="connsiteX5" fmla="*/ 15890 w 316399"/>
                  <a:gd name="connsiteY5" fmla="*/ 292642 h 319938"/>
                  <a:gd name="connsiteX6" fmla="*/ 56833 w 316399"/>
                  <a:gd name="connsiteY6" fmla="*/ 306290 h 319938"/>
                  <a:gd name="connsiteX7" fmla="*/ 166015 w 316399"/>
                  <a:gd name="connsiteY7" fmla="*/ 319938 h 319938"/>
                  <a:gd name="connsiteX8" fmla="*/ 247901 w 316399"/>
                  <a:gd name="connsiteY8" fmla="*/ 306290 h 319938"/>
                  <a:gd name="connsiteX9" fmla="*/ 275197 w 316399"/>
                  <a:gd name="connsiteY9" fmla="*/ 142517 h 319938"/>
                  <a:gd name="connsiteX10" fmla="*/ 234254 w 316399"/>
                  <a:gd name="connsiteY10" fmla="*/ 101574 h 319938"/>
                  <a:gd name="connsiteX11" fmla="*/ 247901 w 316399"/>
                  <a:gd name="connsiteY11" fmla="*/ 60630 h 3199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399" h="319938">
                    <a:moveTo>
                      <a:pt x="247901" y="60630"/>
                    </a:moveTo>
                    <a:cubicBezTo>
                      <a:pt x="234253" y="44708"/>
                      <a:pt x="174403" y="9187"/>
                      <a:pt x="152367" y="6039"/>
                    </a:cubicBezTo>
                    <a:cubicBezTo>
                      <a:pt x="138126" y="4004"/>
                      <a:pt x="125072" y="15138"/>
                      <a:pt x="111424" y="19687"/>
                    </a:cubicBezTo>
                    <a:cubicBezTo>
                      <a:pt x="47094" y="116180"/>
                      <a:pt x="131110" y="0"/>
                      <a:pt x="29537" y="101574"/>
                    </a:cubicBezTo>
                    <a:cubicBezTo>
                      <a:pt x="17939" y="113172"/>
                      <a:pt x="11340" y="128869"/>
                      <a:pt x="2242" y="142517"/>
                    </a:cubicBezTo>
                    <a:cubicBezTo>
                      <a:pt x="6791" y="192559"/>
                      <a:pt x="0" y="244973"/>
                      <a:pt x="15890" y="292642"/>
                    </a:cubicBezTo>
                    <a:cubicBezTo>
                      <a:pt x="20439" y="306290"/>
                      <a:pt x="42679" y="303717"/>
                      <a:pt x="56833" y="306290"/>
                    </a:cubicBezTo>
                    <a:cubicBezTo>
                      <a:pt x="92919" y="312851"/>
                      <a:pt x="129621" y="315389"/>
                      <a:pt x="166015" y="319938"/>
                    </a:cubicBezTo>
                    <a:cubicBezTo>
                      <a:pt x="193310" y="315389"/>
                      <a:pt x="222614" y="317529"/>
                      <a:pt x="247901" y="306290"/>
                    </a:cubicBezTo>
                    <a:cubicBezTo>
                      <a:pt x="316399" y="275847"/>
                      <a:pt x="294341" y="199948"/>
                      <a:pt x="275197" y="142517"/>
                    </a:cubicBezTo>
                    <a:cubicBezTo>
                      <a:pt x="269094" y="124207"/>
                      <a:pt x="247902" y="115222"/>
                      <a:pt x="234254" y="101574"/>
                    </a:cubicBezTo>
                    <a:cubicBezTo>
                      <a:pt x="219167" y="56314"/>
                      <a:pt x="261549" y="76553"/>
                      <a:pt x="247901" y="60630"/>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3" name="72 Forma libre"/>
              <p:cNvSpPr/>
              <p:nvPr/>
            </p:nvSpPr>
            <p:spPr>
              <a:xfrm>
                <a:off x="2617137" y="2346128"/>
                <a:ext cx="325909" cy="267576"/>
              </a:xfrm>
              <a:custGeom>
                <a:avLst/>
                <a:gdLst>
                  <a:gd name="connsiteX0" fmla="*/ 71472 w 325909"/>
                  <a:gd name="connsiteY0" fmla="*/ 28582 h 267576"/>
                  <a:gd name="connsiteX1" fmla="*/ 126063 w 325909"/>
                  <a:gd name="connsiteY1" fmla="*/ 14935 h 267576"/>
                  <a:gd name="connsiteX2" fmla="*/ 276188 w 325909"/>
                  <a:gd name="connsiteY2" fmla="*/ 42230 h 267576"/>
                  <a:gd name="connsiteX3" fmla="*/ 289836 w 325909"/>
                  <a:gd name="connsiteY3" fmla="*/ 233299 h 267576"/>
                  <a:gd name="connsiteX4" fmla="*/ 248893 w 325909"/>
                  <a:gd name="connsiteY4" fmla="*/ 246947 h 267576"/>
                  <a:gd name="connsiteX5" fmla="*/ 57824 w 325909"/>
                  <a:gd name="connsiteY5" fmla="*/ 192356 h 267576"/>
                  <a:gd name="connsiteX6" fmla="*/ 30529 w 325909"/>
                  <a:gd name="connsiteY6" fmla="*/ 151412 h 267576"/>
                  <a:gd name="connsiteX7" fmla="*/ 112415 w 325909"/>
                  <a:gd name="connsiteY7" fmla="*/ 1287 h 267576"/>
                  <a:gd name="connsiteX8" fmla="*/ 139711 w 325909"/>
                  <a:gd name="connsiteY8" fmla="*/ 1287 h 267576"/>
                  <a:gd name="connsiteX9" fmla="*/ 71472 w 325909"/>
                  <a:gd name="connsiteY9" fmla="*/ 28582 h 267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25909" h="267576">
                    <a:moveTo>
                      <a:pt x="71472" y="28582"/>
                    </a:moveTo>
                    <a:cubicBezTo>
                      <a:pt x="89669" y="24033"/>
                      <a:pt x="107306" y="14935"/>
                      <a:pt x="126063" y="14935"/>
                    </a:cubicBezTo>
                    <a:cubicBezTo>
                      <a:pt x="203227" y="14935"/>
                      <a:pt x="218607" y="23036"/>
                      <a:pt x="276188" y="42230"/>
                    </a:cubicBezTo>
                    <a:cubicBezTo>
                      <a:pt x="300290" y="114536"/>
                      <a:pt x="325909" y="152135"/>
                      <a:pt x="289836" y="233299"/>
                    </a:cubicBezTo>
                    <a:cubicBezTo>
                      <a:pt x="283993" y="246445"/>
                      <a:pt x="262541" y="242398"/>
                      <a:pt x="248893" y="246947"/>
                    </a:cubicBezTo>
                    <a:cubicBezTo>
                      <a:pt x="115451" y="234816"/>
                      <a:pt x="120506" y="267576"/>
                      <a:pt x="57824" y="192356"/>
                    </a:cubicBezTo>
                    <a:cubicBezTo>
                      <a:pt x="47323" y="179755"/>
                      <a:pt x="39627" y="165060"/>
                      <a:pt x="30529" y="151412"/>
                    </a:cubicBezTo>
                    <a:cubicBezTo>
                      <a:pt x="45192" y="4773"/>
                      <a:pt x="0" y="17346"/>
                      <a:pt x="112415" y="1287"/>
                    </a:cubicBezTo>
                    <a:cubicBezTo>
                      <a:pt x="121422" y="0"/>
                      <a:pt x="130612" y="1287"/>
                      <a:pt x="139711" y="1287"/>
                    </a:cubicBezTo>
                    <a:lnTo>
                      <a:pt x="71472" y="28582"/>
                    </a:ln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4" name="73 Forma libre"/>
              <p:cNvSpPr/>
              <p:nvPr/>
            </p:nvSpPr>
            <p:spPr>
              <a:xfrm>
                <a:off x="3220872" y="2239961"/>
                <a:ext cx="462265" cy="332425"/>
              </a:xfrm>
              <a:custGeom>
                <a:avLst/>
                <a:gdLst>
                  <a:gd name="connsiteX0" fmla="*/ 177421 w 462265"/>
                  <a:gd name="connsiteY0" fmla="*/ 11920 h 332425"/>
                  <a:gd name="connsiteX1" fmla="*/ 13647 w 462265"/>
                  <a:gd name="connsiteY1" fmla="*/ 66511 h 332425"/>
                  <a:gd name="connsiteX2" fmla="*/ 0 w 462265"/>
                  <a:gd name="connsiteY2" fmla="*/ 121102 h 332425"/>
                  <a:gd name="connsiteX3" fmla="*/ 40943 w 462265"/>
                  <a:gd name="connsiteY3" fmla="*/ 230284 h 332425"/>
                  <a:gd name="connsiteX4" fmla="*/ 81886 w 462265"/>
                  <a:gd name="connsiteY4" fmla="*/ 243932 h 332425"/>
                  <a:gd name="connsiteX5" fmla="*/ 150125 w 462265"/>
                  <a:gd name="connsiteY5" fmla="*/ 257579 h 332425"/>
                  <a:gd name="connsiteX6" fmla="*/ 191068 w 462265"/>
                  <a:gd name="connsiteY6" fmla="*/ 271227 h 332425"/>
                  <a:gd name="connsiteX7" fmla="*/ 354841 w 462265"/>
                  <a:gd name="connsiteY7" fmla="*/ 284875 h 332425"/>
                  <a:gd name="connsiteX8" fmla="*/ 436728 w 462265"/>
                  <a:gd name="connsiteY8" fmla="*/ 298523 h 332425"/>
                  <a:gd name="connsiteX9" fmla="*/ 450376 w 462265"/>
                  <a:gd name="connsiteY9" fmla="*/ 257579 h 332425"/>
                  <a:gd name="connsiteX10" fmla="*/ 395785 w 462265"/>
                  <a:gd name="connsiteY10" fmla="*/ 189340 h 332425"/>
                  <a:gd name="connsiteX11" fmla="*/ 300250 w 462265"/>
                  <a:gd name="connsiteY11" fmla="*/ 93806 h 332425"/>
                  <a:gd name="connsiteX12" fmla="*/ 259307 w 462265"/>
                  <a:gd name="connsiteY12" fmla="*/ 66511 h 332425"/>
                  <a:gd name="connsiteX13" fmla="*/ 218364 w 462265"/>
                  <a:gd name="connsiteY13" fmla="*/ 52863 h 332425"/>
                  <a:gd name="connsiteX14" fmla="*/ 163773 w 462265"/>
                  <a:gd name="connsiteY14" fmla="*/ 39215 h 332425"/>
                  <a:gd name="connsiteX15" fmla="*/ 177421 w 462265"/>
                  <a:gd name="connsiteY15" fmla="*/ 11920 h 332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2265" h="332425">
                    <a:moveTo>
                      <a:pt x="177421" y="11920"/>
                    </a:moveTo>
                    <a:cubicBezTo>
                      <a:pt x="152400" y="16469"/>
                      <a:pt x="51653" y="0"/>
                      <a:pt x="13647" y="66511"/>
                    </a:cubicBezTo>
                    <a:cubicBezTo>
                      <a:pt x="4341" y="82797"/>
                      <a:pt x="4549" y="102905"/>
                      <a:pt x="0" y="121102"/>
                    </a:cubicBezTo>
                    <a:cubicBezTo>
                      <a:pt x="7398" y="158094"/>
                      <a:pt x="7473" y="203508"/>
                      <a:pt x="40943" y="230284"/>
                    </a:cubicBezTo>
                    <a:cubicBezTo>
                      <a:pt x="52176" y="239271"/>
                      <a:pt x="67930" y="240443"/>
                      <a:pt x="81886" y="243932"/>
                    </a:cubicBezTo>
                    <a:cubicBezTo>
                      <a:pt x="104390" y="249558"/>
                      <a:pt x="127621" y="251953"/>
                      <a:pt x="150125" y="257579"/>
                    </a:cubicBezTo>
                    <a:cubicBezTo>
                      <a:pt x="164081" y="261068"/>
                      <a:pt x="176808" y="269326"/>
                      <a:pt x="191068" y="271227"/>
                    </a:cubicBezTo>
                    <a:cubicBezTo>
                      <a:pt x="245368" y="278467"/>
                      <a:pt x="300250" y="280326"/>
                      <a:pt x="354841" y="284875"/>
                    </a:cubicBezTo>
                    <a:cubicBezTo>
                      <a:pt x="381984" y="302969"/>
                      <a:pt x="402826" y="332425"/>
                      <a:pt x="436728" y="298523"/>
                    </a:cubicBezTo>
                    <a:cubicBezTo>
                      <a:pt x="446901" y="288350"/>
                      <a:pt x="445827" y="271227"/>
                      <a:pt x="450376" y="257579"/>
                    </a:cubicBezTo>
                    <a:cubicBezTo>
                      <a:pt x="419641" y="165378"/>
                      <a:pt x="462265" y="265318"/>
                      <a:pt x="395785" y="189340"/>
                    </a:cubicBezTo>
                    <a:cubicBezTo>
                      <a:pt x="255852" y="29416"/>
                      <a:pt x="406242" y="146801"/>
                      <a:pt x="300250" y="93806"/>
                    </a:cubicBezTo>
                    <a:cubicBezTo>
                      <a:pt x="285579" y="86471"/>
                      <a:pt x="273978" y="73846"/>
                      <a:pt x="259307" y="66511"/>
                    </a:cubicBezTo>
                    <a:cubicBezTo>
                      <a:pt x="246440" y="60077"/>
                      <a:pt x="232196" y="56815"/>
                      <a:pt x="218364" y="52863"/>
                    </a:cubicBezTo>
                    <a:cubicBezTo>
                      <a:pt x="200329" y="47710"/>
                      <a:pt x="180550" y="47604"/>
                      <a:pt x="163773" y="39215"/>
                    </a:cubicBezTo>
                    <a:cubicBezTo>
                      <a:pt x="159704" y="37180"/>
                      <a:pt x="202442" y="7371"/>
                      <a:pt x="177421" y="11920"/>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5" name="74 Forma libre"/>
              <p:cNvSpPr/>
              <p:nvPr/>
            </p:nvSpPr>
            <p:spPr>
              <a:xfrm>
                <a:off x="3021567" y="4217158"/>
                <a:ext cx="655564" cy="537023"/>
              </a:xfrm>
              <a:custGeom>
                <a:avLst/>
                <a:gdLst>
                  <a:gd name="connsiteX0" fmla="*/ 117418 w 655564"/>
                  <a:gd name="connsiteY0" fmla="*/ 0 h 537023"/>
                  <a:gd name="connsiteX1" fmla="*/ 185657 w 655564"/>
                  <a:gd name="connsiteY1" fmla="*/ 13648 h 537023"/>
                  <a:gd name="connsiteX2" fmla="*/ 226600 w 655564"/>
                  <a:gd name="connsiteY2" fmla="*/ 95535 h 537023"/>
                  <a:gd name="connsiteX3" fmla="*/ 458612 w 655564"/>
                  <a:gd name="connsiteY3" fmla="*/ 95535 h 537023"/>
                  <a:gd name="connsiteX4" fmla="*/ 540499 w 655564"/>
                  <a:gd name="connsiteY4" fmla="*/ 122830 h 537023"/>
                  <a:gd name="connsiteX5" fmla="*/ 636033 w 655564"/>
                  <a:gd name="connsiteY5" fmla="*/ 218364 h 537023"/>
                  <a:gd name="connsiteX6" fmla="*/ 649681 w 655564"/>
                  <a:gd name="connsiteY6" fmla="*/ 272955 h 537023"/>
                  <a:gd name="connsiteX7" fmla="*/ 636033 w 655564"/>
                  <a:gd name="connsiteY7" fmla="*/ 395785 h 537023"/>
                  <a:gd name="connsiteX8" fmla="*/ 554146 w 655564"/>
                  <a:gd name="connsiteY8" fmla="*/ 450376 h 537023"/>
                  <a:gd name="connsiteX9" fmla="*/ 540499 w 655564"/>
                  <a:gd name="connsiteY9" fmla="*/ 491320 h 537023"/>
                  <a:gd name="connsiteX10" fmla="*/ 499555 w 655564"/>
                  <a:gd name="connsiteY10" fmla="*/ 504967 h 537023"/>
                  <a:gd name="connsiteX11" fmla="*/ 417669 w 655564"/>
                  <a:gd name="connsiteY11" fmla="*/ 518615 h 537023"/>
                  <a:gd name="connsiteX12" fmla="*/ 131066 w 655564"/>
                  <a:gd name="connsiteY12" fmla="*/ 464024 h 537023"/>
                  <a:gd name="connsiteX13" fmla="*/ 90123 w 655564"/>
                  <a:gd name="connsiteY13" fmla="*/ 368490 h 537023"/>
                  <a:gd name="connsiteX14" fmla="*/ 49179 w 655564"/>
                  <a:gd name="connsiteY14" fmla="*/ 341194 h 537023"/>
                  <a:gd name="connsiteX15" fmla="*/ 21884 w 655564"/>
                  <a:gd name="connsiteY15" fmla="*/ 300251 h 537023"/>
                  <a:gd name="connsiteX16" fmla="*/ 21884 w 655564"/>
                  <a:gd name="connsiteY16" fmla="*/ 177421 h 537023"/>
                  <a:gd name="connsiteX17" fmla="*/ 49179 w 655564"/>
                  <a:gd name="connsiteY17" fmla="*/ 136478 h 537023"/>
                  <a:gd name="connsiteX18" fmla="*/ 90123 w 655564"/>
                  <a:gd name="connsiteY18" fmla="*/ 122830 h 537023"/>
                  <a:gd name="connsiteX19" fmla="*/ 117418 w 655564"/>
                  <a:gd name="connsiteY19" fmla="*/ 0 h 5370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55564" h="537023">
                    <a:moveTo>
                      <a:pt x="117418" y="0"/>
                    </a:moveTo>
                    <a:cubicBezTo>
                      <a:pt x="140164" y="4549"/>
                      <a:pt x="165517" y="2139"/>
                      <a:pt x="185657" y="13648"/>
                    </a:cubicBezTo>
                    <a:cubicBezTo>
                      <a:pt x="207444" y="26098"/>
                      <a:pt x="219595" y="74520"/>
                      <a:pt x="226600" y="95535"/>
                    </a:cubicBezTo>
                    <a:cubicBezTo>
                      <a:pt x="341905" y="84004"/>
                      <a:pt x="355236" y="71679"/>
                      <a:pt x="458612" y="95535"/>
                    </a:cubicBezTo>
                    <a:cubicBezTo>
                      <a:pt x="486647" y="102005"/>
                      <a:pt x="540499" y="122830"/>
                      <a:pt x="540499" y="122830"/>
                    </a:cubicBezTo>
                    <a:cubicBezTo>
                      <a:pt x="624688" y="178956"/>
                      <a:pt x="616250" y="149126"/>
                      <a:pt x="636033" y="218364"/>
                    </a:cubicBezTo>
                    <a:cubicBezTo>
                      <a:pt x="641186" y="236399"/>
                      <a:pt x="645132" y="254758"/>
                      <a:pt x="649681" y="272955"/>
                    </a:cubicBezTo>
                    <a:cubicBezTo>
                      <a:pt x="645132" y="313898"/>
                      <a:pt x="655564" y="359514"/>
                      <a:pt x="636033" y="395785"/>
                    </a:cubicBezTo>
                    <a:cubicBezTo>
                      <a:pt x="620480" y="424669"/>
                      <a:pt x="554146" y="450376"/>
                      <a:pt x="554146" y="450376"/>
                    </a:cubicBezTo>
                    <a:cubicBezTo>
                      <a:pt x="549597" y="464024"/>
                      <a:pt x="550672" y="481147"/>
                      <a:pt x="540499" y="491320"/>
                    </a:cubicBezTo>
                    <a:cubicBezTo>
                      <a:pt x="530326" y="501493"/>
                      <a:pt x="513599" y="501846"/>
                      <a:pt x="499555" y="504967"/>
                    </a:cubicBezTo>
                    <a:cubicBezTo>
                      <a:pt x="472542" y="510970"/>
                      <a:pt x="444964" y="514066"/>
                      <a:pt x="417669" y="518615"/>
                    </a:cubicBezTo>
                    <a:cubicBezTo>
                      <a:pt x="155707" y="489509"/>
                      <a:pt x="240562" y="537023"/>
                      <a:pt x="131066" y="464024"/>
                    </a:cubicBezTo>
                    <a:cubicBezTo>
                      <a:pt x="120625" y="422263"/>
                      <a:pt x="121539" y="399906"/>
                      <a:pt x="90123" y="368490"/>
                    </a:cubicBezTo>
                    <a:cubicBezTo>
                      <a:pt x="78524" y="356891"/>
                      <a:pt x="62827" y="350293"/>
                      <a:pt x="49179" y="341194"/>
                    </a:cubicBezTo>
                    <a:cubicBezTo>
                      <a:pt x="40081" y="327546"/>
                      <a:pt x="29219" y="314922"/>
                      <a:pt x="21884" y="300251"/>
                    </a:cubicBezTo>
                    <a:cubicBezTo>
                      <a:pt x="0" y="256484"/>
                      <a:pt x="4880" y="228434"/>
                      <a:pt x="21884" y="177421"/>
                    </a:cubicBezTo>
                    <a:cubicBezTo>
                      <a:pt x="27071" y="161860"/>
                      <a:pt x="36371" y="146724"/>
                      <a:pt x="49179" y="136478"/>
                    </a:cubicBezTo>
                    <a:cubicBezTo>
                      <a:pt x="60413" y="127491"/>
                      <a:pt x="76475" y="127379"/>
                      <a:pt x="90123" y="122830"/>
                    </a:cubicBezTo>
                    <a:lnTo>
                      <a:pt x="117418" y="0"/>
                    </a:ln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6" name="75 Forma libre"/>
              <p:cNvSpPr/>
              <p:nvPr/>
            </p:nvSpPr>
            <p:spPr>
              <a:xfrm>
                <a:off x="3120414" y="5058770"/>
                <a:ext cx="880745" cy="530479"/>
              </a:xfrm>
              <a:custGeom>
                <a:avLst/>
                <a:gdLst>
                  <a:gd name="connsiteX0" fmla="*/ 114105 w 880745"/>
                  <a:gd name="connsiteY0" fmla="*/ 4549 h 530479"/>
                  <a:gd name="connsiteX1" fmla="*/ 32219 w 880745"/>
                  <a:gd name="connsiteY1" fmla="*/ 45493 h 530479"/>
                  <a:gd name="connsiteX2" fmla="*/ 4923 w 880745"/>
                  <a:gd name="connsiteY2" fmla="*/ 86436 h 530479"/>
                  <a:gd name="connsiteX3" fmla="*/ 45867 w 880745"/>
                  <a:gd name="connsiteY3" fmla="*/ 250209 h 530479"/>
                  <a:gd name="connsiteX4" fmla="*/ 86810 w 880745"/>
                  <a:gd name="connsiteY4" fmla="*/ 263857 h 530479"/>
                  <a:gd name="connsiteX5" fmla="*/ 100458 w 880745"/>
                  <a:gd name="connsiteY5" fmla="*/ 304800 h 530479"/>
                  <a:gd name="connsiteX6" fmla="*/ 796493 w 880745"/>
                  <a:gd name="connsiteY6" fmla="*/ 359391 h 530479"/>
                  <a:gd name="connsiteX7" fmla="*/ 864732 w 880745"/>
                  <a:gd name="connsiteY7" fmla="*/ 345743 h 530479"/>
                  <a:gd name="connsiteX8" fmla="*/ 878380 w 880745"/>
                  <a:gd name="connsiteY8" fmla="*/ 304800 h 530479"/>
                  <a:gd name="connsiteX9" fmla="*/ 796493 w 880745"/>
                  <a:gd name="connsiteY9" fmla="*/ 236561 h 530479"/>
                  <a:gd name="connsiteX10" fmla="*/ 755550 w 880745"/>
                  <a:gd name="connsiteY10" fmla="*/ 209266 h 530479"/>
                  <a:gd name="connsiteX11" fmla="*/ 728255 w 880745"/>
                  <a:gd name="connsiteY11" fmla="*/ 168323 h 530479"/>
                  <a:gd name="connsiteX12" fmla="*/ 646368 w 880745"/>
                  <a:gd name="connsiteY12" fmla="*/ 100084 h 530479"/>
                  <a:gd name="connsiteX13" fmla="*/ 605425 w 880745"/>
                  <a:gd name="connsiteY13" fmla="*/ 86436 h 530479"/>
                  <a:gd name="connsiteX14" fmla="*/ 441652 w 880745"/>
                  <a:gd name="connsiteY14" fmla="*/ 86436 h 530479"/>
                  <a:gd name="connsiteX15" fmla="*/ 359765 w 880745"/>
                  <a:gd name="connsiteY15" fmla="*/ 18197 h 530479"/>
                  <a:gd name="connsiteX16" fmla="*/ 114105 w 880745"/>
                  <a:gd name="connsiteY16" fmla="*/ 4549 h 530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80745" h="530479">
                    <a:moveTo>
                      <a:pt x="114105" y="4549"/>
                    </a:moveTo>
                    <a:cubicBezTo>
                      <a:pt x="59514" y="9098"/>
                      <a:pt x="58676" y="19036"/>
                      <a:pt x="32219" y="45493"/>
                    </a:cubicBezTo>
                    <a:cubicBezTo>
                      <a:pt x="20621" y="57091"/>
                      <a:pt x="14022" y="72788"/>
                      <a:pt x="4923" y="86436"/>
                    </a:cubicBezTo>
                    <a:cubicBezTo>
                      <a:pt x="9631" y="128809"/>
                      <a:pt x="0" y="213516"/>
                      <a:pt x="45867" y="250209"/>
                    </a:cubicBezTo>
                    <a:cubicBezTo>
                      <a:pt x="57101" y="259196"/>
                      <a:pt x="73162" y="259308"/>
                      <a:pt x="86810" y="263857"/>
                    </a:cubicBezTo>
                    <a:cubicBezTo>
                      <a:pt x="91359" y="277505"/>
                      <a:pt x="94024" y="291933"/>
                      <a:pt x="100458" y="304800"/>
                    </a:cubicBezTo>
                    <a:cubicBezTo>
                      <a:pt x="213298" y="530479"/>
                      <a:pt x="629662" y="355986"/>
                      <a:pt x="796493" y="359391"/>
                    </a:cubicBezTo>
                    <a:cubicBezTo>
                      <a:pt x="819239" y="354842"/>
                      <a:pt x="845431" y="358610"/>
                      <a:pt x="864732" y="345743"/>
                    </a:cubicBezTo>
                    <a:cubicBezTo>
                      <a:pt x="876702" y="337763"/>
                      <a:pt x="880745" y="318990"/>
                      <a:pt x="878380" y="304800"/>
                    </a:cubicBezTo>
                    <a:cubicBezTo>
                      <a:pt x="871046" y="260795"/>
                      <a:pt x="826998" y="253992"/>
                      <a:pt x="796493" y="236561"/>
                    </a:cubicBezTo>
                    <a:cubicBezTo>
                      <a:pt x="782252" y="228423"/>
                      <a:pt x="769198" y="218364"/>
                      <a:pt x="755550" y="209266"/>
                    </a:cubicBezTo>
                    <a:cubicBezTo>
                      <a:pt x="746452" y="195618"/>
                      <a:pt x="738756" y="180924"/>
                      <a:pt x="728255" y="168323"/>
                    </a:cubicBezTo>
                    <a:cubicBezTo>
                      <a:pt x="706695" y="142451"/>
                      <a:pt x="677042" y="115421"/>
                      <a:pt x="646368" y="100084"/>
                    </a:cubicBezTo>
                    <a:cubicBezTo>
                      <a:pt x="633501" y="93650"/>
                      <a:pt x="619073" y="90985"/>
                      <a:pt x="605425" y="86436"/>
                    </a:cubicBezTo>
                    <a:cubicBezTo>
                      <a:pt x="545870" y="96362"/>
                      <a:pt x="501207" y="112905"/>
                      <a:pt x="441652" y="86436"/>
                    </a:cubicBezTo>
                    <a:cubicBezTo>
                      <a:pt x="415284" y="74717"/>
                      <a:pt x="394523" y="21507"/>
                      <a:pt x="359765" y="18197"/>
                    </a:cubicBezTo>
                    <a:cubicBezTo>
                      <a:pt x="278247" y="10433"/>
                      <a:pt x="168696" y="0"/>
                      <a:pt x="114105" y="4549"/>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7" name="76 Forma libre"/>
              <p:cNvSpPr/>
              <p:nvPr/>
            </p:nvSpPr>
            <p:spPr>
              <a:xfrm>
                <a:off x="2879678" y="982639"/>
                <a:ext cx="341194" cy="491319"/>
              </a:xfrm>
              <a:custGeom>
                <a:avLst/>
                <a:gdLst>
                  <a:gd name="connsiteX0" fmla="*/ 191068 w 341194"/>
                  <a:gd name="connsiteY0" fmla="*/ 27295 h 491319"/>
                  <a:gd name="connsiteX1" fmla="*/ 40943 w 341194"/>
                  <a:gd name="connsiteY1" fmla="*/ 68239 h 491319"/>
                  <a:gd name="connsiteX2" fmla="*/ 0 w 341194"/>
                  <a:gd name="connsiteY2" fmla="*/ 95534 h 491319"/>
                  <a:gd name="connsiteX3" fmla="*/ 27295 w 341194"/>
                  <a:gd name="connsiteY3" fmla="*/ 300251 h 491319"/>
                  <a:gd name="connsiteX4" fmla="*/ 40943 w 341194"/>
                  <a:gd name="connsiteY4" fmla="*/ 368489 h 491319"/>
                  <a:gd name="connsiteX5" fmla="*/ 68238 w 341194"/>
                  <a:gd name="connsiteY5" fmla="*/ 409433 h 491319"/>
                  <a:gd name="connsiteX6" fmla="*/ 122829 w 341194"/>
                  <a:gd name="connsiteY6" fmla="*/ 491319 h 491319"/>
                  <a:gd name="connsiteX7" fmla="*/ 341194 w 341194"/>
                  <a:gd name="connsiteY7" fmla="*/ 464024 h 491319"/>
                  <a:gd name="connsiteX8" fmla="*/ 327546 w 341194"/>
                  <a:gd name="connsiteY8" fmla="*/ 368489 h 491319"/>
                  <a:gd name="connsiteX9" fmla="*/ 313898 w 341194"/>
                  <a:gd name="connsiteY9" fmla="*/ 327546 h 491319"/>
                  <a:gd name="connsiteX10" fmla="*/ 300250 w 341194"/>
                  <a:gd name="connsiteY10" fmla="*/ 122830 h 491319"/>
                  <a:gd name="connsiteX11" fmla="*/ 272955 w 341194"/>
                  <a:gd name="connsiteY11" fmla="*/ 40943 h 491319"/>
                  <a:gd name="connsiteX12" fmla="*/ 232012 w 341194"/>
                  <a:gd name="connsiteY12" fmla="*/ 0 h 491319"/>
                  <a:gd name="connsiteX13" fmla="*/ 191068 w 341194"/>
                  <a:gd name="connsiteY13" fmla="*/ 27295 h 491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41194" h="491319">
                    <a:moveTo>
                      <a:pt x="191068" y="27295"/>
                    </a:moveTo>
                    <a:cubicBezTo>
                      <a:pt x="154444" y="34620"/>
                      <a:pt x="70628" y="48449"/>
                      <a:pt x="40943" y="68239"/>
                    </a:cubicBezTo>
                    <a:lnTo>
                      <a:pt x="0" y="95534"/>
                    </a:lnTo>
                    <a:cubicBezTo>
                      <a:pt x="12360" y="206783"/>
                      <a:pt x="9791" y="203983"/>
                      <a:pt x="27295" y="300251"/>
                    </a:cubicBezTo>
                    <a:cubicBezTo>
                      <a:pt x="31445" y="323073"/>
                      <a:pt x="32798" y="346769"/>
                      <a:pt x="40943" y="368489"/>
                    </a:cubicBezTo>
                    <a:cubicBezTo>
                      <a:pt x="46702" y="383847"/>
                      <a:pt x="59140" y="395785"/>
                      <a:pt x="68238" y="409433"/>
                    </a:cubicBezTo>
                    <a:cubicBezTo>
                      <a:pt x="75086" y="436825"/>
                      <a:pt x="75704" y="491319"/>
                      <a:pt x="122829" y="491319"/>
                    </a:cubicBezTo>
                    <a:cubicBezTo>
                      <a:pt x="196184" y="491319"/>
                      <a:pt x="341194" y="464024"/>
                      <a:pt x="341194" y="464024"/>
                    </a:cubicBezTo>
                    <a:cubicBezTo>
                      <a:pt x="336645" y="432179"/>
                      <a:pt x="333855" y="400033"/>
                      <a:pt x="327546" y="368489"/>
                    </a:cubicBezTo>
                    <a:cubicBezTo>
                      <a:pt x="324725" y="354382"/>
                      <a:pt x="315487" y="341844"/>
                      <a:pt x="313898" y="327546"/>
                    </a:cubicBezTo>
                    <a:cubicBezTo>
                      <a:pt x="306345" y="259574"/>
                      <a:pt x="309922" y="190533"/>
                      <a:pt x="300250" y="122830"/>
                    </a:cubicBezTo>
                    <a:cubicBezTo>
                      <a:pt x="296181" y="94347"/>
                      <a:pt x="293300" y="61288"/>
                      <a:pt x="272955" y="40943"/>
                    </a:cubicBezTo>
                    <a:lnTo>
                      <a:pt x="232012" y="0"/>
                    </a:lnTo>
                    <a:cubicBezTo>
                      <a:pt x="185715" y="30864"/>
                      <a:pt x="202666" y="15696"/>
                      <a:pt x="191068" y="27295"/>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8" name="77 Forma libre"/>
              <p:cNvSpPr/>
              <p:nvPr/>
            </p:nvSpPr>
            <p:spPr>
              <a:xfrm>
                <a:off x="3075205" y="5827594"/>
                <a:ext cx="609691" cy="614149"/>
              </a:xfrm>
              <a:custGeom>
                <a:avLst/>
                <a:gdLst>
                  <a:gd name="connsiteX0" fmla="*/ 500508 w 609691"/>
                  <a:gd name="connsiteY0" fmla="*/ 40943 h 614149"/>
                  <a:gd name="connsiteX1" fmla="*/ 432270 w 609691"/>
                  <a:gd name="connsiteY1" fmla="*/ 54591 h 614149"/>
                  <a:gd name="connsiteX2" fmla="*/ 391326 w 609691"/>
                  <a:gd name="connsiteY2" fmla="*/ 68239 h 614149"/>
                  <a:gd name="connsiteX3" fmla="*/ 336735 w 609691"/>
                  <a:gd name="connsiteY3" fmla="*/ 54591 h 614149"/>
                  <a:gd name="connsiteX4" fmla="*/ 254849 w 609691"/>
                  <a:gd name="connsiteY4" fmla="*/ 13648 h 614149"/>
                  <a:gd name="connsiteX5" fmla="*/ 213905 w 609691"/>
                  <a:gd name="connsiteY5" fmla="*/ 27296 h 614149"/>
                  <a:gd name="connsiteX6" fmla="*/ 200258 w 609691"/>
                  <a:gd name="connsiteY6" fmla="*/ 81887 h 614149"/>
                  <a:gd name="connsiteX7" fmla="*/ 186610 w 609691"/>
                  <a:gd name="connsiteY7" fmla="*/ 204716 h 614149"/>
                  <a:gd name="connsiteX8" fmla="*/ 132019 w 609691"/>
                  <a:gd name="connsiteY8" fmla="*/ 245660 h 614149"/>
                  <a:gd name="connsiteX9" fmla="*/ 104723 w 609691"/>
                  <a:gd name="connsiteY9" fmla="*/ 286603 h 614149"/>
                  <a:gd name="connsiteX10" fmla="*/ 63780 w 609691"/>
                  <a:gd name="connsiteY10" fmla="*/ 313899 h 614149"/>
                  <a:gd name="connsiteX11" fmla="*/ 22837 w 609691"/>
                  <a:gd name="connsiteY11" fmla="*/ 354842 h 614149"/>
                  <a:gd name="connsiteX12" fmla="*/ 22837 w 609691"/>
                  <a:gd name="connsiteY12" fmla="*/ 477672 h 614149"/>
                  <a:gd name="connsiteX13" fmla="*/ 36485 w 609691"/>
                  <a:gd name="connsiteY13" fmla="*/ 573206 h 614149"/>
                  <a:gd name="connsiteX14" fmla="*/ 77428 w 609691"/>
                  <a:gd name="connsiteY14" fmla="*/ 614149 h 614149"/>
                  <a:gd name="connsiteX15" fmla="*/ 268496 w 609691"/>
                  <a:gd name="connsiteY15" fmla="*/ 600502 h 614149"/>
                  <a:gd name="connsiteX16" fmla="*/ 309440 w 609691"/>
                  <a:gd name="connsiteY16" fmla="*/ 586854 h 614149"/>
                  <a:gd name="connsiteX17" fmla="*/ 432270 w 609691"/>
                  <a:gd name="connsiteY17" fmla="*/ 573206 h 614149"/>
                  <a:gd name="connsiteX18" fmla="*/ 473213 w 609691"/>
                  <a:gd name="connsiteY18" fmla="*/ 545910 h 614149"/>
                  <a:gd name="connsiteX19" fmla="*/ 500508 w 609691"/>
                  <a:gd name="connsiteY19" fmla="*/ 423081 h 614149"/>
                  <a:gd name="connsiteX20" fmla="*/ 541452 w 609691"/>
                  <a:gd name="connsiteY20" fmla="*/ 395785 h 614149"/>
                  <a:gd name="connsiteX21" fmla="*/ 609691 w 609691"/>
                  <a:gd name="connsiteY21" fmla="*/ 313899 h 614149"/>
                  <a:gd name="connsiteX22" fmla="*/ 568747 w 609691"/>
                  <a:gd name="connsiteY22" fmla="*/ 191069 h 614149"/>
                  <a:gd name="connsiteX23" fmla="*/ 527804 w 609691"/>
                  <a:gd name="connsiteY23" fmla="*/ 163773 h 614149"/>
                  <a:gd name="connsiteX24" fmla="*/ 473213 w 609691"/>
                  <a:gd name="connsiteY24" fmla="*/ 81887 h 614149"/>
                  <a:gd name="connsiteX25" fmla="*/ 445917 w 609691"/>
                  <a:gd name="connsiteY25" fmla="*/ 0 h 614149"/>
                  <a:gd name="connsiteX26" fmla="*/ 445917 w 609691"/>
                  <a:gd name="connsiteY26" fmla="*/ 54591 h 614149"/>
                  <a:gd name="connsiteX27" fmla="*/ 404974 w 609691"/>
                  <a:gd name="connsiteY27" fmla="*/ 54591 h 614149"/>
                  <a:gd name="connsiteX28" fmla="*/ 500508 w 609691"/>
                  <a:gd name="connsiteY28" fmla="*/ 40943 h 614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09691" h="614149">
                    <a:moveTo>
                      <a:pt x="500508" y="40943"/>
                    </a:moveTo>
                    <a:cubicBezTo>
                      <a:pt x="477762" y="45492"/>
                      <a:pt x="454774" y="48965"/>
                      <a:pt x="432270" y="54591"/>
                    </a:cubicBezTo>
                    <a:cubicBezTo>
                      <a:pt x="418313" y="58080"/>
                      <a:pt x="405712" y="68239"/>
                      <a:pt x="391326" y="68239"/>
                    </a:cubicBezTo>
                    <a:cubicBezTo>
                      <a:pt x="372569" y="68239"/>
                      <a:pt x="354932" y="59140"/>
                      <a:pt x="336735" y="54591"/>
                    </a:cubicBezTo>
                    <a:cubicBezTo>
                      <a:pt x="316035" y="40791"/>
                      <a:pt x="283100" y="13648"/>
                      <a:pt x="254849" y="13648"/>
                    </a:cubicBezTo>
                    <a:cubicBezTo>
                      <a:pt x="240463" y="13648"/>
                      <a:pt x="227553" y="22747"/>
                      <a:pt x="213905" y="27296"/>
                    </a:cubicBezTo>
                    <a:cubicBezTo>
                      <a:pt x="209356" y="45493"/>
                      <a:pt x="203110" y="63348"/>
                      <a:pt x="200258" y="81887"/>
                    </a:cubicBezTo>
                    <a:cubicBezTo>
                      <a:pt x="193994" y="122603"/>
                      <a:pt x="202454" y="166690"/>
                      <a:pt x="186610" y="204716"/>
                    </a:cubicBezTo>
                    <a:cubicBezTo>
                      <a:pt x="177861" y="225713"/>
                      <a:pt x="148103" y="229576"/>
                      <a:pt x="132019" y="245660"/>
                    </a:cubicBezTo>
                    <a:cubicBezTo>
                      <a:pt x="120421" y="257258"/>
                      <a:pt x="116321" y="275005"/>
                      <a:pt x="104723" y="286603"/>
                    </a:cubicBezTo>
                    <a:cubicBezTo>
                      <a:pt x="93125" y="298201"/>
                      <a:pt x="76381" y="303398"/>
                      <a:pt x="63780" y="313899"/>
                    </a:cubicBezTo>
                    <a:cubicBezTo>
                      <a:pt x="48953" y="326255"/>
                      <a:pt x="36485" y="341194"/>
                      <a:pt x="22837" y="354842"/>
                    </a:cubicBezTo>
                    <a:cubicBezTo>
                      <a:pt x="0" y="423351"/>
                      <a:pt x="7667" y="379067"/>
                      <a:pt x="22837" y="477672"/>
                    </a:cubicBezTo>
                    <a:cubicBezTo>
                      <a:pt x="27728" y="509466"/>
                      <a:pt x="24538" y="543339"/>
                      <a:pt x="36485" y="573206"/>
                    </a:cubicBezTo>
                    <a:cubicBezTo>
                      <a:pt x="43653" y="591126"/>
                      <a:pt x="63780" y="600501"/>
                      <a:pt x="77428" y="614149"/>
                    </a:cubicBezTo>
                    <a:cubicBezTo>
                      <a:pt x="141117" y="609600"/>
                      <a:pt x="205082" y="607962"/>
                      <a:pt x="268496" y="600502"/>
                    </a:cubicBezTo>
                    <a:cubicBezTo>
                      <a:pt x="282784" y="598821"/>
                      <a:pt x="295249" y="589219"/>
                      <a:pt x="309440" y="586854"/>
                    </a:cubicBezTo>
                    <a:cubicBezTo>
                      <a:pt x="350075" y="580081"/>
                      <a:pt x="391327" y="577755"/>
                      <a:pt x="432270" y="573206"/>
                    </a:cubicBezTo>
                    <a:cubicBezTo>
                      <a:pt x="445918" y="564107"/>
                      <a:pt x="462966" y="558718"/>
                      <a:pt x="473213" y="545910"/>
                    </a:cubicBezTo>
                    <a:cubicBezTo>
                      <a:pt x="487749" y="527739"/>
                      <a:pt x="499620" y="424858"/>
                      <a:pt x="500508" y="423081"/>
                    </a:cubicBezTo>
                    <a:cubicBezTo>
                      <a:pt x="507844" y="408410"/>
                      <a:pt x="528851" y="406286"/>
                      <a:pt x="541452" y="395785"/>
                    </a:cubicBezTo>
                    <a:cubicBezTo>
                      <a:pt x="580857" y="362947"/>
                      <a:pt x="582852" y="354156"/>
                      <a:pt x="609691" y="313899"/>
                    </a:cubicBezTo>
                    <a:cubicBezTo>
                      <a:pt x="600541" y="258997"/>
                      <a:pt x="607129" y="229451"/>
                      <a:pt x="568747" y="191069"/>
                    </a:cubicBezTo>
                    <a:cubicBezTo>
                      <a:pt x="557149" y="179471"/>
                      <a:pt x="541452" y="172872"/>
                      <a:pt x="527804" y="163773"/>
                    </a:cubicBezTo>
                    <a:cubicBezTo>
                      <a:pt x="509607" y="136478"/>
                      <a:pt x="483587" y="113008"/>
                      <a:pt x="473213" y="81887"/>
                    </a:cubicBezTo>
                    <a:lnTo>
                      <a:pt x="445917" y="0"/>
                    </a:lnTo>
                    <a:lnTo>
                      <a:pt x="445917" y="54591"/>
                    </a:lnTo>
                    <a:lnTo>
                      <a:pt x="404974" y="54591"/>
                    </a:lnTo>
                    <a:lnTo>
                      <a:pt x="500508" y="40943"/>
                    </a:ln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9" name="78 Forma libre"/>
              <p:cNvSpPr/>
              <p:nvPr/>
            </p:nvSpPr>
            <p:spPr>
              <a:xfrm>
                <a:off x="3963410" y="5418161"/>
                <a:ext cx="679191" cy="614149"/>
              </a:xfrm>
              <a:custGeom>
                <a:avLst/>
                <a:gdLst>
                  <a:gd name="connsiteX0" fmla="*/ 458465 w 679191"/>
                  <a:gd name="connsiteY0" fmla="*/ 0 h 614149"/>
                  <a:gd name="connsiteX1" fmla="*/ 417521 w 679191"/>
                  <a:gd name="connsiteY1" fmla="*/ 27296 h 614149"/>
                  <a:gd name="connsiteX2" fmla="*/ 267396 w 679191"/>
                  <a:gd name="connsiteY2" fmla="*/ 40943 h 614149"/>
                  <a:gd name="connsiteX3" fmla="*/ 226453 w 679191"/>
                  <a:gd name="connsiteY3" fmla="*/ 54591 h 614149"/>
                  <a:gd name="connsiteX4" fmla="*/ 199157 w 679191"/>
                  <a:gd name="connsiteY4" fmla="*/ 95535 h 614149"/>
                  <a:gd name="connsiteX5" fmla="*/ 76327 w 679191"/>
                  <a:gd name="connsiteY5" fmla="*/ 163773 h 614149"/>
                  <a:gd name="connsiteX6" fmla="*/ 49032 w 679191"/>
                  <a:gd name="connsiteY6" fmla="*/ 204717 h 614149"/>
                  <a:gd name="connsiteX7" fmla="*/ 8089 w 679191"/>
                  <a:gd name="connsiteY7" fmla="*/ 327546 h 614149"/>
                  <a:gd name="connsiteX8" fmla="*/ 21736 w 679191"/>
                  <a:gd name="connsiteY8" fmla="*/ 395785 h 614149"/>
                  <a:gd name="connsiteX9" fmla="*/ 35384 w 679191"/>
                  <a:gd name="connsiteY9" fmla="*/ 436729 h 614149"/>
                  <a:gd name="connsiteX10" fmla="*/ 76327 w 679191"/>
                  <a:gd name="connsiteY10" fmla="*/ 450376 h 614149"/>
                  <a:gd name="connsiteX11" fmla="*/ 103623 w 679191"/>
                  <a:gd name="connsiteY11" fmla="*/ 491320 h 614149"/>
                  <a:gd name="connsiteX12" fmla="*/ 117271 w 679191"/>
                  <a:gd name="connsiteY12" fmla="*/ 532263 h 614149"/>
                  <a:gd name="connsiteX13" fmla="*/ 185509 w 679191"/>
                  <a:gd name="connsiteY13" fmla="*/ 600502 h 614149"/>
                  <a:gd name="connsiteX14" fmla="*/ 308339 w 679191"/>
                  <a:gd name="connsiteY14" fmla="*/ 614149 h 614149"/>
                  <a:gd name="connsiteX15" fmla="*/ 390226 w 679191"/>
                  <a:gd name="connsiteY15" fmla="*/ 545911 h 614149"/>
                  <a:gd name="connsiteX16" fmla="*/ 403874 w 679191"/>
                  <a:gd name="connsiteY16" fmla="*/ 450376 h 614149"/>
                  <a:gd name="connsiteX17" fmla="*/ 417521 w 679191"/>
                  <a:gd name="connsiteY17" fmla="*/ 368490 h 614149"/>
                  <a:gd name="connsiteX18" fmla="*/ 458465 w 679191"/>
                  <a:gd name="connsiteY18" fmla="*/ 354842 h 614149"/>
                  <a:gd name="connsiteX19" fmla="*/ 513056 w 679191"/>
                  <a:gd name="connsiteY19" fmla="*/ 341194 h 614149"/>
                  <a:gd name="connsiteX20" fmla="*/ 649533 w 679191"/>
                  <a:gd name="connsiteY20" fmla="*/ 300251 h 614149"/>
                  <a:gd name="connsiteX21" fmla="*/ 594942 w 679191"/>
                  <a:gd name="connsiteY21" fmla="*/ 177421 h 614149"/>
                  <a:gd name="connsiteX22" fmla="*/ 581294 w 679191"/>
                  <a:gd name="connsiteY22" fmla="*/ 136478 h 614149"/>
                  <a:gd name="connsiteX23" fmla="*/ 499408 w 679191"/>
                  <a:gd name="connsiteY23" fmla="*/ 68239 h 614149"/>
                  <a:gd name="connsiteX24" fmla="*/ 485760 w 679191"/>
                  <a:gd name="connsiteY24" fmla="*/ 27296 h 614149"/>
                  <a:gd name="connsiteX25" fmla="*/ 458465 w 679191"/>
                  <a:gd name="connsiteY25" fmla="*/ 0 h 614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79191" h="614149">
                    <a:moveTo>
                      <a:pt x="458465" y="0"/>
                    </a:moveTo>
                    <a:cubicBezTo>
                      <a:pt x="447092" y="0"/>
                      <a:pt x="433560" y="23859"/>
                      <a:pt x="417521" y="27296"/>
                    </a:cubicBezTo>
                    <a:cubicBezTo>
                      <a:pt x="368388" y="37824"/>
                      <a:pt x="317139" y="33837"/>
                      <a:pt x="267396" y="40943"/>
                    </a:cubicBezTo>
                    <a:cubicBezTo>
                      <a:pt x="253155" y="42977"/>
                      <a:pt x="240101" y="50042"/>
                      <a:pt x="226453" y="54591"/>
                    </a:cubicBezTo>
                    <a:cubicBezTo>
                      <a:pt x="217354" y="68239"/>
                      <a:pt x="211501" y="84734"/>
                      <a:pt x="199157" y="95535"/>
                    </a:cubicBezTo>
                    <a:cubicBezTo>
                      <a:pt x="141398" y="146075"/>
                      <a:pt x="132563" y="145029"/>
                      <a:pt x="76327" y="163773"/>
                    </a:cubicBezTo>
                    <a:cubicBezTo>
                      <a:pt x="67229" y="177421"/>
                      <a:pt x="54219" y="189156"/>
                      <a:pt x="49032" y="204717"/>
                    </a:cubicBezTo>
                    <a:cubicBezTo>
                      <a:pt x="0" y="351814"/>
                      <a:pt x="70109" y="234515"/>
                      <a:pt x="8089" y="327546"/>
                    </a:cubicBezTo>
                    <a:cubicBezTo>
                      <a:pt x="12638" y="350292"/>
                      <a:pt x="16110" y="373281"/>
                      <a:pt x="21736" y="395785"/>
                    </a:cubicBezTo>
                    <a:cubicBezTo>
                      <a:pt x="25225" y="409742"/>
                      <a:pt x="25211" y="426556"/>
                      <a:pt x="35384" y="436729"/>
                    </a:cubicBezTo>
                    <a:cubicBezTo>
                      <a:pt x="45556" y="446901"/>
                      <a:pt x="62679" y="445827"/>
                      <a:pt x="76327" y="450376"/>
                    </a:cubicBezTo>
                    <a:cubicBezTo>
                      <a:pt x="85426" y="464024"/>
                      <a:pt x="96287" y="476649"/>
                      <a:pt x="103623" y="491320"/>
                    </a:cubicBezTo>
                    <a:cubicBezTo>
                      <a:pt x="110057" y="504187"/>
                      <a:pt x="110837" y="519396"/>
                      <a:pt x="117271" y="532263"/>
                    </a:cubicBezTo>
                    <a:cubicBezTo>
                      <a:pt x="130269" y="558258"/>
                      <a:pt x="154315" y="592703"/>
                      <a:pt x="185509" y="600502"/>
                    </a:cubicBezTo>
                    <a:cubicBezTo>
                      <a:pt x="225474" y="610493"/>
                      <a:pt x="267396" y="609600"/>
                      <a:pt x="308339" y="614149"/>
                    </a:cubicBezTo>
                    <a:cubicBezTo>
                      <a:pt x="328809" y="600503"/>
                      <a:pt x="380672" y="569795"/>
                      <a:pt x="390226" y="545911"/>
                    </a:cubicBezTo>
                    <a:cubicBezTo>
                      <a:pt x="402173" y="516043"/>
                      <a:pt x="398983" y="482170"/>
                      <a:pt x="403874" y="450376"/>
                    </a:cubicBezTo>
                    <a:cubicBezTo>
                      <a:pt x="408082" y="423026"/>
                      <a:pt x="403792" y="392516"/>
                      <a:pt x="417521" y="368490"/>
                    </a:cubicBezTo>
                    <a:cubicBezTo>
                      <a:pt x="424659" y="355999"/>
                      <a:pt x="444632" y="358794"/>
                      <a:pt x="458465" y="354842"/>
                    </a:cubicBezTo>
                    <a:cubicBezTo>
                      <a:pt x="476500" y="349689"/>
                      <a:pt x="495090" y="346584"/>
                      <a:pt x="513056" y="341194"/>
                    </a:cubicBezTo>
                    <a:cubicBezTo>
                      <a:pt x="679191" y="291354"/>
                      <a:pt x="523706" y="331708"/>
                      <a:pt x="649533" y="300251"/>
                    </a:cubicBezTo>
                    <a:cubicBezTo>
                      <a:pt x="606278" y="235368"/>
                      <a:pt x="627425" y="274869"/>
                      <a:pt x="594942" y="177421"/>
                    </a:cubicBezTo>
                    <a:cubicBezTo>
                      <a:pt x="590393" y="163773"/>
                      <a:pt x="591466" y="146650"/>
                      <a:pt x="581294" y="136478"/>
                    </a:cubicBezTo>
                    <a:cubicBezTo>
                      <a:pt x="528753" y="83937"/>
                      <a:pt x="556410" y="106241"/>
                      <a:pt x="499408" y="68239"/>
                    </a:cubicBezTo>
                    <a:cubicBezTo>
                      <a:pt x="494859" y="54591"/>
                      <a:pt x="494747" y="38530"/>
                      <a:pt x="485760" y="27296"/>
                    </a:cubicBezTo>
                    <a:cubicBezTo>
                      <a:pt x="475513" y="14488"/>
                      <a:pt x="469838" y="0"/>
                      <a:pt x="458465" y="0"/>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80" name="79 Forma libre"/>
              <p:cNvSpPr/>
              <p:nvPr/>
            </p:nvSpPr>
            <p:spPr>
              <a:xfrm>
                <a:off x="3511134" y="3531553"/>
                <a:ext cx="1280932" cy="1504471"/>
              </a:xfrm>
              <a:custGeom>
                <a:avLst/>
                <a:gdLst>
                  <a:gd name="connsiteX0" fmla="*/ 23636 w 1280932"/>
                  <a:gd name="connsiteY0" fmla="*/ 44160 h 1504471"/>
                  <a:gd name="connsiteX1" fmla="*/ 228353 w 1280932"/>
                  <a:gd name="connsiteY1" fmla="*/ 57808 h 1504471"/>
                  <a:gd name="connsiteX2" fmla="*/ 214705 w 1280932"/>
                  <a:gd name="connsiteY2" fmla="*/ 98751 h 1504471"/>
                  <a:gd name="connsiteX3" fmla="*/ 255648 w 1280932"/>
                  <a:gd name="connsiteY3" fmla="*/ 112399 h 1504471"/>
                  <a:gd name="connsiteX4" fmla="*/ 337535 w 1280932"/>
                  <a:gd name="connsiteY4" fmla="*/ 71456 h 1504471"/>
                  <a:gd name="connsiteX5" fmla="*/ 351182 w 1280932"/>
                  <a:gd name="connsiteY5" fmla="*/ 112399 h 1504471"/>
                  <a:gd name="connsiteX6" fmla="*/ 433069 w 1280932"/>
                  <a:gd name="connsiteY6" fmla="*/ 166990 h 1504471"/>
                  <a:gd name="connsiteX7" fmla="*/ 460365 w 1280932"/>
                  <a:gd name="connsiteY7" fmla="*/ 262525 h 1504471"/>
                  <a:gd name="connsiteX8" fmla="*/ 514956 w 1280932"/>
                  <a:gd name="connsiteY8" fmla="*/ 289820 h 1504471"/>
                  <a:gd name="connsiteX9" fmla="*/ 555899 w 1280932"/>
                  <a:gd name="connsiteY9" fmla="*/ 317116 h 1504471"/>
                  <a:gd name="connsiteX10" fmla="*/ 637785 w 1280932"/>
                  <a:gd name="connsiteY10" fmla="*/ 344411 h 1504471"/>
                  <a:gd name="connsiteX11" fmla="*/ 760615 w 1280932"/>
                  <a:gd name="connsiteY11" fmla="*/ 412650 h 1504471"/>
                  <a:gd name="connsiteX12" fmla="*/ 883445 w 1280932"/>
                  <a:gd name="connsiteY12" fmla="*/ 399002 h 1504471"/>
                  <a:gd name="connsiteX13" fmla="*/ 924388 w 1280932"/>
                  <a:gd name="connsiteY13" fmla="*/ 385354 h 1504471"/>
                  <a:gd name="connsiteX14" fmla="*/ 992627 w 1280932"/>
                  <a:gd name="connsiteY14" fmla="*/ 371707 h 1504471"/>
                  <a:gd name="connsiteX15" fmla="*/ 1101809 w 1280932"/>
                  <a:gd name="connsiteY15" fmla="*/ 412650 h 1504471"/>
                  <a:gd name="connsiteX16" fmla="*/ 1047218 w 1280932"/>
                  <a:gd name="connsiteY16" fmla="*/ 808435 h 1504471"/>
                  <a:gd name="connsiteX17" fmla="*/ 1019923 w 1280932"/>
                  <a:gd name="connsiteY17" fmla="*/ 863026 h 1504471"/>
                  <a:gd name="connsiteX18" fmla="*/ 992627 w 1280932"/>
                  <a:gd name="connsiteY18" fmla="*/ 972208 h 1504471"/>
                  <a:gd name="connsiteX19" fmla="*/ 1006275 w 1280932"/>
                  <a:gd name="connsiteY19" fmla="*/ 1135981 h 1504471"/>
                  <a:gd name="connsiteX20" fmla="*/ 1047218 w 1280932"/>
                  <a:gd name="connsiteY20" fmla="*/ 1149629 h 1504471"/>
                  <a:gd name="connsiteX21" fmla="*/ 1142753 w 1280932"/>
                  <a:gd name="connsiteY21" fmla="*/ 1163277 h 1504471"/>
                  <a:gd name="connsiteX22" fmla="*/ 1210991 w 1280932"/>
                  <a:gd name="connsiteY22" fmla="*/ 1176925 h 1504471"/>
                  <a:gd name="connsiteX23" fmla="*/ 1251935 w 1280932"/>
                  <a:gd name="connsiteY23" fmla="*/ 1204220 h 1504471"/>
                  <a:gd name="connsiteX24" fmla="*/ 1279230 w 1280932"/>
                  <a:gd name="connsiteY24" fmla="*/ 1286107 h 1504471"/>
                  <a:gd name="connsiteX25" fmla="*/ 1210991 w 1280932"/>
                  <a:gd name="connsiteY25" fmla="*/ 1449880 h 1504471"/>
                  <a:gd name="connsiteX26" fmla="*/ 1183696 w 1280932"/>
                  <a:gd name="connsiteY26" fmla="*/ 1490823 h 1504471"/>
                  <a:gd name="connsiteX27" fmla="*/ 1142753 w 1280932"/>
                  <a:gd name="connsiteY27" fmla="*/ 1504471 h 1504471"/>
                  <a:gd name="connsiteX28" fmla="*/ 965332 w 1280932"/>
                  <a:gd name="connsiteY28" fmla="*/ 1490823 h 1504471"/>
                  <a:gd name="connsiteX29" fmla="*/ 883445 w 1280932"/>
                  <a:gd name="connsiteY29" fmla="*/ 1463528 h 1504471"/>
                  <a:gd name="connsiteX30" fmla="*/ 856150 w 1280932"/>
                  <a:gd name="connsiteY30" fmla="*/ 1422584 h 1504471"/>
                  <a:gd name="connsiteX31" fmla="*/ 842502 w 1280932"/>
                  <a:gd name="connsiteY31" fmla="*/ 1381641 h 1504471"/>
                  <a:gd name="connsiteX32" fmla="*/ 760615 w 1280932"/>
                  <a:gd name="connsiteY32" fmla="*/ 1258811 h 1504471"/>
                  <a:gd name="connsiteX33" fmla="*/ 706024 w 1280932"/>
                  <a:gd name="connsiteY33" fmla="*/ 1176925 h 1504471"/>
                  <a:gd name="connsiteX34" fmla="*/ 665081 w 1280932"/>
                  <a:gd name="connsiteY34" fmla="*/ 1149629 h 1504471"/>
                  <a:gd name="connsiteX35" fmla="*/ 637785 w 1280932"/>
                  <a:gd name="connsiteY35" fmla="*/ 1108686 h 1504471"/>
                  <a:gd name="connsiteX36" fmla="*/ 624138 w 1280932"/>
                  <a:gd name="connsiteY36" fmla="*/ 1067743 h 1504471"/>
                  <a:gd name="connsiteX37" fmla="*/ 542251 w 1280932"/>
                  <a:gd name="connsiteY37" fmla="*/ 985856 h 1504471"/>
                  <a:gd name="connsiteX38" fmla="*/ 501308 w 1280932"/>
                  <a:gd name="connsiteY38" fmla="*/ 944913 h 1504471"/>
                  <a:gd name="connsiteX39" fmla="*/ 474012 w 1280932"/>
                  <a:gd name="connsiteY39" fmla="*/ 903969 h 1504471"/>
                  <a:gd name="connsiteX40" fmla="*/ 474012 w 1280932"/>
                  <a:gd name="connsiteY40" fmla="*/ 685605 h 1504471"/>
                  <a:gd name="connsiteX41" fmla="*/ 419421 w 1280932"/>
                  <a:gd name="connsiteY41" fmla="*/ 603719 h 1504471"/>
                  <a:gd name="connsiteX42" fmla="*/ 337535 w 1280932"/>
                  <a:gd name="connsiteY42" fmla="*/ 549128 h 1504471"/>
                  <a:gd name="connsiteX43" fmla="*/ 296591 w 1280932"/>
                  <a:gd name="connsiteY43" fmla="*/ 521832 h 1504471"/>
                  <a:gd name="connsiteX44" fmla="*/ 228353 w 1280932"/>
                  <a:gd name="connsiteY44" fmla="*/ 399002 h 1504471"/>
                  <a:gd name="connsiteX45" fmla="*/ 187409 w 1280932"/>
                  <a:gd name="connsiteY45" fmla="*/ 358059 h 1504471"/>
                  <a:gd name="connsiteX46" fmla="*/ 146466 w 1280932"/>
                  <a:gd name="connsiteY46" fmla="*/ 303468 h 1504471"/>
                  <a:gd name="connsiteX47" fmla="*/ 119170 w 1280932"/>
                  <a:gd name="connsiteY47" fmla="*/ 262525 h 1504471"/>
                  <a:gd name="connsiteX48" fmla="*/ 78227 w 1280932"/>
                  <a:gd name="connsiteY48" fmla="*/ 235229 h 1504471"/>
                  <a:gd name="connsiteX49" fmla="*/ 37284 w 1280932"/>
                  <a:gd name="connsiteY49" fmla="*/ 153343 h 1504471"/>
                  <a:gd name="connsiteX50" fmla="*/ 9988 w 1280932"/>
                  <a:gd name="connsiteY50" fmla="*/ 112399 h 1504471"/>
                  <a:gd name="connsiteX51" fmla="*/ 50932 w 1280932"/>
                  <a:gd name="connsiteY51" fmla="*/ 3217 h 1504471"/>
                  <a:gd name="connsiteX52" fmla="*/ 64579 w 1280932"/>
                  <a:gd name="connsiteY52" fmla="*/ 3217 h 1504471"/>
                  <a:gd name="connsiteX53" fmla="*/ 23636 w 1280932"/>
                  <a:gd name="connsiteY53" fmla="*/ 44160 h 15044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1280932" h="1504471">
                    <a:moveTo>
                      <a:pt x="23636" y="44160"/>
                    </a:moveTo>
                    <a:cubicBezTo>
                      <a:pt x="91875" y="48709"/>
                      <a:pt x="162594" y="39020"/>
                      <a:pt x="228353" y="57808"/>
                    </a:cubicBezTo>
                    <a:cubicBezTo>
                      <a:pt x="242185" y="61760"/>
                      <a:pt x="208272" y="85884"/>
                      <a:pt x="214705" y="98751"/>
                    </a:cubicBezTo>
                    <a:cubicBezTo>
                      <a:pt x="221138" y="111618"/>
                      <a:pt x="242000" y="107850"/>
                      <a:pt x="255648" y="112399"/>
                    </a:cubicBezTo>
                    <a:cubicBezTo>
                      <a:pt x="262544" y="107802"/>
                      <a:pt x="321391" y="63384"/>
                      <a:pt x="337535" y="71456"/>
                    </a:cubicBezTo>
                    <a:cubicBezTo>
                      <a:pt x="350402" y="77889"/>
                      <a:pt x="343202" y="100429"/>
                      <a:pt x="351182" y="112399"/>
                    </a:cubicBezTo>
                    <a:cubicBezTo>
                      <a:pt x="380391" y="156213"/>
                      <a:pt x="390143" y="152682"/>
                      <a:pt x="433069" y="166990"/>
                    </a:cubicBezTo>
                    <a:cubicBezTo>
                      <a:pt x="433187" y="167462"/>
                      <a:pt x="453839" y="255999"/>
                      <a:pt x="460365" y="262525"/>
                    </a:cubicBezTo>
                    <a:cubicBezTo>
                      <a:pt x="474751" y="276911"/>
                      <a:pt x="497292" y="279726"/>
                      <a:pt x="514956" y="289820"/>
                    </a:cubicBezTo>
                    <a:cubicBezTo>
                      <a:pt x="529197" y="297958"/>
                      <a:pt x="540910" y="310454"/>
                      <a:pt x="555899" y="317116"/>
                    </a:cubicBezTo>
                    <a:cubicBezTo>
                      <a:pt x="582191" y="328801"/>
                      <a:pt x="613845" y="328451"/>
                      <a:pt x="637785" y="344411"/>
                    </a:cubicBezTo>
                    <a:cubicBezTo>
                      <a:pt x="731642" y="406982"/>
                      <a:pt x="688550" y="388628"/>
                      <a:pt x="760615" y="412650"/>
                    </a:cubicBezTo>
                    <a:cubicBezTo>
                      <a:pt x="801558" y="408101"/>
                      <a:pt x="842810" y="405775"/>
                      <a:pt x="883445" y="399002"/>
                    </a:cubicBezTo>
                    <a:cubicBezTo>
                      <a:pt x="897635" y="396637"/>
                      <a:pt x="910432" y="388843"/>
                      <a:pt x="924388" y="385354"/>
                    </a:cubicBezTo>
                    <a:cubicBezTo>
                      <a:pt x="946892" y="379728"/>
                      <a:pt x="969881" y="376256"/>
                      <a:pt x="992627" y="371707"/>
                    </a:cubicBezTo>
                    <a:cubicBezTo>
                      <a:pt x="994634" y="372108"/>
                      <a:pt x="1099772" y="384127"/>
                      <a:pt x="1101809" y="412650"/>
                    </a:cubicBezTo>
                    <a:cubicBezTo>
                      <a:pt x="1125792" y="748408"/>
                      <a:pt x="1165605" y="690051"/>
                      <a:pt x="1047218" y="808435"/>
                    </a:cubicBezTo>
                    <a:cubicBezTo>
                      <a:pt x="1038120" y="826632"/>
                      <a:pt x="1027937" y="844326"/>
                      <a:pt x="1019923" y="863026"/>
                    </a:cubicBezTo>
                    <a:cubicBezTo>
                      <a:pt x="1004185" y="899749"/>
                      <a:pt x="1000638" y="932152"/>
                      <a:pt x="992627" y="972208"/>
                    </a:cubicBezTo>
                    <a:cubicBezTo>
                      <a:pt x="997176" y="1026799"/>
                      <a:pt x="990165" y="1083623"/>
                      <a:pt x="1006275" y="1135981"/>
                    </a:cubicBezTo>
                    <a:cubicBezTo>
                      <a:pt x="1010506" y="1149731"/>
                      <a:pt x="1033111" y="1146808"/>
                      <a:pt x="1047218" y="1149629"/>
                    </a:cubicBezTo>
                    <a:cubicBezTo>
                      <a:pt x="1078762" y="1155938"/>
                      <a:pt x="1111022" y="1157988"/>
                      <a:pt x="1142753" y="1163277"/>
                    </a:cubicBezTo>
                    <a:cubicBezTo>
                      <a:pt x="1165634" y="1167091"/>
                      <a:pt x="1188245" y="1172376"/>
                      <a:pt x="1210991" y="1176925"/>
                    </a:cubicBezTo>
                    <a:cubicBezTo>
                      <a:pt x="1224639" y="1186023"/>
                      <a:pt x="1243242" y="1190311"/>
                      <a:pt x="1251935" y="1204220"/>
                    </a:cubicBezTo>
                    <a:cubicBezTo>
                      <a:pt x="1267184" y="1228619"/>
                      <a:pt x="1279230" y="1286107"/>
                      <a:pt x="1279230" y="1286107"/>
                    </a:cubicBezTo>
                    <a:cubicBezTo>
                      <a:pt x="1260189" y="1400352"/>
                      <a:pt x="1280932" y="1344968"/>
                      <a:pt x="1210991" y="1449880"/>
                    </a:cubicBezTo>
                    <a:cubicBezTo>
                      <a:pt x="1201893" y="1463528"/>
                      <a:pt x="1199257" y="1485636"/>
                      <a:pt x="1183696" y="1490823"/>
                    </a:cubicBezTo>
                    <a:lnTo>
                      <a:pt x="1142753" y="1504471"/>
                    </a:lnTo>
                    <a:cubicBezTo>
                      <a:pt x="1083613" y="1499922"/>
                      <a:pt x="1023921" y="1500074"/>
                      <a:pt x="965332" y="1490823"/>
                    </a:cubicBezTo>
                    <a:cubicBezTo>
                      <a:pt x="936912" y="1486336"/>
                      <a:pt x="883445" y="1463528"/>
                      <a:pt x="883445" y="1463528"/>
                    </a:cubicBezTo>
                    <a:cubicBezTo>
                      <a:pt x="874347" y="1449880"/>
                      <a:pt x="863485" y="1437255"/>
                      <a:pt x="856150" y="1422584"/>
                    </a:cubicBezTo>
                    <a:cubicBezTo>
                      <a:pt x="849716" y="1409717"/>
                      <a:pt x="849488" y="1394217"/>
                      <a:pt x="842502" y="1381641"/>
                    </a:cubicBezTo>
                    <a:cubicBezTo>
                      <a:pt x="842490" y="1381619"/>
                      <a:pt x="774270" y="1279293"/>
                      <a:pt x="760615" y="1258811"/>
                    </a:cubicBezTo>
                    <a:lnTo>
                      <a:pt x="706024" y="1176925"/>
                    </a:lnTo>
                    <a:lnTo>
                      <a:pt x="665081" y="1149629"/>
                    </a:lnTo>
                    <a:cubicBezTo>
                      <a:pt x="655982" y="1135981"/>
                      <a:pt x="645120" y="1123357"/>
                      <a:pt x="637785" y="1108686"/>
                    </a:cubicBezTo>
                    <a:cubicBezTo>
                      <a:pt x="631351" y="1095819"/>
                      <a:pt x="632970" y="1079099"/>
                      <a:pt x="624138" y="1067743"/>
                    </a:cubicBezTo>
                    <a:cubicBezTo>
                      <a:pt x="600439" y="1037272"/>
                      <a:pt x="569547" y="1013152"/>
                      <a:pt x="542251" y="985856"/>
                    </a:cubicBezTo>
                    <a:cubicBezTo>
                      <a:pt x="528603" y="972208"/>
                      <a:pt x="512014" y="960972"/>
                      <a:pt x="501308" y="944913"/>
                    </a:cubicBezTo>
                    <a:lnTo>
                      <a:pt x="474012" y="903969"/>
                    </a:lnTo>
                    <a:cubicBezTo>
                      <a:pt x="487839" y="821009"/>
                      <a:pt x="502536" y="776882"/>
                      <a:pt x="474012" y="685605"/>
                    </a:cubicBezTo>
                    <a:cubicBezTo>
                      <a:pt x="464227" y="654293"/>
                      <a:pt x="446716" y="621916"/>
                      <a:pt x="419421" y="603719"/>
                    </a:cubicBezTo>
                    <a:lnTo>
                      <a:pt x="337535" y="549128"/>
                    </a:lnTo>
                    <a:lnTo>
                      <a:pt x="296591" y="521832"/>
                    </a:lnTo>
                    <a:cubicBezTo>
                      <a:pt x="279430" y="470347"/>
                      <a:pt x="275281" y="445929"/>
                      <a:pt x="228353" y="399002"/>
                    </a:cubicBezTo>
                    <a:cubicBezTo>
                      <a:pt x="214705" y="385354"/>
                      <a:pt x="199970" y="372713"/>
                      <a:pt x="187409" y="358059"/>
                    </a:cubicBezTo>
                    <a:cubicBezTo>
                      <a:pt x="172606" y="340789"/>
                      <a:pt x="159687" y="321977"/>
                      <a:pt x="146466" y="303468"/>
                    </a:cubicBezTo>
                    <a:cubicBezTo>
                      <a:pt x="136932" y="290121"/>
                      <a:pt x="130768" y="274123"/>
                      <a:pt x="119170" y="262525"/>
                    </a:cubicBezTo>
                    <a:cubicBezTo>
                      <a:pt x="107572" y="250927"/>
                      <a:pt x="91875" y="244328"/>
                      <a:pt x="78227" y="235229"/>
                    </a:cubicBezTo>
                    <a:cubicBezTo>
                      <a:pt x="0" y="117888"/>
                      <a:pt x="93790" y="266354"/>
                      <a:pt x="37284" y="153343"/>
                    </a:cubicBezTo>
                    <a:cubicBezTo>
                      <a:pt x="29948" y="138672"/>
                      <a:pt x="19087" y="126047"/>
                      <a:pt x="9988" y="112399"/>
                    </a:cubicBezTo>
                    <a:cubicBezTo>
                      <a:pt x="19753" y="63573"/>
                      <a:pt x="15789" y="38360"/>
                      <a:pt x="50932" y="3217"/>
                    </a:cubicBezTo>
                    <a:cubicBezTo>
                      <a:pt x="54149" y="0"/>
                      <a:pt x="60030" y="3217"/>
                      <a:pt x="64579" y="3217"/>
                    </a:cubicBezTo>
                    <a:lnTo>
                      <a:pt x="23636" y="44160"/>
                    </a:ln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81" name="80 Forma libre"/>
              <p:cNvSpPr/>
              <p:nvPr/>
            </p:nvSpPr>
            <p:spPr>
              <a:xfrm>
                <a:off x="1555844" y="2447499"/>
                <a:ext cx="310424" cy="301667"/>
              </a:xfrm>
              <a:custGeom>
                <a:avLst/>
                <a:gdLst>
                  <a:gd name="connsiteX0" fmla="*/ 27296 w 310424"/>
                  <a:gd name="connsiteY0" fmla="*/ 22746 h 301667"/>
                  <a:gd name="connsiteX1" fmla="*/ 163774 w 310424"/>
                  <a:gd name="connsiteY1" fmla="*/ 50041 h 301667"/>
                  <a:gd name="connsiteX2" fmla="*/ 204717 w 310424"/>
                  <a:gd name="connsiteY2" fmla="*/ 90985 h 301667"/>
                  <a:gd name="connsiteX3" fmla="*/ 286604 w 310424"/>
                  <a:gd name="connsiteY3" fmla="*/ 131928 h 301667"/>
                  <a:gd name="connsiteX4" fmla="*/ 300252 w 310424"/>
                  <a:gd name="connsiteY4" fmla="*/ 172871 h 301667"/>
                  <a:gd name="connsiteX5" fmla="*/ 136478 w 310424"/>
                  <a:gd name="connsiteY5" fmla="*/ 213814 h 301667"/>
                  <a:gd name="connsiteX6" fmla="*/ 40944 w 310424"/>
                  <a:gd name="connsiteY6" fmla="*/ 227462 h 301667"/>
                  <a:gd name="connsiteX7" fmla="*/ 1 w 310424"/>
                  <a:gd name="connsiteY7" fmla="*/ 186519 h 301667"/>
                  <a:gd name="connsiteX8" fmla="*/ 27296 w 310424"/>
                  <a:gd name="connsiteY8" fmla="*/ 22746 h 301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0424" h="301667">
                    <a:moveTo>
                      <a:pt x="27296" y="22746"/>
                    </a:moveTo>
                    <a:cubicBezTo>
                      <a:pt x="54592" y="0"/>
                      <a:pt x="147011" y="40462"/>
                      <a:pt x="163774" y="50041"/>
                    </a:cubicBezTo>
                    <a:cubicBezTo>
                      <a:pt x="180532" y="59617"/>
                      <a:pt x="189890" y="78629"/>
                      <a:pt x="204717" y="90985"/>
                    </a:cubicBezTo>
                    <a:cubicBezTo>
                      <a:pt x="239991" y="120380"/>
                      <a:pt x="245570" y="118250"/>
                      <a:pt x="286604" y="131928"/>
                    </a:cubicBezTo>
                    <a:cubicBezTo>
                      <a:pt x="291153" y="145576"/>
                      <a:pt x="310424" y="162699"/>
                      <a:pt x="300252" y="172871"/>
                    </a:cubicBezTo>
                    <a:cubicBezTo>
                      <a:pt x="278623" y="194500"/>
                      <a:pt x="163544" y="209303"/>
                      <a:pt x="136478" y="213814"/>
                    </a:cubicBezTo>
                    <a:cubicBezTo>
                      <a:pt x="4700" y="301667"/>
                      <a:pt x="81596" y="288440"/>
                      <a:pt x="40944" y="227462"/>
                    </a:cubicBezTo>
                    <a:cubicBezTo>
                      <a:pt x="30238" y="211403"/>
                      <a:pt x="13649" y="200167"/>
                      <a:pt x="1" y="186519"/>
                    </a:cubicBezTo>
                    <a:cubicBezTo>
                      <a:pt x="23579" y="92207"/>
                      <a:pt x="0" y="45492"/>
                      <a:pt x="27296" y="22746"/>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83" name="82 Forma libre"/>
              <p:cNvSpPr/>
              <p:nvPr/>
            </p:nvSpPr>
            <p:spPr>
              <a:xfrm>
                <a:off x="3589921" y="2896394"/>
                <a:ext cx="249479" cy="395756"/>
              </a:xfrm>
              <a:custGeom>
                <a:avLst/>
                <a:gdLst>
                  <a:gd name="connsiteX0" fmla="*/ 24817 w 249479"/>
                  <a:gd name="connsiteY0" fmla="*/ 3969 h 395756"/>
                  <a:gd name="connsiteX1" fmla="*/ 1004 w 249479"/>
                  <a:gd name="connsiteY1" fmla="*/ 27781 h 395756"/>
                  <a:gd name="connsiteX2" fmla="*/ 5767 w 249479"/>
                  <a:gd name="connsiteY2" fmla="*/ 51594 h 395756"/>
                  <a:gd name="connsiteX3" fmla="*/ 10529 w 249479"/>
                  <a:gd name="connsiteY3" fmla="*/ 123031 h 395756"/>
                  <a:gd name="connsiteX4" fmla="*/ 24817 w 249479"/>
                  <a:gd name="connsiteY4" fmla="*/ 165894 h 395756"/>
                  <a:gd name="connsiteX5" fmla="*/ 29579 w 249479"/>
                  <a:gd name="connsiteY5" fmla="*/ 180181 h 395756"/>
                  <a:gd name="connsiteX6" fmla="*/ 34342 w 249479"/>
                  <a:gd name="connsiteY6" fmla="*/ 227806 h 395756"/>
                  <a:gd name="connsiteX7" fmla="*/ 67679 w 249479"/>
                  <a:gd name="connsiteY7" fmla="*/ 265906 h 395756"/>
                  <a:gd name="connsiteX8" fmla="*/ 86729 w 249479"/>
                  <a:gd name="connsiteY8" fmla="*/ 294481 h 395756"/>
                  <a:gd name="connsiteX9" fmla="*/ 101017 w 249479"/>
                  <a:gd name="connsiteY9" fmla="*/ 337344 h 395756"/>
                  <a:gd name="connsiteX10" fmla="*/ 110542 w 249479"/>
                  <a:gd name="connsiteY10" fmla="*/ 365919 h 395756"/>
                  <a:gd name="connsiteX11" fmla="*/ 115304 w 249479"/>
                  <a:gd name="connsiteY11" fmla="*/ 389731 h 395756"/>
                  <a:gd name="connsiteX12" fmla="*/ 129592 w 249479"/>
                  <a:gd name="connsiteY12" fmla="*/ 394494 h 395756"/>
                  <a:gd name="connsiteX13" fmla="*/ 243892 w 249479"/>
                  <a:gd name="connsiteY13" fmla="*/ 389731 h 395756"/>
                  <a:gd name="connsiteX14" fmla="*/ 248654 w 249479"/>
                  <a:gd name="connsiteY14" fmla="*/ 375444 h 395756"/>
                  <a:gd name="connsiteX15" fmla="*/ 239129 w 249479"/>
                  <a:gd name="connsiteY15" fmla="*/ 361156 h 395756"/>
                  <a:gd name="connsiteX16" fmla="*/ 224842 w 249479"/>
                  <a:gd name="connsiteY16" fmla="*/ 332581 h 395756"/>
                  <a:gd name="connsiteX17" fmla="*/ 210554 w 249479"/>
                  <a:gd name="connsiteY17" fmla="*/ 318294 h 395756"/>
                  <a:gd name="connsiteX18" fmla="*/ 191504 w 249479"/>
                  <a:gd name="connsiteY18" fmla="*/ 289719 h 395756"/>
                  <a:gd name="connsiteX19" fmla="*/ 181979 w 249479"/>
                  <a:gd name="connsiteY19" fmla="*/ 261144 h 395756"/>
                  <a:gd name="connsiteX20" fmla="*/ 172454 w 249479"/>
                  <a:gd name="connsiteY20" fmla="*/ 227806 h 395756"/>
                  <a:gd name="connsiteX21" fmla="*/ 162929 w 249479"/>
                  <a:gd name="connsiteY21" fmla="*/ 213519 h 395756"/>
                  <a:gd name="connsiteX22" fmla="*/ 153404 w 249479"/>
                  <a:gd name="connsiteY22" fmla="*/ 184944 h 395756"/>
                  <a:gd name="connsiteX23" fmla="*/ 134354 w 249479"/>
                  <a:gd name="connsiteY23" fmla="*/ 156369 h 395756"/>
                  <a:gd name="connsiteX24" fmla="*/ 120067 w 249479"/>
                  <a:gd name="connsiteY24" fmla="*/ 127794 h 395756"/>
                  <a:gd name="connsiteX25" fmla="*/ 110542 w 249479"/>
                  <a:gd name="connsiteY25" fmla="*/ 99219 h 395756"/>
                  <a:gd name="connsiteX26" fmla="*/ 105779 w 249479"/>
                  <a:gd name="connsiteY26" fmla="*/ 84931 h 395756"/>
                  <a:gd name="connsiteX27" fmla="*/ 101017 w 249479"/>
                  <a:gd name="connsiteY27" fmla="*/ 70644 h 395756"/>
                  <a:gd name="connsiteX28" fmla="*/ 91492 w 249479"/>
                  <a:gd name="connsiteY28" fmla="*/ 51594 h 395756"/>
                  <a:gd name="connsiteX29" fmla="*/ 72442 w 249479"/>
                  <a:gd name="connsiteY29" fmla="*/ 23019 h 395756"/>
                  <a:gd name="connsiteX30" fmla="*/ 43867 w 249479"/>
                  <a:gd name="connsiteY30" fmla="*/ 3969 h 395756"/>
                  <a:gd name="connsiteX31" fmla="*/ 24817 w 249479"/>
                  <a:gd name="connsiteY31" fmla="*/ 3969 h 3957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49479" h="395756">
                    <a:moveTo>
                      <a:pt x="24817" y="3969"/>
                    </a:moveTo>
                    <a:cubicBezTo>
                      <a:pt x="17673" y="7938"/>
                      <a:pt x="2447" y="16236"/>
                      <a:pt x="1004" y="27781"/>
                    </a:cubicBezTo>
                    <a:cubicBezTo>
                      <a:pt x="0" y="35813"/>
                      <a:pt x="4179" y="43656"/>
                      <a:pt x="5767" y="51594"/>
                    </a:cubicBezTo>
                    <a:cubicBezTo>
                      <a:pt x="7354" y="75406"/>
                      <a:pt x="7154" y="99406"/>
                      <a:pt x="10529" y="123031"/>
                    </a:cubicBezTo>
                    <a:cubicBezTo>
                      <a:pt x="10530" y="123037"/>
                      <a:pt x="22435" y="158748"/>
                      <a:pt x="24817" y="165894"/>
                    </a:cubicBezTo>
                    <a:lnTo>
                      <a:pt x="29579" y="180181"/>
                    </a:lnTo>
                    <a:cubicBezTo>
                      <a:pt x="31167" y="196056"/>
                      <a:pt x="29583" y="212578"/>
                      <a:pt x="34342" y="227806"/>
                    </a:cubicBezTo>
                    <a:cubicBezTo>
                      <a:pt x="41653" y="251200"/>
                      <a:pt x="51324" y="255002"/>
                      <a:pt x="67679" y="265906"/>
                    </a:cubicBezTo>
                    <a:cubicBezTo>
                      <a:pt x="74029" y="275431"/>
                      <a:pt x="84847" y="283189"/>
                      <a:pt x="86729" y="294481"/>
                    </a:cubicBezTo>
                    <a:cubicBezTo>
                      <a:pt x="92433" y="328702"/>
                      <a:pt x="86136" y="315021"/>
                      <a:pt x="101017" y="337344"/>
                    </a:cubicBezTo>
                    <a:cubicBezTo>
                      <a:pt x="104192" y="346869"/>
                      <a:pt x="108573" y="356074"/>
                      <a:pt x="110542" y="365919"/>
                    </a:cubicBezTo>
                    <a:cubicBezTo>
                      <a:pt x="112129" y="373856"/>
                      <a:pt x="110814" y="382996"/>
                      <a:pt x="115304" y="389731"/>
                    </a:cubicBezTo>
                    <a:cubicBezTo>
                      <a:pt x="118089" y="393908"/>
                      <a:pt x="124829" y="392906"/>
                      <a:pt x="129592" y="394494"/>
                    </a:cubicBezTo>
                    <a:cubicBezTo>
                      <a:pt x="167692" y="392906"/>
                      <a:pt x="206238" y="395756"/>
                      <a:pt x="243892" y="389731"/>
                    </a:cubicBezTo>
                    <a:cubicBezTo>
                      <a:pt x="248849" y="388938"/>
                      <a:pt x="249479" y="380396"/>
                      <a:pt x="248654" y="375444"/>
                    </a:cubicBezTo>
                    <a:cubicBezTo>
                      <a:pt x="247713" y="369798"/>
                      <a:pt x="242304" y="365919"/>
                      <a:pt x="239129" y="361156"/>
                    </a:cubicBezTo>
                    <a:cubicBezTo>
                      <a:pt x="234357" y="346838"/>
                      <a:pt x="235100" y="344890"/>
                      <a:pt x="224842" y="332581"/>
                    </a:cubicBezTo>
                    <a:cubicBezTo>
                      <a:pt x="220530" y="327407"/>
                      <a:pt x="214689" y="323610"/>
                      <a:pt x="210554" y="318294"/>
                    </a:cubicBezTo>
                    <a:cubicBezTo>
                      <a:pt x="203526" y="309258"/>
                      <a:pt x="191504" y="289719"/>
                      <a:pt x="191504" y="289719"/>
                    </a:cubicBezTo>
                    <a:cubicBezTo>
                      <a:pt x="188329" y="280194"/>
                      <a:pt x="184414" y="270885"/>
                      <a:pt x="181979" y="261144"/>
                    </a:cubicBezTo>
                    <a:cubicBezTo>
                      <a:pt x="180452" y="255036"/>
                      <a:pt x="175872" y="234641"/>
                      <a:pt x="172454" y="227806"/>
                    </a:cubicBezTo>
                    <a:cubicBezTo>
                      <a:pt x="169894" y="222687"/>
                      <a:pt x="166104" y="218281"/>
                      <a:pt x="162929" y="213519"/>
                    </a:cubicBezTo>
                    <a:cubicBezTo>
                      <a:pt x="159754" y="203994"/>
                      <a:pt x="158973" y="193298"/>
                      <a:pt x="153404" y="184944"/>
                    </a:cubicBezTo>
                    <a:lnTo>
                      <a:pt x="134354" y="156369"/>
                    </a:lnTo>
                    <a:cubicBezTo>
                      <a:pt x="116991" y="104274"/>
                      <a:pt x="144680" y="183172"/>
                      <a:pt x="120067" y="127794"/>
                    </a:cubicBezTo>
                    <a:cubicBezTo>
                      <a:pt x="115989" y="118619"/>
                      <a:pt x="113717" y="108744"/>
                      <a:pt x="110542" y="99219"/>
                    </a:cubicBezTo>
                    <a:lnTo>
                      <a:pt x="105779" y="84931"/>
                    </a:lnTo>
                    <a:cubicBezTo>
                      <a:pt x="104192" y="80169"/>
                      <a:pt x="103262" y="75134"/>
                      <a:pt x="101017" y="70644"/>
                    </a:cubicBezTo>
                    <a:cubicBezTo>
                      <a:pt x="97842" y="64294"/>
                      <a:pt x="95145" y="57682"/>
                      <a:pt x="91492" y="51594"/>
                    </a:cubicBezTo>
                    <a:cubicBezTo>
                      <a:pt x="85602" y="41778"/>
                      <a:pt x="81967" y="29369"/>
                      <a:pt x="72442" y="23019"/>
                    </a:cubicBezTo>
                    <a:lnTo>
                      <a:pt x="43867" y="3969"/>
                    </a:lnTo>
                    <a:cubicBezTo>
                      <a:pt x="12280" y="14498"/>
                      <a:pt x="31961" y="0"/>
                      <a:pt x="24817" y="3969"/>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84" name="83 Forma libre"/>
              <p:cNvSpPr/>
              <p:nvPr/>
            </p:nvSpPr>
            <p:spPr>
              <a:xfrm>
                <a:off x="2913063" y="2681288"/>
                <a:ext cx="549770" cy="123825"/>
              </a:xfrm>
              <a:custGeom>
                <a:avLst/>
                <a:gdLst>
                  <a:gd name="connsiteX0" fmla="*/ 6350 w 549770"/>
                  <a:gd name="connsiteY0" fmla="*/ 19050 h 123825"/>
                  <a:gd name="connsiteX1" fmla="*/ 11112 w 549770"/>
                  <a:gd name="connsiteY1" fmla="*/ 100012 h 123825"/>
                  <a:gd name="connsiteX2" fmla="*/ 15875 w 549770"/>
                  <a:gd name="connsiteY2" fmla="*/ 119062 h 123825"/>
                  <a:gd name="connsiteX3" fmla="*/ 30162 w 549770"/>
                  <a:gd name="connsiteY3" fmla="*/ 123825 h 123825"/>
                  <a:gd name="connsiteX4" fmla="*/ 539750 w 549770"/>
                  <a:gd name="connsiteY4" fmla="*/ 119062 h 123825"/>
                  <a:gd name="connsiteX5" fmla="*/ 549275 w 549770"/>
                  <a:gd name="connsiteY5" fmla="*/ 90487 h 123825"/>
                  <a:gd name="connsiteX6" fmla="*/ 544512 w 549770"/>
                  <a:gd name="connsiteY6" fmla="*/ 28575 h 123825"/>
                  <a:gd name="connsiteX7" fmla="*/ 534987 w 549770"/>
                  <a:gd name="connsiteY7" fmla="*/ 14287 h 123825"/>
                  <a:gd name="connsiteX8" fmla="*/ 530225 w 549770"/>
                  <a:gd name="connsiteY8" fmla="*/ 0 h 123825"/>
                  <a:gd name="connsiteX9" fmla="*/ 149225 w 549770"/>
                  <a:gd name="connsiteY9" fmla="*/ 9525 h 123825"/>
                  <a:gd name="connsiteX10" fmla="*/ 49212 w 549770"/>
                  <a:gd name="connsiteY10" fmla="*/ 14287 h 123825"/>
                  <a:gd name="connsiteX11" fmla="*/ 6350 w 549770"/>
                  <a:gd name="connsiteY11" fmla="*/ 19050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49770" h="123825">
                    <a:moveTo>
                      <a:pt x="6350" y="19050"/>
                    </a:moveTo>
                    <a:cubicBezTo>
                      <a:pt x="0" y="33338"/>
                      <a:pt x="8549" y="73100"/>
                      <a:pt x="11112" y="100012"/>
                    </a:cubicBezTo>
                    <a:cubicBezTo>
                      <a:pt x="11733" y="106528"/>
                      <a:pt x="11786" y="113951"/>
                      <a:pt x="15875" y="119062"/>
                    </a:cubicBezTo>
                    <a:cubicBezTo>
                      <a:pt x="19011" y="122982"/>
                      <a:pt x="25400" y="122237"/>
                      <a:pt x="30162" y="123825"/>
                    </a:cubicBezTo>
                    <a:lnTo>
                      <a:pt x="539750" y="119062"/>
                    </a:lnTo>
                    <a:cubicBezTo>
                      <a:pt x="549770" y="118419"/>
                      <a:pt x="549275" y="90487"/>
                      <a:pt x="549275" y="90487"/>
                    </a:cubicBezTo>
                    <a:cubicBezTo>
                      <a:pt x="547687" y="69850"/>
                      <a:pt x="548327" y="48919"/>
                      <a:pt x="544512" y="28575"/>
                    </a:cubicBezTo>
                    <a:cubicBezTo>
                      <a:pt x="543457" y="22949"/>
                      <a:pt x="537547" y="19407"/>
                      <a:pt x="534987" y="14287"/>
                    </a:cubicBezTo>
                    <a:cubicBezTo>
                      <a:pt x="532742" y="9797"/>
                      <a:pt x="531812" y="4762"/>
                      <a:pt x="530225" y="0"/>
                    </a:cubicBezTo>
                    <a:cubicBezTo>
                      <a:pt x="375766" y="19305"/>
                      <a:pt x="531098" y="1313"/>
                      <a:pt x="149225" y="9525"/>
                    </a:cubicBezTo>
                    <a:cubicBezTo>
                      <a:pt x="115857" y="10243"/>
                      <a:pt x="82550" y="12700"/>
                      <a:pt x="49212" y="14287"/>
                    </a:cubicBezTo>
                    <a:cubicBezTo>
                      <a:pt x="16377" y="25232"/>
                      <a:pt x="12700" y="4762"/>
                      <a:pt x="6350" y="19050"/>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85" name="84 Forma libre"/>
              <p:cNvSpPr/>
              <p:nvPr/>
            </p:nvSpPr>
            <p:spPr>
              <a:xfrm>
                <a:off x="2190750" y="2699096"/>
                <a:ext cx="493965" cy="358429"/>
              </a:xfrm>
              <a:custGeom>
                <a:avLst/>
                <a:gdLst>
                  <a:gd name="connsiteX0" fmla="*/ 0 w 493965"/>
                  <a:gd name="connsiteY0" fmla="*/ 277467 h 358429"/>
                  <a:gd name="connsiteX1" fmla="*/ 4763 w 493965"/>
                  <a:gd name="connsiteY1" fmla="*/ 291754 h 358429"/>
                  <a:gd name="connsiteX2" fmla="*/ 23813 w 493965"/>
                  <a:gd name="connsiteY2" fmla="*/ 320329 h 358429"/>
                  <a:gd name="connsiteX3" fmla="*/ 28575 w 493965"/>
                  <a:gd name="connsiteY3" fmla="*/ 344142 h 358429"/>
                  <a:gd name="connsiteX4" fmla="*/ 57150 w 493965"/>
                  <a:gd name="connsiteY4" fmla="*/ 358429 h 358429"/>
                  <a:gd name="connsiteX5" fmla="*/ 100013 w 493965"/>
                  <a:gd name="connsiteY5" fmla="*/ 348904 h 358429"/>
                  <a:gd name="connsiteX6" fmla="*/ 123825 w 493965"/>
                  <a:gd name="connsiteY6" fmla="*/ 329854 h 358429"/>
                  <a:gd name="connsiteX7" fmla="*/ 157163 w 493965"/>
                  <a:gd name="connsiteY7" fmla="*/ 301279 h 358429"/>
                  <a:gd name="connsiteX8" fmla="*/ 171450 w 493965"/>
                  <a:gd name="connsiteY8" fmla="*/ 291754 h 358429"/>
                  <a:gd name="connsiteX9" fmla="*/ 204788 w 493965"/>
                  <a:gd name="connsiteY9" fmla="*/ 282229 h 358429"/>
                  <a:gd name="connsiteX10" fmla="*/ 219075 w 493965"/>
                  <a:gd name="connsiteY10" fmla="*/ 277467 h 358429"/>
                  <a:gd name="connsiteX11" fmla="*/ 247650 w 493965"/>
                  <a:gd name="connsiteY11" fmla="*/ 263179 h 358429"/>
                  <a:gd name="connsiteX12" fmla="*/ 261938 w 493965"/>
                  <a:gd name="connsiteY12" fmla="*/ 253654 h 358429"/>
                  <a:gd name="connsiteX13" fmla="*/ 280988 w 493965"/>
                  <a:gd name="connsiteY13" fmla="*/ 248892 h 358429"/>
                  <a:gd name="connsiteX14" fmla="*/ 309563 w 493965"/>
                  <a:gd name="connsiteY14" fmla="*/ 239367 h 358429"/>
                  <a:gd name="connsiteX15" fmla="*/ 323850 w 493965"/>
                  <a:gd name="connsiteY15" fmla="*/ 234604 h 358429"/>
                  <a:gd name="connsiteX16" fmla="*/ 338138 w 493965"/>
                  <a:gd name="connsiteY16" fmla="*/ 225079 h 358429"/>
                  <a:gd name="connsiteX17" fmla="*/ 366713 w 493965"/>
                  <a:gd name="connsiteY17" fmla="*/ 220317 h 358429"/>
                  <a:gd name="connsiteX18" fmla="*/ 395288 w 493965"/>
                  <a:gd name="connsiteY18" fmla="*/ 210792 h 358429"/>
                  <a:gd name="connsiteX19" fmla="*/ 419100 w 493965"/>
                  <a:gd name="connsiteY19" fmla="*/ 186979 h 358429"/>
                  <a:gd name="connsiteX20" fmla="*/ 452438 w 493965"/>
                  <a:gd name="connsiteY20" fmla="*/ 139354 h 358429"/>
                  <a:gd name="connsiteX21" fmla="*/ 457200 w 493965"/>
                  <a:gd name="connsiteY21" fmla="*/ 125067 h 358429"/>
                  <a:gd name="connsiteX22" fmla="*/ 485775 w 493965"/>
                  <a:gd name="connsiteY22" fmla="*/ 101254 h 358429"/>
                  <a:gd name="connsiteX23" fmla="*/ 485775 w 493965"/>
                  <a:gd name="connsiteY23" fmla="*/ 48867 h 358429"/>
                  <a:gd name="connsiteX24" fmla="*/ 481013 w 493965"/>
                  <a:gd name="connsiteY24" fmla="*/ 34579 h 358429"/>
                  <a:gd name="connsiteX25" fmla="*/ 466725 w 493965"/>
                  <a:gd name="connsiteY25" fmla="*/ 25054 h 358429"/>
                  <a:gd name="connsiteX26" fmla="*/ 457200 w 493965"/>
                  <a:gd name="connsiteY26" fmla="*/ 10767 h 358429"/>
                  <a:gd name="connsiteX27" fmla="*/ 442913 w 493965"/>
                  <a:gd name="connsiteY27" fmla="*/ 1242 h 358429"/>
                  <a:gd name="connsiteX28" fmla="*/ 400050 w 493965"/>
                  <a:gd name="connsiteY28" fmla="*/ 34579 h 358429"/>
                  <a:gd name="connsiteX29" fmla="*/ 376238 w 493965"/>
                  <a:gd name="connsiteY29" fmla="*/ 39342 h 358429"/>
                  <a:gd name="connsiteX30" fmla="*/ 361950 w 493965"/>
                  <a:gd name="connsiteY30" fmla="*/ 44104 h 358429"/>
                  <a:gd name="connsiteX31" fmla="*/ 304800 w 493965"/>
                  <a:gd name="connsiteY31" fmla="*/ 72679 h 358429"/>
                  <a:gd name="connsiteX32" fmla="*/ 290513 w 493965"/>
                  <a:gd name="connsiteY32" fmla="*/ 77442 h 358429"/>
                  <a:gd name="connsiteX33" fmla="*/ 276225 w 493965"/>
                  <a:gd name="connsiteY33" fmla="*/ 82204 h 358429"/>
                  <a:gd name="connsiteX34" fmla="*/ 261938 w 493965"/>
                  <a:gd name="connsiteY34" fmla="*/ 96492 h 358429"/>
                  <a:gd name="connsiteX35" fmla="*/ 247650 w 493965"/>
                  <a:gd name="connsiteY35" fmla="*/ 106017 h 358429"/>
                  <a:gd name="connsiteX36" fmla="*/ 228600 w 493965"/>
                  <a:gd name="connsiteY36" fmla="*/ 125067 h 358429"/>
                  <a:gd name="connsiteX37" fmla="*/ 114300 w 493965"/>
                  <a:gd name="connsiteY37" fmla="*/ 201267 h 358429"/>
                  <a:gd name="connsiteX38" fmla="*/ 0 w 493965"/>
                  <a:gd name="connsiteY38" fmla="*/ 277467 h 358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493965" h="358429">
                    <a:moveTo>
                      <a:pt x="0" y="277467"/>
                    </a:moveTo>
                    <a:cubicBezTo>
                      <a:pt x="1588" y="282229"/>
                      <a:pt x="2325" y="287366"/>
                      <a:pt x="4763" y="291754"/>
                    </a:cubicBezTo>
                    <a:cubicBezTo>
                      <a:pt x="10323" y="301761"/>
                      <a:pt x="23813" y="320329"/>
                      <a:pt x="23813" y="320329"/>
                    </a:cubicBezTo>
                    <a:cubicBezTo>
                      <a:pt x="25400" y="328267"/>
                      <a:pt x="24559" y="337114"/>
                      <a:pt x="28575" y="344142"/>
                    </a:cubicBezTo>
                    <a:cubicBezTo>
                      <a:pt x="32920" y="351745"/>
                      <a:pt x="49816" y="355985"/>
                      <a:pt x="57150" y="358429"/>
                    </a:cubicBezTo>
                    <a:cubicBezTo>
                      <a:pt x="57446" y="358380"/>
                      <a:pt x="93841" y="353842"/>
                      <a:pt x="100013" y="348904"/>
                    </a:cubicBezTo>
                    <a:cubicBezTo>
                      <a:pt x="130789" y="324284"/>
                      <a:pt x="87912" y="341827"/>
                      <a:pt x="123825" y="329854"/>
                    </a:cubicBezTo>
                    <a:cubicBezTo>
                      <a:pt x="141133" y="312547"/>
                      <a:pt x="135781" y="316553"/>
                      <a:pt x="157163" y="301279"/>
                    </a:cubicBezTo>
                    <a:cubicBezTo>
                      <a:pt x="161820" y="297952"/>
                      <a:pt x="166331" y="294314"/>
                      <a:pt x="171450" y="291754"/>
                    </a:cubicBezTo>
                    <a:cubicBezTo>
                      <a:pt x="179057" y="287951"/>
                      <a:pt x="197675" y="284261"/>
                      <a:pt x="204788" y="282229"/>
                    </a:cubicBezTo>
                    <a:cubicBezTo>
                      <a:pt x="209615" y="280850"/>
                      <a:pt x="214313" y="279054"/>
                      <a:pt x="219075" y="277467"/>
                    </a:cubicBezTo>
                    <a:cubicBezTo>
                      <a:pt x="260024" y="250169"/>
                      <a:pt x="208214" y="282898"/>
                      <a:pt x="247650" y="263179"/>
                    </a:cubicBezTo>
                    <a:cubicBezTo>
                      <a:pt x="252770" y="260619"/>
                      <a:pt x="256677" y="255909"/>
                      <a:pt x="261938" y="253654"/>
                    </a:cubicBezTo>
                    <a:cubicBezTo>
                      <a:pt x="267954" y="251076"/>
                      <a:pt x="274719" y="250773"/>
                      <a:pt x="280988" y="248892"/>
                    </a:cubicBezTo>
                    <a:cubicBezTo>
                      <a:pt x="290605" y="246007"/>
                      <a:pt x="300038" y="242542"/>
                      <a:pt x="309563" y="239367"/>
                    </a:cubicBezTo>
                    <a:cubicBezTo>
                      <a:pt x="314325" y="237779"/>
                      <a:pt x="319673" y="237389"/>
                      <a:pt x="323850" y="234604"/>
                    </a:cubicBezTo>
                    <a:cubicBezTo>
                      <a:pt x="328613" y="231429"/>
                      <a:pt x="332708" y="226889"/>
                      <a:pt x="338138" y="225079"/>
                    </a:cubicBezTo>
                    <a:cubicBezTo>
                      <a:pt x="347299" y="222026"/>
                      <a:pt x="357188" y="221904"/>
                      <a:pt x="366713" y="220317"/>
                    </a:cubicBezTo>
                    <a:cubicBezTo>
                      <a:pt x="376238" y="217142"/>
                      <a:pt x="389719" y="219146"/>
                      <a:pt x="395288" y="210792"/>
                    </a:cubicBezTo>
                    <a:cubicBezTo>
                      <a:pt x="407988" y="191742"/>
                      <a:pt x="400050" y="199679"/>
                      <a:pt x="419100" y="186979"/>
                    </a:cubicBezTo>
                    <a:cubicBezTo>
                      <a:pt x="442553" y="151800"/>
                      <a:pt x="431281" y="167562"/>
                      <a:pt x="452438" y="139354"/>
                    </a:cubicBezTo>
                    <a:cubicBezTo>
                      <a:pt x="454025" y="134592"/>
                      <a:pt x="454415" y="129244"/>
                      <a:pt x="457200" y="125067"/>
                    </a:cubicBezTo>
                    <a:cubicBezTo>
                      <a:pt x="464534" y="114066"/>
                      <a:pt x="475233" y="108282"/>
                      <a:pt x="485775" y="101254"/>
                    </a:cubicBezTo>
                    <a:cubicBezTo>
                      <a:pt x="493965" y="76688"/>
                      <a:pt x="492744" y="87198"/>
                      <a:pt x="485775" y="48867"/>
                    </a:cubicBezTo>
                    <a:cubicBezTo>
                      <a:pt x="484877" y="43928"/>
                      <a:pt x="484149" y="38499"/>
                      <a:pt x="481013" y="34579"/>
                    </a:cubicBezTo>
                    <a:cubicBezTo>
                      <a:pt x="477437" y="30109"/>
                      <a:pt x="471488" y="28229"/>
                      <a:pt x="466725" y="25054"/>
                    </a:cubicBezTo>
                    <a:cubicBezTo>
                      <a:pt x="463550" y="20292"/>
                      <a:pt x="461247" y="14814"/>
                      <a:pt x="457200" y="10767"/>
                    </a:cubicBezTo>
                    <a:cubicBezTo>
                      <a:pt x="453153" y="6720"/>
                      <a:pt x="448500" y="0"/>
                      <a:pt x="442913" y="1242"/>
                    </a:cubicBezTo>
                    <a:cubicBezTo>
                      <a:pt x="394951" y="11900"/>
                      <a:pt x="430542" y="19333"/>
                      <a:pt x="400050" y="34579"/>
                    </a:cubicBezTo>
                    <a:cubicBezTo>
                      <a:pt x="392810" y="38199"/>
                      <a:pt x="384091" y="37379"/>
                      <a:pt x="376238" y="39342"/>
                    </a:cubicBezTo>
                    <a:cubicBezTo>
                      <a:pt x="371368" y="40560"/>
                      <a:pt x="366713" y="42517"/>
                      <a:pt x="361950" y="44104"/>
                    </a:cubicBezTo>
                    <a:cubicBezTo>
                      <a:pt x="325019" y="68725"/>
                      <a:pt x="344237" y="59533"/>
                      <a:pt x="304800" y="72679"/>
                    </a:cubicBezTo>
                    <a:lnTo>
                      <a:pt x="290513" y="77442"/>
                    </a:lnTo>
                    <a:lnTo>
                      <a:pt x="276225" y="82204"/>
                    </a:lnTo>
                    <a:cubicBezTo>
                      <a:pt x="271463" y="86967"/>
                      <a:pt x="267112" y="92180"/>
                      <a:pt x="261938" y="96492"/>
                    </a:cubicBezTo>
                    <a:cubicBezTo>
                      <a:pt x="257541" y="100156"/>
                      <a:pt x="251698" y="101970"/>
                      <a:pt x="247650" y="106017"/>
                    </a:cubicBezTo>
                    <a:cubicBezTo>
                      <a:pt x="224660" y="129006"/>
                      <a:pt x="250374" y="114179"/>
                      <a:pt x="228600" y="125067"/>
                    </a:cubicBezTo>
                    <a:cubicBezTo>
                      <a:pt x="112954" y="197345"/>
                      <a:pt x="114300" y="151575"/>
                      <a:pt x="114300" y="201267"/>
                    </a:cubicBezTo>
                    <a:lnTo>
                      <a:pt x="0" y="277467"/>
                    </a:ln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48142" name="154 Grupo"/>
            <p:cNvGrpSpPr>
              <a:grpSpLocks/>
            </p:cNvGrpSpPr>
            <p:nvPr/>
          </p:nvGrpSpPr>
          <p:grpSpPr bwMode="auto">
            <a:xfrm>
              <a:off x="1362489" y="937271"/>
              <a:ext cx="2779790" cy="4808477"/>
              <a:chOff x="1362489" y="937271"/>
              <a:chExt cx="2779790" cy="4808477"/>
            </a:xfrm>
          </p:grpSpPr>
          <p:grpSp>
            <p:nvGrpSpPr>
              <p:cNvPr id="48146" name="47 Grupo"/>
              <p:cNvGrpSpPr>
                <a:grpSpLocks/>
              </p:cNvGrpSpPr>
              <p:nvPr/>
            </p:nvGrpSpPr>
            <p:grpSpPr bwMode="auto">
              <a:xfrm rot="6280929">
                <a:off x="1643667" y="2214757"/>
                <a:ext cx="601706" cy="174958"/>
                <a:chOff x="-2101935" y="2110963"/>
                <a:chExt cx="1074911" cy="245435"/>
              </a:xfrm>
            </p:grpSpPr>
            <p:cxnSp>
              <p:nvCxnSpPr>
                <p:cNvPr id="136" name="135 Conector recto"/>
                <p:cNvCxnSpPr/>
                <p:nvPr/>
              </p:nvCxnSpPr>
              <p:spPr>
                <a:xfrm>
                  <a:off x="-1989234" y="2314527"/>
                  <a:ext cx="643779" cy="222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37" name="136 Medio marco"/>
                <p:cNvSpPr/>
                <p:nvPr/>
              </p:nvSpPr>
              <p:spPr>
                <a:xfrm rot="19317412">
                  <a:off x="-1266628" y="2171856"/>
                  <a:ext cx="195687" cy="218244"/>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38" name="137 Medio marco"/>
                <p:cNvSpPr/>
                <p:nvPr/>
              </p:nvSpPr>
              <p:spPr>
                <a:xfrm rot="8264046">
                  <a:off x="-2166043" y="2181963"/>
                  <a:ext cx="190015" cy="184839"/>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88" name="48 Grupo"/>
              <p:cNvGrpSpPr/>
              <p:nvPr/>
            </p:nvGrpSpPr>
            <p:grpSpPr>
              <a:xfrm rot="1917844">
                <a:off x="3215024" y="2214041"/>
                <a:ext cx="601706" cy="174958"/>
                <a:chOff x="-2101935" y="2110963"/>
                <a:chExt cx="1074911" cy="245435"/>
              </a:xfrm>
              <a:solidFill>
                <a:schemeClr val="accent2"/>
              </a:solidFill>
            </p:grpSpPr>
            <p:cxnSp>
              <p:nvCxnSpPr>
                <p:cNvPr id="133" name="132 Conector recto"/>
                <p:cNvCxnSpPr/>
                <p:nvPr/>
              </p:nvCxnSpPr>
              <p:spPr>
                <a:xfrm>
                  <a:off x="-1928858" y="2214554"/>
                  <a:ext cx="642942" cy="1588"/>
                </a:xfrm>
                <a:prstGeom prst="line">
                  <a:avLst/>
                </a:prstGeom>
                <a:grpFill/>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34" name="133 Medio marco"/>
                <p:cNvSpPr/>
                <p:nvPr/>
              </p:nvSpPr>
              <p:spPr>
                <a:xfrm rot="19317412">
                  <a:off x="-1223975" y="2136278"/>
                  <a:ext cx="196951" cy="220120"/>
                </a:xfrm>
                <a:prstGeom prst="halfFrame">
                  <a:avLst>
                    <a:gd name="adj1" fmla="val 0"/>
                    <a:gd name="adj2" fmla="val 0"/>
                  </a:avLst>
                </a:pr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35" name="134 Medio marco"/>
                <p:cNvSpPr/>
                <p:nvPr/>
              </p:nvSpPr>
              <p:spPr>
                <a:xfrm rot="8264046">
                  <a:off x="-2101935" y="2110963"/>
                  <a:ext cx="190799" cy="191385"/>
                </a:xfrm>
                <a:prstGeom prst="halfFrame">
                  <a:avLst>
                    <a:gd name="adj1" fmla="val 0"/>
                    <a:gd name="adj2" fmla="val 0"/>
                  </a:avLst>
                </a:pr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48148" name="52 Grupo"/>
              <p:cNvGrpSpPr>
                <a:grpSpLocks/>
              </p:cNvGrpSpPr>
              <p:nvPr/>
            </p:nvGrpSpPr>
            <p:grpSpPr bwMode="auto">
              <a:xfrm rot="5118421">
                <a:off x="2786693" y="2357411"/>
                <a:ext cx="601706" cy="174958"/>
                <a:chOff x="-2101935" y="2110963"/>
                <a:chExt cx="1074911" cy="245435"/>
              </a:xfrm>
            </p:grpSpPr>
            <p:cxnSp>
              <p:nvCxnSpPr>
                <p:cNvPr id="130" name="129 Conector recto"/>
                <p:cNvCxnSpPr/>
                <p:nvPr/>
              </p:nvCxnSpPr>
              <p:spPr>
                <a:xfrm>
                  <a:off x="-1938741" y="2207799"/>
                  <a:ext cx="643780" cy="445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31" name="130 Medio marco"/>
                <p:cNvSpPr/>
                <p:nvPr/>
              </p:nvSpPr>
              <p:spPr>
                <a:xfrm rot="19317412">
                  <a:off x="-1308564" y="2169609"/>
                  <a:ext cx="198522" cy="204882"/>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32" name="131 Medio marco"/>
                <p:cNvSpPr/>
                <p:nvPr/>
              </p:nvSpPr>
              <p:spPr>
                <a:xfrm rot="8264046">
                  <a:off x="-2142612" y="2126803"/>
                  <a:ext cx="192850" cy="187066"/>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48149" name="56 Grupo"/>
              <p:cNvGrpSpPr>
                <a:grpSpLocks/>
              </p:cNvGrpSpPr>
              <p:nvPr/>
            </p:nvGrpSpPr>
            <p:grpSpPr bwMode="auto">
              <a:xfrm rot="5970573">
                <a:off x="2264661" y="2357576"/>
                <a:ext cx="601706" cy="174958"/>
                <a:chOff x="-2101935" y="2110963"/>
                <a:chExt cx="1074911" cy="245435"/>
              </a:xfrm>
            </p:grpSpPr>
            <p:cxnSp>
              <p:nvCxnSpPr>
                <p:cNvPr id="127" name="126 Conector recto"/>
                <p:cNvCxnSpPr/>
                <p:nvPr/>
              </p:nvCxnSpPr>
              <p:spPr>
                <a:xfrm>
                  <a:off x="-1964345" y="2221395"/>
                  <a:ext cx="646616" cy="445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28" name="127 Medio marco"/>
                <p:cNvSpPr/>
                <p:nvPr/>
              </p:nvSpPr>
              <p:spPr>
                <a:xfrm rot="19317412">
                  <a:off x="-1275796" y="2222844"/>
                  <a:ext cx="195687" cy="204882"/>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29" name="128 Medio marco"/>
                <p:cNvSpPr/>
                <p:nvPr/>
              </p:nvSpPr>
              <p:spPr>
                <a:xfrm rot="8264046">
                  <a:off x="-2166564" y="2186642"/>
                  <a:ext cx="190015" cy="175932"/>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48150" name="60 Grupo"/>
              <p:cNvGrpSpPr>
                <a:grpSpLocks/>
              </p:cNvGrpSpPr>
              <p:nvPr/>
            </p:nvGrpSpPr>
            <p:grpSpPr bwMode="auto">
              <a:xfrm rot="4961737">
                <a:off x="2932286" y="1150645"/>
                <a:ext cx="601706" cy="174958"/>
                <a:chOff x="-2101935" y="2110963"/>
                <a:chExt cx="1074911" cy="245435"/>
              </a:xfrm>
            </p:grpSpPr>
            <p:cxnSp>
              <p:nvCxnSpPr>
                <p:cNvPr id="124" name="123 Conector recto"/>
                <p:cNvCxnSpPr/>
                <p:nvPr/>
              </p:nvCxnSpPr>
              <p:spPr>
                <a:xfrm>
                  <a:off x="-1987429" y="2341413"/>
                  <a:ext cx="638108" cy="222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25" name="124 Medio marco"/>
                <p:cNvSpPr/>
                <p:nvPr/>
              </p:nvSpPr>
              <p:spPr>
                <a:xfrm rot="19317412">
                  <a:off x="-1275923" y="2255775"/>
                  <a:ext cx="195685" cy="209336"/>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26" name="125 Medio marco"/>
                <p:cNvSpPr/>
                <p:nvPr/>
              </p:nvSpPr>
              <p:spPr>
                <a:xfrm rot="8264046">
                  <a:off x="-2159402" y="2231584"/>
                  <a:ext cx="190015" cy="187066"/>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48151" name="64 Grupo"/>
              <p:cNvGrpSpPr>
                <a:grpSpLocks/>
              </p:cNvGrpSpPr>
              <p:nvPr/>
            </p:nvGrpSpPr>
            <p:grpSpPr bwMode="auto">
              <a:xfrm rot="4998324">
                <a:off x="2429501" y="1214375"/>
                <a:ext cx="601706" cy="174958"/>
                <a:chOff x="-2101935" y="2110963"/>
                <a:chExt cx="1074911" cy="245435"/>
              </a:xfrm>
            </p:grpSpPr>
            <p:cxnSp>
              <p:nvCxnSpPr>
                <p:cNvPr id="121" name="120 Conector recto"/>
                <p:cNvCxnSpPr/>
                <p:nvPr/>
              </p:nvCxnSpPr>
              <p:spPr>
                <a:xfrm>
                  <a:off x="-2003378" y="2303451"/>
                  <a:ext cx="643780" cy="222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22" name="121 Medio marco"/>
                <p:cNvSpPr/>
                <p:nvPr/>
              </p:nvSpPr>
              <p:spPr>
                <a:xfrm rot="19317412">
                  <a:off x="-1302175" y="2202493"/>
                  <a:ext cx="198522" cy="200428"/>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23" name="122 Medio marco"/>
                <p:cNvSpPr/>
                <p:nvPr/>
              </p:nvSpPr>
              <p:spPr>
                <a:xfrm rot="8264046">
                  <a:off x="-2151446" y="2182054"/>
                  <a:ext cx="190013" cy="180386"/>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48152" name="68 Grupo"/>
              <p:cNvGrpSpPr>
                <a:grpSpLocks/>
              </p:cNvGrpSpPr>
              <p:nvPr/>
            </p:nvGrpSpPr>
            <p:grpSpPr bwMode="auto">
              <a:xfrm rot="6304656">
                <a:off x="1362699" y="2154750"/>
                <a:ext cx="601706" cy="174958"/>
                <a:chOff x="-2101935" y="2110963"/>
                <a:chExt cx="1074911" cy="245435"/>
              </a:xfrm>
            </p:grpSpPr>
            <p:cxnSp>
              <p:nvCxnSpPr>
                <p:cNvPr id="118" name="117 Conector recto"/>
                <p:cNvCxnSpPr/>
                <p:nvPr/>
              </p:nvCxnSpPr>
              <p:spPr>
                <a:xfrm>
                  <a:off x="-1928070" y="2304631"/>
                  <a:ext cx="643779" cy="222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19" name="118 Medio marco"/>
                <p:cNvSpPr/>
                <p:nvPr/>
              </p:nvSpPr>
              <p:spPr>
                <a:xfrm rot="19317412">
                  <a:off x="-1228113" y="2145532"/>
                  <a:ext cx="195687" cy="218244"/>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20" name="119 Medio marco"/>
                <p:cNvSpPr/>
                <p:nvPr/>
              </p:nvSpPr>
              <p:spPr>
                <a:xfrm rot="8264046">
                  <a:off x="-2105807" y="2178768"/>
                  <a:ext cx="192850" cy="189293"/>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48153" name="72 Grupo"/>
              <p:cNvGrpSpPr>
                <a:grpSpLocks/>
              </p:cNvGrpSpPr>
              <p:nvPr/>
            </p:nvGrpSpPr>
            <p:grpSpPr bwMode="auto">
              <a:xfrm rot="6188605">
                <a:off x="2666756" y="4316931"/>
                <a:ext cx="601706" cy="174958"/>
                <a:chOff x="-2101935" y="2110963"/>
                <a:chExt cx="1074911" cy="245435"/>
              </a:xfrm>
            </p:grpSpPr>
            <p:cxnSp>
              <p:nvCxnSpPr>
                <p:cNvPr id="115" name="114 Conector recto"/>
                <p:cNvCxnSpPr/>
                <p:nvPr/>
              </p:nvCxnSpPr>
              <p:spPr>
                <a:xfrm>
                  <a:off x="-1915547" y="2336225"/>
                  <a:ext cx="640943" cy="222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16" name="115 Medio marco"/>
                <p:cNvSpPr/>
                <p:nvPr/>
              </p:nvSpPr>
              <p:spPr>
                <a:xfrm rot="19317412">
                  <a:off x="-1224786" y="2191288"/>
                  <a:ext cx="198522" cy="218244"/>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17" name="116 Medio marco"/>
                <p:cNvSpPr/>
                <p:nvPr/>
              </p:nvSpPr>
              <p:spPr>
                <a:xfrm rot="8264046">
                  <a:off x="-2096081" y="2214226"/>
                  <a:ext cx="190015" cy="189293"/>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48154" name="76 Grupo"/>
              <p:cNvGrpSpPr>
                <a:grpSpLocks/>
              </p:cNvGrpSpPr>
              <p:nvPr/>
            </p:nvGrpSpPr>
            <p:grpSpPr bwMode="auto">
              <a:xfrm rot="3062697">
                <a:off x="3500937" y="4285884"/>
                <a:ext cx="601706" cy="174958"/>
                <a:chOff x="-2101935" y="2110963"/>
                <a:chExt cx="1074911" cy="245435"/>
              </a:xfrm>
            </p:grpSpPr>
            <p:cxnSp>
              <p:nvCxnSpPr>
                <p:cNvPr id="112" name="111 Conector recto"/>
                <p:cNvCxnSpPr/>
                <p:nvPr/>
              </p:nvCxnSpPr>
              <p:spPr>
                <a:xfrm>
                  <a:off x="-2018873" y="2254486"/>
                  <a:ext cx="640943" cy="222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13" name="112 Medio marco"/>
                <p:cNvSpPr/>
                <p:nvPr/>
              </p:nvSpPr>
              <p:spPr>
                <a:xfrm rot="19317412">
                  <a:off x="-1285788" y="2129970"/>
                  <a:ext cx="201357" cy="267238"/>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14" name="113 Medio marco"/>
                <p:cNvSpPr/>
                <p:nvPr/>
              </p:nvSpPr>
              <p:spPr>
                <a:xfrm rot="8264046">
                  <a:off x="-2104883" y="2105921"/>
                  <a:ext cx="190013" cy="195974"/>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48155" name="80 Grupo"/>
              <p:cNvGrpSpPr>
                <a:grpSpLocks/>
              </p:cNvGrpSpPr>
              <p:nvPr/>
            </p:nvGrpSpPr>
            <p:grpSpPr bwMode="auto">
              <a:xfrm rot="-1699268">
                <a:off x="1362489" y="2785525"/>
                <a:ext cx="601706" cy="174958"/>
                <a:chOff x="-2101935" y="2110963"/>
                <a:chExt cx="1074911" cy="245435"/>
              </a:xfrm>
            </p:grpSpPr>
            <p:cxnSp>
              <p:nvCxnSpPr>
                <p:cNvPr id="109" name="108 Conector recto"/>
                <p:cNvCxnSpPr/>
                <p:nvPr/>
              </p:nvCxnSpPr>
              <p:spPr>
                <a:xfrm>
                  <a:off x="-1929663" y="2197121"/>
                  <a:ext cx="646602"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10" name="109 Medio marco"/>
                <p:cNvSpPr/>
                <p:nvPr/>
              </p:nvSpPr>
              <p:spPr>
                <a:xfrm rot="19317412">
                  <a:off x="-1223185" y="2121463"/>
                  <a:ext cx="192846" cy="218249"/>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11" name="110 Medio marco"/>
                <p:cNvSpPr/>
                <p:nvPr/>
              </p:nvSpPr>
              <p:spPr>
                <a:xfrm rot="8264046">
                  <a:off x="-2124560" y="2053807"/>
                  <a:ext cx="192846" cy="182617"/>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48156" name="84 Grupo"/>
              <p:cNvGrpSpPr>
                <a:grpSpLocks/>
              </p:cNvGrpSpPr>
              <p:nvPr/>
            </p:nvGrpSpPr>
            <p:grpSpPr bwMode="auto">
              <a:xfrm>
                <a:off x="3143238" y="4785717"/>
                <a:ext cx="601706" cy="174958"/>
                <a:chOff x="-2101935" y="2110963"/>
                <a:chExt cx="1074911" cy="245435"/>
              </a:xfrm>
            </p:grpSpPr>
            <p:cxnSp>
              <p:nvCxnSpPr>
                <p:cNvPr id="106" name="105 Conector recto"/>
                <p:cNvCxnSpPr/>
                <p:nvPr/>
              </p:nvCxnSpPr>
              <p:spPr>
                <a:xfrm>
                  <a:off x="-1923288" y="2212786"/>
                  <a:ext cx="638093" cy="222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07" name="106 Medio marco"/>
                <p:cNvSpPr/>
                <p:nvPr/>
              </p:nvSpPr>
              <p:spPr>
                <a:xfrm rot="19317412">
                  <a:off x="-1222803" y="2137067"/>
                  <a:ext cx="195683" cy="218249"/>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08" name="107 Medio marco"/>
                <p:cNvSpPr/>
                <p:nvPr/>
              </p:nvSpPr>
              <p:spPr>
                <a:xfrm rot="8264046">
                  <a:off x="-2096283" y="2110343"/>
                  <a:ext cx="192846" cy="191525"/>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48157" name="88 Grupo"/>
              <p:cNvGrpSpPr>
                <a:grpSpLocks/>
              </p:cNvGrpSpPr>
              <p:nvPr/>
            </p:nvGrpSpPr>
            <p:grpSpPr bwMode="auto">
              <a:xfrm rot="6025953">
                <a:off x="2769255" y="5010685"/>
                <a:ext cx="601706" cy="174958"/>
                <a:chOff x="-2101935" y="2110963"/>
                <a:chExt cx="1074911" cy="245435"/>
              </a:xfrm>
            </p:grpSpPr>
            <p:cxnSp>
              <p:nvCxnSpPr>
                <p:cNvPr id="103" name="102 Conector recto"/>
                <p:cNvCxnSpPr/>
                <p:nvPr/>
              </p:nvCxnSpPr>
              <p:spPr>
                <a:xfrm>
                  <a:off x="-1932055" y="2278664"/>
                  <a:ext cx="643779" cy="222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04" name="103 Medio marco"/>
                <p:cNvSpPr/>
                <p:nvPr/>
              </p:nvSpPr>
              <p:spPr>
                <a:xfrm rot="19317412">
                  <a:off x="-1232113" y="2213229"/>
                  <a:ext cx="201357" cy="182612"/>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05" name="104 Medio marco"/>
                <p:cNvSpPr/>
                <p:nvPr/>
              </p:nvSpPr>
              <p:spPr>
                <a:xfrm rot="8264046">
                  <a:off x="-2105588" y="2141069"/>
                  <a:ext cx="190015" cy="182612"/>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48158" name="92 Grupo"/>
              <p:cNvGrpSpPr>
                <a:grpSpLocks/>
              </p:cNvGrpSpPr>
              <p:nvPr/>
            </p:nvGrpSpPr>
            <p:grpSpPr bwMode="auto">
              <a:xfrm rot="-2821994">
                <a:off x="3753947" y="5357416"/>
                <a:ext cx="601706" cy="174958"/>
                <a:chOff x="-2101935" y="2110963"/>
                <a:chExt cx="1074911" cy="245435"/>
              </a:xfrm>
            </p:grpSpPr>
            <p:cxnSp>
              <p:nvCxnSpPr>
                <p:cNvPr id="100" name="99 Conector recto"/>
                <p:cNvCxnSpPr/>
                <p:nvPr/>
              </p:nvCxnSpPr>
              <p:spPr>
                <a:xfrm>
                  <a:off x="-1932787" y="2206506"/>
                  <a:ext cx="643779" cy="222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01" name="100 Medio marco"/>
                <p:cNvSpPr/>
                <p:nvPr/>
              </p:nvSpPr>
              <p:spPr>
                <a:xfrm rot="19317412">
                  <a:off x="-1255083" y="2112486"/>
                  <a:ext cx="198522" cy="209336"/>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02" name="101 Medio marco"/>
                <p:cNvSpPr/>
                <p:nvPr/>
              </p:nvSpPr>
              <p:spPr>
                <a:xfrm rot="8264046">
                  <a:off x="-2108520" y="2097021"/>
                  <a:ext cx="190015" cy="189294"/>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48159" name="52 Grupo"/>
              <p:cNvGrpSpPr>
                <a:grpSpLocks/>
              </p:cNvGrpSpPr>
              <p:nvPr/>
            </p:nvGrpSpPr>
            <p:grpSpPr bwMode="auto">
              <a:xfrm rot="1243638">
                <a:off x="3195202" y="2521643"/>
                <a:ext cx="427412" cy="195093"/>
                <a:chOff x="-2101935" y="2110963"/>
                <a:chExt cx="1074911" cy="245435"/>
              </a:xfrm>
            </p:grpSpPr>
            <p:cxnSp>
              <p:nvCxnSpPr>
                <p:cNvPr id="140" name="139 Conector recto"/>
                <p:cNvCxnSpPr/>
                <p:nvPr/>
              </p:nvCxnSpPr>
              <p:spPr>
                <a:xfrm>
                  <a:off x="-2077465" y="2206865"/>
                  <a:ext cx="710656" cy="199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41" name="140 Medio marco"/>
                <p:cNvSpPr/>
                <p:nvPr/>
              </p:nvSpPr>
              <p:spPr>
                <a:xfrm rot="19317412">
                  <a:off x="-1263347" y="2132077"/>
                  <a:ext cx="199623" cy="217692"/>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42" name="141 Medio marco"/>
                <p:cNvSpPr/>
                <p:nvPr/>
              </p:nvSpPr>
              <p:spPr>
                <a:xfrm rot="8264046">
                  <a:off x="-2251599" y="2095862"/>
                  <a:ext cx="203616" cy="193726"/>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48160" name="52 Grupo"/>
              <p:cNvGrpSpPr>
                <a:grpSpLocks/>
              </p:cNvGrpSpPr>
              <p:nvPr/>
            </p:nvGrpSpPr>
            <p:grpSpPr bwMode="auto">
              <a:xfrm rot="-2494754">
                <a:off x="3297008" y="2760432"/>
                <a:ext cx="427412" cy="195093"/>
                <a:chOff x="-2101935" y="2110963"/>
                <a:chExt cx="1074911" cy="245435"/>
              </a:xfrm>
            </p:grpSpPr>
            <p:cxnSp>
              <p:nvCxnSpPr>
                <p:cNvPr id="144" name="143 Conector recto"/>
                <p:cNvCxnSpPr/>
                <p:nvPr/>
              </p:nvCxnSpPr>
              <p:spPr>
                <a:xfrm>
                  <a:off x="-1926561" y="2203882"/>
                  <a:ext cx="646777" cy="399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45" name="144 Medio marco"/>
                <p:cNvSpPr/>
                <p:nvPr/>
              </p:nvSpPr>
              <p:spPr>
                <a:xfrm rot="19317412">
                  <a:off x="-1211543" y="2126148"/>
                  <a:ext cx="191638" cy="223684"/>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46" name="145 Medio marco"/>
                <p:cNvSpPr/>
                <p:nvPr/>
              </p:nvSpPr>
              <p:spPr>
                <a:xfrm rot="8264046">
                  <a:off x="-2083454" y="2088801"/>
                  <a:ext cx="183653" cy="193726"/>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48161" name="52 Grupo"/>
              <p:cNvGrpSpPr>
                <a:grpSpLocks/>
              </p:cNvGrpSpPr>
              <p:nvPr/>
            </p:nvGrpSpPr>
            <p:grpSpPr bwMode="auto">
              <a:xfrm rot="3022679">
                <a:off x="1926510" y="2973349"/>
                <a:ext cx="427412" cy="195093"/>
                <a:chOff x="-2101935" y="2110963"/>
                <a:chExt cx="1074911" cy="245435"/>
              </a:xfrm>
            </p:grpSpPr>
            <p:cxnSp>
              <p:nvCxnSpPr>
                <p:cNvPr id="148" name="147 Conector recto"/>
                <p:cNvCxnSpPr/>
                <p:nvPr/>
              </p:nvCxnSpPr>
              <p:spPr>
                <a:xfrm>
                  <a:off x="-2059766" y="2190918"/>
                  <a:ext cx="678731" cy="399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49" name="148 Medio marco"/>
                <p:cNvSpPr/>
                <p:nvPr/>
              </p:nvSpPr>
              <p:spPr>
                <a:xfrm rot="19317412">
                  <a:off x="-1243537" y="2137281"/>
                  <a:ext cx="195633" cy="221682"/>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50" name="149 Medio marco"/>
                <p:cNvSpPr/>
                <p:nvPr/>
              </p:nvSpPr>
              <p:spPr>
                <a:xfrm rot="8264046">
                  <a:off x="-2281853" y="2103298"/>
                  <a:ext cx="211603" cy="203708"/>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48162" name="52 Grupo"/>
              <p:cNvGrpSpPr>
                <a:grpSpLocks/>
              </p:cNvGrpSpPr>
              <p:nvPr/>
            </p:nvGrpSpPr>
            <p:grpSpPr bwMode="auto">
              <a:xfrm rot="5400000">
                <a:off x="2552260" y="2760557"/>
                <a:ext cx="427412" cy="195093"/>
                <a:chOff x="-2101935" y="2110963"/>
                <a:chExt cx="1074911" cy="245435"/>
              </a:xfrm>
            </p:grpSpPr>
            <p:cxnSp>
              <p:nvCxnSpPr>
                <p:cNvPr id="152" name="151 Conector recto"/>
                <p:cNvCxnSpPr/>
                <p:nvPr/>
              </p:nvCxnSpPr>
              <p:spPr>
                <a:xfrm>
                  <a:off x="-1928040" y="2212421"/>
                  <a:ext cx="642799" cy="399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53" name="152 Medio marco"/>
                <p:cNvSpPr/>
                <p:nvPr/>
              </p:nvSpPr>
              <p:spPr>
                <a:xfrm rot="19317412">
                  <a:off x="-1221358" y="2212422"/>
                  <a:ext cx="195633" cy="177746"/>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54" name="153 Medio marco"/>
                <p:cNvSpPr/>
                <p:nvPr/>
              </p:nvSpPr>
              <p:spPr>
                <a:xfrm rot="8264046">
                  <a:off x="-2103711" y="2188456"/>
                  <a:ext cx="191642" cy="137803"/>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sp>
          <p:nvSpPr>
            <p:cNvPr id="157" name="156 Forma libre"/>
            <p:cNvSpPr/>
            <p:nvPr/>
          </p:nvSpPr>
          <p:spPr>
            <a:xfrm>
              <a:off x="3563915" y="2881821"/>
              <a:ext cx="288925" cy="423872"/>
            </a:xfrm>
            <a:custGeom>
              <a:avLst/>
              <a:gdLst>
                <a:gd name="connsiteX0" fmla="*/ 290513 w 290513"/>
                <a:gd name="connsiteY0" fmla="*/ 423862 h 423862"/>
                <a:gd name="connsiteX1" fmla="*/ 280988 w 290513"/>
                <a:gd name="connsiteY1" fmla="*/ 381000 h 423862"/>
                <a:gd name="connsiteX2" fmla="*/ 261938 w 290513"/>
                <a:gd name="connsiteY2" fmla="*/ 352425 h 423862"/>
                <a:gd name="connsiteX3" fmla="*/ 252413 w 290513"/>
                <a:gd name="connsiteY3" fmla="*/ 338137 h 423862"/>
                <a:gd name="connsiteX4" fmla="*/ 238125 w 290513"/>
                <a:gd name="connsiteY4" fmla="*/ 323850 h 423862"/>
                <a:gd name="connsiteX5" fmla="*/ 214313 w 290513"/>
                <a:gd name="connsiteY5" fmla="*/ 300037 h 423862"/>
                <a:gd name="connsiteX6" fmla="*/ 204788 w 290513"/>
                <a:gd name="connsiteY6" fmla="*/ 285750 h 423862"/>
                <a:gd name="connsiteX7" fmla="*/ 190500 w 290513"/>
                <a:gd name="connsiteY7" fmla="*/ 257175 h 423862"/>
                <a:gd name="connsiteX8" fmla="*/ 180975 w 290513"/>
                <a:gd name="connsiteY8" fmla="*/ 195262 h 423862"/>
                <a:gd name="connsiteX9" fmla="*/ 171450 w 290513"/>
                <a:gd name="connsiteY9" fmla="*/ 166687 h 423862"/>
                <a:gd name="connsiteX10" fmla="*/ 166688 w 290513"/>
                <a:gd name="connsiteY10" fmla="*/ 152400 h 423862"/>
                <a:gd name="connsiteX11" fmla="*/ 161925 w 290513"/>
                <a:gd name="connsiteY11" fmla="*/ 123825 h 423862"/>
                <a:gd name="connsiteX12" fmla="*/ 152400 w 290513"/>
                <a:gd name="connsiteY12" fmla="*/ 95250 h 423862"/>
                <a:gd name="connsiteX13" fmla="*/ 147638 w 290513"/>
                <a:gd name="connsiteY13" fmla="*/ 80962 h 423862"/>
                <a:gd name="connsiteX14" fmla="*/ 142875 w 290513"/>
                <a:gd name="connsiteY14" fmla="*/ 66675 h 423862"/>
                <a:gd name="connsiteX15" fmla="*/ 128588 w 290513"/>
                <a:gd name="connsiteY15" fmla="*/ 38100 h 423862"/>
                <a:gd name="connsiteX16" fmla="*/ 114300 w 290513"/>
                <a:gd name="connsiteY16" fmla="*/ 28575 h 423862"/>
                <a:gd name="connsiteX17" fmla="*/ 85725 w 290513"/>
                <a:gd name="connsiteY17" fmla="*/ 4762 h 423862"/>
                <a:gd name="connsiteX18" fmla="*/ 66675 w 290513"/>
                <a:gd name="connsiteY18" fmla="*/ 0 h 423862"/>
                <a:gd name="connsiteX19" fmla="*/ 47625 w 290513"/>
                <a:gd name="connsiteY19" fmla="*/ 4762 h 423862"/>
                <a:gd name="connsiteX20" fmla="*/ 23813 w 290513"/>
                <a:gd name="connsiteY20" fmla="*/ 9525 h 423862"/>
                <a:gd name="connsiteX21" fmla="*/ 9525 w 290513"/>
                <a:gd name="connsiteY21" fmla="*/ 19050 h 423862"/>
                <a:gd name="connsiteX22" fmla="*/ 0 w 290513"/>
                <a:gd name="connsiteY22" fmla="*/ 52387 h 423862"/>
                <a:gd name="connsiteX23" fmla="*/ 4763 w 290513"/>
                <a:gd name="connsiteY23" fmla="*/ 80962 h 423862"/>
                <a:gd name="connsiteX24" fmla="*/ 14288 w 290513"/>
                <a:gd name="connsiteY24" fmla="*/ 176212 h 423862"/>
                <a:gd name="connsiteX25" fmla="*/ 23813 w 290513"/>
                <a:gd name="connsiteY25" fmla="*/ 204787 h 423862"/>
                <a:gd name="connsiteX26" fmla="*/ 42863 w 290513"/>
                <a:gd name="connsiteY26" fmla="*/ 233362 h 423862"/>
                <a:gd name="connsiteX27" fmla="*/ 52388 w 290513"/>
                <a:gd name="connsiteY27" fmla="*/ 247650 h 423862"/>
                <a:gd name="connsiteX28" fmla="*/ 66675 w 290513"/>
                <a:gd name="connsiteY28" fmla="*/ 280987 h 423862"/>
                <a:gd name="connsiteX29" fmla="*/ 76200 w 290513"/>
                <a:gd name="connsiteY29" fmla="*/ 309562 h 423862"/>
                <a:gd name="connsiteX30" fmla="*/ 80963 w 290513"/>
                <a:gd name="connsiteY30" fmla="*/ 323850 h 423862"/>
                <a:gd name="connsiteX31" fmla="*/ 85725 w 290513"/>
                <a:gd name="connsiteY31" fmla="*/ 338137 h 423862"/>
                <a:gd name="connsiteX32" fmla="*/ 90488 w 290513"/>
                <a:gd name="connsiteY32" fmla="*/ 366712 h 423862"/>
                <a:gd name="connsiteX33" fmla="*/ 95250 w 290513"/>
                <a:gd name="connsiteY33" fmla="*/ 361950 h 423862"/>
                <a:gd name="connsiteX34" fmla="*/ 114300 w 290513"/>
                <a:gd name="connsiteY34" fmla="*/ 361950 h 423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290513" h="423862">
                  <a:moveTo>
                    <a:pt x="290513" y="423862"/>
                  </a:moveTo>
                  <a:cubicBezTo>
                    <a:pt x="290013" y="421362"/>
                    <a:pt x="283228" y="385480"/>
                    <a:pt x="280988" y="381000"/>
                  </a:cubicBezTo>
                  <a:cubicBezTo>
                    <a:pt x="275869" y="370761"/>
                    <a:pt x="268288" y="361950"/>
                    <a:pt x="261938" y="352425"/>
                  </a:cubicBezTo>
                  <a:cubicBezTo>
                    <a:pt x="258763" y="347662"/>
                    <a:pt x="256461" y="342184"/>
                    <a:pt x="252413" y="338137"/>
                  </a:cubicBezTo>
                  <a:cubicBezTo>
                    <a:pt x="247650" y="333375"/>
                    <a:pt x="242437" y="329024"/>
                    <a:pt x="238125" y="323850"/>
                  </a:cubicBezTo>
                  <a:cubicBezTo>
                    <a:pt x="218279" y="300035"/>
                    <a:pt x="240508" y="317501"/>
                    <a:pt x="214313" y="300037"/>
                  </a:cubicBezTo>
                  <a:cubicBezTo>
                    <a:pt x="211138" y="295275"/>
                    <a:pt x="207348" y="290869"/>
                    <a:pt x="204788" y="285750"/>
                  </a:cubicBezTo>
                  <a:cubicBezTo>
                    <a:pt x="185070" y="246316"/>
                    <a:pt x="217796" y="298118"/>
                    <a:pt x="190500" y="257175"/>
                  </a:cubicBezTo>
                  <a:cubicBezTo>
                    <a:pt x="188271" y="239340"/>
                    <a:pt x="186011" y="213728"/>
                    <a:pt x="180975" y="195262"/>
                  </a:cubicBezTo>
                  <a:cubicBezTo>
                    <a:pt x="178333" y="185576"/>
                    <a:pt x="174625" y="176212"/>
                    <a:pt x="171450" y="166687"/>
                  </a:cubicBezTo>
                  <a:cubicBezTo>
                    <a:pt x="169863" y="161925"/>
                    <a:pt x="167513" y="157352"/>
                    <a:pt x="166688" y="152400"/>
                  </a:cubicBezTo>
                  <a:cubicBezTo>
                    <a:pt x="165100" y="142875"/>
                    <a:pt x="164267" y="133193"/>
                    <a:pt x="161925" y="123825"/>
                  </a:cubicBezTo>
                  <a:cubicBezTo>
                    <a:pt x="159490" y="114085"/>
                    <a:pt x="155575" y="104775"/>
                    <a:pt x="152400" y="95250"/>
                  </a:cubicBezTo>
                  <a:lnTo>
                    <a:pt x="147638" y="80962"/>
                  </a:lnTo>
                  <a:lnTo>
                    <a:pt x="142875" y="66675"/>
                  </a:lnTo>
                  <a:cubicBezTo>
                    <a:pt x="139001" y="55053"/>
                    <a:pt x="137822" y="47334"/>
                    <a:pt x="128588" y="38100"/>
                  </a:cubicBezTo>
                  <a:cubicBezTo>
                    <a:pt x="124540" y="34053"/>
                    <a:pt x="118697" y="32239"/>
                    <a:pt x="114300" y="28575"/>
                  </a:cubicBezTo>
                  <a:cubicBezTo>
                    <a:pt x="102182" y="18476"/>
                    <a:pt x="100334" y="11023"/>
                    <a:pt x="85725" y="4762"/>
                  </a:cubicBezTo>
                  <a:cubicBezTo>
                    <a:pt x="79709" y="2184"/>
                    <a:pt x="73025" y="1587"/>
                    <a:pt x="66675" y="0"/>
                  </a:cubicBezTo>
                  <a:cubicBezTo>
                    <a:pt x="60325" y="1587"/>
                    <a:pt x="54015" y="3342"/>
                    <a:pt x="47625" y="4762"/>
                  </a:cubicBezTo>
                  <a:cubicBezTo>
                    <a:pt x="39723" y="6518"/>
                    <a:pt x="31392" y="6683"/>
                    <a:pt x="23813" y="9525"/>
                  </a:cubicBezTo>
                  <a:cubicBezTo>
                    <a:pt x="18454" y="11535"/>
                    <a:pt x="14288" y="15875"/>
                    <a:pt x="9525" y="19050"/>
                  </a:cubicBezTo>
                  <a:cubicBezTo>
                    <a:pt x="7280" y="25786"/>
                    <a:pt x="0" y="46410"/>
                    <a:pt x="0" y="52387"/>
                  </a:cubicBezTo>
                  <a:cubicBezTo>
                    <a:pt x="0" y="62043"/>
                    <a:pt x="3175" y="71437"/>
                    <a:pt x="4763" y="80962"/>
                  </a:cubicBezTo>
                  <a:cubicBezTo>
                    <a:pt x="6326" y="102843"/>
                    <a:pt x="7546" y="149246"/>
                    <a:pt x="14288" y="176212"/>
                  </a:cubicBezTo>
                  <a:cubicBezTo>
                    <a:pt x="16723" y="185952"/>
                    <a:pt x="18244" y="196433"/>
                    <a:pt x="23813" y="204787"/>
                  </a:cubicBezTo>
                  <a:lnTo>
                    <a:pt x="42863" y="233362"/>
                  </a:lnTo>
                  <a:lnTo>
                    <a:pt x="52388" y="247650"/>
                  </a:lnTo>
                  <a:cubicBezTo>
                    <a:pt x="67714" y="293630"/>
                    <a:pt x="43140" y="222150"/>
                    <a:pt x="66675" y="280987"/>
                  </a:cubicBezTo>
                  <a:cubicBezTo>
                    <a:pt x="70404" y="290309"/>
                    <a:pt x="73025" y="300037"/>
                    <a:pt x="76200" y="309562"/>
                  </a:cubicBezTo>
                  <a:lnTo>
                    <a:pt x="80963" y="323850"/>
                  </a:lnTo>
                  <a:cubicBezTo>
                    <a:pt x="82550" y="328612"/>
                    <a:pt x="84900" y="333185"/>
                    <a:pt x="85725" y="338137"/>
                  </a:cubicBezTo>
                  <a:cubicBezTo>
                    <a:pt x="87313" y="347662"/>
                    <a:pt x="86902" y="357746"/>
                    <a:pt x="90488" y="366712"/>
                  </a:cubicBezTo>
                  <a:cubicBezTo>
                    <a:pt x="91322" y="368796"/>
                    <a:pt x="93663" y="363537"/>
                    <a:pt x="95250" y="361950"/>
                  </a:cubicBezTo>
                  <a:lnTo>
                    <a:pt x="114300" y="361950"/>
                  </a:lnTo>
                </a:path>
              </a:pathLst>
            </a:cu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158" name="157 Forma libre"/>
            <p:cNvSpPr/>
            <p:nvPr/>
          </p:nvSpPr>
          <p:spPr>
            <a:xfrm>
              <a:off x="3033690" y="4215350"/>
              <a:ext cx="665162" cy="508011"/>
            </a:xfrm>
            <a:custGeom>
              <a:avLst/>
              <a:gdLst>
                <a:gd name="connsiteX0" fmla="*/ 133350 w 666525"/>
                <a:gd name="connsiteY0" fmla="*/ 4762 h 508863"/>
                <a:gd name="connsiteX1" fmla="*/ 119062 w 666525"/>
                <a:gd name="connsiteY1" fmla="*/ 0 h 508863"/>
                <a:gd name="connsiteX2" fmla="*/ 90487 w 666525"/>
                <a:gd name="connsiteY2" fmla="*/ 14287 h 508863"/>
                <a:gd name="connsiteX3" fmla="*/ 85725 w 666525"/>
                <a:gd name="connsiteY3" fmla="*/ 28575 h 508863"/>
                <a:gd name="connsiteX4" fmla="*/ 80962 w 666525"/>
                <a:gd name="connsiteY4" fmla="*/ 90487 h 508863"/>
                <a:gd name="connsiteX5" fmla="*/ 66675 w 666525"/>
                <a:gd name="connsiteY5" fmla="*/ 104775 h 508863"/>
                <a:gd name="connsiteX6" fmla="*/ 57150 w 666525"/>
                <a:gd name="connsiteY6" fmla="*/ 119062 h 508863"/>
                <a:gd name="connsiteX7" fmla="*/ 28575 w 666525"/>
                <a:gd name="connsiteY7" fmla="*/ 147637 h 508863"/>
                <a:gd name="connsiteX8" fmla="*/ 9525 w 666525"/>
                <a:gd name="connsiteY8" fmla="*/ 176212 h 508863"/>
                <a:gd name="connsiteX9" fmla="*/ 4762 w 666525"/>
                <a:gd name="connsiteY9" fmla="*/ 195262 h 508863"/>
                <a:gd name="connsiteX10" fmla="*/ 0 w 666525"/>
                <a:gd name="connsiteY10" fmla="*/ 209550 h 508863"/>
                <a:gd name="connsiteX11" fmla="*/ 14287 w 666525"/>
                <a:gd name="connsiteY11" fmla="*/ 295275 h 508863"/>
                <a:gd name="connsiteX12" fmla="*/ 19050 w 666525"/>
                <a:gd name="connsiteY12" fmla="*/ 309562 h 508863"/>
                <a:gd name="connsiteX13" fmla="*/ 23812 w 666525"/>
                <a:gd name="connsiteY13" fmla="*/ 323850 h 508863"/>
                <a:gd name="connsiteX14" fmla="*/ 33337 w 666525"/>
                <a:gd name="connsiteY14" fmla="*/ 338137 h 508863"/>
                <a:gd name="connsiteX15" fmla="*/ 42862 w 666525"/>
                <a:gd name="connsiteY15" fmla="*/ 366712 h 508863"/>
                <a:gd name="connsiteX16" fmla="*/ 52387 w 666525"/>
                <a:gd name="connsiteY16" fmla="*/ 381000 h 508863"/>
                <a:gd name="connsiteX17" fmla="*/ 71437 w 666525"/>
                <a:gd name="connsiteY17" fmla="*/ 414337 h 508863"/>
                <a:gd name="connsiteX18" fmla="*/ 90487 w 666525"/>
                <a:gd name="connsiteY18" fmla="*/ 442912 h 508863"/>
                <a:gd name="connsiteX19" fmla="*/ 119062 w 666525"/>
                <a:gd name="connsiteY19" fmla="*/ 461962 h 508863"/>
                <a:gd name="connsiteX20" fmla="*/ 152400 w 666525"/>
                <a:gd name="connsiteY20" fmla="*/ 471487 h 508863"/>
                <a:gd name="connsiteX21" fmla="*/ 185737 w 666525"/>
                <a:gd name="connsiteY21" fmla="*/ 481012 h 508863"/>
                <a:gd name="connsiteX22" fmla="*/ 295275 w 666525"/>
                <a:gd name="connsiteY22" fmla="*/ 495300 h 508863"/>
                <a:gd name="connsiteX23" fmla="*/ 314325 w 666525"/>
                <a:gd name="connsiteY23" fmla="*/ 500062 h 508863"/>
                <a:gd name="connsiteX24" fmla="*/ 361950 w 666525"/>
                <a:gd name="connsiteY24" fmla="*/ 504825 h 508863"/>
                <a:gd name="connsiteX25" fmla="*/ 533400 w 666525"/>
                <a:gd name="connsiteY25" fmla="*/ 500062 h 508863"/>
                <a:gd name="connsiteX26" fmla="*/ 557212 w 666525"/>
                <a:gd name="connsiteY26" fmla="*/ 457200 h 508863"/>
                <a:gd name="connsiteX27" fmla="*/ 590550 w 666525"/>
                <a:gd name="connsiteY27" fmla="*/ 414337 h 508863"/>
                <a:gd name="connsiteX28" fmla="*/ 604837 w 666525"/>
                <a:gd name="connsiteY28" fmla="*/ 409575 h 508863"/>
                <a:gd name="connsiteX29" fmla="*/ 638175 w 666525"/>
                <a:gd name="connsiteY29" fmla="*/ 385762 h 508863"/>
                <a:gd name="connsiteX30" fmla="*/ 647700 w 666525"/>
                <a:gd name="connsiteY30" fmla="*/ 371475 h 508863"/>
                <a:gd name="connsiteX31" fmla="*/ 647700 w 666525"/>
                <a:gd name="connsiteY31" fmla="*/ 214312 h 508863"/>
                <a:gd name="connsiteX32" fmla="*/ 633412 w 666525"/>
                <a:gd name="connsiteY32" fmla="*/ 200025 h 508863"/>
                <a:gd name="connsiteX33" fmla="*/ 623887 w 666525"/>
                <a:gd name="connsiteY33" fmla="*/ 185737 h 508863"/>
                <a:gd name="connsiteX34" fmla="*/ 609600 w 666525"/>
                <a:gd name="connsiteY34" fmla="*/ 176212 h 508863"/>
                <a:gd name="connsiteX35" fmla="*/ 590550 w 666525"/>
                <a:gd name="connsiteY35" fmla="*/ 161925 h 508863"/>
                <a:gd name="connsiteX36" fmla="*/ 557212 w 666525"/>
                <a:gd name="connsiteY36" fmla="*/ 133350 h 508863"/>
                <a:gd name="connsiteX37" fmla="*/ 538162 w 666525"/>
                <a:gd name="connsiteY37" fmla="*/ 123825 h 508863"/>
                <a:gd name="connsiteX38" fmla="*/ 509587 w 666525"/>
                <a:gd name="connsiteY38" fmla="*/ 114300 h 508863"/>
                <a:gd name="connsiteX39" fmla="*/ 466725 w 666525"/>
                <a:gd name="connsiteY39" fmla="*/ 90487 h 508863"/>
                <a:gd name="connsiteX40" fmla="*/ 428625 w 666525"/>
                <a:gd name="connsiteY40" fmla="*/ 80962 h 508863"/>
                <a:gd name="connsiteX41" fmla="*/ 257175 w 666525"/>
                <a:gd name="connsiteY41" fmla="*/ 80962 h 508863"/>
                <a:gd name="connsiteX42" fmla="*/ 228600 w 666525"/>
                <a:gd name="connsiteY42" fmla="*/ 71437 h 508863"/>
                <a:gd name="connsiteX43" fmla="*/ 200025 w 666525"/>
                <a:gd name="connsiteY43" fmla="*/ 47625 h 508863"/>
                <a:gd name="connsiteX44" fmla="*/ 190500 w 666525"/>
                <a:gd name="connsiteY44" fmla="*/ 33337 h 508863"/>
                <a:gd name="connsiteX45" fmla="*/ 161925 w 666525"/>
                <a:gd name="connsiteY45" fmla="*/ 9525 h 508863"/>
                <a:gd name="connsiteX46" fmla="*/ 133350 w 666525"/>
                <a:gd name="connsiteY46" fmla="*/ 0 h 508863"/>
                <a:gd name="connsiteX47" fmla="*/ 133350 w 666525"/>
                <a:gd name="connsiteY47" fmla="*/ 4762 h 5088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66525" h="508863">
                  <a:moveTo>
                    <a:pt x="133350" y="4762"/>
                  </a:moveTo>
                  <a:cubicBezTo>
                    <a:pt x="128587" y="3175"/>
                    <a:pt x="124082" y="0"/>
                    <a:pt x="119062" y="0"/>
                  </a:cubicBezTo>
                  <a:cubicBezTo>
                    <a:pt x="109203" y="0"/>
                    <a:pt x="97711" y="9471"/>
                    <a:pt x="90487" y="14287"/>
                  </a:cubicBezTo>
                  <a:cubicBezTo>
                    <a:pt x="88900" y="19050"/>
                    <a:pt x="86348" y="23594"/>
                    <a:pt x="85725" y="28575"/>
                  </a:cubicBezTo>
                  <a:cubicBezTo>
                    <a:pt x="83158" y="49113"/>
                    <a:pt x="85982" y="70407"/>
                    <a:pt x="80962" y="90487"/>
                  </a:cubicBezTo>
                  <a:cubicBezTo>
                    <a:pt x="79328" y="97021"/>
                    <a:pt x="70987" y="99601"/>
                    <a:pt x="66675" y="104775"/>
                  </a:cubicBezTo>
                  <a:cubicBezTo>
                    <a:pt x="63011" y="109172"/>
                    <a:pt x="60953" y="114784"/>
                    <a:pt x="57150" y="119062"/>
                  </a:cubicBezTo>
                  <a:cubicBezTo>
                    <a:pt x="48201" y="129130"/>
                    <a:pt x="36047" y="136429"/>
                    <a:pt x="28575" y="147637"/>
                  </a:cubicBezTo>
                  <a:lnTo>
                    <a:pt x="9525" y="176212"/>
                  </a:lnTo>
                  <a:cubicBezTo>
                    <a:pt x="7937" y="182562"/>
                    <a:pt x="6560" y="188968"/>
                    <a:pt x="4762" y="195262"/>
                  </a:cubicBezTo>
                  <a:cubicBezTo>
                    <a:pt x="3383" y="200089"/>
                    <a:pt x="0" y="204530"/>
                    <a:pt x="0" y="209550"/>
                  </a:cubicBezTo>
                  <a:cubicBezTo>
                    <a:pt x="0" y="259915"/>
                    <a:pt x="1656" y="257384"/>
                    <a:pt x="14287" y="295275"/>
                  </a:cubicBezTo>
                  <a:lnTo>
                    <a:pt x="19050" y="309562"/>
                  </a:lnTo>
                  <a:cubicBezTo>
                    <a:pt x="20638" y="314325"/>
                    <a:pt x="21027" y="319673"/>
                    <a:pt x="23812" y="323850"/>
                  </a:cubicBezTo>
                  <a:cubicBezTo>
                    <a:pt x="26987" y="328612"/>
                    <a:pt x="31012" y="332907"/>
                    <a:pt x="33337" y="338137"/>
                  </a:cubicBezTo>
                  <a:cubicBezTo>
                    <a:pt x="37415" y="347312"/>
                    <a:pt x="37293" y="358358"/>
                    <a:pt x="42862" y="366712"/>
                  </a:cubicBezTo>
                  <a:cubicBezTo>
                    <a:pt x="46037" y="371475"/>
                    <a:pt x="49827" y="375880"/>
                    <a:pt x="52387" y="381000"/>
                  </a:cubicBezTo>
                  <a:cubicBezTo>
                    <a:pt x="74210" y="424644"/>
                    <a:pt x="31134" y="356760"/>
                    <a:pt x="71437" y="414337"/>
                  </a:cubicBezTo>
                  <a:cubicBezTo>
                    <a:pt x="78002" y="423715"/>
                    <a:pt x="80962" y="436562"/>
                    <a:pt x="90487" y="442912"/>
                  </a:cubicBezTo>
                  <a:cubicBezTo>
                    <a:pt x="100012" y="449262"/>
                    <a:pt x="107956" y="459185"/>
                    <a:pt x="119062" y="461962"/>
                  </a:cubicBezTo>
                  <a:cubicBezTo>
                    <a:pt x="178615" y="476852"/>
                    <a:pt x="104573" y="457822"/>
                    <a:pt x="152400" y="471487"/>
                  </a:cubicBezTo>
                  <a:cubicBezTo>
                    <a:pt x="194252" y="483444"/>
                    <a:pt x="151488" y="469596"/>
                    <a:pt x="185737" y="481012"/>
                  </a:cubicBezTo>
                  <a:cubicBezTo>
                    <a:pt x="227515" y="508863"/>
                    <a:pt x="188539" y="486405"/>
                    <a:pt x="295275" y="495300"/>
                  </a:cubicBezTo>
                  <a:cubicBezTo>
                    <a:pt x="301798" y="495844"/>
                    <a:pt x="307845" y="499136"/>
                    <a:pt x="314325" y="500062"/>
                  </a:cubicBezTo>
                  <a:cubicBezTo>
                    <a:pt x="330119" y="502318"/>
                    <a:pt x="346075" y="503237"/>
                    <a:pt x="361950" y="504825"/>
                  </a:cubicBezTo>
                  <a:cubicBezTo>
                    <a:pt x="419100" y="503237"/>
                    <a:pt x="476526" y="505895"/>
                    <a:pt x="533400" y="500062"/>
                  </a:cubicBezTo>
                  <a:cubicBezTo>
                    <a:pt x="548162" y="498548"/>
                    <a:pt x="555432" y="462539"/>
                    <a:pt x="557212" y="457200"/>
                  </a:cubicBezTo>
                  <a:cubicBezTo>
                    <a:pt x="563241" y="439113"/>
                    <a:pt x="566458" y="422367"/>
                    <a:pt x="590550" y="414337"/>
                  </a:cubicBezTo>
                  <a:lnTo>
                    <a:pt x="604837" y="409575"/>
                  </a:lnTo>
                  <a:cubicBezTo>
                    <a:pt x="612952" y="404165"/>
                    <a:pt x="632265" y="391672"/>
                    <a:pt x="638175" y="385762"/>
                  </a:cubicBezTo>
                  <a:cubicBezTo>
                    <a:pt x="642222" y="381715"/>
                    <a:pt x="644525" y="376237"/>
                    <a:pt x="647700" y="371475"/>
                  </a:cubicBezTo>
                  <a:cubicBezTo>
                    <a:pt x="666525" y="314993"/>
                    <a:pt x="662160" y="333608"/>
                    <a:pt x="647700" y="214312"/>
                  </a:cubicBezTo>
                  <a:cubicBezTo>
                    <a:pt x="646890" y="207626"/>
                    <a:pt x="637724" y="205199"/>
                    <a:pt x="633412" y="200025"/>
                  </a:cubicBezTo>
                  <a:cubicBezTo>
                    <a:pt x="629748" y="195628"/>
                    <a:pt x="627934" y="189785"/>
                    <a:pt x="623887" y="185737"/>
                  </a:cubicBezTo>
                  <a:cubicBezTo>
                    <a:pt x="619840" y="181690"/>
                    <a:pt x="614258" y="179539"/>
                    <a:pt x="609600" y="176212"/>
                  </a:cubicBezTo>
                  <a:cubicBezTo>
                    <a:pt x="603141" y="171598"/>
                    <a:pt x="596577" y="167091"/>
                    <a:pt x="590550" y="161925"/>
                  </a:cubicBezTo>
                  <a:cubicBezTo>
                    <a:pt x="569567" y="143940"/>
                    <a:pt x="582926" y="149421"/>
                    <a:pt x="557212" y="133350"/>
                  </a:cubicBezTo>
                  <a:cubicBezTo>
                    <a:pt x="551192" y="129587"/>
                    <a:pt x="544754" y="126462"/>
                    <a:pt x="538162" y="123825"/>
                  </a:cubicBezTo>
                  <a:cubicBezTo>
                    <a:pt x="528840" y="120096"/>
                    <a:pt x="509587" y="114300"/>
                    <a:pt x="509587" y="114300"/>
                  </a:cubicBezTo>
                  <a:cubicBezTo>
                    <a:pt x="485663" y="98350"/>
                    <a:pt x="488001" y="96290"/>
                    <a:pt x="466725" y="90487"/>
                  </a:cubicBezTo>
                  <a:cubicBezTo>
                    <a:pt x="454095" y="87042"/>
                    <a:pt x="428625" y="80962"/>
                    <a:pt x="428625" y="80962"/>
                  </a:cubicBezTo>
                  <a:cubicBezTo>
                    <a:pt x="357122" y="85168"/>
                    <a:pt x="330402" y="89750"/>
                    <a:pt x="257175" y="80962"/>
                  </a:cubicBezTo>
                  <a:cubicBezTo>
                    <a:pt x="247206" y="79766"/>
                    <a:pt x="236954" y="77006"/>
                    <a:pt x="228600" y="71437"/>
                  </a:cubicBezTo>
                  <a:cubicBezTo>
                    <a:pt x="214552" y="62072"/>
                    <a:pt x="211484" y="61376"/>
                    <a:pt x="200025" y="47625"/>
                  </a:cubicBezTo>
                  <a:cubicBezTo>
                    <a:pt x="196361" y="43228"/>
                    <a:pt x="194164" y="37734"/>
                    <a:pt x="190500" y="33337"/>
                  </a:cubicBezTo>
                  <a:cubicBezTo>
                    <a:pt x="183904" y="25422"/>
                    <a:pt x="171839" y="13931"/>
                    <a:pt x="161925" y="9525"/>
                  </a:cubicBezTo>
                  <a:cubicBezTo>
                    <a:pt x="152750" y="5447"/>
                    <a:pt x="142875" y="3175"/>
                    <a:pt x="133350" y="0"/>
                  </a:cubicBezTo>
                  <a:lnTo>
                    <a:pt x="133350" y="4762"/>
                  </a:lnTo>
                  <a:close/>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59" name="158 Forma libre"/>
            <p:cNvSpPr/>
            <p:nvPr/>
          </p:nvSpPr>
          <p:spPr>
            <a:xfrm>
              <a:off x="3121002" y="5067856"/>
              <a:ext cx="904875" cy="404821"/>
            </a:xfrm>
            <a:custGeom>
              <a:avLst/>
              <a:gdLst>
                <a:gd name="connsiteX0" fmla="*/ 382754 w 903661"/>
                <a:gd name="connsiteY0" fmla="*/ 14288 h 404813"/>
                <a:gd name="connsiteX1" fmla="*/ 358942 w 903661"/>
                <a:gd name="connsiteY1" fmla="*/ 9525 h 404813"/>
                <a:gd name="connsiteX2" fmla="*/ 263692 w 903661"/>
                <a:gd name="connsiteY2" fmla="*/ 0 h 404813"/>
                <a:gd name="connsiteX3" fmla="*/ 54142 w 903661"/>
                <a:gd name="connsiteY3" fmla="*/ 4763 h 404813"/>
                <a:gd name="connsiteX4" fmla="*/ 39854 w 903661"/>
                <a:gd name="connsiteY4" fmla="*/ 14288 h 404813"/>
                <a:gd name="connsiteX5" fmla="*/ 30329 w 903661"/>
                <a:gd name="connsiteY5" fmla="*/ 28575 h 404813"/>
                <a:gd name="connsiteX6" fmla="*/ 16042 w 903661"/>
                <a:gd name="connsiteY6" fmla="*/ 42863 h 404813"/>
                <a:gd name="connsiteX7" fmla="*/ 11279 w 903661"/>
                <a:gd name="connsiteY7" fmla="*/ 138113 h 404813"/>
                <a:gd name="connsiteX8" fmla="*/ 16042 w 903661"/>
                <a:gd name="connsiteY8" fmla="*/ 176213 h 404813"/>
                <a:gd name="connsiteX9" fmla="*/ 20804 w 903661"/>
                <a:gd name="connsiteY9" fmla="*/ 190500 h 404813"/>
                <a:gd name="connsiteX10" fmla="*/ 49379 w 903661"/>
                <a:gd name="connsiteY10" fmla="*/ 209550 h 404813"/>
                <a:gd name="connsiteX11" fmla="*/ 63667 w 903661"/>
                <a:gd name="connsiteY11" fmla="*/ 223838 h 404813"/>
                <a:gd name="connsiteX12" fmla="*/ 77954 w 903661"/>
                <a:gd name="connsiteY12" fmla="*/ 252413 h 404813"/>
                <a:gd name="connsiteX13" fmla="*/ 92242 w 903661"/>
                <a:gd name="connsiteY13" fmla="*/ 280988 h 404813"/>
                <a:gd name="connsiteX14" fmla="*/ 101767 w 903661"/>
                <a:gd name="connsiteY14" fmla="*/ 309563 h 404813"/>
                <a:gd name="connsiteX15" fmla="*/ 106529 w 903661"/>
                <a:gd name="connsiteY15" fmla="*/ 323850 h 404813"/>
                <a:gd name="connsiteX16" fmla="*/ 139867 w 903661"/>
                <a:gd name="connsiteY16" fmla="*/ 366713 h 404813"/>
                <a:gd name="connsiteX17" fmla="*/ 154154 w 903661"/>
                <a:gd name="connsiteY17" fmla="*/ 376238 h 404813"/>
                <a:gd name="connsiteX18" fmla="*/ 182729 w 903661"/>
                <a:gd name="connsiteY18" fmla="*/ 385763 h 404813"/>
                <a:gd name="connsiteX19" fmla="*/ 197017 w 903661"/>
                <a:gd name="connsiteY19" fmla="*/ 395288 h 404813"/>
                <a:gd name="connsiteX20" fmla="*/ 244642 w 903661"/>
                <a:gd name="connsiteY20" fmla="*/ 404813 h 404813"/>
                <a:gd name="connsiteX21" fmla="*/ 639929 w 903661"/>
                <a:gd name="connsiteY21" fmla="*/ 400050 h 404813"/>
                <a:gd name="connsiteX22" fmla="*/ 673267 w 903661"/>
                <a:gd name="connsiteY22" fmla="*/ 385763 h 404813"/>
                <a:gd name="connsiteX23" fmla="*/ 692317 w 903661"/>
                <a:gd name="connsiteY23" fmla="*/ 381000 h 404813"/>
                <a:gd name="connsiteX24" fmla="*/ 706604 w 903661"/>
                <a:gd name="connsiteY24" fmla="*/ 376238 h 404813"/>
                <a:gd name="connsiteX25" fmla="*/ 749467 w 903661"/>
                <a:gd name="connsiteY25" fmla="*/ 352425 h 404813"/>
                <a:gd name="connsiteX26" fmla="*/ 778042 w 903661"/>
                <a:gd name="connsiteY26" fmla="*/ 338138 h 404813"/>
                <a:gd name="connsiteX27" fmla="*/ 892342 w 903661"/>
                <a:gd name="connsiteY27" fmla="*/ 333375 h 404813"/>
                <a:gd name="connsiteX28" fmla="*/ 892342 w 903661"/>
                <a:gd name="connsiteY28" fmla="*/ 257175 h 404813"/>
                <a:gd name="connsiteX29" fmla="*/ 878054 w 903661"/>
                <a:gd name="connsiteY29" fmla="*/ 247650 h 404813"/>
                <a:gd name="connsiteX30" fmla="*/ 835192 w 903661"/>
                <a:gd name="connsiteY30" fmla="*/ 238125 h 404813"/>
                <a:gd name="connsiteX31" fmla="*/ 820904 w 903661"/>
                <a:gd name="connsiteY31" fmla="*/ 233363 h 404813"/>
                <a:gd name="connsiteX32" fmla="*/ 801854 w 903661"/>
                <a:gd name="connsiteY32" fmla="*/ 223838 h 404813"/>
                <a:gd name="connsiteX33" fmla="*/ 773279 w 903661"/>
                <a:gd name="connsiteY33" fmla="*/ 214313 h 404813"/>
                <a:gd name="connsiteX34" fmla="*/ 749467 w 903661"/>
                <a:gd name="connsiteY34" fmla="*/ 185738 h 404813"/>
                <a:gd name="connsiteX35" fmla="*/ 725654 w 903661"/>
                <a:gd name="connsiteY35" fmla="*/ 161925 h 404813"/>
                <a:gd name="connsiteX36" fmla="*/ 678029 w 903661"/>
                <a:gd name="connsiteY36" fmla="*/ 114300 h 404813"/>
                <a:gd name="connsiteX37" fmla="*/ 663742 w 903661"/>
                <a:gd name="connsiteY37" fmla="*/ 100013 h 404813"/>
                <a:gd name="connsiteX38" fmla="*/ 654217 w 903661"/>
                <a:gd name="connsiteY38" fmla="*/ 85725 h 404813"/>
                <a:gd name="connsiteX39" fmla="*/ 625642 w 903661"/>
                <a:gd name="connsiteY39" fmla="*/ 76200 h 404813"/>
                <a:gd name="connsiteX40" fmla="*/ 487529 w 903661"/>
                <a:gd name="connsiteY40" fmla="*/ 66675 h 404813"/>
                <a:gd name="connsiteX41" fmla="*/ 463717 w 903661"/>
                <a:gd name="connsiteY41" fmla="*/ 61913 h 404813"/>
                <a:gd name="connsiteX42" fmla="*/ 435142 w 903661"/>
                <a:gd name="connsiteY42" fmla="*/ 52388 h 404813"/>
                <a:gd name="connsiteX43" fmla="*/ 420854 w 903661"/>
                <a:gd name="connsiteY43" fmla="*/ 42863 h 404813"/>
                <a:gd name="connsiteX44" fmla="*/ 382754 w 903661"/>
                <a:gd name="connsiteY44" fmla="*/ 14288 h 404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903661" h="404813">
                  <a:moveTo>
                    <a:pt x="382754" y="14288"/>
                  </a:moveTo>
                  <a:cubicBezTo>
                    <a:pt x="374817" y="12700"/>
                    <a:pt x="367003" y="10258"/>
                    <a:pt x="358942" y="9525"/>
                  </a:cubicBezTo>
                  <a:cubicBezTo>
                    <a:pt x="261589" y="675"/>
                    <a:pt x="305739" y="14018"/>
                    <a:pt x="263692" y="0"/>
                  </a:cubicBezTo>
                  <a:cubicBezTo>
                    <a:pt x="193842" y="1588"/>
                    <a:pt x="123868" y="312"/>
                    <a:pt x="54142" y="4763"/>
                  </a:cubicBezTo>
                  <a:cubicBezTo>
                    <a:pt x="48430" y="5128"/>
                    <a:pt x="43902" y="10241"/>
                    <a:pt x="39854" y="14288"/>
                  </a:cubicBezTo>
                  <a:cubicBezTo>
                    <a:pt x="35807" y="18335"/>
                    <a:pt x="33993" y="24178"/>
                    <a:pt x="30329" y="28575"/>
                  </a:cubicBezTo>
                  <a:cubicBezTo>
                    <a:pt x="26017" y="33749"/>
                    <a:pt x="20804" y="38100"/>
                    <a:pt x="16042" y="42863"/>
                  </a:cubicBezTo>
                  <a:cubicBezTo>
                    <a:pt x="0" y="90989"/>
                    <a:pt x="4627" y="64946"/>
                    <a:pt x="11279" y="138113"/>
                  </a:cubicBezTo>
                  <a:cubicBezTo>
                    <a:pt x="12438" y="150859"/>
                    <a:pt x="13752" y="163621"/>
                    <a:pt x="16042" y="176213"/>
                  </a:cubicBezTo>
                  <a:cubicBezTo>
                    <a:pt x="16940" y="181152"/>
                    <a:pt x="17254" y="186950"/>
                    <a:pt x="20804" y="190500"/>
                  </a:cubicBezTo>
                  <a:cubicBezTo>
                    <a:pt x="28899" y="198595"/>
                    <a:pt x="41284" y="201455"/>
                    <a:pt x="49379" y="209550"/>
                  </a:cubicBezTo>
                  <a:lnTo>
                    <a:pt x="63667" y="223838"/>
                  </a:lnTo>
                  <a:cubicBezTo>
                    <a:pt x="75634" y="259741"/>
                    <a:pt x="59493" y="215492"/>
                    <a:pt x="77954" y="252413"/>
                  </a:cubicBezTo>
                  <a:cubicBezTo>
                    <a:pt x="97673" y="291849"/>
                    <a:pt x="64944" y="240039"/>
                    <a:pt x="92242" y="280988"/>
                  </a:cubicBezTo>
                  <a:lnTo>
                    <a:pt x="101767" y="309563"/>
                  </a:lnTo>
                  <a:cubicBezTo>
                    <a:pt x="103354" y="314325"/>
                    <a:pt x="103744" y="319673"/>
                    <a:pt x="106529" y="323850"/>
                  </a:cubicBezTo>
                  <a:cubicBezTo>
                    <a:pt x="119805" y="343765"/>
                    <a:pt x="123080" y="352723"/>
                    <a:pt x="139867" y="366713"/>
                  </a:cubicBezTo>
                  <a:cubicBezTo>
                    <a:pt x="144264" y="370377"/>
                    <a:pt x="148924" y="373913"/>
                    <a:pt x="154154" y="376238"/>
                  </a:cubicBezTo>
                  <a:cubicBezTo>
                    <a:pt x="163329" y="380316"/>
                    <a:pt x="174375" y="380194"/>
                    <a:pt x="182729" y="385763"/>
                  </a:cubicBezTo>
                  <a:cubicBezTo>
                    <a:pt x="187492" y="388938"/>
                    <a:pt x="191546" y="393605"/>
                    <a:pt x="197017" y="395288"/>
                  </a:cubicBezTo>
                  <a:cubicBezTo>
                    <a:pt x="212490" y="400049"/>
                    <a:pt x="244642" y="404813"/>
                    <a:pt x="244642" y="404813"/>
                  </a:cubicBezTo>
                  <a:lnTo>
                    <a:pt x="639929" y="400050"/>
                  </a:lnTo>
                  <a:cubicBezTo>
                    <a:pt x="648337" y="399854"/>
                    <a:pt x="667566" y="387901"/>
                    <a:pt x="673267" y="385763"/>
                  </a:cubicBezTo>
                  <a:cubicBezTo>
                    <a:pt x="679396" y="383465"/>
                    <a:pt x="686023" y="382798"/>
                    <a:pt x="692317" y="381000"/>
                  </a:cubicBezTo>
                  <a:cubicBezTo>
                    <a:pt x="697144" y="379621"/>
                    <a:pt x="701842" y="377825"/>
                    <a:pt x="706604" y="376238"/>
                  </a:cubicBezTo>
                  <a:cubicBezTo>
                    <a:pt x="796704" y="316171"/>
                    <a:pt x="699169" y="377575"/>
                    <a:pt x="749467" y="352425"/>
                  </a:cubicBezTo>
                  <a:cubicBezTo>
                    <a:pt x="761475" y="346421"/>
                    <a:pt x="763987" y="339179"/>
                    <a:pt x="778042" y="338138"/>
                  </a:cubicBezTo>
                  <a:cubicBezTo>
                    <a:pt x="816071" y="335321"/>
                    <a:pt x="854242" y="334963"/>
                    <a:pt x="892342" y="333375"/>
                  </a:cubicBezTo>
                  <a:cubicBezTo>
                    <a:pt x="899681" y="304017"/>
                    <a:pt x="903661" y="296791"/>
                    <a:pt x="892342" y="257175"/>
                  </a:cubicBezTo>
                  <a:cubicBezTo>
                    <a:pt x="890770" y="251671"/>
                    <a:pt x="883174" y="250210"/>
                    <a:pt x="878054" y="247650"/>
                  </a:cubicBezTo>
                  <a:cubicBezTo>
                    <a:pt x="865191" y="241219"/>
                    <a:pt x="848356" y="241050"/>
                    <a:pt x="835192" y="238125"/>
                  </a:cubicBezTo>
                  <a:cubicBezTo>
                    <a:pt x="830291" y="237036"/>
                    <a:pt x="825518" y="235340"/>
                    <a:pt x="820904" y="233363"/>
                  </a:cubicBezTo>
                  <a:cubicBezTo>
                    <a:pt x="814378" y="230566"/>
                    <a:pt x="808446" y="226475"/>
                    <a:pt x="801854" y="223838"/>
                  </a:cubicBezTo>
                  <a:cubicBezTo>
                    <a:pt x="792532" y="220109"/>
                    <a:pt x="773279" y="214313"/>
                    <a:pt x="773279" y="214313"/>
                  </a:cubicBezTo>
                  <a:cubicBezTo>
                    <a:pt x="749630" y="178838"/>
                    <a:pt x="780025" y="222408"/>
                    <a:pt x="749467" y="185738"/>
                  </a:cubicBezTo>
                  <a:cubicBezTo>
                    <a:pt x="729623" y="161925"/>
                    <a:pt x="751848" y="179387"/>
                    <a:pt x="725654" y="161925"/>
                  </a:cubicBezTo>
                  <a:cubicBezTo>
                    <a:pt x="674854" y="85725"/>
                    <a:pt x="741529" y="177800"/>
                    <a:pt x="678029" y="114300"/>
                  </a:cubicBezTo>
                  <a:cubicBezTo>
                    <a:pt x="673267" y="109538"/>
                    <a:pt x="668054" y="105187"/>
                    <a:pt x="663742" y="100013"/>
                  </a:cubicBezTo>
                  <a:cubicBezTo>
                    <a:pt x="660078" y="95616"/>
                    <a:pt x="659071" y="88759"/>
                    <a:pt x="654217" y="85725"/>
                  </a:cubicBezTo>
                  <a:cubicBezTo>
                    <a:pt x="645703" y="80404"/>
                    <a:pt x="635167" y="79375"/>
                    <a:pt x="625642" y="76200"/>
                  </a:cubicBezTo>
                  <a:cubicBezTo>
                    <a:pt x="572173" y="58378"/>
                    <a:pt x="616324" y="71629"/>
                    <a:pt x="487529" y="66675"/>
                  </a:cubicBezTo>
                  <a:cubicBezTo>
                    <a:pt x="479592" y="65088"/>
                    <a:pt x="471526" y="64043"/>
                    <a:pt x="463717" y="61913"/>
                  </a:cubicBezTo>
                  <a:cubicBezTo>
                    <a:pt x="454031" y="59271"/>
                    <a:pt x="435142" y="52388"/>
                    <a:pt x="435142" y="52388"/>
                  </a:cubicBezTo>
                  <a:cubicBezTo>
                    <a:pt x="430379" y="49213"/>
                    <a:pt x="425132" y="46666"/>
                    <a:pt x="420854" y="42863"/>
                  </a:cubicBezTo>
                  <a:lnTo>
                    <a:pt x="382754" y="14288"/>
                  </a:ln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sp>
        <p:nvSpPr>
          <p:cNvPr id="156" name="155 Forma libre"/>
          <p:cNvSpPr/>
          <p:nvPr/>
        </p:nvSpPr>
        <p:spPr>
          <a:xfrm>
            <a:off x="2895600" y="355600"/>
            <a:ext cx="3117850" cy="6167438"/>
          </a:xfrm>
          <a:custGeom>
            <a:avLst/>
            <a:gdLst>
              <a:gd name="connsiteX0" fmla="*/ 813226 w 3119697"/>
              <a:gd name="connsiteY0" fmla="*/ 13648 h 6168788"/>
              <a:gd name="connsiteX1" fmla="*/ 799578 w 3119697"/>
              <a:gd name="connsiteY1" fmla="*/ 68239 h 6168788"/>
              <a:gd name="connsiteX2" fmla="*/ 717691 w 3119697"/>
              <a:gd name="connsiteY2" fmla="*/ 122830 h 6168788"/>
              <a:gd name="connsiteX3" fmla="*/ 690396 w 3119697"/>
              <a:gd name="connsiteY3" fmla="*/ 163773 h 6168788"/>
              <a:gd name="connsiteX4" fmla="*/ 690396 w 3119697"/>
              <a:gd name="connsiteY4" fmla="*/ 286603 h 6168788"/>
              <a:gd name="connsiteX5" fmla="*/ 731339 w 3119697"/>
              <a:gd name="connsiteY5" fmla="*/ 327546 h 6168788"/>
              <a:gd name="connsiteX6" fmla="*/ 744987 w 3119697"/>
              <a:gd name="connsiteY6" fmla="*/ 641445 h 6168788"/>
              <a:gd name="connsiteX7" fmla="*/ 758635 w 3119697"/>
              <a:gd name="connsiteY7" fmla="*/ 682388 h 6168788"/>
              <a:gd name="connsiteX8" fmla="*/ 1086181 w 3119697"/>
              <a:gd name="connsiteY8" fmla="*/ 723331 h 6168788"/>
              <a:gd name="connsiteX9" fmla="*/ 1127124 w 3119697"/>
              <a:gd name="connsiteY9" fmla="*/ 750627 h 6168788"/>
              <a:gd name="connsiteX10" fmla="*/ 1140772 w 3119697"/>
              <a:gd name="connsiteY10" fmla="*/ 791570 h 6168788"/>
              <a:gd name="connsiteX11" fmla="*/ 1154420 w 3119697"/>
              <a:gd name="connsiteY11" fmla="*/ 955343 h 6168788"/>
              <a:gd name="connsiteX12" fmla="*/ 1195363 w 3119697"/>
              <a:gd name="connsiteY12" fmla="*/ 1037230 h 6168788"/>
              <a:gd name="connsiteX13" fmla="*/ 1222659 w 3119697"/>
              <a:gd name="connsiteY13" fmla="*/ 1119116 h 6168788"/>
              <a:gd name="connsiteX14" fmla="*/ 1154420 w 3119697"/>
              <a:gd name="connsiteY14" fmla="*/ 1228298 h 6168788"/>
              <a:gd name="connsiteX15" fmla="*/ 1099829 w 3119697"/>
              <a:gd name="connsiteY15" fmla="*/ 1310185 h 6168788"/>
              <a:gd name="connsiteX16" fmla="*/ 1072533 w 3119697"/>
              <a:gd name="connsiteY16" fmla="*/ 1419367 h 6168788"/>
              <a:gd name="connsiteX17" fmla="*/ 1031590 w 3119697"/>
              <a:gd name="connsiteY17" fmla="*/ 1446662 h 6168788"/>
              <a:gd name="connsiteX18" fmla="*/ 963351 w 3119697"/>
              <a:gd name="connsiteY18" fmla="*/ 1514901 h 6168788"/>
              <a:gd name="connsiteX19" fmla="*/ 895112 w 3119697"/>
              <a:gd name="connsiteY19" fmla="*/ 1583140 h 6168788"/>
              <a:gd name="connsiteX20" fmla="*/ 676748 w 3119697"/>
              <a:gd name="connsiteY20" fmla="*/ 1569492 h 6168788"/>
              <a:gd name="connsiteX21" fmla="*/ 649453 w 3119697"/>
              <a:gd name="connsiteY21" fmla="*/ 1487606 h 6168788"/>
              <a:gd name="connsiteX22" fmla="*/ 608509 w 3119697"/>
              <a:gd name="connsiteY22" fmla="*/ 1473958 h 6168788"/>
              <a:gd name="connsiteX23" fmla="*/ 472032 w 3119697"/>
              <a:gd name="connsiteY23" fmla="*/ 1501254 h 6168788"/>
              <a:gd name="connsiteX24" fmla="*/ 431088 w 3119697"/>
              <a:gd name="connsiteY24" fmla="*/ 1528549 h 6168788"/>
              <a:gd name="connsiteX25" fmla="*/ 362850 w 3119697"/>
              <a:gd name="connsiteY25" fmla="*/ 1583140 h 6168788"/>
              <a:gd name="connsiteX26" fmla="*/ 280963 w 3119697"/>
              <a:gd name="connsiteY26" fmla="*/ 1637731 h 6168788"/>
              <a:gd name="connsiteX27" fmla="*/ 253668 w 3119697"/>
              <a:gd name="connsiteY27" fmla="*/ 1678674 h 6168788"/>
              <a:gd name="connsiteX28" fmla="*/ 212724 w 3119697"/>
              <a:gd name="connsiteY28" fmla="*/ 1760561 h 6168788"/>
              <a:gd name="connsiteX29" fmla="*/ 171781 w 3119697"/>
              <a:gd name="connsiteY29" fmla="*/ 1787857 h 6168788"/>
              <a:gd name="connsiteX30" fmla="*/ 185429 w 3119697"/>
              <a:gd name="connsiteY30" fmla="*/ 2006221 h 6168788"/>
              <a:gd name="connsiteX31" fmla="*/ 199077 w 3119697"/>
              <a:gd name="connsiteY31" fmla="*/ 2047164 h 6168788"/>
              <a:gd name="connsiteX32" fmla="*/ 240020 w 3119697"/>
              <a:gd name="connsiteY32" fmla="*/ 2088107 h 6168788"/>
              <a:gd name="connsiteX33" fmla="*/ 267315 w 3119697"/>
              <a:gd name="connsiteY33" fmla="*/ 2129051 h 6168788"/>
              <a:gd name="connsiteX34" fmla="*/ 390145 w 3119697"/>
              <a:gd name="connsiteY34" fmla="*/ 2183642 h 6168788"/>
              <a:gd name="connsiteX35" fmla="*/ 431088 w 3119697"/>
              <a:gd name="connsiteY35" fmla="*/ 2197289 h 6168788"/>
              <a:gd name="connsiteX36" fmla="*/ 472032 w 3119697"/>
              <a:gd name="connsiteY36" fmla="*/ 2210937 h 6168788"/>
              <a:gd name="connsiteX37" fmla="*/ 458384 w 3119697"/>
              <a:gd name="connsiteY37" fmla="*/ 2292824 h 6168788"/>
              <a:gd name="connsiteX38" fmla="*/ 349202 w 3119697"/>
              <a:gd name="connsiteY38" fmla="*/ 2306471 h 6168788"/>
              <a:gd name="connsiteX39" fmla="*/ 267315 w 3119697"/>
              <a:gd name="connsiteY39" fmla="*/ 2374710 h 6168788"/>
              <a:gd name="connsiteX40" fmla="*/ 158133 w 3119697"/>
              <a:gd name="connsiteY40" fmla="*/ 2361062 h 6168788"/>
              <a:gd name="connsiteX41" fmla="*/ 62599 w 3119697"/>
              <a:gd name="connsiteY41" fmla="*/ 2388358 h 6168788"/>
              <a:gd name="connsiteX42" fmla="*/ 21656 w 3119697"/>
              <a:gd name="connsiteY42" fmla="*/ 2429301 h 6168788"/>
              <a:gd name="connsiteX43" fmla="*/ 8008 w 3119697"/>
              <a:gd name="connsiteY43" fmla="*/ 2470245 h 6168788"/>
              <a:gd name="connsiteX44" fmla="*/ 21656 w 3119697"/>
              <a:gd name="connsiteY44" fmla="*/ 2852382 h 6168788"/>
              <a:gd name="connsiteX45" fmla="*/ 76247 w 3119697"/>
              <a:gd name="connsiteY45" fmla="*/ 2866030 h 6168788"/>
              <a:gd name="connsiteX46" fmla="*/ 89894 w 3119697"/>
              <a:gd name="connsiteY46" fmla="*/ 2906973 h 6168788"/>
              <a:gd name="connsiteX47" fmla="*/ 267315 w 3119697"/>
              <a:gd name="connsiteY47" fmla="*/ 2920621 h 6168788"/>
              <a:gd name="connsiteX48" fmla="*/ 308259 w 3119697"/>
              <a:gd name="connsiteY48" fmla="*/ 2906973 h 6168788"/>
              <a:gd name="connsiteX49" fmla="*/ 362850 w 3119697"/>
              <a:gd name="connsiteY49" fmla="*/ 2715904 h 6168788"/>
              <a:gd name="connsiteX50" fmla="*/ 403793 w 3119697"/>
              <a:gd name="connsiteY50" fmla="*/ 2634018 h 6168788"/>
              <a:gd name="connsiteX51" fmla="*/ 444736 w 3119697"/>
              <a:gd name="connsiteY51" fmla="*/ 2606722 h 6168788"/>
              <a:gd name="connsiteX52" fmla="*/ 485680 w 3119697"/>
              <a:gd name="connsiteY52" fmla="*/ 2634018 h 6168788"/>
              <a:gd name="connsiteX53" fmla="*/ 567566 w 3119697"/>
              <a:gd name="connsiteY53" fmla="*/ 2661313 h 6168788"/>
              <a:gd name="connsiteX54" fmla="*/ 608509 w 3119697"/>
              <a:gd name="connsiteY54" fmla="*/ 2688609 h 6168788"/>
              <a:gd name="connsiteX55" fmla="*/ 799578 w 3119697"/>
              <a:gd name="connsiteY55" fmla="*/ 2702257 h 6168788"/>
              <a:gd name="connsiteX56" fmla="*/ 854169 w 3119697"/>
              <a:gd name="connsiteY56" fmla="*/ 2715904 h 6168788"/>
              <a:gd name="connsiteX57" fmla="*/ 867817 w 3119697"/>
              <a:gd name="connsiteY57" fmla="*/ 2756848 h 6168788"/>
              <a:gd name="connsiteX58" fmla="*/ 922408 w 3119697"/>
              <a:gd name="connsiteY58" fmla="*/ 2838734 h 6168788"/>
              <a:gd name="connsiteX59" fmla="*/ 949703 w 3119697"/>
              <a:gd name="connsiteY59" fmla="*/ 2879677 h 6168788"/>
              <a:gd name="connsiteX60" fmla="*/ 990647 w 3119697"/>
              <a:gd name="connsiteY60" fmla="*/ 2906973 h 6168788"/>
              <a:gd name="connsiteX61" fmla="*/ 1072533 w 3119697"/>
              <a:gd name="connsiteY61" fmla="*/ 2934268 h 6168788"/>
              <a:gd name="connsiteX62" fmla="*/ 1099829 w 3119697"/>
              <a:gd name="connsiteY62" fmla="*/ 3016155 h 6168788"/>
              <a:gd name="connsiteX63" fmla="*/ 1113477 w 3119697"/>
              <a:gd name="connsiteY63" fmla="*/ 3057098 h 6168788"/>
              <a:gd name="connsiteX64" fmla="*/ 1154420 w 3119697"/>
              <a:gd name="connsiteY64" fmla="*/ 3084394 h 6168788"/>
              <a:gd name="connsiteX65" fmla="*/ 1209011 w 3119697"/>
              <a:gd name="connsiteY65" fmla="*/ 3111689 h 6168788"/>
              <a:gd name="connsiteX66" fmla="*/ 1290897 w 3119697"/>
              <a:gd name="connsiteY66" fmla="*/ 3138985 h 6168788"/>
              <a:gd name="connsiteX67" fmla="*/ 1386432 w 3119697"/>
              <a:gd name="connsiteY67" fmla="*/ 3248167 h 6168788"/>
              <a:gd name="connsiteX68" fmla="*/ 1427375 w 3119697"/>
              <a:gd name="connsiteY68" fmla="*/ 3289110 h 6168788"/>
              <a:gd name="connsiteX69" fmla="*/ 1509262 w 3119697"/>
              <a:gd name="connsiteY69" fmla="*/ 3343701 h 6168788"/>
              <a:gd name="connsiteX70" fmla="*/ 1536557 w 3119697"/>
              <a:gd name="connsiteY70" fmla="*/ 3384645 h 6168788"/>
              <a:gd name="connsiteX71" fmla="*/ 1577500 w 3119697"/>
              <a:gd name="connsiteY71" fmla="*/ 3411940 h 6168788"/>
              <a:gd name="connsiteX72" fmla="*/ 1591148 w 3119697"/>
              <a:gd name="connsiteY72" fmla="*/ 3452883 h 6168788"/>
              <a:gd name="connsiteX73" fmla="*/ 1577500 w 3119697"/>
              <a:gd name="connsiteY73" fmla="*/ 3534770 h 6168788"/>
              <a:gd name="connsiteX74" fmla="*/ 1563853 w 3119697"/>
              <a:gd name="connsiteY74" fmla="*/ 3630304 h 6168788"/>
              <a:gd name="connsiteX75" fmla="*/ 1536557 w 3119697"/>
              <a:gd name="connsiteY75" fmla="*/ 3671248 h 6168788"/>
              <a:gd name="connsiteX76" fmla="*/ 1550205 w 3119697"/>
              <a:gd name="connsiteY76" fmla="*/ 3916907 h 6168788"/>
              <a:gd name="connsiteX77" fmla="*/ 1509262 w 3119697"/>
              <a:gd name="connsiteY77" fmla="*/ 3957851 h 6168788"/>
              <a:gd name="connsiteX78" fmla="*/ 1454671 w 3119697"/>
              <a:gd name="connsiteY78" fmla="*/ 4039737 h 6168788"/>
              <a:gd name="connsiteX79" fmla="*/ 1413727 w 3119697"/>
              <a:gd name="connsiteY79" fmla="*/ 4162567 h 6168788"/>
              <a:gd name="connsiteX80" fmla="*/ 1372784 w 3119697"/>
              <a:gd name="connsiteY80" fmla="*/ 4189862 h 6168788"/>
              <a:gd name="connsiteX81" fmla="*/ 1345488 w 3119697"/>
              <a:gd name="connsiteY81" fmla="*/ 4230806 h 6168788"/>
              <a:gd name="connsiteX82" fmla="*/ 1318193 w 3119697"/>
              <a:gd name="connsiteY82" fmla="*/ 4299045 h 6168788"/>
              <a:gd name="connsiteX83" fmla="*/ 1359136 w 3119697"/>
              <a:gd name="connsiteY83" fmla="*/ 4380931 h 6168788"/>
              <a:gd name="connsiteX84" fmla="*/ 1400080 w 3119697"/>
              <a:gd name="connsiteY84" fmla="*/ 4408227 h 6168788"/>
              <a:gd name="connsiteX85" fmla="*/ 1427375 w 3119697"/>
              <a:gd name="connsiteY85" fmla="*/ 4449170 h 6168788"/>
              <a:gd name="connsiteX86" fmla="*/ 1563853 w 3119697"/>
              <a:gd name="connsiteY86" fmla="*/ 4490113 h 6168788"/>
              <a:gd name="connsiteX87" fmla="*/ 1604796 w 3119697"/>
              <a:gd name="connsiteY87" fmla="*/ 4531057 h 6168788"/>
              <a:gd name="connsiteX88" fmla="*/ 1618444 w 3119697"/>
              <a:gd name="connsiteY88" fmla="*/ 4885898 h 6168788"/>
              <a:gd name="connsiteX89" fmla="*/ 1536557 w 3119697"/>
              <a:gd name="connsiteY89" fmla="*/ 4913194 h 6168788"/>
              <a:gd name="connsiteX90" fmla="*/ 1427375 w 3119697"/>
              <a:gd name="connsiteY90" fmla="*/ 4899546 h 6168788"/>
              <a:gd name="connsiteX91" fmla="*/ 1345488 w 3119697"/>
              <a:gd name="connsiteY91" fmla="*/ 4831307 h 6168788"/>
              <a:gd name="connsiteX92" fmla="*/ 1304545 w 3119697"/>
              <a:gd name="connsiteY92" fmla="*/ 4804012 h 6168788"/>
              <a:gd name="connsiteX93" fmla="*/ 1263602 w 3119697"/>
              <a:gd name="connsiteY93" fmla="*/ 4763068 h 6168788"/>
              <a:gd name="connsiteX94" fmla="*/ 1181715 w 3119697"/>
              <a:gd name="connsiteY94" fmla="*/ 4722125 h 6168788"/>
              <a:gd name="connsiteX95" fmla="*/ 1099829 w 3119697"/>
              <a:gd name="connsiteY95" fmla="*/ 4763068 h 6168788"/>
              <a:gd name="connsiteX96" fmla="*/ 1072533 w 3119697"/>
              <a:gd name="connsiteY96" fmla="*/ 4844955 h 6168788"/>
              <a:gd name="connsiteX97" fmla="*/ 1058885 w 3119697"/>
              <a:gd name="connsiteY97" fmla="*/ 4885898 h 6168788"/>
              <a:gd name="connsiteX98" fmla="*/ 1072533 w 3119697"/>
              <a:gd name="connsiteY98" fmla="*/ 4967785 h 6168788"/>
              <a:gd name="connsiteX99" fmla="*/ 1086181 w 3119697"/>
              <a:gd name="connsiteY99" fmla="*/ 5022376 h 6168788"/>
              <a:gd name="connsiteX100" fmla="*/ 1140772 w 3119697"/>
              <a:gd name="connsiteY100" fmla="*/ 5063319 h 6168788"/>
              <a:gd name="connsiteX101" fmla="*/ 1222659 w 3119697"/>
              <a:gd name="connsiteY101" fmla="*/ 5117910 h 6168788"/>
              <a:gd name="connsiteX102" fmla="*/ 1263602 w 3119697"/>
              <a:gd name="connsiteY102" fmla="*/ 5145206 h 6168788"/>
              <a:gd name="connsiteX103" fmla="*/ 1140772 w 3119697"/>
              <a:gd name="connsiteY103" fmla="*/ 5199797 h 6168788"/>
              <a:gd name="connsiteX104" fmla="*/ 1127124 w 3119697"/>
              <a:gd name="connsiteY104" fmla="*/ 5240740 h 6168788"/>
              <a:gd name="connsiteX105" fmla="*/ 1099829 w 3119697"/>
              <a:gd name="connsiteY105" fmla="*/ 5281683 h 6168788"/>
              <a:gd name="connsiteX106" fmla="*/ 1058885 w 3119697"/>
              <a:gd name="connsiteY106" fmla="*/ 5322627 h 6168788"/>
              <a:gd name="connsiteX107" fmla="*/ 1004294 w 3119697"/>
              <a:gd name="connsiteY107" fmla="*/ 5404513 h 6168788"/>
              <a:gd name="connsiteX108" fmla="*/ 990647 w 3119697"/>
              <a:gd name="connsiteY108" fmla="*/ 5691116 h 6168788"/>
              <a:gd name="connsiteX109" fmla="*/ 949703 w 3119697"/>
              <a:gd name="connsiteY109" fmla="*/ 5718412 h 6168788"/>
              <a:gd name="connsiteX110" fmla="*/ 881465 w 3119697"/>
              <a:gd name="connsiteY110" fmla="*/ 5773003 h 6168788"/>
              <a:gd name="connsiteX111" fmla="*/ 881465 w 3119697"/>
              <a:gd name="connsiteY111" fmla="*/ 5745707 h 6168788"/>
              <a:gd name="connsiteX112" fmla="*/ 840521 w 3119697"/>
              <a:gd name="connsiteY112" fmla="*/ 5800298 h 6168788"/>
              <a:gd name="connsiteX113" fmla="*/ 813226 w 3119697"/>
              <a:gd name="connsiteY113" fmla="*/ 5759355 h 6168788"/>
              <a:gd name="connsiteX114" fmla="*/ 731339 w 3119697"/>
              <a:gd name="connsiteY114" fmla="*/ 5691116 h 6168788"/>
              <a:gd name="connsiteX115" fmla="*/ 663100 w 3119697"/>
              <a:gd name="connsiteY115" fmla="*/ 5622877 h 6168788"/>
              <a:gd name="connsiteX116" fmla="*/ 594862 w 3119697"/>
              <a:gd name="connsiteY116" fmla="*/ 5540991 h 6168788"/>
              <a:gd name="connsiteX117" fmla="*/ 512975 w 3119697"/>
              <a:gd name="connsiteY117" fmla="*/ 5500048 h 6168788"/>
              <a:gd name="connsiteX118" fmla="*/ 472032 w 3119697"/>
              <a:gd name="connsiteY118" fmla="*/ 5513695 h 6168788"/>
              <a:gd name="connsiteX119" fmla="*/ 444736 w 3119697"/>
              <a:gd name="connsiteY119" fmla="*/ 5595582 h 6168788"/>
              <a:gd name="connsiteX120" fmla="*/ 431088 w 3119697"/>
              <a:gd name="connsiteY120" fmla="*/ 5636525 h 6168788"/>
              <a:gd name="connsiteX121" fmla="*/ 417441 w 3119697"/>
              <a:gd name="connsiteY121" fmla="*/ 5677468 h 6168788"/>
              <a:gd name="connsiteX122" fmla="*/ 403793 w 3119697"/>
              <a:gd name="connsiteY122" fmla="*/ 5718412 h 6168788"/>
              <a:gd name="connsiteX123" fmla="*/ 417441 w 3119697"/>
              <a:gd name="connsiteY123" fmla="*/ 5773003 h 6168788"/>
              <a:gd name="connsiteX124" fmla="*/ 444736 w 3119697"/>
              <a:gd name="connsiteY124" fmla="*/ 5936776 h 6168788"/>
              <a:gd name="connsiteX125" fmla="*/ 472032 w 3119697"/>
              <a:gd name="connsiteY125" fmla="*/ 6168788 h 6168788"/>
              <a:gd name="connsiteX126" fmla="*/ 1782217 w 3119697"/>
              <a:gd name="connsiteY126" fmla="*/ 6141492 h 6168788"/>
              <a:gd name="connsiteX127" fmla="*/ 1768569 w 3119697"/>
              <a:gd name="connsiteY127" fmla="*/ 6100549 h 6168788"/>
              <a:gd name="connsiteX128" fmla="*/ 1713978 w 3119697"/>
              <a:gd name="connsiteY128" fmla="*/ 6018662 h 6168788"/>
              <a:gd name="connsiteX129" fmla="*/ 1700330 w 3119697"/>
              <a:gd name="connsiteY129" fmla="*/ 5854889 h 6168788"/>
              <a:gd name="connsiteX130" fmla="*/ 1686683 w 3119697"/>
              <a:gd name="connsiteY130" fmla="*/ 5813946 h 6168788"/>
              <a:gd name="connsiteX131" fmla="*/ 1727626 w 3119697"/>
              <a:gd name="connsiteY131" fmla="*/ 5773003 h 6168788"/>
              <a:gd name="connsiteX132" fmla="*/ 1809512 w 3119697"/>
              <a:gd name="connsiteY132" fmla="*/ 5718412 h 6168788"/>
              <a:gd name="connsiteX133" fmla="*/ 1850456 w 3119697"/>
              <a:gd name="connsiteY133" fmla="*/ 5636525 h 6168788"/>
              <a:gd name="connsiteX134" fmla="*/ 1918694 w 3119697"/>
              <a:gd name="connsiteY134" fmla="*/ 5418161 h 6168788"/>
              <a:gd name="connsiteX135" fmla="*/ 1959638 w 3119697"/>
              <a:gd name="connsiteY135" fmla="*/ 5404513 h 6168788"/>
              <a:gd name="connsiteX136" fmla="*/ 2000581 w 3119697"/>
              <a:gd name="connsiteY136" fmla="*/ 5445457 h 6168788"/>
              <a:gd name="connsiteX137" fmla="*/ 2041524 w 3119697"/>
              <a:gd name="connsiteY137" fmla="*/ 5459104 h 6168788"/>
              <a:gd name="connsiteX138" fmla="*/ 2164354 w 3119697"/>
              <a:gd name="connsiteY138" fmla="*/ 5472752 h 6168788"/>
              <a:gd name="connsiteX139" fmla="*/ 2178002 w 3119697"/>
              <a:gd name="connsiteY139" fmla="*/ 5513695 h 6168788"/>
              <a:gd name="connsiteX140" fmla="*/ 2191650 w 3119697"/>
              <a:gd name="connsiteY140" fmla="*/ 5568286 h 6168788"/>
              <a:gd name="connsiteX141" fmla="*/ 2273536 w 3119697"/>
              <a:gd name="connsiteY141" fmla="*/ 5595582 h 6168788"/>
              <a:gd name="connsiteX142" fmla="*/ 2300832 w 3119697"/>
              <a:gd name="connsiteY142" fmla="*/ 5677468 h 6168788"/>
              <a:gd name="connsiteX143" fmla="*/ 2287184 w 3119697"/>
              <a:gd name="connsiteY143" fmla="*/ 5759355 h 6168788"/>
              <a:gd name="connsiteX144" fmla="*/ 2246241 w 3119697"/>
              <a:gd name="connsiteY144" fmla="*/ 5854889 h 6168788"/>
              <a:gd name="connsiteX145" fmla="*/ 2205297 w 3119697"/>
              <a:gd name="connsiteY145" fmla="*/ 5882185 h 6168788"/>
              <a:gd name="connsiteX146" fmla="*/ 2191650 w 3119697"/>
              <a:gd name="connsiteY146" fmla="*/ 5923128 h 6168788"/>
              <a:gd name="connsiteX147" fmla="*/ 2178002 w 3119697"/>
              <a:gd name="connsiteY147" fmla="*/ 6018662 h 6168788"/>
              <a:gd name="connsiteX148" fmla="*/ 2137059 w 3119697"/>
              <a:gd name="connsiteY148" fmla="*/ 6059606 h 6168788"/>
              <a:gd name="connsiteX149" fmla="*/ 2137059 w 3119697"/>
              <a:gd name="connsiteY149" fmla="*/ 6127845 h 6168788"/>
              <a:gd name="connsiteX150" fmla="*/ 2669321 w 3119697"/>
              <a:gd name="connsiteY150" fmla="*/ 6127845 h 6168788"/>
              <a:gd name="connsiteX151" fmla="*/ 2696617 w 3119697"/>
              <a:gd name="connsiteY151" fmla="*/ 6086901 h 6168788"/>
              <a:gd name="connsiteX152" fmla="*/ 2751208 w 3119697"/>
              <a:gd name="connsiteY152" fmla="*/ 5950424 h 6168788"/>
              <a:gd name="connsiteX153" fmla="*/ 2792151 w 3119697"/>
              <a:gd name="connsiteY153" fmla="*/ 5909480 h 6168788"/>
              <a:gd name="connsiteX154" fmla="*/ 2833094 w 3119697"/>
              <a:gd name="connsiteY154" fmla="*/ 5882185 h 6168788"/>
              <a:gd name="connsiteX155" fmla="*/ 2860390 w 3119697"/>
              <a:gd name="connsiteY155" fmla="*/ 5841242 h 6168788"/>
              <a:gd name="connsiteX156" fmla="*/ 2874038 w 3119697"/>
              <a:gd name="connsiteY156" fmla="*/ 5691116 h 6168788"/>
              <a:gd name="connsiteX157" fmla="*/ 2792151 w 3119697"/>
              <a:gd name="connsiteY157" fmla="*/ 5663821 h 6168788"/>
              <a:gd name="connsiteX158" fmla="*/ 2710265 w 3119697"/>
              <a:gd name="connsiteY158" fmla="*/ 5609230 h 6168788"/>
              <a:gd name="connsiteX159" fmla="*/ 2655674 w 3119697"/>
              <a:gd name="connsiteY159" fmla="*/ 5527343 h 6168788"/>
              <a:gd name="connsiteX160" fmla="*/ 2642026 w 3119697"/>
              <a:gd name="connsiteY160" fmla="*/ 5486400 h 6168788"/>
              <a:gd name="connsiteX161" fmla="*/ 2601083 w 3119697"/>
              <a:gd name="connsiteY161" fmla="*/ 5459104 h 6168788"/>
              <a:gd name="connsiteX162" fmla="*/ 2560139 w 3119697"/>
              <a:gd name="connsiteY162" fmla="*/ 5377218 h 6168788"/>
              <a:gd name="connsiteX163" fmla="*/ 2587435 w 3119697"/>
              <a:gd name="connsiteY163" fmla="*/ 5295331 h 6168788"/>
              <a:gd name="connsiteX164" fmla="*/ 2601083 w 3119697"/>
              <a:gd name="connsiteY164" fmla="*/ 5254388 h 6168788"/>
              <a:gd name="connsiteX165" fmla="*/ 2614730 w 3119697"/>
              <a:gd name="connsiteY165" fmla="*/ 5213445 h 6168788"/>
              <a:gd name="connsiteX166" fmla="*/ 2710265 w 3119697"/>
              <a:gd name="connsiteY166" fmla="*/ 5186149 h 6168788"/>
              <a:gd name="connsiteX167" fmla="*/ 2737560 w 3119697"/>
              <a:gd name="connsiteY167" fmla="*/ 5145206 h 6168788"/>
              <a:gd name="connsiteX168" fmla="*/ 2833094 w 3119697"/>
              <a:gd name="connsiteY168" fmla="*/ 5104262 h 6168788"/>
              <a:gd name="connsiteX169" fmla="*/ 3092402 w 3119697"/>
              <a:gd name="connsiteY169" fmla="*/ 5063319 h 6168788"/>
              <a:gd name="connsiteX170" fmla="*/ 3119697 w 3119697"/>
              <a:gd name="connsiteY170" fmla="*/ 5022376 h 6168788"/>
              <a:gd name="connsiteX171" fmla="*/ 3092402 w 3119697"/>
              <a:gd name="connsiteY171" fmla="*/ 4940489 h 6168788"/>
              <a:gd name="connsiteX172" fmla="*/ 3065106 w 3119697"/>
              <a:gd name="connsiteY172" fmla="*/ 4804012 h 6168788"/>
              <a:gd name="connsiteX173" fmla="*/ 3024163 w 3119697"/>
              <a:gd name="connsiteY173" fmla="*/ 4599295 h 6168788"/>
              <a:gd name="connsiteX174" fmla="*/ 2778503 w 3119697"/>
              <a:gd name="connsiteY174" fmla="*/ 4326340 h 6168788"/>
              <a:gd name="connsiteX175" fmla="*/ 2682969 w 3119697"/>
              <a:gd name="connsiteY175" fmla="*/ 4203510 h 6168788"/>
              <a:gd name="connsiteX176" fmla="*/ 2614730 w 3119697"/>
              <a:gd name="connsiteY176" fmla="*/ 4121624 h 6168788"/>
              <a:gd name="connsiteX177" fmla="*/ 2601083 w 3119697"/>
              <a:gd name="connsiteY177" fmla="*/ 4067033 h 6168788"/>
              <a:gd name="connsiteX178" fmla="*/ 2587435 w 3119697"/>
              <a:gd name="connsiteY178" fmla="*/ 3835021 h 6168788"/>
              <a:gd name="connsiteX179" fmla="*/ 2546491 w 3119697"/>
              <a:gd name="connsiteY179" fmla="*/ 3794077 h 6168788"/>
              <a:gd name="connsiteX180" fmla="*/ 2519196 w 3119697"/>
              <a:gd name="connsiteY180" fmla="*/ 3753134 h 6168788"/>
              <a:gd name="connsiteX181" fmla="*/ 2478253 w 3119697"/>
              <a:gd name="connsiteY181" fmla="*/ 3725839 h 6168788"/>
              <a:gd name="connsiteX182" fmla="*/ 2410014 w 3119697"/>
              <a:gd name="connsiteY182" fmla="*/ 3630304 h 6168788"/>
              <a:gd name="connsiteX183" fmla="*/ 2328127 w 3119697"/>
              <a:gd name="connsiteY183" fmla="*/ 3548418 h 6168788"/>
              <a:gd name="connsiteX184" fmla="*/ 2300832 w 3119697"/>
              <a:gd name="connsiteY184" fmla="*/ 3507474 h 6168788"/>
              <a:gd name="connsiteX185" fmla="*/ 2218945 w 3119697"/>
              <a:gd name="connsiteY185" fmla="*/ 3425588 h 6168788"/>
              <a:gd name="connsiteX186" fmla="*/ 2137059 w 3119697"/>
              <a:gd name="connsiteY186" fmla="*/ 3330054 h 6168788"/>
              <a:gd name="connsiteX187" fmla="*/ 2109763 w 3119697"/>
              <a:gd name="connsiteY187" fmla="*/ 3248167 h 6168788"/>
              <a:gd name="connsiteX188" fmla="*/ 2123411 w 3119697"/>
              <a:gd name="connsiteY188" fmla="*/ 3125337 h 6168788"/>
              <a:gd name="connsiteX189" fmla="*/ 2137059 w 3119697"/>
              <a:gd name="connsiteY189" fmla="*/ 3084394 h 6168788"/>
              <a:gd name="connsiteX190" fmla="*/ 2178002 w 3119697"/>
              <a:gd name="connsiteY190" fmla="*/ 3043451 h 6168788"/>
              <a:gd name="connsiteX191" fmla="*/ 2259888 w 3119697"/>
              <a:gd name="connsiteY191" fmla="*/ 2961564 h 6168788"/>
              <a:gd name="connsiteX192" fmla="*/ 2273536 w 3119697"/>
              <a:gd name="connsiteY192" fmla="*/ 2920621 h 6168788"/>
              <a:gd name="connsiteX193" fmla="*/ 2396366 w 3119697"/>
              <a:gd name="connsiteY193" fmla="*/ 2906973 h 6168788"/>
              <a:gd name="connsiteX194" fmla="*/ 2478253 w 3119697"/>
              <a:gd name="connsiteY194" fmla="*/ 2961564 h 6168788"/>
              <a:gd name="connsiteX195" fmla="*/ 2532844 w 3119697"/>
              <a:gd name="connsiteY195" fmla="*/ 2975212 h 6168788"/>
              <a:gd name="connsiteX196" fmla="*/ 2573787 w 3119697"/>
              <a:gd name="connsiteY196" fmla="*/ 2988859 h 6168788"/>
              <a:gd name="connsiteX197" fmla="*/ 2833094 w 3119697"/>
              <a:gd name="connsiteY197" fmla="*/ 3002507 h 6168788"/>
              <a:gd name="connsiteX198" fmla="*/ 2874038 w 3119697"/>
              <a:gd name="connsiteY198" fmla="*/ 3016155 h 6168788"/>
              <a:gd name="connsiteX199" fmla="*/ 2914981 w 3119697"/>
              <a:gd name="connsiteY199" fmla="*/ 2934268 h 6168788"/>
              <a:gd name="connsiteX200" fmla="*/ 2942277 w 3119697"/>
              <a:gd name="connsiteY200" fmla="*/ 2784143 h 6168788"/>
              <a:gd name="connsiteX201" fmla="*/ 3010515 w 3119697"/>
              <a:gd name="connsiteY201" fmla="*/ 2702257 h 6168788"/>
              <a:gd name="connsiteX202" fmla="*/ 3024163 w 3119697"/>
              <a:gd name="connsiteY202" fmla="*/ 2661313 h 6168788"/>
              <a:gd name="connsiteX203" fmla="*/ 3051459 w 3119697"/>
              <a:gd name="connsiteY203" fmla="*/ 2552131 h 6168788"/>
              <a:gd name="connsiteX204" fmla="*/ 2983220 w 3119697"/>
              <a:gd name="connsiteY204" fmla="*/ 2320119 h 6168788"/>
              <a:gd name="connsiteX205" fmla="*/ 2955924 w 3119697"/>
              <a:gd name="connsiteY205" fmla="*/ 2306471 h 6168788"/>
              <a:gd name="connsiteX206" fmla="*/ 2914981 w 3119697"/>
              <a:gd name="connsiteY206" fmla="*/ 2279176 h 6168788"/>
              <a:gd name="connsiteX207" fmla="*/ 2764856 w 3119697"/>
              <a:gd name="connsiteY207" fmla="*/ 2238233 h 6168788"/>
              <a:gd name="connsiteX208" fmla="*/ 2723912 w 3119697"/>
              <a:gd name="connsiteY208" fmla="*/ 2210937 h 6168788"/>
              <a:gd name="connsiteX209" fmla="*/ 2642026 w 3119697"/>
              <a:gd name="connsiteY209" fmla="*/ 2183642 h 6168788"/>
              <a:gd name="connsiteX210" fmla="*/ 2573787 w 3119697"/>
              <a:gd name="connsiteY210" fmla="*/ 2129051 h 6168788"/>
              <a:gd name="connsiteX211" fmla="*/ 2491900 w 3119697"/>
              <a:gd name="connsiteY211" fmla="*/ 2047164 h 6168788"/>
              <a:gd name="connsiteX212" fmla="*/ 2464605 w 3119697"/>
              <a:gd name="connsiteY212" fmla="*/ 2006221 h 6168788"/>
              <a:gd name="connsiteX213" fmla="*/ 2410014 w 3119697"/>
              <a:gd name="connsiteY213" fmla="*/ 1978925 h 6168788"/>
              <a:gd name="connsiteX214" fmla="*/ 2369071 w 3119697"/>
              <a:gd name="connsiteY214" fmla="*/ 1937982 h 6168788"/>
              <a:gd name="connsiteX215" fmla="*/ 2218945 w 3119697"/>
              <a:gd name="connsiteY215" fmla="*/ 1897039 h 6168788"/>
              <a:gd name="connsiteX216" fmla="*/ 2137059 w 3119697"/>
              <a:gd name="connsiteY216" fmla="*/ 1842448 h 6168788"/>
              <a:gd name="connsiteX217" fmla="*/ 2068820 w 3119697"/>
              <a:gd name="connsiteY217" fmla="*/ 1774209 h 6168788"/>
              <a:gd name="connsiteX218" fmla="*/ 1891399 w 3119697"/>
              <a:gd name="connsiteY218" fmla="*/ 1733265 h 6168788"/>
              <a:gd name="connsiteX219" fmla="*/ 1850456 w 3119697"/>
              <a:gd name="connsiteY219" fmla="*/ 1705970 h 6168788"/>
              <a:gd name="connsiteX220" fmla="*/ 1891399 w 3119697"/>
              <a:gd name="connsiteY220" fmla="*/ 1487606 h 6168788"/>
              <a:gd name="connsiteX221" fmla="*/ 1918694 w 3119697"/>
              <a:gd name="connsiteY221" fmla="*/ 1405719 h 6168788"/>
              <a:gd name="connsiteX222" fmla="*/ 1945990 w 3119697"/>
              <a:gd name="connsiteY222" fmla="*/ 1187355 h 6168788"/>
              <a:gd name="connsiteX223" fmla="*/ 1973285 w 3119697"/>
              <a:gd name="connsiteY223" fmla="*/ 1105468 h 6168788"/>
              <a:gd name="connsiteX224" fmla="*/ 1986933 w 3119697"/>
              <a:gd name="connsiteY224" fmla="*/ 1009934 h 6168788"/>
              <a:gd name="connsiteX225" fmla="*/ 2000581 w 3119697"/>
              <a:gd name="connsiteY225" fmla="*/ 736979 h 6168788"/>
              <a:gd name="connsiteX226" fmla="*/ 2027877 w 3119697"/>
              <a:gd name="connsiteY226" fmla="*/ 696036 h 6168788"/>
              <a:gd name="connsiteX227" fmla="*/ 2300832 w 3119697"/>
              <a:gd name="connsiteY227" fmla="*/ 682388 h 6168788"/>
              <a:gd name="connsiteX228" fmla="*/ 2369071 w 3119697"/>
              <a:gd name="connsiteY228" fmla="*/ 600501 h 6168788"/>
              <a:gd name="connsiteX229" fmla="*/ 2287184 w 3119697"/>
              <a:gd name="connsiteY229" fmla="*/ 573206 h 6168788"/>
              <a:gd name="connsiteX230" fmla="*/ 2191650 w 3119697"/>
              <a:gd name="connsiteY230" fmla="*/ 545910 h 6168788"/>
              <a:gd name="connsiteX231" fmla="*/ 2150706 w 3119697"/>
              <a:gd name="connsiteY231" fmla="*/ 532262 h 6168788"/>
              <a:gd name="connsiteX232" fmla="*/ 1864103 w 3119697"/>
              <a:gd name="connsiteY232" fmla="*/ 518615 h 6168788"/>
              <a:gd name="connsiteX233" fmla="*/ 1850456 w 3119697"/>
              <a:gd name="connsiteY233" fmla="*/ 477671 h 6168788"/>
              <a:gd name="connsiteX234" fmla="*/ 1823160 w 3119697"/>
              <a:gd name="connsiteY234" fmla="*/ 436728 h 6168788"/>
              <a:gd name="connsiteX235" fmla="*/ 1836808 w 3119697"/>
              <a:gd name="connsiteY235" fmla="*/ 368489 h 6168788"/>
              <a:gd name="connsiteX236" fmla="*/ 1864103 w 3119697"/>
              <a:gd name="connsiteY236" fmla="*/ 286603 h 6168788"/>
              <a:gd name="connsiteX237" fmla="*/ 1905047 w 3119697"/>
              <a:gd name="connsiteY237" fmla="*/ 204716 h 6168788"/>
              <a:gd name="connsiteX238" fmla="*/ 1945990 w 3119697"/>
              <a:gd name="connsiteY238" fmla="*/ 177421 h 6168788"/>
              <a:gd name="connsiteX239" fmla="*/ 1986933 w 3119697"/>
              <a:gd name="connsiteY239" fmla="*/ 163773 h 6168788"/>
              <a:gd name="connsiteX240" fmla="*/ 2027877 w 3119697"/>
              <a:gd name="connsiteY240" fmla="*/ 136477 h 6168788"/>
              <a:gd name="connsiteX241" fmla="*/ 2246241 w 3119697"/>
              <a:gd name="connsiteY241" fmla="*/ 109182 h 6168788"/>
              <a:gd name="connsiteX242" fmla="*/ 2259888 w 3119697"/>
              <a:gd name="connsiteY242" fmla="*/ 68239 h 6168788"/>
              <a:gd name="connsiteX243" fmla="*/ 2287184 w 3119697"/>
              <a:gd name="connsiteY243" fmla="*/ 0 h 6168788"/>
              <a:gd name="connsiteX244" fmla="*/ 813226 w 3119697"/>
              <a:gd name="connsiteY244" fmla="*/ 13648 h 6168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Lst>
            <a:rect l="l" t="t" r="r" b="b"/>
            <a:pathLst>
              <a:path w="3119697" h="6168788">
                <a:moveTo>
                  <a:pt x="813226" y="13648"/>
                </a:moveTo>
                <a:cubicBezTo>
                  <a:pt x="808677" y="31845"/>
                  <a:pt x="811930" y="54123"/>
                  <a:pt x="799578" y="68239"/>
                </a:cubicBezTo>
                <a:cubicBezTo>
                  <a:pt x="777975" y="92927"/>
                  <a:pt x="717691" y="122830"/>
                  <a:pt x="717691" y="122830"/>
                </a:cubicBezTo>
                <a:cubicBezTo>
                  <a:pt x="708593" y="136478"/>
                  <a:pt x="697731" y="149102"/>
                  <a:pt x="690396" y="163773"/>
                </a:cubicBezTo>
                <a:cubicBezTo>
                  <a:pt x="670072" y="204420"/>
                  <a:pt x="670391" y="241592"/>
                  <a:pt x="690396" y="286603"/>
                </a:cubicBezTo>
                <a:cubicBezTo>
                  <a:pt x="698235" y="304240"/>
                  <a:pt x="717691" y="313898"/>
                  <a:pt x="731339" y="327546"/>
                </a:cubicBezTo>
                <a:cubicBezTo>
                  <a:pt x="735888" y="432179"/>
                  <a:pt x="736954" y="537022"/>
                  <a:pt x="744987" y="641445"/>
                </a:cubicBezTo>
                <a:cubicBezTo>
                  <a:pt x="746090" y="655789"/>
                  <a:pt x="746929" y="674026"/>
                  <a:pt x="758635" y="682388"/>
                </a:cubicBezTo>
                <a:cubicBezTo>
                  <a:pt x="825974" y="730487"/>
                  <a:pt x="1075039" y="722712"/>
                  <a:pt x="1086181" y="723331"/>
                </a:cubicBezTo>
                <a:cubicBezTo>
                  <a:pt x="1099829" y="732430"/>
                  <a:pt x="1116877" y="737819"/>
                  <a:pt x="1127124" y="750627"/>
                </a:cubicBezTo>
                <a:cubicBezTo>
                  <a:pt x="1136111" y="761861"/>
                  <a:pt x="1138871" y="777310"/>
                  <a:pt x="1140772" y="791570"/>
                </a:cubicBezTo>
                <a:cubicBezTo>
                  <a:pt x="1148012" y="845870"/>
                  <a:pt x="1147180" y="901043"/>
                  <a:pt x="1154420" y="955343"/>
                </a:cubicBezTo>
                <a:cubicBezTo>
                  <a:pt x="1161530" y="1008667"/>
                  <a:pt x="1173457" y="987942"/>
                  <a:pt x="1195363" y="1037230"/>
                </a:cubicBezTo>
                <a:cubicBezTo>
                  <a:pt x="1207048" y="1063522"/>
                  <a:pt x="1222659" y="1119116"/>
                  <a:pt x="1222659" y="1119116"/>
                </a:cubicBezTo>
                <a:cubicBezTo>
                  <a:pt x="1190176" y="1216564"/>
                  <a:pt x="1219303" y="1185043"/>
                  <a:pt x="1154420" y="1228298"/>
                </a:cubicBezTo>
                <a:cubicBezTo>
                  <a:pt x="1136223" y="1255594"/>
                  <a:pt x="1106263" y="1278017"/>
                  <a:pt x="1099829" y="1310185"/>
                </a:cubicBezTo>
                <a:cubicBezTo>
                  <a:pt x="1099149" y="1313584"/>
                  <a:pt x="1083724" y="1405378"/>
                  <a:pt x="1072533" y="1419367"/>
                </a:cubicBezTo>
                <a:cubicBezTo>
                  <a:pt x="1062286" y="1432175"/>
                  <a:pt x="1045238" y="1437564"/>
                  <a:pt x="1031590" y="1446662"/>
                </a:cubicBezTo>
                <a:cubicBezTo>
                  <a:pt x="958797" y="1555852"/>
                  <a:pt x="1054340" y="1423911"/>
                  <a:pt x="963351" y="1514901"/>
                </a:cubicBezTo>
                <a:cubicBezTo>
                  <a:pt x="872370" y="1605884"/>
                  <a:pt x="1004292" y="1510356"/>
                  <a:pt x="895112" y="1583140"/>
                </a:cubicBezTo>
                <a:cubicBezTo>
                  <a:pt x="822324" y="1578591"/>
                  <a:pt x="744719" y="1595925"/>
                  <a:pt x="676748" y="1569492"/>
                </a:cubicBezTo>
                <a:cubicBezTo>
                  <a:pt x="649933" y="1559064"/>
                  <a:pt x="676748" y="1496704"/>
                  <a:pt x="649453" y="1487606"/>
                </a:cubicBezTo>
                <a:lnTo>
                  <a:pt x="608509" y="1473958"/>
                </a:lnTo>
                <a:cubicBezTo>
                  <a:pt x="573298" y="1478988"/>
                  <a:pt x="510146" y="1482197"/>
                  <a:pt x="472032" y="1501254"/>
                </a:cubicBezTo>
                <a:cubicBezTo>
                  <a:pt x="457361" y="1508589"/>
                  <a:pt x="444736" y="1519451"/>
                  <a:pt x="431088" y="1528549"/>
                </a:cubicBezTo>
                <a:cubicBezTo>
                  <a:pt x="370045" y="1620114"/>
                  <a:pt x="441954" y="1530405"/>
                  <a:pt x="362850" y="1583140"/>
                </a:cubicBezTo>
                <a:cubicBezTo>
                  <a:pt x="260618" y="1651294"/>
                  <a:pt x="378315" y="1605279"/>
                  <a:pt x="280963" y="1637731"/>
                </a:cubicBezTo>
                <a:cubicBezTo>
                  <a:pt x="271865" y="1651379"/>
                  <a:pt x="261003" y="1664003"/>
                  <a:pt x="253668" y="1678674"/>
                </a:cubicBezTo>
                <a:cubicBezTo>
                  <a:pt x="231467" y="1723076"/>
                  <a:pt x="251838" y="1721447"/>
                  <a:pt x="212724" y="1760561"/>
                </a:cubicBezTo>
                <a:cubicBezTo>
                  <a:pt x="201126" y="1772159"/>
                  <a:pt x="185429" y="1778758"/>
                  <a:pt x="171781" y="1787857"/>
                </a:cubicBezTo>
                <a:cubicBezTo>
                  <a:pt x="176330" y="1860645"/>
                  <a:pt x="177794" y="1933692"/>
                  <a:pt x="185429" y="2006221"/>
                </a:cubicBezTo>
                <a:cubicBezTo>
                  <a:pt x="186935" y="2020528"/>
                  <a:pt x="191097" y="2035194"/>
                  <a:pt x="199077" y="2047164"/>
                </a:cubicBezTo>
                <a:cubicBezTo>
                  <a:pt x="209783" y="2063223"/>
                  <a:pt x="227664" y="2073280"/>
                  <a:pt x="240020" y="2088107"/>
                </a:cubicBezTo>
                <a:cubicBezTo>
                  <a:pt x="250521" y="2100708"/>
                  <a:pt x="255717" y="2117453"/>
                  <a:pt x="267315" y="2129051"/>
                </a:cubicBezTo>
                <a:cubicBezTo>
                  <a:pt x="299754" y="2161490"/>
                  <a:pt x="349610" y="2170130"/>
                  <a:pt x="390145" y="2183642"/>
                </a:cubicBezTo>
                <a:lnTo>
                  <a:pt x="431088" y="2197289"/>
                </a:lnTo>
                <a:lnTo>
                  <a:pt x="472032" y="2210937"/>
                </a:lnTo>
                <a:cubicBezTo>
                  <a:pt x="467483" y="2238233"/>
                  <a:pt x="480227" y="2275835"/>
                  <a:pt x="458384" y="2292824"/>
                </a:cubicBezTo>
                <a:cubicBezTo>
                  <a:pt x="429433" y="2315342"/>
                  <a:pt x="384587" y="2296821"/>
                  <a:pt x="349202" y="2306471"/>
                </a:cubicBezTo>
                <a:cubicBezTo>
                  <a:pt x="323078" y="2313596"/>
                  <a:pt x="283523" y="2358503"/>
                  <a:pt x="267315" y="2374710"/>
                </a:cubicBezTo>
                <a:cubicBezTo>
                  <a:pt x="230921" y="2370161"/>
                  <a:pt x="194810" y="2361062"/>
                  <a:pt x="158133" y="2361062"/>
                </a:cubicBezTo>
                <a:cubicBezTo>
                  <a:pt x="140996" y="2361062"/>
                  <a:pt x="81907" y="2381922"/>
                  <a:pt x="62599" y="2388358"/>
                </a:cubicBezTo>
                <a:cubicBezTo>
                  <a:pt x="48951" y="2402006"/>
                  <a:pt x="32362" y="2413242"/>
                  <a:pt x="21656" y="2429301"/>
                </a:cubicBezTo>
                <a:cubicBezTo>
                  <a:pt x="13676" y="2441271"/>
                  <a:pt x="8008" y="2455859"/>
                  <a:pt x="8008" y="2470245"/>
                </a:cubicBezTo>
                <a:cubicBezTo>
                  <a:pt x="8008" y="2597705"/>
                  <a:pt x="0" y="2726775"/>
                  <a:pt x="21656" y="2852382"/>
                </a:cubicBezTo>
                <a:cubicBezTo>
                  <a:pt x="24843" y="2870866"/>
                  <a:pt x="58050" y="2861481"/>
                  <a:pt x="76247" y="2866030"/>
                </a:cubicBezTo>
                <a:cubicBezTo>
                  <a:pt x="80796" y="2879678"/>
                  <a:pt x="79722" y="2896801"/>
                  <a:pt x="89894" y="2906973"/>
                </a:cubicBezTo>
                <a:cubicBezTo>
                  <a:pt x="140184" y="2957263"/>
                  <a:pt x="207583" y="2927258"/>
                  <a:pt x="267315" y="2920621"/>
                </a:cubicBezTo>
                <a:cubicBezTo>
                  <a:pt x="280963" y="2916072"/>
                  <a:pt x="297207" y="2916183"/>
                  <a:pt x="308259" y="2906973"/>
                </a:cubicBezTo>
                <a:cubicBezTo>
                  <a:pt x="375489" y="2850948"/>
                  <a:pt x="349238" y="2804381"/>
                  <a:pt x="362850" y="2715904"/>
                </a:cubicBezTo>
                <a:cubicBezTo>
                  <a:pt x="366887" y="2689665"/>
                  <a:pt x="385389" y="2652422"/>
                  <a:pt x="403793" y="2634018"/>
                </a:cubicBezTo>
                <a:cubicBezTo>
                  <a:pt x="415391" y="2622420"/>
                  <a:pt x="431088" y="2615821"/>
                  <a:pt x="444736" y="2606722"/>
                </a:cubicBezTo>
                <a:cubicBezTo>
                  <a:pt x="458384" y="2615821"/>
                  <a:pt x="470691" y="2627356"/>
                  <a:pt x="485680" y="2634018"/>
                </a:cubicBezTo>
                <a:cubicBezTo>
                  <a:pt x="511972" y="2645703"/>
                  <a:pt x="543627" y="2645353"/>
                  <a:pt x="567566" y="2661313"/>
                </a:cubicBezTo>
                <a:cubicBezTo>
                  <a:pt x="581214" y="2670412"/>
                  <a:pt x="592356" y="2685758"/>
                  <a:pt x="608509" y="2688609"/>
                </a:cubicBezTo>
                <a:cubicBezTo>
                  <a:pt x="671389" y="2699706"/>
                  <a:pt x="735888" y="2697708"/>
                  <a:pt x="799578" y="2702257"/>
                </a:cubicBezTo>
                <a:cubicBezTo>
                  <a:pt x="817775" y="2706806"/>
                  <a:pt x="839522" y="2704187"/>
                  <a:pt x="854169" y="2715904"/>
                </a:cubicBezTo>
                <a:cubicBezTo>
                  <a:pt x="865403" y="2724891"/>
                  <a:pt x="860830" y="2744272"/>
                  <a:pt x="867817" y="2756848"/>
                </a:cubicBezTo>
                <a:cubicBezTo>
                  <a:pt x="883749" y="2785525"/>
                  <a:pt x="904211" y="2811439"/>
                  <a:pt x="922408" y="2838734"/>
                </a:cubicBezTo>
                <a:cubicBezTo>
                  <a:pt x="931506" y="2852382"/>
                  <a:pt x="936055" y="2870579"/>
                  <a:pt x="949703" y="2879677"/>
                </a:cubicBezTo>
                <a:cubicBezTo>
                  <a:pt x="963351" y="2888776"/>
                  <a:pt x="975658" y="2900311"/>
                  <a:pt x="990647" y="2906973"/>
                </a:cubicBezTo>
                <a:cubicBezTo>
                  <a:pt x="1016939" y="2918658"/>
                  <a:pt x="1072533" y="2934268"/>
                  <a:pt x="1072533" y="2934268"/>
                </a:cubicBezTo>
                <a:lnTo>
                  <a:pt x="1099829" y="3016155"/>
                </a:lnTo>
                <a:cubicBezTo>
                  <a:pt x="1104378" y="3029803"/>
                  <a:pt x="1101507" y="3049118"/>
                  <a:pt x="1113477" y="3057098"/>
                </a:cubicBezTo>
                <a:cubicBezTo>
                  <a:pt x="1127125" y="3066197"/>
                  <a:pt x="1140179" y="3076256"/>
                  <a:pt x="1154420" y="3084394"/>
                </a:cubicBezTo>
                <a:cubicBezTo>
                  <a:pt x="1172084" y="3094488"/>
                  <a:pt x="1190121" y="3104133"/>
                  <a:pt x="1209011" y="3111689"/>
                </a:cubicBezTo>
                <a:cubicBezTo>
                  <a:pt x="1235725" y="3122375"/>
                  <a:pt x="1290897" y="3138985"/>
                  <a:pt x="1290897" y="3138985"/>
                </a:cubicBezTo>
                <a:cubicBezTo>
                  <a:pt x="1388706" y="3285697"/>
                  <a:pt x="1301133" y="3177085"/>
                  <a:pt x="1386432" y="3248167"/>
                </a:cubicBezTo>
                <a:cubicBezTo>
                  <a:pt x="1401259" y="3260523"/>
                  <a:pt x="1412140" y="3277261"/>
                  <a:pt x="1427375" y="3289110"/>
                </a:cubicBezTo>
                <a:cubicBezTo>
                  <a:pt x="1453270" y="3309250"/>
                  <a:pt x="1509262" y="3343701"/>
                  <a:pt x="1509262" y="3343701"/>
                </a:cubicBezTo>
                <a:cubicBezTo>
                  <a:pt x="1518360" y="3357349"/>
                  <a:pt x="1524959" y="3373046"/>
                  <a:pt x="1536557" y="3384645"/>
                </a:cubicBezTo>
                <a:cubicBezTo>
                  <a:pt x="1548155" y="3396243"/>
                  <a:pt x="1567253" y="3399132"/>
                  <a:pt x="1577500" y="3411940"/>
                </a:cubicBezTo>
                <a:cubicBezTo>
                  <a:pt x="1586487" y="3423173"/>
                  <a:pt x="1586599" y="3439235"/>
                  <a:pt x="1591148" y="3452883"/>
                </a:cubicBezTo>
                <a:cubicBezTo>
                  <a:pt x="1586599" y="3480179"/>
                  <a:pt x="1581708" y="3507420"/>
                  <a:pt x="1577500" y="3534770"/>
                </a:cubicBezTo>
                <a:cubicBezTo>
                  <a:pt x="1572609" y="3566564"/>
                  <a:pt x="1573096" y="3599493"/>
                  <a:pt x="1563853" y="3630304"/>
                </a:cubicBezTo>
                <a:cubicBezTo>
                  <a:pt x="1559140" y="3646015"/>
                  <a:pt x="1545656" y="3657600"/>
                  <a:pt x="1536557" y="3671248"/>
                </a:cubicBezTo>
                <a:cubicBezTo>
                  <a:pt x="1570882" y="3774219"/>
                  <a:pt x="1585843" y="3783263"/>
                  <a:pt x="1550205" y="3916907"/>
                </a:cubicBezTo>
                <a:cubicBezTo>
                  <a:pt x="1545232" y="3935556"/>
                  <a:pt x="1521112" y="3942616"/>
                  <a:pt x="1509262" y="3957851"/>
                </a:cubicBezTo>
                <a:cubicBezTo>
                  <a:pt x="1489122" y="3983746"/>
                  <a:pt x="1454671" y="4039737"/>
                  <a:pt x="1454671" y="4039737"/>
                </a:cubicBezTo>
                <a:cubicBezTo>
                  <a:pt x="1445521" y="4094637"/>
                  <a:pt x="1452109" y="4124186"/>
                  <a:pt x="1413727" y="4162567"/>
                </a:cubicBezTo>
                <a:cubicBezTo>
                  <a:pt x="1402129" y="4174165"/>
                  <a:pt x="1386432" y="4180764"/>
                  <a:pt x="1372784" y="4189862"/>
                </a:cubicBezTo>
                <a:cubicBezTo>
                  <a:pt x="1363685" y="4203510"/>
                  <a:pt x="1352150" y="4215817"/>
                  <a:pt x="1345488" y="4230806"/>
                </a:cubicBezTo>
                <a:cubicBezTo>
                  <a:pt x="1316754" y="4295457"/>
                  <a:pt x="1318193" y="4344871"/>
                  <a:pt x="1318193" y="4299045"/>
                </a:cubicBezTo>
                <a:cubicBezTo>
                  <a:pt x="1329293" y="4332344"/>
                  <a:pt x="1332681" y="4354476"/>
                  <a:pt x="1359136" y="4380931"/>
                </a:cubicBezTo>
                <a:cubicBezTo>
                  <a:pt x="1370735" y="4392530"/>
                  <a:pt x="1386432" y="4399128"/>
                  <a:pt x="1400080" y="4408227"/>
                </a:cubicBezTo>
                <a:cubicBezTo>
                  <a:pt x="1409178" y="4421875"/>
                  <a:pt x="1415777" y="4437572"/>
                  <a:pt x="1427375" y="4449170"/>
                </a:cubicBezTo>
                <a:cubicBezTo>
                  <a:pt x="1468752" y="4490547"/>
                  <a:pt x="1503722" y="4481523"/>
                  <a:pt x="1563853" y="4490113"/>
                </a:cubicBezTo>
                <a:cubicBezTo>
                  <a:pt x="1577501" y="4503761"/>
                  <a:pt x="1592440" y="4516229"/>
                  <a:pt x="1604796" y="4531057"/>
                </a:cubicBezTo>
                <a:cubicBezTo>
                  <a:pt x="1686396" y="4628979"/>
                  <a:pt x="1656996" y="4748210"/>
                  <a:pt x="1618444" y="4885898"/>
                </a:cubicBezTo>
                <a:cubicBezTo>
                  <a:pt x="1610686" y="4913605"/>
                  <a:pt x="1536557" y="4913194"/>
                  <a:pt x="1536557" y="4913194"/>
                </a:cubicBezTo>
                <a:cubicBezTo>
                  <a:pt x="1500163" y="4908645"/>
                  <a:pt x="1462760" y="4909196"/>
                  <a:pt x="1427375" y="4899546"/>
                </a:cubicBezTo>
                <a:cubicBezTo>
                  <a:pt x="1397153" y="4891304"/>
                  <a:pt x="1366517" y="4848831"/>
                  <a:pt x="1345488" y="4831307"/>
                </a:cubicBezTo>
                <a:cubicBezTo>
                  <a:pt x="1332887" y="4820806"/>
                  <a:pt x="1317146" y="4814513"/>
                  <a:pt x="1304545" y="4804012"/>
                </a:cubicBezTo>
                <a:cubicBezTo>
                  <a:pt x="1289718" y="4791656"/>
                  <a:pt x="1278429" y="4775424"/>
                  <a:pt x="1263602" y="4763068"/>
                </a:cubicBezTo>
                <a:cubicBezTo>
                  <a:pt x="1228328" y="4733673"/>
                  <a:pt x="1222749" y="4735803"/>
                  <a:pt x="1181715" y="4722125"/>
                </a:cubicBezTo>
                <a:cubicBezTo>
                  <a:pt x="1159407" y="4729561"/>
                  <a:pt x="1113753" y="4740790"/>
                  <a:pt x="1099829" y="4763068"/>
                </a:cubicBezTo>
                <a:cubicBezTo>
                  <a:pt x="1084580" y="4787467"/>
                  <a:pt x="1081632" y="4817659"/>
                  <a:pt x="1072533" y="4844955"/>
                </a:cubicBezTo>
                <a:lnTo>
                  <a:pt x="1058885" y="4885898"/>
                </a:lnTo>
                <a:cubicBezTo>
                  <a:pt x="1063434" y="4913194"/>
                  <a:pt x="1067106" y="4940650"/>
                  <a:pt x="1072533" y="4967785"/>
                </a:cubicBezTo>
                <a:cubicBezTo>
                  <a:pt x="1076212" y="4986178"/>
                  <a:pt x="1075279" y="5007113"/>
                  <a:pt x="1086181" y="5022376"/>
                </a:cubicBezTo>
                <a:cubicBezTo>
                  <a:pt x="1099402" y="5040885"/>
                  <a:pt x="1122138" y="5050275"/>
                  <a:pt x="1140772" y="5063319"/>
                </a:cubicBezTo>
                <a:cubicBezTo>
                  <a:pt x="1167647" y="5082131"/>
                  <a:pt x="1195363" y="5099713"/>
                  <a:pt x="1222659" y="5117910"/>
                </a:cubicBezTo>
                <a:lnTo>
                  <a:pt x="1263602" y="5145206"/>
                </a:lnTo>
                <a:cubicBezTo>
                  <a:pt x="1295427" y="5240679"/>
                  <a:pt x="1279746" y="5149261"/>
                  <a:pt x="1140772" y="5199797"/>
                </a:cubicBezTo>
                <a:cubicBezTo>
                  <a:pt x="1127252" y="5204713"/>
                  <a:pt x="1133558" y="5227873"/>
                  <a:pt x="1127124" y="5240740"/>
                </a:cubicBezTo>
                <a:cubicBezTo>
                  <a:pt x="1119789" y="5255411"/>
                  <a:pt x="1110330" y="5269082"/>
                  <a:pt x="1099829" y="5281683"/>
                </a:cubicBezTo>
                <a:cubicBezTo>
                  <a:pt x="1087473" y="5296511"/>
                  <a:pt x="1070735" y="5307392"/>
                  <a:pt x="1058885" y="5322627"/>
                </a:cubicBezTo>
                <a:cubicBezTo>
                  <a:pt x="1038745" y="5348522"/>
                  <a:pt x="1004294" y="5404513"/>
                  <a:pt x="1004294" y="5404513"/>
                </a:cubicBezTo>
                <a:cubicBezTo>
                  <a:pt x="999745" y="5500047"/>
                  <a:pt x="1007034" y="5596888"/>
                  <a:pt x="990647" y="5691116"/>
                </a:cubicBezTo>
                <a:cubicBezTo>
                  <a:pt x="987837" y="5707276"/>
                  <a:pt x="961302" y="5706813"/>
                  <a:pt x="949703" y="5718412"/>
                </a:cubicBezTo>
                <a:cubicBezTo>
                  <a:pt x="933412" y="5734703"/>
                  <a:pt x="921318" y="5786288"/>
                  <a:pt x="881465" y="5773003"/>
                </a:cubicBezTo>
                <a:cubicBezTo>
                  <a:pt x="872833" y="5770126"/>
                  <a:pt x="881465" y="5754806"/>
                  <a:pt x="881465" y="5745707"/>
                </a:cubicBezTo>
                <a:cubicBezTo>
                  <a:pt x="867817" y="5763904"/>
                  <a:pt x="862826" y="5795837"/>
                  <a:pt x="840521" y="5800298"/>
                </a:cubicBezTo>
                <a:cubicBezTo>
                  <a:pt x="824437" y="5803515"/>
                  <a:pt x="823727" y="5771956"/>
                  <a:pt x="813226" y="5759355"/>
                </a:cubicBezTo>
                <a:cubicBezTo>
                  <a:pt x="780388" y="5719949"/>
                  <a:pt x="771597" y="5717955"/>
                  <a:pt x="731339" y="5691116"/>
                </a:cubicBezTo>
                <a:cubicBezTo>
                  <a:pt x="681298" y="5616054"/>
                  <a:pt x="731339" y="5679743"/>
                  <a:pt x="663100" y="5622877"/>
                </a:cubicBezTo>
                <a:cubicBezTo>
                  <a:pt x="528949" y="5511085"/>
                  <a:pt x="702218" y="5648347"/>
                  <a:pt x="594862" y="5540991"/>
                </a:cubicBezTo>
                <a:cubicBezTo>
                  <a:pt x="568404" y="5514533"/>
                  <a:pt x="546276" y="5511148"/>
                  <a:pt x="512975" y="5500048"/>
                </a:cubicBezTo>
                <a:cubicBezTo>
                  <a:pt x="499327" y="5504597"/>
                  <a:pt x="480394" y="5501989"/>
                  <a:pt x="472032" y="5513695"/>
                </a:cubicBezTo>
                <a:cubicBezTo>
                  <a:pt x="455308" y="5537108"/>
                  <a:pt x="453835" y="5568286"/>
                  <a:pt x="444736" y="5595582"/>
                </a:cubicBezTo>
                <a:lnTo>
                  <a:pt x="431088" y="5636525"/>
                </a:lnTo>
                <a:lnTo>
                  <a:pt x="417441" y="5677468"/>
                </a:lnTo>
                <a:lnTo>
                  <a:pt x="403793" y="5718412"/>
                </a:lnTo>
                <a:cubicBezTo>
                  <a:pt x="408342" y="5736609"/>
                  <a:pt x="413984" y="5754567"/>
                  <a:pt x="417441" y="5773003"/>
                </a:cubicBezTo>
                <a:cubicBezTo>
                  <a:pt x="427640" y="5827399"/>
                  <a:pt x="444736" y="5936776"/>
                  <a:pt x="444736" y="5936776"/>
                </a:cubicBezTo>
                <a:cubicBezTo>
                  <a:pt x="459061" y="6151642"/>
                  <a:pt x="427799" y="6080322"/>
                  <a:pt x="472032" y="6168788"/>
                </a:cubicBezTo>
                <a:lnTo>
                  <a:pt x="1782217" y="6141492"/>
                </a:lnTo>
                <a:cubicBezTo>
                  <a:pt x="1777668" y="6127844"/>
                  <a:pt x="1775555" y="6113125"/>
                  <a:pt x="1768569" y="6100549"/>
                </a:cubicBezTo>
                <a:cubicBezTo>
                  <a:pt x="1752637" y="6071872"/>
                  <a:pt x="1713978" y="6018662"/>
                  <a:pt x="1713978" y="6018662"/>
                </a:cubicBezTo>
                <a:cubicBezTo>
                  <a:pt x="1709429" y="5964071"/>
                  <a:pt x="1707570" y="5909189"/>
                  <a:pt x="1700330" y="5854889"/>
                </a:cubicBezTo>
                <a:cubicBezTo>
                  <a:pt x="1698429" y="5840629"/>
                  <a:pt x="1682134" y="5827594"/>
                  <a:pt x="1686683" y="5813946"/>
                </a:cubicBezTo>
                <a:cubicBezTo>
                  <a:pt x="1692787" y="5795636"/>
                  <a:pt x="1712391" y="5784853"/>
                  <a:pt x="1727626" y="5773003"/>
                </a:cubicBezTo>
                <a:cubicBezTo>
                  <a:pt x="1753521" y="5752863"/>
                  <a:pt x="1809512" y="5718412"/>
                  <a:pt x="1809512" y="5718412"/>
                </a:cubicBezTo>
                <a:cubicBezTo>
                  <a:pt x="1829754" y="5688048"/>
                  <a:pt x="1844806" y="5673252"/>
                  <a:pt x="1850456" y="5636525"/>
                </a:cubicBezTo>
                <a:cubicBezTo>
                  <a:pt x="1855886" y="5601229"/>
                  <a:pt x="1846981" y="5442065"/>
                  <a:pt x="1918694" y="5418161"/>
                </a:cubicBezTo>
                <a:lnTo>
                  <a:pt x="1959638" y="5404513"/>
                </a:lnTo>
                <a:cubicBezTo>
                  <a:pt x="1973286" y="5418161"/>
                  <a:pt x="1984522" y="5434751"/>
                  <a:pt x="2000581" y="5445457"/>
                </a:cubicBezTo>
                <a:cubicBezTo>
                  <a:pt x="2012551" y="5453437"/>
                  <a:pt x="2027334" y="5456739"/>
                  <a:pt x="2041524" y="5459104"/>
                </a:cubicBezTo>
                <a:cubicBezTo>
                  <a:pt x="2082159" y="5465876"/>
                  <a:pt x="2123411" y="5468203"/>
                  <a:pt x="2164354" y="5472752"/>
                </a:cubicBezTo>
                <a:cubicBezTo>
                  <a:pt x="2168903" y="5486400"/>
                  <a:pt x="2174050" y="5499863"/>
                  <a:pt x="2178002" y="5513695"/>
                </a:cubicBezTo>
                <a:cubicBezTo>
                  <a:pt x="2183155" y="5531730"/>
                  <a:pt x="2177409" y="5556079"/>
                  <a:pt x="2191650" y="5568286"/>
                </a:cubicBezTo>
                <a:cubicBezTo>
                  <a:pt x="2213495" y="5587011"/>
                  <a:pt x="2273536" y="5595582"/>
                  <a:pt x="2273536" y="5595582"/>
                </a:cubicBezTo>
                <a:cubicBezTo>
                  <a:pt x="2282635" y="5622877"/>
                  <a:pt x="2305562" y="5649088"/>
                  <a:pt x="2300832" y="5677468"/>
                </a:cubicBezTo>
                <a:cubicBezTo>
                  <a:pt x="2296283" y="5704764"/>
                  <a:pt x="2292611" y="5732220"/>
                  <a:pt x="2287184" y="5759355"/>
                </a:cubicBezTo>
                <a:cubicBezTo>
                  <a:pt x="2279354" y="5798506"/>
                  <a:pt x="2275374" y="5825756"/>
                  <a:pt x="2246241" y="5854889"/>
                </a:cubicBezTo>
                <a:cubicBezTo>
                  <a:pt x="2234642" y="5866488"/>
                  <a:pt x="2218945" y="5873086"/>
                  <a:pt x="2205297" y="5882185"/>
                </a:cubicBezTo>
                <a:cubicBezTo>
                  <a:pt x="2200748" y="5895833"/>
                  <a:pt x="2194471" y="5909022"/>
                  <a:pt x="2191650" y="5923128"/>
                </a:cubicBezTo>
                <a:cubicBezTo>
                  <a:pt x="2185341" y="5954671"/>
                  <a:pt x="2189949" y="5988795"/>
                  <a:pt x="2178002" y="6018662"/>
                </a:cubicBezTo>
                <a:cubicBezTo>
                  <a:pt x="2170834" y="6036582"/>
                  <a:pt x="2150707" y="6045958"/>
                  <a:pt x="2137059" y="6059606"/>
                </a:cubicBezTo>
                <a:cubicBezTo>
                  <a:pt x="2120194" y="6110200"/>
                  <a:pt x="2116977" y="6087682"/>
                  <a:pt x="2137059" y="6127845"/>
                </a:cubicBezTo>
                <a:lnTo>
                  <a:pt x="2669321" y="6127845"/>
                </a:lnTo>
                <a:cubicBezTo>
                  <a:pt x="2678420" y="6114197"/>
                  <a:pt x="2692639" y="6102814"/>
                  <a:pt x="2696617" y="6086901"/>
                </a:cubicBezTo>
                <a:cubicBezTo>
                  <a:pt x="2732631" y="5942848"/>
                  <a:pt x="2663928" y="5979516"/>
                  <a:pt x="2751208" y="5950424"/>
                </a:cubicBezTo>
                <a:cubicBezTo>
                  <a:pt x="2764856" y="5936776"/>
                  <a:pt x="2777324" y="5921836"/>
                  <a:pt x="2792151" y="5909480"/>
                </a:cubicBezTo>
                <a:cubicBezTo>
                  <a:pt x="2804752" y="5898979"/>
                  <a:pt x="2821496" y="5893783"/>
                  <a:pt x="2833094" y="5882185"/>
                </a:cubicBezTo>
                <a:cubicBezTo>
                  <a:pt x="2844692" y="5870587"/>
                  <a:pt x="2851291" y="5854890"/>
                  <a:pt x="2860390" y="5841242"/>
                </a:cubicBezTo>
                <a:cubicBezTo>
                  <a:pt x="2871093" y="5809131"/>
                  <a:pt x="2912618" y="5729696"/>
                  <a:pt x="2874038" y="5691116"/>
                </a:cubicBezTo>
                <a:cubicBezTo>
                  <a:pt x="2853693" y="5670771"/>
                  <a:pt x="2792151" y="5663821"/>
                  <a:pt x="2792151" y="5663821"/>
                </a:cubicBezTo>
                <a:cubicBezTo>
                  <a:pt x="2764856" y="5645624"/>
                  <a:pt x="2728462" y="5636525"/>
                  <a:pt x="2710265" y="5609230"/>
                </a:cubicBezTo>
                <a:cubicBezTo>
                  <a:pt x="2692068" y="5581934"/>
                  <a:pt x="2666048" y="5558465"/>
                  <a:pt x="2655674" y="5527343"/>
                </a:cubicBezTo>
                <a:cubicBezTo>
                  <a:pt x="2651125" y="5513695"/>
                  <a:pt x="2651013" y="5497634"/>
                  <a:pt x="2642026" y="5486400"/>
                </a:cubicBezTo>
                <a:cubicBezTo>
                  <a:pt x="2631779" y="5473592"/>
                  <a:pt x="2614731" y="5468203"/>
                  <a:pt x="2601083" y="5459104"/>
                </a:cubicBezTo>
                <a:cubicBezTo>
                  <a:pt x="2590350" y="5443005"/>
                  <a:pt x="2557448" y="5401434"/>
                  <a:pt x="2560139" y="5377218"/>
                </a:cubicBezTo>
                <a:cubicBezTo>
                  <a:pt x="2563316" y="5348622"/>
                  <a:pt x="2578336" y="5322627"/>
                  <a:pt x="2587435" y="5295331"/>
                </a:cubicBezTo>
                <a:lnTo>
                  <a:pt x="2601083" y="5254388"/>
                </a:lnTo>
                <a:cubicBezTo>
                  <a:pt x="2605632" y="5240740"/>
                  <a:pt x="2600774" y="5216934"/>
                  <a:pt x="2614730" y="5213445"/>
                </a:cubicBezTo>
                <a:cubicBezTo>
                  <a:pt x="2683278" y="5196308"/>
                  <a:pt x="2651526" y="5205729"/>
                  <a:pt x="2710265" y="5186149"/>
                </a:cubicBezTo>
                <a:cubicBezTo>
                  <a:pt x="2719363" y="5172501"/>
                  <a:pt x="2725962" y="5156804"/>
                  <a:pt x="2737560" y="5145206"/>
                </a:cubicBezTo>
                <a:cubicBezTo>
                  <a:pt x="2768977" y="5113789"/>
                  <a:pt x="2791331" y="5114703"/>
                  <a:pt x="2833094" y="5104262"/>
                </a:cubicBezTo>
                <a:cubicBezTo>
                  <a:pt x="2953694" y="5023865"/>
                  <a:pt x="2773305" y="5134230"/>
                  <a:pt x="3092402" y="5063319"/>
                </a:cubicBezTo>
                <a:cubicBezTo>
                  <a:pt x="3108414" y="5059761"/>
                  <a:pt x="3110599" y="5036024"/>
                  <a:pt x="3119697" y="5022376"/>
                </a:cubicBezTo>
                <a:cubicBezTo>
                  <a:pt x="3110599" y="4995080"/>
                  <a:pt x="3097132" y="4968870"/>
                  <a:pt x="3092402" y="4940489"/>
                </a:cubicBezTo>
                <a:cubicBezTo>
                  <a:pt x="3075670" y="4840101"/>
                  <a:pt x="3085466" y="4885449"/>
                  <a:pt x="3065106" y="4804012"/>
                </a:cubicBezTo>
                <a:cubicBezTo>
                  <a:pt x="3050472" y="4613761"/>
                  <a:pt x="3093401" y="4668533"/>
                  <a:pt x="3024163" y="4599295"/>
                </a:cubicBezTo>
                <a:lnTo>
                  <a:pt x="2778503" y="4326340"/>
                </a:lnTo>
                <a:cubicBezTo>
                  <a:pt x="2741214" y="4214468"/>
                  <a:pt x="2805713" y="4387629"/>
                  <a:pt x="2682969" y="4203510"/>
                </a:cubicBezTo>
                <a:cubicBezTo>
                  <a:pt x="2644968" y="4146508"/>
                  <a:pt x="2667272" y="4174165"/>
                  <a:pt x="2614730" y="4121624"/>
                </a:cubicBezTo>
                <a:cubicBezTo>
                  <a:pt x="2610181" y="4103427"/>
                  <a:pt x="2602861" y="4085705"/>
                  <a:pt x="2601083" y="4067033"/>
                </a:cubicBezTo>
                <a:cubicBezTo>
                  <a:pt x="2593738" y="3989911"/>
                  <a:pt x="2602629" y="3910988"/>
                  <a:pt x="2587435" y="3835021"/>
                </a:cubicBezTo>
                <a:cubicBezTo>
                  <a:pt x="2583650" y="3816095"/>
                  <a:pt x="2558847" y="3808905"/>
                  <a:pt x="2546491" y="3794077"/>
                </a:cubicBezTo>
                <a:cubicBezTo>
                  <a:pt x="2535990" y="3781476"/>
                  <a:pt x="2530794" y="3764732"/>
                  <a:pt x="2519196" y="3753134"/>
                </a:cubicBezTo>
                <a:cubicBezTo>
                  <a:pt x="2507598" y="3741536"/>
                  <a:pt x="2489851" y="3737437"/>
                  <a:pt x="2478253" y="3725839"/>
                </a:cubicBezTo>
                <a:cubicBezTo>
                  <a:pt x="2396827" y="3644414"/>
                  <a:pt x="2472021" y="3700062"/>
                  <a:pt x="2410014" y="3630304"/>
                </a:cubicBezTo>
                <a:cubicBezTo>
                  <a:pt x="2384368" y="3601453"/>
                  <a:pt x="2349539" y="3580537"/>
                  <a:pt x="2328127" y="3548418"/>
                </a:cubicBezTo>
                <a:cubicBezTo>
                  <a:pt x="2319029" y="3534770"/>
                  <a:pt x="2311729" y="3519734"/>
                  <a:pt x="2300832" y="3507474"/>
                </a:cubicBezTo>
                <a:cubicBezTo>
                  <a:pt x="2275186" y="3478623"/>
                  <a:pt x="2242106" y="3456469"/>
                  <a:pt x="2218945" y="3425588"/>
                </a:cubicBezTo>
                <a:cubicBezTo>
                  <a:pt x="2166422" y="3355556"/>
                  <a:pt x="2194086" y="3387081"/>
                  <a:pt x="2137059" y="3330054"/>
                </a:cubicBezTo>
                <a:cubicBezTo>
                  <a:pt x="2127960" y="3302758"/>
                  <a:pt x="2106586" y="3276763"/>
                  <a:pt x="2109763" y="3248167"/>
                </a:cubicBezTo>
                <a:cubicBezTo>
                  <a:pt x="2114312" y="3207224"/>
                  <a:pt x="2116638" y="3165972"/>
                  <a:pt x="2123411" y="3125337"/>
                </a:cubicBezTo>
                <a:cubicBezTo>
                  <a:pt x="2125776" y="3111147"/>
                  <a:pt x="2129079" y="3096364"/>
                  <a:pt x="2137059" y="3084394"/>
                </a:cubicBezTo>
                <a:cubicBezTo>
                  <a:pt x="2147765" y="3068335"/>
                  <a:pt x="2165441" y="3058105"/>
                  <a:pt x="2178002" y="3043451"/>
                </a:cubicBezTo>
                <a:cubicBezTo>
                  <a:pt x="2245715" y="2964451"/>
                  <a:pt x="2187811" y="3009615"/>
                  <a:pt x="2259888" y="2961564"/>
                </a:cubicBezTo>
                <a:cubicBezTo>
                  <a:pt x="2264437" y="2947916"/>
                  <a:pt x="2264549" y="2931854"/>
                  <a:pt x="2273536" y="2920621"/>
                </a:cubicBezTo>
                <a:cubicBezTo>
                  <a:pt x="2311165" y="2873585"/>
                  <a:pt x="2342735" y="2898034"/>
                  <a:pt x="2396366" y="2906973"/>
                </a:cubicBezTo>
                <a:cubicBezTo>
                  <a:pt x="2423662" y="2925170"/>
                  <a:pt x="2446427" y="2953607"/>
                  <a:pt x="2478253" y="2961564"/>
                </a:cubicBezTo>
                <a:cubicBezTo>
                  <a:pt x="2496450" y="2966113"/>
                  <a:pt x="2514809" y="2970059"/>
                  <a:pt x="2532844" y="2975212"/>
                </a:cubicBezTo>
                <a:cubicBezTo>
                  <a:pt x="2546676" y="2979164"/>
                  <a:pt x="2559460" y="2987557"/>
                  <a:pt x="2573787" y="2988859"/>
                </a:cubicBezTo>
                <a:cubicBezTo>
                  <a:pt x="2659987" y="2996695"/>
                  <a:pt x="2746658" y="2997958"/>
                  <a:pt x="2833094" y="3002507"/>
                </a:cubicBezTo>
                <a:cubicBezTo>
                  <a:pt x="2846742" y="3007056"/>
                  <a:pt x="2860681" y="3021498"/>
                  <a:pt x="2874038" y="3016155"/>
                </a:cubicBezTo>
                <a:cubicBezTo>
                  <a:pt x="2894389" y="3008015"/>
                  <a:pt x="2909236" y="2951503"/>
                  <a:pt x="2914981" y="2934268"/>
                </a:cubicBezTo>
                <a:cubicBezTo>
                  <a:pt x="2918144" y="2912128"/>
                  <a:pt x="2928488" y="2816318"/>
                  <a:pt x="2942277" y="2784143"/>
                </a:cubicBezTo>
                <a:cubicBezTo>
                  <a:pt x="2956528" y="2750891"/>
                  <a:pt x="2985921" y="2726851"/>
                  <a:pt x="3010515" y="2702257"/>
                </a:cubicBezTo>
                <a:cubicBezTo>
                  <a:pt x="3015064" y="2688609"/>
                  <a:pt x="3020378" y="2675192"/>
                  <a:pt x="3024163" y="2661313"/>
                </a:cubicBezTo>
                <a:cubicBezTo>
                  <a:pt x="3034034" y="2625121"/>
                  <a:pt x="3051459" y="2552131"/>
                  <a:pt x="3051459" y="2552131"/>
                </a:cubicBezTo>
                <a:cubicBezTo>
                  <a:pt x="3046871" y="2501661"/>
                  <a:pt x="3057830" y="2357424"/>
                  <a:pt x="2983220" y="2320119"/>
                </a:cubicBezTo>
                <a:lnTo>
                  <a:pt x="2955924" y="2306471"/>
                </a:lnTo>
                <a:cubicBezTo>
                  <a:pt x="2942276" y="2297373"/>
                  <a:pt x="2929970" y="2285838"/>
                  <a:pt x="2914981" y="2279176"/>
                </a:cubicBezTo>
                <a:cubicBezTo>
                  <a:pt x="2858308" y="2253988"/>
                  <a:pt x="2823238" y="2249909"/>
                  <a:pt x="2764856" y="2238233"/>
                </a:cubicBezTo>
                <a:cubicBezTo>
                  <a:pt x="2751208" y="2229134"/>
                  <a:pt x="2738901" y="2217599"/>
                  <a:pt x="2723912" y="2210937"/>
                </a:cubicBezTo>
                <a:cubicBezTo>
                  <a:pt x="2697620" y="2199252"/>
                  <a:pt x="2642026" y="2183642"/>
                  <a:pt x="2642026" y="2183642"/>
                </a:cubicBezTo>
                <a:cubicBezTo>
                  <a:pt x="2567102" y="2071256"/>
                  <a:pt x="2665064" y="2200044"/>
                  <a:pt x="2573787" y="2129051"/>
                </a:cubicBezTo>
                <a:cubicBezTo>
                  <a:pt x="2543316" y="2105352"/>
                  <a:pt x="2519196" y="2074460"/>
                  <a:pt x="2491900" y="2047164"/>
                </a:cubicBezTo>
                <a:cubicBezTo>
                  <a:pt x="2480302" y="2035566"/>
                  <a:pt x="2477206" y="2016722"/>
                  <a:pt x="2464605" y="2006221"/>
                </a:cubicBezTo>
                <a:cubicBezTo>
                  <a:pt x="2448976" y="1993196"/>
                  <a:pt x="2426569" y="1990750"/>
                  <a:pt x="2410014" y="1978925"/>
                </a:cubicBezTo>
                <a:cubicBezTo>
                  <a:pt x="2394308" y="1967707"/>
                  <a:pt x="2385943" y="1947355"/>
                  <a:pt x="2369071" y="1937982"/>
                </a:cubicBezTo>
                <a:cubicBezTo>
                  <a:pt x="2330108" y="1916336"/>
                  <a:pt x="2263050" y="1905859"/>
                  <a:pt x="2218945" y="1897039"/>
                </a:cubicBezTo>
                <a:cubicBezTo>
                  <a:pt x="2191650" y="1878842"/>
                  <a:pt x="2155256" y="1869743"/>
                  <a:pt x="2137059" y="1842448"/>
                </a:cubicBezTo>
                <a:cubicBezTo>
                  <a:pt x="2112157" y="1805096"/>
                  <a:pt x="2111919" y="1793364"/>
                  <a:pt x="2068820" y="1774209"/>
                </a:cubicBezTo>
                <a:cubicBezTo>
                  <a:pt x="1997827" y="1742656"/>
                  <a:pt x="1969118" y="1744368"/>
                  <a:pt x="1891399" y="1733265"/>
                </a:cubicBezTo>
                <a:cubicBezTo>
                  <a:pt x="1877751" y="1724167"/>
                  <a:pt x="1852624" y="1722229"/>
                  <a:pt x="1850456" y="1705970"/>
                </a:cubicBezTo>
                <a:cubicBezTo>
                  <a:pt x="1831409" y="1563121"/>
                  <a:pt x="1840589" y="1563819"/>
                  <a:pt x="1891399" y="1487606"/>
                </a:cubicBezTo>
                <a:cubicBezTo>
                  <a:pt x="1900497" y="1460310"/>
                  <a:pt x="1915517" y="1434315"/>
                  <a:pt x="1918694" y="1405719"/>
                </a:cubicBezTo>
                <a:cubicBezTo>
                  <a:pt x="1921644" y="1379170"/>
                  <a:pt x="1937644" y="1223523"/>
                  <a:pt x="1945990" y="1187355"/>
                </a:cubicBezTo>
                <a:cubicBezTo>
                  <a:pt x="1952460" y="1159320"/>
                  <a:pt x="1973285" y="1105468"/>
                  <a:pt x="1973285" y="1105468"/>
                </a:cubicBezTo>
                <a:cubicBezTo>
                  <a:pt x="1977834" y="1073623"/>
                  <a:pt x="1984557" y="1042014"/>
                  <a:pt x="1986933" y="1009934"/>
                </a:cubicBezTo>
                <a:cubicBezTo>
                  <a:pt x="1993663" y="919084"/>
                  <a:pt x="1988798" y="827312"/>
                  <a:pt x="2000581" y="736979"/>
                </a:cubicBezTo>
                <a:cubicBezTo>
                  <a:pt x="2002703" y="720714"/>
                  <a:pt x="2011739" y="698970"/>
                  <a:pt x="2027877" y="696036"/>
                </a:cubicBezTo>
                <a:cubicBezTo>
                  <a:pt x="2117506" y="679740"/>
                  <a:pt x="2209847" y="686937"/>
                  <a:pt x="2300832" y="682388"/>
                </a:cubicBezTo>
                <a:cubicBezTo>
                  <a:pt x="2327582" y="677929"/>
                  <a:pt x="2453544" y="684974"/>
                  <a:pt x="2369071" y="600501"/>
                </a:cubicBezTo>
                <a:cubicBezTo>
                  <a:pt x="2348726" y="580156"/>
                  <a:pt x="2314480" y="582304"/>
                  <a:pt x="2287184" y="573206"/>
                </a:cubicBezTo>
                <a:cubicBezTo>
                  <a:pt x="2189000" y="540478"/>
                  <a:pt x="2311629" y="580190"/>
                  <a:pt x="2191650" y="545910"/>
                </a:cubicBezTo>
                <a:cubicBezTo>
                  <a:pt x="2177817" y="541958"/>
                  <a:pt x="2165043" y="533457"/>
                  <a:pt x="2150706" y="532262"/>
                </a:cubicBezTo>
                <a:cubicBezTo>
                  <a:pt x="2055394" y="524319"/>
                  <a:pt x="1959637" y="523164"/>
                  <a:pt x="1864103" y="518615"/>
                </a:cubicBezTo>
                <a:cubicBezTo>
                  <a:pt x="1859554" y="504967"/>
                  <a:pt x="1856890" y="490538"/>
                  <a:pt x="1850456" y="477671"/>
                </a:cubicBezTo>
                <a:cubicBezTo>
                  <a:pt x="1843121" y="463000"/>
                  <a:pt x="1825195" y="453004"/>
                  <a:pt x="1823160" y="436728"/>
                </a:cubicBezTo>
                <a:cubicBezTo>
                  <a:pt x="1820283" y="413710"/>
                  <a:pt x="1830705" y="390868"/>
                  <a:pt x="1836808" y="368489"/>
                </a:cubicBezTo>
                <a:cubicBezTo>
                  <a:pt x="1844378" y="340731"/>
                  <a:pt x="1855005" y="313898"/>
                  <a:pt x="1864103" y="286603"/>
                </a:cubicBezTo>
                <a:cubicBezTo>
                  <a:pt x="1875203" y="253302"/>
                  <a:pt x="1878590" y="231173"/>
                  <a:pt x="1905047" y="204716"/>
                </a:cubicBezTo>
                <a:cubicBezTo>
                  <a:pt x="1916645" y="193118"/>
                  <a:pt x="1931319" y="184756"/>
                  <a:pt x="1945990" y="177421"/>
                </a:cubicBezTo>
                <a:cubicBezTo>
                  <a:pt x="1958857" y="170987"/>
                  <a:pt x="1974066" y="170207"/>
                  <a:pt x="1986933" y="163773"/>
                </a:cubicBezTo>
                <a:cubicBezTo>
                  <a:pt x="2001604" y="156437"/>
                  <a:pt x="2011826" y="139856"/>
                  <a:pt x="2027877" y="136477"/>
                </a:cubicBezTo>
                <a:cubicBezTo>
                  <a:pt x="2099658" y="121365"/>
                  <a:pt x="2246241" y="109182"/>
                  <a:pt x="2246241" y="109182"/>
                </a:cubicBezTo>
                <a:cubicBezTo>
                  <a:pt x="2250790" y="95534"/>
                  <a:pt x="2253455" y="81106"/>
                  <a:pt x="2259888" y="68239"/>
                </a:cubicBezTo>
                <a:cubicBezTo>
                  <a:pt x="2292231" y="3553"/>
                  <a:pt x="2287184" y="52668"/>
                  <a:pt x="2287184" y="0"/>
                </a:cubicBezTo>
                <a:lnTo>
                  <a:pt x="813226" y="13648"/>
                </a:lnTo>
                <a:close/>
              </a:path>
            </a:pathLst>
          </a:cu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82906" tIns="41453" rIns="82906" bIns="41453" anchor="ctr"/>
          <a:lstStyle/>
          <a:p>
            <a:pPr>
              <a:defRPr/>
            </a:pPr>
            <a:endParaRPr lang="es-CL" sz="1600" dirty="0"/>
          </a:p>
        </p:txBody>
      </p:sp>
      <p:sp>
        <p:nvSpPr>
          <p:cNvPr id="165" name="164 CuadroTexto"/>
          <p:cNvSpPr txBox="1"/>
          <p:nvPr/>
        </p:nvSpPr>
        <p:spPr>
          <a:xfrm>
            <a:off x="5562603" y="5877272"/>
            <a:ext cx="3672669" cy="565474"/>
          </a:xfrm>
          <a:prstGeom prst="rect">
            <a:avLst/>
          </a:prstGeom>
          <a:gradFill rotWithShape="1">
            <a:gsLst>
              <a:gs pos="0">
                <a:srgbClr val="CC0000">
                  <a:gamma/>
                  <a:shade val="46275"/>
                  <a:invGamma/>
                </a:srgbClr>
              </a:gs>
              <a:gs pos="50000">
                <a:srgbClr val="CC0000"/>
              </a:gs>
              <a:gs pos="100000">
                <a:srgbClr val="CC0000">
                  <a:gamma/>
                  <a:shade val="46275"/>
                  <a:invGamma/>
                </a:srgbClr>
              </a:gs>
            </a:gsLst>
            <a:lin ang="5400000" scaled="1"/>
          </a:gradFill>
          <a:ln w="28575" algn="ctr">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lIns="82936" tIns="41468" rIns="82936" bIns="41468" anchor="ctr"/>
          <a:lstStyle>
            <a:lvl1pPr defTabSz="690563" eaLnBrk="0" hangingPunct="0">
              <a:defRPr sz="1300">
                <a:solidFill>
                  <a:schemeClr val="tx1"/>
                </a:solidFill>
                <a:latin typeface="Arial" charset="0"/>
                <a:cs typeface="Arial" charset="0"/>
              </a:defRPr>
            </a:lvl1pPr>
            <a:lvl2pPr marL="742950" indent="-285750" defTabSz="690563" eaLnBrk="0" hangingPunct="0">
              <a:defRPr sz="1300">
                <a:solidFill>
                  <a:schemeClr val="tx1"/>
                </a:solidFill>
                <a:latin typeface="Arial" charset="0"/>
                <a:cs typeface="Arial" charset="0"/>
              </a:defRPr>
            </a:lvl2pPr>
            <a:lvl3pPr marL="1143000" indent="-228600" defTabSz="690563" eaLnBrk="0" hangingPunct="0">
              <a:defRPr sz="1300">
                <a:solidFill>
                  <a:schemeClr val="tx1"/>
                </a:solidFill>
                <a:latin typeface="Arial" charset="0"/>
                <a:cs typeface="Arial" charset="0"/>
              </a:defRPr>
            </a:lvl3pPr>
            <a:lvl4pPr marL="1600200" indent="-228600" defTabSz="690563" eaLnBrk="0" hangingPunct="0">
              <a:defRPr sz="1300">
                <a:solidFill>
                  <a:schemeClr val="tx1"/>
                </a:solidFill>
                <a:latin typeface="Arial" charset="0"/>
                <a:cs typeface="Arial" charset="0"/>
              </a:defRPr>
            </a:lvl4pPr>
            <a:lvl5pPr marL="2057400" indent="-228600" defTabSz="690563" eaLnBrk="0" hangingPunct="0">
              <a:defRPr sz="1300">
                <a:solidFill>
                  <a:schemeClr val="tx1"/>
                </a:solidFill>
                <a:latin typeface="Arial" charset="0"/>
                <a:cs typeface="Arial" charset="0"/>
              </a:defRPr>
            </a:lvl5pPr>
            <a:lvl6pPr marL="2514600" indent="-228600" algn="ctr" defTabSz="690563" eaLnBrk="0" fontAlgn="base" hangingPunct="0">
              <a:spcBef>
                <a:spcPct val="0"/>
              </a:spcBef>
              <a:spcAft>
                <a:spcPct val="0"/>
              </a:spcAft>
              <a:defRPr sz="1300">
                <a:solidFill>
                  <a:schemeClr val="tx1"/>
                </a:solidFill>
                <a:latin typeface="Arial" charset="0"/>
                <a:cs typeface="Arial" charset="0"/>
              </a:defRPr>
            </a:lvl6pPr>
            <a:lvl7pPr marL="2971800" indent="-228600" algn="ctr" defTabSz="690563" eaLnBrk="0" fontAlgn="base" hangingPunct="0">
              <a:spcBef>
                <a:spcPct val="0"/>
              </a:spcBef>
              <a:spcAft>
                <a:spcPct val="0"/>
              </a:spcAft>
              <a:defRPr sz="1300">
                <a:solidFill>
                  <a:schemeClr val="tx1"/>
                </a:solidFill>
                <a:latin typeface="Arial" charset="0"/>
                <a:cs typeface="Arial" charset="0"/>
              </a:defRPr>
            </a:lvl7pPr>
            <a:lvl8pPr marL="3429000" indent="-228600" algn="ctr" defTabSz="690563" eaLnBrk="0" fontAlgn="base" hangingPunct="0">
              <a:spcBef>
                <a:spcPct val="0"/>
              </a:spcBef>
              <a:spcAft>
                <a:spcPct val="0"/>
              </a:spcAft>
              <a:defRPr sz="1300">
                <a:solidFill>
                  <a:schemeClr val="tx1"/>
                </a:solidFill>
                <a:latin typeface="Arial" charset="0"/>
                <a:cs typeface="Arial" charset="0"/>
              </a:defRPr>
            </a:lvl8pPr>
            <a:lvl9pPr marL="3886200" indent="-228600" algn="ctr" defTabSz="690563" eaLnBrk="0" fontAlgn="base" hangingPunct="0">
              <a:spcBef>
                <a:spcPct val="0"/>
              </a:spcBef>
              <a:spcAft>
                <a:spcPct val="0"/>
              </a:spcAft>
              <a:defRPr sz="1300">
                <a:solidFill>
                  <a:schemeClr val="tx1"/>
                </a:solidFill>
                <a:latin typeface="Arial" charset="0"/>
                <a:cs typeface="Arial" charset="0"/>
              </a:defRPr>
            </a:lvl9pPr>
          </a:lstStyle>
          <a:p>
            <a:pPr algn="ctr">
              <a:buSzPct val="85000"/>
              <a:defRPr/>
            </a:pPr>
            <a:r>
              <a:rPr lang="es-CL" sz="1600" b="1" dirty="0">
                <a:solidFill>
                  <a:srgbClr val="FFFF00"/>
                </a:solidFill>
              </a:rPr>
              <a:t>DIRECCIONES O AVENIDAS </a:t>
            </a:r>
          </a:p>
          <a:p>
            <a:pPr algn="ctr">
              <a:buSzPct val="85000"/>
              <a:defRPr/>
            </a:pPr>
            <a:r>
              <a:rPr lang="es-CL" sz="1600" b="1" dirty="0">
                <a:solidFill>
                  <a:srgbClr val="FFFF00"/>
                </a:solidFill>
              </a:rPr>
              <a:t>DE APROXIMACIÓN</a:t>
            </a:r>
          </a:p>
        </p:txBody>
      </p:sp>
      <p:grpSp>
        <p:nvGrpSpPr>
          <p:cNvPr id="48135" name="170 Grupo"/>
          <p:cNvGrpSpPr>
            <a:grpSpLocks/>
          </p:cNvGrpSpPr>
          <p:nvPr/>
        </p:nvGrpSpPr>
        <p:grpSpPr bwMode="auto">
          <a:xfrm>
            <a:off x="9309101" y="946151"/>
            <a:ext cx="1216025" cy="4568825"/>
            <a:chOff x="7784003" y="946528"/>
            <a:chExt cx="1217153" cy="4568151"/>
          </a:xfrm>
        </p:grpSpPr>
        <p:pic>
          <p:nvPicPr>
            <p:cNvPr id="172" name="Picture 2" descr="E:\terreno y clima\714900.JPG"/>
            <p:cNvPicPr>
              <a:picLocks noChangeAspect="1" noChangeArrowheads="1"/>
            </p:cNvPicPr>
            <p:nvPr/>
          </p:nvPicPr>
          <p:blipFill>
            <a:blip r:embed="rId3" cstate="print"/>
            <a:srcRect/>
            <a:stretch>
              <a:fillRect/>
            </a:stretch>
          </p:blipFill>
          <p:spPr bwMode="auto">
            <a:xfrm>
              <a:off x="7928248" y="946528"/>
              <a:ext cx="928662" cy="696497"/>
            </a:xfrm>
            <a:prstGeom prst="ellipse">
              <a:avLst/>
            </a:prstGeom>
            <a:ln>
              <a:noFill/>
            </a:ln>
            <a:effectLst>
              <a:softEdge rad="112500"/>
            </a:effectLst>
            <a:scene3d>
              <a:camera prst="orthographicFront"/>
              <a:lightRig rig="threePt" dir="t"/>
            </a:scene3d>
            <a:sp3d>
              <a:bevelT/>
            </a:sp3d>
          </p:spPr>
        </p:pic>
        <p:pic>
          <p:nvPicPr>
            <p:cNvPr id="173" name="Picture 3" descr="E:\terreno y clima\517600.JPG"/>
            <p:cNvPicPr>
              <a:picLocks noChangeAspect="1" noChangeArrowheads="1"/>
            </p:cNvPicPr>
            <p:nvPr/>
          </p:nvPicPr>
          <p:blipFill>
            <a:blip r:embed="rId4" cstate="print"/>
            <a:srcRect/>
            <a:stretch>
              <a:fillRect/>
            </a:stretch>
          </p:blipFill>
          <p:spPr bwMode="auto">
            <a:xfrm>
              <a:off x="7899217" y="3474774"/>
              <a:ext cx="986724" cy="740043"/>
            </a:xfrm>
            <a:prstGeom prst="ellipse">
              <a:avLst/>
            </a:prstGeom>
            <a:ln>
              <a:noFill/>
            </a:ln>
            <a:effectLst>
              <a:softEdge rad="112500"/>
            </a:effectLst>
            <a:scene3d>
              <a:camera prst="orthographicFront"/>
              <a:lightRig rig="threePt" dir="t"/>
            </a:scene3d>
            <a:sp3d>
              <a:bevelT/>
            </a:sp3d>
          </p:spPr>
        </p:pic>
        <p:pic>
          <p:nvPicPr>
            <p:cNvPr id="174" name="Picture 5" descr="http://www.portalciencia.net/images/meteo1.jpg"/>
            <p:cNvPicPr>
              <a:picLocks noChangeAspect="1" noChangeArrowheads="1"/>
            </p:cNvPicPr>
            <p:nvPr/>
          </p:nvPicPr>
          <p:blipFill>
            <a:blip r:embed="rId5" cstate="print"/>
            <a:srcRect/>
            <a:stretch>
              <a:fillRect/>
            </a:stretch>
          </p:blipFill>
          <p:spPr bwMode="auto">
            <a:xfrm>
              <a:off x="7784003" y="4853183"/>
              <a:ext cx="1217153" cy="661496"/>
            </a:xfrm>
            <a:prstGeom prst="ellipse">
              <a:avLst/>
            </a:prstGeom>
            <a:ln>
              <a:noFill/>
            </a:ln>
            <a:effectLst>
              <a:softEdge rad="112500"/>
            </a:effectLst>
            <a:scene3d>
              <a:camera prst="orthographicFront"/>
              <a:lightRig rig="threePt" dir="t"/>
            </a:scene3d>
            <a:sp3d>
              <a:bevelT/>
            </a:sp3d>
          </p:spPr>
        </p:pic>
        <p:pic>
          <p:nvPicPr>
            <p:cNvPr id="175" name="Picture 7" descr="http://www.portalciencia.net/images/tormenta10.jpg"/>
            <p:cNvPicPr>
              <a:picLocks noChangeAspect="1" noChangeArrowheads="1"/>
            </p:cNvPicPr>
            <p:nvPr/>
          </p:nvPicPr>
          <p:blipFill>
            <a:blip r:embed="rId6" cstate="print"/>
            <a:srcRect/>
            <a:stretch>
              <a:fillRect/>
            </a:stretch>
          </p:blipFill>
          <p:spPr bwMode="auto">
            <a:xfrm>
              <a:off x="7917306" y="2181324"/>
              <a:ext cx="950547" cy="616799"/>
            </a:xfrm>
            <a:prstGeom prst="ellipse">
              <a:avLst/>
            </a:prstGeom>
            <a:ln>
              <a:noFill/>
            </a:ln>
            <a:effectLst>
              <a:softEdge rad="112500"/>
            </a:effectLst>
            <a:scene3d>
              <a:camera prst="orthographicFront"/>
              <a:lightRig rig="threePt" dir="t"/>
            </a:scene3d>
            <a:sp3d>
              <a:bevelT/>
            </a:sp3d>
          </p:spPr>
        </p:pic>
      </p:grpSp>
    </p:spTree>
    <p:extLst>
      <p:ext uri="{BB962C8B-B14F-4D97-AF65-F5344CB8AC3E}">
        <p14:creationId xmlns:p14="http://schemas.microsoft.com/office/powerpoint/2010/main" val="385168408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withEffect">
                                  <p:stCondLst>
                                    <p:cond delay="0"/>
                                  </p:stCondLst>
                                  <p:childTnLst>
                                    <p:set>
                                      <p:cBhvr>
                                        <p:cTn id="6" dur="1" fill="hold">
                                          <p:stCondLst>
                                            <p:cond delay="0"/>
                                          </p:stCondLst>
                                        </p:cTn>
                                        <p:tgtEl>
                                          <p:spTgt spid="156"/>
                                        </p:tgtEl>
                                        <p:attrNameLst>
                                          <p:attrName>style.visibility</p:attrName>
                                        </p:attrNameLst>
                                      </p:cBhvr>
                                      <p:to>
                                        <p:strVal val="visible"/>
                                      </p:to>
                                    </p:set>
                                    <p:animEffect transition="in" filter="wipe(up)">
                                      <p:cBhvr>
                                        <p:cTn id="7" dur="3000"/>
                                        <p:tgtEl>
                                          <p:spTgt spid="1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ext Box 4"/>
          <p:cNvSpPr txBox="1">
            <a:spLocks noChangeArrowheads="1"/>
          </p:cNvSpPr>
          <p:nvPr/>
        </p:nvSpPr>
        <p:spPr bwMode="auto">
          <a:xfrm>
            <a:off x="2063751" y="115889"/>
            <a:ext cx="8208963" cy="376237"/>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s-ES" altLang="es-CL">
                <a:solidFill>
                  <a:schemeClr val="accent2"/>
                </a:solidFill>
              </a:rPr>
              <a:t>UT Nº 3. INTELIGENCIA DEL CAMPO DE BATALLA</a:t>
            </a:r>
          </a:p>
        </p:txBody>
      </p:sp>
      <p:sp>
        <p:nvSpPr>
          <p:cNvPr id="49155" name="Text Box 5"/>
          <p:cNvSpPr txBox="1">
            <a:spLocks noChangeArrowheads="1"/>
          </p:cNvSpPr>
          <p:nvPr/>
        </p:nvSpPr>
        <p:spPr bwMode="auto">
          <a:xfrm>
            <a:off x="2063751" y="765176"/>
            <a:ext cx="8208963" cy="3540125"/>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CL" sz="1600" b="1">
                <a:solidFill>
                  <a:schemeClr val="accent2"/>
                </a:solidFill>
              </a:rPr>
              <a:t>CALCO DE AVENIDAS DE APROXIMACIÓN.</a:t>
            </a:r>
          </a:p>
          <a:p>
            <a:pPr algn="ctr" eaLnBrk="1" hangingPunct="1"/>
            <a:endParaRPr lang="es-ES" altLang="es-CL" sz="1600">
              <a:solidFill>
                <a:schemeClr val="accent2"/>
              </a:solidFill>
            </a:endParaRPr>
          </a:p>
          <a:p>
            <a:pPr algn="just" eaLnBrk="1" hangingPunct="1"/>
            <a:r>
              <a:rPr lang="es-ES" altLang="es-CL" sz="1600">
                <a:solidFill>
                  <a:schemeClr val="accent2"/>
                </a:solidFill>
              </a:rPr>
              <a:t>Calco que muestra y agrupa gráficamente las posibles vías de aproximación priorizadas, tanto para el enemigo como para las fuerzas propias, considerando el posible tamaño de las unidades que las utilizarán. </a:t>
            </a:r>
          </a:p>
          <a:p>
            <a:pPr algn="just" eaLnBrk="1" hangingPunct="1"/>
            <a:endParaRPr lang="es-ES" altLang="es-CL" sz="1600">
              <a:solidFill>
                <a:schemeClr val="accent2"/>
              </a:solidFill>
            </a:endParaRPr>
          </a:p>
          <a:p>
            <a:pPr algn="just" eaLnBrk="1" hangingPunct="1"/>
            <a:r>
              <a:rPr lang="es-ES" altLang="es-CL" sz="1600">
                <a:solidFill>
                  <a:schemeClr val="accent2"/>
                </a:solidFill>
              </a:rPr>
              <a:t>Para esto, se aprovecha la información obtenida del calco de corredores de movilidad.</a:t>
            </a:r>
          </a:p>
          <a:p>
            <a:pPr algn="just" eaLnBrk="1" hangingPunct="1"/>
            <a:endParaRPr lang="es-ES" altLang="es-CL" sz="1600">
              <a:solidFill>
                <a:schemeClr val="accent2"/>
              </a:solidFill>
            </a:endParaRPr>
          </a:p>
          <a:p>
            <a:pPr algn="just" eaLnBrk="1" hangingPunct="1"/>
            <a:r>
              <a:rPr lang="es-ES" altLang="es-CL" sz="1600">
                <a:solidFill>
                  <a:schemeClr val="accent2"/>
                </a:solidFill>
              </a:rPr>
              <a:t>Para representar las avenidas de aproximación se usan flechas que abarcan los corredores de movilidad que constituyen la avenida. Se usan las mismas consideraciones en la selección de color que se aplica a los corredores de movilidad.</a:t>
            </a:r>
          </a:p>
          <a:p>
            <a:pPr algn="just" eaLnBrk="1" hangingPunct="1"/>
            <a:endParaRPr lang="es-ES" altLang="es-CL" sz="1600">
              <a:solidFill>
                <a:schemeClr val="accent2"/>
              </a:solidFill>
            </a:endParaRPr>
          </a:p>
          <a:p>
            <a:pPr algn="just" eaLnBrk="1" hangingPunct="1"/>
            <a:r>
              <a:rPr lang="es-ES" altLang="es-CL" sz="1600">
                <a:solidFill>
                  <a:schemeClr val="accent2"/>
                </a:solidFill>
              </a:rPr>
              <a:t>Por último, las diversas avenidas de aproximación generadas se clasifican con números dependiendo de su importancia, siendo la más importante la de menor valor </a:t>
            </a:r>
          </a:p>
        </p:txBody>
      </p:sp>
      <p:grpSp>
        <p:nvGrpSpPr>
          <p:cNvPr id="49156" name="Group 3"/>
          <p:cNvGrpSpPr>
            <a:grpSpLocks/>
          </p:cNvGrpSpPr>
          <p:nvPr/>
        </p:nvGrpSpPr>
        <p:grpSpPr bwMode="auto">
          <a:xfrm>
            <a:off x="2927350" y="4356101"/>
            <a:ext cx="6826250" cy="2386013"/>
            <a:chOff x="838200" y="1129058"/>
            <a:chExt cx="7391400" cy="5602057"/>
          </a:xfrm>
        </p:grpSpPr>
        <p:grpSp>
          <p:nvGrpSpPr>
            <p:cNvPr id="49157" name="Group 2"/>
            <p:cNvGrpSpPr>
              <a:grpSpLocks/>
            </p:cNvGrpSpPr>
            <p:nvPr/>
          </p:nvGrpSpPr>
          <p:grpSpPr bwMode="auto">
            <a:xfrm>
              <a:off x="838200" y="2008188"/>
              <a:ext cx="3200400" cy="1065212"/>
              <a:chOff x="1317" y="2091"/>
              <a:chExt cx="3031" cy="671"/>
            </a:xfrm>
          </p:grpSpPr>
          <p:sp>
            <p:nvSpPr>
              <p:cNvPr id="49174" name="Freeform 3"/>
              <p:cNvSpPr>
                <a:spLocks/>
              </p:cNvSpPr>
              <p:nvPr/>
            </p:nvSpPr>
            <p:spPr bwMode="auto">
              <a:xfrm>
                <a:off x="1317" y="2091"/>
                <a:ext cx="660" cy="671"/>
              </a:xfrm>
              <a:custGeom>
                <a:avLst/>
                <a:gdLst>
                  <a:gd name="T0" fmla="*/ 488 w 726"/>
                  <a:gd name="T1" fmla="*/ 152 h 760"/>
                  <a:gd name="T2" fmla="*/ 495 w 726"/>
                  <a:gd name="T3" fmla="*/ 0 h 760"/>
                  <a:gd name="T4" fmla="*/ 0 w 726"/>
                  <a:gd name="T5" fmla="*/ 233 h 760"/>
                  <a:gd name="T6" fmla="*/ 452 w 726"/>
                  <a:gd name="T7" fmla="*/ 462 h 760"/>
                  <a:gd name="T8" fmla="*/ 459 w 726"/>
                  <a:gd name="T9" fmla="*/ 325 h 76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26" h="760">
                    <a:moveTo>
                      <a:pt x="715" y="250"/>
                    </a:moveTo>
                    <a:lnTo>
                      <a:pt x="725" y="0"/>
                    </a:lnTo>
                    <a:lnTo>
                      <a:pt x="0" y="384"/>
                    </a:lnTo>
                    <a:lnTo>
                      <a:pt x="662" y="759"/>
                    </a:lnTo>
                    <a:lnTo>
                      <a:pt x="672" y="535"/>
                    </a:lnTo>
                  </a:path>
                </a:pathLst>
              </a:custGeom>
              <a:noFill/>
              <a:ln w="47386" cap="flat" cmpd="sng">
                <a:solidFill>
                  <a:srgbClr val="E1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lstStyle/>
              <a:p>
                <a:endParaRPr lang="es-CL"/>
              </a:p>
            </p:txBody>
          </p:sp>
          <p:sp>
            <p:nvSpPr>
              <p:cNvPr id="49175" name="Freeform 4"/>
              <p:cNvSpPr>
                <a:spLocks/>
              </p:cNvSpPr>
              <p:nvPr/>
            </p:nvSpPr>
            <p:spPr bwMode="auto">
              <a:xfrm>
                <a:off x="1967" y="2154"/>
                <a:ext cx="2343" cy="195"/>
              </a:xfrm>
              <a:custGeom>
                <a:avLst/>
                <a:gdLst>
                  <a:gd name="T0" fmla="*/ 0 w 2577"/>
                  <a:gd name="T1" fmla="*/ 119 h 221"/>
                  <a:gd name="T2" fmla="*/ 110 w 2577"/>
                  <a:gd name="T3" fmla="*/ 125 h 221"/>
                  <a:gd name="T4" fmla="*/ 222 w 2577"/>
                  <a:gd name="T5" fmla="*/ 130 h 221"/>
                  <a:gd name="T6" fmla="*/ 332 w 2577"/>
                  <a:gd name="T7" fmla="*/ 133 h 221"/>
                  <a:gd name="T8" fmla="*/ 443 w 2577"/>
                  <a:gd name="T9" fmla="*/ 133 h 221"/>
                  <a:gd name="T10" fmla="*/ 553 w 2577"/>
                  <a:gd name="T11" fmla="*/ 133 h 221"/>
                  <a:gd name="T12" fmla="*/ 666 w 2577"/>
                  <a:gd name="T13" fmla="*/ 130 h 221"/>
                  <a:gd name="T14" fmla="*/ 776 w 2577"/>
                  <a:gd name="T15" fmla="*/ 125 h 221"/>
                  <a:gd name="T16" fmla="*/ 887 w 2577"/>
                  <a:gd name="T17" fmla="*/ 118 h 221"/>
                  <a:gd name="T18" fmla="*/ 997 w 2577"/>
                  <a:gd name="T19" fmla="*/ 110 h 221"/>
                  <a:gd name="T20" fmla="*/ 1106 w 2577"/>
                  <a:gd name="T21" fmla="*/ 101 h 221"/>
                  <a:gd name="T22" fmla="*/ 1216 w 2577"/>
                  <a:gd name="T23" fmla="*/ 88 h 221"/>
                  <a:gd name="T24" fmla="*/ 1327 w 2577"/>
                  <a:gd name="T25" fmla="*/ 74 h 221"/>
                  <a:gd name="T26" fmla="*/ 1435 w 2577"/>
                  <a:gd name="T27" fmla="*/ 59 h 221"/>
                  <a:gd name="T28" fmla="*/ 1544 w 2577"/>
                  <a:gd name="T29" fmla="*/ 41 h 221"/>
                  <a:gd name="T30" fmla="*/ 1652 w 2577"/>
                  <a:gd name="T31" fmla="*/ 22 h 221"/>
                  <a:gd name="T32" fmla="*/ 1760 w 2577"/>
                  <a:gd name="T33" fmla="*/ 0 h 22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577" h="221">
                    <a:moveTo>
                      <a:pt x="0" y="196"/>
                    </a:moveTo>
                    <a:lnTo>
                      <a:pt x="161" y="207"/>
                    </a:lnTo>
                    <a:lnTo>
                      <a:pt x="324" y="214"/>
                    </a:lnTo>
                    <a:lnTo>
                      <a:pt x="486" y="220"/>
                    </a:lnTo>
                    <a:lnTo>
                      <a:pt x="649" y="220"/>
                    </a:lnTo>
                    <a:lnTo>
                      <a:pt x="810" y="220"/>
                    </a:lnTo>
                    <a:lnTo>
                      <a:pt x="973" y="214"/>
                    </a:lnTo>
                    <a:lnTo>
                      <a:pt x="1135" y="207"/>
                    </a:lnTo>
                    <a:lnTo>
                      <a:pt x="1298" y="195"/>
                    </a:lnTo>
                    <a:lnTo>
                      <a:pt x="1459" y="182"/>
                    </a:lnTo>
                    <a:lnTo>
                      <a:pt x="1620" y="165"/>
                    </a:lnTo>
                    <a:lnTo>
                      <a:pt x="1780" y="145"/>
                    </a:lnTo>
                    <a:lnTo>
                      <a:pt x="1941" y="122"/>
                    </a:lnTo>
                    <a:lnTo>
                      <a:pt x="2100" y="97"/>
                    </a:lnTo>
                    <a:lnTo>
                      <a:pt x="2260" y="68"/>
                    </a:lnTo>
                    <a:lnTo>
                      <a:pt x="2418" y="36"/>
                    </a:lnTo>
                    <a:lnTo>
                      <a:pt x="2576" y="0"/>
                    </a:lnTo>
                  </a:path>
                </a:pathLst>
              </a:custGeom>
              <a:noFill/>
              <a:ln w="47386" cap="flat" cmpd="sng">
                <a:solidFill>
                  <a:srgbClr val="E1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lstStyle/>
              <a:p>
                <a:endParaRPr lang="es-CL"/>
              </a:p>
            </p:txBody>
          </p:sp>
          <p:sp>
            <p:nvSpPr>
              <p:cNvPr id="49176" name="Freeform 5"/>
              <p:cNvSpPr>
                <a:spLocks/>
              </p:cNvSpPr>
              <p:nvPr/>
            </p:nvSpPr>
            <p:spPr bwMode="auto">
              <a:xfrm>
                <a:off x="1929" y="2548"/>
                <a:ext cx="2419" cy="214"/>
              </a:xfrm>
              <a:custGeom>
                <a:avLst/>
                <a:gdLst>
                  <a:gd name="T0" fmla="*/ 1816 w 2661"/>
                  <a:gd name="T1" fmla="*/ 147 h 242"/>
                  <a:gd name="T2" fmla="*/ 1704 w 2661"/>
                  <a:gd name="T3" fmla="*/ 125 h 242"/>
                  <a:gd name="T4" fmla="*/ 1594 w 2661"/>
                  <a:gd name="T5" fmla="*/ 104 h 242"/>
                  <a:gd name="T6" fmla="*/ 1481 w 2661"/>
                  <a:gd name="T7" fmla="*/ 86 h 242"/>
                  <a:gd name="T8" fmla="*/ 1368 w 2661"/>
                  <a:gd name="T9" fmla="*/ 69 h 242"/>
                  <a:gd name="T10" fmla="*/ 1255 w 2661"/>
                  <a:gd name="T11" fmla="*/ 53 h 242"/>
                  <a:gd name="T12" fmla="*/ 1143 w 2661"/>
                  <a:gd name="T13" fmla="*/ 40 h 242"/>
                  <a:gd name="T14" fmla="*/ 1028 w 2661"/>
                  <a:gd name="T15" fmla="*/ 29 h 242"/>
                  <a:gd name="T16" fmla="*/ 915 w 2661"/>
                  <a:gd name="T17" fmla="*/ 19 h 242"/>
                  <a:gd name="T18" fmla="*/ 801 w 2661"/>
                  <a:gd name="T19" fmla="*/ 11 h 242"/>
                  <a:gd name="T20" fmla="*/ 687 w 2661"/>
                  <a:gd name="T21" fmla="*/ 6 h 242"/>
                  <a:gd name="T22" fmla="*/ 574 w 2661"/>
                  <a:gd name="T23" fmla="*/ 4 h 242"/>
                  <a:gd name="T24" fmla="*/ 459 w 2661"/>
                  <a:gd name="T25" fmla="*/ 0 h 242"/>
                  <a:gd name="T26" fmla="*/ 343 w 2661"/>
                  <a:gd name="T27" fmla="*/ 1 h 242"/>
                  <a:gd name="T28" fmla="*/ 229 w 2661"/>
                  <a:gd name="T29" fmla="*/ 4 h 242"/>
                  <a:gd name="T30" fmla="*/ 114 w 2661"/>
                  <a:gd name="T31" fmla="*/ 6 h 242"/>
                  <a:gd name="T32" fmla="*/ 0 w 2661"/>
                  <a:gd name="T33" fmla="*/ 11 h 24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661" h="242">
                    <a:moveTo>
                      <a:pt x="2660" y="241"/>
                    </a:moveTo>
                    <a:lnTo>
                      <a:pt x="2496" y="205"/>
                    </a:lnTo>
                    <a:lnTo>
                      <a:pt x="2333" y="171"/>
                    </a:lnTo>
                    <a:lnTo>
                      <a:pt x="2168" y="140"/>
                    </a:lnTo>
                    <a:lnTo>
                      <a:pt x="2004" y="112"/>
                    </a:lnTo>
                    <a:lnTo>
                      <a:pt x="1838" y="87"/>
                    </a:lnTo>
                    <a:lnTo>
                      <a:pt x="1673" y="66"/>
                    </a:lnTo>
                    <a:lnTo>
                      <a:pt x="1506" y="47"/>
                    </a:lnTo>
                    <a:lnTo>
                      <a:pt x="1341" y="31"/>
                    </a:lnTo>
                    <a:lnTo>
                      <a:pt x="1173" y="19"/>
                    </a:lnTo>
                    <a:lnTo>
                      <a:pt x="1006" y="10"/>
                    </a:lnTo>
                    <a:lnTo>
                      <a:pt x="839" y="4"/>
                    </a:lnTo>
                    <a:lnTo>
                      <a:pt x="671" y="0"/>
                    </a:lnTo>
                    <a:lnTo>
                      <a:pt x="503" y="1"/>
                    </a:lnTo>
                    <a:lnTo>
                      <a:pt x="336" y="4"/>
                    </a:lnTo>
                    <a:lnTo>
                      <a:pt x="167" y="10"/>
                    </a:lnTo>
                    <a:lnTo>
                      <a:pt x="0" y="18"/>
                    </a:lnTo>
                  </a:path>
                </a:pathLst>
              </a:custGeom>
              <a:noFill/>
              <a:ln w="47386" cap="flat" cmpd="sng">
                <a:solidFill>
                  <a:srgbClr val="E1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lstStyle/>
              <a:p>
                <a:endParaRPr lang="es-CL"/>
              </a:p>
            </p:txBody>
          </p:sp>
        </p:grpSp>
        <p:sp>
          <p:nvSpPr>
            <p:cNvPr id="49158" name="Text Box 6"/>
            <p:cNvSpPr txBox="1">
              <a:spLocks noChangeArrowheads="1"/>
            </p:cNvSpPr>
            <p:nvPr/>
          </p:nvSpPr>
          <p:spPr bwMode="auto">
            <a:xfrm>
              <a:off x="2376464" y="3350034"/>
              <a:ext cx="5791200" cy="5064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45791" dir="3378596" algn="ctr" rotWithShape="0">
                      <a:schemeClr val="bg2"/>
                    </a:outerShdw>
                  </a:effectLst>
                </a14:hiddenEffects>
              </a:ext>
            </a:extLst>
          </p:spPr>
          <p:txBody>
            <a:bodyPr lIns="0" tIns="0" rIns="0" bIns="0"/>
            <a:lstStyle>
              <a:lvl1pPr defTabSz="425450" eaLnBrk="0" hangingPunct="0">
                <a:defRPr>
                  <a:solidFill>
                    <a:schemeClr val="tx1"/>
                  </a:solidFill>
                  <a:latin typeface="Arial" panose="020B0604020202020204" pitchFamily="34" charset="0"/>
                </a:defRPr>
              </a:lvl1pPr>
              <a:lvl2pPr marL="742950" indent="-285750" defTabSz="425450" eaLnBrk="0" hangingPunct="0">
                <a:defRPr>
                  <a:solidFill>
                    <a:schemeClr val="tx1"/>
                  </a:solidFill>
                  <a:latin typeface="Arial" panose="020B0604020202020204" pitchFamily="34" charset="0"/>
                </a:defRPr>
              </a:lvl2pPr>
              <a:lvl3pPr marL="1143000" indent="-228600" defTabSz="425450" eaLnBrk="0" hangingPunct="0">
                <a:defRPr>
                  <a:solidFill>
                    <a:schemeClr val="tx1"/>
                  </a:solidFill>
                  <a:latin typeface="Arial" panose="020B0604020202020204" pitchFamily="34" charset="0"/>
                </a:defRPr>
              </a:lvl3pPr>
              <a:lvl4pPr marL="1600200" indent="-228600" defTabSz="425450" eaLnBrk="0" hangingPunct="0">
                <a:defRPr>
                  <a:solidFill>
                    <a:schemeClr val="tx1"/>
                  </a:solidFill>
                  <a:latin typeface="Arial" panose="020B0604020202020204" pitchFamily="34" charset="0"/>
                </a:defRPr>
              </a:lvl4pPr>
              <a:lvl5pPr marL="2057400" indent="-228600" defTabSz="425450" eaLnBrk="0" hangingPunct="0">
                <a:defRPr>
                  <a:solidFill>
                    <a:schemeClr val="tx1"/>
                  </a:solidFill>
                  <a:latin typeface="Arial" panose="020B0604020202020204" pitchFamily="34" charset="0"/>
                </a:defRPr>
              </a:lvl5pPr>
              <a:lvl6pPr marL="2514600" indent="-228600" defTabSz="425450" eaLnBrk="0" fontAlgn="base" hangingPunct="0">
                <a:spcBef>
                  <a:spcPct val="0"/>
                </a:spcBef>
                <a:spcAft>
                  <a:spcPct val="0"/>
                </a:spcAft>
                <a:defRPr>
                  <a:solidFill>
                    <a:schemeClr val="tx1"/>
                  </a:solidFill>
                  <a:latin typeface="Arial" panose="020B0604020202020204" pitchFamily="34" charset="0"/>
                </a:defRPr>
              </a:lvl6pPr>
              <a:lvl7pPr marL="2971800" indent="-228600" defTabSz="425450" eaLnBrk="0" fontAlgn="base" hangingPunct="0">
                <a:spcBef>
                  <a:spcPct val="0"/>
                </a:spcBef>
                <a:spcAft>
                  <a:spcPct val="0"/>
                </a:spcAft>
                <a:defRPr>
                  <a:solidFill>
                    <a:schemeClr val="tx1"/>
                  </a:solidFill>
                  <a:latin typeface="Arial" panose="020B0604020202020204" pitchFamily="34" charset="0"/>
                </a:defRPr>
              </a:lvl7pPr>
              <a:lvl8pPr marL="3429000" indent="-228600" defTabSz="425450" eaLnBrk="0" fontAlgn="base" hangingPunct="0">
                <a:spcBef>
                  <a:spcPct val="0"/>
                </a:spcBef>
                <a:spcAft>
                  <a:spcPct val="0"/>
                </a:spcAft>
                <a:defRPr>
                  <a:solidFill>
                    <a:schemeClr val="tx1"/>
                  </a:solidFill>
                  <a:latin typeface="Arial" panose="020B0604020202020204" pitchFamily="34" charset="0"/>
                </a:defRPr>
              </a:lvl8pPr>
              <a:lvl9pPr marL="3886200" indent="-228600" defTabSz="425450" eaLnBrk="0" fontAlgn="base" hangingPunct="0">
                <a:spcBef>
                  <a:spcPct val="0"/>
                </a:spcBef>
                <a:spcAft>
                  <a:spcPct val="0"/>
                </a:spcAft>
                <a:defRPr>
                  <a:solidFill>
                    <a:schemeClr val="tx1"/>
                  </a:solidFill>
                  <a:latin typeface="Arial" panose="020B0604020202020204" pitchFamily="34" charset="0"/>
                </a:defRPr>
              </a:lvl9pPr>
            </a:lstStyle>
            <a:p>
              <a:pPr>
                <a:buClr>
                  <a:srgbClr val="C20000"/>
                </a:buClr>
                <a:buSzPct val="90000"/>
                <a:buFont typeface="Monotype Sorts" pitchFamily="2" charset="2"/>
                <a:buNone/>
              </a:pPr>
              <a:r>
                <a:rPr lang="en-US" altLang="es-CL">
                  <a:solidFill>
                    <a:schemeClr val="bg2"/>
                  </a:solidFill>
                </a:rPr>
                <a:t>Avenidas de aproximación terrestres</a:t>
              </a:r>
            </a:p>
          </p:txBody>
        </p:sp>
        <p:sp>
          <p:nvSpPr>
            <p:cNvPr id="49159" name="Text Box 7"/>
            <p:cNvSpPr txBox="1">
              <a:spLocks noChangeArrowheads="1"/>
            </p:cNvSpPr>
            <p:nvPr/>
          </p:nvSpPr>
          <p:spPr bwMode="auto">
            <a:xfrm>
              <a:off x="2397660" y="5943600"/>
              <a:ext cx="5257800" cy="787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45791" dir="3378596" algn="ctr" rotWithShape="0">
                      <a:schemeClr val="bg2"/>
                    </a:outerShdw>
                  </a:effectLst>
                </a14:hiddenEffects>
              </a:ext>
            </a:extLst>
          </p:spPr>
          <p:txBody>
            <a:bodyPr lIns="0" tIns="0" rIns="0" bIns="0"/>
            <a:lstStyle>
              <a:lvl1pPr defTabSz="425450" eaLnBrk="0" hangingPunct="0">
                <a:defRPr>
                  <a:solidFill>
                    <a:schemeClr val="tx1"/>
                  </a:solidFill>
                  <a:latin typeface="Arial" panose="020B0604020202020204" pitchFamily="34" charset="0"/>
                </a:defRPr>
              </a:lvl1pPr>
              <a:lvl2pPr marL="742950" indent="-285750" defTabSz="425450" eaLnBrk="0" hangingPunct="0">
                <a:defRPr>
                  <a:solidFill>
                    <a:schemeClr val="tx1"/>
                  </a:solidFill>
                  <a:latin typeface="Arial" panose="020B0604020202020204" pitchFamily="34" charset="0"/>
                </a:defRPr>
              </a:lvl2pPr>
              <a:lvl3pPr marL="1143000" indent="-228600" defTabSz="425450" eaLnBrk="0" hangingPunct="0">
                <a:defRPr>
                  <a:solidFill>
                    <a:schemeClr val="tx1"/>
                  </a:solidFill>
                  <a:latin typeface="Arial" panose="020B0604020202020204" pitchFamily="34" charset="0"/>
                </a:defRPr>
              </a:lvl3pPr>
              <a:lvl4pPr marL="1600200" indent="-228600" defTabSz="425450" eaLnBrk="0" hangingPunct="0">
                <a:defRPr>
                  <a:solidFill>
                    <a:schemeClr val="tx1"/>
                  </a:solidFill>
                  <a:latin typeface="Arial" panose="020B0604020202020204" pitchFamily="34" charset="0"/>
                </a:defRPr>
              </a:lvl4pPr>
              <a:lvl5pPr marL="2057400" indent="-228600" defTabSz="425450" eaLnBrk="0" hangingPunct="0">
                <a:defRPr>
                  <a:solidFill>
                    <a:schemeClr val="tx1"/>
                  </a:solidFill>
                  <a:latin typeface="Arial" panose="020B0604020202020204" pitchFamily="34" charset="0"/>
                </a:defRPr>
              </a:lvl5pPr>
              <a:lvl6pPr marL="2514600" indent="-228600" defTabSz="425450" eaLnBrk="0" fontAlgn="base" hangingPunct="0">
                <a:spcBef>
                  <a:spcPct val="0"/>
                </a:spcBef>
                <a:spcAft>
                  <a:spcPct val="0"/>
                </a:spcAft>
                <a:defRPr>
                  <a:solidFill>
                    <a:schemeClr val="tx1"/>
                  </a:solidFill>
                  <a:latin typeface="Arial" panose="020B0604020202020204" pitchFamily="34" charset="0"/>
                </a:defRPr>
              </a:lvl6pPr>
              <a:lvl7pPr marL="2971800" indent="-228600" defTabSz="425450" eaLnBrk="0" fontAlgn="base" hangingPunct="0">
                <a:spcBef>
                  <a:spcPct val="0"/>
                </a:spcBef>
                <a:spcAft>
                  <a:spcPct val="0"/>
                </a:spcAft>
                <a:defRPr>
                  <a:solidFill>
                    <a:schemeClr val="tx1"/>
                  </a:solidFill>
                  <a:latin typeface="Arial" panose="020B0604020202020204" pitchFamily="34" charset="0"/>
                </a:defRPr>
              </a:lvl7pPr>
              <a:lvl8pPr marL="3429000" indent="-228600" defTabSz="425450" eaLnBrk="0" fontAlgn="base" hangingPunct="0">
                <a:spcBef>
                  <a:spcPct val="0"/>
                </a:spcBef>
                <a:spcAft>
                  <a:spcPct val="0"/>
                </a:spcAft>
                <a:defRPr>
                  <a:solidFill>
                    <a:schemeClr val="tx1"/>
                  </a:solidFill>
                  <a:latin typeface="Arial" panose="020B0604020202020204" pitchFamily="34" charset="0"/>
                </a:defRPr>
              </a:lvl8pPr>
              <a:lvl9pPr marL="3886200" indent="-228600" defTabSz="425450" eaLnBrk="0" fontAlgn="base" hangingPunct="0">
                <a:spcBef>
                  <a:spcPct val="0"/>
                </a:spcBef>
                <a:spcAft>
                  <a:spcPct val="0"/>
                </a:spcAft>
                <a:defRPr>
                  <a:solidFill>
                    <a:schemeClr val="tx1"/>
                  </a:solidFill>
                  <a:latin typeface="Arial" panose="020B0604020202020204" pitchFamily="34" charset="0"/>
                </a:defRPr>
              </a:lvl9pPr>
            </a:lstStyle>
            <a:p>
              <a:pPr>
                <a:buClr>
                  <a:srgbClr val="C20000"/>
                </a:buClr>
                <a:buSzPct val="90000"/>
                <a:buFont typeface="Monotype Sorts" pitchFamily="2" charset="2"/>
                <a:buNone/>
              </a:pPr>
              <a:r>
                <a:rPr lang="en-US" altLang="es-CL">
                  <a:solidFill>
                    <a:schemeClr val="bg2"/>
                  </a:solidFill>
                </a:rPr>
                <a:t>Avenidas de aproximación aéreas</a:t>
              </a:r>
            </a:p>
          </p:txBody>
        </p:sp>
        <p:grpSp>
          <p:nvGrpSpPr>
            <p:cNvPr id="49160" name="Group 8"/>
            <p:cNvGrpSpPr>
              <a:grpSpLocks/>
            </p:cNvGrpSpPr>
            <p:nvPr/>
          </p:nvGrpSpPr>
          <p:grpSpPr bwMode="auto">
            <a:xfrm>
              <a:off x="990600" y="4776788"/>
              <a:ext cx="3155950" cy="1166812"/>
              <a:chOff x="191" y="2337"/>
              <a:chExt cx="3860" cy="736"/>
            </a:xfrm>
          </p:grpSpPr>
          <p:sp>
            <p:nvSpPr>
              <p:cNvPr id="49171" name="Freeform 9"/>
              <p:cNvSpPr>
                <a:spLocks/>
              </p:cNvSpPr>
              <p:nvPr/>
            </p:nvSpPr>
            <p:spPr bwMode="auto">
              <a:xfrm>
                <a:off x="191" y="2337"/>
                <a:ext cx="583" cy="736"/>
              </a:xfrm>
              <a:custGeom>
                <a:avLst/>
                <a:gdLst>
                  <a:gd name="T0" fmla="*/ 425 w 641"/>
                  <a:gd name="T1" fmla="*/ 131 h 834"/>
                  <a:gd name="T2" fmla="*/ 425 w 641"/>
                  <a:gd name="T3" fmla="*/ 0 h 834"/>
                  <a:gd name="T4" fmla="*/ 0 w 641"/>
                  <a:gd name="T5" fmla="*/ 295 h 834"/>
                  <a:gd name="T6" fmla="*/ 437 w 641"/>
                  <a:gd name="T7" fmla="*/ 506 h 834"/>
                  <a:gd name="T8" fmla="*/ 437 w 641"/>
                  <a:gd name="T9" fmla="*/ 342 h 83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1" h="834">
                    <a:moveTo>
                      <a:pt x="621" y="217"/>
                    </a:moveTo>
                    <a:lnTo>
                      <a:pt x="621" y="0"/>
                    </a:lnTo>
                    <a:lnTo>
                      <a:pt x="0" y="487"/>
                    </a:lnTo>
                    <a:lnTo>
                      <a:pt x="640" y="833"/>
                    </a:lnTo>
                    <a:lnTo>
                      <a:pt x="640" y="563"/>
                    </a:lnTo>
                  </a:path>
                </a:pathLst>
              </a:custGeom>
              <a:noFill/>
              <a:ln w="47386" cap="flat" cmpd="sng">
                <a:solidFill>
                  <a:srgbClr val="E1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lstStyle/>
              <a:p>
                <a:endParaRPr lang="es-CL"/>
              </a:p>
            </p:txBody>
          </p:sp>
          <p:sp>
            <p:nvSpPr>
              <p:cNvPr id="49172" name="Freeform 10"/>
              <p:cNvSpPr>
                <a:spLocks/>
              </p:cNvSpPr>
              <p:nvPr/>
            </p:nvSpPr>
            <p:spPr bwMode="auto">
              <a:xfrm>
                <a:off x="787" y="2549"/>
                <a:ext cx="3264" cy="308"/>
              </a:xfrm>
              <a:custGeom>
                <a:avLst/>
                <a:gdLst>
                  <a:gd name="T0" fmla="*/ 0 w 3590"/>
                  <a:gd name="T1" fmla="*/ 198 h 349"/>
                  <a:gd name="T2" fmla="*/ 5 w 3590"/>
                  <a:gd name="T3" fmla="*/ 199 h 349"/>
                  <a:gd name="T4" fmla="*/ 23 w 3590"/>
                  <a:gd name="T5" fmla="*/ 199 h 349"/>
                  <a:gd name="T6" fmla="*/ 52 w 3590"/>
                  <a:gd name="T7" fmla="*/ 200 h 349"/>
                  <a:gd name="T8" fmla="*/ 90 w 3590"/>
                  <a:gd name="T9" fmla="*/ 202 h 349"/>
                  <a:gd name="T10" fmla="*/ 135 w 3590"/>
                  <a:gd name="T11" fmla="*/ 204 h 349"/>
                  <a:gd name="T12" fmla="*/ 186 w 3590"/>
                  <a:gd name="T13" fmla="*/ 205 h 349"/>
                  <a:gd name="T14" fmla="*/ 244 w 3590"/>
                  <a:gd name="T15" fmla="*/ 207 h 349"/>
                  <a:gd name="T16" fmla="*/ 305 w 3590"/>
                  <a:gd name="T17" fmla="*/ 208 h 349"/>
                  <a:gd name="T18" fmla="*/ 366 w 3590"/>
                  <a:gd name="T19" fmla="*/ 209 h 349"/>
                  <a:gd name="T20" fmla="*/ 430 w 3590"/>
                  <a:gd name="T21" fmla="*/ 210 h 349"/>
                  <a:gd name="T22" fmla="*/ 493 w 3590"/>
                  <a:gd name="T23" fmla="*/ 211 h 349"/>
                  <a:gd name="T24" fmla="*/ 553 w 3590"/>
                  <a:gd name="T25" fmla="*/ 211 h 349"/>
                  <a:gd name="T26" fmla="*/ 609 w 3590"/>
                  <a:gd name="T27" fmla="*/ 211 h 349"/>
                  <a:gd name="T28" fmla="*/ 663 w 3590"/>
                  <a:gd name="T29" fmla="*/ 209 h 349"/>
                  <a:gd name="T30" fmla="*/ 708 w 3590"/>
                  <a:gd name="T31" fmla="*/ 208 h 349"/>
                  <a:gd name="T32" fmla="*/ 749 w 3590"/>
                  <a:gd name="T33" fmla="*/ 204 h 349"/>
                  <a:gd name="T34" fmla="*/ 789 w 3590"/>
                  <a:gd name="T35" fmla="*/ 199 h 349"/>
                  <a:gd name="T36" fmla="*/ 835 w 3590"/>
                  <a:gd name="T37" fmla="*/ 193 h 349"/>
                  <a:gd name="T38" fmla="*/ 884 w 3590"/>
                  <a:gd name="T39" fmla="*/ 184 h 349"/>
                  <a:gd name="T40" fmla="*/ 936 w 3590"/>
                  <a:gd name="T41" fmla="*/ 173 h 349"/>
                  <a:gd name="T42" fmla="*/ 988 w 3590"/>
                  <a:gd name="T43" fmla="*/ 162 h 349"/>
                  <a:gd name="T44" fmla="*/ 1044 w 3590"/>
                  <a:gd name="T45" fmla="*/ 148 h 349"/>
                  <a:gd name="T46" fmla="*/ 1101 w 3590"/>
                  <a:gd name="T47" fmla="*/ 135 h 349"/>
                  <a:gd name="T48" fmla="*/ 1159 w 3590"/>
                  <a:gd name="T49" fmla="*/ 121 h 349"/>
                  <a:gd name="T50" fmla="*/ 1216 w 3590"/>
                  <a:gd name="T51" fmla="*/ 108 h 349"/>
                  <a:gd name="T52" fmla="*/ 1271 w 3590"/>
                  <a:gd name="T53" fmla="*/ 94 h 349"/>
                  <a:gd name="T54" fmla="*/ 1327 w 3590"/>
                  <a:gd name="T55" fmla="*/ 80 h 349"/>
                  <a:gd name="T56" fmla="*/ 1380 w 3590"/>
                  <a:gd name="T57" fmla="*/ 68 h 349"/>
                  <a:gd name="T58" fmla="*/ 1433 w 3590"/>
                  <a:gd name="T59" fmla="*/ 56 h 349"/>
                  <a:gd name="T60" fmla="*/ 1481 w 3590"/>
                  <a:gd name="T61" fmla="*/ 48 h 349"/>
                  <a:gd name="T62" fmla="*/ 1527 w 3590"/>
                  <a:gd name="T63" fmla="*/ 39 h 349"/>
                  <a:gd name="T64" fmla="*/ 1569 w 3590"/>
                  <a:gd name="T65" fmla="*/ 34 h 349"/>
                  <a:gd name="T66" fmla="*/ 1615 w 3590"/>
                  <a:gd name="T67" fmla="*/ 30 h 349"/>
                  <a:gd name="T68" fmla="*/ 1669 w 3590"/>
                  <a:gd name="T69" fmla="*/ 25 h 349"/>
                  <a:gd name="T70" fmla="*/ 1731 w 3590"/>
                  <a:gd name="T71" fmla="*/ 21 h 349"/>
                  <a:gd name="T72" fmla="*/ 1798 w 3590"/>
                  <a:gd name="T73" fmla="*/ 17 h 349"/>
                  <a:gd name="T74" fmla="*/ 1870 w 3590"/>
                  <a:gd name="T75" fmla="*/ 15 h 349"/>
                  <a:gd name="T76" fmla="*/ 1944 w 3590"/>
                  <a:gd name="T77" fmla="*/ 11 h 349"/>
                  <a:gd name="T78" fmla="*/ 2018 w 3590"/>
                  <a:gd name="T79" fmla="*/ 9 h 349"/>
                  <a:gd name="T80" fmla="*/ 2092 w 3590"/>
                  <a:gd name="T81" fmla="*/ 8 h 349"/>
                  <a:gd name="T82" fmla="*/ 2163 w 3590"/>
                  <a:gd name="T83" fmla="*/ 6 h 349"/>
                  <a:gd name="T84" fmla="*/ 2230 w 3590"/>
                  <a:gd name="T85" fmla="*/ 4 h 349"/>
                  <a:gd name="T86" fmla="*/ 2290 w 3590"/>
                  <a:gd name="T87" fmla="*/ 4 h 349"/>
                  <a:gd name="T88" fmla="*/ 2345 w 3590"/>
                  <a:gd name="T89" fmla="*/ 3 h 349"/>
                  <a:gd name="T90" fmla="*/ 2389 w 3590"/>
                  <a:gd name="T91" fmla="*/ 3 h 349"/>
                  <a:gd name="T92" fmla="*/ 2423 w 3590"/>
                  <a:gd name="T93" fmla="*/ 2 h 349"/>
                  <a:gd name="T94" fmla="*/ 2445 w 3590"/>
                  <a:gd name="T95" fmla="*/ 2 h 349"/>
                  <a:gd name="T96" fmla="*/ 2453 w 3590"/>
                  <a:gd name="T97" fmla="*/ 0 h 34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3590" h="349">
                    <a:moveTo>
                      <a:pt x="0" y="326"/>
                    </a:moveTo>
                    <a:lnTo>
                      <a:pt x="8" y="327"/>
                    </a:lnTo>
                    <a:lnTo>
                      <a:pt x="34" y="328"/>
                    </a:lnTo>
                    <a:lnTo>
                      <a:pt x="76" y="330"/>
                    </a:lnTo>
                    <a:lnTo>
                      <a:pt x="132" y="333"/>
                    </a:lnTo>
                    <a:lnTo>
                      <a:pt x="198" y="336"/>
                    </a:lnTo>
                    <a:lnTo>
                      <a:pt x="274" y="338"/>
                    </a:lnTo>
                    <a:lnTo>
                      <a:pt x="357" y="341"/>
                    </a:lnTo>
                    <a:lnTo>
                      <a:pt x="446" y="343"/>
                    </a:lnTo>
                    <a:lnTo>
                      <a:pt x="536" y="345"/>
                    </a:lnTo>
                    <a:lnTo>
                      <a:pt x="629" y="347"/>
                    </a:lnTo>
                    <a:lnTo>
                      <a:pt x="720" y="348"/>
                    </a:lnTo>
                    <a:lnTo>
                      <a:pt x="809" y="348"/>
                    </a:lnTo>
                    <a:lnTo>
                      <a:pt x="892" y="348"/>
                    </a:lnTo>
                    <a:lnTo>
                      <a:pt x="970" y="345"/>
                    </a:lnTo>
                    <a:lnTo>
                      <a:pt x="1037" y="342"/>
                    </a:lnTo>
                    <a:lnTo>
                      <a:pt x="1095" y="337"/>
                    </a:lnTo>
                    <a:lnTo>
                      <a:pt x="1155" y="329"/>
                    </a:lnTo>
                    <a:lnTo>
                      <a:pt x="1222" y="318"/>
                    </a:lnTo>
                    <a:lnTo>
                      <a:pt x="1293" y="303"/>
                    </a:lnTo>
                    <a:lnTo>
                      <a:pt x="1369" y="285"/>
                    </a:lnTo>
                    <a:lnTo>
                      <a:pt x="1446" y="266"/>
                    </a:lnTo>
                    <a:lnTo>
                      <a:pt x="1528" y="244"/>
                    </a:lnTo>
                    <a:lnTo>
                      <a:pt x="1611" y="222"/>
                    </a:lnTo>
                    <a:lnTo>
                      <a:pt x="1696" y="199"/>
                    </a:lnTo>
                    <a:lnTo>
                      <a:pt x="1779" y="177"/>
                    </a:lnTo>
                    <a:lnTo>
                      <a:pt x="1861" y="154"/>
                    </a:lnTo>
                    <a:lnTo>
                      <a:pt x="1942" y="133"/>
                    </a:lnTo>
                    <a:lnTo>
                      <a:pt x="2021" y="112"/>
                    </a:lnTo>
                    <a:lnTo>
                      <a:pt x="2096" y="94"/>
                    </a:lnTo>
                    <a:lnTo>
                      <a:pt x="2168" y="78"/>
                    </a:lnTo>
                    <a:lnTo>
                      <a:pt x="2234" y="65"/>
                    </a:lnTo>
                    <a:lnTo>
                      <a:pt x="2297" y="55"/>
                    </a:lnTo>
                    <a:lnTo>
                      <a:pt x="2362" y="49"/>
                    </a:lnTo>
                    <a:lnTo>
                      <a:pt x="2443" y="41"/>
                    </a:lnTo>
                    <a:lnTo>
                      <a:pt x="2533" y="35"/>
                    </a:lnTo>
                    <a:lnTo>
                      <a:pt x="2632" y="28"/>
                    </a:lnTo>
                    <a:lnTo>
                      <a:pt x="2737" y="24"/>
                    </a:lnTo>
                    <a:lnTo>
                      <a:pt x="2844" y="19"/>
                    </a:lnTo>
                    <a:lnTo>
                      <a:pt x="2954" y="15"/>
                    </a:lnTo>
                    <a:lnTo>
                      <a:pt x="3062" y="12"/>
                    </a:lnTo>
                    <a:lnTo>
                      <a:pt x="3165" y="10"/>
                    </a:lnTo>
                    <a:lnTo>
                      <a:pt x="3264" y="7"/>
                    </a:lnTo>
                    <a:lnTo>
                      <a:pt x="3352" y="5"/>
                    </a:lnTo>
                    <a:lnTo>
                      <a:pt x="3432" y="3"/>
                    </a:lnTo>
                    <a:lnTo>
                      <a:pt x="3497" y="3"/>
                    </a:lnTo>
                    <a:lnTo>
                      <a:pt x="3546" y="2"/>
                    </a:lnTo>
                    <a:lnTo>
                      <a:pt x="3578" y="2"/>
                    </a:lnTo>
                    <a:lnTo>
                      <a:pt x="3589" y="0"/>
                    </a:lnTo>
                  </a:path>
                </a:pathLst>
              </a:custGeom>
              <a:noFill/>
              <a:ln w="47386" cap="flat" cmpd="sng">
                <a:solidFill>
                  <a:srgbClr val="E1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lstStyle/>
              <a:p>
                <a:endParaRPr lang="es-CL"/>
              </a:p>
            </p:txBody>
          </p:sp>
          <p:sp>
            <p:nvSpPr>
              <p:cNvPr id="49173" name="Freeform 11"/>
              <p:cNvSpPr>
                <a:spLocks/>
              </p:cNvSpPr>
              <p:nvPr/>
            </p:nvSpPr>
            <p:spPr bwMode="auto">
              <a:xfrm flipV="1">
                <a:off x="736" y="2533"/>
                <a:ext cx="3264" cy="308"/>
              </a:xfrm>
              <a:custGeom>
                <a:avLst/>
                <a:gdLst>
                  <a:gd name="T0" fmla="*/ 0 w 3590"/>
                  <a:gd name="T1" fmla="*/ 198 h 349"/>
                  <a:gd name="T2" fmla="*/ 5 w 3590"/>
                  <a:gd name="T3" fmla="*/ 199 h 349"/>
                  <a:gd name="T4" fmla="*/ 23 w 3590"/>
                  <a:gd name="T5" fmla="*/ 199 h 349"/>
                  <a:gd name="T6" fmla="*/ 52 w 3590"/>
                  <a:gd name="T7" fmla="*/ 200 h 349"/>
                  <a:gd name="T8" fmla="*/ 90 w 3590"/>
                  <a:gd name="T9" fmla="*/ 202 h 349"/>
                  <a:gd name="T10" fmla="*/ 135 w 3590"/>
                  <a:gd name="T11" fmla="*/ 204 h 349"/>
                  <a:gd name="T12" fmla="*/ 186 w 3590"/>
                  <a:gd name="T13" fmla="*/ 205 h 349"/>
                  <a:gd name="T14" fmla="*/ 244 w 3590"/>
                  <a:gd name="T15" fmla="*/ 207 h 349"/>
                  <a:gd name="T16" fmla="*/ 305 w 3590"/>
                  <a:gd name="T17" fmla="*/ 208 h 349"/>
                  <a:gd name="T18" fmla="*/ 366 w 3590"/>
                  <a:gd name="T19" fmla="*/ 209 h 349"/>
                  <a:gd name="T20" fmla="*/ 430 w 3590"/>
                  <a:gd name="T21" fmla="*/ 210 h 349"/>
                  <a:gd name="T22" fmla="*/ 493 w 3590"/>
                  <a:gd name="T23" fmla="*/ 211 h 349"/>
                  <a:gd name="T24" fmla="*/ 553 w 3590"/>
                  <a:gd name="T25" fmla="*/ 211 h 349"/>
                  <a:gd name="T26" fmla="*/ 609 w 3590"/>
                  <a:gd name="T27" fmla="*/ 211 h 349"/>
                  <a:gd name="T28" fmla="*/ 663 w 3590"/>
                  <a:gd name="T29" fmla="*/ 209 h 349"/>
                  <a:gd name="T30" fmla="*/ 708 w 3590"/>
                  <a:gd name="T31" fmla="*/ 208 h 349"/>
                  <a:gd name="T32" fmla="*/ 749 w 3590"/>
                  <a:gd name="T33" fmla="*/ 204 h 349"/>
                  <a:gd name="T34" fmla="*/ 789 w 3590"/>
                  <a:gd name="T35" fmla="*/ 199 h 349"/>
                  <a:gd name="T36" fmla="*/ 835 w 3590"/>
                  <a:gd name="T37" fmla="*/ 193 h 349"/>
                  <a:gd name="T38" fmla="*/ 884 w 3590"/>
                  <a:gd name="T39" fmla="*/ 184 h 349"/>
                  <a:gd name="T40" fmla="*/ 936 w 3590"/>
                  <a:gd name="T41" fmla="*/ 173 h 349"/>
                  <a:gd name="T42" fmla="*/ 988 w 3590"/>
                  <a:gd name="T43" fmla="*/ 162 h 349"/>
                  <a:gd name="T44" fmla="*/ 1044 w 3590"/>
                  <a:gd name="T45" fmla="*/ 148 h 349"/>
                  <a:gd name="T46" fmla="*/ 1101 w 3590"/>
                  <a:gd name="T47" fmla="*/ 135 h 349"/>
                  <a:gd name="T48" fmla="*/ 1159 w 3590"/>
                  <a:gd name="T49" fmla="*/ 121 h 349"/>
                  <a:gd name="T50" fmla="*/ 1216 w 3590"/>
                  <a:gd name="T51" fmla="*/ 108 h 349"/>
                  <a:gd name="T52" fmla="*/ 1271 w 3590"/>
                  <a:gd name="T53" fmla="*/ 94 h 349"/>
                  <a:gd name="T54" fmla="*/ 1327 w 3590"/>
                  <a:gd name="T55" fmla="*/ 80 h 349"/>
                  <a:gd name="T56" fmla="*/ 1380 w 3590"/>
                  <a:gd name="T57" fmla="*/ 68 h 349"/>
                  <a:gd name="T58" fmla="*/ 1433 w 3590"/>
                  <a:gd name="T59" fmla="*/ 56 h 349"/>
                  <a:gd name="T60" fmla="*/ 1481 w 3590"/>
                  <a:gd name="T61" fmla="*/ 48 h 349"/>
                  <a:gd name="T62" fmla="*/ 1527 w 3590"/>
                  <a:gd name="T63" fmla="*/ 39 h 349"/>
                  <a:gd name="T64" fmla="*/ 1569 w 3590"/>
                  <a:gd name="T65" fmla="*/ 34 h 349"/>
                  <a:gd name="T66" fmla="*/ 1615 w 3590"/>
                  <a:gd name="T67" fmla="*/ 30 h 349"/>
                  <a:gd name="T68" fmla="*/ 1669 w 3590"/>
                  <a:gd name="T69" fmla="*/ 25 h 349"/>
                  <a:gd name="T70" fmla="*/ 1731 w 3590"/>
                  <a:gd name="T71" fmla="*/ 21 h 349"/>
                  <a:gd name="T72" fmla="*/ 1798 w 3590"/>
                  <a:gd name="T73" fmla="*/ 17 h 349"/>
                  <a:gd name="T74" fmla="*/ 1870 w 3590"/>
                  <a:gd name="T75" fmla="*/ 15 h 349"/>
                  <a:gd name="T76" fmla="*/ 1944 w 3590"/>
                  <a:gd name="T77" fmla="*/ 11 h 349"/>
                  <a:gd name="T78" fmla="*/ 2018 w 3590"/>
                  <a:gd name="T79" fmla="*/ 9 h 349"/>
                  <a:gd name="T80" fmla="*/ 2092 w 3590"/>
                  <a:gd name="T81" fmla="*/ 8 h 349"/>
                  <a:gd name="T82" fmla="*/ 2163 w 3590"/>
                  <a:gd name="T83" fmla="*/ 6 h 349"/>
                  <a:gd name="T84" fmla="*/ 2230 w 3590"/>
                  <a:gd name="T85" fmla="*/ 4 h 349"/>
                  <a:gd name="T86" fmla="*/ 2290 w 3590"/>
                  <a:gd name="T87" fmla="*/ 4 h 349"/>
                  <a:gd name="T88" fmla="*/ 2345 w 3590"/>
                  <a:gd name="T89" fmla="*/ 3 h 349"/>
                  <a:gd name="T90" fmla="*/ 2389 w 3590"/>
                  <a:gd name="T91" fmla="*/ 3 h 349"/>
                  <a:gd name="T92" fmla="*/ 2423 w 3590"/>
                  <a:gd name="T93" fmla="*/ 2 h 349"/>
                  <a:gd name="T94" fmla="*/ 2445 w 3590"/>
                  <a:gd name="T95" fmla="*/ 2 h 349"/>
                  <a:gd name="T96" fmla="*/ 2453 w 3590"/>
                  <a:gd name="T97" fmla="*/ 0 h 34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3590" h="349">
                    <a:moveTo>
                      <a:pt x="0" y="326"/>
                    </a:moveTo>
                    <a:lnTo>
                      <a:pt x="8" y="327"/>
                    </a:lnTo>
                    <a:lnTo>
                      <a:pt x="34" y="328"/>
                    </a:lnTo>
                    <a:lnTo>
                      <a:pt x="76" y="330"/>
                    </a:lnTo>
                    <a:lnTo>
                      <a:pt x="132" y="333"/>
                    </a:lnTo>
                    <a:lnTo>
                      <a:pt x="198" y="336"/>
                    </a:lnTo>
                    <a:lnTo>
                      <a:pt x="274" y="338"/>
                    </a:lnTo>
                    <a:lnTo>
                      <a:pt x="357" y="341"/>
                    </a:lnTo>
                    <a:lnTo>
                      <a:pt x="446" y="343"/>
                    </a:lnTo>
                    <a:lnTo>
                      <a:pt x="536" y="345"/>
                    </a:lnTo>
                    <a:lnTo>
                      <a:pt x="629" y="347"/>
                    </a:lnTo>
                    <a:lnTo>
                      <a:pt x="720" y="348"/>
                    </a:lnTo>
                    <a:lnTo>
                      <a:pt x="809" y="348"/>
                    </a:lnTo>
                    <a:lnTo>
                      <a:pt x="892" y="348"/>
                    </a:lnTo>
                    <a:lnTo>
                      <a:pt x="970" y="345"/>
                    </a:lnTo>
                    <a:lnTo>
                      <a:pt x="1037" y="342"/>
                    </a:lnTo>
                    <a:lnTo>
                      <a:pt x="1095" y="337"/>
                    </a:lnTo>
                    <a:lnTo>
                      <a:pt x="1155" y="329"/>
                    </a:lnTo>
                    <a:lnTo>
                      <a:pt x="1222" y="318"/>
                    </a:lnTo>
                    <a:lnTo>
                      <a:pt x="1293" y="303"/>
                    </a:lnTo>
                    <a:lnTo>
                      <a:pt x="1369" y="285"/>
                    </a:lnTo>
                    <a:lnTo>
                      <a:pt x="1446" y="266"/>
                    </a:lnTo>
                    <a:lnTo>
                      <a:pt x="1528" y="244"/>
                    </a:lnTo>
                    <a:lnTo>
                      <a:pt x="1611" y="222"/>
                    </a:lnTo>
                    <a:lnTo>
                      <a:pt x="1696" y="199"/>
                    </a:lnTo>
                    <a:lnTo>
                      <a:pt x="1779" y="177"/>
                    </a:lnTo>
                    <a:lnTo>
                      <a:pt x="1861" y="154"/>
                    </a:lnTo>
                    <a:lnTo>
                      <a:pt x="1942" y="133"/>
                    </a:lnTo>
                    <a:lnTo>
                      <a:pt x="2021" y="112"/>
                    </a:lnTo>
                    <a:lnTo>
                      <a:pt x="2096" y="94"/>
                    </a:lnTo>
                    <a:lnTo>
                      <a:pt x="2168" y="78"/>
                    </a:lnTo>
                    <a:lnTo>
                      <a:pt x="2234" y="65"/>
                    </a:lnTo>
                    <a:lnTo>
                      <a:pt x="2297" y="55"/>
                    </a:lnTo>
                    <a:lnTo>
                      <a:pt x="2362" y="49"/>
                    </a:lnTo>
                    <a:lnTo>
                      <a:pt x="2443" y="41"/>
                    </a:lnTo>
                    <a:lnTo>
                      <a:pt x="2533" y="35"/>
                    </a:lnTo>
                    <a:lnTo>
                      <a:pt x="2632" y="28"/>
                    </a:lnTo>
                    <a:lnTo>
                      <a:pt x="2737" y="24"/>
                    </a:lnTo>
                    <a:lnTo>
                      <a:pt x="2844" y="19"/>
                    </a:lnTo>
                    <a:lnTo>
                      <a:pt x="2954" y="15"/>
                    </a:lnTo>
                    <a:lnTo>
                      <a:pt x="3062" y="12"/>
                    </a:lnTo>
                    <a:lnTo>
                      <a:pt x="3165" y="10"/>
                    </a:lnTo>
                    <a:lnTo>
                      <a:pt x="3264" y="7"/>
                    </a:lnTo>
                    <a:lnTo>
                      <a:pt x="3352" y="5"/>
                    </a:lnTo>
                    <a:lnTo>
                      <a:pt x="3432" y="3"/>
                    </a:lnTo>
                    <a:lnTo>
                      <a:pt x="3497" y="3"/>
                    </a:lnTo>
                    <a:lnTo>
                      <a:pt x="3546" y="2"/>
                    </a:lnTo>
                    <a:lnTo>
                      <a:pt x="3578" y="2"/>
                    </a:lnTo>
                    <a:lnTo>
                      <a:pt x="3589" y="0"/>
                    </a:lnTo>
                  </a:path>
                </a:pathLst>
              </a:custGeom>
              <a:noFill/>
              <a:ln w="47386" cap="flat" cmpd="sng">
                <a:solidFill>
                  <a:srgbClr val="E1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lstStyle/>
              <a:p>
                <a:endParaRPr lang="es-CL"/>
              </a:p>
            </p:txBody>
          </p:sp>
        </p:grpSp>
        <p:grpSp>
          <p:nvGrpSpPr>
            <p:cNvPr id="49161" name="Group 13"/>
            <p:cNvGrpSpPr>
              <a:grpSpLocks/>
            </p:cNvGrpSpPr>
            <p:nvPr/>
          </p:nvGrpSpPr>
          <p:grpSpPr bwMode="auto">
            <a:xfrm>
              <a:off x="4789488" y="2008188"/>
              <a:ext cx="3440112" cy="990600"/>
              <a:chOff x="1317" y="2091"/>
              <a:chExt cx="3031" cy="671"/>
            </a:xfrm>
          </p:grpSpPr>
          <p:sp>
            <p:nvSpPr>
              <p:cNvPr id="49168" name="Freeform 14"/>
              <p:cNvSpPr>
                <a:spLocks/>
              </p:cNvSpPr>
              <p:nvPr/>
            </p:nvSpPr>
            <p:spPr bwMode="auto">
              <a:xfrm>
                <a:off x="1317" y="2091"/>
                <a:ext cx="660" cy="671"/>
              </a:xfrm>
              <a:custGeom>
                <a:avLst/>
                <a:gdLst>
                  <a:gd name="T0" fmla="*/ 488 w 726"/>
                  <a:gd name="T1" fmla="*/ 152 h 760"/>
                  <a:gd name="T2" fmla="*/ 495 w 726"/>
                  <a:gd name="T3" fmla="*/ 0 h 760"/>
                  <a:gd name="T4" fmla="*/ 0 w 726"/>
                  <a:gd name="T5" fmla="*/ 233 h 760"/>
                  <a:gd name="T6" fmla="*/ 452 w 726"/>
                  <a:gd name="T7" fmla="*/ 462 h 760"/>
                  <a:gd name="T8" fmla="*/ 459 w 726"/>
                  <a:gd name="T9" fmla="*/ 325 h 76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26" h="760">
                    <a:moveTo>
                      <a:pt x="715" y="250"/>
                    </a:moveTo>
                    <a:lnTo>
                      <a:pt x="725" y="0"/>
                    </a:lnTo>
                    <a:lnTo>
                      <a:pt x="0" y="384"/>
                    </a:lnTo>
                    <a:lnTo>
                      <a:pt x="662" y="759"/>
                    </a:lnTo>
                    <a:lnTo>
                      <a:pt x="672" y="535"/>
                    </a:lnTo>
                  </a:path>
                </a:pathLst>
              </a:custGeom>
              <a:noFill/>
              <a:ln w="47386" cap="flat" cmpd="sng">
                <a:solidFill>
                  <a:srgbClr val="0000FF"/>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lstStyle/>
              <a:p>
                <a:endParaRPr lang="es-CL"/>
              </a:p>
            </p:txBody>
          </p:sp>
          <p:sp>
            <p:nvSpPr>
              <p:cNvPr id="49169" name="Freeform 15"/>
              <p:cNvSpPr>
                <a:spLocks/>
              </p:cNvSpPr>
              <p:nvPr/>
            </p:nvSpPr>
            <p:spPr bwMode="auto">
              <a:xfrm>
                <a:off x="1967" y="2154"/>
                <a:ext cx="2343" cy="195"/>
              </a:xfrm>
              <a:custGeom>
                <a:avLst/>
                <a:gdLst>
                  <a:gd name="T0" fmla="*/ 0 w 2577"/>
                  <a:gd name="T1" fmla="*/ 119 h 221"/>
                  <a:gd name="T2" fmla="*/ 110 w 2577"/>
                  <a:gd name="T3" fmla="*/ 125 h 221"/>
                  <a:gd name="T4" fmla="*/ 222 w 2577"/>
                  <a:gd name="T5" fmla="*/ 130 h 221"/>
                  <a:gd name="T6" fmla="*/ 332 w 2577"/>
                  <a:gd name="T7" fmla="*/ 133 h 221"/>
                  <a:gd name="T8" fmla="*/ 443 w 2577"/>
                  <a:gd name="T9" fmla="*/ 133 h 221"/>
                  <a:gd name="T10" fmla="*/ 553 w 2577"/>
                  <a:gd name="T11" fmla="*/ 133 h 221"/>
                  <a:gd name="T12" fmla="*/ 666 w 2577"/>
                  <a:gd name="T13" fmla="*/ 130 h 221"/>
                  <a:gd name="T14" fmla="*/ 776 w 2577"/>
                  <a:gd name="T15" fmla="*/ 125 h 221"/>
                  <a:gd name="T16" fmla="*/ 887 w 2577"/>
                  <a:gd name="T17" fmla="*/ 118 h 221"/>
                  <a:gd name="T18" fmla="*/ 997 w 2577"/>
                  <a:gd name="T19" fmla="*/ 110 h 221"/>
                  <a:gd name="T20" fmla="*/ 1106 w 2577"/>
                  <a:gd name="T21" fmla="*/ 101 h 221"/>
                  <a:gd name="T22" fmla="*/ 1216 w 2577"/>
                  <a:gd name="T23" fmla="*/ 88 h 221"/>
                  <a:gd name="T24" fmla="*/ 1327 w 2577"/>
                  <a:gd name="T25" fmla="*/ 74 h 221"/>
                  <a:gd name="T26" fmla="*/ 1435 w 2577"/>
                  <a:gd name="T27" fmla="*/ 59 h 221"/>
                  <a:gd name="T28" fmla="*/ 1544 w 2577"/>
                  <a:gd name="T29" fmla="*/ 41 h 221"/>
                  <a:gd name="T30" fmla="*/ 1652 w 2577"/>
                  <a:gd name="T31" fmla="*/ 22 h 221"/>
                  <a:gd name="T32" fmla="*/ 1760 w 2577"/>
                  <a:gd name="T33" fmla="*/ 0 h 22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577" h="221">
                    <a:moveTo>
                      <a:pt x="0" y="196"/>
                    </a:moveTo>
                    <a:lnTo>
                      <a:pt x="161" y="207"/>
                    </a:lnTo>
                    <a:lnTo>
                      <a:pt x="324" y="214"/>
                    </a:lnTo>
                    <a:lnTo>
                      <a:pt x="486" y="220"/>
                    </a:lnTo>
                    <a:lnTo>
                      <a:pt x="649" y="220"/>
                    </a:lnTo>
                    <a:lnTo>
                      <a:pt x="810" y="220"/>
                    </a:lnTo>
                    <a:lnTo>
                      <a:pt x="973" y="214"/>
                    </a:lnTo>
                    <a:lnTo>
                      <a:pt x="1135" y="207"/>
                    </a:lnTo>
                    <a:lnTo>
                      <a:pt x="1298" y="195"/>
                    </a:lnTo>
                    <a:lnTo>
                      <a:pt x="1459" y="182"/>
                    </a:lnTo>
                    <a:lnTo>
                      <a:pt x="1620" y="165"/>
                    </a:lnTo>
                    <a:lnTo>
                      <a:pt x="1780" y="145"/>
                    </a:lnTo>
                    <a:lnTo>
                      <a:pt x="1941" y="122"/>
                    </a:lnTo>
                    <a:lnTo>
                      <a:pt x="2100" y="97"/>
                    </a:lnTo>
                    <a:lnTo>
                      <a:pt x="2260" y="68"/>
                    </a:lnTo>
                    <a:lnTo>
                      <a:pt x="2418" y="36"/>
                    </a:lnTo>
                    <a:lnTo>
                      <a:pt x="2576" y="0"/>
                    </a:lnTo>
                  </a:path>
                </a:pathLst>
              </a:custGeom>
              <a:noFill/>
              <a:ln w="47386" cap="flat" cmpd="sng">
                <a:solidFill>
                  <a:srgbClr val="0000FF"/>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lstStyle/>
              <a:p>
                <a:endParaRPr lang="es-CL"/>
              </a:p>
            </p:txBody>
          </p:sp>
          <p:sp>
            <p:nvSpPr>
              <p:cNvPr id="49170" name="Freeform 16"/>
              <p:cNvSpPr>
                <a:spLocks/>
              </p:cNvSpPr>
              <p:nvPr/>
            </p:nvSpPr>
            <p:spPr bwMode="auto">
              <a:xfrm>
                <a:off x="1929" y="2548"/>
                <a:ext cx="2419" cy="214"/>
              </a:xfrm>
              <a:custGeom>
                <a:avLst/>
                <a:gdLst>
                  <a:gd name="T0" fmla="*/ 1816 w 2661"/>
                  <a:gd name="T1" fmla="*/ 147 h 242"/>
                  <a:gd name="T2" fmla="*/ 1704 w 2661"/>
                  <a:gd name="T3" fmla="*/ 125 h 242"/>
                  <a:gd name="T4" fmla="*/ 1594 w 2661"/>
                  <a:gd name="T5" fmla="*/ 104 h 242"/>
                  <a:gd name="T6" fmla="*/ 1481 w 2661"/>
                  <a:gd name="T7" fmla="*/ 86 h 242"/>
                  <a:gd name="T8" fmla="*/ 1368 w 2661"/>
                  <a:gd name="T9" fmla="*/ 69 h 242"/>
                  <a:gd name="T10" fmla="*/ 1255 w 2661"/>
                  <a:gd name="T11" fmla="*/ 53 h 242"/>
                  <a:gd name="T12" fmla="*/ 1143 w 2661"/>
                  <a:gd name="T13" fmla="*/ 40 h 242"/>
                  <a:gd name="T14" fmla="*/ 1028 w 2661"/>
                  <a:gd name="T15" fmla="*/ 29 h 242"/>
                  <a:gd name="T16" fmla="*/ 915 w 2661"/>
                  <a:gd name="T17" fmla="*/ 19 h 242"/>
                  <a:gd name="T18" fmla="*/ 801 w 2661"/>
                  <a:gd name="T19" fmla="*/ 11 h 242"/>
                  <a:gd name="T20" fmla="*/ 687 w 2661"/>
                  <a:gd name="T21" fmla="*/ 6 h 242"/>
                  <a:gd name="T22" fmla="*/ 574 w 2661"/>
                  <a:gd name="T23" fmla="*/ 4 h 242"/>
                  <a:gd name="T24" fmla="*/ 459 w 2661"/>
                  <a:gd name="T25" fmla="*/ 0 h 242"/>
                  <a:gd name="T26" fmla="*/ 343 w 2661"/>
                  <a:gd name="T27" fmla="*/ 1 h 242"/>
                  <a:gd name="T28" fmla="*/ 229 w 2661"/>
                  <a:gd name="T29" fmla="*/ 4 h 242"/>
                  <a:gd name="T30" fmla="*/ 114 w 2661"/>
                  <a:gd name="T31" fmla="*/ 6 h 242"/>
                  <a:gd name="T32" fmla="*/ 0 w 2661"/>
                  <a:gd name="T33" fmla="*/ 11 h 24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661" h="242">
                    <a:moveTo>
                      <a:pt x="2660" y="241"/>
                    </a:moveTo>
                    <a:lnTo>
                      <a:pt x="2496" y="205"/>
                    </a:lnTo>
                    <a:lnTo>
                      <a:pt x="2333" y="171"/>
                    </a:lnTo>
                    <a:lnTo>
                      <a:pt x="2168" y="140"/>
                    </a:lnTo>
                    <a:lnTo>
                      <a:pt x="2004" y="112"/>
                    </a:lnTo>
                    <a:lnTo>
                      <a:pt x="1838" y="87"/>
                    </a:lnTo>
                    <a:lnTo>
                      <a:pt x="1673" y="66"/>
                    </a:lnTo>
                    <a:lnTo>
                      <a:pt x="1506" y="47"/>
                    </a:lnTo>
                    <a:lnTo>
                      <a:pt x="1341" y="31"/>
                    </a:lnTo>
                    <a:lnTo>
                      <a:pt x="1173" y="19"/>
                    </a:lnTo>
                    <a:lnTo>
                      <a:pt x="1006" y="10"/>
                    </a:lnTo>
                    <a:lnTo>
                      <a:pt x="839" y="4"/>
                    </a:lnTo>
                    <a:lnTo>
                      <a:pt x="671" y="0"/>
                    </a:lnTo>
                    <a:lnTo>
                      <a:pt x="503" y="1"/>
                    </a:lnTo>
                    <a:lnTo>
                      <a:pt x="336" y="4"/>
                    </a:lnTo>
                    <a:lnTo>
                      <a:pt x="167" y="10"/>
                    </a:lnTo>
                    <a:lnTo>
                      <a:pt x="0" y="18"/>
                    </a:lnTo>
                  </a:path>
                </a:pathLst>
              </a:custGeom>
              <a:noFill/>
              <a:ln w="47386" cap="flat" cmpd="sng">
                <a:solidFill>
                  <a:srgbClr val="0000FF"/>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lstStyle/>
              <a:p>
                <a:endParaRPr lang="es-CL"/>
              </a:p>
            </p:txBody>
          </p:sp>
        </p:grpSp>
        <p:grpSp>
          <p:nvGrpSpPr>
            <p:cNvPr id="49162" name="Group 17"/>
            <p:cNvGrpSpPr>
              <a:grpSpLocks/>
            </p:cNvGrpSpPr>
            <p:nvPr/>
          </p:nvGrpSpPr>
          <p:grpSpPr bwMode="auto">
            <a:xfrm>
              <a:off x="5029200" y="4781550"/>
              <a:ext cx="3155950" cy="1166813"/>
              <a:chOff x="191" y="2337"/>
              <a:chExt cx="3860" cy="736"/>
            </a:xfrm>
          </p:grpSpPr>
          <p:sp>
            <p:nvSpPr>
              <p:cNvPr id="49165" name="Freeform 18"/>
              <p:cNvSpPr>
                <a:spLocks/>
              </p:cNvSpPr>
              <p:nvPr/>
            </p:nvSpPr>
            <p:spPr bwMode="auto">
              <a:xfrm>
                <a:off x="191" y="2337"/>
                <a:ext cx="583" cy="736"/>
              </a:xfrm>
              <a:custGeom>
                <a:avLst/>
                <a:gdLst>
                  <a:gd name="T0" fmla="*/ 425 w 641"/>
                  <a:gd name="T1" fmla="*/ 131 h 834"/>
                  <a:gd name="T2" fmla="*/ 425 w 641"/>
                  <a:gd name="T3" fmla="*/ 0 h 834"/>
                  <a:gd name="T4" fmla="*/ 0 w 641"/>
                  <a:gd name="T5" fmla="*/ 295 h 834"/>
                  <a:gd name="T6" fmla="*/ 437 w 641"/>
                  <a:gd name="T7" fmla="*/ 506 h 834"/>
                  <a:gd name="T8" fmla="*/ 437 w 641"/>
                  <a:gd name="T9" fmla="*/ 342 h 83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1" h="834">
                    <a:moveTo>
                      <a:pt x="621" y="217"/>
                    </a:moveTo>
                    <a:lnTo>
                      <a:pt x="621" y="0"/>
                    </a:lnTo>
                    <a:lnTo>
                      <a:pt x="0" y="487"/>
                    </a:lnTo>
                    <a:lnTo>
                      <a:pt x="640" y="833"/>
                    </a:lnTo>
                    <a:lnTo>
                      <a:pt x="640" y="563"/>
                    </a:lnTo>
                  </a:path>
                </a:pathLst>
              </a:custGeom>
              <a:noFill/>
              <a:ln w="47386" cap="flat" cmpd="sng">
                <a:solidFill>
                  <a:srgbClr val="0000FF"/>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lstStyle/>
              <a:p>
                <a:endParaRPr lang="es-CL"/>
              </a:p>
            </p:txBody>
          </p:sp>
          <p:sp>
            <p:nvSpPr>
              <p:cNvPr id="49166" name="Freeform 19"/>
              <p:cNvSpPr>
                <a:spLocks/>
              </p:cNvSpPr>
              <p:nvPr/>
            </p:nvSpPr>
            <p:spPr bwMode="auto">
              <a:xfrm>
                <a:off x="787" y="2549"/>
                <a:ext cx="3264" cy="308"/>
              </a:xfrm>
              <a:custGeom>
                <a:avLst/>
                <a:gdLst>
                  <a:gd name="T0" fmla="*/ 0 w 3590"/>
                  <a:gd name="T1" fmla="*/ 198 h 349"/>
                  <a:gd name="T2" fmla="*/ 5 w 3590"/>
                  <a:gd name="T3" fmla="*/ 199 h 349"/>
                  <a:gd name="T4" fmla="*/ 23 w 3590"/>
                  <a:gd name="T5" fmla="*/ 199 h 349"/>
                  <a:gd name="T6" fmla="*/ 52 w 3590"/>
                  <a:gd name="T7" fmla="*/ 200 h 349"/>
                  <a:gd name="T8" fmla="*/ 90 w 3590"/>
                  <a:gd name="T9" fmla="*/ 202 h 349"/>
                  <a:gd name="T10" fmla="*/ 135 w 3590"/>
                  <a:gd name="T11" fmla="*/ 204 h 349"/>
                  <a:gd name="T12" fmla="*/ 186 w 3590"/>
                  <a:gd name="T13" fmla="*/ 205 h 349"/>
                  <a:gd name="T14" fmla="*/ 244 w 3590"/>
                  <a:gd name="T15" fmla="*/ 207 h 349"/>
                  <a:gd name="T16" fmla="*/ 305 w 3590"/>
                  <a:gd name="T17" fmla="*/ 208 h 349"/>
                  <a:gd name="T18" fmla="*/ 366 w 3590"/>
                  <a:gd name="T19" fmla="*/ 209 h 349"/>
                  <a:gd name="T20" fmla="*/ 430 w 3590"/>
                  <a:gd name="T21" fmla="*/ 210 h 349"/>
                  <a:gd name="T22" fmla="*/ 493 w 3590"/>
                  <a:gd name="T23" fmla="*/ 211 h 349"/>
                  <a:gd name="T24" fmla="*/ 553 w 3590"/>
                  <a:gd name="T25" fmla="*/ 211 h 349"/>
                  <a:gd name="T26" fmla="*/ 609 w 3590"/>
                  <a:gd name="T27" fmla="*/ 211 h 349"/>
                  <a:gd name="T28" fmla="*/ 663 w 3590"/>
                  <a:gd name="T29" fmla="*/ 209 h 349"/>
                  <a:gd name="T30" fmla="*/ 708 w 3590"/>
                  <a:gd name="T31" fmla="*/ 208 h 349"/>
                  <a:gd name="T32" fmla="*/ 749 w 3590"/>
                  <a:gd name="T33" fmla="*/ 204 h 349"/>
                  <a:gd name="T34" fmla="*/ 789 w 3590"/>
                  <a:gd name="T35" fmla="*/ 199 h 349"/>
                  <a:gd name="T36" fmla="*/ 835 w 3590"/>
                  <a:gd name="T37" fmla="*/ 193 h 349"/>
                  <a:gd name="T38" fmla="*/ 884 w 3590"/>
                  <a:gd name="T39" fmla="*/ 184 h 349"/>
                  <a:gd name="T40" fmla="*/ 936 w 3590"/>
                  <a:gd name="T41" fmla="*/ 173 h 349"/>
                  <a:gd name="T42" fmla="*/ 988 w 3590"/>
                  <a:gd name="T43" fmla="*/ 162 h 349"/>
                  <a:gd name="T44" fmla="*/ 1044 w 3590"/>
                  <a:gd name="T45" fmla="*/ 148 h 349"/>
                  <a:gd name="T46" fmla="*/ 1101 w 3590"/>
                  <a:gd name="T47" fmla="*/ 135 h 349"/>
                  <a:gd name="T48" fmla="*/ 1159 w 3590"/>
                  <a:gd name="T49" fmla="*/ 121 h 349"/>
                  <a:gd name="T50" fmla="*/ 1216 w 3590"/>
                  <a:gd name="T51" fmla="*/ 108 h 349"/>
                  <a:gd name="T52" fmla="*/ 1271 w 3590"/>
                  <a:gd name="T53" fmla="*/ 94 h 349"/>
                  <a:gd name="T54" fmla="*/ 1327 w 3590"/>
                  <a:gd name="T55" fmla="*/ 80 h 349"/>
                  <a:gd name="T56" fmla="*/ 1380 w 3590"/>
                  <a:gd name="T57" fmla="*/ 68 h 349"/>
                  <a:gd name="T58" fmla="*/ 1433 w 3590"/>
                  <a:gd name="T59" fmla="*/ 56 h 349"/>
                  <a:gd name="T60" fmla="*/ 1481 w 3590"/>
                  <a:gd name="T61" fmla="*/ 48 h 349"/>
                  <a:gd name="T62" fmla="*/ 1527 w 3590"/>
                  <a:gd name="T63" fmla="*/ 39 h 349"/>
                  <a:gd name="T64" fmla="*/ 1569 w 3590"/>
                  <a:gd name="T65" fmla="*/ 34 h 349"/>
                  <a:gd name="T66" fmla="*/ 1615 w 3590"/>
                  <a:gd name="T67" fmla="*/ 30 h 349"/>
                  <a:gd name="T68" fmla="*/ 1669 w 3590"/>
                  <a:gd name="T69" fmla="*/ 25 h 349"/>
                  <a:gd name="T70" fmla="*/ 1731 w 3590"/>
                  <a:gd name="T71" fmla="*/ 21 h 349"/>
                  <a:gd name="T72" fmla="*/ 1798 w 3590"/>
                  <a:gd name="T73" fmla="*/ 17 h 349"/>
                  <a:gd name="T74" fmla="*/ 1870 w 3590"/>
                  <a:gd name="T75" fmla="*/ 15 h 349"/>
                  <a:gd name="T76" fmla="*/ 1944 w 3590"/>
                  <a:gd name="T77" fmla="*/ 11 h 349"/>
                  <a:gd name="T78" fmla="*/ 2018 w 3590"/>
                  <a:gd name="T79" fmla="*/ 9 h 349"/>
                  <a:gd name="T80" fmla="*/ 2092 w 3590"/>
                  <a:gd name="T81" fmla="*/ 8 h 349"/>
                  <a:gd name="T82" fmla="*/ 2163 w 3590"/>
                  <a:gd name="T83" fmla="*/ 6 h 349"/>
                  <a:gd name="T84" fmla="*/ 2230 w 3590"/>
                  <a:gd name="T85" fmla="*/ 4 h 349"/>
                  <a:gd name="T86" fmla="*/ 2290 w 3590"/>
                  <a:gd name="T87" fmla="*/ 4 h 349"/>
                  <a:gd name="T88" fmla="*/ 2345 w 3590"/>
                  <a:gd name="T89" fmla="*/ 3 h 349"/>
                  <a:gd name="T90" fmla="*/ 2389 w 3590"/>
                  <a:gd name="T91" fmla="*/ 3 h 349"/>
                  <a:gd name="T92" fmla="*/ 2423 w 3590"/>
                  <a:gd name="T93" fmla="*/ 2 h 349"/>
                  <a:gd name="T94" fmla="*/ 2445 w 3590"/>
                  <a:gd name="T95" fmla="*/ 2 h 349"/>
                  <a:gd name="T96" fmla="*/ 2453 w 3590"/>
                  <a:gd name="T97" fmla="*/ 0 h 34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3590" h="349">
                    <a:moveTo>
                      <a:pt x="0" y="326"/>
                    </a:moveTo>
                    <a:lnTo>
                      <a:pt x="8" y="327"/>
                    </a:lnTo>
                    <a:lnTo>
                      <a:pt x="34" y="328"/>
                    </a:lnTo>
                    <a:lnTo>
                      <a:pt x="76" y="330"/>
                    </a:lnTo>
                    <a:lnTo>
                      <a:pt x="132" y="333"/>
                    </a:lnTo>
                    <a:lnTo>
                      <a:pt x="198" y="336"/>
                    </a:lnTo>
                    <a:lnTo>
                      <a:pt x="274" y="338"/>
                    </a:lnTo>
                    <a:lnTo>
                      <a:pt x="357" y="341"/>
                    </a:lnTo>
                    <a:lnTo>
                      <a:pt x="446" y="343"/>
                    </a:lnTo>
                    <a:lnTo>
                      <a:pt x="536" y="345"/>
                    </a:lnTo>
                    <a:lnTo>
                      <a:pt x="629" y="347"/>
                    </a:lnTo>
                    <a:lnTo>
                      <a:pt x="720" y="348"/>
                    </a:lnTo>
                    <a:lnTo>
                      <a:pt x="809" y="348"/>
                    </a:lnTo>
                    <a:lnTo>
                      <a:pt x="892" y="348"/>
                    </a:lnTo>
                    <a:lnTo>
                      <a:pt x="970" y="345"/>
                    </a:lnTo>
                    <a:lnTo>
                      <a:pt x="1037" y="342"/>
                    </a:lnTo>
                    <a:lnTo>
                      <a:pt x="1095" y="337"/>
                    </a:lnTo>
                    <a:lnTo>
                      <a:pt x="1155" y="329"/>
                    </a:lnTo>
                    <a:lnTo>
                      <a:pt x="1222" y="318"/>
                    </a:lnTo>
                    <a:lnTo>
                      <a:pt x="1293" y="303"/>
                    </a:lnTo>
                    <a:lnTo>
                      <a:pt x="1369" y="285"/>
                    </a:lnTo>
                    <a:lnTo>
                      <a:pt x="1446" y="266"/>
                    </a:lnTo>
                    <a:lnTo>
                      <a:pt x="1528" y="244"/>
                    </a:lnTo>
                    <a:lnTo>
                      <a:pt x="1611" y="222"/>
                    </a:lnTo>
                    <a:lnTo>
                      <a:pt x="1696" y="199"/>
                    </a:lnTo>
                    <a:lnTo>
                      <a:pt x="1779" y="177"/>
                    </a:lnTo>
                    <a:lnTo>
                      <a:pt x="1861" y="154"/>
                    </a:lnTo>
                    <a:lnTo>
                      <a:pt x="1942" y="133"/>
                    </a:lnTo>
                    <a:lnTo>
                      <a:pt x="2021" y="112"/>
                    </a:lnTo>
                    <a:lnTo>
                      <a:pt x="2096" y="94"/>
                    </a:lnTo>
                    <a:lnTo>
                      <a:pt x="2168" y="78"/>
                    </a:lnTo>
                    <a:lnTo>
                      <a:pt x="2234" y="65"/>
                    </a:lnTo>
                    <a:lnTo>
                      <a:pt x="2297" y="55"/>
                    </a:lnTo>
                    <a:lnTo>
                      <a:pt x="2362" y="49"/>
                    </a:lnTo>
                    <a:lnTo>
                      <a:pt x="2443" y="41"/>
                    </a:lnTo>
                    <a:lnTo>
                      <a:pt x="2533" y="35"/>
                    </a:lnTo>
                    <a:lnTo>
                      <a:pt x="2632" y="28"/>
                    </a:lnTo>
                    <a:lnTo>
                      <a:pt x="2737" y="24"/>
                    </a:lnTo>
                    <a:lnTo>
                      <a:pt x="2844" y="19"/>
                    </a:lnTo>
                    <a:lnTo>
                      <a:pt x="2954" y="15"/>
                    </a:lnTo>
                    <a:lnTo>
                      <a:pt x="3062" y="12"/>
                    </a:lnTo>
                    <a:lnTo>
                      <a:pt x="3165" y="10"/>
                    </a:lnTo>
                    <a:lnTo>
                      <a:pt x="3264" y="7"/>
                    </a:lnTo>
                    <a:lnTo>
                      <a:pt x="3352" y="5"/>
                    </a:lnTo>
                    <a:lnTo>
                      <a:pt x="3432" y="3"/>
                    </a:lnTo>
                    <a:lnTo>
                      <a:pt x="3497" y="3"/>
                    </a:lnTo>
                    <a:lnTo>
                      <a:pt x="3546" y="2"/>
                    </a:lnTo>
                    <a:lnTo>
                      <a:pt x="3578" y="2"/>
                    </a:lnTo>
                    <a:lnTo>
                      <a:pt x="3589" y="0"/>
                    </a:lnTo>
                  </a:path>
                </a:pathLst>
              </a:custGeom>
              <a:noFill/>
              <a:ln w="47386" cap="flat" cmpd="sng">
                <a:solidFill>
                  <a:srgbClr val="0000FF"/>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lstStyle/>
              <a:p>
                <a:endParaRPr lang="es-CL"/>
              </a:p>
            </p:txBody>
          </p:sp>
          <p:sp>
            <p:nvSpPr>
              <p:cNvPr id="49167" name="Freeform 20"/>
              <p:cNvSpPr>
                <a:spLocks/>
              </p:cNvSpPr>
              <p:nvPr/>
            </p:nvSpPr>
            <p:spPr bwMode="auto">
              <a:xfrm flipV="1">
                <a:off x="736" y="2533"/>
                <a:ext cx="3264" cy="308"/>
              </a:xfrm>
              <a:custGeom>
                <a:avLst/>
                <a:gdLst>
                  <a:gd name="T0" fmla="*/ 0 w 3590"/>
                  <a:gd name="T1" fmla="*/ 198 h 349"/>
                  <a:gd name="T2" fmla="*/ 5 w 3590"/>
                  <a:gd name="T3" fmla="*/ 199 h 349"/>
                  <a:gd name="T4" fmla="*/ 23 w 3590"/>
                  <a:gd name="T5" fmla="*/ 199 h 349"/>
                  <a:gd name="T6" fmla="*/ 52 w 3590"/>
                  <a:gd name="T7" fmla="*/ 200 h 349"/>
                  <a:gd name="T8" fmla="*/ 90 w 3590"/>
                  <a:gd name="T9" fmla="*/ 202 h 349"/>
                  <a:gd name="T10" fmla="*/ 135 w 3590"/>
                  <a:gd name="T11" fmla="*/ 204 h 349"/>
                  <a:gd name="T12" fmla="*/ 186 w 3590"/>
                  <a:gd name="T13" fmla="*/ 205 h 349"/>
                  <a:gd name="T14" fmla="*/ 244 w 3590"/>
                  <a:gd name="T15" fmla="*/ 207 h 349"/>
                  <a:gd name="T16" fmla="*/ 305 w 3590"/>
                  <a:gd name="T17" fmla="*/ 208 h 349"/>
                  <a:gd name="T18" fmla="*/ 366 w 3590"/>
                  <a:gd name="T19" fmla="*/ 209 h 349"/>
                  <a:gd name="T20" fmla="*/ 430 w 3590"/>
                  <a:gd name="T21" fmla="*/ 210 h 349"/>
                  <a:gd name="T22" fmla="*/ 493 w 3590"/>
                  <a:gd name="T23" fmla="*/ 211 h 349"/>
                  <a:gd name="T24" fmla="*/ 553 w 3590"/>
                  <a:gd name="T25" fmla="*/ 211 h 349"/>
                  <a:gd name="T26" fmla="*/ 609 w 3590"/>
                  <a:gd name="T27" fmla="*/ 211 h 349"/>
                  <a:gd name="T28" fmla="*/ 663 w 3590"/>
                  <a:gd name="T29" fmla="*/ 209 h 349"/>
                  <a:gd name="T30" fmla="*/ 708 w 3590"/>
                  <a:gd name="T31" fmla="*/ 208 h 349"/>
                  <a:gd name="T32" fmla="*/ 749 w 3590"/>
                  <a:gd name="T33" fmla="*/ 204 h 349"/>
                  <a:gd name="T34" fmla="*/ 789 w 3590"/>
                  <a:gd name="T35" fmla="*/ 199 h 349"/>
                  <a:gd name="T36" fmla="*/ 835 w 3590"/>
                  <a:gd name="T37" fmla="*/ 193 h 349"/>
                  <a:gd name="T38" fmla="*/ 884 w 3590"/>
                  <a:gd name="T39" fmla="*/ 184 h 349"/>
                  <a:gd name="T40" fmla="*/ 936 w 3590"/>
                  <a:gd name="T41" fmla="*/ 173 h 349"/>
                  <a:gd name="T42" fmla="*/ 988 w 3590"/>
                  <a:gd name="T43" fmla="*/ 162 h 349"/>
                  <a:gd name="T44" fmla="*/ 1044 w 3590"/>
                  <a:gd name="T45" fmla="*/ 148 h 349"/>
                  <a:gd name="T46" fmla="*/ 1101 w 3590"/>
                  <a:gd name="T47" fmla="*/ 135 h 349"/>
                  <a:gd name="T48" fmla="*/ 1159 w 3590"/>
                  <a:gd name="T49" fmla="*/ 121 h 349"/>
                  <a:gd name="T50" fmla="*/ 1216 w 3590"/>
                  <a:gd name="T51" fmla="*/ 108 h 349"/>
                  <a:gd name="T52" fmla="*/ 1271 w 3590"/>
                  <a:gd name="T53" fmla="*/ 94 h 349"/>
                  <a:gd name="T54" fmla="*/ 1327 w 3590"/>
                  <a:gd name="T55" fmla="*/ 80 h 349"/>
                  <a:gd name="T56" fmla="*/ 1380 w 3590"/>
                  <a:gd name="T57" fmla="*/ 68 h 349"/>
                  <a:gd name="T58" fmla="*/ 1433 w 3590"/>
                  <a:gd name="T59" fmla="*/ 56 h 349"/>
                  <a:gd name="T60" fmla="*/ 1481 w 3590"/>
                  <a:gd name="T61" fmla="*/ 48 h 349"/>
                  <a:gd name="T62" fmla="*/ 1527 w 3590"/>
                  <a:gd name="T63" fmla="*/ 39 h 349"/>
                  <a:gd name="T64" fmla="*/ 1569 w 3590"/>
                  <a:gd name="T65" fmla="*/ 34 h 349"/>
                  <a:gd name="T66" fmla="*/ 1615 w 3590"/>
                  <a:gd name="T67" fmla="*/ 30 h 349"/>
                  <a:gd name="T68" fmla="*/ 1669 w 3590"/>
                  <a:gd name="T69" fmla="*/ 25 h 349"/>
                  <a:gd name="T70" fmla="*/ 1731 w 3590"/>
                  <a:gd name="T71" fmla="*/ 21 h 349"/>
                  <a:gd name="T72" fmla="*/ 1798 w 3590"/>
                  <a:gd name="T73" fmla="*/ 17 h 349"/>
                  <a:gd name="T74" fmla="*/ 1870 w 3590"/>
                  <a:gd name="T75" fmla="*/ 15 h 349"/>
                  <a:gd name="T76" fmla="*/ 1944 w 3590"/>
                  <a:gd name="T77" fmla="*/ 11 h 349"/>
                  <a:gd name="T78" fmla="*/ 2018 w 3590"/>
                  <a:gd name="T79" fmla="*/ 9 h 349"/>
                  <a:gd name="T80" fmla="*/ 2092 w 3590"/>
                  <a:gd name="T81" fmla="*/ 8 h 349"/>
                  <a:gd name="T82" fmla="*/ 2163 w 3590"/>
                  <a:gd name="T83" fmla="*/ 6 h 349"/>
                  <a:gd name="T84" fmla="*/ 2230 w 3590"/>
                  <a:gd name="T85" fmla="*/ 4 h 349"/>
                  <a:gd name="T86" fmla="*/ 2290 w 3590"/>
                  <a:gd name="T87" fmla="*/ 4 h 349"/>
                  <a:gd name="T88" fmla="*/ 2345 w 3590"/>
                  <a:gd name="T89" fmla="*/ 3 h 349"/>
                  <a:gd name="T90" fmla="*/ 2389 w 3590"/>
                  <a:gd name="T91" fmla="*/ 3 h 349"/>
                  <a:gd name="T92" fmla="*/ 2423 w 3590"/>
                  <a:gd name="T93" fmla="*/ 2 h 349"/>
                  <a:gd name="T94" fmla="*/ 2445 w 3590"/>
                  <a:gd name="T95" fmla="*/ 2 h 349"/>
                  <a:gd name="T96" fmla="*/ 2453 w 3590"/>
                  <a:gd name="T97" fmla="*/ 0 h 34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3590" h="349">
                    <a:moveTo>
                      <a:pt x="0" y="326"/>
                    </a:moveTo>
                    <a:lnTo>
                      <a:pt x="8" y="327"/>
                    </a:lnTo>
                    <a:lnTo>
                      <a:pt x="34" y="328"/>
                    </a:lnTo>
                    <a:lnTo>
                      <a:pt x="76" y="330"/>
                    </a:lnTo>
                    <a:lnTo>
                      <a:pt x="132" y="333"/>
                    </a:lnTo>
                    <a:lnTo>
                      <a:pt x="198" y="336"/>
                    </a:lnTo>
                    <a:lnTo>
                      <a:pt x="274" y="338"/>
                    </a:lnTo>
                    <a:lnTo>
                      <a:pt x="357" y="341"/>
                    </a:lnTo>
                    <a:lnTo>
                      <a:pt x="446" y="343"/>
                    </a:lnTo>
                    <a:lnTo>
                      <a:pt x="536" y="345"/>
                    </a:lnTo>
                    <a:lnTo>
                      <a:pt x="629" y="347"/>
                    </a:lnTo>
                    <a:lnTo>
                      <a:pt x="720" y="348"/>
                    </a:lnTo>
                    <a:lnTo>
                      <a:pt x="809" y="348"/>
                    </a:lnTo>
                    <a:lnTo>
                      <a:pt x="892" y="348"/>
                    </a:lnTo>
                    <a:lnTo>
                      <a:pt x="970" y="345"/>
                    </a:lnTo>
                    <a:lnTo>
                      <a:pt x="1037" y="342"/>
                    </a:lnTo>
                    <a:lnTo>
                      <a:pt x="1095" y="337"/>
                    </a:lnTo>
                    <a:lnTo>
                      <a:pt x="1155" y="329"/>
                    </a:lnTo>
                    <a:lnTo>
                      <a:pt x="1222" y="318"/>
                    </a:lnTo>
                    <a:lnTo>
                      <a:pt x="1293" y="303"/>
                    </a:lnTo>
                    <a:lnTo>
                      <a:pt x="1369" y="285"/>
                    </a:lnTo>
                    <a:lnTo>
                      <a:pt x="1446" y="266"/>
                    </a:lnTo>
                    <a:lnTo>
                      <a:pt x="1528" y="244"/>
                    </a:lnTo>
                    <a:lnTo>
                      <a:pt x="1611" y="222"/>
                    </a:lnTo>
                    <a:lnTo>
                      <a:pt x="1696" y="199"/>
                    </a:lnTo>
                    <a:lnTo>
                      <a:pt x="1779" y="177"/>
                    </a:lnTo>
                    <a:lnTo>
                      <a:pt x="1861" y="154"/>
                    </a:lnTo>
                    <a:lnTo>
                      <a:pt x="1942" y="133"/>
                    </a:lnTo>
                    <a:lnTo>
                      <a:pt x="2021" y="112"/>
                    </a:lnTo>
                    <a:lnTo>
                      <a:pt x="2096" y="94"/>
                    </a:lnTo>
                    <a:lnTo>
                      <a:pt x="2168" y="78"/>
                    </a:lnTo>
                    <a:lnTo>
                      <a:pt x="2234" y="65"/>
                    </a:lnTo>
                    <a:lnTo>
                      <a:pt x="2297" y="55"/>
                    </a:lnTo>
                    <a:lnTo>
                      <a:pt x="2362" y="49"/>
                    </a:lnTo>
                    <a:lnTo>
                      <a:pt x="2443" y="41"/>
                    </a:lnTo>
                    <a:lnTo>
                      <a:pt x="2533" y="35"/>
                    </a:lnTo>
                    <a:lnTo>
                      <a:pt x="2632" y="28"/>
                    </a:lnTo>
                    <a:lnTo>
                      <a:pt x="2737" y="24"/>
                    </a:lnTo>
                    <a:lnTo>
                      <a:pt x="2844" y="19"/>
                    </a:lnTo>
                    <a:lnTo>
                      <a:pt x="2954" y="15"/>
                    </a:lnTo>
                    <a:lnTo>
                      <a:pt x="3062" y="12"/>
                    </a:lnTo>
                    <a:lnTo>
                      <a:pt x="3165" y="10"/>
                    </a:lnTo>
                    <a:lnTo>
                      <a:pt x="3264" y="7"/>
                    </a:lnTo>
                    <a:lnTo>
                      <a:pt x="3352" y="5"/>
                    </a:lnTo>
                    <a:lnTo>
                      <a:pt x="3432" y="3"/>
                    </a:lnTo>
                    <a:lnTo>
                      <a:pt x="3497" y="3"/>
                    </a:lnTo>
                    <a:lnTo>
                      <a:pt x="3546" y="2"/>
                    </a:lnTo>
                    <a:lnTo>
                      <a:pt x="3578" y="2"/>
                    </a:lnTo>
                    <a:lnTo>
                      <a:pt x="3589" y="0"/>
                    </a:lnTo>
                  </a:path>
                </a:pathLst>
              </a:custGeom>
              <a:noFill/>
              <a:ln w="47386" cap="flat" cmpd="sng">
                <a:solidFill>
                  <a:srgbClr val="0000FF"/>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lstStyle/>
              <a:p>
                <a:endParaRPr lang="es-CL"/>
              </a:p>
            </p:txBody>
          </p:sp>
        </p:grpSp>
        <p:sp>
          <p:nvSpPr>
            <p:cNvPr id="49163" name="Rectangle 21"/>
            <p:cNvSpPr>
              <a:spLocks noChangeArrowheads="1"/>
            </p:cNvSpPr>
            <p:nvPr/>
          </p:nvSpPr>
          <p:spPr bwMode="auto">
            <a:xfrm>
              <a:off x="1828800" y="1150879"/>
              <a:ext cx="1380302" cy="8673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45791" dir="3378596"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s-CL">
                  <a:solidFill>
                    <a:schemeClr val="bg2"/>
                  </a:solidFill>
                </a:rPr>
                <a:t>ENEMIGO</a:t>
              </a:r>
            </a:p>
          </p:txBody>
        </p:sp>
        <p:sp>
          <p:nvSpPr>
            <p:cNvPr id="49164" name="Rectangle 23"/>
            <p:cNvSpPr>
              <a:spLocks noChangeArrowheads="1"/>
            </p:cNvSpPr>
            <p:nvPr/>
          </p:nvSpPr>
          <p:spPr bwMode="auto">
            <a:xfrm>
              <a:off x="5815012" y="1129058"/>
              <a:ext cx="2088506" cy="8673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45791" dir="3378596"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s-CL">
                  <a:solidFill>
                    <a:schemeClr val="bg2"/>
                  </a:solidFill>
                </a:rPr>
                <a:t>FZAS. PROPIAS</a:t>
              </a:r>
            </a:p>
          </p:txBody>
        </p:sp>
      </p:grpSp>
    </p:spTree>
    <p:extLst>
      <p:ext uri="{BB962C8B-B14F-4D97-AF65-F5344CB8AC3E}">
        <p14:creationId xmlns:p14="http://schemas.microsoft.com/office/powerpoint/2010/main" val="66908581"/>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ext Box 4"/>
          <p:cNvSpPr txBox="1">
            <a:spLocks noChangeArrowheads="1"/>
          </p:cNvSpPr>
          <p:nvPr/>
        </p:nvSpPr>
        <p:spPr bwMode="auto">
          <a:xfrm>
            <a:off x="2063751" y="531814"/>
            <a:ext cx="8208963" cy="376237"/>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s-ES" altLang="es-CL">
                <a:solidFill>
                  <a:schemeClr val="accent2"/>
                </a:solidFill>
              </a:rPr>
              <a:t>UT Nº 3. INTELIGENCIA DEL CAMPO DE BATALLA</a:t>
            </a:r>
          </a:p>
        </p:txBody>
      </p:sp>
      <p:graphicFrame>
        <p:nvGraphicFramePr>
          <p:cNvPr id="50179" name="Object 5"/>
          <p:cNvGraphicFramePr>
            <a:graphicFrameLocks noChangeAspect="1"/>
          </p:cNvGraphicFramePr>
          <p:nvPr/>
        </p:nvGraphicFramePr>
        <p:xfrm>
          <a:off x="3281363" y="1341438"/>
          <a:ext cx="5694362" cy="4271962"/>
        </p:xfrm>
        <a:graphic>
          <a:graphicData uri="http://schemas.openxmlformats.org/presentationml/2006/ole">
            <mc:AlternateContent xmlns:mc="http://schemas.openxmlformats.org/markup-compatibility/2006">
              <mc:Choice xmlns:v="urn:schemas-microsoft-com:vml" Requires="v">
                <p:oleObj spid="_x0000_s6146" name="Diapositiva" r:id="rId3" imgW="4571967" imgH="3429060" progId="PowerPoint.Slide.8">
                  <p:embed/>
                </p:oleObj>
              </mc:Choice>
              <mc:Fallback>
                <p:oleObj name="Diapositiva" r:id="rId3" imgW="4571967" imgH="3429060" progId="PowerPoint.Slide.8">
                  <p:embed/>
                  <p:pic>
                    <p:nvPicPr>
                      <p:cNvPr id="50179"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1363" y="1341438"/>
                        <a:ext cx="5694362" cy="427196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0180" name="Text Box 6"/>
          <p:cNvSpPr txBox="1">
            <a:spLocks noChangeArrowheads="1"/>
          </p:cNvSpPr>
          <p:nvPr/>
        </p:nvSpPr>
        <p:spPr bwMode="auto">
          <a:xfrm>
            <a:off x="3287713" y="5819776"/>
            <a:ext cx="5688012" cy="346075"/>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s-ES" altLang="es-CL" sz="1600">
                <a:solidFill>
                  <a:schemeClr val="accent2"/>
                </a:solidFill>
              </a:rPr>
              <a:t>CALCO DE AVENIDAS DE APROXIMACIÓN</a:t>
            </a:r>
          </a:p>
        </p:txBody>
      </p:sp>
    </p:spTree>
    <p:extLst>
      <p:ext uri="{BB962C8B-B14F-4D97-AF65-F5344CB8AC3E}">
        <p14:creationId xmlns:p14="http://schemas.microsoft.com/office/powerpoint/2010/main" val="186902688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202" name="170 Grupo"/>
          <p:cNvGrpSpPr>
            <a:grpSpLocks/>
          </p:cNvGrpSpPr>
          <p:nvPr/>
        </p:nvGrpSpPr>
        <p:grpSpPr bwMode="auto">
          <a:xfrm>
            <a:off x="2881314" y="331789"/>
            <a:ext cx="6429375" cy="6332537"/>
            <a:chOff x="1357290" y="330655"/>
            <a:chExt cx="6429375" cy="6332672"/>
          </a:xfrm>
        </p:grpSpPr>
        <p:grpSp>
          <p:nvGrpSpPr>
            <p:cNvPr id="51213" name="68 Grupo"/>
            <p:cNvGrpSpPr>
              <a:grpSpLocks/>
            </p:cNvGrpSpPr>
            <p:nvPr/>
          </p:nvGrpSpPr>
          <p:grpSpPr bwMode="auto">
            <a:xfrm>
              <a:off x="1357290" y="330655"/>
              <a:ext cx="6429375" cy="6332672"/>
              <a:chOff x="1357290" y="330655"/>
              <a:chExt cx="6429375" cy="6332672"/>
            </a:xfrm>
          </p:grpSpPr>
          <p:grpSp>
            <p:nvGrpSpPr>
              <p:cNvPr id="51329" name="40 Grupo"/>
              <p:cNvGrpSpPr>
                <a:grpSpLocks/>
              </p:cNvGrpSpPr>
              <p:nvPr/>
            </p:nvGrpSpPr>
            <p:grpSpPr bwMode="auto">
              <a:xfrm>
                <a:off x="1357290" y="330655"/>
                <a:ext cx="6429375" cy="6332672"/>
                <a:chOff x="1357290" y="330655"/>
                <a:chExt cx="6429375" cy="6332672"/>
              </a:xfrm>
            </p:grpSpPr>
            <p:pic>
              <p:nvPicPr>
                <p:cNvPr id="2" name="1 Imagen" descr="1.JPG"/>
                <p:cNvPicPr>
                  <a:picLocks noChangeAspect="1"/>
                </p:cNvPicPr>
                <p:nvPr/>
              </p:nvPicPr>
              <p:blipFill>
                <a:blip r:embed="rId2" cstate="print">
                  <a:clrChange>
                    <a:clrFrom>
                      <a:srgbClr val="A29197"/>
                    </a:clrFrom>
                    <a:clrTo>
                      <a:srgbClr val="A29197">
                        <a:alpha val="0"/>
                      </a:srgbClr>
                    </a:clrTo>
                  </a:clrChange>
                </a:blip>
                <a:stretch>
                  <a:fillRect/>
                </a:stretch>
              </p:blipFill>
              <p:spPr>
                <a:xfrm>
                  <a:off x="1357290" y="357166"/>
                  <a:ext cx="6429375" cy="6200775"/>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grpSp>
              <p:nvGrpSpPr>
                <p:cNvPr id="51361" name="13 Grupo"/>
                <p:cNvGrpSpPr>
                  <a:grpSpLocks/>
                </p:cNvGrpSpPr>
                <p:nvPr/>
              </p:nvGrpSpPr>
              <p:grpSpPr bwMode="auto">
                <a:xfrm>
                  <a:off x="1367606" y="330655"/>
                  <a:ext cx="6342872" cy="6332672"/>
                  <a:chOff x="1367606" y="330655"/>
                  <a:chExt cx="6342872" cy="6332672"/>
                </a:xfrm>
              </p:grpSpPr>
              <p:sp>
                <p:nvSpPr>
                  <p:cNvPr id="5" name="4 Forma libre"/>
                  <p:cNvSpPr/>
                  <p:nvPr/>
                </p:nvSpPr>
                <p:spPr>
                  <a:xfrm>
                    <a:off x="3214678" y="428604"/>
                    <a:ext cx="4495800" cy="6099650"/>
                  </a:xfrm>
                  <a:custGeom>
                    <a:avLst/>
                    <a:gdLst>
                      <a:gd name="connsiteX0" fmla="*/ 2984500 w 4495800"/>
                      <a:gd name="connsiteY0" fmla="*/ 3650 h 6099650"/>
                      <a:gd name="connsiteX1" fmla="*/ 3022600 w 4495800"/>
                      <a:gd name="connsiteY1" fmla="*/ 41750 h 6099650"/>
                      <a:gd name="connsiteX2" fmla="*/ 3060700 w 4495800"/>
                      <a:gd name="connsiteY2" fmla="*/ 54450 h 6099650"/>
                      <a:gd name="connsiteX3" fmla="*/ 3086100 w 4495800"/>
                      <a:gd name="connsiteY3" fmla="*/ 92550 h 6099650"/>
                      <a:gd name="connsiteX4" fmla="*/ 3073400 w 4495800"/>
                      <a:gd name="connsiteY4" fmla="*/ 321150 h 6099650"/>
                      <a:gd name="connsiteX5" fmla="*/ 2870200 w 4495800"/>
                      <a:gd name="connsiteY5" fmla="*/ 384650 h 6099650"/>
                      <a:gd name="connsiteX6" fmla="*/ 2844800 w 4495800"/>
                      <a:gd name="connsiteY6" fmla="*/ 422750 h 6099650"/>
                      <a:gd name="connsiteX7" fmla="*/ 2768600 w 4495800"/>
                      <a:gd name="connsiteY7" fmla="*/ 460850 h 6099650"/>
                      <a:gd name="connsiteX8" fmla="*/ 1981200 w 4495800"/>
                      <a:gd name="connsiteY8" fmla="*/ 435450 h 6099650"/>
                      <a:gd name="connsiteX9" fmla="*/ 1943100 w 4495800"/>
                      <a:gd name="connsiteY9" fmla="*/ 422750 h 6099650"/>
                      <a:gd name="connsiteX10" fmla="*/ 1892300 w 4495800"/>
                      <a:gd name="connsiteY10" fmla="*/ 410050 h 6099650"/>
                      <a:gd name="connsiteX11" fmla="*/ 1866900 w 4495800"/>
                      <a:gd name="connsiteY11" fmla="*/ 371950 h 6099650"/>
                      <a:gd name="connsiteX12" fmla="*/ 1828800 w 4495800"/>
                      <a:gd name="connsiteY12" fmla="*/ 333850 h 6099650"/>
                      <a:gd name="connsiteX13" fmla="*/ 1765300 w 4495800"/>
                      <a:gd name="connsiteY13" fmla="*/ 244950 h 6099650"/>
                      <a:gd name="connsiteX14" fmla="*/ 1739900 w 4495800"/>
                      <a:gd name="connsiteY14" fmla="*/ 168750 h 6099650"/>
                      <a:gd name="connsiteX15" fmla="*/ 1689100 w 4495800"/>
                      <a:gd name="connsiteY15" fmla="*/ 3650 h 6099650"/>
                      <a:gd name="connsiteX16" fmla="*/ 1676400 w 4495800"/>
                      <a:gd name="connsiteY16" fmla="*/ 3650 h 6099650"/>
                      <a:gd name="connsiteX17" fmla="*/ 1244600 w 4495800"/>
                      <a:gd name="connsiteY17" fmla="*/ 16350 h 6099650"/>
                      <a:gd name="connsiteX18" fmla="*/ 1231900 w 4495800"/>
                      <a:gd name="connsiteY18" fmla="*/ 54450 h 6099650"/>
                      <a:gd name="connsiteX19" fmla="*/ 1193800 w 4495800"/>
                      <a:gd name="connsiteY19" fmla="*/ 92550 h 6099650"/>
                      <a:gd name="connsiteX20" fmla="*/ 1181100 w 4495800"/>
                      <a:gd name="connsiteY20" fmla="*/ 130650 h 6099650"/>
                      <a:gd name="connsiteX21" fmla="*/ 1155700 w 4495800"/>
                      <a:gd name="connsiteY21" fmla="*/ 168750 h 6099650"/>
                      <a:gd name="connsiteX22" fmla="*/ 1092200 w 4495800"/>
                      <a:gd name="connsiteY22" fmla="*/ 270350 h 6099650"/>
                      <a:gd name="connsiteX23" fmla="*/ 1092200 w 4495800"/>
                      <a:gd name="connsiteY23" fmla="*/ 397350 h 6099650"/>
                      <a:gd name="connsiteX24" fmla="*/ 1143000 w 4495800"/>
                      <a:gd name="connsiteY24" fmla="*/ 473550 h 6099650"/>
                      <a:gd name="connsiteX25" fmla="*/ 1066800 w 4495800"/>
                      <a:gd name="connsiteY25" fmla="*/ 625950 h 6099650"/>
                      <a:gd name="connsiteX26" fmla="*/ 1041400 w 4495800"/>
                      <a:gd name="connsiteY26" fmla="*/ 664050 h 6099650"/>
                      <a:gd name="connsiteX27" fmla="*/ 1016000 w 4495800"/>
                      <a:gd name="connsiteY27" fmla="*/ 702150 h 6099650"/>
                      <a:gd name="connsiteX28" fmla="*/ 901700 w 4495800"/>
                      <a:gd name="connsiteY28" fmla="*/ 765650 h 6099650"/>
                      <a:gd name="connsiteX29" fmla="*/ 825500 w 4495800"/>
                      <a:gd name="connsiteY29" fmla="*/ 689450 h 6099650"/>
                      <a:gd name="connsiteX30" fmla="*/ 800100 w 4495800"/>
                      <a:gd name="connsiteY30" fmla="*/ 651350 h 6099650"/>
                      <a:gd name="connsiteX31" fmla="*/ 685800 w 4495800"/>
                      <a:gd name="connsiteY31" fmla="*/ 587850 h 6099650"/>
                      <a:gd name="connsiteX32" fmla="*/ 622300 w 4495800"/>
                      <a:gd name="connsiteY32" fmla="*/ 575150 h 6099650"/>
                      <a:gd name="connsiteX33" fmla="*/ 495300 w 4495800"/>
                      <a:gd name="connsiteY33" fmla="*/ 587850 h 6099650"/>
                      <a:gd name="connsiteX34" fmla="*/ 406400 w 4495800"/>
                      <a:gd name="connsiteY34" fmla="*/ 600550 h 6099650"/>
                      <a:gd name="connsiteX35" fmla="*/ 292100 w 4495800"/>
                      <a:gd name="connsiteY35" fmla="*/ 613250 h 6099650"/>
                      <a:gd name="connsiteX36" fmla="*/ 177800 w 4495800"/>
                      <a:gd name="connsiteY36" fmla="*/ 676750 h 6099650"/>
                      <a:gd name="connsiteX37" fmla="*/ 76200 w 4495800"/>
                      <a:gd name="connsiteY37" fmla="*/ 791050 h 6099650"/>
                      <a:gd name="connsiteX38" fmla="*/ 101600 w 4495800"/>
                      <a:gd name="connsiteY38" fmla="*/ 981550 h 6099650"/>
                      <a:gd name="connsiteX39" fmla="*/ 127000 w 4495800"/>
                      <a:gd name="connsiteY39" fmla="*/ 1019650 h 6099650"/>
                      <a:gd name="connsiteX40" fmla="*/ 139700 w 4495800"/>
                      <a:gd name="connsiteY40" fmla="*/ 1159350 h 6099650"/>
                      <a:gd name="connsiteX41" fmla="*/ 139700 w 4495800"/>
                      <a:gd name="connsiteY41" fmla="*/ 1299050 h 6099650"/>
                      <a:gd name="connsiteX42" fmla="*/ 114300 w 4495800"/>
                      <a:gd name="connsiteY42" fmla="*/ 1375250 h 6099650"/>
                      <a:gd name="connsiteX43" fmla="*/ 76200 w 4495800"/>
                      <a:gd name="connsiteY43" fmla="*/ 1400650 h 6099650"/>
                      <a:gd name="connsiteX44" fmla="*/ 25400 w 4495800"/>
                      <a:gd name="connsiteY44" fmla="*/ 1476850 h 6099650"/>
                      <a:gd name="connsiteX45" fmla="*/ 0 w 4495800"/>
                      <a:gd name="connsiteY45" fmla="*/ 1514950 h 6099650"/>
                      <a:gd name="connsiteX46" fmla="*/ 38100 w 4495800"/>
                      <a:gd name="connsiteY46" fmla="*/ 1641950 h 6099650"/>
                      <a:gd name="connsiteX47" fmla="*/ 88900 w 4495800"/>
                      <a:gd name="connsiteY47" fmla="*/ 1730850 h 6099650"/>
                      <a:gd name="connsiteX48" fmla="*/ 190500 w 4495800"/>
                      <a:gd name="connsiteY48" fmla="*/ 1768950 h 6099650"/>
                      <a:gd name="connsiteX49" fmla="*/ 292100 w 4495800"/>
                      <a:gd name="connsiteY49" fmla="*/ 1781650 h 6099650"/>
                      <a:gd name="connsiteX50" fmla="*/ 330200 w 4495800"/>
                      <a:gd name="connsiteY50" fmla="*/ 1794350 h 6099650"/>
                      <a:gd name="connsiteX51" fmla="*/ 381000 w 4495800"/>
                      <a:gd name="connsiteY51" fmla="*/ 1870550 h 6099650"/>
                      <a:gd name="connsiteX52" fmla="*/ 419100 w 4495800"/>
                      <a:gd name="connsiteY52" fmla="*/ 1883250 h 6099650"/>
                      <a:gd name="connsiteX53" fmla="*/ 596900 w 4495800"/>
                      <a:gd name="connsiteY53" fmla="*/ 1908650 h 6099650"/>
                      <a:gd name="connsiteX54" fmla="*/ 711200 w 4495800"/>
                      <a:gd name="connsiteY54" fmla="*/ 1946750 h 6099650"/>
                      <a:gd name="connsiteX55" fmla="*/ 749300 w 4495800"/>
                      <a:gd name="connsiteY55" fmla="*/ 1959450 h 6099650"/>
                      <a:gd name="connsiteX56" fmla="*/ 787400 w 4495800"/>
                      <a:gd name="connsiteY56" fmla="*/ 2086450 h 6099650"/>
                      <a:gd name="connsiteX57" fmla="*/ 850900 w 4495800"/>
                      <a:gd name="connsiteY57" fmla="*/ 2099150 h 6099650"/>
                      <a:gd name="connsiteX58" fmla="*/ 889000 w 4495800"/>
                      <a:gd name="connsiteY58" fmla="*/ 2200750 h 6099650"/>
                      <a:gd name="connsiteX59" fmla="*/ 965200 w 4495800"/>
                      <a:gd name="connsiteY59" fmla="*/ 2226150 h 6099650"/>
                      <a:gd name="connsiteX60" fmla="*/ 1066800 w 4495800"/>
                      <a:gd name="connsiteY60" fmla="*/ 2251550 h 6099650"/>
                      <a:gd name="connsiteX61" fmla="*/ 1143000 w 4495800"/>
                      <a:gd name="connsiteY61" fmla="*/ 2315050 h 6099650"/>
                      <a:gd name="connsiteX62" fmla="*/ 1155700 w 4495800"/>
                      <a:gd name="connsiteY62" fmla="*/ 2353150 h 6099650"/>
                      <a:gd name="connsiteX63" fmla="*/ 1206500 w 4495800"/>
                      <a:gd name="connsiteY63" fmla="*/ 2429350 h 6099650"/>
                      <a:gd name="connsiteX64" fmla="*/ 1231900 w 4495800"/>
                      <a:gd name="connsiteY64" fmla="*/ 2480150 h 6099650"/>
                      <a:gd name="connsiteX65" fmla="*/ 1219200 w 4495800"/>
                      <a:gd name="connsiteY65" fmla="*/ 2543650 h 6099650"/>
                      <a:gd name="connsiteX66" fmla="*/ 1155700 w 4495800"/>
                      <a:gd name="connsiteY66" fmla="*/ 2619850 h 6099650"/>
                      <a:gd name="connsiteX67" fmla="*/ 1092200 w 4495800"/>
                      <a:gd name="connsiteY67" fmla="*/ 2734150 h 6099650"/>
                      <a:gd name="connsiteX68" fmla="*/ 1054100 w 4495800"/>
                      <a:gd name="connsiteY68" fmla="*/ 2911950 h 6099650"/>
                      <a:gd name="connsiteX69" fmla="*/ 977900 w 4495800"/>
                      <a:gd name="connsiteY69" fmla="*/ 2937350 h 6099650"/>
                      <a:gd name="connsiteX70" fmla="*/ 939800 w 4495800"/>
                      <a:gd name="connsiteY70" fmla="*/ 2950050 h 6099650"/>
                      <a:gd name="connsiteX71" fmla="*/ 901700 w 4495800"/>
                      <a:gd name="connsiteY71" fmla="*/ 2962750 h 6099650"/>
                      <a:gd name="connsiteX72" fmla="*/ 698500 w 4495800"/>
                      <a:gd name="connsiteY72" fmla="*/ 2950050 h 6099650"/>
                      <a:gd name="connsiteX73" fmla="*/ 673100 w 4495800"/>
                      <a:gd name="connsiteY73" fmla="*/ 2911950 h 6099650"/>
                      <a:gd name="connsiteX74" fmla="*/ 622300 w 4495800"/>
                      <a:gd name="connsiteY74" fmla="*/ 2886550 h 6099650"/>
                      <a:gd name="connsiteX75" fmla="*/ 596900 w 4495800"/>
                      <a:gd name="connsiteY75" fmla="*/ 2848450 h 6099650"/>
                      <a:gd name="connsiteX76" fmla="*/ 431800 w 4495800"/>
                      <a:gd name="connsiteY76" fmla="*/ 2835750 h 6099650"/>
                      <a:gd name="connsiteX77" fmla="*/ 393700 w 4495800"/>
                      <a:gd name="connsiteY77" fmla="*/ 2861150 h 6099650"/>
                      <a:gd name="connsiteX78" fmla="*/ 368300 w 4495800"/>
                      <a:gd name="connsiteY78" fmla="*/ 2899250 h 6099650"/>
                      <a:gd name="connsiteX79" fmla="*/ 330200 w 4495800"/>
                      <a:gd name="connsiteY79" fmla="*/ 2937350 h 6099650"/>
                      <a:gd name="connsiteX80" fmla="*/ 317500 w 4495800"/>
                      <a:gd name="connsiteY80" fmla="*/ 2975450 h 6099650"/>
                      <a:gd name="connsiteX81" fmla="*/ 266700 w 4495800"/>
                      <a:gd name="connsiteY81" fmla="*/ 3051650 h 6099650"/>
                      <a:gd name="connsiteX82" fmla="*/ 292100 w 4495800"/>
                      <a:gd name="connsiteY82" fmla="*/ 3140550 h 6099650"/>
                      <a:gd name="connsiteX83" fmla="*/ 368300 w 4495800"/>
                      <a:gd name="connsiteY83" fmla="*/ 3178650 h 6099650"/>
                      <a:gd name="connsiteX84" fmla="*/ 393700 w 4495800"/>
                      <a:gd name="connsiteY84" fmla="*/ 3216750 h 6099650"/>
                      <a:gd name="connsiteX85" fmla="*/ 520700 w 4495800"/>
                      <a:gd name="connsiteY85" fmla="*/ 3216750 h 6099650"/>
                      <a:gd name="connsiteX86" fmla="*/ 596900 w 4495800"/>
                      <a:gd name="connsiteY86" fmla="*/ 3153250 h 6099650"/>
                      <a:gd name="connsiteX87" fmla="*/ 647700 w 4495800"/>
                      <a:gd name="connsiteY87" fmla="*/ 3165950 h 6099650"/>
                      <a:gd name="connsiteX88" fmla="*/ 673100 w 4495800"/>
                      <a:gd name="connsiteY88" fmla="*/ 3242150 h 6099650"/>
                      <a:gd name="connsiteX89" fmla="*/ 698500 w 4495800"/>
                      <a:gd name="connsiteY89" fmla="*/ 3280250 h 6099650"/>
                      <a:gd name="connsiteX90" fmla="*/ 711200 w 4495800"/>
                      <a:gd name="connsiteY90" fmla="*/ 3318350 h 6099650"/>
                      <a:gd name="connsiteX91" fmla="*/ 787400 w 4495800"/>
                      <a:gd name="connsiteY91" fmla="*/ 3369150 h 6099650"/>
                      <a:gd name="connsiteX92" fmla="*/ 863600 w 4495800"/>
                      <a:gd name="connsiteY92" fmla="*/ 3432650 h 6099650"/>
                      <a:gd name="connsiteX93" fmla="*/ 901700 w 4495800"/>
                      <a:gd name="connsiteY93" fmla="*/ 3508850 h 6099650"/>
                      <a:gd name="connsiteX94" fmla="*/ 939800 w 4495800"/>
                      <a:gd name="connsiteY94" fmla="*/ 3534250 h 6099650"/>
                      <a:gd name="connsiteX95" fmla="*/ 1028700 w 4495800"/>
                      <a:gd name="connsiteY95" fmla="*/ 3585050 h 6099650"/>
                      <a:gd name="connsiteX96" fmla="*/ 1181100 w 4495800"/>
                      <a:gd name="connsiteY96" fmla="*/ 3521550 h 6099650"/>
                      <a:gd name="connsiteX97" fmla="*/ 1219200 w 4495800"/>
                      <a:gd name="connsiteY97" fmla="*/ 3496150 h 6099650"/>
                      <a:gd name="connsiteX98" fmla="*/ 1244600 w 4495800"/>
                      <a:gd name="connsiteY98" fmla="*/ 3458050 h 6099650"/>
                      <a:gd name="connsiteX99" fmla="*/ 1320800 w 4495800"/>
                      <a:gd name="connsiteY99" fmla="*/ 3432650 h 6099650"/>
                      <a:gd name="connsiteX100" fmla="*/ 1358900 w 4495800"/>
                      <a:gd name="connsiteY100" fmla="*/ 3445350 h 6099650"/>
                      <a:gd name="connsiteX101" fmla="*/ 1384300 w 4495800"/>
                      <a:gd name="connsiteY101" fmla="*/ 3521550 h 6099650"/>
                      <a:gd name="connsiteX102" fmla="*/ 1422400 w 4495800"/>
                      <a:gd name="connsiteY102" fmla="*/ 3597750 h 6099650"/>
                      <a:gd name="connsiteX103" fmla="*/ 1435100 w 4495800"/>
                      <a:gd name="connsiteY103" fmla="*/ 3635850 h 6099650"/>
                      <a:gd name="connsiteX104" fmla="*/ 1397000 w 4495800"/>
                      <a:gd name="connsiteY104" fmla="*/ 3712050 h 6099650"/>
                      <a:gd name="connsiteX105" fmla="*/ 1358900 w 4495800"/>
                      <a:gd name="connsiteY105" fmla="*/ 3724750 h 6099650"/>
                      <a:gd name="connsiteX106" fmla="*/ 1295400 w 4495800"/>
                      <a:gd name="connsiteY106" fmla="*/ 3839050 h 6099650"/>
                      <a:gd name="connsiteX107" fmla="*/ 1282700 w 4495800"/>
                      <a:gd name="connsiteY107" fmla="*/ 3927950 h 6099650"/>
                      <a:gd name="connsiteX108" fmla="*/ 1257300 w 4495800"/>
                      <a:gd name="connsiteY108" fmla="*/ 3966050 h 6099650"/>
                      <a:gd name="connsiteX109" fmla="*/ 1270000 w 4495800"/>
                      <a:gd name="connsiteY109" fmla="*/ 4207350 h 6099650"/>
                      <a:gd name="connsiteX110" fmla="*/ 1282700 w 4495800"/>
                      <a:gd name="connsiteY110" fmla="*/ 4308950 h 6099650"/>
                      <a:gd name="connsiteX111" fmla="*/ 1397000 w 4495800"/>
                      <a:gd name="connsiteY111" fmla="*/ 4321650 h 6099650"/>
                      <a:gd name="connsiteX112" fmla="*/ 1536700 w 4495800"/>
                      <a:gd name="connsiteY112" fmla="*/ 4334350 h 6099650"/>
                      <a:gd name="connsiteX113" fmla="*/ 1549400 w 4495800"/>
                      <a:gd name="connsiteY113" fmla="*/ 4334350 h 6099650"/>
                      <a:gd name="connsiteX114" fmla="*/ 1485900 w 4495800"/>
                      <a:gd name="connsiteY114" fmla="*/ 4397850 h 6099650"/>
                      <a:gd name="connsiteX115" fmla="*/ 1447800 w 4495800"/>
                      <a:gd name="connsiteY115" fmla="*/ 4423250 h 6099650"/>
                      <a:gd name="connsiteX116" fmla="*/ 1422400 w 4495800"/>
                      <a:gd name="connsiteY116" fmla="*/ 4461350 h 6099650"/>
                      <a:gd name="connsiteX117" fmla="*/ 1409700 w 4495800"/>
                      <a:gd name="connsiteY117" fmla="*/ 4550250 h 6099650"/>
                      <a:gd name="connsiteX118" fmla="*/ 1308100 w 4495800"/>
                      <a:gd name="connsiteY118" fmla="*/ 4562950 h 6099650"/>
                      <a:gd name="connsiteX119" fmla="*/ 1244600 w 4495800"/>
                      <a:gd name="connsiteY119" fmla="*/ 4575650 h 6099650"/>
                      <a:gd name="connsiteX120" fmla="*/ 1219200 w 4495800"/>
                      <a:gd name="connsiteY120" fmla="*/ 4677250 h 6099650"/>
                      <a:gd name="connsiteX121" fmla="*/ 1206500 w 4495800"/>
                      <a:gd name="connsiteY121" fmla="*/ 4715350 h 6099650"/>
                      <a:gd name="connsiteX122" fmla="*/ 1231900 w 4495800"/>
                      <a:gd name="connsiteY122" fmla="*/ 4816950 h 6099650"/>
                      <a:gd name="connsiteX123" fmla="*/ 1270000 w 4495800"/>
                      <a:gd name="connsiteY123" fmla="*/ 4842350 h 6099650"/>
                      <a:gd name="connsiteX124" fmla="*/ 1257300 w 4495800"/>
                      <a:gd name="connsiteY124" fmla="*/ 5007450 h 6099650"/>
                      <a:gd name="connsiteX125" fmla="*/ 1219200 w 4495800"/>
                      <a:gd name="connsiteY125" fmla="*/ 5083650 h 6099650"/>
                      <a:gd name="connsiteX126" fmla="*/ 1206500 w 4495800"/>
                      <a:gd name="connsiteY126" fmla="*/ 5121750 h 6099650"/>
                      <a:gd name="connsiteX127" fmla="*/ 1244600 w 4495800"/>
                      <a:gd name="connsiteY127" fmla="*/ 5147150 h 6099650"/>
                      <a:gd name="connsiteX128" fmla="*/ 1320800 w 4495800"/>
                      <a:gd name="connsiteY128" fmla="*/ 5172550 h 6099650"/>
                      <a:gd name="connsiteX129" fmla="*/ 1358900 w 4495800"/>
                      <a:gd name="connsiteY129" fmla="*/ 5197950 h 6099650"/>
                      <a:gd name="connsiteX130" fmla="*/ 1384300 w 4495800"/>
                      <a:gd name="connsiteY130" fmla="*/ 5236050 h 6099650"/>
                      <a:gd name="connsiteX131" fmla="*/ 1422400 w 4495800"/>
                      <a:gd name="connsiteY131" fmla="*/ 5248750 h 6099650"/>
                      <a:gd name="connsiteX132" fmla="*/ 1358900 w 4495800"/>
                      <a:gd name="connsiteY132" fmla="*/ 5299550 h 6099650"/>
                      <a:gd name="connsiteX133" fmla="*/ 1257300 w 4495800"/>
                      <a:gd name="connsiteY133" fmla="*/ 5286850 h 6099650"/>
                      <a:gd name="connsiteX134" fmla="*/ 1181100 w 4495800"/>
                      <a:gd name="connsiteY134" fmla="*/ 5223350 h 6099650"/>
                      <a:gd name="connsiteX135" fmla="*/ 1143000 w 4495800"/>
                      <a:gd name="connsiteY135" fmla="*/ 5197950 h 6099650"/>
                      <a:gd name="connsiteX136" fmla="*/ 1066800 w 4495800"/>
                      <a:gd name="connsiteY136" fmla="*/ 5147150 h 6099650"/>
                      <a:gd name="connsiteX137" fmla="*/ 1016000 w 4495800"/>
                      <a:gd name="connsiteY137" fmla="*/ 5210650 h 6099650"/>
                      <a:gd name="connsiteX138" fmla="*/ 939800 w 4495800"/>
                      <a:gd name="connsiteY138" fmla="*/ 5286850 h 6099650"/>
                      <a:gd name="connsiteX139" fmla="*/ 901700 w 4495800"/>
                      <a:gd name="connsiteY139" fmla="*/ 5324950 h 6099650"/>
                      <a:gd name="connsiteX140" fmla="*/ 914400 w 4495800"/>
                      <a:gd name="connsiteY140" fmla="*/ 5451950 h 6099650"/>
                      <a:gd name="connsiteX141" fmla="*/ 1003300 w 4495800"/>
                      <a:gd name="connsiteY141" fmla="*/ 5540850 h 6099650"/>
                      <a:gd name="connsiteX142" fmla="*/ 1028700 w 4495800"/>
                      <a:gd name="connsiteY142" fmla="*/ 5655150 h 6099650"/>
                      <a:gd name="connsiteX143" fmla="*/ 1016000 w 4495800"/>
                      <a:gd name="connsiteY143" fmla="*/ 5718650 h 6099650"/>
                      <a:gd name="connsiteX144" fmla="*/ 1003300 w 4495800"/>
                      <a:gd name="connsiteY144" fmla="*/ 5756750 h 6099650"/>
                      <a:gd name="connsiteX145" fmla="*/ 927100 w 4495800"/>
                      <a:gd name="connsiteY145" fmla="*/ 5807550 h 6099650"/>
                      <a:gd name="connsiteX146" fmla="*/ 889000 w 4495800"/>
                      <a:gd name="connsiteY146" fmla="*/ 5832950 h 6099650"/>
                      <a:gd name="connsiteX147" fmla="*/ 876300 w 4495800"/>
                      <a:gd name="connsiteY147" fmla="*/ 5934550 h 6099650"/>
                      <a:gd name="connsiteX148" fmla="*/ 812800 w 4495800"/>
                      <a:gd name="connsiteY148" fmla="*/ 5998050 h 6099650"/>
                      <a:gd name="connsiteX149" fmla="*/ 812800 w 4495800"/>
                      <a:gd name="connsiteY149" fmla="*/ 6099650 h 6099650"/>
                      <a:gd name="connsiteX150" fmla="*/ 4445000 w 4495800"/>
                      <a:gd name="connsiteY150" fmla="*/ 6086950 h 6099650"/>
                      <a:gd name="connsiteX151" fmla="*/ 4495800 w 4495800"/>
                      <a:gd name="connsiteY151" fmla="*/ 16350 h 6099650"/>
                      <a:gd name="connsiteX152" fmla="*/ 3035300 w 4495800"/>
                      <a:gd name="connsiteY152" fmla="*/ 29050 h 6099650"/>
                      <a:gd name="connsiteX153" fmla="*/ 3060700 w 4495800"/>
                      <a:gd name="connsiteY153" fmla="*/ 41750 h 6099650"/>
                      <a:gd name="connsiteX154" fmla="*/ 2984500 w 4495800"/>
                      <a:gd name="connsiteY154" fmla="*/ 3650 h 6099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Lst>
                    <a:rect l="l" t="t" r="r" b="b"/>
                    <a:pathLst>
                      <a:path w="4495800" h="6099650">
                        <a:moveTo>
                          <a:pt x="2984500" y="3650"/>
                        </a:moveTo>
                        <a:cubicBezTo>
                          <a:pt x="2997200" y="16350"/>
                          <a:pt x="3007656" y="31787"/>
                          <a:pt x="3022600" y="41750"/>
                        </a:cubicBezTo>
                        <a:cubicBezTo>
                          <a:pt x="3033739" y="49176"/>
                          <a:pt x="3050247" y="46087"/>
                          <a:pt x="3060700" y="54450"/>
                        </a:cubicBezTo>
                        <a:cubicBezTo>
                          <a:pt x="3072619" y="63985"/>
                          <a:pt x="3077633" y="79850"/>
                          <a:pt x="3086100" y="92550"/>
                        </a:cubicBezTo>
                        <a:cubicBezTo>
                          <a:pt x="3081867" y="168750"/>
                          <a:pt x="3096540" y="248425"/>
                          <a:pt x="3073400" y="321150"/>
                        </a:cubicBezTo>
                        <a:cubicBezTo>
                          <a:pt x="3052617" y="386468"/>
                          <a:pt x="2901008" y="381569"/>
                          <a:pt x="2870200" y="384650"/>
                        </a:cubicBezTo>
                        <a:cubicBezTo>
                          <a:pt x="2861733" y="397350"/>
                          <a:pt x="2855593" y="411957"/>
                          <a:pt x="2844800" y="422750"/>
                        </a:cubicBezTo>
                        <a:cubicBezTo>
                          <a:pt x="2820181" y="447369"/>
                          <a:pt x="2799588" y="450521"/>
                          <a:pt x="2768600" y="460850"/>
                        </a:cubicBezTo>
                        <a:cubicBezTo>
                          <a:pt x="2506133" y="452383"/>
                          <a:pt x="2230327" y="518492"/>
                          <a:pt x="1981200" y="435450"/>
                        </a:cubicBezTo>
                        <a:cubicBezTo>
                          <a:pt x="1968500" y="431217"/>
                          <a:pt x="1955972" y="426428"/>
                          <a:pt x="1943100" y="422750"/>
                        </a:cubicBezTo>
                        <a:cubicBezTo>
                          <a:pt x="1926317" y="417955"/>
                          <a:pt x="1909233" y="414283"/>
                          <a:pt x="1892300" y="410050"/>
                        </a:cubicBezTo>
                        <a:cubicBezTo>
                          <a:pt x="1883833" y="397350"/>
                          <a:pt x="1876671" y="383676"/>
                          <a:pt x="1866900" y="371950"/>
                        </a:cubicBezTo>
                        <a:cubicBezTo>
                          <a:pt x="1855402" y="358152"/>
                          <a:pt x="1840489" y="347487"/>
                          <a:pt x="1828800" y="333850"/>
                        </a:cubicBezTo>
                        <a:cubicBezTo>
                          <a:pt x="1824470" y="328798"/>
                          <a:pt x="1771485" y="258867"/>
                          <a:pt x="1765300" y="244950"/>
                        </a:cubicBezTo>
                        <a:cubicBezTo>
                          <a:pt x="1754426" y="220484"/>
                          <a:pt x="1739900" y="168750"/>
                          <a:pt x="1739900" y="168750"/>
                        </a:cubicBezTo>
                        <a:cubicBezTo>
                          <a:pt x="1729563" y="55038"/>
                          <a:pt x="1764883" y="41542"/>
                          <a:pt x="1689100" y="3650"/>
                        </a:cubicBezTo>
                        <a:cubicBezTo>
                          <a:pt x="1685314" y="1757"/>
                          <a:pt x="1680633" y="3650"/>
                          <a:pt x="1676400" y="3650"/>
                        </a:cubicBezTo>
                        <a:cubicBezTo>
                          <a:pt x="1532467" y="7883"/>
                          <a:pt x="1387664" y="0"/>
                          <a:pt x="1244600" y="16350"/>
                        </a:cubicBezTo>
                        <a:cubicBezTo>
                          <a:pt x="1231300" y="17870"/>
                          <a:pt x="1239326" y="43311"/>
                          <a:pt x="1231900" y="54450"/>
                        </a:cubicBezTo>
                        <a:cubicBezTo>
                          <a:pt x="1221937" y="69394"/>
                          <a:pt x="1206500" y="79850"/>
                          <a:pt x="1193800" y="92550"/>
                        </a:cubicBezTo>
                        <a:cubicBezTo>
                          <a:pt x="1189567" y="105250"/>
                          <a:pt x="1187087" y="118676"/>
                          <a:pt x="1181100" y="130650"/>
                        </a:cubicBezTo>
                        <a:cubicBezTo>
                          <a:pt x="1174274" y="144302"/>
                          <a:pt x="1161899" y="154802"/>
                          <a:pt x="1155700" y="168750"/>
                        </a:cubicBezTo>
                        <a:cubicBezTo>
                          <a:pt x="1111155" y="268976"/>
                          <a:pt x="1160740" y="224657"/>
                          <a:pt x="1092200" y="270350"/>
                        </a:cubicBezTo>
                        <a:cubicBezTo>
                          <a:pt x="1075162" y="321465"/>
                          <a:pt x="1066141" y="329596"/>
                          <a:pt x="1092200" y="397350"/>
                        </a:cubicBezTo>
                        <a:cubicBezTo>
                          <a:pt x="1103159" y="425842"/>
                          <a:pt x="1143000" y="473550"/>
                          <a:pt x="1143000" y="473550"/>
                        </a:cubicBezTo>
                        <a:cubicBezTo>
                          <a:pt x="1107947" y="578710"/>
                          <a:pt x="1132452" y="527473"/>
                          <a:pt x="1066800" y="625950"/>
                        </a:cubicBezTo>
                        <a:lnTo>
                          <a:pt x="1041400" y="664050"/>
                        </a:lnTo>
                        <a:cubicBezTo>
                          <a:pt x="1032933" y="676750"/>
                          <a:pt x="1028700" y="693683"/>
                          <a:pt x="1016000" y="702150"/>
                        </a:cubicBezTo>
                        <a:cubicBezTo>
                          <a:pt x="928661" y="760376"/>
                          <a:pt x="968760" y="743297"/>
                          <a:pt x="901700" y="765650"/>
                        </a:cubicBezTo>
                        <a:cubicBezTo>
                          <a:pt x="876300" y="740250"/>
                          <a:pt x="845425" y="719338"/>
                          <a:pt x="825500" y="689450"/>
                        </a:cubicBezTo>
                        <a:cubicBezTo>
                          <a:pt x="817033" y="676750"/>
                          <a:pt x="811587" y="661401"/>
                          <a:pt x="800100" y="651350"/>
                        </a:cubicBezTo>
                        <a:cubicBezTo>
                          <a:pt x="762264" y="618243"/>
                          <a:pt x="731152" y="599188"/>
                          <a:pt x="685800" y="587850"/>
                        </a:cubicBezTo>
                        <a:cubicBezTo>
                          <a:pt x="664859" y="582615"/>
                          <a:pt x="643467" y="579383"/>
                          <a:pt x="622300" y="575150"/>
                        </a:cubicBezTo>
                        <a:lnTo>
                          <a:pt x="495300" y="587850"/>
                        </a:lnTo>
                        <a:cubicBezTo>
                          <a:pt x="465571" y="591348"/>
                          <a:pt x="436103" y="596837"/>
                          <a:pt x="406400" y="600550"/>
                        </a:cubicBezTo>
                        <a:cubicBezTo>
                          <a:pt x="368362" y="605305"/>
                          <a:pt x="330200" y="609017"/>
                          <a:pt x="292100" y="613250"/>
                        </a:cubicBezTo>
                        <a:cubicBezTo>
                          <a:pt x="204761" y="671476"/>
                          <a:pt x="244860" y="654397"/>
                          <a:pt x="177800" y="676750"/>
                        </a:cubicBezTo>
                        <a:cubicBezTo>
                          <a:pt x="90807" y="763743"/>
                          <a:pt x="121525" y="723062"/>
                          <a:pt x="76200" y="791050"/>
                        </a:cubicBezTo>
                        <a:cubicBezTo>
                          <a:pt x="79037" y="825099"/>
                          <a:pt x="75662" y="929674"/>
                          <a:pt x="101600" y="981550"/>
                        </a:cubicBezTo>
                        <a:cubicBezTo>
                          <a:pt x="108426" y="995202"/>
                          <a:pt x="118533" y="1006950"/>
                          <a:pt x="127000" y="1019650"/>
                        </a:cubicBezTo>
                        <a:cubicBezTo>
                          <a:pt x="131233" y="1066217"/>
                          <a:pt x="134237" y="1112912"/>
                          <a:pt x="139700" y="1159350"/>
                        </a:cubicBezTo>
                        <a:cubicBezTo>
                          <a:pt x="150289" y="1249360"/>
                          <a:pt x="162194" y="1216572"/>
                          <a:pt x="139700" y="1299050"/>
                        </a:cubicBezTo>
                        <a:cubicBezTo>
                          <a:pt x="132655" y="1324881"/>
                          <a:pt x="136577" y="1360398"/>
                          <a:pt x="114300" y="1375250"/>
                        </a:cubicBezTo>
                        <a:lnTo>
                          <a:pt x="76200" y="1400650"/>
                        </a:lnTo>
                        <a:lnTo>
                          <a:pt x="25400" y="1476850"/>
                        </a:lnTo>
                        <a:lnTo>
                          <a:pt x="0" y="1514950"/>
                        </a:lnTo>
                        <a:cubicBezTo>
                          <a:pt x="19194" y="1591725"/>
                          <a:pt x="7180" y="1549191"/>
                          <a:pt x="38100" y="1641950"/>
                        </a:cubicBezTo>
                        <a:cubicBezTo>
                          <a:pt x="49929" y="1677438"/>
                          <a:pt x="54728" y="1705221"/>
                          <a:pt x="88900" y="1730850"/>
                        </a:cubicBezTo>
                        <a:cubicBezTo>
                          <a:pt x="90934" y="1732375"/>
                          <a:pt x="174166" y="1765980"/>
                          <a:pt x="190500" y="1768950"/>
                        </a:cubicBezTo>
                        <a:cubicBezTo>
                          <a:pt x="224080" y="1775055"/>
                          <a:pt x="258233" y="1777417"/>
                          <a:pt x="292100" y="1781650"/>
                        </a:cubicBezTo>
                        <a:cubicBezTo>
                          <a:pt x="304800" y="1785883"/>
                          <a:pt x="320734" y="1784884"/>
                          <a:pt x="330200" y="1794350"/>
                        </a:cubicBezTo>
                        <a:cubicBezTo>
                          <a:pt x="351786" y="1815936"/>
                          <a:pt x="352040" y="1860897"/>
                          <a:pt x="381000" y="1870550"/>
                        </a:cubicBezTo>
                        <a:cubicBezTo>
                          <a:pt x="393700" y="1874783"/>
                          <a:pt x="406113" y="1880003"/>
                          <a:pt x="419100" y="1883250"/>
                        </a:cubicBezTo>
                        <a:cubicBezTo>
                          <a:pt x="483798" y="1899424"/>
                          <a:pt x="525776" y="1900747"/>
                          <a:pt x="596900" y="1908650"/>
                        </a:cubicBezTo>
                        <a:lnTo>
                          <a:pt x="711200" y="1946750"/>
                        </a:lnTo>
                        <a:lnTo>
                          <a:pt x="749300" y="1959450"/>
                        </a:lnTo>
                        <a:cubicBezTo>
                          <a:pt x="752260" y="1980167"/>
                          <a:pt x="751463" y="2065914"/>
                          <a:pt x="787400" y="2086450"/>
                        </a:cubicBezTo>
                        <a:cubicBezTo>
                          <a:pt x="806142" y="2097160"/>
                          <a:pt x="829733" y="2094917"/>
                          <a:pt x="850900" y="2099150"/>
                        </a:cubicBezTo>
                        <a:cubicBezTo>
                          <a:pt x="856023" y="2124763"/>
                          <a:pt x="859101" y="2182063"/>
                          <a:pt x="889000" y="2200750"/>
                        </a:cubicBezTo>
                        <a:cubicBezTo>
                          <a:pt x="911704" y="2214940"/>
                          <a:pt x="939800" y="2217683"/>
                          <a:pt x="965200" y="2226150"/>
                        </a:cubicBezTo>
                        <a:cubicBezTo>
                          <a:pt x="1023778" y="2245676"/>
                          <a:pt x="990173" y="2236225"/>
                          <a:pt x="1066800" y="2251550"/>
                        </a:cubicBezTo>
                        <a:cubicBezTo>
                          <a:pt x="1094913" y="2270292"/>
                          <a:pt x="1123443" y="2285714"/>
                          <a:pt x="1143000" y="2315050"/>
                        </a:cubicBezTo>
                        <a:cubicBezTo>
                          <a:pt x="1150426" y="2326189"/>
                          <a:pt x="1149199" y="2341448"/>
                          <a:pt x="1155700" y="2353150"/>
                        </a:cubicBezTo>
                        <a:cubicBezTo>
                          <a:pt x="1170525" y="2379835"/>
                          <a:pt x="1192848" y="2402046"/>
                          <a:pt x="1206500" y="2429350"/>
                        </a:cubicBezTo>
                        <a:lnTo>
                          <a:pt x="1231900" y="2480150"/>
                        </a:lnTo>
                        <a:cubicBezTo>
                          <a:pt x="1227667" y="2501317"/>
                          <a:pt x="1226779" y="2523439"/>
                          <a:pt x="1219200" y="2543650"/>
                        </a:cubicBezTo>
                        <a:cubicBezTo>
                          <a:pt x="1205116" y="2581208"/>
                          <a:pt x="1179554" y="2589180"/>
                          <a:pt x="1155700" y="2619850"/>
                        </a:cubicBezTo>
                        <a:cubicBezTo>
                          <a:pt x="1104752" y="2685354"/>
                          <a:pt x="1111362" y="2676665"/>
                          <a:pt x="1092200" y="2734150"/>
                        </a:cubicBezTo>
                        <a:cubicBezTo>
                          <a:pt x="1091382" y="2743152"/>
                          <a:pt x="1101107" y="2882570"/>
                          <a:pt x="1054100" y="2911950"/>
                        </a:cubicBezTo>
                        <a:cubicBezTo>
                          <a:pt x="1031396" y="2926140"/>
                          <a:pt x="1003300" y="2928883"/>
                          <a:pt x="977900" y="2937350"/>
                        </a:cubicBezTo>
                        <a:lnTo>
                          <a:pt x="939800" y="2950050"/>
                        </a:lnTo>
                        <a:lnTo>
                          <a:pt x="901700" y="2962750"/>
                        </a:lnTo>
                        <a:cubicBezTo>
                          <a:pt x="833967" y="2958517"/>
                          <a:pt x="764749" y="2964772"/>
                          <a:pt x="698500" y="2950050"/>
                        </a:cubicBezTo>
                        <a:cubicBezTo>
                          <a:pt x="683600" y="2946739"/>
                          <a:pt x="684826" y="2921721"/>
                          <a:pt x="673100" y="2911950"/>
                        </a:cubicBezTo>
                        <a:cubicBezTo>
                          <a:pt x="658556" y="2899830"/>
                          <a:pt x="639233" y="2895017"/>
                          <a:pt x="622300" y="2886550"/>
                        </a:cubicBezTo>
                        <a:cubicBezTo>
                          <a:pt x="613833" y="2873850"/>
                          <a:pt x="607693" y="2859243"/>
                          <a:pt x="596900" y="2848450"/>
                        </a:cubicBezTo>
                        <a:cubicBezTo>
                          <a:pt x="545673" y="2797223"/>
                          <a:pt x="511907" y="2827739"/>
                          <a:pt x="431800" y="2835750"/>
                        </a:cubicBezTo>
                        <a:cubicBezTo>
                          <a:pt x="419100" y="2844217"/>
                          <a:pt x="404493" y="2850357"/>
                          <a:pt x="393700" y="2861150"/>
                        </a:cubicBezTo>
                        <a:cubicBezTo>
                          <a:pt x="382907" y="2871943"/>
                          <a:pt x="378071" y="2887524"/>
                          <a:pt x="368300" y="2899250"/>
                        </a:cubicBezTo>
                        <a:cubicBezTo>
                          <a:pt x="356802" y="2913048"/>
                          <a:pt x="342900" y="2924650"/>
                          <a:pt x="330200" y="2937350"/>
                        </a:cubicBezTo>
                        <a:cubicBezTo>
                          <a:pt x="325967" y="2950050"/>
                          <a:pt x="324001" y="2963748"/>
                          <a:pt x="317500" y="2975450"/>
                        </a:cubicBezTo>
                        <a:cubicBezTo>
                          <a:pt x="302675" y="3002135"/>
                          <a:pt x="266700" y="3051650"/>
                          <a:pt x="266700" y="3051650"/>
                        </a:cubicBezTo>
                        <a:cubicBezTo>
                          <a:pt x="267530" y="3054969"/>
                          <a:pt x="285475" y="3132268"/>
                          <a:pt x="292100" y="3140550"/>
                        </a:cubicBezTo>
                        <a:cubicBezTo>
                          <a:pt x="310005" y="3162931"/>
                          <a:pt x="343201" y="3170284"/>
                          <a:pt x="368300" y="3178650"/>
                        </a:cubicBezTo>
                        <a:cubicBezTo>
                          <a:pt x="376767" y="3191350"/>
                          <a:pt x="381781" y="3207215"/>
                          <a:pt x="393700" y="3216750"/>
                        </a:cubicBezTo>
                        <a:cubicBezTo>
                          <a:pt x="427285" y="3243618"/>
                          <a:pt x="492144" y="3220829"/>
                          <a:pt x="520700" y="3216750"/>
                        </a:cubicBezTo>
                        <a:cubicBezTo>
                          <a:pt x="531449" y="3206001"/>
                          <a:pt x="576272" y="3156197"/>
                          <a:pt x="596900" y="3153250"/>
                        </a:cubicBezTo>
                        <a:cubicBezTo>
                          <a:pt x="614179" y="3150782"/>
                          <a:pt x="630767" y="3161717"/>
                          <a:pt x="647700" y="3165950"/>
                        </a:cubicBezTo>
                        <a:cubicBezTo>
                          <a:pt x="656167" y="3191350"/>
                          <a:pt x="658248" y="3219873"/>
                          <a:pt x="673100" y="3242150"/>
                        </a:cubicBezTo>
                        <a:cubicBezTo>
                          <a:pt x="681567" y="3254850"/>
                          <a:pt x="691674" y="3266598"/>
                          <a:pt x="698500" y="3280250"/>
                        </a:cubicBezTo>
                        <a:cubicBezTo>
                          <a:pt x="704487" y="3292224"/>
                          <a:pt x="701734" y="3308884"/>
                          <a:pt x="711200" y="3318350"/>
                        </a:cubicBezTo>
                        <a:cubicBezTo>
                          <a:pt x="732786" y="3339936"/>
                          <a:pt x="765814" y="3347564"/>
                          <a:pt x="787400" y="3369150"/>
                        </a:cubicBezTo>
                        <a:cubicBezTo>
                          <a:pt x="836293" y="3418043"/>
                          <a:pt x="810556" y="3397287"/>
                          <a:pt x="863600" y="3432650"/>
                        </a:cubicBezTo>
                        <a:cubicBezTo>
                          <a:pt x="873929" y="3463638"/>
                          <a:pt x="877081" y="3484231"/>
                          <a:pt x="901700" y="3508850"/>
                        </a:cubicBezTo>
                        <a:cubicBezTo>
                          <a:pt x="912493" y="3519643"/>
                          <a:pt x="927380" y="3525378"/>
                          <a:pt x="939800" y="3534250"/>
                        </a:cubicBezTo>
                        <a:cubicBezTo>
                          <a:pt x="1007076" y="3582304"/>
                          <a:pt x="966872" y="3564441"/>
                          <a:pt x="1028700" y="3585050"/>
                        </a:cubicBezTo>
                        <a:cubicBezTo>
                          <a:pt x="1135012" y="3567331"/>
                          <a:pt x="1083474" y="3586634"/>
                          <a:pt x="1181100" y="3521550"/>
                        </a:cubicBezTo>
                        <a:lnTo>
                          <a:pt x="1219200" y="3496150"/>
                        </a:lnTo>
                        <a:cubicBezTo>
                          <a:pt x="1227667" y="3483450"/>
                          <a:pt x="1231657" y="3466140"/>
                          <a:pt x="1244600" y="3458050"/>
                        </a:cubicBezTo>
                        <a:cubicBezTo>
                          <a:pt x="1267304" y="3443860"/>
                          <a:pt x="1320800" y="3432650"/>
                          <a:pt x="1320800" y="3432650"/>
                        </a:cubicBezTo>
                        <a:cubicBezTo>
                          <a:pt x="1333500" y="3436883"/>
                          <a:pt x="1351119" y="3434457"/>
                          <a:pt x="1358900" y="3445350"/>
                        </a:cubicBezTo>
                        <a:cubicBezTo>
                          <a:pt x="1374462" y="3467137"/>
                          <a:pt x="1375833" y="3496150"/>
                          <a:pt x="1384300" y="3521550"/>
                        </a:cubicBezTo>
                        <a:cubicBezTo>
                          <a:pt x="1416222" y="3617315"/>
                          <a:pt x="1373161" y="3499273"/>
                          <a:pt x="1422400" y="3597750"/>
                        </a:cubicBezTo>
                        <a:cubicBezTo>
                          <a:pt x="1428387" y="3609724"/>
                          <a:pt x="1430867" y="3623150"/>
                          <a:pt x="1435100" y="3635850"/>
                        </a:cubicBezTo>
                        <a:cubicBezTo>
                          <a:pt x="1426734" y="3660949"/>
                          <a:pt x="1419381" y="3694145"/>
                          <a:pt x="1397000" y="3712050"/>
                        </a:cubicBezTo>
                        <a:cubicBezTo>
                          <a:pt x="1386547" y="3720413"/>
                          <a:pt x="1371600" y="3720517"/>
                          <a:pt x="1358900" y="3724750"/>
                        </a:cubicBezTo>
                        <a:cubicBezTo>
                          <a:pt x="1300674" y="3812089"/>
                          <a:pt x="1317753" y="3771990"/>
                          <a:pt x="1295400" y="3839050"/>
                        </a:cubicBezTo>
                        <a:cubicBezTo>
                          <a:pt x="1291167" y="3868683"/>
                          <a:pt x="1291302" y="3899278"/>
                          <a:pt x="1282700" y="3927950"/>
                        </a:cubicBezTo>
                        <a:cubicBezTo>
                          <a:pt x="1278314" y="3942570"/>
                          <a:pt x="1257993" y="3950802"/>
                          <a:pt x="1257300" y="3966050"/>
                        </a:cubicBezTo>
                        <a:cubicBezTo>
                          <a:pt x="1253643" y="4046512"/>
                          <a:pt x="1264050" y="4127025"/>
                          <a:pt x="1270000" y="4207350"/>
                        </a:cubicBezTo>
                        <a:cubicBezTo>
                          <a:pt x="1272521" y="4241387"/>
                          <a:pt x="1257331" y="4286118"/>
                          <a:pt x="1282700" y="4308950"/>
                        </a:cubicBezTo>
                        <a:cubicBezTo>
                          <a:pt x="1311194" y="4334594"/>
                          <a:pt x="1358856" y="4317836"/>
                          <a:pt x="1397000" y="4321650"/>
                        </a:cubicBezTo>
                        <a:lnTo>
                          <a:pt x="1536700" y="4334350"/>
                        </a:lnTo>
                        <a:cubicBezTo>
                          <a:pt x="1540919" y="4334702"/>
                          <a:pt x="1545167" y="4334350"/>
                          <a:pt x="1549400" y="4334350"/>
                        </a:cubicBezTo>
                        <a:cubicBezTo>
                          <a:pt x="1447800" y="4402083"/>
                          <a:pt x="1570567" y="4313183"/>
                          <a:pt x="1485900" y="4397850"/>
                        </a:cubicBezTo>
                        <a:cubicBezTo>
                          <a:pt x="1475107" y="4408643"/>
                          <a:pt x="1460500" y="4414783"/>
                          <a:pt x="1447800" y="4423250"/>
                        </a:cubicBezTo>
                        <a:cubicBezTo>
                          <a:pt x="1439333" y="4435950"/>
                          <a:pt x="1426786" y="4446730"/>
                          <a:pt x="1422400" y="4461350"/>
                        </a:cubicBezTo>
                        <a:cubicBezTo>
                          <a:pt x="1413798" y="4490022"/>
                          <a:pt x="1432073" y="4530363"/>
                          <a:pt x="1409700" y="4550250"/>
                        </a:cubicBezTo>
                        <a:cubicBezTo>
                          <a:pt x="1384191" y="4572925"/>
                          <a:pt x="1341833" y="4557760"/>
                          <a:pt x="1308100" y="4562950"/>
                        </a:cubicBezTo>
                        <a:cubicBezTo>
                          <a:pt x="1286765" y="4566232"/>
                          <a:pt x="1265767" y="4571417"/>
                          <a:pt x="1244600" y="4575650"/>
                        </a:cubicBezTo>
                        <a:cubicBezTo>
                          <a:pt x="1215570" y="4662741"/>
                          <a:pt x="1249851" y="4554647"/>
                          <a:pt x="1219200" y="4677250"/>
                        </a:cubicBezTo>
                        <a:cubicBezTo>
                          <a:pt x="1215953" y="4690237"/>
                          <a:pt x="1210733" y="4702650"/>
                          <a:pt x="1206500" y="4715350"/>
                        </a:cubicBezTo>
                        <a:cubicBezTo>
                          <a:pt x="1207132" y="4718512"/>
                          <a:pt x="1221486" y="4803933"/>
                          <a:pt x="1231900" y="4816950"/>
                        </a:cubicBezTo>
                        <a:cubicBezTo>
                          <a:pt x="1241435" y="4828869"/>
                          <a:pt x="1257300" y="4833883"/>
                          <a:pt x="1270000" y="4842350"/>
                        </a:cubicBezTo>
                        <a:cubicBezTo>
                          <a:pt x="1265767" y="4897383"/>
                          <a:pt x="1264146" y="4952680"/>
                          <a:pt x="1257300" y="5007450"/>
                        </a:cubicBezTo>
                        <a:cubicBezTo>
                          <a:pt x="1251980" y="5050012"/>
                          <a:pt x="1238108" y="5045833"/>
                          <a:pt x="1219200" y="5083650"/>
                        </a:cubicBezTo>
                        <a:cubicBezTo>
                          <a:pt x="1213213" y="5095624"/>
                          <a:pt x="1210733" y="5109050"/>
                          <a:pt x="1206500" y="5121750"/>
                        </a:cubicBezTo>
                        <a:cubicBezTo>
                          <a:pt x="1219200" y="5130217"/>
                          <a:pt x="1230652" y="5140951"/>
                          <a:pt x="1244600" y="5147150"/>
                        </a:cubicBezTo>
                        <a:cubicBezTo>
                          <a:pt x="1269066" y="5158024"/>
                          <a:pt x="1298523" y="5157698"/>
                          <a:pt x="1320800" y="5172550"/>
                        </a:cubicBezTo>
                        <a:lnTo>
                          <a:pt x="1358900" y="5197950"/>
                        </a:lnTo>
                        <a:cubicBezTo>
                          <a:pt x="1367367" y="5210650"/>
                          <a:pt x="1372381" y="5226515"/>
                          <a:pt x="1384300" y="5236050"/>
                        </a:cubicBezTo>
                        <a:cubicBezTo>
                          <a:pt x="1394753" y="5244413"/>
                          <a:pt x="1419153" y="5235763"/>
                          <a:pt x="1422400" y="5248750"/>
                        </a:cubicBezTo>
                        <a:cubicBezTo>
                          <a:pt x="1431238" y="5284101"/>
                          <a:pt x="1374939" y="5294204"/>
                          <a:pt x="1358900" y="5299550"/>
                        </a:cubicBezTo>
                        <a:cubicBezTo>
                          <a:pt x="1325033" y="5295317"/>
                          <a:pt x="1290228" y="5295830"/>
                          <a:pt x="1257300" y="5286850"/>
                        </a:cubicBezTo>
                        <a:cubicBezTo>
                          <a:pt x="1229177" y="5279180"/>
                          <a:pt x="1200668" y="5239657"/>
                          <a:pt x="1181100" y="5223350"/>
                        </a:cubicBezTo>
                        <a:cubicBezTo>
                          <a:pt x="1169374" y="5213579"/>
                          <a:pt x="1154726" y="5207721"/>
                          <a:pt x="1143000" y="5197950"/>
                        </a:cubicBezTo>
                        <a:cubicBezTo>
                          <a:pt x="1079579" y="5145099"/>
                          <a:pt x="1133757" y="5169469"/>
                          <a:pt x="1066800" y="5147150"/>
                        </a:cubicBezTo>
                        <a:cubicBezTo>
                          <a:pt x="962222" y="5216868"/>
                          <a:pt x="1082062" y="5125713"/>
                          <a:pt x="1016000" y="5210650"/>
                        </a:cubicBezTo>
                        <a:cubicBezTo>
                          <a:pt x="993947" y="5239004"/>
                          <a:pt x="965200" y="5261450"/>
                          <a:pt x="939800" y="5286850"/>
                        </a:cubicBezTo>
                        <a:lnTo>
                          <a:pt x="901700" y="5324950"/>
                        </a:lnTo>
                        <a:cubicBezTo>
                          <a:pt x="905933" y="5367283"/>
                          <a:pt x="896285" y="5413455"/>
                          <a:pt x="914400" y="5451950"/>
                        </a:cubicBezTo>
                        <a:cubicBezTo>
                          <a:pt x="932244" y="5489869"/>
                          <a:pt x="1003300" y="5540850"/>
                          <a:pt x="1003300" y="5540850"/>
                        </a:cubicBezTo>
                        <a:cubicBezTo>
                          <a:pt x="1016396" y="5580139"/>
                          <a:pt x="1028700" y="5610448"/>
                          <a:pt x="1028700" y="5655150"/>
                        </a:cubicBezTo>
                        <a:cubicBezTo>
                          <a:pt x="1028700" y="5676736"/>
                          <a:pt x="1021235" y="5697709"/>
                          <a:pt x="1016000" y="5718650"/>
                        </a:cubicBezTo>
                        <a:cubicBezTo>
                          <a:pt x="1012753" y="5731637"/>
                          <a:pt x="1012766" y="5747284"/>
                          <a:pt x="1003300" y="5756750"/>
                        </a:cubicBezTo>
                        <a:cubicBezTo>
                          <a:pt x="981714" y="5778336"/>
                          <a:pt x="952500" y="5790617"/>
                          <a:pt x="927100" y="5807550"/>
                        </a:cubicBezTo>
                        <a:lnTo>
                          <a:pt x="889000" y="5832950"/>
                        </a:lnTo>
                        <a:cubicBezTo>
                          <a:pt x="884767" y="5866817"/>
                          <a:pt x="888976" y="5902861"/>
                          <a:pt x="876300" y="5934550"/>
                        </a:cubicBezTo>
                        <a:cubicBezTo>
                          <a:pt x="839611" y="6026272"/>
                          <a:pt x="832556" y="5889394"/>
                          <a:pt x="812800" y="5998050"/>
                        </a:cubicBezTo>
                        <a:cubicBezTo>
                          <a:pt x="806742" y="6031370"/>
                          <a:pt x="812800" y="6065783"/>
                          <a:pt x="812800" y="6099650"/>
                        </a:cubicBezTo>
                        <a:lnTo>
                          <a:pt x="4445000" y="6086950"/>
                        </a:lnTo>
                        <a:lnTo>
                          <a:pt x="4495800" y="16350"/>
                        </a:lnTo>
                        <a:lnTo>
                          <a:pt x="3035300" y="29050"/>
                        </a:lnTo>
                        <a:lnTo>
                          <a:pt x="3060700" y="41750"/>
                        </a:lnTo>
                        <a:lnTo>
                          <a:pt x="2984500" y="3650"/>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6" name="5 Forma libre"/>
                  <p:cNvSpPr/>
                  <p:nvPr/>
                </p:nvSpPr>
                <p:spPr>
                  <a:xfrm>
                    <a:off x="1367606" y="2959100"/>
                    <a:ext cx="1663310" cy="3704227"/>
                  </a:xfrm>
                  <a:custGeom>
                    <a:avLst/>
                    <a:gdLst>
                      <a:gd name="connsiteX0" fmla="*/ 105594 w 1663310"/>
                      <a:gd name="connsiteY0" fmla="*/ 279400 h 3704227"/>
                      <a:gd name="connsiteX1" fmla="*/ 245294 w 1663310"/>
                      <a:gd name="connsiteY1" fmla="*/ 292100 h 3704227"/>
                      <a:gd name="connsiteX2" fmla="*/ 283394 w 1663310"/>
                      <a:gd name="connsiteY2" fmla="*/ 304800 h 3704227"/>
                      <a:gd name="connsiteX3" fmla="*/ 372294 w 1663310"/>
                      <a:gd name="connsiteY3" fmla="*/ 292100 h 3704227"/>
                      <a:gd name="connsiteX4" fmla="*/ 423094 w 1663310"/>
                      <a:gd name="connsiteY4" fmla="*/ 101600 h 3704227"/>
                      <a:gd name="connsiteX5" fmla="*/ 448494 w 1663310"/>
                      <a:gd name="connsiteY5" fmla="*/ 63500 h 3704227"/>
                      <a:gd name="connsiteX6" fmla="*/ 461194 w 1663310"/>
                      <a:gd name="connsiteY6" fmla="*/ 25400 h 3704227"/>
                      <a:gd name="connsiteX7" fmla="*/ 537394 w 1663310"/>
                      <a:gd name="connsiteY7" fmla="*/ 0 h 3704227"/>
                      <a:gd name="connsiteX8" fmla="*/ 600894 w 1663310"/>
                      <a:gd name="connsiteY8" fmla="*/ 12700 h 3704227"/>
                      <a:gd name="connsiteX9" fmla="*/ 626294 w 1663310"/>
                      <a:gd name="connsiteY9" fmla="*/ 50800 h 3704227"/>
                      <a:gd name="connsiteX10" fmla="*/ 664394 w 1663310"/>
                      <a:gd name="connsiteY10" fmla="*/ 88900 h 3704227"/>
                      <a:gd name="connsiteX11" fmla="*/ 740594 w 1663310"/>
                      <a:gd name="connsiteY11" fmla="*/ 114300 h 3704227"/>
                      <a:gd name="connsiteX12" fmla="*/ 778694 w 1663310"/>
                      <a:gd name="connsiteY12" fmla="*/ 127000 h 3704227"/>
                      <a:gd name="connsiteX13" fmla="*/ 854894 w 1663310"/>
                      <a:gd name="connsiteY13" fmla="*/ 165100 h 3704227"/>
                      <a:gd name="connsiteX14" fmla="*/ 931094 w 1663310"/>
                      <a:gd name="connsiteY14" fmla="*/ 228600 h 3704227"/>
                      <a:gd name="connsiteX15" fmla="*/ 969194 w 1663310"/>
                      <a:gd name="connsiteY15" fmla="*/ 241300 h 3704227"/>
                      <a:gd name="connsiteX16" fmla="*/ 1032694 w 1663310"/>
                      <a:gd name="connsiteY16" fmla="*/ 317500 h 3704227"/>
                      <a:gd name="connsiteX17" fmla="*/ 1045394 w 1663310"/>
                      <a:gd name="connsiteY17" fmla="*/ 355600 h 3704227"/>
                      <a:gd name="connsiteX18" fmla="*/ 1134294 w 1663310"/>
                      <a:gd name="connsiteY18" fmla="*/ 457200 h 3704227"/>
                      <a:gd name="connsiteX19" fmla="*/ 1159694 w 1663310"/>
                      <a:gd name="connsiteY19" fmla="*/ 533400 h 3704227"/>
                      <a:gd name="connsiteX20" fmla="*/ 1172394 w 1663310"/>
                      <a:gd name="connsiteY20" fmla="*/ 571500 h 3704227"/>
                      <a:gd name="connsiteX21" fmla="*/ 1210494 w 1663310"/>
                      <a:gd name="connsiteY21" fmla="*/ 584200 h 3704227"/>
                      <a:gd name="connsiteX22" fmla="*/ 1248594 w 1663310"/>
                      <a:gd name="connsiteY22" fmla="*/ 609600 h 3704227"/>
                      <a:gd name="connsiteX23" fmla="*/ 1299394 w 1663310"/>
                      <a:gd name="connsiteY23" fmla="*/ 622300 h 3704227"/>
                      <a:gd name="connsiteX24" fmla="*/ 1337494 w 1663310"/>
                      <a:gd name="connsiteY24" fmla="*/ 635000 h 3704227"/>
                      <a:gd name="connsiteX25" fmla="*/ 1375594 w 1663310"/>
                      <a:gd name="connsiteY25" fmla="*/ 774700 h 3704227"/>
                      <a:gd name="connsiteX26" fmla="*/ 1413694 w 1663310"/>
                      <a:gd name="connsiteY26" fmla="*/ 787400 h 3704227"/>
                      <a:gd name="connsiteX27" fmla="*/ 1464494 w 1663310"/>
                      <a:gd name="connsiteY27" fmla="*/ 812800 h 3704227"/>
                      <a:gd name="connsiteX28" fmla="*/ 1527994 w 1663310"/>
                      <a:gd name="connsiteY28" fmla="*/ 825500 h 3704227"/>
                      <a:gd name="connsiteX29" fmla="*/ 1578794 w 1663310"/>
                      <a:gd name="connsiteY29" fmla="*/ 838200 h 3704227"/>
                      <a:gd name="connsiteX30" fmla="*/ 1604194 w 1663310"/>
                      <a:gd name="connsiteY30" fmla="*/ 876300 h 3704227"/>
                      <a:gd name="connsiteX31" fmla="*/ 1553394 w 1663310"/>
                      <a:gd name="connsiteY31" fmla="*/ 990600 h 3704227"/>
                      <a:gd name="connsiteX32" fmla="*/ 1553394 w 1663310"/>
                      <a:gd name="connsiteY32" fmla="*/ 1066800 h 3704227"/>
                      <a:gd name="connsiteX33" fmla="*/ 1566094 w 1663310"/>
                      <a:gd name="connsiteY33" fmla="*/ 1295400 h 3704227"/>
                      <a:gd name="connsiteX34" fmla="*/ 1515294 w 1663310"/>
                      <a:gd name="connsiteY34" fmla="*/ 1371600 h 3704227"/>
                      <a:gd name="connsiteX35" fmla="*/ 1464494 w 1663310"/>
                      <a:gd name="connsiteY35" fmla="*/ 1447800 h 3704227"/>
                      <a:gd name="connsiteX36" fmla="*/ 1439094 w 1663310"/>
                      <a:gd name="connsiteY36" fmla="*/ 1485900 h 3704227"/>
                      <a:gd name="connsiteX37" fmla="*/ 1426394 w 1663310"/>
                      <a:gd name="connsiteY37" fmla="*/ 1587500 h 3704227"/>
                      <a:gd name="connsiteX38" fmla="*/ 1362894 w 1663310"/>
                      <a:gd name="connsiteY38" fmla="*/ 1663700 h 3704227"/>
                      <a:gd name="connsiteX39" fmla="*/ 1337494 w 1663310"/>
                      <a:gd name="connsiteY39" fmla="*/ 1701800 h 3704227"/>
                      <a:gd name="connsiteX40" fmla="*/ 1362894 w 1663310"/>
                      <a:gd name="connsiteY40" fmla="*/ 1739900 h 3704227"/>
                      <a:gd name="connsiteX41" fmla="*/ 1439094 w 1663310"/>
                      <a:gd name="connsiteY41" fmla="*/ 1765300 h 3704227"/>
                      <a:gd name="connsiteX42" fmla="*/ 1477194 w 1663310"/>
                      <a:gd name="connsiteY42" fmla="*/ 1778000 h 3704227"/>
                      <a:gd name="connsiteX43" fmla="*/ 1553394 w 1663310"/>
                      <a:gd name="connsiteY43" fmla="*/ 1828800 h 3704227"/>
                      <a:gd name="connsiteX44" fmla="*/ 1591494 w 1663310"/>
                      <a:gd name="connsiteY44" fmla="*/ 1905000 h 3704227"/>
                      <a:gd name="connsiteX45" fmla="*/ 1616894 w 1663310"/>
                      <a:gd name="connsiteY45" fmla="*/ 1943100 h 3704227"/>
                      <a:gd name="connsiteX46" fmla="*/ 1642294 w 1663310"/>
                      <a:gd name="connsiteY46" fmla="*/ 2032000 h 3704227"/>
                      <a:gd name="connsiteX47" fmla="*/ 1654994 w 1663310"/>
                      <a:gd name="connsiteY47" fmla="*/ 2070100 h 3704227"/>
                      <a:gd name="connsiteX48" fmla="*/ 1642294 w 1663310"/>
                      <a:gd name="connsiteY48" fmla="*/ 2235200 h 3704227"/>
                      <a:gd name="connsiteX49" fmla="*/ 1566094 w 1663310"/>
                      <a:gd name="connsiteY49" fmla="*/ 2286000 h 3704227"/>
                      <a:gd name="connsiteX50" fmla="*/ 1489894 w 1663310"/>
                      <a:gd name="connsiteY50" fmla="*/ 2324100 h 3704227"/>
                      <a:gd name="connsiteX51" fmla="*/ 1324794 w 1663310"/>
                      <a:gd name="connsiteY51" fmla="*/ 2311400 h 3704227"/>
                      <a:gd name="connsiteX52" fmla="*/ 1261294 w 1663310"/>
                      <a:gd name="connsiteY52" fmla="*/ 2247900 h 3704227"/>
                      <a:gd name="connsiteX53" fmla="*/ 1223194 w 1663310"/>
                      <a:gd name="connsiteY53" fmla="*/ 2222500 h 3704227"/>
                      <a:gd name="connsiteX54" fmla="*/ 1197794 w 1663310"/>
                      <a:gd name="connsiteY54" fmla="*/ 2184400 h 3704227"/>
                      <a:gd name="connsiteX55" fmla="*/ 1146994 w 1663310"/>
                      <a:gd name="connsiteY55" fmla="*/ 2197100 h 3704227"/>
                      <a:gd name="connsiteX56" fmla="*/ 1185094 w 1663310"/>
                      <a:gd name="connsiteY56" fmla="*/ 2387600 h 3704227"/>
                      <a:gd name="connsiteX57" fmla="*/ 1197794 w 1663310"/>
                      <a:gd name="connsiteY57" fmla="*/ 2438400 h 3704227"/>
                      <a:gd name="connsiteX58" fmla="*/ 1261294 w 1663310"/>
                      <a:gd name="connsiteY58" fmla="*/ 2501900 h 3704227"/>
                      <a:gd name="connsiteX59" fmla="*/ 1299394 w 1663310"/>
                      <a:gd name="connsiteY59" fmla="*/ 2514600 h 3704227"/>
                      <a:gd name="connsiteX60" fmla="*/ 1337494 w 1663310"/>
                      <a:gd name="connsiteY60" fmla="*/ 2540000 h 3704227"/>
                      <a:gd name="connsiteX61" fmla="*/ 1134294 w 1663310"/>
                      <a:gd name="connsiteY61" fmla="*/ 2540000 h 3704227"/>
                      <a:gd name="connsiteX62" fmla="*/ 1108894 w 1663310"/>
                      <a:gd name="connsiteY62" fmla="*/ 2501900 h 3704227"/>
                      <a:gd name="connsiteX63" fmla="*/ 1045394 w 1663310"/>
                      <a:gd name="connsiteY63" fmla="*/ 2425700 h 3704227"/>
                      <a:gd name="connsiteX64" fmla="*/ 1032694 w 1663310"/>
                      <a:gd name="connsiteY64" fmla="*/ 2882900 h 3704227"/>
                      <a:gd name="connsiteX65" fmla="*/ 1019994 w 1663310"/>
                      <a:gd name="connsiteY65" fmla="*/ 2921000 h 3704227"/>
                      <a:gd name="connsiteX66" fmla="*/ 994594 w 1663310"/>
                      <a:gd name="connsiteY66" fmla="*/ 3111500 h 3704227"/>
                      <a:gd name="connsiteX67" fmla="*/ 981894 w 1663310"/>
                      <a:gd name="connsiteY67" fmla="*/ 3149600 h 3704227"/>
                      <a:gd name="connsiteX68" fmla="*/ 905694 w 1663310"/>
                      <a:gd name="connsiteY68" fmla="*/ 3200400 h 3704227"/>
                      <a:gd name="connsiteX69" fmla="*/ 854894 w 1663310"/>
                      <a:gd name="connsiteY69" fmla="*/ 3187700 h 3704227"/>
                      <a:gd name="connsiteX70" fmla="*/ 778694 w 1663310"/>
                      <a:gd name="connsiteY70" fmla="*/ 3124200 h 3704227"/>
                      <a:gd name="connsiteX71" fmla="*/ 753294 w 1663310"/>
                      <a:gd name="connsiteY71" fmla="*/ 3086100 h 3704227"/>
                      <a:gd name="connsiteX72" fmla="*/ 715194 w 1663310"/>
                      <a:gd name="connsiteY72" fmla="*/ 3048000 h 3704227"/>
                      <a:gd name="connsiteX73" fmla="*/ 651694 w 1663310"/>
                      <a:gd name="connsiteY73" fmla="*/ 2984500 h 3704227"/>
                      <a:gd name="connsiteX74" fmla="*/ 626294 w 1663310"/>
                      <a:gd name="connsiteY74" fmla="*/ 2946400 h 3704227"/>
                      <a:gd name="connsiteX75" fmla="*/ 550094 w 1663310"/>
                      <a:gd name="connsiteY75" fmla="*/ 2895600 h 3704227"/>
                      <a:gd name="connsiteX76" fmla="*/ 511994 w 1663310"/>
                      <a:gd name="connsiteY76" fmla="*/ 2921000 h 3704227"/>
                      <a:gd name="connsiteX77" fmla="*/ 486594 w 1663310"/>
                      <a:gd name="connsiteY77" fmla="*/ 3009900 h 3704227"/>
                      <a:gd name="connsiteX78" fmla="*/ 448494 w 1663310"/>
                      <a:gd name="connsiteY78" fmla="*/ 3048000 h 3704227"/>
                      <a:gd name="connsiteX79" fmla="*/ 461194 w 1663310"/>
                      <a:gd name="connsiteY79" fmla="*/ 3124200 h 3704227"/>
                      <a:gd name="connsiteX80" fmla="*/ 473894 w 1663310"/>
                      <a:gd name="connsiteY80" fmla="*/ 3162300 h 3704227"/>
                      <a:gd name="connsiteX81" fmla="*/ 448494 w 1663310"/>
                      <a:gd name="connsiteY81" fmla="*/ 3200400 h 3704227"/>
                      <a:gd name="connsiteX82" fmla="*/ 461194 w 1663310"/>
                      <a:gd name="connsiteY82" fmla="*/ 3251200 h 3704227"/>
                      <a:gd name="connsiteX83" fmla="*/ 486594 w 1663310"/>
                      <a:gd name="connsiteY83" fmla="*/ 3289300 h 3704227"/>
                      <a:gd name="connsiteX84" fmla="*/ 473894 w 1663310"/>
                      <a:gd name="connsiteY84" fmla="*/ 3505200 h 3704227"/>
                      <a:gd name="connsiteX85" fmla="*/ 486594 w 1663310"/>
                      <a:gd name="connsiteY85" fmla="*/ 3543300 h 3704227"/>
                      <a:gd name="connsiteX86" fmla="*/ 461194 w 1663310"/>
                      <a:gd name="connsiteY86" fmla="*/ 3581400 h 3704227"/>
                      <a:gd name="connsiteX87" fmla="*/ 461194 w 1663310"/>
                      <a:gd name="connsiteY87" fmla="*/ 3568700 h 3704227"/>
                      <a:gd name="connsiteX88" fmla="*/ 16694 w 1663310"/>
                      <a:gd name="connsiteY88" fmla="*/ 3543300 h 3704227"/>
                      <a:gd name="connsiteX89" fmla="*/ 29394 w 1663310"/>
                      <a:gd name="connsiteY89" fmla="*/ 279400 h 3704227"/>
                      <a:gd name="connsiteX90" fmla="*/ 105594 w 1663310"/>
                      <a:gd name="connsiteY90" fmla="*/ 254000 h 3704227"/>
                      <a:gd name="connsiteX91" fmla="*/ 105594 w 1663310"/>
                      <a:gd name="connsiteY91" fmla="*/ 279400 h 3704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1663310" h="3704227">
                        <a:moveTo>
                          <a:pt x="105594" y="279400"/>
                        </a:moveTo>
                        <a:cubicBezTo>
                          <a:pt x="128877" y="285750"/>
                          <a:pt x="199005" y="285487"/>
                          <a:pt x="245294" y="292100"/>
                        </a:cubicBezTo>
                        <a:cubicBezTo>
                          <a:pt x="258546" y="293993"/>
                          <a:pt x="270007" y="304800"/>
                          <a:pt x="283394" y="304800"/>
                        </a:cubicBezTo>
                        <a:cubicBezTo>
                          <a:pt x="313328" y="304800"/>
                          <a:pt x="342661" y="296333"/>
                          <a:pt x="372294" y="292100"/>
                        </a:cubicBezTo>
                        <a:cubicBezTo>
                          <a:pt x="455190" y="209204"/>
                          <a:pt x="384067" y="296734"/>
                          <a:pt x="423094" y="101600"/>
                        </a:cubicBezTo>
                        <a:cubicBezTo>
                          <a:pt x="426087" y="86633"/>
                          <a:pt x="441668" y="77152"/>
                          <a:pt x="448494" y="63500"/>
                        </a:cubicBezTo>
                        <a:cubicBezTo>
                          <a:pt x="454481" y="51526"/>
                          <a:pt x="450301" y="33181"/>
                          <a:pt x="461194" y="25400"/>
                        </a:cubicBezTo>
                        <a:cubicBezTo>
                          <a:pt x="482981" y="9838"/>
                          <a:pt x="537394" y="0"/>
                          <a:pt x="537394" y="0"/>
                        </a:cubicBezTo>
                        <a:cubicBezTo>
                          <a:pt x="558561" y="4233"/>
                          <a:pt x="582152" y="1990"/>
                          <a:pt x="600894" y="12700"/>
                        </a:cubicBezTo>
                        <a:cubicBezTo>
                          <a:pt x="614146" y="20273"/>
                          <a:pt x="616523" y="39074"/>
                          <a:pt x="626294" y="50800"/>
                        </a:cubicBezTo>
                        <a:cubicBezTo>
                          <a:pt x="637792" y="64598"/>
                          <a:pt x="648694" y="80178"/>
                          <a:pt x="664394" y="88900"/>
                        </a:cubicBezTo>
                        <a:cubicBezTo>
                          <a:pt x="687799" y="101903"/>
                          <a:pt x="715194" y="105833"/>
                          <a:pt x="740594" y="114300"/>
                        </a:cubicBezTo>
                        <a:cubicBezTo>
                          <a:pt x="753294" y="118533"/>
                          <a:pt x="767555" y="119574"/>
                          <a:pt x="778694" y="127000"/>
                        </a:cubicBezTo>
                        <a:cubicBezTo>
                          <a:pt x="827933" y="159826"/>
                          <a:pt x="802314" y="147573"/>
                          <a:pt x="854894" y="165100"/>
                        </a:cubicBezTo>
                        <a:cubicBezTo>
                          <a:pt x="882981" y="193187"/>
                          <a:pt x="895731" y="210919"/>
                          <a:pt x="931094" y="228600"/>
                        </a:cubicBezTo>
                        <a:cubicBezTo>
                          <a:pt x="943068" y="234587"/>
                          <a:pt x="956494" y="237067"/>
                          <a:pt x="969194" y="241300"/>
                        </a:cubicBezTo>
                        <a:cubicBezTo>
                          <a:pt x="997281" y="269387"/>
                          <a:pt x="1015013" y="282137"/>
                          <a:pt x="1032694" y="317500"/>
                        </a:cubicBezTo>
                        <a:cubicBezTo>
                          <a:pt x="1038681" y="329474"/>
                          <a:pt x="1038893" y="343898"/>
                          <a:pt x="1045394" y="355600"/>
                        </a:cubicBezTo>
                        <a:cubicBezTo>
                          <a:pt x="1088972" y="434041"/>
                          <a:pt x="1078638" y="420096"/>
                          <a:pt x="1134294" y="457200"/>
                        </a:cubicBezTo>
                        <a:lnTo>
                          <a:pt x="1159694" y="533400"/>
                        </a:lnTo>
                        <a:cubicBezTo>
                          <a:pt x="1163927" y="546100"/>
                          <a:pt x="1159694" y="567267"/>
                          <a:pt x="1172394" y="571500"/>
                        </a:cubicBezTo>
                        <a:cubicBezTo>
                          <a:pt x="1185094" y="575733"/>
                          <a:pt x="1198520" y="578213"/>
                          <a:pt x="1210494" y="584200"/>
                        </a:cubicBezTo>
                        <a:cubicBezTo>
                          <a:pt x="1224146" y="591026"/>
                          <a:pt x="1234565" y="603587"/>
                          <a:pt x="1248594" y="609600"/>
                        </a:cubicBezTo>
                        <a:cubicBezTo>
                          <a:pt x="1264637" y="616476"/>
                          <a:pt x="1282611" y="617505"/>
                          <a:pt x="1299394" y="622300"/>
                        </a:cubicBezTo>
                        <a:cubicBezTo>
                          <a:pt x="1312266" y="625978"/>
                          <a:pt x="1324794" y="630767"/>
                          <a:pt x="1337494" y="635000"/>
                        </a:cubicBezTo>
                        <a:cubicBezTo>
                          <a:pt x="1342650" y="671093"/>
                          <a:pt x="1343272" y="742378"/>
                          <a:pt x="1375594" y="774700"/>
                        </a:cubicBezTo>
                        <a:cubicBezTo>
                          <a:pt x="1385060" y="784166"/>
                          <a:pt x="1401389" y="782127"/>
                          <a:pt x="1413694" y="787400"/>
                        </a:cubicBezTo>
                        <a:cubicBezTo>
                          <a:pt x="1431095" y="794858"/>
                          <a:pt x="1446533" y="806813"/>
                          <a:pt x="1464494" y="812800"/>
                        </a:cubicBezTo>
                        <a:cubicBezTo>
                          <a:pt x="1484972" y="819626"/>
                          <a:pt x="1506922" y="820817"/>
                          <a:pt x="1527994" y="825500"/>
                        </a:cubicBezTo>
                        <a:cubicBezTo>
                          <a:pt x="1545033" y="829286"/>
                          <a:pt x="1561861" y="833967"/>
                          <a:pt x="1578794" y="838200"/>
                        </a:cubicBezTo>
                        <a:cubicBezTo>
                          <a:pt x="1587261" y="850900"/>
                          <a:pt x="1602508" y="861130"/>
                          <a:pt x="1604194" y="876300"/>
                        </a:cubicBezTo>
                        <a:cubicBezTo>
                          <a:pt x="1612020" y="946737"/>
                          <a:pt x="1593326" y="950668"/>
                          <a:pt x="1553394" y="990600"/>
                        </a:cubicBezTo>
                        <a:cubicBezTo>
                          <a:pt x="1527053" y="1069622"/>
                          <a:pt x="1545868" y="987778"/>
                          <a:pt x="1553394" y="1066800"/>
                        </a:cubicBezTo>
                        <a:cubicBezTo>
                          <a:pt x="1560630" y="1142774"/>
                          <a:pt x="1561861" y="1219200"/>
                          <a:pt x="1566094" y="1295400"/>
                        </a:cubicBezTo>
                        <a:cubicBezTo>
                          <a:pt x="1541805" y="1368266"/>
                          <a:pt x="1570788" y="1300251"/>
                          <a:pt x="1515294" y="1371600"/>
                        </a:cubicBezTo>
                        <a:cubicBezTo>
                          <a:pt x="1496552" y="1395697"/>
                          <a:pt x="1481427" y="1422400"/>
                          <a:pt x="1464494" y="1447800"/>
                        </a:cubicBezTo>
                        <a:lnTo>
                          <a:pt x="1439094" y="1485900"/>
                        </a:lnTo>
                        <a:cubicBezTo>
                          <a:pt x="1434861" y="1519767"/>
                          <a:pt x="1435374" y="1554572"/>
                          <a:pt x="1426394" y="1587500"/>
                        </a:cubicBezTo>
                        <a:cubicBezTo>
                          <a:pt x="1418724" y="1615623"/>
                          <a:pt x="1379201" y="1644132"/>
                          <a:pt x="1362894" y="1663700"/>
                        </a:cubicBezTo>
                        <a:cubicBezTo>
                          <a:pt x="1353123" y="1675426"/>
                          <a:pt x="1345961" y="1689100"/>
                          <a:pt x="1337494" y="1701800"/>
                        </a:cubicBezTo>
                        <a:cubicBezTo>
                          <a:pt x="1345961" y="1714500"/>
                          <a:pt x="1349951" y="1731810"/>
                          <a:pt x="1362894" y="1739900"/>
                        </a:cubicBezTo>
                        <a:cubicBezTo>
                          <a:pt x="1385598" y="1754090"/>
                          <a:pt x="1413694" y="1756833"/>
                          <a:pt x="1439094" y="1765300"/>
                        </a:cubicBezTo>
                        <a:cubicBezTo>
                          <a:pt x="1451794" y="1769533"/>
                          <a:pt x="1466055" y="1770574"/>
                          <a:pt x="1477194" y="1778000"/>
                        </a:cubicBezTo>
                        <a:lnTo>
                          <a:pt x="1553394" y="1828800"/>
                        </a:lnTo>
                        <a:cubicBezTo>
                          <a:pt x="1626187" y="1937989"/>
                          <a:pt x="1538914" y="1799840"/>
                          <a:pt x="1591494" y="1905000"/>
                        </a:cubicBezTo>
                        <a:cubicBezTo>
                          <a:pt x="1598320" y="1918652"/>
                          <a:pt x="1610068" y="1929448"/>
                          <a:pt x="1616894" y="1943100"/>
                        </a:cubicBezTo>
                        <a:cubicBezTo>
                          <a:pt x="1627044" y="1963400"/>
                          <a:pt x="1636869" y="2013011"/>
                          <a:pt x="1642294" y="2032000"/>
                        </a:cubicBezTo>
                        <a:cubicBezTo>
                          <a:pt x="1645972" y="2044872"/>
                          <a:pt x="1650761" y="2057400"/>
                          <a:pt x="1654994" y="2070100"/>
                        </a:cubicBezTo>
                        <a:cubicBezTo>
                          <a:pt x="1650761" y="2125133"/>
                          <a:pt x="1663310" y="2184162"/>
                          <a:pt x="1642294" y="2235200"/>
                        </a:cubicBezTo>
                        <a:cubicBezTo>
                          <a:pt x="1630671" y="2263428"/>
                          <a:pt x="1591494" y="2269067"/>
                          <a:pt x="1566094" y="2286000"/>
                        </a:cubicBezTo>
                        <a:cubicBezTo>
                          <a:pt x="1516855" y="2318826"/>
                          <a:pt x="1542474" y="2306573"/>
                          <a:pt x="1489894" y="2324100"/>
                        </a:cubicBezTo>
                        <a:cubicBezTo>
                          <a:pt x="1434861" y="2319867"/>
                          <a:pt x="1379045" y="2321572"/>
                          <a:pt x="1324794" y="2311400"/>
                        </a:cubicBezTo>
                        <a:cubicBezTo>
                          <a:pt x="1283112" y="2303585"/>
                          <a:pt x="1286043" y="2272649"/>
                          <a:pt x="1261294" y="2247900"/>
                        </a:cubicBezTo>
                        <a:cubicBezTo>
                          <a:pt x="1250501" y="2237107"/>
                          <a:pt x="1235894" y="2230967"/>
                          <a:pt x="1223194" y="2222500"/>
                        </a:cubicBezTo>
                        <a:cubicBezTo>
                          <a:pt x="1214727" y="2209800"/>
                          <a:pt x="1212274" y="2189227"/>
                          <a:pt x="1197794" y="2184400"/>
                        </a:cubicBezTo>
                        <a:cubicBezTo>
                          <a:pt x="1181235" y="2178880"/>
                          <a:pt x="1150919" y="2180093"/>
                          <a:pt x="1146994" y="2197100"/>
                        </a:cubicBezTo>
                        <a:cubicBezTo>
                          <a:pt x="1121852" y="2306047"/>
                          <a:pt x="1143128" y="2324651"/>
                          <a:pt x="1185094" y="2387600"/>
                        </a:cubicBezTo>
                        <a:cubicBezTo>
                          <a:pt x="1189327" y="2404533"/>
                          <a:pt x="1190918" y="2422357"/>
                          <a:pt x="1197794" y="2438400"/>
                        </a:cubicBezTo>
                        <a:cubicBezTo>
                          <a:pt x="1211649" y="2470727"/>
                          <a:pt x="1230506" y="2486506"/>
                          <a:pt x="1261294" y="2501900"/>
                        </a:cubicBezTo>
                        <a:cubicBezTo>
                          <a:pt x="1273268" y="2507887"/>
                          <a:pt x="1287420" y="2508613"/>
                          <a:pt x="1299394" y="2514600"/>
                        </a:cubicBezTo>
                        <a:cubicBezTo>
                          <a:pt x="1313046" y="2521426"/>
                          <a:pt x="1324794" y="2531533"/>
                          <a:pt x="1337494" y="2540000"/>
                        </a:cubicBezTo>
                        <a:cubicBezTo>
                          <a:pt x="1260717" y="2565592"/>
                          <a:pt x="1256309" y="2572537"/>
                          <a:pt x="1134294" y="2540000"/>
                        </a:cubicBezTo>
                        <a:cubicBezTo>
                          <a:pt x="1119546" y="2536067"/>
                          <a:pt x="1118665" y="2513626"/>
                          <a:pt x="1108894" y="2501900"/>
                        </a:cubicBezTo>
                        <a:cubicBezTo>
                          <a:pt x="1027406" y="2404114"/>
                          <a:pt x="1108457" y="2520295"/>
                          <a:pt x="1045394" y="2425700"/>
                        </a:cubicBezTo>
                        <a:cubicBezTo>
                          <a:pt x="1041161" y="2578100"/>
                          <a:pt x="1040502" y="2730641"/>
                          <a:pt x="1032694" y="2882900"/>
                        </a:cubicBezTo>
                        <a:cubicBezTo>
                          <a:pt x="1032008" y="2896269"/>
                          <a:pt x="1022898" y="2907932"/>
                          <a:pt x="1019994" y="2921000"/>
                        </a:cubicBezTo>
                        <a:cubicBezTo>
                          <a:pt x="999112" y="3014970"/>
                          <a:pt x="1012937" y="3001445"/>
                          <a:pt x="994594" y="3111500"/>
                        </a:cubicBezTo>
                        <a:cubicBezTo>
                          <a:pt x="992393" y="3124705"/>
                          <a:pt x="989320" y="3138461"/>
                          <a:pt x="981894" y="3149600"/>
                        </a:cubicBezTo>
                        <a:cubicBezTo>
                          <a:pt x="954713" y="3190371"/>
                          <a:pt x="945638" y="3187085"/>
                          <a:pt x="905694" y="3200400"/>
                        </a:cubicBezTo>
                        <a:cubicBezTo>
                          <a:pt x="888761" y="3196167"/>
                          <a:pt x="870937" y="3194576"/>
                          <a:pt x="854894" y="3187700"/>
                        </a:cubicBezTo>
                        <a:cubicBezTo>
                          <a:pt x="828994" y="3176600"/>
                          <a:pt x="795647" y="3144543"/>
                          <a:pt x="778694" y="3124200"/>
                        </a:cubicBezTo>
                        <a:cubicBezTo>
                          <a:pt x="768923" y="3112474"/>
                          <a:pt x="763065" y="3097826"/>
                          <a:pt x="753294" y="3086100"/>
                        </a:cubicBezTo>
                        <a:cubicBezTo>
                          <a:pt x="741796" y="3072302"/>
                          <a:pt x="726692" y="3061798"/>
                          <a:pt x="715194" y="3048000"/>
                        </a:cubicBezTo>
                        <a:cubicBezTo>
                          <a:pt x="662277" y="2984500"/>
                          <a:pt x="721544" y="3031067"/>
                          <a:pt x="651694" y="2984500"/>
                        </a:cubicBezTo>
                        <a:cubicBezTo>
                          <a:pt x="643227" y="2971800"/>
                          <a:pt x="637781" y="2956451"/>
                          <a:pt x="626294" y="2946400"/>
                        </a:cubicBezTo>
                        <a:cubicBezTo>
                          <a:pt x="603320" y="2926298"/>
                          <a:pt x="550094" y="2895600"/>
                          <a:pt x="550094" y="2895600"/>
                        </a:cubicBezTo>
                        <a:cubicBezTo>
                          <a:pt x="537394" y="2904067"/>
                          <a:pt x="521529" y="2909081"/>
                          <a:pt x="511994" y="2921000"/>
                        </a:cubicBezTo>
                        <a:cubicBezTo>
                          <a:pt x="502505" y="2932861"/>
                          <a:pt x="491157" y="3001914"/>
                          <a:pt x="486594" y="3009900"/>
                        </a:cubicBezTo>
                        <a:cubicBezTo>
                          <a:pt x="477683" y="3025494"/>
                          <a:pt x="461194" y="3035300"/>
                          <a:pt x="448494" y="3048000"/>
                        </a:cubicBezTo>
                        <a:cubicBezTo>
                          <a:pt x="452727" y="3073400"/>
                          <a:pt x="455608" y="3099063"/>
                          <a:pt x="461194" y="3124200"/>
                        </a:cubicBezTo>
                        <a:cubicBezTo>
                          <a:pt x="464098" y="3137268"/>
                          <a:pt x="476095" y="3149095"/>
                          <a:pt x="473894" y="3162300"/>
                        </a:cubicBezTo>
                        <a:cubicBezTo>
                          <a:pt x="471385" y="3177356"/>
                          <a:pt x="456961" y="3187700"/>
                          <a:pt x="448494" y="3200400"/>
                        </a:cubicBezTo>
                        <a:cubicBezTo>
                          <a:pt x="452727" y="3217333"/>
                          <a:pt x="454318" y="3235157"/>
                          <a:pt x="461194" y="3251200"/>
                        </a:cubicBezTo>
                        <a:cubicBezTo>
                          <a:pt x="467207" y="3265229"/>
                          <a:pt x="484330" y="3274205"/>
                          <a:pt x="486594" y="3289300"/>
                        </a:cubicBezTo>
                        <a:cubicBezTo>
                          <a:pt x="520247" y="3513652"/>
                          <a:pt x="568983" y="3505200"/>
                          <a:pt x="473894" y="3505200"/>
                        </a:cubicBezTo>
                        <a:cubicBezTo>
                          <a:pt x="478127" y="3517900"/>
                          <a:pt x="488795" y="3530095"/>
                          <a:pt x="486594" y="3543300"/>
                        </a:cubicBezTo>
                        <a:cubicBezTo>
                          <a:pt x="484085" y="3558356"/>
                          <a:pt x="471987" y="3570607"/>
                          <a:pt x="461194" y="3581400"/>
                        </a:cubicBezTo>
                        <a:lnTo>
                          <a:pt x="461194" y="3568700"/>
                        </a:lnTo>
                        <a:cubicBezTo>
                          <a:pt x="12462" y="3555879"/>
                          <a:pt x="16694" y="3704227"/>
                          <a:pt x="16694" y="3543300"/>
                        </a:cubicBezTo>
                        <a:cubicBezTo>
                          <a:pt x="20927" y="2455333"/>
                          <a:pt x="0" y="1366978"/>
                          <a:pt x="29394" y="279400"/>
                        </a:cubicBezTo>
                        <a:cubicBezTo>
                          <a:pt x="30117" y="252636"/>
                          <a:pt x="105594" y="254000"/>
                          <a:pt x="105594" y="254000"/>
                        </a:cubicBezTo>
                        <a:cubicBezTo>
                          <a:pt x="121287" y="301080"/>
                          <a:pt x="82311" y="273050"/>
                          <a:pt x="105594" y="27940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 name="6 Forma libre"/>
                  <p:cNvSpPr/>
                  <p:nvPr/>
                </p:nvSpPr>
                <p:spPr>
                  <a:xfrm>
                    <a:off x="3124200" y="5067300"/>
                    <a:ext cx="836404" cy="397901"/>
                  </a:xfrm>
                  <a:custGeom>
                    <a:avLst/>
                    <a:gdLst>
                      <a:gd name="connsiteX0" fmla="*/ 0 w 836404"/>
                      <a:gd name="connsiteY0" fmla="*/ 50800 h 397901"/>
                      <a:gd name="connsiteX1" fmla="*/ 12700 w 836404"/>
                      <a:gd name="connsiteY1" fmla="*/ 139700 h 397901"/>
                      <a:gd name="connsiteX2" fmla="*/ 25400 w 836404"/>
                      <a:gd name="connsiteY2" fmla="*/ 177800 h 397901"/>
                      <a:gd name="connsiteX3" fmla="*/ 12700 w 836404"/>
                      <a:gd name="connsiteY3" fmla="*/ 215900 h 397901"/>
                      <a:gd name="connsiteX4" fmla="*/ 25400 w 836404"/>
                      <a:gd name="connsiteY4" fmla="*/ 266700 h 397901"/>
                      <a:gd name="connsiteX5" fmla="*/ 88900 w 836404"/>
                      <a:gd name="connsiteY5" fmla="*/ 330200 h 397901"/>
                      <a:gd name="connsiteX6" fmla="*/ 152400 w 836404"/>
                      <a:gd name="connsiteY6" fmla="*/ 342900 h 397901"/>
                      <a:gd name="connsiteX7" fmla="*/ 190500 w 836404"/>
                      <a:gd name="connsiteY7" fmla="*/ 368300 h 397901"/>
                      <a:gd name="connsiteX8" fmla="*/ 368300 w 836404"/>
                      <a:gd name="connsiteY8" fmla="*/ 368300 h 397901"/>
                      <a:gd name="connsiteX9" fmla="*/ 444500 w 836404"/>
                      <a:gd name="connsiteY9" fmla="*/ 330200 h 397901"/>
                      <a:gd name="connsiteX10" fmla="*/ 520700 w 836404"/>
                      <a:gd name="connsiteY10" fmla="*/ 342900 h 397901"/>
                      <a:gd name="connsiteX11" fmla="*/ 647700 w 836404"/>
                      <a:gd name="connsiteY11" fmla="*/ 330200 h 397901"/>
                      <a:gd name="connsiteX12" fmla="*/ 685800 w 836404"/>
                      <a:gd name="connsiteY12" fmla="*/ 317500 h 397901"/>
                      <a:gd name="connsiteX13" fmla="*/ 762000 w 836404"/>
                      <a:gd name="connsiteY13" fmla="*/ 342900 h 397901"/>
                      <a:gd name="connsiteX14" fmla="*/ 825500 w 836404"/>
                      <a:gd name="connsiteY14" fmla="*/ 330200 h 397901"/>
                      <a:gd name="connsiteX15" fmla="*/ 812800 w 836404"/>
                      <a:gd name="connsiteY15" fmla="*/ 279400 h 397901"/>
                      <a:gd name="connsiteX16" fmla="*/ 736600 w 836404"/>
                      <a:gd name="connsiteY16" fmla="*/ 228600 h 397901"/>
                      <a:gd name="connsiteX17" fmla="*/ 698500 w 836404"/>
                      <a:gd name="connsiteY17" fmla="*/ 190500 h 397901"/>
                      <a:gd name="connsiteX18" fmla="*/ 673100 w 836404"/>
                      <a:gd name="connsiteY18" fmla="*/ 152400 h 397901"/>
                      <a:gd name="connsiteX19" fmla="*/ 596900 w 836404"/>
                      <a:gd name="connsiteY19" fmla="*/ 101600 h 397901"/>
                      <a:gd name="connsiteX20" fmla="*/ 520700 w 836404"/>
                      <a:gd name="connsiteY20" fmla="*/ 63500 h 397901"/>
                      <a:gd name="connsiteX21" fmla="*/ 457200 w 836404"/>
                      <a:gd name="connsiteY21" fmla="*/ 76200 h 397901"/>
                      <a:gd name="connsiteX22" fmla="*/ 419100 w 836404"/>
                      <a:gd name="connsiteY22" fmla="*/ 88900 h 397901"/>
                      <a:gd name="connsiteX23" fmla="*/ 342900 w 836404"/>
                      <a:gd name="connsiteY23" fmla="*/ 50800 h 397901"/>
                      <a:gd name="connsiteX24" fmla="*/ 292100 w 836404"/>
                      <a:gd name="connsiteY24" fmla="*/ 38100 h 397901"/>
                      <a:gd name="connsiteX25" fmla="*/ 254000 w 836404"/>
                      <a:gd name="connsiteY25" fmla="*/ 25400 h 397901"/>
                      <a:gd name="connsiteX26" fmla="*/ 152400 w 836404"/>
                      <a:gd name="connsiteY26" fmla="*/ 12700 h 397901"/>
                      <a:gd name="connsiteX27" fmla="*/ 114300 w 836404"/>
                      <a:gd name="connsiteY27" fmla="*/ 0 h 397901"/>
                      <a:gd name="connsiteX28" fmla="*/ 25400 w 836404"/>
                      <a:gd name="connsiteY28" fmla="*/ 38100 h 397901"/>
                      <a:gd name="connsiteX29" fmla="*/ 12700 w 836404"/>
                      <a:gd name="connsiteY29" fmla="*/ 76200 h 397901"/>
                      <a:gd name="connsiteX30" fmla="*/ 0 w 836404"/>
                      <a:gd name="connsiteY30" fmla="*/ 50800 h 3979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36404" h="397901">
                        <a:moveTo>
                          <a:pt x="0" y="50800"/>
                        </a:moveTo>
                        <a:cubicBezTo>
                          <a:pt x="0" y="61383"/>
                          <a:pt x="6829" y="110347"/>
                          <a:pt x="12700" y="139700"/>
                        </a:cubicBezTo>
                        <a:cubicBezTo>
                          <a:pt x="15325" y="152827"/>
                          <a:pt x="25400" y="164413"/>
                          <a:pt x="25400" y="177800"/>
                        </a:cubicBezTo>
                        <a:cubicBezTo>
                          <a:pt x="25400" y="191187"/>
                          <a:pt x="16933" y="203200"/>
                          <a:pt x="12700" y="215900"/>
                        </a:cubicBezTo>
                        <a:cubicBezTo>
                          <a:pt x="16933" y="232833"/>
                          <a:pt x="18524" y="250657"/>
                          <a:pt x="25400" y="266700"/>
                        </a:cubicBezTo>
                        <a:cubicBezTo>
                          <a:pt x="37289" y="294442"/>
                          <a:pt x="60077" y="319391"/>
                          <a:pt x="88900" y="330200"/>
                        </a:cubicBezTo>
                        <a:cubicBezTo>
                          <a:pt x="109111" y="337779"/>
                          <a:pt x="131233" y="338667"/>
                          <a:pt x="152400" y="342900"/>
                        </a:cubicBezTo>
                        <a:cubicBezTo>
                          <a:pt x="165100" y="351367"/>
                          <a:pt x="176848" y="361474"/>
                          <a:pt x="190500" y="368300"/>
                        </a:cubicBezTo>
                        <a:cubicBezTo>
                          <a:pt x="249701" y="397901"/>
                          <a:pt x="296504" y="374827"/>
                          <a:pt x="368300" y="368300"/>
                        </a:cubicBezTo>
                        <a:cubicBezTo>
                          <a:pt x="387563" y="355458"/>
                          <a:pt x="418210" y="330200"/>
                          <a:pt x="444500" y="330200"/>
                        </a:cubicBezTo>
                        <a:cubicBezTo>
                          <a:pt x="470250" y="330200"/>
                          <a:pt x="495300" y="338667"/>
                          <a:pt x="520700" y="342900"/>
                        </a:cubicBezTo>
                        <a:cubicBezTo>
                          <a:pt x="563033" y="338667"/>
                          <a:pt x="605650" y="336669"/>
                          <a:pt x="647700" y="330200"/>
                        </a:cubicBezTo>
                        <a:cubicBezTo>
                          <a:pt x="660931" y="328164"/>
                          <a:pt x="672495" y="316022"/>
                          <a:pt x="685800" y="317500"/>
                        </a:cubicBezTo>
                        <a:cubicBezTo>
                          <a:pt x="712410" y="320457"/>
                          <a:pt x="762000" y="342900"/>
                          <a:pt x="762000" y="342900"/>
                        </a:cubicBezTo>
                        <a:cubicBezTo>
                          <a:pt x="783167" y="338667"/>
                          <a:pt x="812015" y="347056"/>
                          <a:pt x="825500" y="330200"/>
                        </a:cubicBezTo>
                        <a:cubicBezTo>
                          <a:pt x="836404" y="316570"/>
                          <a:pt x="821460" y="294555"/>
                          <a:pt x="812800" y="279400"/>
                        </a:cubicBezTo>
                        <a:cubicBezTo>
                          <a:pt x="790416" y="240228"/>
                          <a:pt x="772969" y="240723"/>
                          <a:pt x="736600" y="228600"/>
                        </a:cubicBezTo>
                        <a:cubicBezTo>
                          <a:pt x="723900" y="215900"/>
                          <a:pt x="709998" y="204298"/>
                          <a:pt x="698500" y="190500"/>
                        </a:cubicBezTo>
                        <a:cubicBezTo>
                          <a:pt x="688729" y="178774"/>
                          <a:pt x="684587" y="162451"/>
                          <a:pt x="673100" y="152400"/>
                        </a:cubicBezTo>
                        <a:cubicBezTo>
                          <a:pt x="650126" y="132298"/>
                          <a:pt x="622300" y="118533"/>
                          <a:pt x="596900" y="101600"/>
                        </a:cubicBezTo>
                        <a:cubicBezTo>
                          <a:pt x="547661" y="68774"/>
                          <a:pt x="573280" y="81027"/>
                          <a:pt x="520700" y="63500"/>
                        </a:cubicBezTo>
                        <a:cubicBezTo>
                          <a:pt x="499533" y="67733"/>
                          <a:pt x="478141" y="70965"/>
                          <a:pt x="457200" y="76200"/>
                        </a:cubicBezTo>
                        <a:cubicBezTo>
                          <a:pt x="444213" y="79447"/>
                          <a:pt x="432487" y="88900"/>
                          <a:pt x="419100" y="88900"/>
                        </a:cubicBezTo>
                        <a:cubicBezTo>
                          <a:pt x="383424" y="88900"/>
                          <a:pt x="372865" y="63642"/>
                          <a:pt x="342900" y="50800"/>
                        </a:cubicBezTo>
                        <a:cubicBezTo>
                          <a:pt x="326857" y="43924"/>
                          <a:pt x="308883" y="42895"/>
                          <a:pt x="292100" y="38100"/>
                        </a:cubicBezTo>
                        <a:cubicBezTo>
                          <a:pt x="279228" y="34422"/>
                          <a:pt x="266700" y="29633"/>
                          <a:pt x="254000" y="25400"/>
                        </a:cubicBezTo>
                        <a:cubicBezTo>
                          <a:pt x="119710" y="70163"/>
                          <a:pt x="217513" y="64790"/>
                          <a:pt x="152400" y="12700"/>
                        </a:cubicBezTo>
                        <a:cubicBezTo>
                          <a:pt x="141947" y="4337"/>
                          <a:pt x="127000" y="4233"/>
                          <a:pt x="114300" y="0"/>
                        </a:cubicBezTo>
                        <a:cubicBezTo>
                          <a:pt x="83795" y="7626"/>
                          <a:pt x="47326" y="10692"/>
                          <a:pt x="25400" y="38100"/>
                        </a:cubicBezTo>
                        <a:cubicBezTo>
                          <a:pt x="17037" y="48553"/>
                          <a:pt x="18687" y="64226"/>
                          <a:pt x="12700" y="76200"/>
                        </a:cubicBezTo>
                        <a:cubicBezTo>
                          <a:pt x="10023" y="81555"/>
                          <a:pt x="0" y="40217"/>
                          <a:pt x="0" y="5080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8" name="7 Forma libre"/>
                  <p:cNvSpPr/>
                  <p:nvPr/>
                </p:nvSpPr>
                <p:spPr>
                  <a:xfrm>
                    <a:off x="1443649" y="381000"/>
                    <a:ext cx="753451" cy="2294886"/>
                  </a:xfrm>
                  <a:custGeom>
                    <a:avLst/>
                    <a:gdLst>
                      <a:gd name="connsiteX0" fmla="*/ 753451 w 753451"/>
                      <a:gd name="connsiteY0" fmla="*/ 0 h 2294886"/>
                      <a:gd name="connsiteX1" fmla="*/ 728051 w 753451"/>
                      <a:gd name="connsiteY1" fmla="*/ 38100 h 2294886"/>
                      <a:gd name="connsiteX2" fmla="*/ 689951 w 753451"/>
                      <a:gd name="connsiteY2" fmla="*/ 76200 h 2294886"/>
                      <a:gd name="connsiteX3" fmla="*/ 664551 w 753451"/>
                      <a:gd name="connsiteY3" fmla="*/ 127000 h 2294886"/>
                      <a:gd name="connsiteX4" fmla="*/ 639151 w 753451"/>
                      <a:gd name="connsiteY4" fmla="*/ 165100 h 2294886"/>
                      <a:gd name="connsiteX5" fmla="*/ 651851 w 753451"/>
                      <a:gd name="connsiteY5" fmla="*/ 241300 h 2294886"/>
                      <a:gd name="connsiteX6" fmla="*/ 689951 w 753451"/>
                      <a:gd name="connsiteY6" fmla="*/ 279400 h 2294886"/>
                      <a:gd name="connsiteX7" fmla="*/ 702651 w 753451"/>
                      <a:gd name="connsiteY7" fmla="*/ 317500 h 2294886"/>
                      <a:gd name="connsiteX8" fmla="*/ 728051 w 753451"/>
                      <a:gd name="connsiteY8" fmla="*/ 355600 h 2294886"/>
                      <a:gd name="connsiteX9" fmla="*/ 715351 w 753451"/>
                      <a:gd name="connsiteY9" fmla="*/ 495300 h 2294886"/>
                      <a:gd name="connsiteX10" fmla="*/ 715351 w 753451"/>
                      <a:gd name="connsiteY10" fmla="*/ 723900 h 2294886"/>
                      <a:gd name="connsiteX11" fmla="*/ 702651 w 753451"/>
                      <a:gd name="connsiteY11" fmla="*/ 762000 h 2294886"/>
                      <a:gd name="connsiteX12" fmla="*/ 664551 w 753451"/>
                      <a:gd name="connsiteY12" fmla="*/ 774700 h 2294886"/>
                      <a:gd name="connsiteX13" fmla="*/ 626451 w 753451"/>
                      <a:gd name="connsiteY13" fmla="*/ 812800 h 2294886"/>
                      <a:gd name="connsiteX14" fmla="*/ 626451 w 753451"/>
                      <a:gd name="connsiteY14" fmla="*/ 889000 h 2294886"/>
                      <a:gd name="connsiteX15" fmla="*/ 664551 w 753451"/>
                      <a:gd name="connsiteY15" fmla="*/ 977900 h 2294886"/>
                      <a:gd name="connsiteX16" fmla="*/ 651851 w 753451"/>
                      <a:gd name="connsiteY16" fmla="*/ 1371600 h 2294886"/>
                      <a:gd name="connsiteX17" fmla="*/ 626451 w 753451"/>
                      <a:gd name="connsiteY17" fmla="*/ 1409700 h 2294886"/>
                      <a:gd name="connsiteX18" fmla="*/ 550251 w 753451"/>
                      <a:gd name="connsiteY18" fmla="*/ 1435100 h 2294886"/>
                      <a:gd name="connsiteX19" fmla="*/ 474051 w 753451"/>
                      <a:gd name="connsiteY19" fmla="*/ 1473200 h 2294886"/>
                      <a:gd name="connsiteX20" fmla="*/ 385151 w 753451"/>
                      <a:gd name="connsiteY20" fmla="*/ 1587500 h 2294886"/>
                      <a:gd name="connsiteX21" fmla="*/ 334351 w 753451"/>
                      <a:gd name="connsiteY21" fmla="*/ 1663700 h 2294886"/>
                      <a:gd name="connsiteX22" fmla="*/ 283551 w 753451"/>
                      <a:gd name="connsiteY22" fmla="*/ 1676400 h 2294886"/>
                      <a:gd name="connsiteX23" fmla="*/ 258151 w 753451"/>
                      <a:gd name="connsiteY23" fmla="*/ 1714500 h 2294886"/>
                      <a:gd name="connsiteX24" fmla="*/ 220051 w 753451"/>
                      <a:gd name="connsiteY24" fmla="*/ 1727200 h 2294886"/>
                      <a:gd name="connsiteX25" fmla="*/ 181951 w 753451"/>
                      <a:gd name="connsiteY25" fmla="*/ 1752600 h 2294886"/>
                      <a:gd name="connsiteX26" fmla="*/ 118451 w 753451"/>
                      <a:gd name="connsiteY26" fmla="*/ 1828800 h 2294886"/>
                      <a:gd name="connsiteX27" fmla="*/ 105751 w 753451"/>
                      <a:gd name="connsiteY27" fmla="*/ 1866900 h 2294886"/>
                      <a:gd name="connsiteX28" fmla="*/ 131151 w 753451"/>
                      <a:gd name="connsiteY28" fmla="*/ 2032000 h 2294886"/>
                      <a:gd name="connsiteX29" fmla="*/ 156551 w 753451"/>
                      <a:gd name="connsiteY29" fmla="*/ 2070100 h 2294886"/>
                      <a:gd name="connsiteX30" fmla="*/ 105751 w 753451"/>
                      <a:gd name="connsiteY30" fmla="*/ 2260600 h 2294886"/>
                      <a:gd name="connsiteX31" fmla="*/ 67651 w 753451"/>
                      <a:gd name="connsiteY31" fmla="*/ 2286000 h 2294886"/>
                      <a:gd name="connsiteX32" fmla="*/ 4151 w 753451"/>
                      <a:gd name="connsiteY32" fmla="*/ 2260600 h 2294886"/>
                      <a:gd name="connsiteX33" fmla="*/ 4151 w 753451"/>
                      <a:gd name="connsiteY33" fmla="*/ 12700 h 2294886"/>
                      <a:gd name="connsiteX34" fmla="*/ 753451 w 753451"/>
                      <a:gd name="connsiteY34" fmla="*/ 0 h 2294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53451" h="2294886">
                        <a:moveTo>
                          <a:pt x="753451" y="0"/>
                        </a:moveTo>
                        <a:cubicBezTo>
                          <a:pt x="744984" y="12700"/>
                          <a:pt x="737822" y="26374"/>
                          <a:pt x="728051" y="38100"/>
                        </a:cubicBezTo>
                        <a:cubicBezTo>
                          <a:pt x="716553" y="51898"/>
                          <a:pt x="700390" y="61585"/>
                          <a:pt x="689951" y="76200"/>
                        </a:cubicBezTo>
                        <a:cubicBezTo>
                          <a:pt x="678947" y="91606"/>
                          <a:pt x="673944" y="110562"/>
                          <a:pt x="664551" y="127000"/>
                        </a:cubicBezTo>
                        <a:cubicBezTo>
                          <a:pt x="656978" y="140252"/>
                          <a:pt x="647618" y="152400"/>
                          <a:pt x="639151" y="165100"/>
                        </a:cubicBezTo>
                        <a:cubicBezTo>
                          <a:pt x="643384" y="190500"/>
                          <a:pt x="641393" y="217769"/>
                          <a:pt x="651851" y="241300"/>
                        </a:cubicBezTo>
                        <a:cubicBezTo>
                          <a:pt x="659145" y="257713"/>
                          <a:pt x="679988" y="264456"/>
                          <a:pt x="689951" y="279400"/>
                        </a:cubicBezTo>
                        <a:cubicBezTo>
                          <a:pt x="697377" y="290539"/>
                          <a:pt x="696664" y="305526"/>
                          <a:pt x="702651" y="317500"/>
                        </a:cubicBezTo>
                        <a:cubicBezTo>
                          <a:pt x="709477" y="331152"/>
                          <a:pt x="719584" y="342900"/>
                          <a:pt x="728051" y="355600"/>
                        </a:cubicBezTo>
                        <a:cubicBezTo>
                          <a:pt x="723818" y="402167"/>
                          <a:pt x="715351" y="448541"/>
                          <a:pt x="715351" y="495300"/>
                        </a:cubicBezTo>
                        <a:cubicBezTo>
                          <a:pt x="715351" y="698500"/>
                          <a:pt x="749218" y="520700"/>
                          <a:pt x="715351" y="723900"/>
                        </a:cubicBezTo>
                        <a:cubicBezTo>
                          <a:pt x="713150" y="737105"/>
                          <a:pt x="712117" y="752534"/>
                          <a:pt x="702651" y="762000"/>
                        </a:cubicBezTo>
                        <a:cubicBezTo>
                          <a:pt x="693185" y="771466"/>
                          <a:pt x="677251" y="770467"/>
                          <a:pt x="664551" y="774700"/>
                        </a:cubicBezTo>
                        <a:cubicBezTo>
                          <a:pt x="651851" y="787400"/>
                          <a:pt x="636414" y="797856"/>
                          <a:pt x="626451" y="812800"/>
                        </a:cubicBezTo>
                        <a:cubicBezTo>
                          <a:pt x="602744" y="848360"/>
                          <a:pt x="616291" y="853440"/>
                          <a:pt x="626451" y="889000"/>
                        </a:cubicBezTo>
                        <a:cubicBezTo>
                          <a:pt x="646953" y="960758"/>
                          <a:pt x="625883" y="919898"/>
                          <a:pt x="664551" y="977900"/>
                        </a:cubicBezTo>
                        <a:cubicBezTo>
                          <a:pt x="660318" y="1109133"/>
                          <a:pt x="663392" y="1240807"/>
                          <a:pt x="651851" y="1371600"/>
                        </a:cubicBezTo>
                        <a:cubicBezTo>
                          <a:pt x="650509" y="1386804"/>
                          <a:pt x="639394" y="1401610"/>
                          <a:pt x="626451" y="1409700"/>
                        </a:cubicBezTo>
                        <a:cubicBezTo>
                          <a:pt x="603747" y="1423890"/>
                          <a:pt x="575651" y="1426633"/>
                          <a:pt x="550251" y="1435100"/>
                        </a:cubicBezTo>
                        <a:cubicBezTo>
                          <a:pt x="512066" y="1447828"/>
                          <a:pt x="506877" y="1445845"/>
                          <a:pt x="474051" y="1473200"/>
                        </a:cubicBezTo>
                        <a:cubicBezTo>
                          <a:pt x="443706" y="1498487"/>
                          <a:pt x="396044" y="1554822"/>
                          <a:pt x="385151" y="1587500"/>
                        </a:cubicBezTo>
                        <a:cubicBezTo>
                          <a:pt x="373028" y="1623869"/>
                          <a:pt x="373523" y="1641316"/>
                          <a:pt x="334351" y="1663700"/>
                        </a:cubicBezTo>
                        <a:cubicBezTo>
                          <a:pt x="319196" y="1672360"/>
                          <a:pt x="300484" y="1672167"/>
                          <a:pt x="283551" y="1676400"/>
                        </a:cubicBezTo>
                        <a:cubicBezTo>
                          <a:pt x="275084" y="1689100"/>
                          <a:pt x="270070" y="1704965"/>
                          <a:pt x="258151" y="1714500"/>
                        </a:cubicBezTo>
                        <a:cubicBezTo>
                          <a:pt x="247698" y="1722863"/>
                          <a:pt x="232025" y="1721213"/>
                          <a:pt x="220051" y="1727200"/>
                        </a:cubicBezTo>
                        <a:cubicBezTo>
                          <a:pt x="206399" y="1734026"/>
                          <a:pt x="193677" y="1742829"/>
                          <a:pt x="181951" y="1752600"/>
                        </a:cubicBezTo>
                        <a:cubicBezTo>
                          <a:pt x="157876" y="1772662"/>
                          <a:pt x="132722" y="1800257"/>
                          <a:pt x="118451" y="1828800"/>
                        </a:cubicBezTo>
                        <a:cubicBezTo>
                          <a:pt x="112464" y="1840774"/>
                          <a:pt x="109984" y="1854200"/>
                          <a:pt x="105751" y="1866900"/>
                        </a:cubicBezTo>
                        <a:cubicBezTo>
                          <a:pt x="109393" y="1903323"/>
                          <a:pt x="108266" y="1986231"/>
                          <a:pt x="131151" y="2032000"/>
                        </a:cubicBezTo>
                        <a:cubicBezTo>
                          <a:pt x="137977" y="2045652"/>
                          <a:pt x="148084" y="2057400"/>
                          <a:pt x="156551" y="2070100"/>
                        </a:cubicBezTo>
                        <a:cubicBezTo>
                          <a:pt x="145500" y="2202707"/>
                          <a:pt x="178790" y="2199734"/>
                          <a:pt x="105751" y="2260600"/>
                        </a:cubicBezTo>
                        <a:cubicBezTo>
                          <a:pt x="94025" y="2270371"/>
                          <a:pt x="80351" y="2277533"/>
                          <a:pt x="67651" y="2286000"/>
                        </a:cubicBezTo>
                        <a:cubicBezTo>
                          <a:pt x="0" y="2272470"/>
                          <a:pt x="4151" y="2294886"/>
                          <a:pt x="4151" y="2260600"/>
                        </a:cubicBezTo>
                        <a:lnTo>
                          <a:pt x="4151" y="12700"/>
                        </a:lnTo>
                        <a:lnTo>
                          <a:pt x="753451" y="0"/>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9" name="8 Forma libre"/>
                  <p:cNvSpPr/>
                  <p:nvPr/>
                </p:nvSpPr>
                <p:spPr>
                  <a:xfrm>
                    <a:off x="3226593" y="330655"/>
                    <a:ext cx="3130879" cy="850445"/>
                  </a:xfrm>
                  <a:custGeom>
                    <a:avLst/>
                    <a:gdLst>
                      <a:gd name="connsiteX0" fmla="*/ 456407 w 3130879"/>
                      <a:gd name="connsiteY0" fmla="*/ 50345 h 850445"/>
                      <a:gd name="connsiteX1" fmla="*/ 380207 w 3130879"/>
                      <a:gd name="connsiteY1" fmla="*/ 101145 h 850445"/>
                      <a:gd name="connsiteX2" fmla="*/ 354807 w 3130879"/>
                      <a:gd name="connsiteY2" fmla="*/ 139245 h 850445"/>
                      <a:gd name="connsiteX3" fmla="*/ 304007 w 3130879"/>
                      <a:gd name="connsiteY3" fmla="*/ 151945 h 850445"/>
                      <a:gd name="connsiteX4" fmla="*/ 265907 w 3130879"/>
                      <a:gd name="connsiteY4" fmla="*/ 190045 h 850445"/>
                      <a:gd name="connsiteX5" fmla="*/ 227807 w 3130879"/>
                      <a:gd name="connsiteY5" fmla="*/ 215445 h 850445"/>
                      <a:gd name="connsiteX6" fmla="*/ 202407 w 3130879"/>
                      <a:gd name="connsiteY6" fmla="*/ 253545 h 850445"/>
                      <a:gd name="connsiteX7" fmla="*/ 75407 w 3130879"/>
                      <a:gd name="connsiteY7" fmla="*/ 304345 h 850445"/>
                      <a:gd name="connsiteX8" fmla="*/ 24607 w 3130879"/>
                      <a:gd name="connsiteY8" fmla="*/ 329745 h 850445"/>
                      <a:gd name="connsiteX9" fmla="*/ 24607 w 3130879"/>
                      <a:gd name="connsiteY9" fmla="*/ 482145 h 850445"/>
                      <a:gd name="connsiteX10" fmla="*/ 75407 w 3130879"/>
                      <a:gd name="connsiteY10" fmla="*/ 621845 h 850445"/>
                      <a:gd name="connsiteX11" fmla="*/ 126207 w 3130879"/>
                      <a:gd name="connsiteY11" fmla="*/ 634545 h 850445"/>
                      <a:gd name="connsiteX12" fmla="*/ 202407 w 3130879"/>
                      <a:gd name="connsiteY12" fmla="*/ 621845 h 850445"/>
                      <a:gd name="connsiteX13" fmla="*/ 265907 w 3130879"/>
                      <a:gd name="connsiteY13" fmla="*/ 609145 h 850445"/>
                      <a:gd name="connsiteX14" fmla="*/ 621507 w 3130879"/>
                      <a:gd name="connsiteY14" fmla="*/ 621845 h 850445"/>
                      <a:gd name="connsiteX15" fmla="*/ 659607 w 3130879"/>
                      <a:gd name="connsiteY15" fmla="*/ 647245 h 850445"/>
                      <a:gd name="connsiteX16" fmla="*/ 710407 w 3130879"/>
                      <a:gd name="connsiteY16" fmla="*/ 723445 h 850445"/>
                      <a:gd name="connsiteX17" fmla="*/ 799307 w 3130879"/>
                      <a:gd name="connsiteY17" fmla="*/ 748845 h 850445"/>
                      <a:gd name="connsiteX18" fmla="*/ 862807 w 3130879"/>
                      <a:gd name="connsiteY18" fmla="*/ 825045 h 850445"/>
                      <a:gd name="connsiteX19" fmla="*/ 939007 w 3130879"/>
                      <a:gd name="connsiteY19" fmla="*/ 850445 h 850445"/>
                      <a:gd name="connsiteX20" fmla="*/ 977107 w 3130879"/>
                      <a:gd name="connsiteY20" fmla="*/ 837745 h 850445"/>
                      <a:gd name="connsiteX21" fmla="*/ 1053307 w 3130879"/>
                      <a:gd name="connsiteY21" fmla="*/ 774245 h 850445"/>
                      <a:gd name="connsiteX22" fmla="*/ 1066007 w 3130879"/>
                      <a:gd name="connsiteY22" fmla="*/ 736145 h 850445"/>
                      <a:gd name="connsiteX23" fmla="*/ 1091407 w 3130879"/>
                      <a:gd name="connsiteY23" fmla="*/ 469445 h 850445"/>
                      <a:gd name="connsiteX24" fmla="*/ 1116807 w 3130879"/>
                      <a:gd name="connsiteY24" fmla="*/ 393245 h 850445"/>
                      <a:gd name="connsiteX25" fmla="*/ 1129507 w 3130879"/>
                      <a:gd name="connsiteY25" fmla="*/ 342445 h 850445"/>
                      <a:gd name="connsiteX26" fmla="*/ 1142207 w 3130879"/>
                      <a:gd name="connsiteY26" fmla="*/ 304345 h 850445"/>
                      <a:gd name="connsiteX27" fmla="*/ 1154907 w 3130879"/>
                      <a:gd name="connsiteY27" fmla="*/ 228145 h 850445"/>
                      <a:gd name="connsiteX28" fmla="*/ 1193007 w 3130879"/>
                      <a:gd name="connsiteY28" fmla="*/ 215445 h 850445"/>
                      <a:gd name="connsiteX29" fmla="*/ 1269207 w 3130879"/>
                      <a:gd name="connsiteY29" fmla="*/ 164645 h 850445"/>
                      <a:gd name="connsiteX30" fmla="*/ 1574007 w 3130879"/>
                      <a:gd name="connsiteY30" fmla="*/ 101145 h 850445"/>
                      <a:gd name="connsiteX31" fmla="*/ 1612107 w 3130879"/>
                      <a:gd name="connsiteY31" fmla="*/ 151945 h 850445"/>
                      <a:gd name="connsiteX32" fmla="*/ 1650207 w 3130879"/>
                      <a:gd name="connsiteY32" fmla="*/ 177345 h 850445"/>
                      <a:gd name="connsiteX33" fmla="*/ 1701007 w 3130879"/>
                      <a:gd name="connsiteY33" fmla="*/ 266245 h 850445"/>
                      <a:gd name="connsiteX34" fmla="*/ 1739107 w 3130879"/>
                      <a:gd name="connsiteY34" fmla="*/ 304345 h 850445"/>
                      <a:gd name="connsiteX35" fmla="*/ 1764507 w 3130879"/>
                      <a:gd name="connsiteY35" fmla="*/ 380545 h 850445"/>
                      <a:gd name="connsiteX36" fmla="*/ 1777207 w 3130879"/>
                      <a:gd name="connsiteY36" fmla="*/ 418645 h 850445"/>
                      <a:gd name="connsiteX37" fmla="*/ 1789907 w 3130879"/>
                      <a:gd name="connsiteY37" fmla="*/ 469445 h 850445"/>
                      <a:gd name="connsiteX38" fmla="*/ 1866107 w 3130879"/>
                      <a:gd name="connsiteY38" fmla="*/ 494845 h 850445"/>
                      <a:gd name="connsiteX39" fmla="*/ 2107407 w 3130879"/>
                      <a:gd name="connsiteY39" fmla="*/ 507545 h 850445"/>
                      <a:gd name="connsiteX40" fmla="*/ 2170907 w 3130879"/>
                      <a:gd name="connsiteY40" fmla="*/ 558345 h 850445"/>
                      <a:gd name="connsiteX41" fmla="*/ 2310607 w 3130879"/>
                      <a:gd name="connsiteY41" fmla="*/ 596445 h 850445"/>
                      <a:gd name="connsiteX42" fmla="*/ 2907507 w 3130879"/>
                      <a:gd name="connsiteY42" fmla="*/ 583745 h 850445"/>
                      <a:gd name="connsiteX43" fmla="*/ 2945607 w 3130879"/>
                      <a:gd name="connsiteY43" fmla="*/ 571045 h 850445"/>
                      <a:gd name="connsiteX44" fmla="*/ 2983707 w 3130879"/>
                      <a:gd name="connsiteY44" fmla="*/ 545645 h 850445"/>
                      <a:gd name="connsiteX45" fmla="*/ 3072607 w 3130879"/>
                      <a:gd name="connsiteY45" fmla="*/ 456745 h 850445"/>
                      <a:gd name="connsiteX46" fmla="*/ 3098007 w 3130879"/>
                      <a:gd name="connsiteY46" fmla="*/ 329745 h 850445"/>
                      <a:gd name="connsiteX47" fmla="*/ 3110707 w 3130879"/>
                      <a:gd name="connsiteY47" fmla="*/ 215445 h 850445"/>
                      <a:gd name="connsiteX48" fmla="*/ 3123407 w 3130879"/>
                      <a:gd name="connsiteY48" fmla="*/ 37645 h 850445"/>
                      <a:gd name="connsiteX49" fmla="*/ 456407 w 3130879"/>
                      <a:gd name="connsiteY49" fmla="*/ 50345 h 850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3130879" h="850445">
                        <a:moveTo>
                          <a:pt x="456407" y="50345"/>
                        </a:moveTo>
                        <a:cubicBezTo>
                          <a:pt x="431007" y="67278"/>
                          <a:pt x="397140" y="75745"/>
                          <a:pt x="380207" y="101145"/>
                        </a:cubicBezTo>
                        <a:cubicBezTo>
                          <a:pt x="371740" y="113845"/>
                          <a:pt x="367507" y="130778"/>
                          <a:pt x="354807" y="139245"/>
                        </a:cubicBezTo>
                        <a:cubicBezTo>
                          <a:pt x="340284" y="148927"/>
                          <a:pt x="320940" y="147712"/>
                          <a:pt x="304007" y="151945"/>
                        </a:cubicBezTo>
                        <a:cubicBezTo>
                          <a:pt x="291307" y="164645"/>
                          <a:pt x="279705" y="178547"/>
                          <a:pt x="265907" y="190045"/>
                        </a:cubicBezTo>
                        <a:cubicBezTo>
                          <a:pt x="254181" y="199816"/>
                          <a:pt x="238600" y="204652"/>
                          <a:pt x="227807" y="215445"/>
                        </a:cubicBezTo>
                        <a:cubicBezTo>
                          <a:pt x="217014" y="226238"/>
                          <a:pt x="214618" y="244387"/>
                          <a:pt x="202407" y="253545"/>
                        </a:cubicBezTo>
                        <a:cubicBezTo>
                          <a:pt x="129312" y="308366"/>
                          <a:pt x="142253" y="279278"/>
                          <a:pt x="75407" y="304345"/>
                        </a:cubicBezTo>
                        <a:cubicBezTo>
                          <a:pt x="57680" y="310992"/>
                          <a:pt x="41540" y="321278"/>
                          <a:pt x="24607" y="329745"/>
                        </a:cubicBezTo>
                        <a:cubicBezTo>
                          <a:pt x="0" y="403566"/>
                          <a:pt x="9812" y="356389"/>
                          <a:pt x="24607" y="482145"/>
                        </a:cubicBezTo>
                        <a:cubicBezTo>
                          <a:pt x="32201" y="546692"/>
                          <a:pt x="17033" y="588488"/>
                          <a:pt x="75407" y="621845"/>
                        </a:cubicBezTo>
                        <a:cubicBezTo>
                          <a:pt x="90562" y="630505"/>
                          <a:pt x="109274" y="630312"/>
                          <a:pt x="126207" y="634545"/>
                        </a:cubicBezTo>
                        <a:lnTo>
                          <a:pt x="202407" y="621845"/>
                        </a:lnTo>
                        <a:cubicBezTo>
                          <a:pt x="223645" y="617984"/>
                          <a:pt x="244321" y="609145"/>
                          <a:pt x="265907" y="609145"/>
                        </a:cubicBezTo>
                        <a:cubicBezTo>
                          <a:pt x="384516" y="609145"/>
                          <a:pt x="502974" y="617612"/>
                          <a:pt x="621507" y="621845"/>
                        </a:cubicBezTo>
                        <a:cubicBezTo>
                          <a:pt x="634207" y="630312"/>
                          <a:pt x="650072" y="635326"/>
                          <a:pt x="659607" y="647245"/>
                        </a:cubicBezTo>
                        <a:cubicBezTo>
                          <a:pt x="712866" y="713819"/>
                          <a:pt x="616045" y="660537"/>
                          <a:pt x="710407" y="723445"/>
                        </a:cubicBezTo>
                        <a:cubicBezTo>
                          <a:pt x="721339" y="730733"/>
                          <a:pt x="792533" y="747151"/>
                          <a:pt x="799307" y="748845"/>
                        </a:cubicBezTo>
                        <a:cubicBezTo>
                          <a:pt x="815116" y="772559"/>
                          <a:pt x="836923" y="810665"/>
                          <a:pt x="862807" y="825045"/>
                        </a:cubicBezTo>
                        <a:cubicBezTo>
                          <a:pt x="886212" y="838048"/>
                          <a:pt x="939007" y="850445"/>
                          <a:pt x="939007" y="850445"/>
                        </a:cubicBezTo>
                        <a:cubicBezTo>
                          <a:pt x="951707" y="846212"/>
                          <a:pt x="965133" y="843732"/>
                          <a:pt x="977107" y="837745"/>
                        </a:cubicBezTo>
                        <a:cubicBezTo>
                          <a:pt x="1012470" y="820064"/>
                          <a:pt x="1025220" y="802332"/>
                          <a:pt x="1053307" y="774245"/>
                        </a:cubicBezTo>
                        <a:cubicBezTo>
                          <a:pt x="1057540" y="761545"/>
                          <a:pt x="1063382" y="749272"/>
                          <a:pt x="1066007" y="736145"/>
                        </a:cubicBezTo>
                        <a:cubicBezTo>
                          <a:pt x="1094666" y="592850"/>
                          <a:pt x="1061576" y="668318"/>
                          <a:pt x="1091407" y="469445"/>
                        </a:cubicBezTo>
                        <a:cubicBezTo>
                          <a:pt x="1095379" y="442967"/>
                          <a:pt x="1110313" y="419220"/>
                          <a:pt x="1116807" y="393245"/>
                        </a:cubicBezTo>
                        <a:cubicBezTo>
                          <a:pt x="1121040" y="376312"/>
                          <a:pt x="1124712" y="359228"/>
                          <a:pt x="1129507" y="342445"/>
                        </a:cubicBezTo>
                        <a:cubicBezTo>
                          <a:pt x="1133185" y="329573"/>
                          <a:pt x="1139303" y="317413"/>
                          <a:pt x="1142207" y="304345"/>
                        </a:cubicBezTo>
                        <a:cubicBezTo>
                          <a:pt x="1147793" y="279208"/>
                          <a:pt x="1142131" y="250503"/>
                          <a:pt x="1154907" y="228145"/>
                        </a:cubicBezTo>
                        <a:cubicBezTo>
                          <a:pt x="1161549" y="216522"/>
                          <a:pt x="1181305" y="221946"/>
                          <a:pt x="1193007" y="215445"/>
                        </a:cubicBezTo>
                        <a:cubicBezTo>
                          <a:pt x="1219692" y="200620"/>
                          <a:pt x="1269207" y="164645"/>
                          <a:pt x="1269207" y="164645"/>
                        </a:cubicBezTo>
                        <a:cubicBezTo>
                          <a:pt x="1324089" y="0"/>
                          <a:pt x="1267861" y="87229"/>
                          <a:pt x="1574007" y="101145"/>
                        </a:cubicBezTo>
                        <a:cubicBezTo>
                          <a:pt x="1586707" y="118078"/>
                          <a:pt x="1597140" y="136978"/>
                          <a:pt x="1612107" y="151945"/>
                        </a:cubicBezTo>
                        <a:cubicBezTo>
                          <a:pt x="1622900" y="162738"/>
                          <a:pt x="1643381" y="163693"/>
                          <a:pt x="1650207" y="177345"/>
                        </a:cubicBezTo>
                        <a:cubicBezTo>
                          <a:pt x="1700870" y="278670"/>
                          <a:pt x="1619886" y="239205"/>
                          <a:pt x="1701007" y="266245"/>
                        </a:cubicBezTo>
                        <a:cubicBezTo>
                          <a:pt x="1713707" y="278945"/>
                          <a:pt x="1730385" y="288645"/>
                          <a:pt x="1739107" y="304345"/>
                        </a:cubicBezTo>
                        <a:cubicBezTo>
                          <a:pt x="1752110" y="327750"/>
                          <a:pt x="1756040" y="355145"/>
                          <a:pt x="1764507" y="380545"/>
                        </a:cubicBezTo>
                        <a:cubicBezTo>
                          <a:pt x="1768740" y="393245"/>
                          <a:pt x="1773960" y="405658"/>
                          <a:pt x="1777207" y="418645"/>
                        </a:cubicBezTo>
                        <a:cubicBezTo>
                          <a:pt x="1781440" y="435578"/>
                          <a:pt x="1776655" y="458086"/>
                          <a:pt x="1789907" y="469445"/>
                        </a:cubicBezTo>
                        <a:cubicBezTo>
                          <a:pt x="1810235" y="486869"/>
                          <a:pt x="1839370" y="493438"/>
                          <a:pt x="1866107" y="494845"/>
                        </a:cubicBezTo>
                        <a:lnTo>
                          <a:pt x="2107407" y="507545"/>
                        </a:lnTo>
                        <a:cubicBezTo>
                          <a:pt x="2246358" y="553862"/>
                          <a:pt x="2039604" y="476281"/>
                          <a:pt x="2170907" y="558345"/>
                        </a:cubicBezTo>
                        <a:cubicBezTo>
                          <a:pt x="2201237" y="577301"/>
                          <a:pt x="2274344" y="589192"/>
                          <a:pt x="2310607" y="596445"/>
                        </a:cubicBezTo>
                        <a:lnTo>
                          <a:pt x="2907507" y="583745"/>
                        </a:lnTo>
                        <a:cubicBezTo>
                          <a:pt x="2920883" y="583210"/>
                          <a:pt x="2933633" y="577032"/>
                          <a:pt x="2945607" y="571045"/>
                        </a:cubicBezTo>
                        <a:cubicBezTo>
                          <a:pt x="2959259" y="564219"/>
                          <a:pt x="2971007" y="554112"/>
                          <a:pt x="2983707" y="545645"/>
                        </a:cubicBezTo>
                        <a:cubicBezTo>
                          <a:pt x="3041933" y="458306"/>
                          <a:pt x="3005547" y="479098"/>
                          <a:pt x="3072607" y="456745"/>
                        </a:cubicBezTo>
                        <a:cubicBezTo>
                          <a:pt x="3087029" y="399055"/>
                          <a:pt x="3089110" y="396471"/>
                          <a:pt x="3098007" y="329745"/>
                        </a:cubicBezTo>
                        <a:cubicBezTo>
                          <a:pt x="3103073" y="291747"/>
                          <a:pt x="3105286" y="253394"/>
                          <a:pt x="3110707" y="215445"/>
                        </a:cubicBezTo>
                        <a:cubicBezTo>
                          <a:pt x="3130879" y="74241"/>
                          <a:pt x="3123407" y="244740"/>
                          <a:pt x="3123407" y="37645"/>
                        </a:cubicBezTo>
                        <a:lnTo>
                          <a:pt x="456407" y="50345"/>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0" name="9 Forma libre"/>
                  <p:cNvSpPr/>
                  <p:nvPr/>
                </p:nvSpPr>
                <p:spPr>
                  <a:xfrm>
                    <a:off x="3226870" y="2220383"/>
                    <a:ext cx="421120" cy="321139"/>
                  </a:xfrm>
                  <a:custGeom>
                    <a:avLst/>
                    <a:gdLst>
                      <a:gd name="connsiteX0" fmla="*/ 164030 w 421120"/>
                      <a:gd name="connsiteY0" fmla="*/ 2117 h 321139"/>
                      <a:gd name="connsiteX1" fmla="*/ 125930 w 421120"/>
                      <a:gd name="connsiteY1" fmla="*/ 27517 h 321139"/>
                      <a:gd name="connsiteX2" fmla="*/ 87830 w 421120"/>
                      <a:gd name="connsiteY2" fmla="*/ 40217 h 321139"/>
                      <a:gd name="connsiteX3" fmla="*/ 11630 w 421120"/>
                      <a:gd name="connsiteY3" fmla="*/ 91017 h 321139"/>
                      <a:gd name="connsiteX4" fmla="*/ 49730 w 421120"/>
                      <a:gd name="connsiteY4" fmla="*/ 281517 h 321139"/>
                      <a:gd name="connsiteX5" fmla="*/ 100530 w 421120"/>
                      <a:gd name="connsiteY5" fmla="*/ 294217 h 321139"/>
                      <a:gd name="connsiteX6" fmla="*/ 227530 w 421120"/>
                      <a:gd name="connsiteY6" fmla="*/ 319617 h 321139"/>
                      <a:gd name="connsiteX7" fmla="*/ 392630 w 421120"/>
                      <a:gd name="connsiteY7" fmla="*/ 306917 h 321139"/>
                      <a:gd name="connsiteX8" fmla="*/ 418030 w 421120"/>
                      <a:gd name="connsiteY8" fmla="*/ 268817 h 321139"/>
                      <a:gd name="connsiteX9" fmla="*/ 405330 w 421120"/>
                      <a:gd name="connsiteY9" fmla="*/ 167217 h 321139"/>
                      <a:gd name="connsiteX10" fmla="*/ 367230 w 421120"/>
                      <a:gd name="connsiteY10" fmla="*/ 141817 h 321139"/>
                      <a:gd name="connsiteX11" fmla="*/ 252930 w 421120"/>
                      <a:gd name="connsiteY11" fmla="*/ 91017 h 321139"/>
                      <a:gd name="connsiteX12" fmla="*/ 240230 w 421120"/>
                      <a:gd name="connsiteY12" fmla="*/ 52917 h 321139"/>
                      <a:gd name="connsiteX13" fmla="*/ 164030 w 421120"/>
                      <a:gd name="connsiteY13" fmla="*/ 14817 h 321139"/>
                      <a:gd name="connsiteX14" fmla="*/ 164030 w 421120"/>
                      <a:gd name="connsiteY14" fmla="*/ 2117 h 3211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21120" h="321139">
                        <a:moveTo>
                          <a:pt x="164030" y="2117"/>
                        </a:moveTo>
                        <a:cubicBezTo>
                          <a:pt x="157680" y="4234"/>
                          <a:pt x="139582" y="20691"/>
                          <a:pt x="125930" y="27517"/>
                        </a:cubicBezTo>
                        <a:cubicBezTo>
                          <a:pt x="113956" y="33504"/>
                          <a:pt x="99532" y="33716"/>
                          <a:pt x="87830" y="40217"/>
                        </a:cubicBezTo>
                        <a:cubicBezTo>
                          <a:pt x="61145" y="55042"/>
                          <a:pt x="11630" y="91017"/>
                          <a:pt x="11630" y="91017"/>
                        </a:cubicBezTo>
                        <a:cubicBezTo>
                          <a:pt x="12416" y="100453"/>
                          <a:pt x="0" y="248364"/>
                          <a:pt x="49730" y="281517"/>
                        </a:cubicBezTo>
                        <a:cubicBezTo>
                          <a:pt x="64253" y="291199"/>
                          <a:pt x="83463" y="290560"/>
                          <a:pt x="100530" y="294217"/>
                        </a:cubicBezTo>
                        <a:cubicBezTo>
                          <a:pt x="142743" y="303263"/>
                          <a:pt x="227530" y="319617"/>
                          <a:pt x="227530" y="319617"/>
                        </a:cubicBezTo>
                        <a:cubicBezTo>
                          <a:pt x="282563" y="315384"/>
                          <a:pt x="339298" y="321139"/>
                          <a:pt x="392630" y="306917"/>
                        </a:cubicBezTo>
                        <a:cubicBezTo>
                          <a:pt x="407378" y="302984"/>
                          <a:pt x="416648" y="284018"/>
                          <a:pt x="418030" y="268817"/>
                        </a:cubicBezTo>
                        <a:cubicBezTo>
                          <a:pt x="421120" y="234827"/>
                          <a:pt x="418006" y="198906"/>
                          <a:pt x="405330" y="167217"/>
                        </a:cubicBezTo>
                        <a:cubicBezTo>
                          <a:pt x="399661" y="153045"/>
                          <a:pt x="381178" y="148016"/>
                          <a:pt x="367230" y="141817"/>
                        </a:cubicBezTo>
                        <a:cubicBezTo>
                          <a:pt x="231210" y="81364"/>
                          <a:pt x="339155" y="148500"/>
                          <a:pt x="252930" y="91017"/>
                        </a:cubicBezTo>
                        <a:cubicBezTo>
                          <a:pt x="248697" y="78317"/>
                          <a:pt x="248593" y="63370"/>
                          <a:pt x="240230" y="52917"/>
                        </a:cubicBezTo>
                        <a:cubicBezTo>
                          <a:pt x="224710" y="33517"/>
                          <a:pt x="187037" y="20569"/>
                          <a:pt x="164030" y="14817"/>
                        </a:cubicBezTo>
                        <a:cubicBezTo>
                          <a:pt x="159923" y="13790"/>
                          <a:pt x="170380" y="0"/>
                          <a:pt x="164030" y="2117"/>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1" name="10 Forma libre"/>
                  <p:cNvSpPr/>
                  <p:nvPr/>
                </p:nvSpPr>
                <p:spPr>
                  <a:xfrm>
                    <a:off x="2651736" y="2413000"/>
                    <a:ext cx="252790" cy="177800"/>
                  </a:xfrm>
                  <a:custGeom>
                    <a:avLst/>
                    <a:gdLst>
                      <a:gd name="connsiteX0" fmla="*/ 142264 w 252790"/>
                      <a:gd name="connsiteY0" fmla="*/ 0 h 177800"/>
                      <a:gd name="connsiteX1" fmla="*/ 104164 w 252790"/>
                      <a:gd name="connsiteY1" fmla="*/ 25400 h 177800"/>
                      <a:gd name="connsiteX2" fmla="*/ 15264 w 252790"/>
                      <a:gd name="connsiteY2" fmla="*/ 38100 h 177800"/>
                      <a:gd name="connsiteX3" fmla="*/ 27964 w 252790"/>
                      <a:gd name="connsiteY3" fmla="*/ 101600 h 177800"/>
                      <a:gd name="connsiteX4" fmla="*/ 142264 w 252790"/>
                      <a:gd name="connsiteY4" fmla="*/ 165100 h 177800"/>
                      <a:gd name="connsiteX5" fmla="*/ 180364 w 252790"/>
                      <a:gd name="connsiteY5" fmla="*/ 177800 h 177800"/>
                      <a:gd name="connsiteX6" fmla="*/ 205764 w 252790"/>
                      <a:gd name="connsiteY6" fmla="*/ 38100 h 177800"/>
                      <a:gd name="connsiteX7" fmla="*/ 167664 w 252790"/>
                      <a:gd name="connsiteY7" fmla="*/ 25400 h 177800"/>
                      <a:gd name="connsiteX8" fmla="*/ 142264 w 252790"/>
                      <a:gd name="connsiteY8" fmla="*/ 0 h 17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2790" h="177800">
                        <a:moveTo>
                          <a:pt x="142264" y="0"/>
                        </a:moveTo>
                        <a:cubicBezTo>
                          <a:pt x="131681" y="0"/>
                          <a:pt x="118784" y="21014"/>
                          <a:pt x="104164" y="25400"/>
                        </a:cubicBezTo>
                        <a:cubicBezTo>
                          <a:pt x="75492" y="34002"/>
                          <a:pt x="36431" y="16933"/>
                          <a:pt x="15264" y="38100"/>
                        </a:cubicBezTo>
                        <a:cubicBezTo>
                          <a:pt x="0" y="53364"/>
                          <a:pt x="18311" y="82293"/>
                          <a:pt x="27964" y="101600"/>
                        </a:cubicBezTo>
                        <a:cubicBezTo>
                          <a:pt x="50777" y="147226"/>
                          <a:pt x="100036" y="151024"/>
                          <a:pt x="142264" y="165100"/>
                        </a:cubicBezTo>
                        <a:lnTo>
                          <a:pt x="180364" y="177800"/>
                        </a:lnTo>
                        <a:cubicBezTo>
                          <a:pt x="248443" y="155107"/>
                          <a:pt x="252790" y="167422"/>
                          <a:pt x="205764" y="38100"/>
                        </a:cubicBezTo>
                        <a:cubicBezTo>
                          <a:pt x="201189" y="25519"/>
                          <a:pt x="179638" y="31387"/>
                          <a:pt x="167664" y="25400"/>
                        </a:cubicBezTo>
                        <a:cubicBezTo>
                          <a:pt x="154012" y="18574"/>
                          <a:pt x="152847" y="0"/>
                          <a:pt x="142264" y="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2" name="11 Forma libre"/>
                  <p:cNvSpPr/>
                  <p:nvPr/>
                </p:nvSpPr>
                <p:spPr>
                  <a:xfrm>
                    <a:off x="3022600" y="4218196"/>
                    <a:ext cx="635000" cy="587468"/>
                  </a:xfrm>
                  <a:custGeom>
                    <a:avLst/>
                    <a:gdLst>
                      <a:gd name="connsiteX0" fmla="*/ 152400 w 635000"/>
                      <a:gd name="connsiteY0" fmla="*/ 36304 h 587468"/>
                      <a:gd name="connsiteX1" fmla="*/ 254000 w 635000"/>
                      <a:gd name="connsiteY1" fmla="*/ 125204 h 587468"/>
                      <a:gd name="connsiteX2" fmla="*/ 419100 w 635000"/>
                      <a:gd name="connsiteY2" fmla="*/ 112504 h 587468"/>
                      <a:gd name="connsiteX3" fmla="*/ 457200 w 635000"/>
                      <a:gd name="connsiteY3" fmla="*/ 99804 h 587468"/>
                      <a:gd name="connsiteX4" fmla="*/ 558800 w 635000"/>
                      <a:gd name="connsiteY4" fmla="*/ 112504 h 587468"/>
                      <a:gd name="connsiteX5" fmla="*/ 571500 w 635000"/>
                      <a:gd name="connsiteY5" fmla="*/ 214104 h 587468"/>
                      <a:gd name="connsiteX6" fmla="*/ 609600 w 635000"/>
                      <a:gd name="connsiteY6" fmla="*/ 239504 h 587468"/>
                      <a:gd name="connsiteX7" fmla="*/ 635000 w 635000"/>
                      <a:gd name="connsiteY7" fmla="*/ 290304 h 587468"/>
                      <a:gd name="connsiteX8" fmla="*/ 622300 w 635000"/>
                      <a:gd name="connsiteY8" fmla="*/ 379204 h 587468"/>
                      <a:gd name="connsiteX9" fmla="*/ 609600 w 635000"/>
                      <a:gd name="connsiteY9" fmla="*/ 417304 h 587468"/>
                      <a:gd name="connsiteX10" fmla="*/ 533400 w 635000"/>
                      <a:gd name="connsiteY10" fmla="*/ 468104 h 587468"/>
                      <a:gd name="connsiteX11" fmla="*/ 508000 w 635000"/>
                      <a:gd name="connsiteY11" fmla="*/ 506204 h 587468"/>
                      <a:gd name="connsiteX12" fmla="*/ 355600 w 635000"/>
                      <a:gd name="connsiteY12" fmla="*/ 531604 h 587468"/>
                      <a:gd name="connsiteX13" fmla="*/ 228600 w 635000"/>
                      <a:gd name="connsiteY13" fmla="*/ 468104 h 587468"/>
                      <a:gd name="connsiteX14" fmla="*/ 228600 w 635000"/>
                      <a:gd name="connsiteY14" fmla="*/ 468104 h 587468"/>
                      <a:gd name="connsiteX15" fmla="*/ 152400 w 635000"/>
                      <a:gd name="connsiteY15" fmla="*/ 442704 h 587468"/>
                      <a:gd name="connsiteX16" fmla="*/ 101600 w 635000"/>
                      <a:gd name="connsiteY16" fmla="*/ 366504 h 587468"/>
                      <a:gd name="connsiteX17" fmla="*/ 63500 w 635000"/>
                      <a:gd name="connsiteY17" fmla="*/ 328404 h 587468"/>
                      <a:gd name="connsiteX18" fmla="*/ 0 w 635000"/>
                      <a:gd name="connsiteY18" fmla="*/ 239504 h 587468"/>
                      <a:gd name="connsiteX19" fmla="*/ 38100 w 635000"/>
                      <a:gd name="connsiteY19" fmla="*/ 163304 h 587468"/>
                      <a:gd name="connsiteX20" fmla="*/ 76200 w 635000"/>
                      <a:gd name="connsiteY20" fmla="*/ 137904 h 587468"/>
                      <a:gd name="connsiteX21" fmla="*/ 76200 w 635000"/>
                      <a:gd name="connsiteY21" fmla="*/ 10904 h 587468"/>
                      <a:gd name="connsiteX22" fmla="*/ 127000 w 635000"/>
                      <a:gd name="connsiteY22" fmla="*/ 23604 h 587468"/>
                      <a:gd name="connsiteX23" fmla="*/ 152400 w 635000"/>
                      <a:gd name="connsiteY23" fmla="*/ 36304 h 587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635000" h="587468">
                        <a:moveTo>
                          <a:pt x="152400" y="36304"/>
                        </a:moveTo>
                        <a:cubicBezTo>
                          <a:pt x="173567" y="53237"/>
                          <a:pt x="211667" y="61704"/>
                          <a:pt x="254000" y="125204"/>
                        </a:cubicBezTo>
                        <a:cubicBezTo>
                          <a:pt x="309033" y="120971"/>
                          <a:pt x="364330" y="119350"/>
                          <a:pt x="419100" y="112504"/>
                        </a:cubicBezTo>
                        <a:cubicBezTo>
                          <a:pt x="432384" y="110844"/>
                          <a:pt x="443813" y="99804"/>
                          <a:pt x="457200" y="99804"/>
                        </a:cubicBezTo>
                        <a:cubicBezTo>
                          <a:pt x="491330" y="99804"/>
                          <a:pt x="524933" y="108271"/>
                          <a:pt x="558800" y="112504"/>
                        </a:cubicBezTo>
                        <a:cubicBezTo>
                          <a:pt x="563033" y="146371"/>
                          <a:pt x="558824" y="182415"/>
                          <a:pt x="571500" y="214104"/>
                        </a:cubicBezTo>
                        <a:cubicBezTo>
                          <a:pt x="577169" y="228276"/>
                          <a:pt x="599829" y="227778"/>
                          <a:pt x="609600" y="239504"/>
                        </a:cubicBezTo>
                        <a:cubicBezTo>
                          <a:pt x="621720" y="254048"/>
                          <a:pt x="626533" y="273371"/>
                          <a:pt x="635000" y="290304"/>
                        </a:cubicBezTo>
                        <a:cubicBezTo>
                          <a:pt x="630767" y="319937"/>
                          <a:pt x="628171" y="349851"/>
                          <a:pt x="622300" y="379204"/>
                        </a:cubicBezTo>
                        <a:cubicBezTo>
                          <a:pt x="619675" y="392331"/>
                          <a:pt x="619066" y="407838"/>
                          <a:pt x="609600" y="417304"/>
                        </a:cubicBezTo>
                        <a:cubicBezTo>
                          <a:pt x="588014" y="438890"/>
                          <a:pt x="533400" y="468104"/>
                          <a:pt x="533400" y="468104"/>
                        </a:cubicBezTo>
                        <a:cubicBezTo>
                          <a:pt x="524933" y="480804"/>
                          <a:pt x="514826" y="492552"/>
                          <a:pt x="508000" y="506204"/>
                        </a:cubicBezTo>
                        <a:cubicBezTo>
                          <a:pt x="467368" y="587468"/>
                          <a:pt x="554548" y="549690"/>
                          <a:pt x="355600" y="531604"/>
                        </a:cubicBezTo>
                        <a:cubicBezTo>
                          <a:pt x="275184" y="511500"/>
                          <a:pt x="319323" y="528586"/>
                          <a:pt x="228600" y="468104"/>
                        </a:cubicBezTo>
                        <a:lnTo>
                          <a:pt x="228600" y="468104"/>
                        </a:lnTo>
                        <a:lnTo>
                          <a:pt x="152400" y="442704"/>
                        </a:lnTo>
                        <a:cubicBezTo>
                          <a:pt x="135467" y="417304"/>
                          <a:pt x="123186" y="388090"/>
                          <a:pt x="101600" y="366504"/>
                        </a:cubicBezTo>
                        <a:cubicBezTo>
                          <a:pt x="88900" y="353804"/>
                          <a:pt x="75189" y="342041"/>
                          <a:pt x="63500" y="328404"/>
                        </a:cubicBezTo>
                        <a:cubicBezTo>
                          <a:pt x="39871" y="300837"/>
                          <a:pt x="20102" y="269657"/>
                          <a:pt x="0" y="239504"/>
                        </a:cubicBezTo>
                        <a:cubicBezTo>
                          <a:pt x="10329" y="208516"/>
                          <a:pt x="13481" y="187923"/>
                          <a:pt x="38100" y="163304"/>
                        </a:cubicBezTo>
                        <a:cubicBezTo>
                          <a:pt x="48893" y="152511"/>
                          <a:pt x="63500" y="146371"/>
                          <a:pt x="76200" y="137904"/>
                        </a:cubicBezTo>
                        <a:cubicBezTo>
                          <a:pt x="71529" y="114548"/>
                          <a:pt x="47005" y="34260"/>
                          <a:pt x="76200" y="10904"/>
                        </a:cubicBezTo>
                        <a:cubicBezTo>
                          <a:pt x="89830" y="0"/>
                          <a:pt x="109884" y="20181"/>
                          <a:pt x="127000" y="23604"/>
                        </a:cubicBezTo>
                        <a:cubicBezTo>
                          <a:pt x="131151" y="24434"/>
                          <a:pt x="131233" y="19371"/>
                          <a:pt x="152400" y="36304"/>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51362" name="27 Grupo"/>
                <p:cNvGrpSpPr>
                  <a:grpSpLocks/>
                </p:cNvGrpSpPr>
                <p:nvPr/>
              </p:nvGrpSpPr>
              <p:grpSpPr bwMode="auto">
                <a:xfrm>
                  <a:off x="1435100" y="368300"/>
                  <a:ext cx="2857500" cy="6159500"/>
                  <a:chOff x="1435100" y="368300"/>
                  <a:chExt cx="2857500" cy="6159500"/>
                </a:xfrm>
              </p:grpSpPr>
              <p:sp>
                <p:nvSpPr>
                  <p:cNvPr id="15" name="14 Forma libre"/>
                  <p:cNvSpPr/>
                  <p:nvPr/>
                </p:nvSpPr>
                <p:spPr>
                  <a:xfrm>
                    <a:off x="2870200" y="368300"/>
                    <a:ext cx="1397000" cy="6159500"/>
                  </a:xfrm>
                  <a:custGeom>
                    <a:avLst/>
                    <a:gdLst>
                      <a:gd name="connsiteX0" fmla="*/ 152400 w 1397000"/>
                      <a:gd name="connsiteY0" fmla="*/ 0 h 6159500"/>
                      <a:gd name="connsiteX1" fmla="*/ 63500 w 1397000"/>
                      <a:gd name="connsiteY1" fmla="*/ 190500 h 6159500"/>
                      <a:gd name="connsiteX2" fmla="*/ 0 w 1397000"/>
                      <a:gd name="connsiteY2" fmla="*/ 558800 h 6159500"/>
                      <a:gd name="connsiteX3" fmla="*/ 12700 w 1397000"/>
                      <a:gd name="connsiteY3" fmla="*/ 584200 h 6159500"/>
                      <a:gd name="connsiteX4" fmla="*/ 63500 w 1397000"/>
                      <a:gd name="connsiteY4" fmla="*/ 825500 h 6159500"/>
                      <a:gd name="connsiteX5" fmla="*/ 25400 w 1397000"/>
                      <a:gd name="connsiteY5" fmla="*/ 1193800 h 6159500"/>
                      <a:gd name="connsiteX6" fmla="*/ 25400 w 1397000"/>
                      <a:gd name="connsiteY6" fmla="*/ 2057400 h 6159500"/>
                      <a:gd name="connsiteX7" fmla="*/ 38100 w 1397000"/>
                      <a:gd name="connsiteY7" fmla="*/ 2298700 h 6159500"/>
                      <a:gd name="connsiteX8" fmla="*/ 127000 w 1397000"/>
                      <a:gd name="connsiteY8" fmla="*/ 2959100 h 6159500"/>
                      <a:gd name="connsiteX9" fmla="*/ 1397000 w 1397000"/>
                      <a:gd name="connsiteY9" fmla="*/ 4838700 h 6159500"/>
                      <a:gd name="connsiteX10" fmla="*/ 1397000 w 1397000"/>
                      <a:gd name="connsiteY10" fmla="*/ 4927600 h 6159500"/>
                      <a:gd name="connsiteX11" fmla="*/ 1231900 w 1397000"/>
                      <a:gd name="connsiteY11" fmla="*/ 5130800 h 6159500"/>
                      <a:gd name="connsiteX12" fmla="*/ 622300 w 1397000"/>
                      <a:gd name="connsiteY12" fmla="*/ 5626100 h 6159500"/>
                      <a:gd name="connsiteX13" fmla="*/ 444500 w 1397000"/>
                      <a:gd name="connsiteY13" fmla="*/ 5905500 h 6159500"/>
                      <a:gd name="connsiteX14" fmla="*/ 254000 w 1397000"/>
                      <a:gd name="connsiteY14" fmla="*/ 6159500 h 6159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397000" h="6159500">
                        <a:moveTo>
                          <a:pt x="152400" y="0"/>
                        </a:moveTo>
                        <a:lnTo>
                          <a:pt x="63500" y="190500"/>
                        </a:lnTo>
                        <a:lnTo>
                          <a:pt x="0" y="558800"/>
                        </a:lnTo>
                        <a:lnTo>
                          <a:pt x="12700" y="584200"/>
                        </a:lnTo>
                        <a:lnTo>
                          <a:pt x="63500" y="825500"/>
                        </a:lnTo>
                        <a:lnTo>
                          <a:pt x="25400" y="1193800"/>
                        </a:lnTo>
                        <a:lnTo>
                          <a:pt x="25400" y="2057400"/>
                        </a:lnTo>
                        <a:lnTo>
                          <a:pt x="38100" y="2298700"/>
                        </a:lnTo>
                        <a:lnTo>
                          <a:pt x="127000" y="2959100"/>
                        </a:lnTo>
                        <a:lnTo>
                          <a:pt x="1397000" y="4838700"/>
                        </a:lnTo>
                        <a:lnTo>
                          <a:pt x="1397000" y="4927600"/>
                        </a:lnTo>
                        <a:lnTo>
                          <a:pt x="1231900" y="5130800"/>
                        </a:lnTo>
                        <a:lnTo>
                          <a:pt x="622300" y="5626100"/>
                        </a:lnTo>
                        <a:lnTo>
                          <a:pt x="444500" y="5905500"/>
                        </a:lnTo>
                        <a:lnTo>
                          <a:pt x="254000" y="6159500"/>
                        </a:lnTo>
                      </a:path>
                    </a:pathLst>
                  </a:custGeom>
                  <a:ln w="28575">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16" name="15 Forma libre"/>
                  <p:cNvSpPr/>
                  <p:nvPr/>
                </p:nvSpPr>
                <p:spPr>
                  <a:xfrm>
                    <a:off x="1460500" y="952500"/>
                    <a:ext cx="1422400" cy="1917700"/>
                  </a:xfrm>
                  <a:custGeom>
                    <a:avLst/>
                    <a:gdLst>
                      <a:gd name="connsiteX0" fmla="*/ 1422400 w 1422400"/>
                      <a:gd name="connsiteY0" fmla="*/ 0 h 1917700"/>
                      <a:gd name="connsiteX1" fmla="*/ 1333500 w 1422400"/>
                      <a:gd name="connsiteY1" fmla="*/ 469900 h 1917700"/>
                      <a:gd name="connsiteX2" fmla="*/ 927100 w 1422400"/>
                      <a:gd name="connsiteY2" fmla="*/ 977900 h 1917700"/>
                      <a:gd name="connsiteX3" fmla="*/ 406400 w 1422400"/>
                      <a:gd name="connsiteY3" fmla="*/ 1358900 h 1917700"/>
                      <a:gd name="connsiteX4" fmla="*/ 215900 w 1422400"/>
                      <a:gd name="connsiteY4" fmla="*/ 1663700 h 1917700"/>
                      <a:gd name="connsiteX5" fmla="*/ 0 w 1422400"/>
                      <a:gd name="connsiteY5" fmla="*/ 1917700 h 1917700"/>
                      <a:gd name="connsiteX6" fmla="*/ 12700 w 1422400"/>
                      <a:gd name="connsiteY6" fmla="*/ 1917700 h 1917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2400" h="1917700">
                        <a:moveTo>
                          <a:pt x="1422400" y="0"/>
                        </a:moveTo>
                        <a:lnTo>
                          <a:pt x="1333500" y="469900"/>
                        </a:lnTo>
                        <a:lnTo>
                          <a:pt x="927100" y="977900"/>
                        </a:lnTo>
                        <a:lnTo>
                          <a:pt x="406400" y="1358900"/>
                        </a:lnTo>
                        <a:lnTo>
                          <a:pt x="215900" y="1663700"/>
                        </a:lnTo>
                        <a:lnTo>
                          <a:pt x="0" y="1917700"/>
                        </a:lnTo>
                        <a:lnTo>
                          <a:pt x="12700" y="1917700"/>
                        </a:lnTo>
                      </a:path>
                    </a:pathLst>
                  </a:custGeom>
                  <a:ln w="28575">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17" name="16 Forma libre"/>
                  <p:cNvSpPr/>
                  <p:nvPr/>
                </p:nvSpPr>
                <p:spPr>
                  <a:xfrm>
                    <a:off x="1435100" y="2870200"/>
                    <a:ext cx="2857500" cy="203200"/>
                  </a:xfrm>
                  <a:custGeom>
                    <a:avLst/>
                    <a:gdLst>
                      <a:gd name="connsiteX0" fmla="*/ 0 w 2857500"/>
                      <a:gd name="connsiteY0" fmla="*/ 165100 h 203200"/>
                      <a:gd name="connsiteX1" fmla="*/ 342900 w 2857500"/>
                      <a:gd name="connsiteY1" fmla="*/ 0 h 203200"/>
                      <a:gd name="connsiteX2" fmla="*/ 1460500 w 2857500"/>
                      <a:gd name="connsiteY2" fmla="*/ 114300 h 203200"/>
                      <a:gd name="connsiteX3" fmla="*/ 1549400 w 2857500"/>
                      <a:gd name="connsiteY3" fmla="*/ 76200 h 203200"/>
                      <a:gd name="connsiteX4" fmla="*/ 1778000 w 2857500"/>
                      <a:gd name="connsiteY4" fmla="*/ 76200 h 203200"/>
                      <a:gd name="connsiteX5" fmla="*/ 2057400 w 2857500"/>
                      <a:gd name="connsiteY5" fmla="*/ 12700 h 203200"/>
                      <a:gd name="connsiteX6" fmla="*/ 2184400 w 2857500"/>
                      <a:gd name="connsiteY6" fmla="*/ 38100 h 203200"/>
                      <a:gd name="connsiteX7" fmla="*/ 2324100 w 2857500"/>
                      <a:gd name="connsiteY7" fmla="*/ 88900 h 203200"/>
                      <a:gd name="connsiteX8" fmla="*/ 2374900 w 2857500"/>
                      <a:gd name="connsiteY8" fmla="*/ 127000 h 203200"/>
                      <a:gd name="connsiteX9" fmla="*/ 2438400 w 2857500"/>
                      <a:gd name="connsiteY9" fmla="*/ 152400 h 203200"/>
                      <a:gd name="connsiteX10" fmla="*/ 2514600 w 2857500"/>
                      <a:gd name="connsiteY10" fmla="*/ 177800 h 203200"/>
                      <a:gd name="connsiteX11" fmla="*/ 2514600 w 2857500"/>
                      <a:gd name="connsiteY11" fmla="*/ 177800 h 203200"/>
                      <a:gd name="connsiteX12" fmla="*/ 2705100 w 2857500"/>
                      <a:gd name="connsiteY12" fmla="*/ 203200 h 203200"/>
                      <a:gd name="connsiteX13" fmla="*/ 2806700 w 2857500"/>
                      <a:gd name="connsiteY13" fmla="*/ 203200 h 203200"/>
                      <a:gd name="connsiteX14" fmla="*/ 2857500 w 2857500"/>
                      <a:gd name="connsiteY14" fmla="*/ 203200 h 203200"/>
                      <a:gd name="connsiteX15" fmla="*/ 2857500 w 2857500"/>
                      <a:gd name="connsiteY15" fmla="*/ 203200 h 203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857500" h="203200">
                        <a:moveTo>
                          <a:pt x="0" y="165100"/>
                        </a:moveTo>
                        <a:lnTo>
                          <a:pt x="342900" y="0"/>
                        </a:lnTo>
                        <a:lnTo>
                          <a:pt x="1460500" y="114300"/>
                        </a:lnTo>
                        <a:cubicBezTo>
                          <a:pt x="1540486" y="74307"/>
                          <a:pt x="1508302" y="76200"/>
                          <a:pt x="1549400" y="76200"/>
                        </a:cubicBezTo>
                        <a:lnTo>
                          <a:pt x="1778000" y="76200"/>
                        </a:lnTo>
                        <a:lnTo>
                          <a:pt x="2057400" y="12700"/>
                        </a:lnTo>
                        <a:cubicBezTo>
                          <a:pt x="2175833" y="39018"/>
                          <a:pt x="2132671" y="38100"/>
                          <a:pt x="2184400" y="38100"/>
                        </a:cubicBezTo>
                        <a:cubicBezTo>
                          <a:pt x="2310389" y="66097"/>
                          <a:pt x="2271102" y="35902"/>
                          <a:pt x="2324100" y="88900"/>
                        </a:cubicBezTo>
                        <a:cubicBezTo>
                          <a:pt x="2371180" y="104593"/>
                          <a:pt x="2356213" y="89626"/>
                          <a:pt x="2374900" y="127000"/>
                        </a:cubicBezTo>
                        <a:cubicBezTo>
                          <a:pt x="2421980" y="142693"/>
                          <a:pt x="2401026" y="133713"/>
                          <a:pt x="2438400" y="152400"/>
                        </a:cubicBezTo>
                        <a:cubicBezTo>
                          <a:pt x="2496773" y="181586"/>
                          <a:pt x="2470268" y="177800"/>
                          <a:pt x="2514600" y="177800"/>
                        </a:cubicBezTo>
                        <a:lnTo>
                          <a:pt x="2514600" y="177800"/>
                        </a:lnTo>
                        <a:cubicBezTo>
                          <a:pt x="2689138" y="191226"/>
                          <a:pt x="2630331" y="165816"/>
                          <a:pt x="2705100" y="203200"/>
                        </a:cubicBezTo>
                        <a:lnTo>
                          <a:pt x="2806700" y="203200"/>
                        </a:lnTo>
                        <a:lnTo>
                          <a:pt x="2857500" y="203200"/>
                        </a:lnTo>
                        <a:lnTo>
                          <a:pt x="2857500" y="2032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18" name="17 Forma libre"/>
                  <p:cNvSpPr/>
                  <p:nvPr/>
                </p:nvSpPr>
                <p:spPr>
                  <a:xfrm>
                    <a:off x="1714500" y="2159000"/>
                    <a:ext cx="1168400" cy="279400"/>
                  </a:xfrm>
                  <a:custGeom>
                    <a:avLst/>
                    <a:gdLst>
                      <a:gd name="connsiteX0" fmla="*/ 0 w 1168400"/>
                      <a:gd name="connsiteY0" fmla="*/ 0 h 279400"/>
                      <a:gd name="connsiteX1" fmla="*/ 165100 w 1168400"/>
                      <a:gd name="connsiteY1" fmla="*/ 139700 h 279400"/>
                      <a:gd name="connsiteX2" fmla="*/ 1168400 w 1168400"/>
                      <a:gd name="connsiteY2" fmla="*/ 279400 h 279400"/>
                      <a:gd name="connsiteX3" fmla="*/ 1168400 w 1168400"/>
                      <a:gd name="connsiteY3" fmla="*/ 279400 h 279400"/>
                    </a:gdLst>
                    <a:ahLst/>
                    <a:cxnLst>
                      <a:cxn ang="0">
                        <a:pos x="connsiteX0" y="connsiteY0"/>
                      </a:cxn>
                      <a:cxn ang="0">
                        <a:pos x="connsiteX1" y="connsiteY1"/>
                      </a:cxn>
                      <a:cxn ang="0">
                        <a:pos x="connsiteX2" y="connsiteY2"/>
                      </a:cxn>
                      <a:cxn ang="0">
                        <a:pos x="connsiteX3" y="connsiteY3"/>
                      </a:cxn>
                    </a:cxnLst>
                    <a:rect l="l" t="t" r="r" b="b"/>
                    <a:pathLst>
                      <a:path w="1168400" h="279400">
                        <a:moveTo>
                          <a:pt x="0" y="0"/>
                        </a:moveTo>
                        <a:lnTo>
                          <a:pt x="165100" y="139700"/>
                        </a:lnTo>
                        <a:lnTo>
                          <a:pt x="1168400" y="279400"/>
                        </a:lnTo>
                        <a:lnTo>
                          <a:pt x="1168400" y="2794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19" name="18 Forma libre"/>
                  <p:cNvSpPr/>
                  <p:nvPr/>
                </p:nvSpPr>
                <p:spPr>
                  <a:xfrm>
                    <a:off x="2489200" y="381000"/>
                    <a:ext cx="406400" cy="419100"/>
                  </a:xfrm>
                  <a:custGeom>
                    <a:avLst/>
                    <a:gdLst>
                      <a:gd name="connsiteX0" fmla="*/ 0 w 406400"/>
                      <a:gd name="connsiteY0" fmla="*/ 0 h 419100"/>
                      <a:gd name="connsiteX1" fmla="*/ 279400 w 406400"/>
                      <a:gd name="connsiteY1" fmla="*/ 292100 h 419100"/>
                      <a:gd name="connsiteX2" fmla="*/ 393700 w 406400"/>
                      <a:gd name="connsiteY2" fmla="*/ 330200 h 419100"/>
                      <a:gd name="connsiteX3" fmla="*/ 406400 w 406400"/>
                      <a:gd name="connsiteY3" fmla="*/ 419100 h 419100"/>
                    </a:gdLst>
                    <a:ahLst/>
                    <a:cxnLst>
                      <a:cxn ang="0">
                        <a:pos x="connsiteX0" y="connsiteY0"/>
                      </a:cxn>
                      <a:cxn ang="0">
                        <a:pos x="connsiteX1" y="connsiteY1"/>
                      </a:cxn>
                      <a:cxn ang="0">
                        <a:pos x="connsiteX2" y="connsiteY2"/>
                      </a:cxn>
                      <a:cxn ang="0">
                        <a:pos x="connsiteX3" y="connsiteY3"/>
                      </a:cxn>
                    </a:cxnLst>
                    <a:rect l="l" t="t" r="r" b="b"/>
                    <a:pathLst>
                      <a:path w="406400" h="419100">
                        <a:moveTo>
                          <a:pt x="0" y="0"/>
                        </a:moveTo>
                        <a:lnTo>
                          <a:pt x="279400" y="292100"/>
                        </a:lnTo>
                        <a:lnTo>
                          <a:pt x="393700" y="330200"/>
                        </a:lnTo>
                        <a:lnTo>
                          <a:pt x="406400" y="4191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0" name="19 Forma libre"/>
                  <p:cNvSpPr/>
                  <p:nvPr/>
                </p:nvSpPr>
                <p:spPr>
                  <a:xfrm>
                    <a:off x="3251200" y="5537200"/>
                    <a:ext cx="76200" cy="660400"/>
                  </a:xfrm>
                  <a:custGeom>
                    <a:avLst/>
                    <a:gdLst>
                      <a:gd name="connsiteX0" fmla="*/ 76200 w 76200"/>
                      <a:gd name="connsiteY0" fmla="*/ 0 h 660400"/>
                      <a:gd name="connsiteX1" fmla="*/ 63500 w 76200"/>
                      <a:gd name="connsiteY1" fmla="*/ 342900 h 660400"/>
                      <a:gd name="connsiteX2" fmla="*/ 0 w 76200"/>
                      <a:gd name="connsiteY2" fmla="*/ 660400 h 660400"/>
                    </a:gdLst>
                    <a:ahLst/>
                    <a:cxnLst>
                      <a:cxn ang="0">
                        <a:pos x="connsiteX0" y="connsiteY0"/>
                      </a:cxn>
                      <a:cxn ang="0">
                        <a:pos x="connsiteX1" y="connsiteY1"/>
                      </a:cxn>
                      <a:cxn ang="0">
                        <a:pos x="connsiteX2" y="connsiteY2"/>
                      </a:cxn>
                    </a:cxnLst>
                    <a:rect l="l" t="t" r="r" b="b"/>
                    <a:pathLst>
                      <a:path w="76200" h="660400">
                        <a:moveTo>
                          <a:pt x="76200" y="0"/>
                        </a:moveTo>
                        <a:lnTo>
                          <a:pt x="63500" y="342900"/>
                        </a:lnTo>
                        <a:lnTo>
                          <a:pt x="0" y="6604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1" name="20 Forma libre"/>
                  <p:cNvSpPr/>
                  <p:nvPr/>
                </p:nvSpPr>
                <p:spPr>
                  <a:xfrm>
                    <a:off x="3314700" y="5473700"/>
                    <a:ext cx="673100" cy="88900"/>
                  </a:xfrm>
                  <a:custGeom>
                    <a:avLst/>
                    <a:gdLst>
                      <a:gd name="connsiteX0" fmla="*/ 673100 w 673100"/>
                      <a:gd name="connsiteY0" fmla="*/ 88900 h 88900"/>
                      <a:gd name="connsiteX1" fmla="*/ 609600 w 673100"/>
                      <a:gd name="connsiteY1" fmla="*/ 88900 h 88900"/>
                      <a:gd name="connsiteX2" fmla="*/ 508000 w 673100"/>
                      <a:gd name="connsiteY2" fmla="*/ 0 h 88900"/>
                      <a:gd name="connsiteX3" fmla="*/ 0 w 673100"/>
                      <a:gd name="connsiteY3" fmla="*/ 88900 h 88900"/>
                      <a:gd name="connsiteX4" fmla="*/ 0 w 673100"/>
                      <a:gd name="connsiteY4" fmla="*/ 63500 h 88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3100" h="88900">
                        <a:moveTo>
                          <a:pt x="673100" y="88900"/>
                        </a:moveTo>
                        <a:lnTo>
                          <a:pt x="609600" y="88900"/>
                        </a:lnTo>
                        <a:lnTo>
                          <a:pt x="508000" y="0"/>
                        </a:lnTo>
                        <a:lnTo>
                          <a:pt x="0" y="88900"/>
                        </a:lnTo>
                        <a:lnTo>
                          <a:pt x="0" y="635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2" name="21 Forma libre"/>
                  <p:cNvSpPr/>
                  <p:nvPr/>
                </p:nvSpPr>
                <p:spPr>
                  <a:xfrm>
                    <a:off x="2667000" y="3416300"/>
                    <a:ext cx="622300" cy="2628900"/>
                  </a:xfrm>
                  <a:custGeom>
                    <a:avLst/>
                    <a:gdLst>
                      <a:gd name="connsiteX0" fmla="*/ 368300 w 622300"/>
                      <a:gd name="connsiteY0" fmla="*/ 0 h 2628900"/>
                      <a:gd name="connsiteX1" fmla="*/ 469900 w 622300"/>
                      <a:gd name="connsiteY1" fmla="*/ 863600 h 2628900"/>
                      <a:gd name="connsiteX2" fmla="*/ 546100 w 622300"/>
                      <a:gd name="connsiteY2" fmla="*/ 1244600 h 2628900"/>
                      <a:gd name="connsiteX3" fmla="*/ 520700 w 622300"/>
                      <a:gd name="connsiteY3" fmla="*/ 1409700 h 2628900"/>
                      <a:gd name="connsiteX4" fmla="*/ 520700 w 622300"/>
                      <a:gd name="connsiteY4" fmla="*/ 1511300 h 2628900"/>
                      <a:gd name="connsiteX5" fmla="*/ 469900 w 622300"/>
                      <a:gd name="connsiteY5" fmla="*/ 1587500 h 2628900"/>
                      <a:gd name="connsiteX6" fmla="*/ 457200 w 622300"/>
                      <a:gd name="connsiteY6" fmla="*/ 1676400 h 2628900"/>
                      <a:gd name="connsiteX7" fmla="*/ 381000 w 622300"/>
                      <a:gd name="connsiteY7" fmla="*/ 1714500 h 2628900"/>
                      <a:gd name="connsiteX8" fmla="*/ 355600 w 622300"/>
                      <a:gd name="connsiteY8" fmla="*/ 1803400 h 2628900"/>
                      <a:gd name="connsiteX9" fmla="*/ 355600 w 622300"/>
                      <a:gd name="connsiteY9" fmla="*/ 1841500 h 2628900"/>
                      <a:gd name="connsiteX10" fmla="*/ 368300 w 622300"/>
                      <a:gd name="connsiteY10" fmla="*/ 1981200 h 2628900"/>
                      <a:gd name="connsiteX11" fmla="*/ 304800 w 622300"/>
                      <a:gd name="connsiteY11" fmla="*/ 2222500 h 2628900"/>
                      <a:gd name="connsiteX12" fmla="*/ 266700 w 622300"/>
                      <a:gd name="connsiteY12" fmla="*/ 2425700 h 2628900"/>
                      <a:gd name="connsiteX13" fmla="*/ 25400 w 622300"/>
                      <a:gd name="connsiteY13" fmla="*/ 2413000 h 2628900"/>
                      <a:gd name="connsiteX14" fmla="*/ 0 w 622300"/>
                      <a:gd name="connsiteY14" fmla="*/ 2501900 h 2628900"/>
                      <a:gd name="connsiteX15" fmla="*/ 622300 w 622300"/>
                      <a:gd name="connsiteY15" fmla="*/ 2628900 h 2628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22300" h="2628900">
                        <a:moveTo>
                          <a:pt x="368300" y="0"/>
                        </a:moveTo>
                        <a:lnTo>
                          <a:pt x="469900" y="863600"/>
                        </a:lnTo>
                        <a:lnTo>
                          <a:pt x="546100" y="1244600"/>
                        </a:lnTo>
                        <a:lnTo>
                          <a:pt x="520700" y="1409700"/>
                        </a:lnTo>
                        <a:lnTo>
                          <a:pt x="520700" y="1511300"/>
                        </a:lnTo>
                        <a:cubicBezTo>
                          <a:pt x="479520" y="1579934"/>
                          <a:pt x="500054" y="1557346"/>
                          <a:pt x="469900" y="1587500"/>
                        </a:cubicBezTo>
                        <a:cubicBezTo>
                          <a:pt x="456504" y="1667876"/>
                          <a:pt x="457200" y="1637950"/>
                          <a:pt x="457200" y="1676400"/>
                        </a:cubicBezTo>
                        <a:lnTo>
                          <a:pt x="381000" y="1714500"/>
                        </a:lnTo>
                        <a:cubicBezTo>
                          <a:pt x="349920" y="1776659"/>
                          <a:pt x="355600" y="1746368"/>
                          <a:pt x="355600" y="1803400"/>
                        </a:cubicBezTo>
                        <a:lnTo>
                          <a:pt x="355600" y="1841500"/>
                        </a:lnTo>
                        <a:lnTo>
                          <a:pt x="368300" y="1981200"/>
                        </a:lnTo>
                        <a:lnTo>
                          <a:pt x="304800" y="2222500"/>
                        </a:lnTo>
                        <a:lnTo>
                          <a:pt x="266700" y="2425700"/>
                        </a:lnTo>
                        <a:lnTo>
                          <a:pt x="25400" y="2413000"/>
                        </a:lnTo>
                        <a:lnTo>
                          <a:pt x="0" y="2501900"/>
                        </a:lnTo>
                        <a:lnTo>
                          <a:pt x="622300" y="26289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3" name="22 Forma libre"/>
                  <p:cNvSpPr/>
                  <p:nvPr/>
                </p:nvSpPr>
                <p:spPr>
                  <a:xfrm>
                    <a:off x="2566988" y="6019800"/>
                    <a:ext cx="590550" cy="61913"/>
                  </a:xfrm>
                  <a:custGeom>
                    <a:avLst/>
                    <a:gdLst>
                      <a:gd name="connsiteX0" fmla="*/ 0 w 590550"/>
                      <a:gd name="connsiteY0" fmla="*/ 0 h 61913"/>
                      <a:gd name="connsiteX1" fmla="*/ 590550 w 590550"/>
                      <a:gd name="connsiteY1" fmla="*/ 61913 h 61913"/>
                      <a:gd name="connsiteX2" fmla="*/ 590550 w 590550"/>
                      <a:gd name="connsiteY2" fmla="*/ 57150 h 61913"/>
                    </a:gdLst>
                    <a:ahLst/>
                    <a:cxnLst>
                      <a:cxn ang="0">
                        <a:pos x="connsiteX0" y="connsiteY0"/>
                      </a:cxn>
                      <a:cxn ang="0">
                        <a:pos x="connsiteX1" y="connsiteY1"/>
                      </a:cxn>
                      <a:cxn ang="0">
                        <a:pos x="connsiteX2" y="connsiteY2"/>
                      </a:cxn>
                    </a:cxnLst>
                    <a:rect l="l" t="t" r="r" b="b"/>
                    <a:pathLst>
                      <a:path w="590550" h="61913">
                        <a:moveTo>
                          <a:pt x="0" y="0"/>
                        </a:moveTo>
                        <a:lnTo>
                          <a:pt x="590550" y="61913"/>
                        </a:lnTo>
                        <a:lnTo>
                          <a:pt x="590550" y="5715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4" name="23 Forma libre"/>
                  <p:cNvSpPr/>
                  <p:nvPr/>
                </p:nvSpPr>
                <p:spPr>
                  <a:xfrm>
                    <a:off x="2466975" y="5843588"/>
                    <a:ext cx="204788" cy="57150"/>
                  </a:xfrm>
                  <a:custGeom>
                    <a:avLst/>
                    <a:gdLst>
                      <a:gd name="connsiteX0" fmla="*/ 0 w 204788"/>
                      <a:gd name="connsiteY0" fmla="*/ 0 h 57150"/>
                      <a:gd name="connsiteX1" fmla="*/ 33338 w 204788"/>
                      <a:gd name="connsiteY1" fmla="*/ 4762 h 57150"/>
                      <a:gd name="connsiteX2" fmla="*/ 90488 w 204788"/>
                      <a:gd name="connsiteY2" fmla="*/ 23812 h 57150"/>
                      <a:gd name="connsiteX3" fmla="*/ 161925 w 204788"/>
                      <a:gd name="connsiteY3" fmla="*/ 47625 h 57150"/>
                      <a:gd name="connsiteX4" fmla="*/ 176213 w 204788"/>
                      <a:gd name="connsiteY4" fmla="*/ 52387 h 57150"/>
                      <a:gd name="connsiteX5" fmla="*/ 204788 w 204788"/>
                      <a:gd name="connsiteY5" fmla="*/ 57150 h 57150"/>
                      <a:gd name="connsiteX6" fmla="*/ 204788 w 204788"/>
                      <a:gd name="connsiteY6" fmla="*/ 47625 h 57150"/>
                      <a:gd name="connsiteX7" fmla="*/ 195263 w 204788"/>
                      <a:gd name="connsiteY7" fmla="*/ 57150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4788" h="57150">
                        <a:moveTo>
                          <a:pt x="0" y="0"/>
                        </a:moveTo>
                        <a:cubicBezTo>
                          <a:pt x="11113" y="1587"/>
                          <a:pt x="22609" y="1461"/>
                          <a:pt x="33338" y="4762"/>
                        </a:cubicBezTo>
                        <a:cubicBezTo>
                          <a:pt x="121293" y="31825"/>
                          <a:pt x="5397" y="9632"/>
                          <a:pt x="90488" y="23812"/>
                        </a:cubicBezTo>
                        <a:cubicBezTo>
                          <a:pt x="149763" y="46041"/>
                          <a:pt x="106724" y="31065"/>
                          <a:pt x="161925" y="47625"/>
                        </a:cubicBezTo>
                        <a:cubicBezTo>
                          <a:pt x="166734" y="49068"/>
                          <a:pt x="171312" y="51298"/>
                          <a:pt x="176213" y="52387"/>
                        </a:cubicBezTo>
                        <a:cubicBezTo>
                          <a:pt x="185639" y="54482"/>
                          <a:pt x="204788" y="57150"/>
                          <a:pt x="204788" y="57150"/>
                        </a:cubicBezTo>
                        <a:lnTo>
                          <a:pt x="204788" y="47625"/>
                        </a:lnTo>
                        <a:lnTo>
                          <a:pt x="195263" y="5715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5" name="24 Forma libre"/>
                  <p:cNvSpPr/>
                  <p:nvPr/>
                </p:nvSpPr>
                <p:spPr>
                  <a:xfrm>
                    <a:off x="2547938" y="5876925"/>
                    <a:ext cx="709612" cy="300038"/>
                  </a:xfrm>
                  <a:custGeom>
                    <a:avLst/>
                    <a:gdLst>
                      <a:gd name="connsiteX0" fmla="*/ 47625 w 709612"/>
                      <a:gd name="connsiteY0" fmla="*/ 0 h 300038"/>
                      <a:gd name="connsiteX1" fmla="*/ 23812 w 709612"/>
                      <a:gd name="connsiteY1" fmla="*/ 161925 h 300038"/>
                      <a:gd name="connsiteX2" fmla="*/ 0 w 709612"/>
                      <a:gd name="connsiteY2" fmla="*/ 295275 h 300038"/>
                      <a:gd name="connsiteX3" fmla="*/ 285750 w 709612"/>
                      <a:gd name="connsiteY3" fmla="*/ 295275 h 300038"/>
                      <a:gd name="connsiteX4" fmla="*/ 457200 w 709612"/>
                      <a:gd name="connsiteY4" fmla="*/ 300038 h 300038"/>
                      <a:gd name="connsiteX5" fmla="*/ 709612 w 709612"/>
                      <a:gd name="connsiteY5" fmla="*/ 300038 h 300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09612" h="300038">
                        <a:moveTo>
                          <a:pt x="47625" y="0"/>
                        </a:moveTo>
                        <a:lnTo>
                          <a:pt x="23812" y="161925"/>
                        </a:lnTo>
                        <a:lnTo>
                          <a:pt x="0" y="295275"/>
                        </a:lnTo>
                        <a:lnTo>
                          <a:pt x="285750" y="295275"/>
                        </a:lnTo>
                        <a:lnTo>
                          <a:pt x="457200" y="300038"/>
                        </a:lnTo>
                        <a:lnTo>
                          <a:pt x="709612" y="300038"/>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6" name="25 Forma libre"/>
                  <p:cNvSpPr/>
                  <p:nvPr/>
                </p:nvSpPr>
                <p:spPr>
                  <a:xfrm>
                    <a:off x="2995613" y="5986463"/>
                    <a:ext cx="61912" cy="290512"/>
                  </a:xfrm>
                  <a:custGeom>
                    <a:avLst/>
                    <a:gdLst>
                      <a:gd name="connsiteX0" fmla="*/ 61912 w 61912"/>
                      <a:gd name="connsiteY0" fmla="*/ 0 h 290512"/>
                      <a:gd name="connsiteX1" fmla="*/ 38100 w 61912"/>
                      <a:gd name="connsiteY1" fmla="*/ 80962 h 290512"/>
                      <a:gd name="connsiteX2" fmla="*/ 0 w 61912"/>
                      <a:gd name="connsiteY2" fmla="*/ 180975 h 290512"/>
                      <a:gd name="connsiteX3" fmla="*/ 52387 w 61912"/>
                      <a:gd name="connsiteY3" fmla="*/ 290512 h 290512"/>
                    </a:gdLst>
                    <a:ahLst/>
                    <a:cxnLst>
                      <a:cxn ang="0">
                        <a:pos x="connsiteX0" y="connsiteY0"/>
                      </a:cxn>
                      <a:cxn ang="0">
                        <a:pos x="connsiteX1" y="connsiteY1"/>
                      </a:cxn>
                      <a:cxn ang="0">
                        <a:pos x="connsiteX2" y="connsiteY2"/>
                      </a:cxn>
                      <a:cxn ang="0">
                        <a:pos x="connsiteX3" y="connsiteY3"/>
                      </a:cxn>
                    </a:cxnLst>
                    <a:rect l="l" t="t" r="r" b="b"/>
                    <a:pathLst>
                      <a:path w="61912" h="290512">
                        <a:moveTo>
                          <a:pt x="61912" y="0"/>
                        </a:moveTo>
                        <a:lnTo>
                          <a:pt x="38100" y="80962"/>
                        </a:lnTo>
                        <a:lnTo>
                          <a:pt x="0" y="180975"/>
                        </a:lnTo>
                        <a:lnTo>
                          <a:pt x="52387" y="290512"/>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7" name="26 Forma libre"/>
                  <p:cNvSpPr/>
                  <p:nvPr/>
                </p:nvSpPr>
                <p:spPr>
                  <a:xfrm>
                    <a:off x="2300288" y="6053138"/>
                    <a:ext cx="561975" cy="433387"/>
                  </a:xfrm>
                  <a:custGeom>
                    <a:avLst/>
                    <a:gdLst>
                      <a:gd name="connsiteX0" fmla="*/ 561975 w 561975"/>
                      <a:gd name="connsiteY0" fmla="*/ 0 h 433387"/>
                      <a:gd name="connsiteX1" fmla="*/ 500062 w 561975"/>
                      <a:gd name="connsiteY1" fmla="*/ 242887 h 433387"/>
                      <a:gd name="connsiteX2" fmla="*/ 485775 w 561975"/>
                      <a:gd name="connsiteY2" fmla="*/ 300037 h 433387"/>
                      <a:gd name="connsiteX3" fmla="*/ 538162 w 561975"/>
                      <a:gd name="connsiteY3" fmla="*/ 385762 h 433387"/>
                      <a:gd name="connsiteX4" fmla="*/ 4762 w 561975"/>
                      <a:gd name="connsiteY4" fmla="*/ 357187 h 433387"/>
                      <a:gd name="connsiteX5" fmla="*/ 0 w 561975"/>
                      <a:gd name="connsiteY5" fmla="*/ 433387 h 4333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1975" h="433387">
                        <a:moveTo>
                          <a:pt x="561975" y="0"/>
                        </a:moveTo>
                        <a:lnTo>
                          <a:pt x="500062" y="242887"/>
                        </a:lnTo>
                        <a:lnTo>
                          <a:pt x="485775" y="300037"/>
                        </a:lnTo>
                        <a:lnTo>
                          <a:pt x="538162" y="385762"/>
                        </a:lnTo>
                        <a:lnTo>
                          <a:pt x="4762" y="357187"/>
                        </a:lnTo>
                        <a:lnTo>
                          <a:pt x="0" y="433387"/>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sp>
              <p:nvSpPr>
                <p:cNvPr id="29" name="28 Forma libre"/>
                <p:cNvSpPr/>
                <p:nvPr/>
              </p:nvSpPr>
              <p:spPr>
                <a:xfrm>
                  <a:off x="3119438" y="5838825"/>
                  <a:ext cx="538162" cy="661988"/>
                </a:xfrm>
                <a:custGeom>
                  <a:avLst/>
                  <a:gdLst>
                    <a:gd name="connsiteX0" fmla="*/ 376237 w 538162"/>
                    <a:gd name="connsiteY0" fmla="*/ 0 h 661988"/>
                    <a:gd name="connsiteX1" fmla="*/ 314325 w 538162"/>
                    <a:gd name="connsiteY1" fmla="*/ 80963 h 661988"/>
                    <a:gd name="connsiteX2" fmla="*/ 228600 w 538162"/>
                    <a:gd name="connsiteY2" fmla="*/ 23813 h 661988"/>
                    <a:gd name="connsiteX3" fmla="*/ 223837 w 538162"/>
                    <a:gd name="connsiteY3" fmla="*/ 276225 h 661988"/>
                    <a:gd name="connsiteX4" fmla="*/ 142875 w 538162"/>
                    <a:gd name="connsiteY4" fmla="*/ 280988 h 661988"/>
                    <a:gd name="connsiteX5" fmla="*/ 100012 w 538162"/>
                    <a:gd name="connsiteY5" fmla="*/ 347663 h 661988"/>
                    <a:gd name="connsiteX6" fmla="*/ 57150 w 538162"/>
                    <a:gd name="connsiteY6" fmla="*/ 361950 h 661988"/>
                    <a:gd name="connsiteX7" fmla="*/ 14287 w 538162"/>
                    <a:gd name="connsiteY7" fmla="*/ 452438 h 661988"/>
                    <a:gd name="connsiteX8" fmla="*/ 0 w 538162"/>
                    <a:gd name="connsiteY8" fmla="*/ 538163 h 661988"/>
                    <a:gd name="connsiteX9" fmla="*/ 4762 w 538162"/>
                    <a:gd name="connsiteY9" fmla="*/ 604838 h 661988"/>
                    <a:gd name="connsiteX10" fmla="*/ 85725 w 538162"/>
                    <a:gd name="connsiteY10" fmla="*/ 576263 h 661988"/>
                    <a:gd name="connsiteX11" fmla="*/ 171450 w 538162"/>
                    <a:gd name="connsiteY11" fmla="*/ 661988 h 661988"/>
                    <a:gd name="connsiteX12" fmla="*/ 247650 w 538162"/>
                    <a:gd name="connsiteY12" fmla="*/ 661988 h 661988"/>
                    <a:gd name="connsiteX13" fmla="*/ 528637 w 538162"/>
                    <a:gd name="connsiteY13" fmla="*/ 276225 h 661988"/>
                    <a:gd name="connsiteX14" fmla="*/ 538162 w 538162"/>
                    <a:gd name="connsiteY14" fmla="*/ 219075 h 661988"/>
                    <a:gd name="connsiteX15" fmla="*/ 457200 w 538162"/>
                    <a:gd name="connsiteY15" fmla="*/ 214313 h 661988"/>
                    <a:gd name="connsiteX16" fmla="*/ 400050 w 538162"/>
                    <a:gd name="connsiteY16" fmla="*/ 285750 h 661988"/>
                    <a:gd name="connsiteX17" fmla="*/ 366712 w 538162"/>
                    <a:gd name="connsiteY17" fmla="*/ 300038 h 661988"/>
                    <a:gd name="connsiteX18" fmla="*/ 314325 w 538162"/>
                    <a:gd name="connsiteY18" fmla="*/ 276225 h 661988"/>
                    <a:gd name="connsiteX19" fmla="*/ 290512 w 538162"/>
                    <a:gd name="connsiteY19" fmla="*/ 247650 h 661988"/>
                    <a:gd name="connsiteX20" fmla="*/ 361950 w 538162"/>
                    <a:gd name="connsiteY20" fmla="*/ 161925 h 661988"/>
                    <a:gd name="connsiteX21" fmla="*/ 366712 w 538162"/>
                    <a:gd name="connsiteY21" fmla="*/ 104775 h 661988"/>
                    <a:gd name="connsiteX22" fmla="*/ 438150 w 538162"/>
                    <a:gd name="connsiteY22" fmla="*/ 19050 h 661988"/>
                    <a:gd name="connsiteX23" fmla="*/ 376237 w 538162"/>
                    <a:gd name="connsiteY23" fmla="*/ 0 h 661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38162" h="661988">
                      <a:moveTo>
                        <a:pt x="376237" y="0"/>
                      </a:moveTo>
                      <a:lnTo>
                        <a:pt x="314325" y="80963"/>
                      </a:lnTo>
                      <a:lnTo>
                        <a:pt x="228600" y="23813"/>
                      </a:lnTo>
                      <a:cubicBezTo>
                        <a:pt x="227012" y="107950"/>
                        <a:pt x="225425" y="192088"/>
                        <a:pt x="223837" y="276225"/>
                      </a:cubicBezTo>
                      <a:lnTo>
                        <a:pt x="142875" y="280988"/>
                      </a:lnTo>
                      <a:lnTo>
                        <a:pt x="100012" y="347663"/>
                      </a:lnTo>
                      <a:cubicBezTo>
                        <a:pt x="53994" y="352776"/>
                        <a:pt x="57150" y="338050"/>
                        <a:pt x="57150" y="361950"/>
                      </a:cubicBezTo>
                      <a:lnTo>
                        <a:pt x="14287" y="452438"/>
                      </a:lnTo>
                      <a:lnTo>
                        <a:pt x="0" y="538163"/>
                      </a:lnTo>
                      <a:lnTo>
                        <a:pt x="4762" y="604838"/>
                      </a:lnTo>
                      <a:lnTo>
                        <a:pt x="85725" y="576263"/>
                      </a:lnTo>
                      <a:lnTo>
                        <a:pt x="171450" y="661988"/>
                      </a:lnTo>
                      <a:lnTo>
                        <a:pt x="247650" y="661988"/>
                      </a:lnTo>
                      <a:lnTo>
                        <a:pt x="528637" y="276225"/>
                      </a:lnTo>
                      <a:lnTo>
                        <a:pt x="538162" y="219075"/>
                      </a:lnTo>
                      <a:lnTo>
                        <a:pt x="457200" y="214313"/>
                      </a:lnTo>
                      <a:lnTo>
                        <a:pt x="400050" y="285750"/>
                      </a:lnTo>
                      <a:lnTo>
                        <a:pt x="366712" y="300038"/>
                      </a:lnTo>
                      <a:lnTo>
                        <a:pt x="314325" y="276225"/>
                      </a:lnTo>
                      <a:lnTo>
                        <a:pt x="290512" y="247650"/>
                      </a:lnTo>
                      <a:lnTo>
                        <a:pt x="361950" y="161925"/>
                      </a:lnTo>
                      <a:lnTo>
                        <a:pt x="366712" y="104775"/>
                      </a:lnTo>
                      <a:lnTo>
                        <a:pt x="438150" y="19050"/>
                      </a:lnTo>
                      <a:lnTo>
                        <a:pt x="376237" y="0"/>
                      </a:lnTo>
                      <a:close/>
                    </a:path>
                  </a:pathLst>
                </a:custGeom>
                <a:solidFill>
                  <a:srgbClr val="FFFF00">
                    <a:alpha val="72157"/>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nvGrpSpPr>
                <p:cNvPr id="51366" name="33 Grupo"/>
                <p:cNvGrpSpPr>
                  <a:grpSpLocks/>
                </p:cNvGrpSpPr>
                <p:nvPr/>
              </p:nvGrpSpPr>
              <p:grpSpPr bwMode="auto">
                <a:xfrm>
                  <a:off x="1414463" y="360003"/>
                  <a:ext cx="5457825" cy="6169385"/>
                  <a:chOff x="1414463" y="360003"/>
                  <a:chExt cx="5457825" cy="6169385"/>
                </a:xfrm>
              </p:grpSpPr>
              <p:sp>
                <p:nvSpPr>
                  <p:cNvPr id="30" name="29 Forma libre"/>
                  <p:cNvSpPr/>
                  <p:nvPr/>
                </p:nvSpPr>
                <p:spPr>
                  <a:xfrm>
                    <a:off x="3486150" y="4953000"/>
                    <a:ext cx="3386138" cy="1576388"/>
                  </a:xfrm>
                  <a:custGeom>
                    <a:avLst/>
                    <a:gdLst>
                      <a:gd name="connsiteX0" fmla="*/ 3386138 w 3386138"/>
                      <a:gd name="connsiteY0" fmla="*/ 0 h 1576388"/>
                      <a:gd name="connsiteX1" fmla="*/ 3386138 w 3386138"/>
                      <a:gd name="connsiteY1" fmla="*/ 0 h 1576388"/>
                      <a:gd name="connsiteX2" fmla="*/ 3386138 w 3386138"/>
                      <a:gd name="connsiteY2" fmla="*/ 71438 h 1576388"/>
                      <a:gd name="connsiteX3" fmla="*/ 3362325 w 3386138"/>
                      <a:gd name="connsiteY3" fmla="*/ 123825 h 1576388"/>
                      <a:gd name="connsiteX4" fmla="*/ 3362325 w 3386138"/>
                      <a:gd name="connsiteY4" fmla="*/ 123825 h 1576388"/>
                      <a:gd name="connsiteX5" fmla="*/ 3333750 w 3386138"/>
                      <a:gd name="connsiteY5" fmla="*/ 176213 h 1576388"/>
                      <a:gd name="connsiteX6" fmla="*/ 3324225 w 3386138"/>
                      <a:gd name="connsiteY6" fmla="*/ 190500 h 1576388"/>
                      <a:gd name="connsiteX7" fmla="*/ 3328988 w 3386138"/>
                      <a:gd name="connsiteY7" fmla="*/ 228600 h 1576388"/>
                      <a:gd name="connsiteX8" fmla="*/ 3328988 w 3386138"/>
                      <a:gd name="connsiteY8" fmla="*/ 228600 h 1576388"/>
                      <a:gd name="connsiteX9" fmla="*/ 3348038 w 3386138"/>
                      <a:gd name="connsiteY9" fmla="*/ 300038 h 1576388"/>
                      <a:gd name="connsiteX10" fmla="*/ 3314700 w 3386138"/>
                      <a:gd name="connsiteY10" fmla="*/ 352425 h 1576388"/>
                      <a:gd name="connsiteX11" fmla="*/ 3290888 w 3386138"/>
                      <a:gd name="connsiteY11" fmla="*/ 385763 h 1576388"/>
                      <a:gd name="connsiteX12" fmla="*/ 3267075 w 3386138"/>
                      <a:gd name="connsiteY12" fmla="*/ 433388 h 1576388"/>
                      <a:gd name="connsiteX13" fmla="*/ 3195638 w 3386138"/>
                      <a:gd name="connsiteY13" fmla="*/ 442913 h 1576388"/>
                      <a:gd name="connsiteX14" fmla="*/ 3157538 w 3386138"/>
                      <a:gd name="connsiteY14" fmla="*/ 442913 h 1576388"/>
                      <a:gd name="connsiteX15" fmla="*/ 3119438 w 3386138"/>
                      <a:gd name="connsiteY15" fmla="*/ 452438 h 1576388"/>
                      <a:gd name="connsiteX16" fmla="*/ 3076575 w 3386138"/>
                      <a:gd name="connsiteY16" fmla="*/ 500063 h 1576388"/>
                      <a:gd name="connsiteX17" fmla="*/ 3048000 w 3386138"/>
                      <a:gd name="connsiteY17" fmla="*/ 528638 h 1576388"/>
                      <a:gd name="connsiteX18" fmla="*/ 3024188 w 3386138"/>
                      <a:gd name="connsiteY18" fmla="*/ 542925 h 1576388"/>
                      <a:gd name="connsiteX19" fmla="*/ 2976563 w 3386138"/>
                      <a:gd name="connsiteY19" fmla="*/ 566738 h 1576388"/>
                      <a:gd name="connsiteX20" fmla="*/ 2947988 w 3386138"/>
                      <a:gd name="connsiteY20" fmla="*/ 585788 h 1576388"/>
                      <a:gd name="connsiteX21" fmla="*/ 2905125 w 3386138"/>
                      <a:gd name="connsiteY21" fmla="*/ 604838 h 1576388"/>
                      <a:gd name="connsiteX22" fmla="*/ 2886075 w 3386138"/>
                      <a:gd name="connsiteY22" fmla="*/ 619125 h 1576388"/>
                      <a:gd name="connsiteX23" fmla="*/ 2871788 w 3386138"/>
                      <a:gd name="connsiteY23" fmla="*/ 623888 h 1576388"/>
                      <a:gd name="connsiteX24" fmla="*/ 2838450 w 3386138"/>
                      <a:gd name="connsiteY24" fmla="*/ 657225 h 1576388"/>
                      <a:gd name="connsiteX25" fmla="*/ 2805113 w 3386138"/>
                      <a:gd name="connsiteY25" fmla="*/ 695325 h 1576388"/>
                      <a:gd name="connsiteX26" fmla="*/ 2771775 w 3386138"/>
                      <a:gd name="connsiteY26" fmla="*/ 723900 h 1576388"/>
                      <a:gd name="connsiteX27" fmla="*/ 2728913 w 3386138"/>
                      <a:gd name="connsiteY27" fmla="*/ 757238 h 1576388"/>
                      <a:gd name="connsiteX28" fmla="*/ 2714625 w 3386138"/>
                      <a:gd name="connsiteY28" fmla="*/ 766763 h 1576388"/>
                      <a:gd name="connsiteX29" fmla="*/ 2700338 w 3386138"/>
                      <a:gd name="connsiteY29" fmla="*/ 766763 h 1576388"/>
                      <a:gd name="connsiteX30" fmla="*/ 2633663 w 3386138"/>
                      <a:gd name="connsiteY30" fmla="*/ 795338 h 1576388"/>
                      <a:gd name="connsiteX31" fmla="*/ 2628900 w 3386138"/>
                      <a:gd name="connsiteY31" fmla="*/ 800100 h 1576388"/>
                      <a:gd name="connsiteX32" fmla="*/ 2605088 w 3386138"/>
                      <a:gd name="connsiteY32" fmla="*/ 823913 h 1576388"/>
                      <a:gd name="connsiteX33" fmla="*/ 2581275 w 3386138"/>
                      <a:gd name="connsiteY33" fmla="*/ 842963 h 1576388"/>
                      <a:gd name="connsiteX34" fmla="*/ 2552700 w 3386138"/>
                      <a:gd name="connsiteY34" fmla="*/ 871538 h 1576388"/>
                      <a:gd name="connsiteX35" fmla="*/ 2533650 w 3386138"/>
                      <a:gd name="connsiteY35" fmla="*/ 881063 h 1576388"/>
                      <a:gd name="connsiteX36" fmla="*/ 2490788 w 3386138"/>
                      <a:gd name="connsiteY36" fmla="*/ 904875 h 1576388"/>
                      <a:gd name="connsiteX37" fmla="*/ 2462213 w 3386138"/>
                      <a:gd name="connsiteY37" fmla="*/ 923925 h 1576388"/>
                      <a:gd name="connsiteX38" fmla="*/ 2443163 w 3386138"/>
                      <a:gd name="connsiteY38" fmla="*/ 938213 h 1576388"/>
                      <a:gd name="connsiteX39" fmla="*/ 2424113 w 3386138"/>
                      <a:gd name="connsiteY39" fmla="*/ 952500 h 1576388"/>
                      <a:gd name="connsiteX40" fmla="*/ 2405063 w 3386138"/>
                      <a:gd name="connsiteY40" fmla="*/ 962025 h 1576388"/>
                      <a:gd name="connsiteX41" fmla="*/ 2395538 w 3386138"/>
                      <a:gd name="connsiteY41" fmla="*/ 976313 h 1576388"/>
                      <a:gd name="connsiteX42" fmla="*/ 2357438 w 3386138"/>
                      <a:gd name="connsiteY42" fmla="*/ 1009650 h 1576388"/>
                      <a:gd name="connsiteX43" fmla="*/ 2347913 w 3386138"/>
                      <a:gd name="connsiteY43" fmla="*/ 1023938 h 1576388"/>
                      <a:gd name="connsiteX44" fmla="*/ 2338388 w 3386138"/>
                      <a:gd name="connsiteY44" fmla="*/ 1033463 h 1576388"/>
                      <a:gd name="connsiteX45" fmla="*/ 2324100 w 3386138"/>
                      <a:gd name="connsiteY45" fmla="*/ 1052513 h 1576388"/>
                      <a:gd name="connsiteX46" fmla="*/ 2309813 w 3386138"/>
                      <a:gd name="connsiteY46" fmla="*/ 1066800 h 1576388"/>
                      <a:gd name="connsiteX47" fmla="*/ 2295525 w 3386138"/>
                      <a:gd name="connsiteY47" fmla="*/ 1081088 h 1576388"/>
                      <a:gd name="connsiteX48" fmla="*/ 2271713 w 3386138"/>
                      <a:gd name="connsiteY48" fmla="*/ 1104900 h 1576388"/>
                      <a:gd name="connsiteX49" fmla="*/ 2238375 w 3386138"/>
                      <a:gd name="connsiteY49" fmla="*/ 1138238 h 1576388"/>
                      <a:gd name="connsiteX50" fmla="*/ 2166938 w 3386138"/>
                      <a:gd name="connsiteY50" fmla="*/ 1204913 h 1576388"/>
                      <a:gd name="connsiteX51" fmla="*/ 2095500 w 3386138"/>
                      <a:gd name="connsiteY51" fmla="*/ 1209675 h 1576388"/>
                      <a:gd name="connsiteX52" fmla="*/ 2071688 w 3386138"/>
                      <a:gd name="connsiteY52" fmla="*/ 1214438 h 1576388"/>
                      <a:gd name="connsiteX53" fmla="*/ 1990725 w 3386138"/>
                      <a:gd name="connsiteY53" fmla="*/ 1214438 h 1576388"/>
                      <a:gd name="connsiteX54" fmla="*/ 1919288 w 3386138"/>
                      <a:gd name="connsiteY54" fmla="*/ 1181100 h 1576388"/>
                      <a:gd name="connsiteX55" fmla="*/ 1876425 w 3386138"/>
                      <a:gd name="connsiteY55" fmla="*/ 1147763 h 1576388"/>
                      <a:gd name="connsiteX56" fmla="*/ 1814513 w 3386138"/>
                      <a:gd name="connsiteY56" fmla="*/ 1114425 h 1576388"/>
                      <a:gd name="connsiteX57" fmla="*/ 1752600 w 3386138"/>
                      <a:gd name="connsiteY57" fmla="*/ 1071563 h 1576388"/>
                      <a:gd name="connsiteX58" fmla="*/ 1657350 w 3386138"/>
                      <a:gd name="connsiteY58" fmla="*/ 1023938 h 1576388"/>
                      <a:gd name="connsiteX59" fmla="*/ 1628775 w 3386138"/>
                      <a:gd name="connsiteY59" fmla="*/ 1014413 h 1576388"/>
                      <a:gd name="connsiteX60" fmla="*/ 1590675 w 3386138"/>
                      <a:gd name="connsiteY60" fmla="*/ 990600 h 1576388"/>
                      <a:gd name="connsiteX61" fmla="*/ 1533525 w 3386138"/>
                      <a:gd name="connsiteY61" fmla="*/ 947738 h 1576388"/>
                      <a:gd name="connsiteX62" fmla="*/ 1481138 w 3386138"/>
                      <a:gd name="connsiteY62" fmla="*/ 904875 h 1576388"/>
                      <a:gd name="connsiteX63" fmla="*/ 1457325 w 3386138"/>
                      <a:gd name="connsiteY63" fmla="*/ 885825 h 1576388"/>
                      <a:gd name="connsiteX64" fmla="*/ 1395413 w 3386138"/>
                      <a:gd name="connsiteY64" fmla="*/ 847725 h 1576388"/>
                      <a:gd name="connsiteX65" fmla="*/ 1376363 w 3386138"/>
                      <a:gd name="connsiteY65" fmla="*/ 842963 h 1576388"/>
                      <a:gd name="connsiteX66" fmla="*/ 1252538 w 3386138"/>
                      <a:gd name="connsiteY66" fmla="*/ 795338 h 1576388"/>
                      <a:gd name="connsiteX67" fmla="*/ 1157288 w 3386138"/>
                      <a:gd name="connsiteY67" fmla="*/ 757238 h 1576388"/>
                      <a:gd name="connsiteX68" fmla="*/ 1085850 w 3386138"/>
                      <a:gd name="connsiteY68" fmla="*/ 723900 h 1576388"/>
                      <a:gd name="connsiteX69" fmla="*/ 1014413 w 3386138"/>
                      <a:gd name="connsiteY69" fmla="*/ 685800 h 1576388"/>
                      <a:gd name="connsiteX70" fmla="*/ 1004888 w 3386138"/>
                      <a:gd name="connsiteY70" fmla="*/ 671513 h 1576388"/>
                      <a:gd name="connsiteX71" fmla="*/ 990600 w 3386138"/>
                      <a:gd name="connsiteY71" fmla="*/ 661988 h 1576388"/>
                      <a:gd name="connsiteX72" fmla="*/ 957263 w 3386138"/>
                      <a:gd name="connsiteY72" fmla="*/ 638175 h 1576388"/>
                      <a:gd name="connsiteX73" fmla="*/ 919163 w 3386138"/>
                      <a:gd name="connsiteY73" fmla="*/ 619125 h 1576388"/>
                      <a:gd name="connsiteX74" fmla="*/ 904875 w 3386138"/>
                      <a:gd name="connsiteY74" fmla="*/ 604838 h 1576388"/>
                      <a:gd name="connsiteX75" fmla="*/ 857250 w 3386138"/>
                      <a:gd name="connsiteY75" fmla="*/ 585788 h 1576388"/>
                      <a:gd name="connsiteX76" fmla="*/ 814388 w 3386138"/>
                      <a:gd name="connsiteY76" fmla="*/ 576263 h 1576388"/>
                      <a:gd name="connsiteX77" fmla="*/ 685800 w 3386138"/>
                      <a:gd name="connsiteY77" fmla="*/ 595313 h 1576388"/>
                      <a:gd name="connsiteX78" fmla="*/ 671513 w 3386138"/>
                      <a:gd name="connsiteY78" fmla="*/ 604838 h 1576388"/>
                      <a:gd name="connsiteX79" fmla="*/ 633413 w 3386138"/>
                      <a:gd name="connsiteY79" fmla="*/ 628650 h 1576388"/>
                      <a:gd name="connsiteX80" fmla="*/ 619125 w 3386138"/>
                      <a:gd name="connsiteY80" fmla="*/ 633413 h 1576388"/>
                      <a:gd name="connsiteX81" fmla="*/ 604838 w 3386138"/>
                      <a:gd name="connsiteY81" fmla="*/ 638175 h 1576388"/>
                      <a:gd name="connsiteX82" fmla="*/ 590550 w 3386138"/>
                      <a:gd name="connsiteY82" fmla="*/ 652463 h 1576388"/>
                      <a:gd name="connsiteX83" fmla="*/ 576263 w 3386138"/>
                      <a:gd name="connsiteY83" fmla="*/ 657225 h 1576388"/>
                      <a:gd name="connsiteX84" fmla="*/ 547688 w 3386138"/>
                      <a:gd name="connsiteY84" fmla="*/ 681038 h 1576388"/>
                      <a:gd name="connsiteX85" fmla="*/ 528638 w 3386138"/>
                      <a:gd name="connsiteY85" fmla="*/ 709613 h 1576388"/>
                      <a:gd name="connsiteX86" fmla="*/ 523875 w 3386138"/>
                      <a:gd name="connsiteY86" fmla="*/ 728663 h 1576388"/>
                      <a:gd name="connsiteX87" fmla="*/ 500063 w 3386138"/>
                      <a:gd name="connsiteY87" fmla="*/ 757238 h 1576388"/>
                      <a:gd name="connsiteX88" fmla="*/ 471488 w 3386138"/>
                      <a:gd name="connsiteY88" fmla="*/ 785813 h 1576388"/>
                      <a:gd name="connsiteX89" fmla="*/ 442913 w 3386138"/>
                      <a:gd name="connsiteY89" fmla="*/ 819150 h 1576388"/>
                      <a:gd name="connsiteX90" fmla="*/ 433388 w 3386138"/>
                      <a:gd name="connsiteY90" fmla="*/ 833438 h 1576388"/>
                      <a:gd name="connsiteX91" fmla="*/ 419100 w 3386138"/>
                      <a:gd name="connsiteY91" fmla="*/ 876300 h 1576388"/>
                      <a:gd name="connsiteX92" fmla="*/ 404813 w 3386138"/>
                      <a:gd name="connsiteY92" fmla="*/ 885825 h 1576388"/>
                      <a:gd name="connsiteX93" fmla="*/ 390525 w 3386138"/>
                      <a:gd name="connsiteY93" fmla="*/ 900113 h 1576388"/>
                      <a:gd name="connsiteX94" fmla="*/ 381000 w 3386138"/>
                      <a:gd name="connsiteY94" fmla="*/ 914400 h 1576388"/>
                      <a:gd name="connsiteX95" fmla="*/ 352425 w 3386138"/>
                      <a:gd name="connsiteY95" fmla="*/ 933450 h 1576388"/>
                      <a:gd name="connsiteX96" fmla="*/ 342900 w 3386138"/>
                      <a:gd name="connsiteY96" fmla="*/ 947738 h 1576388"/>
                      <a:gd name="connsiteX97" fmla="*/ 319088 w 3386138"/>
                      <a:gd name="connsiteY97" fmla="*/ 990600 h 1576388"/>
                      <a:gd name="connsiteX98" fmla="*/ 304800 w 3386138"/>
                      <a:gd name="connsiteY98" fmla="*/ 1004888 h 1576388"/>
                      <a:gd name="connsiteX99" fmla="*/ 276225 w 3386138"/>
                      <a:gd name="connsiteY99" fmla="*/ 1023938 h 1576388"/>
                      <a:gd name="connsiteX100" fmla="*/ 242888 w 3386138"/>
                      <a:gd name="connsiteY100" fmla="*/ 1042988 h 1576388"/>
                      <a:gd name="connsiteX101" fmla="*/ 219075 w 3386138"/>
                      <a:gd name="connsiteY101" fmla="*/ 1071563 h 1576388"/>
                      <a:gd name="connsiteX102" fmla="*/ 200025 w 3386138"/>
                      <a:gd name="connsiteY102" fmla="*/ 1100138 h 1576388"/>
                      <a:gd name="connsiteX103" fmla="*/ 190500 w 3386138"/>
                      <a:gd name="connsiteY103" fmla="*/ 1114425 h 1576388"/>
                      <a:gd name="connsiteX104" fmla="*/ 180975 w 3386138"/>
                      <a:gd name="connsiteY104" fmla="*/ 1147763 h 1576388"/>
                      <a:gd name="connsiteX105" fmla="*/ 176213 w 3386138"/>
                      <a:gd name="connsiteY105" fmla="*/ 1181100 h 1576388"/>
                      <a:gd name="connsiteX106" fmla="*/ 171450 w 3386138"/>
                      <a:gd name="connsiteY106" fmla="*/ 1257300 h 1576388"/>
                      <a:gd name="connsiteX107" fmla="*/ 147638 w 3386138"/>
                      <a:gd name="connsiteY107" fmla="*/ 1285875 h 1576388"/>
                      <a:gd name="connsiteX108" fmla="*/ 138113 w 3386138"/>
                      <a:gd name="connsiteY108" fmla="*/ 1300163 h 1576388"/>
                      <a:gd name="connsiteX109" fmla="*/ 123825 w 3386138"/>
                      <a:gd name="connsiteY109" fmla="*/ 1314450 h 1576388"/>
                      <a:gd name="connsiteX110" fmla="*/ 114300 w 3386138"/>
                      <a:gd name="connsiteY110" fmla="*/ 1328738 h 1576388"/>
                      <a:gd name="connsiteX111" fmla="*/ 85725 w 3386138"/>
                      <a:gd name="connsiteY111" fmla="*/ 1343025 h 1576388"/>
                      <a:gd name="connsiteX112" fmla="*/ 71438 w 3386138"/>
                      <a:gd name="connsiteY112" fmla="*/ 1352550 h 1576388"/>
                      <a:gd name="connsiteX113" fmla="*/ 61913 w 3386138"/>
                      <a:gd name="connsiteY113" fmla="*/ 1366838 h 1576388"/>
                      <a:gd name="connsiteX114" fmla="*/ 47625 w 3386138"/>
                      <a:gd name="connsiteY114" fmla="*/ 1404938 h 1576388"/>
                      <a:gd name="connsiteX115" fmla="*/ 38100 w 3386138"/>
                      <a:gd name="connsiteY115" fmla="*/ 1423988 h 1576388"/>
                      <a:gd name="connsiteX116" fmla="*/ 23813 w 3386138"/>
                      <a:gd name="connsiteY116" fmla="*/ 1452563 h 1576388"/>
                      <a:gd name="connsiteX117" fmla="*/ 14288 w 3386138"/>
                      <a:gd name="connsiteY117" fmla="*/ 1500188 h 1576388"/>
                      <a:gd name="connsiteX118" fmla="*/ 0 w 3386138"/>
                      <a:gd name="connsiteY118" fmla="*/ 1576388 h 1576388"/>
                      <a:gd name="connsiteX119" fmla="*/ 0 w 3386138"/>
                      <a:gd name="connsiteY119" fmla="*/ 1566863 h 1576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3386138" h="1576388">
                        <a:moveTo>
                          <a:pt x="3386138" y="0"/>
                        </a:moveTo>
                        <a:lnTo>
                          <a:pt x="3386138" y="0"/>
                        </a:lnTo>
                        <a:lnTo>
                          <a:pt x="3386138" y="71438"/>
                        </a:lnTo>
                        <a:cubicBezTo>
                          <a:pt x="3366254" y="121147"/>
                          <a:pt x="3379179" y="106974"/>
                          <a:pt x="3362325" y="123825"/>
                        </a:cubicBezTo>
                        <a:lnTo>
                          <a:pt x="3362325" y="123825"/>
                        </a:lnTo>
                        <a:cubicBezTo>
                          <a:pt x="3352800" y="141288"/>
                          <a:pt x="3343619" y="158942"/>
                          <a:pt x="3333750" y="176213"/>
                        </a:cubicBezTo>
                        <a:cubicBezTo>
                          <a:pt x="3330910" y="181183"/>
                          <a:pt x="3324225" y="190500"/>
                          <a:pt x="3324225" y="190500"/>
                        </a:cubicBezTo>
                        <a:lnTo>
                          <a:pt x="3328988" y="228600"/>
                        </a:lnTo>
                        <a:lnTo>
                          <a:pt x="3328988" y="228600"/>
                        </a:lnTo>
                        <a:cubicBezTo>
                          <a:pt x="3354074" y="293826"/>
                          <a:pt x="3362688" y="270736"/>
                          <a:pt x="3348038" y="300038"/>
                        </a:cubicBezTo>
                        <a:cubicBezTo>
                          <a:pt x="3322044" y="346825"/>
                          <a:pt x="3335782" y="331343"/>
                          <a:pt x="3314700" y="352425"/>
                        </a:cubicBezTo>
                        <a:cubicBezTo>
                          <a:pt x="3294405" y="382868"/>
                          <a:pt x="3303744" y="372904"/>
                          <a:pt x="3290888" y="385763"/>
                        </a:cubicBezTo>
                        <a:cubicBezTo>
                          <a:pt x="3275023" y="428067"/>
                          <a:pt x="3286191" y="414272"/>
                          <a:pt x="3267075" y="433388"/>
                        </a:cubicBezTo>
                        <a:cubicBezTo>
                          <a:pt x="3214915" y="444979"/>
                          <a:pt x="3238849" y="442913"/>
                          <a:pt x="3195638" y="442913"/>
                        </a:cubicBezTo>
                        <a:lnTo>
                          <a:pt x="3157538" y="442913"/>
                        </a:lnTo>
                        <a:cubicBezTo>
                          <a:pt x="3121977" y="447992"/>
                          <a:pt x="3132137" y="439737"/>
                          <a:pt x="3119438" y="452438"/>
                        </a:cubicBezTo>
                        <a:cubicBezTo>
                          <a:pt x="3083143" y="493917"/>
                          <a:pt x="3098033" y="478605"/>
                          <a:pt x="3076575" y="500063"/>
                        </a:cubicBezTo>
                        <a:cubicBezTo>
                          <a:pt x="3067050" y="509588"/>
                          <a:pt x="3058633" y="520368"/>
                          <a:pt x="3048000" y="528638"/>
                        </a:cubicBezTo>
                        <a:cubicBezTo>
                          <a:pt x="2992358" y="571915"/>
                          <a:pt x="3070443" y="496670"/>
                          <a:pt x="3024188" y="542925"/>
                        </a:cubicBezTo>
                        <a:cubicBezTo>
                          <a:pt x="3008313" y="550863"/>
                          <a:pt x="2992032" y="558036"/>
                          <a:pt x="2976563" y="566738"/>
                        </a:cubicBezTo>
                        <a:cubicBezTo>
                          <a:pt x="2966586" y="572350"/>
                          <a:pt x="2947988" y="585788"/>
                          <a:pt x="2947988" y="585788"/>
                        </a:cubicBezTo>
                        <a:cubicBezTo>
                          <a:pt x="2933700" y="592138"/>
                          <a:pt x="2918891" y="597425"/>
                          <a:pt x="2905125" y="604838"/>
                        </a:cubicBezTo>
                        <a:cubicBezTo>
                          <a:pt x="2898136" y="608601"/>
                          <a:pt x="2892967" y="615187"/>
                          <a:pt x="2886075" y="619125"/>
                        </a:cubicBezTo>
                        <a:cubicBezTo>
                          <a:pt x="2881716" y="621616"/>
                          <a:pt x="2871788" y="623888"/>
                          <a:pt x="2871788" y="623888"/>
                        </a:cubicBezTo>
                        <a:cubicBezTo>
                          <a:pt x="2812436" y="671369"/>
                          <a:pt x="2871108" y="620485"/>
                          <a:pt x="2838450" y="657225"/>
                        </a:cubicBezTo>
                        <a:cubicBezTo>
                          <a:pt x="2802926" y="697189"/>
                          <a:pt x="2817068" y="671412"/>
                          <a:pt x="2805113" y="695325"/>
                        </a:cubicBezTo>
                        <a:cubicBezTo>
                          <a:pt x="2777794" y="717180"/>
                          <a:pt x="2788488" y="707187"/>
                          <a:pt x="2771775" y="723900"/>
                        </a:cubicBezTo>
                        <a:cubicBezTo>
                          <a:pt x="2757488" y="735013"/>
                          <a:pt x="2743393" y="746378"/>
                          <a:pt x="2728913" y="757238"/>
                        </a:cubicBezTo>
                        <a:cubicBezTo>
                          <a:pt x="2724334" y="760672"/>
                          <a:pt x="2720055" y="764953"/>
                          <a:pt x="2714625" y="766763"/>
                        </a:cubicBezTo>
                        <a:cubicBezTo>
                          <a:pt x="2710107" y="768269"/>
                          <a:pt x="2705100" y="766763"/>
                          <a:pt x="2700338" y="766763"/>
                        </a:cubicBezTo>
                        <a:cubicBezTo>
                          <a:pt x="2663389" y="780199"/>
                          <a:pt x="2656998" y="777838"/>
                          <a:pt x="2633663" y="795338"/>
                        </a:cubicBezTo>
                        <a:cubicBezTo>
                          <a:pt x="2631867" y="796685"/>
                          <a:pt x="2630488" y="798513"/>
                          <a:pt x="2628900" y="800100"/>
                        </a:cubicBezTo>
                        <a:cubicBezTo>
                          <a:pt x="2620963" y="808038"/>
                          <a:pt x="2613536" y="816521"/>
                          <a:pt x="2605088" y="823913"/>
                        </a:cubicBezTo>
                        <a:cubicBezTo>
                          <a:pt x="2557015" y="865977"/>
                          <a:pt x="2618419" y="805819"/>
                          <a:pt x="2581275" y="842963"/>
                        </a:cubicBezTo>
                        <a:cubicBezTo>
                          <a:pt x="2571750" y="852488"/>
                          <a:pt x="2563333" y="863268"/>
                          <a:pt x="2552700" y="871538"/>
                        </a:cubicBezTo>
                        <a:cubicBezTo>
                          <a:pt x="2503448" y="909845"/>
                          <a:pt x="2556649" y="858064"/>
                          <a:pt x="2533650" y="881063"/>
                        </a:cubicBezTo>
                        <a:cubicBezTo>
                          <a:pt x="2521486" y="887145"/>
                          <a:pt x="2502363" y="895229"/>
                          <a:pt x="2490788" y="904875"/>
                        </a:cubicBezTo>
                        <a:cubicBezTo>
                          <a:pt x="2467006" y="924694"/>
                          <a:pt x="2487320" y="915556"/>
                          <a:pt x="2462213" y="923925"/>
                        </a:cubicBezTo>
                        <a:cubicBezTo>
                          <a:pt x="2455863" y="928688"/>
                          <a:pt x="2450055" y="934275"/>
                          <a:pt x="2443163" y="938213"/>
                        </a:cubicBezTo>
                        <a:cubicBezTo>
                          <a:pt x="2422565" y="949983"/>
                          <a:pt x="2433201" y="934323"/>
                          <a:pt x="2424113" y="952500"/>
                        </a:cubicBezTo>
                        <a:cubicBezTo>
                          <a:pt x="2417763" y="955675"/>
                          <a:pt x="2410517" y="957480"/>
                          <a:pt x="2405063" y="962025"/>
                        </a:cubicBezTo>
                        <a:cubicBezTo>
                          <a:pt x="2400666" y="965689"/>
                          <a:pt x="2395538" y="976313"/>
                          <a:pt x="2395538" y="976313"/>
                        </a:cubicBezTo>
                        <a:cubicBezTo>
                          <a:pt x="2382838" y="987425"/>
                          <a:pt x="2369371" y="997717"/>
                          <a:pt x="2357438" y="1009650"/>
                        </a:cubicBezTo>
                        <a:cubicBezTo>
                          <a:pt x="2353391" y="1013697"/>
                          <a:pt x="2351489" y="1019468"/>
                          <a:pt x="2347913" y="1023938"/>
                        </a:cubicBezTo>
                        <a:cubicBezTo>
                          <a:pt x="2345108" y="1027444"/>
                          <a:pt x="2341563" y="1030288"/>
                          <a:pt x="2338388" y="1033463"/>
                        </a:cubicBezTo>
                        <a:cubicBezTo>
                          <a:pt x="2333625" y="1039813"/>
                          <a:pt x="2329266" y="1046486"/>
                          <a:pt x="2324100" y="1052513"/>
                        </a:cubicBezTo>
                        <a:cubicBezTo>
                          <a:pt x="2319717" y="1057627"/>
                          <a:pt x="2314125" y="1061626"/>
                          <a:pt x="2309813" y="1066800"/>
                        </a:cubicBezTo>
                        <a:cubicBezTo>
                          <a:pt x="2296806" y="1082409"/>
                          <a:pt x="2306734" y="1081088"/>
                          <a:pt x="2295525" y="1081088"/>
                        </a:cubicBezTo>
                        <a:cubicBezTo>
                          <a:pt x="2266085" y="1100715"/>
                          <a:pt x="2294804" y="1078923"/>
                          <a:pt x="2271713" y="1104900"/>
                        </a:cubicBezTo>
                        <a:lnTo>
                          <a:pt x="2238375" y="1138238"/>
                        </a:lnTo>
                        <a:lnTo>
                          <a:pt x="2166938" y="1204913"/>
                        </a:lnTo>
                        <a:cubicBezTo>
                          <a:pt x="2143125" y="1206500"/>
                          <a:pt x="2119220" y="1207039"/>
                          <a:pt x="2095500" y="1209675"/>
                        </a:cubicBezTo>
                        <a:cubicBezTo>
                          <a:pt x="2043596" y="1215442"/>
                          <a:pt x="2108120" y="1214438"/>
                          <a:pt x="2071688" y="1214438"/>
                        </a:cubicBezTo>
                        <a:lnTo>
                          <a:pt x="1990725" y="1214438"/>
                        </a:lnTo>
                        <a:cubicBezTo>
                          <a:pt x="1922630" y="1180390"/>
                          <a:pt x="1948898" y="1181100"/>
                          <a:pt x="1919288" y="1181100"/>
                        </a:cubicBezTo>
                        <a:lnTo>
                          <a:pt x="1876425" y="1147763"/>
                        </a:lnTo>
                        <a:cubicBezTo>
                          <a:pt x="1817904" y="1113625"/>
                          <a:pt x="1841329" y="1114425"/>
                          <a:pt x="1814513" y="1114425"/>
                        </a:cubicBezTo>
                        <a:lnTo>
                          <a:pt x="1752600" y="1071563"/>
                        </a:lnTo>
                        <a:cubicBezTo>
                          <a:pt x="1720850" y="1055688"/>
                          <a:pt x="1690309" y="1037122"/>
                          <a:pt x="1657350" y="1023938"/>
                        </a:cubicBezTo>
                        <a:cubicBezTo>
                          <a:pt x="1632064" y="1013823"/>
                          <a:pt x="1642087" y="1014413"/>
                          <a:pt x="1628775" y="1014413"/>
                        </a:cubicBezTo>
                        <a:cubicBezTo>
                          <a:pt x="1597246" y="993394"/>
                          <a:pt x="1610439" y="1000483"/>
                          <a:pt x="1590675" y="990600"/>
                        </a:cubicBezTo>
                        <a:cubicBezTo>
                          <a:pt x="1540278" y="950283"/>
                          <a:pt x="1561234" y="961591"/>
                          <a:pt x="1533525" y="947738"/>
                        </a:cubicBezTo>
                        <a:cubicBezTo>
                          <a:pt x="1516063" y="933450"/>
                          <a:pt x="1498879" y="918815"/>
                          <a:pt x="1481138" y="904875"/>
                        </a:cubicBezTo>
                        <a:cubicBezTo>
                          <a:pt x="1453098" y="882843"/>
                          <a:pt x="1478755" y="907255"/>
                          <a:pt x="1457325" y="885825"/>
                        </a:cubicBezTo>
                        <a:cubicBezTo>
                          <a:pt x="1436688" y="873125"/>
                          <a:pt x="1416829" y="859063"/>
                          <a:pt x="1395413" y="847725"/>
                        </a:cubicBezTo>
                        <a:cubicBezTo>
                          <a:pt x="1389628" y="844663"/>
                          <a:pt x="1376363" y="842963"/>
                          <a:pt x="1376363" y="842963"/>
                        </a:cubicBezTo>
                        <a:cubicBezTo>
                          <a:pt x="1255826" y="794748"/>
                          <a:pt x="1300045" y="795338"/>
                          <a:pt x="1252538" y="795338"/>
                        </a:cubicBezTo>
                        <a:lnTo>
                          <a:pt x="1157288" y="757238"/>
                        </a:lnTo>
                        <a:cubicBezTo>
                          <a:pt x="1049483" y="721302"/>
                          <a:pt x="1168064" y="765007"/>
                          <a:pt x="1085850" y="723900"/>
                        </a:cubicBezTo>
                        <a:cubicBezTo>
                          <a:pt x="1023581" y="692765"/>
                          <a:pt x="1046421" y="707140"/>
                          <a:pt x="1014413" y="685800"/>
                        </a:cubicBezTo>
                        <a:cubicBezTo>
                          <a:pt x="1011238" y="681038"/>
                          <a:pt x="1008935" y="675560"/>
                          <a:pt x="1004888" y="671513"/>
                        </a:cubicBezTo>
                        <a:cubicBezTo>
                          <a:pt x="1000840" y="667466"/>
                          <a:pt x="995258" y="665315"/>
                          <a:pt x="990600" y="661988"/>
                        </a:cubicBezTo>
                        <a:cubicBezTo>
                          <a:pt x="982773" y="656398"/>
                          <a:pt x="966760" y="643355"/>
                          <a:pt x="957263" y="638175"/>
                        </a:cubicBezTo>
                        <a:cubicBezTo>
                          <a:pt x="944798" y="631376"/>
                          <a:pt x="929204" y="629165"/>
                          <a:pt x="919163" y="619125"/>
                        </a:cubicBezTo>
                        <a:cubicBezTo>
                          <a:pt x="914400" y="614363"/>
                          <a:pt x="910356" y="608753"/>
                          <a:pt x="904875" y="604838"/>
                        </a:cubicBezTo>
                        <a:cubicBezTo>
                          <a:pt x="892611" y="596078"/>
                          <a:pt x="870264" y="590126"/>
                          <a:pt x="857250" y="585788"/>
                        </a:cubicBezTo>
                        <a:cubicBezTo>
                          <a:pt x="833798" y="577970"/>
                          <a:pt x="847923" y="581852"/>
                          <a:pt x="814388" y="576263"/>
                        </a:cubicBezTo>
                        <a:cubicBezTo>
                          <a:pt x="644196" y="583354"/>
                          <a:pt x="735736" y="553699"/>
                          <a:pt x="685800" y="595313"/>
                        </a:cubicBezTo>
                        <a:cubicBezTo>
                          <a:pt x="681403" y="598977"/>
                          <a:pt x="676275" y="601663"/>
                          <a:pt x="671513" y="604838"/>
                        </a:cubicBezTo>
                        <a:cubicBezTo>
                          <a:pt x="656418" y="627479"/>
                          <a:pt x="667418" y="617315"/>
                          <a:pt x="633413" y="628650"/>
                        </a:cubicBezTo>
                        <a:lnTo>
                          <a:pt x="619125" y="633413"/>
                        </a:lnTo>
                        <a:lnTo>
                          <a:pt x="604838" y="638175"/>
                        </a:lnTo>
                        <a:cubicBezTo>
                          <a:pt x="600075" y="642938"/>
                          <a:pt x="596154" y="648727"/>
                          <a:pt x="590550" y="652463"/>
                        </a:cubicBezTo>
                        <a:cubicBezTo>
                          <a:pt x="586373" y="655248"/>
                          <a:pt x="580753" y="654980"/>
                          <a:pt x="576263" y="657225"/>
                        </a:cubicBezTo>
                        <a:cubicBezTo>
                          <a:pt x="566255" y="662229"/>
                          <a:pt x="554392" y="672418"/>
                          <a:pt x="547688" y="681038"/>
                        </a:cubicBezTo>
                        <a:cubicBezTo>
                          <a:pt x="540660" y="690074"/>
                          <a:pt x="528638" y="709613"/>
                          <a:pt x="528638" y="709613"/>
                        </a:cubicBezTo>
                        <a:cubicBezTo>
                          <a:pt x="527050" y="715963"/>
                          <a:pt x="526453" y="722647"/>
                          <a:pt x="523875" y="728663"/>
                        </a:cubicBezTo>
                        <a:cubicBezTo>
                          <a:pt x="517861" y="742695"/>
                          <a:pt x="509869" y="745797"/>
                          <a:pt x="500063" y="757238"/>
                        </a:cubicBezTo>
                        <a:cubicBezTo>
                          <a:pt x="476435" y="784804"/>
                          <a:pt x="496638" y="769046"/>
                          <a:pt x="471488" y="785813"/>
                        </a:cubicBezTo>
                        <a:cubicBezTo>
                          <a:pt x="449619" y="818616"/>
                          <a:pt x="477563" y="778725"/>
                          <a:pt x="442913" y="819150"/>
                        </a:cubicBezTo>
                        <a:cubicBezTo>
                          <a:pt x="439188" y="823496"/>
                          <a:pt x="436563" y="828675"/>
                          <a:pt x="433388" y="833438"/>
                        </a:cubicBezTo>
                        <a:cubicBezTo>
                          <a:pt x="430388" y="848435"/>
                          <a:pt x="429477" y="863847"/>
                          <a:pt x="419100" y="876300"/>
                        </a:cubicBezTo>
                        <a:cubicBezTo>
                          <a:pt x="415436" y="880697"/>
                          <a:pt x="409210" y="882161"/>
                          <a:pt x="404813" y="885825"/>
                        </a:cubicBezTo>
                        <a:cubicBezTo>
                          <a:pt x="399639" y="890137"/>
                          <a:pt x="394837" y="894939"/>
                          <a:pt x="390525" y="900113"/>
                        </a:cubicBezTo>
                        <a:cubicBezTo>
                          <a:pt x="386861" y="904510"/>
                          <a:pt x="385308" y="910631"/>
                          <a:pt x="381000" y="914400"/>
                        </a:cubicBezTo>
                        <a:cubicBezTo>
                          <a:pt x="372385" y="921938"/>
                          <a:pt x="352425" y="933450"/>
                          <a:pt x="352425" y="933450"/>
                        </a:cubicBezTo>
                        <a:cubicBezTo>
                          <a:pt x="349250" y="938213"/>
                          <a:pt x="345460" y="942618"/>
                          <a:pt x="342900" y="947738"/>
                        </a:cubicBezTo>
                        <a:cubicBezTo>
                          <a:pt x="330923" y="971693"/>
                          <a:pt x="349122" y="960566"/>
                          <a:pt x="319088" y="990600"/>
                        </a:cubicBezTo>
                        <a:cubicBezTo>
                          <a:pt x="314325" y="995363"/>
                          <a:pt x="310117" y="1000753"/>
                          <a:pt x="304800" y="1004888"/>
                        </a:cubicBezTo>
                        <a:cubicBezTo>
                          <a:pt x="295764" y="1011916"/>
                          <a:pt x="285750" y="1017588"/>
                          <a:pt x="276225" y="1023938"/>
                        </a:cubicBezTo>
                        <a:cubicBezTo>
                          <a:pt x="256029" y="1037402"/>
                          <a:pt x="267060" y="1030902"/>
                          <a:pt x="242888" y="1042988"/>
                        </a:cubicBezTo>
                        <a:cubicBezTo>
                          <a:pt x="208848" y="1094047"/>
                          <a:pt x="261862" y="1016551"/>
                          <a:pt x="219075" y="1071563"/>
                        </a:cubicBezTo>
                        <a:cubicBezTo>
                          <a:pt x="212047" y="1080599"/>
                          <a:pt x="206375" y="1090613"/>
                          <a:pt x="200025" y="1100138"/>
                        </a:cubicBezTo>
                        <a:lnTo>
                          <a:pt x="190500" y="1114425"/>
                        </a:lnTo>
                        <a:cubicBezTo>
                          <a:pt x="186422" y="1126661"/>
                          <a:pt x="183366" y="1134614"/>
                          <a:pt x="180975" y="1147763"/>
                        </a:cubicBezTo>
                        <a:cubicBezTo>
                          <a:pt x="178967" y="1158807"/>
                          <a:pt x="177800" y="1169988"/>
                          <a:pt x="176213" y="1181100"/>
                        </a:cubicBezTo>
                        <a:cubicBezTo>
                          <a:pt x="174625" y="1206500"/>
                          <a:pt x="175419" y="1232162"/>
                          <a:pt x="171450" y="1257300"/>
                        </a:cubicBezTo>
                        <a:cubicBezTo>
                          <a:pt x="170068" y="1266054"/>
                          <a:pt x="151996" y="1280645"/>
                          <a:pt x="147638" y="1285875"/>
                        </a:cubicBezTo>
                        <a:cubicBezTo>
                          <a:pt x="143974" y="1290272"/>
                          <a:pt x="141777" y="1295766"/>
                          <a:pt x="138113" y="1300163"/>
                        </a:cubicBezTo>
                        <a:cubicBezTo>
                          <a:pt x="133801" y="1305337"/>
                          <a:pt x="128137" y="1309276"/>
                          <a:pt x="123825" y="1314450"/>
                        </a:cubicBezTo>
                        <a:cubicBezTo>
                          <a:pt x="120161" y="1318847"/>
                          <a:pt x="118347" y="1324690"/>
                          <a:pt x="114300" y="1328738"/>
                        </a:cubicBezTo>
                        <a:cubicBezTo>
                          <a:pt x="105067" y="1337971"/>
                          <a:pt x="97346" y="1339152"/>
                          <a:pt x="85725" y="1343025"/>
                        </a:cubicBezTo>
                        <a:cubicBezTo>
                          <a:pt x="80963" y="1346200"/>
                          <a:pt x="75485" y="1348503"/>
                          <a:pt x="71438" y="1352550"/>
                        </a:cubicBezTo>
                        <a:cubicBezTo>
                          <a:pt x="67391" y="1356598"/>
                          <a:pt x="64473" y="1361718"/>
                          <a:pt x="61913" y="1366838"/>
                        </a:cubicBezTo>
                        <a:cubicBezTo>
                          <a:pt x="42182" y="1406299"/>
                          <a:pt x="59990" y="1376087"/>
                          <a:pt x="47625" y="1404938"/>
                        </a:cubicBezTo>
                        <a:cubicBezTo>
                          <a:pt x="44828" y="1411463"/>
                          <a:pt x="40897" y="1417462"/>
                          <a:pt x="38100" y="1423988"/>
                        </a:cubicBezTo>
                        <a:cubicBezTo>
                          <a:pt x="26269" y="1451594"/>
                          <a:pt x="42119" y="1425103"/>
                          <a:pt x="23813" y="1452563"/>
                        </a:cubicBezTo>
                        <a:cubicBezTo>
                          <a:pt x="19345" y="1470432"/>
                          <a:pt x="16235" y="1480719"/>
                          <a:pt x="14288" y="1500188"/>
                        </a:cubicBezTo>
                        <a:cubicBezTo>
                          <a:pt x="6947" y="1573600"/>
                          <a:pt x="25736" y="1550652"/>
                          <a:pt x="0" y="1576388"/>
                        </a:cubicBezTo>
                        <a:lnTo>
                          <a:pt x="0" y="1566863"/>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31" name="30 Forma libre"/>
                  <p:cNvSpPr/>
                  <p:nvPr/>
                </p:nvSpPr>
                <p:spPr>
                  <a:xfrm>
                    <a:off x="1414463" y="2557463"/>
                    <a:ext cx="2952750" cy="299213"/>
                  </a:xfrm>
                  <a:custGeom>
                    <a:avLst/>
                    <a:gdLst>
                      <a:gd name="connsiteX0" fmla="*/ 2952750 w 2952750"/>
                      <a:gd name="connsiteY0" fmla="*/ 0 h 299213"/>
                      <a:gd name="connsiteX1" fmla="*/ 2947987 w 2952750"/>
                      <a:gd name="connsiteY1" fmla="*/ 47625 h 299213"/>
                      <a:gd name="connsiteX2" fmla="*/ 2943225 w 2952750"/>
                      <a:gd name="connsiteY2" fmla="*/ 100012 h 299213"/>
                      <a:gd name="connsiteX3" fmla="*/ 2928937 w 2952750"/>
                      <a:gd name="connsiteY3" fmla="*/ 109537 h 299213"/>
                      <a:gd name="connsiteX4" fmla="*/ 2900362 w 2952750"/>
                      <a:gd name="connsiteY4" fmla="*/ 119062 h 299213"/>
                      <a:gd name="connsiteX5" fmla="*/ 2876550 w 2952750"/>
                      <a:gd name="connsiteY5" fmla="*/ 147637 h 299213"/>
                      <a:gd name="connsiteX6" fmla="*/ 2857500 w 2952750"/>
                      <a:gd name="connsiteY6" fmla="*/ 171450 h 299213"/>
                      <a:gd name="connsiteX7" fmla="*/ 2605087 w 2952750"/>
                      <a:gd name="connsiteY7" fmla="*/ 180975 h 299213"/>
                      <a:gd name="connsiteX8" fmla="*/ 2576512 w 2952750"/>
                      <a:gd name="connsiteY8" fmla="*/ 204787 h 299213"/>
                      <a:gd name="connsiteX9" fmla="*/ 2566987 w 2952750"/>
                      <a:gd name="connsiteY9" fmla="*/ 219075 h 299213"/>
                      <a:gd name="connsiteX10" fmla="*/ 2543175 w 2952750"/>
                      <a:gd name="connsiteY10" fmla="*/ 261937 h 299213"/>
                      <a:gd name="connsiteX11" fmla="*/ 2524125 w 2952750"/>
                      <a:gd name="connsiteY11" fmla="*/ 266700 h 299213"/>
                      <a:gd name="connsiteX12" fmla="*/ 2476500 w 2952750"/>
                      <a:gd name="connsiteY12" fmla="*/ 252412 h 299213"/>
                      <a:gd name="connsiteX13" fmla="*/ 2443162 w 2952750"/>
                      <a:gd name="connsiteY13" fmla="*/ 242887 h 299213"/>
                      <a:gd name="connsiteX14" fmla="*/ 2314575 w 2952750"/>
                      <a:gd name="connsiteY14" fmla="*/ 238125 h 299213"/>
                      <a:gd name="connsiteX15" fmla="*/ 2257425 w 2952750"/>
                      <a:gd name="connsiteY15" fmla="*/ 219075 h 299213"/>
                      <a:gd name="connsiteX16" fmla="*/ 2243137 w 2952750"/>
                      <a:gd name="connsiteY16" fmla="*/ 214312 h 299213"/>
                      <a:gd name="connsiteX17" fmla="*/ 2214562 w 2952750"/>
                      <a:gd name="connsiteY17" fmla="*/ 195262 h 299213"/>
                      <a:gd name="connsiteX18" fmla="*/ 2176462 w 2952750"/>
                      <a:gd name="connsiteY18" fmla="*/ 161925 h 299213"/>
                      <a:gd name="connsiteX19" fmla="*/ 2147887 w 2952750"/>
                      <a:gd name="connsiteY19" fmla="*/ 138112 h 299213"/>
                      <a:gd name="connsiteX20" fmla="*/ 2133600 w 2952750"/>
                      <a:gd name="connsiteY20" fmla="*/ 133350 h 299213"/>
                      <a:gd name="connsiteX21" fmla="*/ 2119312 w 2952750"/>
                      <a:gd name="connsiteY21" fmla="*/ 123825 h 299213"/>
                      <a:gd name="connsiteX22" fmla="*/ 2052637 w 2952750"/>
                      <a:gd name="connsiteY22" fmla="*/ 114300 h 299213"/>
                      <a:gd name="connsiteX23" fmla="*/ 2033587 w 2952750"/>
                      <a:gd name="connsiteY23" fmla="*/ 109537 h 299213"/>
                      <a:gd name="connsiteX24" fmla="*/ 1990725 w 2952750"/>
                      <a:gd name="connsiteY24" fmla="*/ 95250 h 299213"/>
                      <a:gd name="connsiteX25" fmla="*/ 1933575 w 2952750"/>
                      <a:gd name="connsiteY25" fmla="*/ 85725 h 299213"/>
                      <a:gd name="connsiteX26" fmla="*/ 1871662 w 2952750"/>
                      <a:gd name="connsiteY26" fmla="*/ 76200 h 299213"/>
                      <a:gd name="connsiteX27" fmla="*/ 1852612 w 2952750"/>
                      <a:gd name="connsiteY27" fmla="*/ 71437 h 299213"/>
                      <a:gd name="connsiteX28" fmla="*/ 1738312 w 2952750"/>
                      <a:gd name="connsiteY28" fmla="*/ 66675 h 299213"/>
                      <a:gd name="connsiteX29" fmla="*/ 1724025 w 2952750"/>
                      <a:gd name="connsiteY29" fmla="*/ 71437 h 299213"/>
                      <a:gd name="connsiteX30" fmla="*/ 1600200 w 2952750"/>
                      <a:gd name="connsiteY30" fmla="*/ 66675 h 299213"/>
                      <a:gd name="connsiteX31" fmla="*/ 1585912 w 2952750"/>
                      <a:gd name="connsiteY31" fmla="*/ 61912 h 299213"/>
                      <a:gd name="connsiteX32" fmla="*/ 1562100 w 2952750"/>
                      <a:gd name="connsiteY32" fmla="*/ 57150 h 299213"/>
                      <a:gd name="connsiteX33" fmla="*/ 1543050 w 2952750"/>
                      <a:gd name="connsiteY33" fmla="*/ 52387 h 299213"/>
                      <a:gd name="connsiteX34" fmla="*/ 1471612 w 2952750"/>
                      <a:gd name="connsiteY34" fmla="*/ 66675 h 299213"/>
                      <a:gd name="connsiteX35" fmla="*/ 1462087 w 2952750"/>
                      <a:gd name="connsiteY35" fmla="*/ 80962 h 299213"/>
                      <a:gd name="connsiteX36" fmla="*/ 1433512 w 2952750"/>
                      <a:gd name="connsiteY36" fmla="*/ 100012 h 299213"/>
                      <a:gd name="connsiteX37" fmla="*/ 1343025 w 2952750"/>
                      <a:gd name="connsiteY37" fmla="*/ 95250 h 299213"/>
                      <a:gd name="connsiteX38" fmla="*/ 1328737 w 2952750"/>
                      <a:gd name="connsiteY38" fmla="*/ 90487 h 299213"/>
                      <a:gd name="connsiteX39" fmla="*/ 1285875 w 2952750"/>
                      <a:gd name="connsiteY39" fmla="*/ 57150 h 299213"/>
                      <a:gd name="connsiteX40" fmla="*/ 1257300 w 2952750"/>
                      <a:gd name="connsiteY40" fmla="*/ 38100 h 299213"/>
                      <a:gd name="connsiteX41" fmla="*/ 1133475 w 2952750"/>
                      <a:gd name="connsiteY41" fmla="*/ 33337 h 299213"/>
                      <a:gd name="connsiteX42" fmla="*/ 1062037 w 2952750"/>
                      <a:gd name="connsiteY42" fmla="*/ 42862 h 299213"/>
                      <a:gd name="connsiteX43" fmla="*/ 1047750 w 2952750"/>
                      <a:gd name="connsiteY43" fmla="*/ 52387 h 299213"/>
                      <a:gd name="connsiteX44" fmla="*/ 1023937 w 2952750"/>
                      <a:gd name="connsiteY44" fmla="*/ 47625 h 299213"/>
                      <a:gd name="connsiteX45" fmla="*/ 995362 w 2952750"/>
                      <a:gd name="connsiteY45" fmla="*/ 33337 h 299213"/>
                      <a:gd name="connsiteX46" fmla="*/ 933450 w 2952750"/>
                      <a:gd name="connsiteY46" fmla="*/ 28575 h 299213"/>
                      <a:gd name="connsiteX47" fmla="*/ 895350 w 2952750"/>
                      <a:gd name="connsiteY47" fmla="*/ 52387 h 299213"/>
                      <a:gd name="connsiteX48" fmla="*/ 866775 w 2952750"/>
                      <a:gd name="connsiteY48" fmla="*/ 66675 h 299213"/>
                      <a:gd name="connsiteX49" fmla="*/ 852487 w 2952750"/>
                      <a:gd name="connsiteY49" fmla="*/ 76200 h 299213"/>
                      <a:gd name="connsiteX50" fmla="*/ 842962 w 2952750"/>
                      <a:gd name="connsiteY50" fmla="*/ 90487 h 299213"/>
                      <a:gd name="connsiteX51" fmla="*/ 828675 w 2952750"/>
                      <a:gd name="connsiteY51" fmla="*/ 95250 h 299213"/>
                      <a:gd name="connsiteX52" fmla="*/ 800100 w 2952750"/>
                      <a:gd name="connsiteY52" fmla="*/ 109537 h 299213"/>
                      <a:gd name="connsiteX53" fmla="*/ 709612 w 2952750"/>
                      <a:gd name="connsiteY53" fmla="*/ 104775 h 299213"/>
                      <a:gd name="connsiteX54" fmla="*/ 690562 w 2952750"/>
                      <a:gd name="connsiteY54" fmla="*/ 95250 h 299213"/>
                      <a:gd name="connsiteX55" fmla="*/ 633412 w 2952750"/>
                      <a:gd name="connsiteY55" fmla="*/ 66675 h 299213"/>
                      <a:gd name="connsiteX56" fmla="*/ 433387 w 2952750"/>
                      <a:gd name="connsiteY56" fmla="*/ 61912 h 299213"/>
                      <a:gd name="connsiteX57" fmla="*/ 404812 w 2952750"/>
                      <a:gd name="connsiteY57" fmla="*/ 52387 h 299213"/>
                      <a:gd name="connsiteX58" fmla="*/ 376237 w 2952750"/>
                      <a:gd name="connsiteY58" fmla="*/ 38100 h 299213"/>
                      <a:gd name="connsiteX59" fmla="*/ 366712 w 2952750"/>
                      <a:gd name="connsiteY59" fmla="*/ 23812 h 299213"/>
                      <a:gd name="connsiteX60" fmla="*/ 352425 w 2952750"/>
                      <a:gd name="connsiteY60" fmla="*/ 19050 h 299213"/>
                      <a:gd name="connsiteX61" fmla="*/ 323850 w 2952750"/>
                      <a:gd name="connsiteY61" fmla="*/ 4762 h 299213"/>
                      <a:gd name="connsiteX62" fmla="*/ 223837 w 2952750"/>
                      <a:gd name="connsiteY62" fmla="*/ 9525 h 299213"/>
                      <a:gd name="connsiteX63" fmla="*/ 209550 w 2952750"/>
                      <a:gd name="connsiteY63" fmla="*/ 19050 h 299213"/>
                      <a:gd name="connsiteX64" fmla="*/ 185737 w 2952750"/>
                      <a:gd name="connsiteY64" fmla="*/ 47625 h 299213"/>
                      <a:gd name="connsiteX65" fmla="*/ 161925 w 2952750"/>
                      <a:gd name="connsiteY65" fmla="*/ 52387 h 299213"/>
                      <a:gd name="connsiteX66" fmla="*/ 128587 w 2952750"/>
                      <a:gd name="connsiteY66" fmla="*/ 66675 h 299213"/>
                      <a:gd name="connsiteX67" fmla="*/ 104775 w 2952750"/>
                      <a:gd name="connsiteY67" fmla="*/ 95250 h 299213"/>
                      <a:gd name="connsiteX68" fmla="*/ 90487 w 2952750"/>
                      <a:gd name="connsiteY68" fmla="*/ 109537 h 299213"/>
                      <a:gd name="connsiteX69" fmla="*/ 76200 w 2952750"/>
                      <a:gd name="connsiteY69" fmla="*/ 138112 h 299213"/>
                      <a:gd name="connsiteX70" fmla="*/ 66675 w 2952750"/>
                      <a:gd name="connsiteY70" fmla="*/ 166687 h 299213"/>
                      <a:gd name="connsiteX71" fmla="*/ 57150 w 2952750"/>
                      <a:gd name="connsiteY71" fmla="*/ 200025 h 299213"/>
                      <a:gd name="connsiteX72" fmla="*/ 47625 w 2952750"/>
                      <a:gd name="connsiteY72" fmla="*/ 257175 h 299213"/>
                      <a:gd name="connsiteX73" fmla="*/ 33337 w 2952750"/>
                      <a:gd name="connsiteY73" fmla="*/ 276225 h 299213"/>
                      <a:gd name="connsiteX74" fmla="*/ 14287 w 2952750"/>
                      <a:gd name="connsiteY74" fmla="*/ 295275 h 299213"/>
                      <a:gd name="connsiteX75" fmla="*/ 14287 w 2952750"/>
                      <a:gd name="connsiteY75" fmla="*/ 295275 h 299213"/>
                      <a:gd name="connsiteX76" fmla="*/ 0 w 2952750"/>
                      <a:gd name="connsiteY76" fmla="*/ 290512 h 299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2952750" h="299213">
                        <a:moveTo>
                          <a:pt x="2952750" y="0"/>
                        </a:moveTo>
                        <a:cubicBezTo>
                          <a:pt x="2934157" y="27888"/>
                          <a:pt x="2947987" y="264"/>
                          <a:pt x="2947987" y="47625"/>
                        </a:cubicBezTo>
                        <a:cubicBezTo>
                          <a:pt x="2947987" y="65159"/>
                          <a:pt x="2948382" y="83253"/>
                          <a:pt x="2943225" y="100012"/>
                        </a:cubicBezTo>
                        <a:cubicBezTo>
                          <a:pt x="2941542" y="105483"/>
                          <a:pt x="2934168" y="107212"/>
                          <a:pt x="2928937" y="109537"/>
                        </a:cubicBezTo>
                        <a:cubicBezTo>
                          <a:pt x="2919762" y="113615"/>
                          <a:pt x="2900362" y="119062"/>
                          <a:pt x="2900362" y="119062"/>
                        </a:cubicBezTo>
                        <a:cubicBezTo>
                          <a:pt x="2889831" y="129594"/>
                          <a:pt x="2883180" y="134378"/>
                          <a:pt x="2876550" y="147637"/>
                        </a:cubicBezTo>
                        <a:cubicBezTo>
                          <a:pt x="2871261" y="158214"/>
                          <a:pt x="2874500" y="169561"/>
                          <a:pt x="2857500" y="171450"/>
                        </a:cubicBezTo>
                        <a:cubicBezTo>
                          <a:pt x="2842485" y="173118"/>
                          <a:pt x="2605775" y="180951"/>
                          <a:pt x="2605087" y="180975"/>
                        </a:cubicBezTo>
                        <a:cubicBezTo>
                          <a:pt x="2591041" y="190339"/>
                          <a:pt x="2587969" y="191038"/>
                          <a:pt x="2576512" y="204787"/>
                        </a:cubicBezTo>
                        <a:cubicBezTo>
                          <a:pt x="2572848" y="209184"/>
                          <a:pt x="2570162" y="214312"/>
                          <a:pt x="2566987" y="219075"/>
                        </a:cubicBezTo>
                        <a:cubicBezTo>
                          <a:pt x="2562957" y="231166"/>
                          <a:pt x="2555086" y="258959"/>
                          <a:pt x="2543175" y="261937"/>
                        </a:cubicBezTo>
                        <a:lnTo>
                          <a:pt x="2524125" y="266700"/>
                        </a:lnTo>
                        <a:cubicBezTo>
                          <a:pt x="2456250" y="244075"/>
                          <a:pt x="2526863" y="266801"/>
                          <a:pt x="2476500" y="252412"/>
                        </a:cubicBezTo>
                        <a:cubicBezTo>
                          <a:pt x="2466980" y="249692"/>
                          <a:pt x="2452769" y="243507"/>
                          <a:pt x="2443162" y="242887"/>
                        </a:cubicBezTo>
                        <a:cubicBezTo>
                          <a:pt x="2400359" y="240126"/>
                          <a:pt x="2357437" y="239712"/>
                          <a:pt x="2314575" y="238125"/>
                        </a:cubicBezTo>
                        <a:lnTo>
                          <a:pt x="2257425" y="219075"/>
                        </a:lnTo>
                        <a:cubicBezTo>
                          <a:pt x="2252662" y="217487"/>
                          <a:pt x="2247314" y="217097"/>
                          <a:pt x="2243137" y="214312"/>
                        </a:cubicBezTo>
                        <a:lnTo>
                          <a:pt x="2214562" y="195262"/>
                        </a:lnTo>
                        <a:cubicBezTo>
                          <a:pt x="2187570" y="154775"/>
                          <a:pt x="2232034" y="217501"/>
                          <a:pt x="2176462" y="161925"/>
                        </a:cubicBezTo>
                        <a:cubicBezTo>
                          <a:pt x="2165928" y="151390"/>
                          <a:pt x="2161150" y="144743"/>
                          <a:pt x="2147887" y="138112"/>
                        </a:cubicBezTo>
                        <a:cubicBezTo>
                          <a:pt x="2143397" y="135867"/>
                          <a:pt x="2138362" y="134937"/>
                          <a:pt x="2133600" y="133350"/>
                        </a:cubicBezTo>
                        <a:cubicBezTo>
                          <a:pt x="2128837" y="130175"/>
                          <a:pt x="2124432" y="126385"/>
                          <a:pt x="2119312" y="123825"/>
                        </a:cubicBezTo>
                        <a:cubicBezTo>
                          <a:pt x="2100985" y="114661"/>
                          <a:pt x="2066032" y="115518"/>
                          <a:pt x="2052637" y="114300"/>
                        </a:cubicBezTo>
                        <a:cubicBezTo>
                          <a:pt x="2046287" y="112712"/>
                          <a:pt x="2039843" y="111462"/>
                          <a:pt x="2033587" y="109537"/>
                        </a:cubicBezTo>
                        <a:cubicBezTo>
                          <a:pt x="2019193" y="105108"/>
                          <a:pt x="2005580" y="97726"/>
                          <a:pt x="1990725" y="95250"/>
                        </a:cubicBezTo>
                        <a:cubicBezTo>
                          <a:pt x="1971675" y="92075"/>
                          <a:pt x="1952694" y="88456"/>
                          <a:pt x="1933575" y="85725"/>
                        </a:cubicBezTo>
                        <a:cubicBezTo>
                          <a:pt x="1917584" y="83440"/>
                          <a:pt x="1888165" y="79501"/>
                          <a:pt x="1871662" y="76200"/>
                        </a:cubicBezTo>
                        <a:cubicBezTo>
                          <a:pt x="1865244" y="74916"/>
                          <a:pt x="1892300" y="76993"/>
                          <a:pt x="1852612" y="71437"/>
                        </a:cubicBezTo>
                        <a:cubicBezTo>
                          <a:pt x="1773406" y="63516"/>
                          <a:pt x="1783690" y="53710"/>
                          <a:pt x="1738312" y="66675"/>
                        </a:cubicBezTo>
                        <a:cubicBezTo>
                          <a:pt x="1733485" y="68054"/>
                          <a:pt x="1728787" y="69850"/>
                          <a:pt x="1724025" y="71437"/>
                        </a:cubicBezTo>
                        <a:cubicBezTo>
                          <a:pt x="1682750" y="69850"/>
                          <a:pt x="1641408" y="69517"/>
                          <a:pt x="1600200" y="66675"/>
                        </a:cubicBezTo>
                        <a:cubicBezTo>
                          <a:pt x="1595192" y="66330"/>
                          <a:pt x="1590782" y="63130"/>
                          <a:pt x="1585912" y="61912"/>
                        </a:cubicBezTo>
                        <a:cubicBezTo>
                          <a:pt x="1578059" y="59949"/>
                          <a:pt x="1570002" y="58906"/>
                          <a:pt x="1562100" y="57150"/>
                        </a:cubicBezTo>
                        <a:cubicBezTo>
                          <a:pt x="1555710" y="55730"/>
                          <a:pt x="1549400" y="53975"/>
                          <a:pt x="1543050" y="52387"/>
                        </a:cubicBezTo>
                        <a:cubicBezTo>
                          <a:pt x="1516864" y="54569"/>
                          <a:pt x="1490826" y="47462"/>
                          <a:pt x="1471612" y="66675"/>
                        </a:cubicBezTo>
                        <a:cubicBezTo>
                          <a:pt x="1467565" y="70722"/>
                          <a:pt x="1466395" y="77193"/>
                          <a:pt x="1462087" y="80962"/>
                        </a:cubicBezTo>
                        <a:cubicBezTo>
                          <a:pt x="1453472" y="88500"/>
                          <a:pt x="1433512" y="100012"/>
                          <a:pt x="1433512" y="100012"/>
                        </a:cubicBezTo>
                        <a:cubicBezTo>
                          <a:pt x="1403350" y="98425"/>
                          <a:pt x="1373105" y="97985"/>
                          <a:pt x="1343025" y="95250"/>
                        </a:cubicBezTo>
                        <a:cubicBezTo>
                          <a:pt x="1338025" y="94795"/>
                          <a:pt x="1333126" y="92925"/>
                          <a:pt x="1328737" y="90487"/>
                        </a:cubicBezTo>
                        <a:cubicBezTo>
                          <a:pt x="1273603" y="59857"/>
                          <a:pt x="1320585" y="84147"/>
                          <a:pt x="1285875" y="57150"/>
                        </a:cubicBezTo>
                        <a:cubicBezTo>
                          <a:pt x="1276839" y="50122"/>
                          <a:pt x="1268739" y="38540"/>
                          <a:pt x="1257300" y="38100"/>
                        </a:cubicBezTo>
                        <a:lnTo>
                          <a:pt x="1133475" y="33337"/>
                        </a:lnTo>
                        <a:cubicBezTo>
                          <a:pt x="1120719" y="34400"/>
                          <a:pt x="1081488" y="33137"/>
                          <a:pt x="1062037" y="42862"/>
                        </a:cubicBezTo>
                        <a:cubicBezTo>
                          <a:pt x="1056918" y="45422"/>
                          <a:pt x="1052512" y="49212"/>
                          <a:pt x="1047750" y="52387"/>
                        </a:cubicBezTo>
                        <a:cubicBezTo>
                          <a:pt x="1039812" y="50800"/>
                          <a:pt x="1031516" y="50467"/>
                          <a:pt x="1023937" y="47625"/>
                        </a:cubicBezTo>
                        <a:cubicBezTo>
                          <a:pt x="1002664" y="39648"/>
                          <a:pt x="1017543" y="36110"/>
                          <a:pt x="995362" y="33337"/>
                        </a:cubicBezTo>
                        <a:cubicBezTo>
                          <a:pt x="974824" y="30770"/>
                          <a:pt x="954087" y="30162"/>
                          <a:pt x="933450" y="28575"/>
                        </a:cubicBezTo>
                        <a:cubicBezTo>
                          <a:pt x="901921" y="49594"/>
                          <a:pt x="915114" y="42506"/>
                          <a:pt x="895350" y="52387"/>
                        </a:cubicBezTo>
                        <a:cubicBezTo>
                          <a:pt x="854401" y="79685"/>
                          <a:pt x="906211" y="46956"/>
                          <a:pt x="866775" y="66675"/>
                        </a:cubicBezTo>
                        <a:cubicBezTo>
                          <a:pt x="861655" y="69235"/>
                          <a:pt x="857250" y="73025"/>
                          <a:pt x="852487" y="76200"/>
                        </a:cubicBezTo>
                        <a:cubicBezTo>
                          <a:pt x="849312" y="80962"/>
                          <a:pt x="847431" y="86911"/>
                          <a:pt x="842962" y="90487"/>
                        </a:cubicBezTo>
                        <a:cubicBezTo>
                          <a:pt x="839042" y="93623"/>
                          <a:pt x="833165" y="93005"/>
                          <a:pt x="828675" y="95250"/>
                        </a:cubicBezTo>
                        <a:cubicBezTo>
                          <a:pt x="791754" y="113711"/>
                          <a:pt x="836003" y="97570"/>
                          <a:pt x="800100" y="109537"/>
                        </a:cubicBezTo>
                        <a:cubicBezTo>
                          <a:pt x="769937" y="107950"/>
                          <a:pt x="739563" y="108681"/>
                          <a:pt x="709612" y="104775"/>
                        </a:cubicBezTo>
                        <a:cubicBezTo>
                          <a:pt x="702572" y="103857"/>
                          <a:pt x="696650" y="98903"/>
                          <a:pt x="690562" y="95250"/>
                        </a:cubicBezTo>
                        <a:cubicBezTo>
                          <a:pt x="673514" y="85021"/>
                          <a:pt x="655411" y="67199"/>
                          <a:pt x="633412" y="66675"/>
                        </a:cubicBezTo>
                        <a:lnTo>
                          <a:pt x="433387" y="61912"/>
                        </a:lnTo>
                        <a:cubicBezTo>
                          <a:pt x="423862" y="58737"/>
                          <a:pt x="413166" y="57956"/>
                          <a:pt x="404812" y="52387"/>
                        </a:cubicBezTo>
                        <a:cubicBezTo>
                          <a:pt x="386348" y="40077"/>
                          <a:pt x="395955" y="44672"/>
                          <a:pt x="376237" y="38100"/>
                        </a:cubicBezTo>
                        <a:cubicBezTo>
                          <a:pt x="373062" y="33337"/>
                          <a:pt x="371182" y="27388"/>
                          <a:pt x="366712" y="23812"/>
                        </a:cubicBezTo>
                        <a:cubicBezTo>
                          <a:pt x="362792" y="20676"/>
                          <a:pt x="356915" y="21295"/>
                          <a:pt x="352425" y="19050"/>
                        </a:cubicBezTo>
                        <a:cubicBezTo>
                          <a:pt x="315489" y="582"/>
                          <a:pt x="359767" y="16736"/>
                          <a:pt x="323850" y="4762"/>
                        </a:cubicBezTo>
                        <a:cubicBezTo>
                          <a:pt x="290512" y="6350"/>
                          <a:pt x="256955" y="5385"/>
                          <a:pt x="223837" y="9525"/>
                        </a:cubicBezTo>
                        <a:cubicBezTo>
                          <a:pt x="218158" y="10235"/>
                          <a:pt x="213597" y="15003"/>
                          <a:pt x="209550" y="19050"/>
                        </a:cubicBezTo>
                        <a:cubicBezTo>
                          <a:pt x="198610" y="29990"/>
                          <a:pt x="201341" y="39823"/>
                          <a:pt x="185737" y="47625"/>
                        </a:cubicBezTo>
                        <a:cubicBezTo>
                          <a:pt x="178497" y="51245"/>
                          <a:pt x="169778" y="50424"/>
                          <a:pt x="161925" y="52387"/>
                        </a:cubicBezTo>
                        <a:cubicBezTo>
                          <a:pt x="152359" y="54778"/>
                          <a:pt x="135925" y="61434"/>
                          <a:pt x="128587" y="66675"/>
                        </a:cubicBezTo>
                        <a:cubicBezTo>
                          <a:pt x="111398" y="78953"/>
                          <a:pt x="117062" y="80506"/>
                          <a:pt x="104775" y="95250"/>
                        </a:cubicBezTo>
                        <a:cubicBezTo>
                          <a:pt x="100463" y="100424"/>
                          <a:pt x="95250" y="104775"/>
                          <a:pt x="90487" y="109537"/>
                        </a:cubicBezTo>
                        <a:cubicBezTo>
                          <a:pt x="73124" y="161632"/>
                          <a:pt x="100813" y="82734"/>
                          <a:pt x="76200" y="138112"/>
                        </a:cubicBezTo>
                        <a:cubicBezTo>
                          <a:pt x="72122" y="147287"/>
                          <a:pt x="69850" y="157162"/>
                          <a:pt x="66675" y="166687"/>
                        </a:cubicBezTo>
                        <a:cubicBezTo>
                          <a:pt x="59841" y="187188"/>
                          <a:pt x="63131" y="176100"/>
                          <a:pt x="57150" y="200025"/>
                        </a:cubicBezTo>
                        <a:cubicBezTo>
                          <a:pt x="56430" y="206507"/>
                          <a:pt x="55327" y="243697"/>
                          <a:pt x="47625" y="257175"/>
                        </a:cubicBezTo>
                        <a:cubicBezTo>
                          <a:pt x="43687" y="264067"/>
                          <a:pt x="38950" y="270612"/>
                          <a:pt x="33337" y="276225"/>
                        </a:cubicBezTo>
                        <a:cubicBezTo>
                          <a:pt x="10349" y="299213"/>
                          <a:pt x="25175" y="273502"/>
                          <a:pt x="14287" y="295275"/>
                        </a:cubicBezTo>
                        <a:lnTo>
                          <a:pt x="14287" y="295275"/>
                        </a:lnTo>
                        <a:lnTo>
                          <a:pt x="0" y="290512"/>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32" name="31 Forma libre"/>
                  <p:cNvSpPr/>
                  <p:nvPr/>
                </p:nvSpPr>
                <p:spPr>
                  <a:xfrm>
                    <a:off x="1647825" y="360003"/>
                    <a:ext cx="1336769" cy="2204864"/>
                  </a:xfrm>
                  <a:custGeom>
                    <a:avLst/>
                    <a:gdLst>
                      <a:gd name="connsiteX0" fmla="*/ 1319213 w 1336769"/>
                      <a:gd name="connsiteY0" fmla="*/ 25760 h 2204864"/>
                      <a:gd name="connsiteX1" fmla="*/ 1295400 w 1336769"/>
                      <a:gd name="connsiteY1" fmla="*/ 59097 h 2204864"/>
                      <a:gd name="connsiteX2" fmla="*/ 1276350 w 1336769"/>
                      <a:gd name="connsiteY2" fmla="*/ 87672 h 2204864"/>
                      <a:gd name="connsiteX3" fmla="*/ 1266825 w 1336769"/>
                      <a:gd name="connsiteY3" fmla="*/ 101960 h 2204864"/>
                      <a:gd name="connsiteX4" fmla="*/ 1247775 w 1336769"/>
                      <a:gd name="connsiteY4" fmla="*/ 116247 h 2204864"/>
                      <a:gd name="connsiteX5" fmla="*/ 1223963 w 1336769"/>
                      <a:gd name="connsiteY5" fmla="*/ 135297 h 2204864"/>
                      <a:gd name="connsiteX6" fmla="*/ 1181100 w 1336769"/>
                      <a:gd name="connsiteY6" fmla="*/ 173397 h 2204864"/>
                      <a:gd name="connsiteX7" fmla="*/ 1162050 w 1336769"/>
                      <a:gd name="connsiteY7" fmla="*/ 201972 h 2204864"/>
                      <a:gd name="connsiteX8" fmla="*/ 1138238 w 1336769"/>
                      <a:gd name="connsiteY8" fmla="*/ 244835 h 2204864"/>
                      <a:gd name="connsiteX9" fmla="*/ 1123950 w 1336769"/>
                      <a:gd name="connsiteY9" fmla="*/ 254360 h 2204864"/>
                      <a:gd name="connsiteX10" fmla="*/ 1114425 w 1336769"/>
                      <a:gd name="connsiteY10" fmla="*/ 268647 h 2204864"/>
                      <a:gd name="connsiteX11" fmla="*/ 1100138 w 1336769"/>
                      <a:gd name="connsiteY11" fmla="*/ 282935 h 2204864"/>
                      <a:gd name="connsiteX12" fmla="*/ 1085850 w 1336769"/>
                      <a:gd name="connsiteY12" fmla="*/ 316272 h 2204864"/>
                      <a:gd name="connsiteX13" fmla="*/ 1081088 w 1336769"/>
                      <a:gd name="connsiteY13" fmla="*/ 344847 h 2204864"/>
                      <a:gd name="connsiteX14" fmla="*/ 1066800 w 1336769"/>
                      <a:gd name="connsiteY14" fmla="*/ 354372 h 2204864"/>
                      <a:gd name="connsiteX15" fmla="*/ 1047750 w 1336769"/>
                      <a:gd name="connsiteY15" fmla="*/ 382947 h 2204864"/>
                      <a:gd name="connsiteX16" fmla="*/ 1014413 w 1336769"/>
                      <a:gd name="connsiteY16" fmla="*/ 411522 h 2204864"/>
                      <a:gd name="connsiteX17" fmla="*/ 1000125 w 1336769"/>
                      <a:gd name="connsiteY17" fmla="*/ 425810 h 2204864"/>
                      <a:gd name="connsiteX18" fmla="*/ 971550 w 1336769"/>
                      <a:gd name="connsiteY18" fmla="*/ 435335 h 2204864"/>
                      <a:gd name="connsiteX19" fmla="*/ 938213 w 1336769"/>
                      <a:gd name="connsiteY19" fmla="*/ 449622 h 2204864"/>
                      <a:gd name="connsiteX20" fmla="*/ 904875 w 1336769"/>
                      <a:gd name="connsiteY20" fmla="*/ 473435 h 2204864"/>
                      <a:gd name="connsiteX21" fmla="*/ 881063 w 1336769"/>
                      <a:gd name="connsiteY21" fmla="*/ 502010 h 2204864"/>
                      <a:gd name="connsiteX22" fmla="*/ 866775 w 1336769"/>
                      <a:gd name="connsiteY22" fmla="*/ 511535 h 2204864"/>
                      <a:gd name="connsiteX23" fmla="*/ 857250 w 1336769"/>
                      <a:gd name="connsiteY23" fmla="*/ 525822 h 2204864"/>
                      <a:gd name="connsiteX24" fmla="*/ 823913 w 1336769"/>
                      <a:gd name="connsiteY24" fmla="*/ 549635 h 2204864"/>
                      <a:gd name="connsiteX25" fmla="*/ 809625 w 1336769"/>
                      <a:gd name="connsiteY25" fmla="*/ 554397 h 2204864"/>
                      <a:gd name="connsiteX26" fmla="*/ 790575 w 1336769"/>
                      <a:gd name="connsiteY26" fmla="*/ 563922 h 2204864"/>
                      <a:gd name="connsiteX27" fmla="*/ 762000 w 1336769"/>
                      <a:gd name="connsiteY27" fmla="*/ 578210 h 2204864"/>
                      <a:gd name="connsiteX28" fmla="*/ 728663 w 1336769"/>
                      <a:gd name="connsiteY28" fmla="*/ 621072 h 2204864"/>
                      <a:gd name="connsiteX29" fmla="*/ 714375 w 1336769"/>
                      <a:gd name="connsiteY29" fmla="*/ 649647 h 2204864"/>
                      <a:gd name="connsiteX30" fmla="*/ 709613 w 1336769"/>
                      <a:gd name="connsiteY30" fmla="*/ 663935 h 2204864"/>
                      <a:gd name="connsiteX31" fmla="*/ 700088 w 1336769"/>
                      <a:gd name="connsiteY31" fmla="*/ 678222 h 2204864"/>
                      <a:gd name="connsiteX32" fmla="*/ 690563 w 1336769"/>
                      <a:gd name="connsiteY32" fmla="*/ 706797 h 2204864"/>
                      <a:gd name="connsiteX33" fmla="*/ 685800 w 1336769"/>
                      <a:gd name="connsiteY33" fmla="*/ 721085 h 2204864"/>
                      <a:gd name="connsiteX34" fmla="*/ 666750 w 1336769"/>
                      <a:gd name="connsiteY34" fmla="*/ 735372 h 2204864"/>
                      <a:gd name="connsiteX35" fmla="*/ 623888 w 1336769"/>
                      <a:gd name="connsiteY35" fmla="*/ 763947 h 2204864"/>
                      <a:gd name="connsiteX36" fmla="*/ 609600 w 1336769"/>
                      <a:gd name="connsiteY36" fmla="*/ 773472 h 2204864"/>
                      <a:gd name="connsiteX37" fmla="*/ 590550 w 1336769"/>
                      <a:gd name="connsiteY37" fmla="*/ 816335 h 2204864"/>
                      <a:gd name="connsiteX38" fmla="*/ 585788 w 1336769"/>
                      <a:gd name="connsiteY38" fmla="*/ 830622 h 2204864"/>
                      <a:gd name="connsiteX39" fmla="*/ 581025 w 1336769"/>
                      <a:gd name="connsiteY39" fmla="*/ 844910 h 2204864"/>
                      <a:gd name="connsiteX40" fmla="*/ 590550 w 1336769"/>
                      <a:gd name="connsiteY40" fmla="*/ 883010 h 2204864"/>
                      <a:gd name="connsiteX41" fmla="*/ 600075 w 1336769"/>
                      <a:gd name="connsiteY41" fmla="*/ 897297 h 2204864"/>
                      <a:gd name="connsiteX42" fmla="*/ 614363 w 1336769"/>
                      <a:gd name="connsiteY42" fmla="*/ 925872 h 2204864"/>
                      <a:gd name="connsiteX43" fmla="*/ 609600 w 1336769"/>
                      <a:gd name="connsiteY43" fmla="*/ 973497 h 2204864"/>
                      <a:gd name="connsiteX44" fmla="*/ 604838 w 1336769"/>
                      <a:gd name="connsiteY44" fmla="*/ 987785 h 2204864"/>
                      <a:gd name="connsiteX45" fmla="*/ 590550 w 1336769"/>
                      <a:gd name="connsiteY45" fmla="*/ 997310 h 2204864"/>
                      <a:gd name="connsiteX46" fmla="*/ 581025 w 1336769"/>
                      <a:gd name="connsiteY46" fmla="*/ 1016360 h 2204864"/>
                      <a:gd name="connsiteX47" fmla="*/ 571500 w 1336769"/>
                      <a:gd name="connsiteY47" fmla="*/ 1030647 h 2204864"/>
                      <a:gd name="connsiteX48" fmla="*/ 566738 w 1336769"/>
                      <a:gd name="connsiteY48" fmla="*/ 1044935 h 2204864"/>
                      <a:gd name="connsiteX49" fmla="*/ 571500 w 1336769"/>
                      <a:gd name="connsiteY49" fmla="*/ 1073510 h 2204864"/>
                      <a:gd name="connsiteX50" fmla="*/ 547688 w 1336769"/>
                      <a:gd name="connsiteY50" fmla="*/ 1121135 h 2204864"/>
                      <a:gd name="connsiteX51" fmla="*/ 528638 w 1336769"/>
                      <a:gd name="connsiteY51" fmla="*/ 1149710 h 2204864"/>
                      <a:gd name="connsiteX52" fmla="*/ 519113 w 1336769"/>
                      <a:gd name="connsiteY52" fmla="*/ 1163997 h 2204864"/>
                      <a:gd name="connsiteX53" fmla="*/ 514350 w 1336769"/>
                      <a:gd name="connsiteY53" fmla="*/ 1183047 h 2204864"/>
                      <a:gd name="connsiteX54" fmla="*/ 504825 w 1336769"/>
                      <a:gd name="connsiteY54" fmla="*/ 1216385 h 2204864"/>
                      <a:gd name="connsiteX55" fmla="*/ 490538 w 1336769"/>
                      <a:gd name="connsiteY55" fmla="*/ 1292585 h 2204864"/>
                      <a:gd name="connsiteX56" fmla="*/ 476250 w 1336769"/>
                      <a:gd name="connsiteY56" fmla="*/ 1311635 h 2204864"/>
                      <a:gd name="connsiteX57" fmla="*/ 457200 w 1336769"/>
                      <a:gd name="connsiteY57" fmla="*/ 1340210 h 2204864"/>
                      <a:gd name="connsiteX58" fmla="*/ 452438 w 1336769"/>
                      <a:gd name="connsiteY58" fmla="*/ 1354497 h 2204864"/>
                      <a:gd name="connsiteX59" fmla="*/ 438150 w 1336769"/>
                      <a:gd name="connsiteY59" fmla="*/ 1383072 h 2204864"/>
                      <a:gd name="connsiteX60" fmla="*/ 428625 w 1336769"/>
                      <a:gd name="connsiteY60" fmla="*/ 1430697 h 2204864"/>
                      <a:gd name="connsiteX61" fmla="*/ 414338 w 1336769"/>
                      <a:gd name="connsiteY61" fmla="*/ 1449747 h 2204864"/>
                      <a:gd name="connsiteX62" fmla="*/ 404813 w 1336769"/>
                      <a:gd name="connsiteY62" fmla="*/ 1464035 h 2204864"/>
                      <a:gd name="connsiteX63" fmla="*/ 376238 w 1336769"/>
                      <a:gd name="connsiteY63" fmla="*/ 1487847 h 2204864"/>
                      <a:gd name="connsiteX64" fmla="*/ 361950 w 1336769"/>
                      <a:gd name="connsiteY64" fmla="*/ 1516422 h 2204864"/>
                      <a:gd name="connsiteX65" fmla="*/ 352425 w 1336769"/>
                      <a:gd name="connsiteY65" fmla="*/ 1530710 h 2204864"/>
                      <a:gd name="connsiteX66" fmla="*/ 342900 w 1336769"/>
                      <a:gd name="connsiteY66" fmla="*/ 1554522 h 2204864"/>
                      <a:gd name="connsiteX67" fmla="*/ 323850 w 1336769"/>
                      <a:gd name="connsiteY67" fmla="*/ 1583097 h 2204864"/>
                      <a:gd name="connsiteX68" fmla="*/ 314325 w 1336769"/>
                      <a:gd name="connsiteY68" fmla="*/ 1597385 h 2204864"/>
                      <a:gd name="connsiteX69" fmla="*/ 309563 w 1336769"/>
                      <a:gd name="connsiteY69" fmla="*/ 1611672 h 2204864"/>
                      <a:gd name="connsiteX70" fmla="*/ 304800 w 1336769"/>
                      <a:gd name="connsiteY70" fmla="*/ 1645010 h 2204864"/>
                      <a:gd name="connsiteX71" fmla="*/ 276225 w 1336769"/>
                      <a:gd name="connsiteY71" fmla="*/ 1668822 h 2204864"/>
                      <a:gd name="connsiteX72" fmla="*/ 271463 w 1336769"/>
                      <a:gd name="connsiteY72" fmla="*/ 1721210 h 2204864"/>
                      <a:gd name="connsiteX73" fmla="*/ 257175 w 1336769"/>
                      <a:gd name="connsiteY73" fmla="*/ 1735497 h 2204864"/>
                      <a:gd name="connsiteX74" fmla="*/ 247650 w 1336769"/>
                      <a:gd name="connsiteY74" fmla="*/ 1749785 h 2204864"/>
                      <a:gd name="connsiteX75" fmla="*/ 233363 w 1336769"/>
                      <a:gd name="connsiteY75" fmla="*/ 1764072 h 2204864"/>
                      <a:gd name="connsiteX76" fmla="*/ 223838 w 1336769"/>
                      <a:gd name="connsiteY76" fmla="*/ 1778360 h 2204864"/>
                      <a:gd name="connsiteX77" fmla="*/ 209550 w 1336769"/>
                      <a:gd name="connsiteY77" fmla="*/ 1783122 h 2204864"/>
                      <a:gd name="connsiteX78" fmla="*/ 195263 w 1336769"/>
                      <a:gd name="connsiteY78" fmla="*/ 1797410 h 2204864"/>
                      <a:gd name="connsiteX79" fmla="*/ 185738 w 1336769"/>
                      <a:gd name="connsiteY79" fmla="*/ 1811697 h 2204864"/>
                      <a:gd name="connsiteX80" fmla="*/ 138113 w 1336769"/>
                      <a:gd name="connsiteY80" fmla="*/ 1854560 h 2204864"/>
                      <a:gd name="connsiteX81" fmla="*/ 119063 w 1336769"/>
                      <a:gd name="connsiteY81" fmla="*/ 1883135 h 2204864"/>
                      <a:gd name="connsiteX82" fmla="*/ 133350 w 1336769"/>
                      <a:gd name="connsiteY82" fmla="*/ 1959335 h 2204864"/>
                      <a:gd name="connsiteX83" fmla="*/ 119063 w 1336769"/>
                      <a:gd name="connsiteY83" fmla="*/ 2035535 h 2204864"/>
                      <a:gd name="connsiteX84" fmla="*/ 104775 w 1336769"/>
                      <a:gd name="connsiteY84" fmla="*/ 2049822 h 2204864"/>
                      <a:gd name="connsiteX85" fmla="*/ 95250 w 1336769"/>
                      <a:gd name="connsiteY85" fmla="*/ 2064110 h 2204864"/>
                      <a:gd name="connsiteX86" fmla="*/ 90488 w 1336769"/>
                      <a:gd name="connsiteY86" fmla="*/ 2078397 h 2204864"/>
                      <a:gd name="connsiteX87" fmla="*/ 76200 w 1336769"/>
                      <a:gd name="connsiteY87" fmla="*/ 2087922 h 2204864"/>
                      <a:gd name="connsiteX88" fmla="*/ 66675 w 1336769"/>
                      <a:gd name="connsiteY88" fmla="*/ 2102210 h 2204864"/>
                      <a:gd name="connsiteX89" fmla="*/ 71438 w 1336769"/>
                      <a:gd name="connsiteY89" fmla="*/ 2126022 h 2204864"/>
                      <a:gd name="connsiteX90" fmla="*/ 76200 w 1336769"/>
                      <a:gd name="connsiteY90" fmla="*/ 2145072 h 2204864"/>
                      <a:gd name="connsiteX91" fmla="*/ 33338 w 1336769"/>
                      <a:gd name="connsiteY91" fmla="*/ 2178410 h 2204864"/>
                      <a:gd name="connsiteX92" fmla="*/ 19050 w 1336769"/>
                      <a:gd name="connsiteY92" fmla="*/ 2187935 h 2204864"/>
                      <a:gd name="connsiteX93" fmla="*/ 0 w 1336769"/>
                      <a:gd name="connsiteY93" fmla="*/ 2202222 h 2204864"/>
                      <a:gd name="connsiteX94" fmla="*/ 4763 w 1336769"/>
                      <a:gd name="connsiteY94" fmla="*/ 2202222 h 22048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1336769" h="2204864">
                        <a:moveTo>
                          <a:pt x="1319213" y="25760"/>
                        </a:moveTo>
                        <a:cubicBezTo>
                          <a:pt x="1288234" y="72227"/>
                          <a:pt x="1336769" y="0"/>
                          <a:pt x="1295400" y="59097"/>
                        </a:cubicBezTo>
                        <a:cubicBezTo>
                          <a:pt x="1288835" y="68475"/>
                          <a:pt x="1282700" y="78147"/>
                          <a:pt x="1276350" y="87672"/>
                        </a:cubicBezTo>
                        <a:cubicBezTo>
                          <a:pt x="1273175" y="92435"/>
                          <a:pt x="1271404" y="98526"/>
                          <a:pt x="1266825" y="101960"/>
                        </a:cubicBezTo>
                        <a:lnTo>
                          <a:pt x="1247775" y="116247"/>
                        </a:lnTo>
                        <a:cubicBezTo>
                          <a:pt x="1231719" y="140333"/>
                          <a:pt x="1246966" y="123796"/>
                          <a:pt x="1223963" y="135297"/>
                        </a:cubicBezTo>
                        <a:cubicBezTo>
                          <a:pt x="1209647" y="142455"/>
                          <a:pt x="1187412" y="163929"/>
                          <a:pt x="1181100" y="173397"/>
                        </a:cubicBezTo>
                        <a:lnTo>
                          <a:pt x="1162050" y="201972"/>
                        </a:lnTo>
                        <a:cubicBezTo>
                          <a:pt x="1152848" y="229577"/>
                          <a:pt x="1157979" y="228384"/>
                          <a:pt x="1138238" y="244835"/>
                        </a:cubicBezTo>
                        <a:cubicBezTo>
                          <a:pt x="1133841" y="248499"/>
                          <a:pt x="1128713" y="251185"/>
                          <a:pt x="1123950" y="254360"/>
                        </a:cubicBezTo>
                        <a:cubicBezTo>
                          <a:pt x="1120775" y="259122"/>
                          <a:pt x="1118089" y="264250"/>
                          <a:pt x="1114425" y="268647"/>
                        </a:cubicBezTo>
                        <a:cubicBezTo>
                          <a:pt x="1110113" y="273821"/>
                          <a:pt x="1104053" y="277454"/>
                          <a:pt x="1100138" y="282935"/>
                        </a:cubicBezTo>
                        <a:cubicBezTo>
                          <a:pt x="1092783" y="293233"/>
                          <a:pt x="1089737" y="304613"/>
                          <a:pt x="1085850" y="316272"/>
                        </a:cubicBezTo>
                        <a:cubicBezTo>
                          <a:pt x="1084263" y="325797"/>
                          <a:pt x="1085406" y="336210"/>
                          <a:pt x="1081088" y="344847"/>
                        </a:cubicBezTo>
                        <a:cubicBezTo>
                          <a:pt x="1078528" y="349967"/>
                          <a:pt x="1070569" y="350064"/>
                          <a:pt x="1066800" y="354372"/>
                        </a:cubicBezTo>
                        <a:cubicBezTo>
                          <a:pt x="1059262" y="362987"/>
                          <a:pt x="1055845" y="374852"/>
                          <a:pt x="1047750" y="382947"/>
                        </a:cubicBezTo>
                        <a:cubicBezTo>
                          <a:pt x="990511" y="440186"/>
                          <a:pt x="1057932" y="375255"/>
                          <a:pt x="1014413" y="411522"/>
                        </a:cubicBezTo>
                        <a:cubicBezTo>
                          <a:pt x="1009239" y="415834"/>
                          <a:pt x="1006013" y="422539"/>
                          <a:pt x="1000125" y="425810"/>
                        </a:cubicBezTo>
                        <a:cubicBezTo>
                          <a:pt x="991348" y="430686"/>
                          <a:pt x="979904" y="429766"/>
                          <a:pt x="971550" y="435335"/>
                        </a:cubicBezTo>
                        <a:cubicBezTo>
                          <a:pt x="951817" y="448491"/>
                          <a:pt x="962816" y="443472"/>
                          <a:pt x="938213" y="449622"/>
                        </a:cubicBezTo>
                        <a:cubicBezTo>
                          <a:pt x="926902" y="457162"/>
                          <a:pt x="915217" y="464570"/>
                          <a:pt x="904875" y="473435"/>
                        </a:cubicBezTo>
                        <a:cubicBezTo>
                          <a:pt x="850254" y="520254"/>
                          <a:pt x="925163" y="457910"/>
                          <a:pt x="881063" y="502010"/>
                        </a:cubicBezTo>
                        <a:cubicBezTo>
                          <a:pt x="877016" y="506057"/>
                          <a:pt x="871538" y="508360"/>
                          <a:pt x="866775" y="511535"/>
                        </a:cubicBezTo>
                        <a:cubicBezTo>
                          <a:pt x="863600" y="516297"/>
                          <a:pt x="861297" y="521775"/>
                          <a:pt x="857250" y="525822"/>
                        </a:cubicBezTo>
                        <a:cubicBezTo>
                          <a:pt x="855093" y="527979"/>
                          <a:pt x="829321" y="546931"/>
                          <a:pt x="823913" y="549635"/>
                        </a:cubicBezTo>
                        <a:cubicBezTo>
                          <a:pt x="819423" y="551880"/>
                          <a:pt x="814239" y="552420"/>
                          <a:pt x="809625" y="554397"/>
                        </a:cubicBezTo>
                        <a:cubicBezTo>
                          <a:pt x="803099" y="557194"/>
                          <a:pt x="797100" y="561125"/>
                          <a:pt x="790575" y="563922"/>
                        </a:cubicBezTo>
                        <a:cubicBezTo>
                          <a:pt x="762972" y="575753"/>
                          <a:pt x="789457" y="559906"/>
                          <a:pt x="762000" y="578210"/>
                        </a:cubicBezTo>
                        <a:cubicBezTo>
                          <a:pt x="739214" y="612389"/>
                          <a:pt x="751045" y="598690"/>
                          <a:pt x="728663" y="621072"/>
                        </a:cubicBezTo>
                        <a:cubicBezTo>
                          <a:pt x="716688" y="656993"/>
                          <a:pt x="732843" y="612710"/>
                          <a:pt x="714375" y="649647"/>
                        </a:cubicBezTo>
                        <a:cubicBezTo>
                          <a:pt x="712130" y="654137"/>
                          <a:pt x="711858" y="659445"/>
                          <a:pt x="709613" y="663935"/>
                        </a:cubicBezTo>
                        <a:cubicBezTo>
                          <a:pt x="707053" y="669054"/>
                          <a:pt x="702413" y="672992"/>
                          <a:pt x="700088" y="678222"/>
                        </a:cubicBezTo>
                        <a:cubicBezTo>
                          <a:pt x="696010" y="687397"/>
                          <a:pt x="693738" y="697272"/>
                          <a:pt x="690563" y="706797"/>
                        </a:cubicBezTo>
                        <a:cubicBezTo>
                          <a:pt x="688975" y="711560"/>
                          <a:pt x="689816" y="718073"/>
                          <a:pt x="685800" y="721085"/>
                        </a:cubicBezTo>
                        <a:cubicBezTo>
                          <a:pt x="679450" y="725847"/>
                          <a:pt x="673253" y="730820"/>
                          <a:pt x="666750" y="735372"/>
                        </a:cubicBezTo>
                        <a:cubicBezTo>
                          <a:pt x="652683" y="745219"/>
                          <a:pt x="638175" y="754422"/>
                          <a:pt x="623888" y="763947"/>
                        </a:cubicBezTo>
                        <a:lnTo>
                          <a:pt x="609600" y="773472"/>
                        </a:lnTo>
                        <a:cubicBezTo>
                          <a:pt x="594506" y="796114"/>
                          <a:pt x="601885" y="782331"/>
                          <a:pt x="590550" y="816335"/>
                        </a:cubicBezTo>
                        <a:lnTo>
                          <a:pt x="585788" y="830622"/>
                        </a:lnTo>
                        <a:lnTo>
                          <a:pt x="581025" y="844910"/>
                        </a:lnTo>
                        <a:cubicBezTo>
                          <a:pt x="582835" y="853961"/>
                          <a:pt x="585670" y="873251"/>
                          <a:pt x="590550" y="883010"/>
                        </a:cubicBezTo>
                        <a:cubicBezTo>
                          <a:pt x="593110" y="888129"/>
                          <a:pt x="597515" y="892178"/>
                          <a:pt x="600075" y="897297"/>
                        </a:cubicBezTo>
                        <a:cubicBezTo>
                          <a:pt x="619793" y="936731"/>
                          <a:pt x="587067" y="884929"/>
                          <a:pt x="614363" y="925872"/>
                        </a:cubicBezTo>
                        <a:cubicBezTo>
                          <a:pt x="612775" y="941747"/>
                          <a:pt x="612026" y="957728"/>
                          <a:pt x="609600" y="973497"/>
                        </a:cubicBezTo>
                        <a:cubicBezTo>
                          <a:pt x="608837" y="978459"/>
                          <a:pt x="607974" y="983865"/>
                          <a:pt x="604838" y="987785"/>
                        </a:cubicBezTo>
                        <a:cubicBezTo>
                          <a:pt x="601262" y="992255"/>
                          <a:pt x="595313" y="994135"/>
                          <a:pt x="590550" y="997310"/>
                        </a:cubicBezTo>
                        <a:cubicBezTo>
                          <a:pt x="587375" y="1003660"/>
                          <a:pt x="584547" y="1010196"/>
                          <a:pt x="581025" y="1016360"/>
                        </a:cubicBezTo>
                        <a:cubicBezTo>
                          <a:pt x="578185" y="1021330"/>
                          <a:pt x="574060" y="1025528"/>
                          <a:pt x="571500" y="1030647"/>
                        </a:cubicBezTo>
                        <a:cubicBezTo>
                          <a:pt x="569255" y="1035137"/>
                          <a:pt x="568325" y="1040172"/>
                          <a:pt x="566738" y="1044935"/>
                        </a:cubicBezTo>
                        <a:cubicBezTo>
                          <a:pt x="568325" y="1054460"/>
                          <a:pt x="571500" y="1063854"/>
                          <a:pt x="571500" y="1073510"/>
                        </a:cubicBezTo>
                        <a:cubicBezTo>
                          <a:pt x="571500" y="1092359"/>
                          <a:pt x="557185" y="1106890"/>
                          <a:pt x="547688" y="1121135"/>
                        </a:cubicBezTo>
                        <a:lnTo>
                          <a:pt x="528638" y="1149710"/>
                        </a:lnTo>
                        <a:lnTo>
                          <a:pt x="519113" y="1163997"/>
                        </a:lnTo>
                        <a:cubicBezTo>
                          <a:pt x="517525" y="1170347"/>
                          <a:pt x="516148" y="1176753"/>
                          <a:pt x="514350" y="1183047"/>
                        </a:cubicBezTo>
                        <a:cubicBezTo>
                          <a:pt x="500685" y="1230874"/>
                          <a:pt x="519715" y="1156832"/>
                          <a:pt x="504825" y="1216385"/>
                        </a:cubicBezTo>
                        <a:cubicBezTo>
                          <a:pt x="500279" y="1275486"/>
                          <a:pt x="511363" y="1263430"/>
                          <a:pt x="490538" y="1292585"/>
                        </a:cubicBezTo>
                        <a:cubicBezTo>
                          <a:pt x="485924" y="1299044"/>
                          <a:pt x="480802" y="1305132"/>
                          <a:pt x="476250" y="1311635"/>
                        </a:cubicBezTo>
                        <a:cubicBezTo>
                          <a:pt x="469685" y="1321013"/>
                          <a:pt x="457200" y="1340210"/>
                          <a:pt x="457200" y="1340210"/>
                        </a:cubicBezTo>
                        <a:cubicBezTo>
                          <a:pt x="455613" y="1344972"/>
                          <a:pt x="454683" y="1350007"/>
                          <a:pt x="452438" y="1354497"/>
                        </a:cubicBezTo>
                        <a:cubicBezTo>
                          <a:pt x="441774" y="1375825"/>
                          <a:pt x="443280" y="1360844"/>
                          <a:pt x="438150" y="1383072"/>
                        </a:cubicBezTo>
                        <a:cubicBezTo>
                          <a:pt x="434510" y="1398847"/>
                          <a:pt x="434070" y="1415451"/>
                          <a:pt x="428625" y="1430697"/>
                        </a:cubicBezTo>
                        <a:cubicBezTo>
                          <a:pt x="425955" y="1438172"/>
                          <a:pt x="418951" y="1443288"/>
                          <a:pt x="414338" y="1449747"/>
                        </a:cubicBezTo>
                        <a:cubicBezTo>
                          <a:pt x="411011" y="1454405"/>
                          <a:pt x="408477" y="1459638"/>
                          <a:pt x="404813" y="1464035"/>
                        </a:cubicBezTo>
                        <a:cubicBezTo>
                          <a:pt x="393356" y="1477784"/>
                          <a:pt x="390284" y="1478483"/>
                          <a:pt x="376238" y="1487847"/>
                        </a:cubicBezTo>
                        <a:cubicBezTo>
                          <a:pt x="348940" y="1528796"/>
                          <a:pt x="381669" y="1476986"/>
                          <a:pt x="361950" y="1516422"/>
                        </a:cubicBezTo>
                        <a:cubicBezTo>
                          <a:pt x="359390" y="1521542"/>
                          <a:pt x="354985" y="1525590"/>
                          <a:pt x="352425" y="1530710"/>
                        </a:cubicBezTo>
                        <a:cubicBezTo>
                          <a:pt x="348602" y="1538356"/>
                          <a:pt x="346994" y="1547017"/>
                          <a:pt x="342900" y="1554522"/>
                        </a:cubicBezTo>
                        <a:cubicBezTo>
                          <a:pt x="337418" y="1564572"/>
                          <a:pt x="330200" y="1573572"/>
                          <a:pt x="323850" y="1583097"/>
                        </a:cubicBezTo>
                        <a:lnTo>
                          <a:pt x="314325" y="1597385"/>
                        </a:lnTo>
                        <a:cubicBezTo>
                          <a:pt x="312738" y="1602147"/>
                          <a:pt x="310547" y="1606750"/>
                          <a:pt x="309563" y="1611672"/>
                        </a:cubicBezTo>
                        <a:cubicBezTo>
                          <a:pt x="307361" y="1622680"/>
                          <a:pt x="308969" y="1634587"/>
                          <a:pt x="304800" y="1645010"/>
                        </a:cubicBezTo>
                        <a:cubicBezTo>
                          <a:pt x="301466" y="1653344"/>
                          <a:pt x="283368" y="1664060"/>
                          <a:pt x="276225" y="1668822"/>
                        </a:cubicBezTo>
                        <a:cubicBezTo>
                          <a:pt x="274638" y="1686285"/>
                          <a:pt x="276280" y="1704350"/>
                          <a:pt x="271463" y="1721210"/>
                        </a:cubicBezTo>
                        <a:cubicBezTo>
                          <a:pt x="269613" y="1727686"/>
                          <a:pt x="261487" y="1730323"/>
                          <a:pt x="257175" y="1735497"/>
                        </a:cubicBezTo>
                        <a:cubicBezTo>
                          <a:pt x="253511" y="1739894"/>
                          <a:pt x="251314" y="1745388"/>
                          <a:pt x="247650" y="1749785"/>
                        </a:cubicBezTo>
                        <a:cubicBezTo>
                          <a:pt x="243338" y="1754959"/>
                          <a:pt x="237675" y="1758898"/>
                          <a:pt x="233363" y="1764072"/>
                        </a:cubicBezTo>
                        <a:cubicBezTo>
                          <a:pt x="229699" y="1768469"/>
                          <a:pt x="228308" y="1774784"/>
                          <a:pt x="223838" y="1778360"/>
                        </a:cubicBezTo>
                        <a:cubicBezTo>
                          <a:pt x="219918" y="1781496"/>
                          <a:pt x="214313" y="1781535"/>
                          <a:pt x="209550" y="1783122"/>
                        </a:cubicBezTo>
                        <a:cubicBezTo>
                          <a:pt x="204788" y="1787885"/>
                          <a:pt x="199575" y="1792236"/>
                          <a:pt x="195263" y="1797410"/>
                        </a:cubicBezTo>
                        <a:cubicBezTo>
                          <a:pt x="191599" y="1801807"/>
                          <a:pt x="189785" y="1807650"/>
                          <a:pt x="185738" y="1811697"/>
                        </a:cubicBezTo>
                        <a:cubicBezTo>
                          <a:pt x="161146" y="1836289"/>
                          <a:pt x="163418" y="1816602"/>
                          <a:pt x="138113" y="1854560"/>
                        </a:cubicBezTo>
                        <a:lnTo>
                          <a:pt x="119063" y="1883135"/>
                        </a:lnTo>
                        <a:lnTo>
                          <a:pt x="133350" y="1959335"/>
                        </a:lnTo>
                        <a:cubicBezTo>
                          <a:pt x="128588" y="1984735"/>
                          <a:pt x="126845" y="2010892"/>
                          <a:pt x="119063" y="2035535"/>
                        </a:cubicBezTo>
                        <a:cubicBezTo>
                          <a:pt x="117035" y="2041958"/>
                          <a:pt x="109087" y="2044648"/>
                          <a:pt x="104775" y="2049822"/>
                        </a:cubicBezTo>
                        <a:cubicBezTo>
                          <a:pt x="101111" y="2054219"/>
                          <a:pt x="98425" y="2059347"/>
                          <a:pt x="95250" y="2064110"/>
                        </a:cubicBezTo>
                        <a:cubicBezTo>
                          <a:pt x="93663" y="2068872"/>
                          <a:pt x="93624" y="2074477"/>
                          <a:pt x="90488" y="2078397"/>
                        </a:cubicBezTo>
                        <a:cubicBezTo>
                          <a:pt x="86912" y="2082867"/>
                          <a:pt x="80247" y="2083875"/>
                          <a:pt x="76200" y="2087922"/>
                        </a:cubicBezTo>
                        <a:cubicBezTo>
                          <a:pt x="72153" y="2091969"/>
                          <a:pt x="69850" y="2097447"/>
                          <a:pt x="66675" y="2102210"/>
                        </a:cubicBezTo>
                        <a:cubicBezTo>
                          <a:pt x="68263" y="2110147"/>
                          <a:pt x="69682" y="2118120"/>
                          <a:pt x="71438" y="2126022"/>
                        </a:cubicBezTo>
                        <a:cubicBezTo>
                          <a:pt x="72858" y="2132412"/>
                          <a:pt x="77998" y="2138778"/>
                          <a:pt x="76200" y="2145072"/>
                        </a:cubicBezTo>
                        <a:cubicBezTo>
                          <a:pt x="73566" y="2154290"/>
                          <a:pt x="33952" y="2178001"/>
                          <a:pt x="33338" y="2178410"/>
                        </a:cubicBezTo>
                        <a:lnTo>
                          <a:pt x="19050" y="2187935"/>
                        </a:lnTo>
                        <a:cubicBezTo>
                          <a:pt x="7764" y="2204864"/>
                          <a:pt x="15249" y="2202222"/>
                          <a:pt x="0" y="2202222"/>
                        </a:cubicBezTo>
                        <a:lnTo>
                          <a:pt x="4763" y="2202222"/>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33" name="32 Forma libre"/>
                  <p:cNvSpPr/>
                  <p:nvPr/>
                </p:nvSpPr>
                <p:spPr>
                  <a:xfrm>
                    <a:off x="1766888" y="376238"/>
                    <a:ext cx="1833562" cy="2000250"/>
                  </a:xfrm>
                  <a:custGeom>
                    <a:avLst/>
                    <a:gdLst>
                      <a:gd name="connsiteX0" fmla="*/ 1833562 w 1833562"/>
                      <a:gd name="connsiteY0" fmla="*/ 0 h 2000250"/>
                      <a:gd name="connsiteX1" fmla="*/ 1795462 w 1833562"/>
                      <a:gd name="connsiteY1" fmla="*/ 47625 h 2000250"/>
                      <a:gd name="connsiteX2" fmla="*/ 1781175 w 1833562"/>
                      <a:gd name="connsiteY2" fmla="*/ 52387 h 2000250"/>
                      <a:gd name="connsiteX3" fmla="*/ 1752600 w 1833562"/>
                      <a:gd name="connsiteY3" fmla="*/ 71437 h 2000250"/>
                      <a:gd name="connsiteX4" fmla="*/ 1738312 w 1833562"/>
                      <a:gd name="connsiteY4" fmla="*/ 80962 h 2000250"/>
                      <a:gd name="connsiteX5" fmla="*/ 1724025 w 1833562"/>
                      <a:gd name="connsiteY5" fmla="*/ 85725 h 2000250"/>
                      <a:gd name="connsiteX6" fmla="*/ 1695450 w 1833562"/>
                      <a:gd name="connsiteY6" fmla="*/ 100012 h 2000250"/>
                      <a:gd name="connsiteX7" fmla="*/ 1690687 w 1833562"/>
                      <a:gd name="connsiteY7" fmla="*/ 114300 h 2000250"/>
                      <a:gd name="connsiteX8" fmla="*/ 1685925 w 1833562"/>
                      <a:gd name="connsiteY8" fmla="*/ 138112 h 2000250"/>
                      <a:gd name="connsiteX9" fmla="*/ 1643062 w 1833562"/>
                      <a:gd name="connsiteY9" fmla="*/ 171450 h 2000250"/>
                      <a:gd name="connsiteX10" fmla="*/ 1628775 w 1833562"/>
                      <a:gd name="connsiteY10" fmla="*/ 180975 h 2000250"/>
                      <a:gd name="connsiteX11" fmla="*/ 1614487 w 1833562"/>
                      <a:gd name="connsiteY11" fmla="*/ 190500 h 2000250"/>
                      <a:gd name="connsiteX12" fmla="*/ 1585912 w 1833562"/>
                      <a:gd name="connsiteY12" fmla="*/ 214312 h 2000250"/>
                      <a:gd name="connsiteX13" fmla="*/ 1571625 w 1833562"/>
                      <a:gd name="connsiteY13" fmla="*/ 219075 h 2000250"/>
                      <a:gd name="connsiteX14" fmla="*/ 1557337 w 1833562"/>
                      <a:gd name="connsiteY14" fmla="*/ 228600 h 2000250"/>
                      <a:gd name="connsiteX15" fmla="*/ 1533525 w 1833562"/>
                      <a:gd name="connsiteY15" fmla="*/ 233362 h 2000250"/>
                      <a:gd name="connsiteX16" fmla="*/ 1514475 w 1833562"/>
                      <a:gd name="connsiteY16" fmla="*/ 238125 h 2000250"/>
                      <a:gd name="connsiteX17" fmla="*/ 1485900 w 1833562"/>
                      <a:gd name="connsiteY17" fmla="*/ 261937 h 2000250"/>
                      <a:gd name="connsiteX18" fmla="*/ 1476375 w 1833562"/>
                      <a:gd name="connsiteY18" fmla="*/ 276225 h 2000250"/>
                      <a:gd name="connsiteX19" fmla="*/ 1462087 w 1833562"/>
                      <a:gd name="connsiteY19" fmla="*/ 285750 h 2000250"/>
                      <a:gd name="connsiteX20" fmla="*/ 1447800 w 1833562"/>
                      <a:gd name="connsiteY20" fmla="*/ 300037 h 2000250"/>
                      <a:gd name="connsiteX21" fmla="*/ 1438275 w 1833562"/>
                      <a:gd name="connsiteY21" fmla="*/ 361950 h 2000250"/>
                      <a:gd name="connsiteX22" fmla="*/ 1433512 w 1833562"/>
                      <a:gd name="connsiteY22" fmla="*/ 376237 h 2000250"/>
                      <a:gd name="connsiteX23" fmla="*/ 1428750 w 1833562"/>
                      <a:gd name="connsiteY23" fmla="*/ 395287 h 2000250"/>
                      <a:gd name="connsiteX24" fmla="*/ 1423987 w 1833562"/>
                      <a:gd name="connsiteY24" fmla="*/ 466725 h 2000250"/>
                      <a:gd name="connsiteX25" fmla="*/ 1404937 w 1833562"/>
                      <a:gd name="connsiteY25" fmla="*/ 500062 h 2000250"/>
                      <a:gd name="connsiteX26" fmla="*/ 1390650 w 1833562"/>
                      <a:gd name="connsiteY26" fmla="*/ 514350 h 2000250"/>
                      <a:gd name="connsiteX27" fmla="*/ 1371600 w 1833562"/>
                      <a:gd name="connsiteY27" fmla="*/ 538162 h 2000250"/>
                      <a:gd name="connsiteX28" fmla="*/ 1352550 w 1833562"/>
                      <a:gd name="connsiteY28" fmla="*/ 566737 h 2000250"/>
                      <a:gd name="connsiteX29" fmla="*/ 1333500 w 1833562"/>
                      <a:gd name="connsiteY29" fmla="*/ 595312 h 2000250"/>
                      <a:gd name="connsiteX30" fmla="*/ 1319212 w 1833562"/>
                      <a:gd name="connsiteY30" fmla="*/ 623887 h 2000250"/>
                      <a:gd name="connsiteX31" fmla="*/ 1285875 w 1833562"/>
                      <a:gd name="connsiteY31" fmla="*/ 652462 h 2000250"/>
                      <a:gd name="connsiteX32" fmla="*/ 1266825 w 1833562"/>
                      <a:gd name="connsiteY32" fmla="*/ 681037 h 2000250"/>
                      <a:gd name="connsiteX33" fmla="*/ 1257300 w 1833562"/>
                      <a:gd name="connsiteY33" fmla="*/ 695325 h 2000250"/>
                      <a:gd name="connsiteX34" fmla="*/ 1243012 w 1833562"/>
                      <a:gd name="connsiteY34" fmla="*/ 704850 h 2000250"/>
                      <a:gd name="connsiteX35" fmla="*/ 1233487 w 1833562"/>
                      <a:gd name="connsiteY35" fmla="*/ 733425 h 2000250"/>
                      <a:gd name="connsiteX36" fmla="*/ 1228725 w 1833562"/>
                      <a:gd name="connsiteY36" fmla="*/ 776287 h 2000250"/>
                      <a:gd name="connsiteX37" fmla="*/ 1223962 w 1833562"/>
                      <a:gd name="connsiteY37" fmla="*/ 790575 h 2000250"/>
                      <a:gd name="connsiteX38" fmla="*/ 1204912 w 1833562"/>
                      <a:gd name="connsiteY38" fmla="*/ 804862 h 2000250"/>
                      <a:gd name="connsiteX39" fmla="*/ 1176337 w 1833562"/>
                      <a:gd name="connsiteY39" fmla="*/ 833437 h 2000250"/>
                      <a:gd name="connsiteX40" fmla="*/ 1143000 w 1833562"/>
                      <a:gd name="connsiteY40" fmla="*/ 857250 h 2000250"/>
                      <a:gd name="connsiteX41" fmla="*/ 1128712 w 1833562"/>
                      <a:gd name="connsiteY41" fmla="*/ 866775 h 2000250"/>
                      <a:gd name="connsiteX42" fmla="*/ 1114425 w 1833562"/>
                      <a:gd name="connsiteY42" fmla="*/ 881062 h 2000250"/>
                      <a:gd name="connsiteX43" fmla="*/ 1085850 w 1833562"/>
                      <a:gd name="connsiteY43" fmla="*/ 890587 h 2000250"/>
                      <a:gd name="connsiteX44" fmla="*/ 1052512 w 1833562"/>
                      <a:gd name="connsiteY44" fmla="*/ 904875 h 2000250"/>
                      <a:gd name="connsiteX45" fmla="*/ 1042987 w 1833562"/>
                      <a:gd name="connsiteY45" fmla="*/ 919162 h 2000250"/>
                      <a:gd name="connsiteX46" fmla="*/ 1028700 w 1833562"/>
                      <a:gd name="connsiteY46" fmla="*/ 928687 h 2000250"/>
                      <a:gd name="connsiteX47" fmla="*/ 1009650 w 1833562"/>
                      <a:gd name="connsiteY47" fmla="*/ 947737 h 2000250"/>
                      <a:gd name="connsiteX48" fmla="*/ 962025 w 1833562"/>
                      <a:gd name="connsiteY48" fmla="*/ 981075 h 2000250"/>
                      <a:gd name="connsiteX49" fmla="*/ 933450 w 1833562"/>
                      <a:gd name="connsiteY49" fmla="*/ 1009650 h 2000250"/>
                      <a:gd name="connsiteX50" fmla="*/ 904875 w 1833562"/>
                      <a:gd name="connsiteY50" fmla="*/ 1038225 h 2000250"/>
                      <a:gd name="connsiteX51" fmla="*/ 890587 w 1833562"/>
                      <a:gd name="connsiteY51" fmla="*/ 1057275 h 2000250"/>
                      <a:gd name="connsiteX52" fmla="*/ 881062 w 1833562"/>
                      <a:gd name="connsiteY52" fmla="*/ 1071562 h 2000250"/>
                      <a:gd name="connsiteX53" fmla="*/ 866775 w 1833562"/>
                      <a:gd name="connsiteY53" fmla="*/ 1081087 h 2000250"/>
                      <a:gd name="connsiteX54" fmla="*/ 842962 w 1833562"/>
                      <a:gd name="connsiteY54" fmla="*/ 1104900 h 2000250"/>
                      <a:gd name="connsiteX55" fmla="*/ 833437 w 1833562"/>
                      <a:gd name="connsiteY55" fmla="*/ 1143000 h 2000250"/>
                      <a:gd name="connsiteX56" fmla="*/ 828675 w 1833562"/>
                      <a:gd name="connsiteY56" fmla="*/ 1166812 h 2000250"/>
                      <a:gd name="connsiteX57" fmla="*/ 819150 w 1833562"/>
                      <a:gd name="connsiteY57" fmla="*/ 1195387 h 2000250"/>
                      <a:gd name="connsiteX58" fmla="*/ 804862 w 1833562"/>
                      <a:gd name="connsiteY58" fmla="*/ 1209675 h 2000250"/>
                      <a:gd name="connsiteX59" fmla="*/ 776287 w 1833562"/>
                      <a:gd name="connsiteY59" fmla="*/ 1228725 h 2000250"/>
                      <a:gd name="connsiteX60" fmla="*/ 762000 w 1833562"/>
                      <a:gd name="connsiteY60" fmla="*/ 1238250 h 2000250"/>
                      <a:gd name="connsiteX61" fmla="*/ 747712 w 1833562"/>
                      <a:gd name="connsiteY61" fmla="*/ 1252537 h 2000250"/>
                      <a:gd name="connsiteX62" fmla="*/ 728662 w 1833562"/>
                      <a:gd name="connsiteY62" fmla="*/ 1304925 h 2000250"/>
                      <a:gd name="connsiteX63" fmla="*/ 714375 w 1833562"/>
                      <a:gd name="connsiteY63" fmla="*/ 1309687 h 2000250"/>
                      <a:gd name="connsiteX64" fmla="*/ 700087 w 1833562"/>
                      <a:gd name="connsiteY64" fmla="*/ 1323975 h 2000250"/>
                      <a:gd name="connsiteX65" fmla="*/ 690562 w 1833562"/>
                      <a:gd name="connsiteY65" fmla="*/ 1338262 h 2000250"/>
                      <a:gd name="connsiteX66" fmla="*/ 661987 w 1833562"/>
                      <a:gd name="connsiteY66" fmla="*/ 1362075 h 2000250"/>
                      <a:gd name="connsiteX67" fmla="*/ 652462 w 1833562"/>
                      <a:gd name="connsiteY67" fmla="*/ 1376362 h 2000250"/>
                      <a:gd name="connsiteX68" fmla="*/ 623887 w 1833562"/>
                      <a:gd name="connsiteY68" fmla="*/ 1400175 h 2000250"/>
                      <a:gd name="connsiteX69" fmla="*/ 619125 w 1833562"/>
                      <a:gd name="connsiteY69" fmla="*/ 1414462 h 2000250"/>
                      <a:gd name="connsiteX70" fmla="*/ 600075 w 1833562"/>
                      <a:gd name="connsiteY70" fmla="*/ 1443037 h 2000250"/>
                      <a:gd name="connsiteX71" fmla="*/ 595312 w 1833562"/>
                      <a:gd name="connsiteY71" fmla="*/ 1471612 h 2000250"/>
                      <a:gd name="connsiteX72" fmla="*/ 547687 w 1833562"/>
                      <a:gd name="connsiteY72" fmla="*/ 1514475 h 2000250"/>
                      <a:gd name="connsiteX73" fmla="*/ 533400 w 1833562"/>
                      <a:gd name="connsiteY73" fmla="*/ 1519237 h 2000250"/>
                      <a:gd name="connsiteX74" fmla="*/ 509587 w 1833562"/>
                      <a:gd name="connsiteY74" fmla="*/ 1543050 h 2000250"/>
                      <a:gd name="connsiteX75" fmla="*/ 485775 w 1833562"/>
                      <a:gd name="connsiteY75" fmla="*/ 1566862 h 2000250"/>
                      <a:gd name="connsiteX76" fmla="*/ 481012 w 1833562"/>
                      <a:gd name="connsiteY76" fmla="*/ 1585912 h 2000250"/>
                      <a:gd name="connsiteX77" fmla="*/ 457200 w 1833562"/>
                      <a:gd name="connsiteY77" fmla="*/ 1614487 h 2000250"/>
                      <a:gd name="connsiteX78" fmla="*/ 447675 w 1833562"/>
                      <a:gd name="connsiteY78" fmla="*/ 1628775 h 2000250"/>
                      <a:gd name="connsiteX79" fmla="*/ 433387 w 1833562"/>
                      <a:gd name="connsiteY79" fmla="*/ 1633537 h 2000250"/>
                      <a:gd name="connsiteX80" fmla="*/ 414337 w 1833562"/>
                      <a:gd name="connsiteY80" fmla="*/ 1647825 h 2000250"/>
                      <a:gd name="connsiteX81" fmla="*/ 395287 w 1833562"/>
                      <a:gd name="connsiteY81" fmla="*/ 1681162 h 2000250"/>
                      <a:gd name="connsiteX82" fmla="*/ 385762 w 1833562"/>
                      <a:gd name="connsiteY82" fmla="*/ 1695450 h 2000250"/>
                      <a:gd name="connsiteX83" fmla="*/ 371475 w 1833562"/>
                      <a:gd name="connsiteY83" fmla="*/ 1700212 h 2000250"/>
                      <a:gd name="connsiteX84" fmla="*/ 338137 w 1833562"/>
                      <a:gd name="connsiteY84" fmla="*/ 1704975 h 2000250"/>
                      <a:gd name="connsiteX85" fmla="*/ 323850 w 1833562"/>
                      <a:gd name="connsiteY85" fmla="*/ 1709737 h 2000250"/>
                      <a:gd name="connsiteX86" fmla="*/ 314325 w 1833562"/>
                      <a:gd name="connsiteY86" fmla="*/ 1724025 h 2000250"/>
                      <a:gd name="connsiteX87" fmla="*/ 300037 w 1833562"/>
                      <a:gd name="connsiteY87" fmla="*/ 1733550 h 2000250"/>
                      <a:gd name="connsiteX88" fmla="*/ 290512 w 1833562"/>
                      <a:gd name="connsiteY88" fmla="*/ 1747837 h 2000250"/>
                      <a:gd name="connsiteX89" fmla="*/ 276225 w 1833562"/>
                      <a:gd name="connsiteY89" fmla="*/ 1762125 h 2000250"/>
                      <a:gd name="connsiteX90" fmla="*/ 261937 w 1833562"/>
                      <a:gd name="connsiteY90" fmla="*/ 1766887 h 2000250"/>
                      <a:gd name="connsiteX91" fmla="*/ 252412 w 1833562"/>
                      <a:gd name="connsiteY91" fmla="*/ 1781175 h 2000250"/>
                      <a:gd name="connsiteX92" fmla="*/ 204787 w 1833562"/>
                      <a:gd name="connsiteY92" fmla="*/ 1804987 h 2000250"/>
                      <a:gd name="connsiteX93" fmla="*/ 185737 w 1833562"/>
                      <a:gd name="connsiteY93" fmla="*/ 1852612 h 2000250"/>
                      <a:gd name="connsiteX94" fmla="*/ 152400 w 1833562"/>
                      <a:gd name="connsiteY94" fmla="*/ 1862137 h 2000250"/>
                      <a:gd name="connsiteX95" fmla="*/ 138112 w 1833562"/>
                      <a:gd name="connsiteY95" fmla="*/ 1866900 h 2000250"/>
                      <a:gd name="connsiteX96" fmla="*/ 109537 w 1833562"/>
                      <a:gd name="connsiteY96" fmla="*/ 1890712 h 2000250"/>
                      <a:gd name="connsiteX97" fmla="*/ 104775 w 1833562"/>
                      <a:gd name="connsiteY97" fmla="*/ 1905000 h 2000250"/>
                      <a:gd name="connsiteX98" fmla="*/ 100012 w 1833562"/>
                      <a:gd name="connsiteY98" fmla="*/ 1933575 h 2000250"/>
                      <a:gd name="connsiteX99" fmla="*/ 85725 w 1833562"/>
                      <a:gd name="connsiteY99" fmla="*/ 1938337 h 2000250"/>
                      <a:gd name="connsiteX100" fmla="*/ 71437 w 1833562"/>
                      <a:gd name="connsiteY100" fmla="*/ 1952625 h 2000250"/>
                      <a:gd name="connsiteX101" fmla="*/ 66675 w 1833562"/>
                      <a:gd name="connsiteY101" fmla="*/ 1966912 h 2000250"/>
                      <a:gd name="connsiteX102" fmla="*/ 38100 w 1833562"/>
                      <a:gd name="connsiteY102" fmla="*/ 1985962 h 2000250"/>
                      <a:gd name="connsiteX103" fmla="*/ 0 w 1833562"/>
                      <a:gd name="connsiteY103" fmla="*/ 2000250 h 2000250"/>
                      <a:gd name="connsiteX104" fmla="*/ 0 w 1833562"/>
                      <a:gd name="connsiteY104" fmla="*/ 1995487 h 2000250"/>
                      <a:gd name="connsiteX105" fmla="*/ 0 w 1833562"/>
                      <a:gd name="connsiteY105" fmla="*/ 1995487 h 2000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1833562" h="2000250">
                        <a:moveTo>
                          <a:pt x="1833562" y="0"/>
                        </a:moveTo>
                        <a:cubicBezTo>
                          <a:pt x="1825095" y="16933"/>
                          <a:pt x="1815619" y="40907"/>
                          <a:pt x="1795462" y="47625"/>
                        </a:cubicBezTo>
                        <a:lnTo>
                          <a:pt x="1781175" y="52387"/>
                        </a:lnTo>
                        <a:lnTo>
                          <a:pt x="1752600" y="71437"/>
                        </a:lnTo>
                        <a:cubicBezTo>
                          <a:pt x="1747837" y="74612"/>
                          <a:pt x="1743742" y="79152"/>
                          <a:pt x="1738312" y="80962"/>
                        </a:cubicBezTo>
                        <a:cubicBezTo>
                          <a:pt x="1733550" y="82550"/>
                          <a:pt x="1728515" y="83480"/>
                          <a:pt x="1724025" y="85725"/>
                        </a:cubicBezTo>
                        <a:cubicBezTo>
                          <a:pt x="1687104" y="104186"/>
                          <a:pt x="1731353" y="88045"/>
                          <a:pt x="1695450" y="100012"/>
                        </a:cubicBezTo>
                        <a:cubicBezTo>
                          <a:pt x="1693862" y="104775"/>
                          <a:pt x="1691905" y="109430"/>
                          <a:pt x="1690687" y="114300"/>
                        </a:cubicBezTo>
                        <a:cubicBezTo>
                          <a:pt x="1688724" y="122153"/>
                          <a:pt x="1689545" y="130872"/>
                          <a:pt x="1685925" y="138112"/>
                        </a:cubicBezTo>
                        <a:cubicBezTo>
                          <a:pt x="1680329" y="149303"/>
                          <a:pt x="1648710" y="167685"/>
                          <a:pt x="1643062" y="171450"/>
                        </a:cubicBezTo>
                        <a:lnTo>
                          <a:pt x="1628775" y="180975"/>
                        </a:lnTo>
                        <a:cubicBezTo>
                          <a:pt x="1624012" y="184150"/>
                          <a:pt x="1618534" y="186453"/>
                          <a:pt x="1614487" y="190500"/>
                        </a:cubicBezTo>
                        <a:cubicBezTo>
                          <a:pt x="1603953" y="201034"/>
                          <a:pt x="1599175" y="207680"/>
                          <a:pt x="1585912" y="214312"/>
                        </a:cubicBezTo>
                        <a:cubicBezTo>
                          <a:pt x="1581422" y="216557"/>
                          <a:pt x="1576115" y="216830"/>
                          <a:pt x="1571625" y="219075"/>
                        </a:cubicBezTo>
                        <a:cubicBezTo>
                          <a:pt x="1566505" y="221635"/>
                          <a:pt x="1562697" y="226590"/>
                          <a:pt x="1557337" y="228600"/>
                        </a:cubicBezTo>
                        <a:cubicBezTo>
                          <a:pt x="1549758" y="231442"/>
                          <a:pt x="1541427" y="231606"/>
                          <a:pt x="1533525" y="233362"/>
                        </a:cubicBezTo>
                        <a:cubicBezTo>
                          <a:pt x="1527135" y="234782"/>
                          <a:pt x="1520825" y="236537"/>
                          <a:pt x="1514475" y="238125"/>
                        </a:cubicBezTo>
                        <a:cubicBezTo>
                          <a:pt x="1500427" y="247490"/>
                          <a:pt x="1497359" y="248186"/>
                          <a:pt x="1485900" y="261937"/>
                        </a:cubicBezTo>
                        <a:cubicBezTo>
                          <a:pt x="1482236" y="266334"/>
                          <a:pt x="1480422" y="272178"/>
                          <a:pt x="1476375" y="276225"/>
                        </a:cubicBezTo>
                        <a:cubicBezTo>
                          <a:pt x="1472328" y="280272"/>
                          <a:pt x="1466484" y="282086"/>
                          <a:pt x="1462087" y="285750"/>
                        </a:cubicBezTo>
                        <a:cubicBezTo>
                          <a:pt x="1456913" y="290062"/>
                          <a:pt x="1452562" y="295275"/>
                          <a:pt x="1447800" y="300037"/>
                        </a:cubicBezTo>
                        <a:cubicBezTo>
                          <a:pt x="1436335" y="334428"/>
                          <a:pt x="1448799" y="293542"/>
                          <a:pt x="1438275" y="361950"/>
                        </a:cubicBezTo>
                        <a:cubicBezTo>
                          <a:pt x="1437512" y="366912"/>
                          <a:pt x="1434891" y="371410"/>
                          <a:pt x="1433512" y="376237"/>
                        </a:cubicBezTo>
                        <a:cubicBezTo>
                          <a:pt x="1431714" y="382531"/>
                          <a:pt x="1430337" y="388937"/>
                          <a:pt x="1428750" y="395287"/>
                        </a:cubicBezTo>
                        <a:cubicBezTo>
                          <a:pt x="1427162" y="419100"/>
                          <a:pt x="1426623" y="443005"/>
                          <a:pt x="1423987" y="466725"/>
                        </a:cubicBezTo>
                        <a:cubicBezTo>
                          <a:pt x="1422518" y="479950"/>
                          <a:pt x="1413062" y="490583"/>
                          <a:pt x="1404937" y="500062"/>
                        </a:cubicBezTo>
                        <a:cubicBezTo>
                          <a:pt x="1400554" y="505176"/>
                          <a:pt x="1395085" y="509281"/>
                          <a:pt x="1390650" y="514350"/>
                        </a:cubicBezTo>
                        <a:cubicBezTo>
                          <a:pt x="1383956" y="522000"/>
                          <a:pt x="1377950" y="530225"/>
                          <a:pt x="1371600" y="538162"/>
                        </a:cubicBezTo>
                        <a:cubicBezTo>
                          <a:pt x="1362491" y="565488"/>
                          <a:pt x="1373360" y="539981"/>
                          <a:pt x="1352550" y="566737"/>
                        </a:cubicBezTo>
                        <a:cubicBezTo>
                          <a:pt x="1345522" y="575773"/>
                          <a:pt x="1337120" y="584452"/>
                          <a:pt x="1333500" y="595312"/>
                        </a:cubicBezTo>
                        <a:cubicBezTo>
                          <a:pt x="1328726" y="609632"/>
                          <a:pt x="1329470" y="611577"/>
                          <a:pt x="1319212" y="623887"/>
                        </a:cubicBezTo>
                        <a:cubicBezTo>
                          <a:pt x="1308154" y="637157"/>
                          <a:pt x="1299894" y="641948"/>
                          <a:pt x="1285875" y="652462"/>
                        </a:cubicBezTo>
                        <a:lnTo>
                          <a:pt x="1266825" y="681037"/>
                        </a:lnTo>
                        <a:cubicBezTo>
                          <a:pt x="1263650" y="685800"/>
                          <a:pt x="1262063" y="692150"/>
                          <a:pt x="1257300" y="695325"/>
                        </a:cubicBezTo>
                        <a:lnTo>
                          <a:pt x="1243012" y="704850"/>
                        </a:lnTo>
                        <a:cubicBezTo>
                          <a:pt x="1239837" y="714375"/>
                          <a:pt x="1234596" y="723446"/>
                          <a:pt x="1233487" y="733425"/>
                        </a:cubicBezTo>
                        <a:cubicBezTo>
                          <a:pt x="1231900" y="747712"/>
                          <a:pt x="1231088" y="762107"/>
                          <a:pt x="1228725" y="776287"/>
                        </a:cubicBezTo>
                        <a:cubicBezTo>
                          <a:pt x="1227900" y="781239"/>
                          <a:pt x="1227176" y="786718"/>
                          <a:pt x="1223962" y="790575"/>
                        </a:cubicBezTo>
                        <a:cubicBezTo>
                          <a:pt x="1218881" y="796673"/>
                          <a:pt x="1210812" y="799552"/>
                          <a:pt x="1204912" y="804862"/>
                        </a:cubicBezTo>
                        <a:cubicBezTo>
                          <a:pt x="1194899" y="813873"/>
                          <a:pt x="1187545" y="825965"/>
                          <a:pt x="1176337" y="833437"/>
                        </a:cubicBezTo>
                        <a:cubicBezTo>
                          <a:pt x="1142654" y="855893"/>
                          <a:pt x="1184369" y="827701"/>
                          <a:pt x="1143000" y="857250"/>
                        </a:cubicBezTo>
                        <a:cubicBezTo>
                          <a:pt x="1138342" y="860577"/>
                          <a:pt x="1133109" y="863111"/>
                          <a:pt x="1128712" y="866775"/>
                        </a:cubicBezTo>
                        <a:cubicBezTo>
                          <a:pt x="1123538" y="871087"/>
                          <a:pt x="1120312" y="877791"/>
                          <a:pt x="1114425" y="881062"/>
                        </a:cubicBezTo>
                        <a:cubicBezTo>
                          <a:pt x="1105648" y="885938"/>
                          <a:pt x="1094830" y="886097"/>
                          <a:pt x="1085850" y="890587"/>
                        </a:cubicBezTo>
                        <a:cubicBezTo>
                          <a:pt x="1062310" y="902357"/>
                          <a:pt x="1073535" y="897867"/>
                          <a:pt x="1052512" y="904875"/>
                        </a:cubicBezTo>
                        <a:cubicBezTo>
                          <a:pt x="1049337" y="909637"/>
                          <a:pt x="1047034" y="915115"/>
                          <a:pt x="1042987" y="919162"/>
                        </a:cubicBezTo>
                        <a:cubicBezTo>
                          <a:pt x="1038940" y="923209"/>
                          <a:pt x="1032276" y="924218"/>
                          <a:pt x="1028700" y="928687"/>
                        </a:cubicBezTo>
                        <a:cubicBezTo>
                          <a:pt x="1010228" y="951777"/>
                          <a:pt x="1040820" y="937348"/>
                          <a:pt x="1009650" y="947737"/>
                        </a:cubicBezTo>
                        <a:cubicBezTo>
                          <a:pt x="1000619" y="953758"/>
                          <a:pt x="972102" y="972006"/>
                          <a:pt x="962025" y="981075"/>
                        </a:cubicBezTo>
                        <a:cubicBezTo>
                          <a:pt x="952013" y="990086"/>
                          <a:pt x="942975" y="1000125"/>
                          <a:pt x="933450" y="1009650"/>
                        </a:cubicBezTo>
                        <a:lnTo>
                          <a:pt x="904875" y="1038225"/>
                        </a:lnTo>
                        <a:cubicBezTo>
                          <a:pt x="900112" y="1044575"/>
                          <a:pt x="895201" y="1050816"/>
                          <a:pt x="890587" y="1057275"/>
                        </a:cubicBezTo>
                        <a:cubicBezTo>
                          <a:pt x="887260" y="1061932"/>
                          <a:pt x="885109" y="1067515"/>
                          <a:pt x="881062" y="1071562"/>
                        </a:cubicBezTo>
                        <a:cubicBezTo>
                          <a:pt x="877015" y="1075609"/>
                          <a:pt x="871537" y="1077912"/>
                          <a:pt x="866775" y="1081087"/>
                        </a:cubicBezTo>
                        <a:cubicBezTo>
                          <a:pt x="841378" y="1119184"/>
                          <a:pt x="845343" y="1092994"/>
                          <a:pt x="842962" y="1104900"/>
                        </a:cubicBezTo>
                        <a:cubicBezTo>
                          <a:pt x="839787" y="1117600"/>
                          <a:pt x="836381" y="1130244"/>
                          <a:pt x="833437" y="1143000"/>
                        </a:cubicBezTo>
                        <a:cubicBezTo>
                          <a:pt x="831617" y="1150887"/>
                          <a:pt x="830805" y="1159003"/>
                          <a:pt x="828675" y="1166812"/>
                        </a:cubicBezTo>
                        <a:cubicBezTo>
                          <a:pt x="826033" y="1176498"/>
                          <a:pt x="826250" y="1188287"/>
                          <a:pt x="819150" y="1195387"/>
                        </a:cubicBezTo>
                        <a:cubicBezTo>
                          <a:pt x="814387" y="1200150"/>
                          <a:pt x="810179" y="1205540"/>
                          <a:pt x="804862" y="1209675"/>
                        </a:cubicBezTo>
                        <a:cubicBezTo>
                          <a:pt x="795826" y="1216703"/>
                          <a:pt x="785812" y="1222375"/>
                          <a:pt x="776287" y="1228725"/>
                        </a:cubicBezTo>
                        <a:cubicBezTo>
                          <a:pt x="771525" y="1231900"/>
                          <a:pt x="766047" y="1234203"/>
                          <a:pt x="762000" y="1238250"/>
                        </a:cubicBezTo>
                        <a:lnTo>
                          <a:pt x="747712" y="1252537"/>
                        </a:lnTo>
                        <a:cubicBezTo>
                          <a:pt x="743610" y="1289456"/>
                          <a:pt x="754397" y="1292058"/>
                          <a:pt x="728662" y="1304925"/>
                        </a:cubicBezTo>
                        <a:cubicBezTo>
                          <a:pt x="724172" y="1307170"/>
                          <a:pt x="719137" y="1308100"/>
                          <a:pt x="714375" y="1309687"/>
                        </a:cubicBezTo>
                        <a:cubicBezTo>
                          <a:pt x="709612" y="1314450"/>
                          <a:pt x="704399" y="1318801"/>
                          <a:pt x="700087" y="1323975"/>
                        </a:cubicBezTo>
                        <a:cubicBezTo>
                          <a:pt x="696423" y="1328372"/>
                          <a:pt x="694609" y="1334215"/>
                          <a:pt x="690562" y="1338262"/>
                        </a:cubicBezTo>
                        <a:cubicBezTo>
                          <a:pt x="653098" y="1375726"/>
                          <a:pt x="701001" y="1315259"/>
                          <a:pt x="661987" y="1362075"/>
                        </a:cubicBezTo>
                        <a:cubicBezTo>
                          <a:pt x="658323" y="1366472"/>
                          <a:pt x="656126" y="1371965"/>
                          <a:pt x="652462" y="1376362"/>
                        </a:cubicBezTo>
                        <a:cubicBezTo>
                          <a:pt x="641001" y="1390116"/>
                          <a:pt x="637938" y="1390808"/>
                          <a:pt x="623887" y="1400175"/>
                        </a:cubicBezTo>
                        <a:cubicBezTo>
                          <a:pt x="622300" y="1404937"/>
                          <a:pt x="621563" y="1410074"/>
                          <a:pt x="619125" y="1414462"/>
                        </a:cubicBezTo>
                        <a:cubicBezTo>
                          <a:pt x="613566" y="1424469"/>
                          <a:pt x="600075" y="1443037"/>
                          <a:pt x="600075" y="1443037"/>
                        </a:cubicBezTo>
                        <a:cubicBezTo>
                          <a:pt x="598487" y="1452562"/>
                          <a:pt x="600178" y="1463271"/>
                          <a:pt x="595312" y="1471612"/>
                        </a:cubicBezTo>
                        <a:cubicBezTo>
                          <a:pt x="590401" y="1480030"/>
                          <a:pt x="560261" y="1507290"/>
                          <a:pt x="547687" y="1514475"/>
                        </a:cubicBezTo>
                        <a:cubicBezTo>
                          <a:pt x="543329" y="1516966"/>
                          <a:pt x="538162" y="1517650"/>
                          <a:pt x="533400" y="1519237"/>
                        </a:cubicBezTo>
                        <a:cubicBezTo>
                          <a:pt x="508003" y="1557334"/>
                          <a:pt x="541335" y="1511303"/>
                          <a:pt x="509587" y="1543050"/>
                        </a:cubicBezTo>
                        <a:cubicBezTo>
                          <a:pt x="477834" y="1574802"/>
                          <a:pt x="523878" y="1541459"/>
                          <a:pt x="485775" y="1566862"/>
                        </a:cubicBezTo>
                        <a:cubicBezTo>
                          <a:pt x="475005" y="1583018"/>
                          <a:pt x="472203" y="1577103"/>
                          <a:pt x="481012" y="1585912"/>
                        </a:cubicBezTo>
                        <a:cubicBezTo>
                          <a:pt x="457363" y="1621387"/>
                          <a:pt x="487758" y="1577817"/>
                          <a:pt x="457200" y="1614487"/>
                        </a:cubicBezTo>
                        <a:cubicBezTo>
                          <a:pt x="453536" y="1618884"/>
                          <a:pt x="452145" y="1625199"/>
                          <a:pt x="447675" y="1628775"/>
                        </a:cubicBezTo>
                        <a:cubicBezTo>
                          <a:pt x="443755" y="1631911"/>
                          <a:pt x="438150" y="1631950"/>
                          <a:pt x="433387" y="1633537"/>
                        </a:cubicBezTo>
                        <a:cubicBezTo>
                          <a:pt x="427037" y="1638300"/>
                          <a:pt x="418544" y="1641094"/>
                          <a:pt x="414337" y="1647825"/>
                        </a:cubicBezTo>
                        <a:cubicBezTo>
                          <a:pt x="387015" y="1691541"/>
                          <a:pt x="431469" y="1657041"/>
                          <a:pt x="395287" y="1681162"/>
                        </a:cubicBezTo>
                        <a:cubicBezTo>
                          <a:pt x="392112" y="1685925"/>
                          <a:pt x="390232" y="1691874"/>
                          <a:pt x="385762" y="1695450"/>
                        </a:cubicBezTo>
                        <a:cubicBezTo>
                          <a:pt x="381842" y="1698586"/>
                          <a:pt x="376397" y="1699228"/>
                          <a:pt x="371475" y="1700212"/>
                        </a:cubicBezTo>
                        <a:cubicBezTo>
                          <a:pt x="360467" y="1702414"/>
                          <a:pt x="349250" y="1703387"/>
                          <a:pt x="338137" y="1704975"/>
                        </a:cubicBezTo>
                        <a:cubicBezTo>
                          <a:pt x="333375" y="1706562"/>
                          <a:pt x="327770" y="1706601"/>
                          <a:pt x="323850" y="1709737"/>
                        </a:cubicBezTo>
                        <a:cubicBezTo>
                          <a:pt x="319380" y="1713313"/>
                          <a:pt x="318372" y="1719978"/>
                          <a:pt x="314325" y="1724025"/>
                        </a:cubicBezTo>
                        <a:cubicBezTo>
                          <a:pt x="310278" y="1728072"/>
                          <a:pt x="304800" y="1730375"/>
                          <a:pt x="300037" y="1733550"/>
                        </a:cubicBezTo>
                        <a:cubicBezTo>
                          <a:pt x="296862" y="1738312"/>
                          <a:pt x="292099" y="1742281"/>
                          <a:pt x="290512" y="1747837"/>
                        </a:cubicBezTo>
                        <a:cubicBezTo>
                          <a:pt x="285750" y="1752600"/>
                          <a:pt x="281829" y="1758389"/>
                          <a:pt x="276225" y="1762125"/>
                        </a:cubicBezTo>
                        <a:cubicBezTo>
                          <a:pt x="272048" y="1764910"/>
                          <a:pt x="265857" y="1763751"/>
                          <a:pt x="261937" y="1766887"/>
                        </a:cubicBezTo>
                        <a:cubicBezTo>
                          <a:pt x="257467" y="1770463"/>
                          <a:pt x="256720" y="1777406"/>
                          <a:pt x="252412" y="1781175"/>
                        </a:cubicBezTo>
                        <a:cubicBezTo>
                          <a:pt x="229731" y="1801021"/>
                          <a:pt x="228459" y="1799070"/>
                          <a:pt x="204787" y="1804987"/>
                        </a:cubicBezTo>
                        <a:cubicBezTo>
                          <a:pt x="202927" y="1810567"/>
                          <a:pt x="192745" y="1845604"/>
                          <a:pt x="185737" y="1852612"/>
                        </a:cubicBezTo>
                        <a:cubicBezTo>
                          <a:pt x="183451" y="1854898"/>
                          <a:pt x="152576" y="1862087"/>
                          <a:pt x="152400" y="1862137"/>
                        </a:cubicBezTo>
                        <a:cubicBezTo>
                          <a:pt x="147573" y="1863516"/>
                          <a:pt x="142602" y="1864655"/>
                          <a:pt x="138112" y="1866900"/>
                        </a:cubicBezTo>
                        <a:cubicBezTo>
                          <a:pt x="124853" y="1873530"/>
                          <a:pt x="120069" y="1880181"/>
                          <a:pt x="109537" y="1890712"/>
                        </a:cubicBezTo>
                        <a:cubicBezTo>
                          <a:pt x="107950" y="1895475"/>
                          <a:pt x="105864" y="1900099"/>
                          <a:pt x="104775" y="1905000"/>
                        </a:cubicBezTo>
                        <a:cubicBezTo>
                          <a:pt x="102680" y="1914426"/>
                          <a:pt x="104803" y="1925191"/>
                          <a:pt x="100012" y="1933575"/>
                        </a:cubicBezTo>
                        <a:cubicBezTo>
                          <a:pt x="97521" y="1937933"/>
                          <a:pt x="90487" y="1936750"/>
                          <a:pt x="85725" y="1938337"/>
                        </a:cubicBezTo>
                        <a:cubicBezTo>
                          <a:pt x="80962" y="1943100"/>
                          <a:pt x="75173" y="1947021"/>
                          <a:pt x="71437" y="1952625"/>
                        </a:cubicBezTo>
                        <a:cubicBezTo>
                          <a:pt x="68652" y="1956802"/>
                          <a:pt x="70225" y="1963362"/>
                          <a:pt x="66675" y="1966912"/>
                        </a:cubicBezTo>
                        <a:cubicBezTo>
                          <a:pt x="58580" y="1975007"/>
                          <a:pt x="48960" y="1982342"/>
                          <a:pt x="38100" y="1985962"/>
                        </a:cubicBezTo>
                        <a:cubicBezTo>
                          <a:pt x="6157" y="1996610"/>
                          <a:pt x="18505" y="1990996"/>
                          <a:pt x="0" y="2000250"/>
                        </a:cubicBezTo>
                        <a:lnTo>
                          <a:pt x="0" y="1995487"/>
                        </a:lnTo>
                        <a:lnTo>
                          <a:pt x="0" y="1995487"/>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sp>
              <p:nvSpPr>
                <p:cNvPr id="35" name="34 Forma libre"/>
                <p:cNvSpPr/>
                <p:nvPr/>
              </p:nvSpPr>
              <p:spPr>
                <a:xfrm>
                  <a:off x="3534770" y="3575713"/>
                  <a:ext cx="1269242" cy="1453615"/>
                </a:xfrm>
                <a:custGeom>
                  <a:avLst/>
                  <a:gdLst>
                    <a:gd name="connsiteX0" fmla="*/ 1009934 w 1269242"/>
                    <a:gd name="connsiteY0" fmla="*/ 272956 h 1453615"/>
                    <a:gd name="connsiteX1" fmla="*/ 928048 w 1269242"/>
                    <a:gd name="connsiteY1" fmla="*/ 327547 h 1453615"/>
                    <a:gd name="connsiteX2" fmla="*/ 832514 w 1269242"/>
                    <a:gd name="connsiteY2" fmla="*/ 382138 h 1453615"/>
                    <a:gd name="connsiteX3" fmla="*/ 777923 w 1269242"/>
                    <a:gd name="connsiteY3" fmla="*/ 395786 h 1453615"/>
                    <a:gd name="connsiteX4" fmla="*/ 736979 w 1269242"/>
                    <a:gd name="connsiteY4" fmla="*/ 409433 h 1453615"/>
                    <a:gd name="connsiteX5" fmla="*/ 696036 w 1269242"/>
                    <a:gd name="connsiteY5" fmla="*/ 436729 h 1453615"/>
                    <a:gd name="connsiteX6" fmla="*/ 573206 w 1269242"/>
                    <a:gd name="connsiteY6" fmla="*/ 382138 h 1453615"/>
                    <a:gd name="connsiteX7" fmla="*/ 559558 w 1269242"/>
                    <a:gd name="connsiteY7" fmla="*/ 341194 h 1453615"/>
                    <a:gd name="connsiteX8" fmla="*/ 477672 w 1269242"/>
                    <a:gd name="connsiteY8" fmla="*/ 259308 h 1453615"/>
                    <a:gd name="connsiteX9" fmla="*/ 436729 w 1269242"/>
                    <a:gd name="connsiteY9" fmla="*/ 218365 h 1453615"/>
                    <a:gd name="connsiteX10" fmla="*/ 409433 w 1269242"/>
                    <a:gd name="connsiteY10" fmla="*/ 177421 h 1453615"/>
                    <a:gd name="connsiteX11" fmla="*/ 395785 w 1269242"/>
                    <a:gd name="connsiteY11" fmla="*/ 136478 h 1453615"/>
                    <a:gd name="connsiteX12" fmla="*/ 354842 w 1269242"/>
                    <a:gd name="connsiteY12" fmla="*/ 109183 h 1453615"/>
                    <a:gd name="connsiteX13" fmla="*/ 341194 w 1269242"/>
                    <a:gd name="connsiteY13" fmla="*/ 68239 h 1453615"/>
                    <a:gd name="connsiteX14" fmla="*/ 259308 w 1269242"/>
                    <a:gd name="connsiteY14" fmla="*/ 0 h 1453615"/>
                    <a:gd name="connsiteX15" fmla="*/ 245660 w 1269242"/>
                    <a:gd name="connsiteY15" fmla="*/ 81887 h 1453615"/>
                    <a:gd name="connsiteX16" fmla="*/ 204717 w 1269242"/>
                    <a:gd name="connsiteY16" fmla="*/ 95535 h 1453615"/>
                    <a:gd name="connsiteX17" fmla="*/ 109182 w 1269242"/>
                    <a:gd name="connsiteY17" fmla="*/ 81887 h 1453615"/>
                    <a:gd name="connsiteX18" fmla="*/ 13648 w 1269242"/>
                    <a:gd name="connsiteY18" fmla="*/ 68239 h 1453615"/>
                    <a:gd name="connsiteX19" fmla="*/ 0 w 1269242"/>
                    <a:gd name="connsiteY19" fmla="*/ 109183 h 1453615"/>
                    <a:gd name="connsiteX20" fmla="*/ 13648 w 1269242"/>
                    <a:gd name="connsiteY20" fmla="*/ 191069 h 1453615"/>
                    <a:gd name="connsiteX21" fmla="*/ 54591 w 1269242"/>
                    <a:gd name="connsiteY21" fmla="*/ 218365 h 1453615"/>
                    <a:gd name="connsiteX22" fmla="*/ 232012 w 1269242"/>
                    <a:gd name="connsiteY22" fmla="*/ 245660 h 1453615"/>
                    <a:gd name="connsiteX23" fmla="*/ 272955 w 1269242"/>
                    <a:gd name="connsiteY23" fmla="*/ 272956 h 1453615"/>
                    <a:gd name="connsiteX24" fmla="*/ 286603 w 1269242"/>
                    <a:gd name="connsiteY24" fmla="*/ 313899 h 1453615"/>
                    <a:gd name="connsiteX25" fmla="*/ 300251 w 1269242"/>
                    <a:gd name="connsiteY25" fmla="*/ 532263 h 1453615"/>
                    <a:gd name="connsiteX26" fmla="*/ 327546 w 1269242"/>
                    <a:gd name="connsiteY26" fmla="*/ 573206 h 1453615"/>
                    <a:gd name="connsiteX27" fmla="*/ 409433 w 1269242"/>
                    <a:gd name="connsiteY27" fmla="*/ 627797 h 1453615"/>
                    <a:gd name="connsiteX28" fmla="*/ 450376 w 1269242"/>
                    <a:gd name="connsiteY28" fmla="*/ 709684 h 1453615"/>
                    <a:gd name="connsiteX29" fmla="*/ 464024 w 1269242"/>
                    <a:gd name="connsiteY29" fmla="*/ 818866 h 1453615"/>
                    <a:gd name="connsiteX30" fmla="*/ 504967 w 1269242"/>
                    <a:gd name="connsiteY30" fmla="*/ 832514 h 1453615"/>
                    <a:gd name="connsiteX31" fmla="*/ 586854 w 1269242"/>
                    <a:gd name="connsiteY31" fmla="*/ 887105 h 1453615"/>
                    <a:gd name="connsiteX32" fmla="*/ 614149 w 1269242"/>
                    <a:gd name="connsiteY32" fmla="*/ 928048 h 1453615"/>
                    <a:gd name="connsiteX33" fmla="*/ 655093 w 1269242"/>
                    <a:gd name="connsiteY33" fmla="*/ 941696 h 1453615"/>
                    <a:gd name="connsiteX34" fmla="*/ 736979 w 1269242"/>
                    <a:gd name="connsiteY34" fmla="*/ 982639 h 1453615"/>
                    <a:gd name="connsiteX35" fmla="*/ 791570 w 1269242"/>
                    <a:gd name="connsiteY35" fmla="*/ 1064526 h 1453615"/>
                    <a:gd name="connsiteX36" fmla="*/ 805218 w 1269242"/>
                    <a:gd name="connsiteY36" fmla="*/ 1105469 h 1453615"/>
                    <a:gd name="connsiteX37" fmla="*/ 859809 w 1269242"/>
                    <a:gd name="connsiteY37" fmla="*/ 1187356 h 1453615"/>
                    <a:gd name="connsiteX38" fmla="*/ 887105 w 1269242"/>
                    <a:gd name="connsiteY38" fmla="*/ 1228299 h 1453615"/>
                    <a:gd name="connsiteX39" fmla="*/ 900752 w 1269242"/>
                    <a:gd name="connsiteY39" fmla="*/ 1405720 h 1453615"/>
                    <a:gd name="connsiteX40" fmla="*/ 941696 w 1269242"/>
                    <a:gd name="connsiteY40" fmla="*/ 1446663 h 1453615"/>
                    <a:gd name="connsiteX41" fmla="*/ 1078173 w 1269242"/>
                    <a:gd name="connsiteY41" fmla="*/ 1433015 h 1453615"/>
                    <a:gd name="connsiteX42" fmla="*/ 1119117 w 1269242"/>
                    <a:gd name="connsiteY42" fmla="*/ 1405720 h 1453615"/>
                    <a:gd name="connsiteX43" fmla="*/ 1146412 w 1269242"/>
                    <a:gd name="connsiteY43" fmla="*/ 1310186 h 1453615"/>
                    <a:gd name="connsiteX44" fmla="*/ 1228299 w 1269242"/>
                    <a:gd name="connsiteY44" fmla="*/ 1269242 h 1453615"/>
                    <a:gd name="connsiteX45" fmla="*/ 1269242 w 1269242"/>
                    <a:gd name="connsiteY45" fmla="*/ 1241947 h 1453615"/>
                    <a:gd name="connsiteX46" fmla="*/ 1255594 w 1269242"/>
                    <a:gd name="connsiteY46" fmla="*/ 1201003 h 1453615"/>
                    <a:gd name="connsiteX47" fmla="*/ 1214651 w 1269242"/>
                    <a:gd name="connsiteY47" fmla="*/ 1187356 h 1453615"/>
                    <a:gd name="connsiteX48" fmla="*/ 1050878 w 1269242"/>
                    <a:gd name="connsiteY48" fmla="*/ 1173708 h 1453615"/>
                    <a:gd name="connsiteX49" fmla="*/ 996287 w 1269242"/>
                    <a:gd name="connsiteY49" fmla="*/ 1160060 h 1453615"/>
                    <a:gd name="connsiteX50" fmla="*/ 941696 w 1269242"/>
                    <a:gd name="connsiteY50" fmla="*/ 1078174 h 1453615"/>
                    <a:gd name="connsiteX51" fmla="*/ 955343 w 1269242"/>
                    <a:gd name="connsiteY51" fmla="*/ 1009935 h 1453615"/>
                    <a:gd name="connsiteX52" fmla="*/ 982639 w 1269242"/>
                    <a:gd name="connsiteY52" fmla="*/ 723332 h 1453615"/>
                    <a:gd name="connsiteX53" fmla="*/ 1064526 w 1269242"/>
                    <a:gd name="connsiteY53" fmla="*/ 655093 h 1453615"/>
                    <a:gd name="connsiteX54" fmla="*/ 1091821 w 1269242"/>
                    <a:gd name="connsiteY54" fmla="*/ 614150 h 1453615"/>
                    <a:gd name="connsiteX55" fmla="*/ 1119117 w 1269242"/>
                    <a:gd name="connsiteY55" fmla="*/ 532263 h 1453615"/>
                    <a:gd name="connsiteX56" fmla="*/ 1105469 w 1269242"/>
                    <a:gd name="connsiteY56" fmla="*/ 395786 h 1453615"/>
                    <a:gd name="connsiteX57" fmla="*/ 1064526 w 1269242"/>
                    <a:gd name="connsiteY57" fmla="*/ 368490 h 1453615"/>
                    <a:gd name="connsiteX58" fmla="*/ 1009934 w 1269242"/>
                    <a:gd name="connsiteY58" fmla="*/ 272956 h 14536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1269242" h="1453615">
                      <a:moveTo>
                        <a:pt x="1009934" y="272956"/>
                      </a:moveTo>
                      <a:cubicBezTo>
                        <a:pt x="987188" y="266132"/>
                        <a:pt x="1007051" y="288045"/>
                        <a:pt x="928048" y="327547"/>
                      </a:cubicBezTo>
                      <a:cubicBezTo>
                        <a:pt x="848859" y="367142"/>
                        <a:pt x="928218" y="346248"/>
                        <a:pt x="832514" y="382138"/>
                      </a:cubicBezTo>
                      <a:cubicBezTo>
                        <a:pt x="814951" y="388724"/>
                        <a:pt x="795958" y="390633"/>
                        <a:pt x="777923" y="395786"/>
                      </a:cubicBezTo>
                      <a:cubicBezTo>
                        <a:pt x="764090" y="399738"/>
                        <a:pt x="750627" y="404884"/>
                        <a:pt x="736979" y="409433"/>
                      </a:cubicBezTo>
                      <a:cubicBezTo>
                        <a:pt x="723331" y="418532"/>
                        <a:pt x="712338" y="434918"/>
                        <a:pt x="696036" y="436729"/>
                      </a:cubicBezTo>
                      <a:cubicBezTo>
                        <a:pt x="620342" y="445140"/>
                        <a:pt x="616118" y="425050"/>
                        <a:pt x="573206" y="382138"/>
                      </a:cubicBezTo>
                      <a:cubicBezTo>
                        <a:pt x="568657" y="368490"/>
                        <a:pt x="568390" y="352550"/>
                        <a:pt x="559558" y="341194"/>
                      </a:cubicBezTo>
                      <a:cubicBezTo>
                        <a:pt x="535859" y="310724"/>
                        <a:pt x="504967" y="286603"/>
                        <a:pt x="477672" y="259308"/>
                      </a:cubicBezTo>
                      <a:cubicBezTo>
                        <a:pt x="464024" y="245660"/>
                        <a:pt x="447435" y="234424"/>
                        <a:pt x="436729" y="218365"/>
                      </a:cubicBezTo>
                      <a:cubicBezTo>
                        <a:pt x="427630" y="204717"/>
                        <a:pt x="416769" y="192092"/>
                        <a:pt x="409433" y="177421"/>
                      </a:cubicBezTo>
                      <a:cubicBezTo>
                        <a:pt x="402999" y="164554"/>
                        <a:pt x="404772" y="147711"/>
                        <a:pt x="395785" y="136478"/>
                      </a:cubicBezTo>
                      <a:cubicBezTo>
                        <a:pt x="385538" y="123670"/>
                        <a:pt x="368490" y="118281"/>
                        <a:pt x="354842" y="109183"/>
                      </a:cubicBezTo>
                      <a:cubicBezTo>
                        <a:pt x="350293" y="95535"/>
                        <a:pt x="349174" y="80209"/>
                        <a:pt x="341194" y="68239"/>
                      </a:cubicBezTo>
                      <a:cubicBezTo>
                        <a:pt x="320178" y="36715"/>
                        <a:pt x="289518" y="20141"/>
                        <a:pt x="259308" y="0"/>
                      </a:cubicBezTo>
                      <a:cubicBezTo>
                        <a:pt x="254759" y="27296"/>
                        <a:pt x="259389" y="57861"/>
                        <a:pt x="245660" y="81887"/>
                      </a:cubicBezTo>
                      <a:cubicBezTo>
                        <a:pt x="238523" y="94378"/>
                        <a:pt x="219103" y="95535"/>
                        <a:pt x="204717" y="95535"/>
                      </a:cubicBezTo>
                      <a:cubicBezTo>
                        <a:pt x="172549" y="95535"/>
                        <a:pt x="141027" y="86436"/>
                        <a:pt x="109182" y="81887"/>
                      </a:cubicBezTo>
                      <a:cubicBezTo>
                        <a:pt x="75752" y="59600"/>
                        <a:pt x="57713" y="32986"/>
                        <a:pt x="13648" y="68239"/>
                      </a:cubicBezTo>
                      <a:cubicBezTo>
                        <a:pt x="2414" y="77226"/>
                        <a:pt x="4549" y="95535"/>
                        <a:pt x="0" y="109183"/>
                      </a:cubicBezTo>
                      <a:cubicBezTo>
                        <a:pt x="4549" y="136478"/>
                        <a:pt x="1273" y="166319"/>
                        <a:pt x="13648" y="191069"/>
                      </a:cubicBezTo>
                      <a:cubicBezTo>
                        <a:pt x="20983" y="205740"/>
                        <a:pt x="39920" y="211030"/>
                        <a:pt x="54591" y="218365"/>
                      </a:cubicBezTo>
                      <a:cubicBezTo>
                        <a:pt x="103772" y="242956"/>
                        <a:pt x="192884" y="241747"/>
                        <a:pt x="232012" y="245660"/>
                      </a:cubicBezTo>
                      <a:cubicBezTo>
                        <a:pt x="245660" y="254759"/>
                        <a:pt x="262708" y="260148"/>
                        <a:pt x="272955" y="272956"/>
                      </a:cubicBezTo>
                      <a:cubicBezTo>
                        <a:pt x="281942" y="284190"/>
                        <a:pt x="285097" y="299592"/>
                        <a:pt x="286603" y="313899"/>
                      </a:cubicBezTo>
                      <a:cubicBezTo>
                        <a:pt x="294238" y="386428"/>
                        <a:pt x="288877" y="460225"/>
                        <a:pt x="300251" y="532263"/>
                      </a:cubicBezTo>
                      <a:cubicBezTo>
                        <a:pt x="302809" y="548465"/>
                        <a:pt x="317045" y="560605"/>
                        <a:pt x="327546" y="573206"/>
                      </a:cubicBezTo>
                      <a:cubicBezTo>
                        <a:pt x="366866" y="620391"/>
                        <a:pt x="358971" y="610977"/>
                        <a:pt x="409433" y="627797"/>
                      </a:cubicBezTo>
                      <a:cubicBezTo>
                        <a:pt x="431288" y="660579"/>
                        <a:pt x="443313" y="670836"/>
                        <a:pt x="450376" y="709684"/>
                      </a:cubicBezTo>
                      <a:cubicBezTo>
                        <a:pt x="456937" y="745770"/>
                        <a:pt x="449128" y="785350"/>
                        <a:pt x="464024" y="818866"/>
                      </a:cubicBezTo>
                      <a:cubicBezTo>
                        <a:pt x="469867" y="832012"/>
                        <a:pt x="492391" y="825528"/>
                        <a:pt x="504967" y="832514"/>
                      </a:cubicBezTo>
                      <a:cubicBezTo>
                        <a:pt x="533644" y="848446"/>
                        <a:pt x="586854" y="887105"/>
                        <a:pt x="586854" y="887105"/>
                      </a:cubicBezTo>
                      <a:cubicBezTo>
                        <a:pt x="595952" y="900753"/>
                        <a:pt x="601341" y="917802"/>
                        <a:pt x="614149" y="928048"/>
                      </a:cubicBezTo>
                      <a:cubicBezTo>
                        <a:pt x="625383" y="937035"/>
                        <a:pt x="642226" y="935262"/>
                        <a:pt x="655093" y="941696"/>
                      </a:cubicBezTo>
                      <a:cubicBezTo>
                        <a:pt x="760923" y="994610"/>
                        <a:pt x="634064" y="948333"/>
                        <a:pt x="736979" y="982639"/>
                      </a:cubicBezTo>
                      <a:cubicBezTo>
                        <a:pt x="755176" y="1009935"/>
                        <a:pt x="781196" y="1033404"/>
                        <a:pt x="791570" y="1064526"/>
                      </a:cubicBezTo>
                      <a:cubicBezTo>
                        <a:pt x="796119" y="1078174"/>
                        <a:pt x="798232" y="1092893"/>
                        <a:pt x="805218" y="1105469"/>
                      </a:cubicBezTo>
                      <a:cubicBezTo>
                        <a:pt x="821150" y="1134146"/>
                        <a:pt x="841612" y="1160060"/>
                        <a:pt x="859809" y="1187356"/>
                      </a:cubicBezTo>
                      <a:lnTo>
                        <a:pt x="887105" y="1228299"/>
                      </a:lnTo>
                      <a:cubicBezTo>
                        <a:pt x="891654" y="1287439"/>
                        <a:pt x="886366" y="1348176"/>
                        <a:pt x="900752" y="1405720"/>
                      </a:cubicBezTo>
                      <a:cubicBezTo>
                        <a:pt x="905433" y="1424445"/>
                        <a:pt x="922619" y="1443728"/>
                        <a:pt x="941696" y="1446663"/>
                      </a:cubicBezTo>
                      <a:cubicBezTo>
                        <a:pt x="986884" y="1453615"/>
                        <a:pt x="1032681" y="1437564"/>
                        <a:pt x="1078173" y="1433015"/>
                      </a:cubicBezTo>
                      <a:cubicBezTo>
                        <a:pt x="1091821" y="1423917"/>
                        <a:pt x="1108870" y="1418528"/>
                        <a:pt x="1119117" y="1405720"/>
                      </a:cubicBezTo>
                      <a:cubicBezTo>
                        <a:pt x="1133065" y="1388285"/>
                        <a:pt x="1136615" y="1324881"/>
                        <a:pt x="1146412" y="1310186"/>
                      </a:cubicBezTo>
                      <a:cubicBezTo>
                        <a:pt x="1165969" y="1280851"/>
                        <a:pt x="1201050" y="1282866"/>
                        <a:pt x="1228299" y="1269242"/>
                      </a:cubicBezTo>
                      <a:cubicBezTo>
                        <a:pt x="1242970" y="1261907"/>
                        <a:pt x="1255594" y="1251045"/>
                        <a:pt x="1269242" y="1241947"/>
                      </a:cubicBezTo>
                      <a:cubicBezTo>
                        <a:pt x="1264693" y="1228299"/>
                        <a:pt x="1265767" y="1211176"/>
                        <a:pt x="1255594" y="1201003"/>
                      </a:cubicBezTo>
                      <a:cubicBezTo>
                        <a:pt x="1245422" y="1190831"/>
                        <a:pt x="1228911" y="1189257"/>
                        <a:pt x="1214651" y="1187356"/>
                      </a:cubicBezTo>
                      <a:cubicBezTo>
                        <a:pt x="1160351" y="1180116"/>
                        <a:pt x="1105469" y="1178257"/>
                        <a:pt x="1050878" y="1173708"/>
                      </a:cubicBezTo>
                      <a:cubicBezTo>
                        <a:pt x="1032681" y="1169159"/>
                        <a:pt x="1010403" y="1172412"/>
                        <a:pt x="996287" y="1160060"/>
                      </a:cubicBezTo>
                      <a:cubicBezTo>
                        <a:pt x="971599" y="1138458"/>
                        <a:pt x="941696" y="1078174"/>
                        <a:pt x="941696" y="1078174"/>
                      </a:cubicBezTo>
                      <a:cubicBezTo>
                        <a:pt x="946245" y="1055428"/>
                        <a:pt x="952684" y="1032979"/>
                        <a:pt x="955343" y="1009935"/>
                      </a:cubicBezTo>
                      <a:cubicBezTo>
                        <a:pt x="966343" y="914601"/>
                        <a:pt x="914781" y="791191"/>
                        <a:pt x="982639" y="723332"/>
                      </a:cubicBezTo>
                      <a:cubicBezTo>
                        <a:pt x="1035180" y="670789"/>
                        <a:pt x="1007522" y="693094"/>
                        <a:pt x="1064526" y="655093"/>
                      </a:cubicBezTo>
                      <a:cubicBezTo>
                        <a:pt x="1073624" y="641445"/>
                        <a:pt x="1085159" y="629139"/>
                        <a:pt x="1091821" y="614150"/>
                      </a:cubicBezTo>
                      <a:cubicBezTo>
                        <a:pt x="1103506" y="587858"/>
                        <a:pt x="1119117" y="532263"/>
                        <a:pt x="1119117" y="532263"/>
                      </a:cubicBezTo>
                      <a:cubicBezTo>
                        <a:pt x="1114568" y="486771"/>
                        <a:pt x="1119927" y="439159"/>
                        <a:pt x="1105469" y="395786"/>
                      </a:cubicBezTo>
                      <a:cubicBezTo>
                        <a:pt x="1100282" y="380225"/>
                        <a:pt x="1075327" y="380834"/>
                        <a:pt x="1064526" y="368490"/>
                      </a:cubicBezTo>
                      <a:cubicBezTo>
                        <a:pt x="1007411" y="303215"/>
                        <a:pt x="1032680" y="279780"/>
                        <a:pt x="1009934" y="272956"/>
                      </a:cubicBezTo>
                      <a:close/>
                    </a:path>
                  </a:pathLst>
                </a:custGeom>
                <a:solidFill>
                  <a:srgbClr val="92D050">
                    <a:alpha val="45098"/>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nvGrpSpPr>
                <p:cNvPr id="51370" name="39 Grupo"/>
                <p:cNvGrpSpPr>
                  <a:grpSpLocks/>
                </p:cNvGrpSpPr>
                <p:nvPr/>
              </p:nvGrpSpPr>
              <p:grpSpPr bwMode="auto">
                <a:xfrm>
                  <a:off x="2096239" y="1021307"/>
                  <a:ext cx="1208952" cy="952043"/>
                  <a:chOff x="2096239" y="1021307"/>
                  <a:chExt cx="1208952" cy="952043"/>
                </a:xfrm>
              </p:grpSpPr>
              <p:sp>
                <p:nvSpPr>
                  <p:cNvPr id="36" name="35 Forma libre"/>
                  <p:cNvSpPr/>
                  <p:nvPr/>
                </p:nvSpPr>
                <p:spPr>
                  <a:xfrm>
                    <a:off x="2934791" y="1021307"/>
                    <a:ext cx="370400" cy="461959"/>
                  </a:xfrm>
                  <a:custGeom>
                    <a:avLst/>
                    <a:gdLst>
                      <a:gd name="connsiteX0" fmla="*/ 272433 w 370400"/>
                      <a:gd name="connsiteY0" fmla="*/ 2275 h 461959"/>
                      <a:gd name="connsiteX1" fmla="*/ 135955 w 370400"/>
                      <a:gd name="connsiteY1" fmla="*/ 15923 h 461959"/>
                      <a:gd name="connsiteX2" fmla="*/ 95012 w 370400"/>
                      <a:gd name="connsiteY2" fmla="*/ 56866 h 461959"/>
                      <a:gd name="connsiteX3" fmla="*/ 26773 w 370400"/>
                      <a:gd name="connsiteY3" fmla="*/ 138753 h 461959"/>
                      <a:gd name="connsiteX4" fmla="*/ 26773 w 370400"/>
                      <a:gd name="connsiteY4" fmla="*/ 275230 h 461959"/>
                      <a:gd name="connsiteX5" fmla="*/ 40421 w 370400"/>
                      <a:gd name="connsiteY5" fmla="*/ 425356 h 461959"/>
                      <a:gd name="connsiteX6" fmla="*/ 81364 w 370400"/>
                      <a:gd name="connsiteY6" fmla="*/ 439003 h 461959"/>
                      <a:gd name="connsiteX7" fmla="*/ 340672 w 370400"/>
                      <a:gd name="connsiteY7" fmla="*/ 425356 h 461959"/>
                      <a:gd name="connsiteX8" fmla="*/ 286081 w 370400"/>
                      <a:gd name="connsiteY8" fmla="*/ 343469 h 461959"/>
                      <a:gd name="connsiteX9" fmla="*/ 258785 w 370400"/>
                      <a:gd name="connsiteY9" fmla="*/ 302526 h 461959"/>
                      <a:gd name="connsiteX10" fmla="*/ 272433 w 370400"/>
                      <a:gd name="connsiteY10" fmla="*/ 247935 h 461959"/>
                      <a:gd name="connsiteX11" fmla="*/ 286081 w 370400"/>
                      <a:gd name="connsiteY11" fmla="*/ 206992 h 461959"/>
                      <a:gd name="connsiteX12" fmla="*/ 258785 w 370400"/>
                      <a:gd name="connsiteY12" fmla="*/ 166048 h 461959"/>
                      <a:gd name="connsiteX13" fmla="*/ 245137 w 370400"/>
                      <a:gd name="connsiteY13" fmla="*/ 125105 h 461959"/>
                      <a:gd name="connsiteX14" fmla="*/ 258785 w 370400"/>
                      <a:gd name="connsiteY14" fmla="*/ 70514 h 461959"/>
                      <a:gd name="connsiteX15" fmla="*/ 272433 w 370400"/>
                      <a:gd name="connsiteY15" fmla="*/ 29571 h 461959"/>
                      <a:gd name="connsiteX16" fmla="*/ 272433 w 370400"/>
                      <a:gd name="connsiteY16" fmla="*/ 2275 h 461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70400" h="461959">
                        <a:moveTo>
                          <a:pt x="272433" y="2275"/>
                        </a:moveTo>
                        <a:cubicBezTo>
                          <a:pt x="249687" y="0"/>
                          <a:pt x="179653" y="2478"/>
                          <a:pt x="135955" y="15923"/>
                        </a:cubicBezTo>
                        <a:cubicBezTo>
                          <a:pt x="117508" y="21599"/>
                          <a:pt x="107368" y="42039"/>
                          <a:pt x="95012" y="56866"/>
                        </a:cubicBezTo>
                        <a:cubicBezTo>
                          <a:pt x="0" y="170879"/>
                          <a:pt x="146397" y="19126"/>
                          <a:pt x="26773" y="138753"/>
                        </a:cubicBezTo>
                        <a:cubicBezTo>
                          <a:pt x="1783" y="213720"/>
                          <a:pt x="13704" y="157613"/>
                          <a:pt x="26773" y="275230"/>
                        </a:cubicBezTo>
                        <a:cubicBezTo>
                          <a:pt x="32322" y="325171"/>
                          <a:pt x="24531" y="377686"/>
                          <a:pt x="40421" y="425356"/>
                        </a:cubicBezTo>
                        <a:cubicBezTo>
                          <a:pt x="44970" y="439004"/>
                          <a:pt x="67716" y="434454"/>
                          <a:pt x="81364" y="439003"/>
                        </a:cubicBezTo>
                        <a:cubicBezTo>
                          <a:pt x="167800" y="434454"/>
                          <a:pt x="262237" y="461959"/>
                          <a:pt x="340672" y="425356"/>
                        </a:cubicBezTo>
                        <a:cubicBezTo>
                          <a:pt x="370400" y="411483"/>
                          <a:pt x="304278" y="370765"/>
                          <a:pt x="286081" y="343469"/>
                        </a:cubicBezTo>
                        <a:lnTo>
                          <a:pt x="258785" y="302526"/>
                        </a:lnTo>
                        <a:cubicBezTo>
                          <a:pt x="263334" y="284329"/>
                          <a:pt x="267280" y="265970"/>
                          <a:pt x="272433" y="247935"/>
                        </a:cubicBezTo>
                        <a:cubicBezTo>
                          <a:pt x="276385" y="234103"/>
                          <a:pt x="288446" y="221182"/>
                          <a:pt x="286081" y="206992"/>
                        </a:cubicBezTo>
                        <a:cubicBezTo>
                          <a:pt x="283384" y="190812"/>
                          <a:pt x="266121" y="180719"/>
                          <a:pt x="258785" y="166048"/>
                        </a:cubicBezTo>
                        <a:cubicBezTo>
                          <a:pt x="252351" y="153181"/>
                          <a:pt x="249686" y="138753"/>
                          <a:pt x="245137" y="125105"/>
                        </a:cubicBezTo>
                        <a:cubicBezTo>
                          <a:pt x="249686" y="106908"/>
                          <a:pt x="253632" y="88549"/>
                          <a:pt x="258785" y="70514"/>
                        </a:cubicBezTo>
                        <a:cubicBezTo>
                          <a:pt x="262737" y="56682"/>
                          <a:pt x="272433" y="43957"/>
                          <a:pt x="272433" y="29571"/>
                        </a:cubicBezTo>
                        <a:cubicBezTo>
                          <a:pt x="272433" y="15185"/>
                          <a:pt x="295179" y="4550"/>
                          <a:pt x="272433" y="2275"/>
                        </a:cubicBezTo>
                        <a:close/>
                      </a:path>
                    </a:pathLst>
                  </a:custGeom>
                  <a:solidFill>
                    <a:srgbClr val="00B050">
                      <a:alpha val="56078"/>
                    </a:srgbClr>
                  </a:solidFill>
                  <a:ln>
                    <a:solidFill>
                      <a:srgbClr val="00B050">
                        <a:alpha val="56078"/>
                      </a:srgb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37" name="36 Forma libre"/>
                  <p:cNvSpPr/>
                  <p:nvPr/>
                </p:nvSpPr>
                <p:spPr>
                  <a:xfrm>
                    <a:off x="2096239" y="1132764"/>
                    <a:ext cx="455892" cy="840586"/>
                  </a:xfrm>
                  <a:custGeom>
                    <a:avLst/>
                    <a:gdLst>
                      <a:gd name="connsiteX0" fmla="*/ 196585 w 455892"/>
                      <a:gd name="connsiteY0" fmla="*/ 218364 h 840586"/>
                      <a:gd name="connsiteX1" fmla="*/ 182937 w 455892"/>
                      <a:gd name="connsiteY1" fmla="*/ 259308 h 840586"/>
                      <a:gd name="connsiteX2" fmla="*/ 169289 w 455892"/>
                      <a:gd name="connsiteY2" fmla="*/ 327546 h 840586"/>
                      <a:gd name="connsiteX3" fmla="*/ 141994 w 455892"/>
                      <a:gd name="connsiteY3" fmla="*/ 368490 h 840586"/>
                      <a:gd name="connsiteX4" fmla="*/ 87403 w 455892"/>
                      <a:gd name="connsiteY4" fmla="*/ 491320 h 840586"/>
                      <a:gd name="connsiteX5" fmla="*/ 46460 w 455892"/>
                      <a:gd name="connsiteY5" fmla="*/ 532263 h 840586"/>
                      <a:gd name="connsiteX6" fmla="*/ 46460 w 455892"/>
                      <a:gd name="connsiteY6" fmla="*/ 818866 h 840586"/>
                      <a:gd name="connsiteX7" fmla="*/ 114698 w 455892"/>
                      <a:gd name="connsiteY7" fmla="*/ 805218 h 840586"/>
                      <a:gd name="connsiteX8" fmla="*/ 182937 w 455892"/>
                      <a:gd name="connsiteY8" fmla="*/ 696036 h 840586"/>
                      <a:gd name="connsiteX9" fmla="*/ 210233 w 455892"/>
                      <a:gd name="connsiteY9" fmla="*/ 655093 h 840586"/>
                      <a:gd name="connsiteX10" fmla="*/ 223880 w 455892"/>
                      <a:gd name="connsiteY10" fmla="*/ 614149 h 840586"/>
                      <a:gd name="connsiteX11" fmla="*/ 346710 w 455892"/>
                      <a:gd name="connsiteY11" fmla="*/ 504967 h 840586"/>
                      <a:gd name="connsiteX12" fmla="*/ 414949 w 455892"/>
                      <a:gd name="connsiteY12" fmla="*/ 423081 h 840586"/>
                      <a:gd name="connsiteX13" fmla="*/ 455892 w 455892"/>
                      <a:gd name="connsiteY13" fmla="*/ 382137 h 840586"/>
                      <a:gd name="connsiteX14" fmla="*/ 428597 w 455892"/>
                      <a:gd name="connsiteY14" fmla="*/ 300251 h 840586"/>
                      <a:gd name="connsiteX15" fmla="*/ 414949 w 455892"/>
                      <a:gd name="connsiteY15" fmla="*/ 218364 h 840586"/>
                      <a:gd name="connsiteX16" fmla="*/ 387654 w 455892"/>
                      <a:gd name="connsiteY16" fmla="*/ 177421 h 840586"/>
                      <a:gd name="connsiteX17" fmla="*/ 374006 w 455892"/>
                      <a:gd name="connsiteY17" fmla="*/ 136478 h 840586"/>
                      <a:gd name="connsiteX18" fmla="*/ 374006 w 455892"/>
                      <a:gd name="connsiteY18" fmla="*/ 27296 h 840586"/>
                      <a:gd name="connsiteX19" fmla="*/ 333062 w 455892"/>
                      <a:gd name="connsiteY19" fmla="*/ 0 h 840586"/>
                      <a:gd name="connsiteX20" fmla="*/ 292119 w 455892"/>
                      <a:gd name="connsiteY20" fmla="*/ 13648 h 840586"/>
                      <a:gd name="connsiteX21" fmla="*/ 237528 w 455892"/>
                      <a:gd name="connsiteY21" fmla="*/ 27296 h 840586"/>
                      <a:gd name="connsiteX22" fmla="*/ 196585 w 455892"/>
                      <a:gd name="connsiteY22" fmla="*/ 54591 h 840586"/>
                      <a:gd name="connsiteX23" fmla="*/ 169289 w 455892"/>
                      <a:gd name="connsiteY23" fmla="*/ 95535 h 840586"/>
                      <a:gd name="connsiteX24" fmla="*/ 210233 w 455892"/>
                      <a:gd name="connsiteY24" fmla="*/ 177421 h 840586"/>
                      <a:gd name="connsiteX25" fmla="*/ 196585 w 455892"/>
                      <a:gd name="connsiteY25" fmla="*/ 218364 h 8405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55892" h="840586">
                        <a:moveTo>
                          <a:pt x="196585" y="218364"/>
                        </a:moveTo>
                        <a:cubicBezTo>
                          <a:pt x="192036" y="232012"/>
                          <a:pt x="186426" y="245351"/>
                          <a:pt x="182937" y="259308"/>
                        </a:cubicBezTo>
                        <a:cubicBezTo>
                          <a:pt x="177311" y="281812"/>
                          <a:pt x="177434" y="305826"/>
                          <a:pt x="169289" y="327546"/>
                        </a:cubicBezTo>
                        <a:cubicBezTo>
                          <a:pt x="163530" y="342904"/>
                          <a:pt x="148656" y="353501"/>
                          <a:pt x="141994" y="368490"/>
                        </a:cubicBezTo>
                        <a:cubicBezTo>
                          <a:pt x="107991" y="444996"/>
                          <a:pt x="131524" y="438374"/>
                          <a:pt x="87403" y="491320"/>
                        </a:cubicBezTo>
                        <a:cubicBezTo>
                          <a:pt x="75047" y="506147"/>
                          <a:pt x="60108" y="518615"/>
                          <a:pt x="46460" y="532263"/>
                        </a:cubicBezTo>
                        <a:cubicBezTo>
                          <a:pt x="21700" y="631301"/>
                          <a:pt x="0" y="694971"/>
                          <a:pt x="46460" y="818866"/>
                        </a:cubicBezTo>
                        <a:cubicBezTo>
                          <a:pt x="54605" y="840586"/>
                          <a:pt x="91952" y="809767"/>
                          <a:pt x="114698" y="805218"/>
                        </a:cubicBezTo>
                        <a:cubicBezTo>
                          <a:pt x="147181" y="707771"/>
                          <a:pt x="118055" y="739292"/>
                          <a:pt x="182937" y="696036"/>
                        </a:cubicBezTo>
                        <a:cubicBezTo>
                          <a:pt x="192036" y="682388"/>
                          <a:pt x="202898" y="669764"/>
                          <a:pt x="210233" y="655093"/>
                        </a:cubicBezTo>
                        <a:cubicBezTo>
                          <a:pt x="216667" y="642226"/>
                          <a:pt x="215048" y="625505"/>
                          <a:pt x="223880" y="614149"/>
                        </a:cubicBezTo>
                        <a:cubicBezTo>
                          <a:pt x="321658" y="488434"/>
                          <a:pt x="271825" y="567371"/>
                          <a:pt x="346710" y="504967"/>
                        </a:cubicBezTo>
                        <a:cubicBezTo>
                          <a:pt x="411958" y="450594"/>
                          <a:pt x="366150" y="481640"/>
                          <a:pt x="414949" y="423081"/>
                        </a:cubicBezTo>
                        <a:cubicBezTo>
                          <a:pt x="427305" y="408253"/>
                          <a:pt x="442244" y="395785"/>
                          <a:pt x="455892" y="382137"/>
                        </a:cubicBezTo>
                        <a:cubicBezTo>
                          <a:pt x="446794" y="354842"/>
                          <a:pt x="433327" y="328631"/>
                          <a:pt x="428597" y="300251"/>
                        </a:cubicBezTo>
                        <a:cubicBezTo>
                          <a:pt x="424048" y="272955"/>
                          <a:pt x="423700" y="244616"/>
                          <a:pt x="414949" y="218364"/>
                        </a:cubicBezTo>
                        <a:cubicBezTo>
                          <a:pt x="409762" y="202803"/>
                          <a:pt x="394989" y="192092"/>
                          <a:pt x="387654" y="177421"/>
                        </a:cubicBezTo>
                        <a:cubicBezTo>
                          <a:pt x="381220" y="164554"/>
                          <a:pt x="378555" y="150126"/>
                          <a:pt x="374006" y="136478"/>
                        </a:cubicBezTo>
                        <a:cubicBezTo>
                          <a:pt x="388001" y="94493"/>
                          <a:pt x="401744" y="75837"/>
                          <a:pt x="374006" y="27296"/>
                        </a:cubicBezTo>
                        <a:cubicBezTo>
                          <a:pt x="365868" y="13054"/>
                          <a:pt x="346710" y="9099"/>
                          <a:pt x="333062" y="0"/>
                        </a:cubicBezTo>
                        <a:cubicBezTo>
                          <a:pt x="319414" y="4549"/>
                          <a:pt x="305951" y="9696"/>
                          <a:pt x="292119" y="13648"/>
                        </a:cubicBezTo>
                        <a:cubicBezTo>
                          <a:pt x="274084" y="18801"/>
                          <a:pt x="254768" y="19907"/>
                          <a:pt x="237528" y="27296"/>
                        </a:cubicBezTo>
                        <a:cubicBezTo>
                          <a:pt x="222452" y="33757"/>
                          <a:pt x="210233" y="45493"/>
                          <a:pt x="196585" y="54591"/>
                        </a:cubicBezTo>
                        <a:cubicBezTo>
                          <a:pt x="187486" y="68239"/>
                          <a:pt x="171986" y="79355"/>
                          <a:pt x="169289" y="95535"/>
                        </a:cubicBezTo>
                        <a:cubicBezTo>
                          <a:pt x="165522" y="118137"/>
                          <a:pt x="200727" y="163163"/>
                          <a:pt x="210233" y="177421"/>
                        </a:cubicBezTo>
                        <a:lnTo>
                          <a:pt x="196585" y="218364"/>
                        </a:lnTo>
                        <a:close/>
                      </a:path>
                    </a:pathLst>
                  </a:custGeom>
                  <a:solidFill>
                    <a:srgbClr val="00B050">
                      <a:alpha val="56078"/>
                    </a:srgbClr>
                  </a:solidFill>
                  <a:ln>
                    <a:solidFill>
                      <a:srgbClr val="00B050">
                        <a:alpha val="56078"/>
                      </a:srgb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sp>
              <p:nvSpPr>
                <p:cNvPr id="39" name="38 Forma libre"/>
                <p:cNvSpPr/>
                <p:nvPr/>
              </p:nvSpPr>
              <p:spPr>
                <a:xfrm>
                  <a:off x="2057220" y="2238233"/>
                  <a:ext cx="331138" cy="245660"/>
                </a:xfrm>
                <a:custGeom>
                  <a:avLst/>
                  <a:gdLst>
                    <a:gd name="connsiteX0" fmla="*/ 58183 w 331138"/>
                    <a:gd name="connsiteY0" fmla="*/ 81886 h 245660"/>
                    <a:gd name="connsiteX1" fmla="*/ 71831 w 331138"/>
                    <a:gd name="connsiteY1" fmla="*/ 177421 h 245660"/>
                    <a:gd name="connsiteX2" fmla="*/ 112774 w 331138"/>
                    <a:gd name="connsiteY2" fmla="*/ 177421 h 245660"/>
                    <a:gd name="connsiteX3" fmla="*/ 126422 w 331138"/>
                    <a:gd name="connsiteY3" fmla="*/ 232012 h 245660"/>
                    <a:gd name="connsiteX4" fmla="*/ 235604 w 331138"/>
                    <a:gd name="connsiteY4" fmla="*/ 245660 h 245660"/>
                    <a:gd name="connsiteX5" fmla="*/ 331138 w 331138"/>
                    <a:gd name="connsiteY5" fmla="*/ 136477 h 245660"/>
                    <a:gd name="connsiteX6" fmla="*/ 317490 w 331138"/>
                    <a:gd name="connsiteY6" fmla="*/ 27295 h 245660"/>
                    <a:gd name="connsiteX7" fmla="*/ 167365 w 331138"/>
                    <a:gd name="connsiteY7" fmla="*/ 0 h 245660"/>
                    <a:gd name="connsiteX8" fmla="*/ 58183 w 331138"/>
                    <a:gd name="connsiteY8" fmla="*/ 81886 h 245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138" h="245660">
                      <a:moveTo>
                        <a:pt x="58183" y="81886"/>
                      </a:moveTo>
                      <a:cubicBezTo>
                        <a:pt x="33521" y="155872"/>
                        <a:pt x="0" y="165449"/>
                        <a:pt x="71831" y="177421"/>
                      </a:cubicBezTo>
                      <a:cubicBezTo>
                        <a:pt x="85293" y="179665"/>
                        <a:pt x="99126" y="177421"/>
                        <a:pt x="112774" y="177421"/>
                      </a:cubicBezTo>
                      <a:lnTo>
                        <a:pt x="126422" y="232012"/>
                      </a:lnTo>
                      <a:lnTo>
                        <a:pt x="235604" y="245660"/>
                      </a:lnTo>
                      <a:lnTo>
                        <a:pt x="331138" y="136477"/>
                      </a:lnTo>
                      <a:lnTo>
                        <a:pt x="317490" y="27295"/>
                      </a:lnTo>
                      <a:lnTo>
                        <a:pt x="167365" y="0"/>
                      </a:lnTo>
                      <a:lnTo>
                        <a:pt x="58183" y="81886"/>
                      </a:lnTo>
                      <a:close/>
                    </a:path>
                  </a:pathLst>
                </a:custGeom>
                <a:solidFill>
                  <a:srgbClr val="FFFF00">
                    <a:alpha val="72157"/>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51330" name="43 Grupo"/>
              <p:cNvGrpSpPr>
                <a:grpSpLocks/>
              </p:cNvGrpSpPr>
              <p:nvPr/>
            </p:nvGrpSpPr>
            <p:grpSpPr bwMode="auto">
              <a:xfrm rot="4052506">
                <a:off x="3515418" y="3078567"/>
                <a:ext cx="357794" cy="45719"/>
                <a:chOff x="-1857420" y="2357430"/>
                <a:chExt cx="857256" cy="142876"/>
              </a:xfrm>
            </p:grpSpPr>
            <p:sp>
              <p:nvSpPr>
                <p:cNvPr id="38" name="37 Rectángulo"/>
                <p:cNvSpPr/>
                <p:nvPr/>
              </p:nvSpPr>
              <p:spPr>
                <a:xfrm>
                  <a:off x="-1853291" y="2340337"/>
                  <a:ext cx="855821" cy="133951"/>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0" name="39 Elipse"/>
                <p:cNvSpPr/>
                <p:nvPr/>
              </p:nvSpPr>
              <p:spPr>
                <a:xfrm>
                  <a:off x="-1808177" y="2289781"/>
                  <a:ext cx="136932" cy="153795"/>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1" name="40 Elipse"/>
                <p:cNvSpPr/>
                <p:nvPr/>
              </p:nvSpPr>
              <p:spPr>
                <a:xfrm>
                  <a:off x="-1599931" y="2325469"/>
                  <a:ext cx="133127" cy="143873"/>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2" name="41 Elipse"/>
                <p:cNvSpPr/>
                <p:nvPr/>
              </p:nvSpPr>
              <p:spPr>
                <a:xfrm>
                  <a:off x="-1418905" y="2350167"/>
                  <a:ext cx="140734" cy="14883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3" name="42 Elipse"/>
                <p:cNvSpPr/>
                <p:nvPr/>
              </p:nvSpPr>
              <p:spPr>
                <a:xfrm>
                  <a:off x="-1261231" y="2252853"/>
                  <a:ext cx="136932" cy="178599"/>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51331" name="44 Grupo"/>
              <p:cNvGrpSpPr>
                <a:grpSpLocks/>
              </p:cNvGrpSpPr>
              <p:nvPr/>
            </p:nvGrpSpPr>
            <p:grpSpPr bwMode="auto">
              <a:xfrm>
                <a:off x="2928926" y="2714620"/>
                <a:ext cx="500066" cy="71438"/>
                <a:chOff x="-1857420" y="2357430"/>
                <a:chExt cx="857256" cy="142876"/>
              </a:xfrm>
            </p:grpSpPr>
            <p:sp>
              <p:nvSpPr>
                <p:cNvPr id="46" name="45 Rectángulo"/>
                <p:cNvSpPr/>
                <p:nvPr/>
              </p:nvSpPr>
              <p:spPr>
                <a:xfrm>
                  <a:off x="-1857439" y="2358452"/>
                  <a:ext cx="857249" cy="142878"/>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7" name="46 Elipse"/>
                <p:cNvSpPr/>
                <p:nvPr/>
              </p:nvSpPr>
              <p:spPr>
                <a:xfrm>
                  <a:off x="-1783961" y="2358452"/>
                  <a:ext cx="141514" cy="14287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8" name="47 Elipse"/>
                <p:cNvSpPr/>
                <p:nvPr/>
              </p:nvSpPr>
              <p:spPr>
                <a:xfrm>
                  <a:off x="-1582575" y="2358452"/>
                  <a:ext cx="138794" cy="14287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9" name="48 Elipse"/>
                <p:cNvSpPr/>
                <p:nvPr/>
              </p:nvSpPr>
              <p:spPr>
                <a:xfrm>
                  <a:off x="-1413847" y="2358452"/>
                  <a:ext cx="144237" cy="14287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50" name="49 Elipse"/>
                <p:cNvSpPr/>
                <p:nvPr/>
              </p:nvSpPr>
              <p:spPr>
                <a:xfrm>
                  <a:off x="-1215182" y="2358452"/>
                  <a:ext cx="141514" cy="14287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51332" name="50 Grupo"/>
              <p:cNvGrpSpPr>
                <a:grpSpLocks/>
              </p:cNvGrpSpPr>
              <p:nvPr/>
            </p:nvGrpSpPr>
            <p:grpSpPr bwMode="auto">
              <a:xfrm rot="-2006049">
                <a:off x="2192851" y="2846472"/>
                <a:ext cx="500066" cy="71438"/>
                <a:chOff x="-1857420" y="2357430"/>
                <a:chExt cx="857256" cy="142876"/>
              </a:xfrm>
            </p:grpSpPr>
            <p:sp>
              <p:nvSpPr>
                <p:cNvPr id="52" name="51 Rectángulo"/>
                <p:cNvSpPr/>
                <p:nvPr/>
              </p:nvSpPr>
              <p:spPr>
                <a:xfrm>
                  <a:off x="-1860356" y="2346447"/>
                  <a:ext cx="859971" cy="149228"/>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53" name="52 Elipse"/>
                <p:cNvSpPr/>
                <p:nvPr/>
              </p:nvSpPr>
              <p:spPr>
                <a:xfrm>
                  <a:off x="-1801578" y="2338858"/>
                  <a:ext cx="141514" cy="14288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54" name="53 Elipse"/>
                <p:cNvSpPr/>
                <p:nvPr/>
              </p:nvSpPr>
              <p:spPr>
                <a:xfrm>
                  <a:off x="-1594526" y="2338134"/>
                  <a:ext cx="138792" cy="14923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55" name="54 Elipse"/>
                <p:cNvSpPr/>
                <p:nvPr/>
              </p:nvSpPr>
              <p:spPr>
                <a:xfrm>
                  <a:off x="-1436707" y="2340465"/>
                  <a:ext cx="146957" cy="14288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56" name="55 Elipse"/>
                <p:cNvSpPr/>
                <p:nvPr/>
              </p:nvSpPr>
              <p:spPr>
                <a:xfrm>
                  <a:off x="-1221845" y="2351688"/>
                  <a:ext cx="141514" cy="14288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51333" name="58 Grupo"/>
              <p:cNvGrpSpPr>
                <a:grpSpLocks/>
              </p:cNvGrpSpPr>
              <p:nvPr/>
            </p:nvGrpSpPr>
            <p:grpSpPr bwMode="auto">
              <a:xfrm>
                <a:off x="2758754" y="2500306"/>
                <a:ext cx="214314" cy="214314"/>
                <a:chOff x="-1928858" y="2143116"/>
                <a:chExt cx="285752" cy="214314"/>
              </a:xfrm>
            </p:grpSpPr>
            <p:sp>
              <p:nvSpPr>
                <p:cNvPr id="57" name="56 Abrir corchete"/>
                <p:cNvSpPr/>
                <p:nvPr/>
              </p:nvSpPr>
              <p:spPr>
                <a:xfrm>
                  <a:off x="-1712561" y="2143623"/>
                  <a:ext cx="69851" cy="214318"/>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58" name="57 Cerrar corchete"/>
                <p:cNvSpPr/>
                <p:nvPr/>
              </p:nvSpPr>
              <p:spPr>
                <a:xfrm>
                  <a:off x="-1928461" y="2143623"/>
                  <a:ext cx="116417" cy="214318"/>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grpSp>
            <p:nvGrpSpPr>
              <p:cNvPr id="51334" name="59 Grupo"/>
              <p:cNvGrpSpPr>
                <a:grpSpLocks/>
              </p:cNvGrpSpPr>
              <p:nvPr/>
            </p:nvGrpSpPr>
            <p:grpSpPr bwMode="auto">
              <a:xfrm>
                <a:off x="1588450" y="2428868"/>
                <a:ext cx="214314" cy="214314"/>
                <a:chOff x="-1928858" y="2143116"/>
                <a:chExt cx="285752" cy="214314"/>
              </a:xfrm>
            </p:grpSpPr>
            <p:sp>
              <p:nvSpPr>
                <p:cNvPr id="61" name="60 Abrir corchete"/>
                <p:cNvSpPr/>
                <p:nvPr/>
              </p:nvSpPr>
              <p:spPr>
                <a:xfrm>
                  <a:off x="-1714255" y="2143623"/>
                  <a:ext cx="71967" cy="214317"/>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62" name="61 Cerrar corchete"/>
                <p:cNvSpPr/>
                <p:nvPr/>
              </p:nvSpPr>
              <p:spPr>
                <a:xfrm>
                  <a:off x="-1934389" y="2143623"/>
                  <a:ext cx="122767" cy="214317"/>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grpSp>
            <p:nvGrpSpPr>
              <p:cNvPr id="51335" name="62 Grupo"/>
              <p:cNvGrpSpPr>
                <a:grpSpLocks/>
              </p:cNvGrpSpPr>
              <p:nvPr/>
            </p:nvGrpSpPr>
            <p:grpSpPr bwMode="auto">
              <a:xfrm>
                <a:off x="2786050" y="1071546"/>
                <a:ext cx="214314" cy="214314"/>
                <a:chOff x="-1928858" y="2143116"/>
                <a:chExt cx="285752" cy="214314"/>
              </a:xfrm>
            </p:grpSpPr>
            <p:sp>
              <p:nvSpPr>
                <p:cNvPr id="64" name="63 Abrir corchete"/>
                <p:cNvSpPr/>
                <p:nvPr/>
              </p:nvSpPr>
              <p:spPr>
                <a:xfrm>
                  <a:off x="-1712971" y="2143603"/>
                  <a:ext cx="69849" cy="214318"/>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65" name="64 Cerrar corchete"/>
                <p:cNvSpPr/>
                <p:nvPr/>
              </p:nvSpPr>
              <p:spPr>
                <a:xfrm>
                  <a:off x="-1928871" y="2143603"/>
                  <a:ext cx="116416" cy="214318"/>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grpSp>
            <p:nvGrpSpPr>
              <p:cNvPr id="51336" name="65 Grupo"/>
              <p:cNvGrpSpPr>
                <a:grpSpLocks/>
              </p:cNvGrpSpPr>
              <p:nvPr/>
            </p:nvGrpSpPr>
            <p:grpSpPr bwMode="auto">
              <a:xfrm>
                <a:off x="2687316" y="1187126"/>
                <a:ext cx="214314" cy="214314"/>
                <a:chOff x="-1928858" y="2143116"/>
                <a:chExt cx="285752" cy="214314"/>
              </a:xfrm>
            </p:grpSpPr>
            <p:sp>
              <p:nvSpPr>
                <p:cNvPr id="67" name="66 Abrir corchete"/>
                <p:cNvSpPr/>
                <p:nvPr/>
              </p:nvSpPr>
              <p:spPr>
                <a:xfrm>
                  <a:off x="-1716793" y="2142325"/>
                  <a:ext cx="71967" cy="214318"/>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68" name="67 Cerrar corchete"/>
                <p:cNvSpPr/>
                <p:nvPr/>
              </p:nvSpPr>
              <p:spPr>
                <a:xfrm>
                  <a:off x="-1928459" y="2142325"/>
                  <a:ext cx="118533" cy="214318"/>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grpSp>
        <p:grpSp>
          <p:nvGrpSpPr>
            <p:cNvPr id="51214" name="85 Grupo"/>
            <p:cNvGrpSpPr>
              <a:grpSpLocks/>
            </p:cNvGrpSpPr>
            <p:nvPr/>
          </p:nvGrpSpPr>
          <p:grpSpPr bwMode="auto">
            <a:xfrm>
              <a:off x="1555844" y="982639"/>
              <a:ext cx="3236222" cy="5459104"/>
              <a:chOff x="1555844" y="982639"/>
              <a:chExt cx="3236222" cy="5459104"/>
            </a:xfrm>
          </p:grpSpPr>
          <p:sp>
            <p:nvSpPr>
              <p:cNvPr id="70" name="69 Forma libre"/>
              <p:cNvSpPr/>
              <p:nvPr/>
            </p:nvSpPr>
            <p:spPr>
              <a:xfrm>
                <a:off x="2161632" y="1105469"/>
                <a:ext cx="158487" cy="291130"/>
              </a:xfrm>
              <a:custGeom>
                <a:avLst/>
                <a:gdLst>
                  <a:gd name="connsiteX0" fmla="*/ 158487 w 158487"/>
                  <a:gd name="connsiteY0" fmla="*/ 0 h 291130"/>
                  <a:gd name="connsiteX1" fmla="*/ 117544 w 158487"/>
                  <a:gd name="connsiteY1" fmla="*/ 13647 h 291130"/>
                  <a:gd name="connsiteX2" fmla="*/ 62953 w 158487"/>
                  <a:gd name="connsiteY2" fmla="*/ 27295 h 291130"/>
                  <a:gd name="connsiteX3" fmla="*/ 22010 w 158487"/>
                  <a:gd name="connsiteY3" fmla="*/ 54591 h 291130"/>
                  <a:gd name="connsiteX4" fmla="*/ 8362 w 158487"/>
                  <a:gd name="connsiteY4" fmla="*/ 95534 h 291130"/>
                  <a:gd name="connsiteX5" fmla="*/ 90249 w 158487"/>
                  <a:gd name="connsiteY5" fmla="*/ 150125 h 291130"/>
                  <a:gd name="connsiteX6" fmla="*/ 62953 w 158487"/>
                  <a:gd name="connsiteY6" fmla="*/ 286603 h 2911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8487" h="291130">
                    <a:moveTo>
                      <a:pt x="158487" y="0"/>
                    </a:moveTo>
                    <a:cubicBezTo>
                      <a:pt x="144839" y="4549"/>
                      <a:pt x="131376" y="9695"/>
                      <a:pt x="117544" y="13647"/>
                    </a:cubicBezTo>
                    <a:cubicBezTo>
                      <a:pt x="99509" y="18800"/>
                      <a:pt x="80193" y="19906"/>
                      <a:pt x="62953" y="27295"/>
                    </a:cubicBezTo>
                    <a:cubicBezTo>
                      <a:pt x="47877" y="33756"/>
                      <a:pt x="35658" y="45492"/>
                      <a:pt x="22010" y="54591"/>
                    </a:cubicBezTo>
                    <a:cubicBezTo>
                      <a:pt x="17461" y="68239"/>
                      <a:pt x="0" y="83828"/>
                      <a:pt x="8362" y="95534"/>
                    </a:cubicBezTo>
                    <a:cubicBezTo>
                      <a:pt x="27430" y="122229"/>
                      <a:pt x="90249" y="150125"/>
                      <a:pt x="90249" y="150125"/>
                    </a:cubicBezTo>
                    <a:cubicBezTo>
                      <a:pt x="76148" y="291130"/>
                      <a:pt x="122321" y="286603"/>
                      <a:pt x="62953" y="286603"/>
                    </a:cubicBezTo>
                  </a:path>
                </a:pathLst>
              </a:custGeom>
              <a:solidFill>
                <a:schemeClr val="accent1"/>
              </a:solidFill>
              <a:scene3d>
                <a:camera prst="orthographicFront"/>
                <a:lightRig rig="threePt" dir="t"/>
              </a:scene3d>
              <a:sp3d>
                <a:bevelT w="152400" h="50800" prst="softRound"/>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71" name="70 Forma libre"/>
              <p:cNvSpPr/>
              <p:nvPr/>
            </p:nvSpPr>
            <p:spPr>
              <a:xfrm>
                <a:off x="2074460" y="1078173"/>
                <a:ext cx="484104" cy="873457"/>
              </a:xfrm>
              <a:custGeom>
                <a:avLst/>
                <a:gdLst>
                  <a:gd name="connsiteX0" fmla="*/ 395785 w 484104"/>
                  <a:gd name="connsiteY0" fmla="*/ 40943 h 873457"/>
                  <a:gd name="connsiteX1" fmla="*/ 354841 w 484104"/>
                  <a:gd name="connsiteY1" fmla="*/ 27296 h 873457"/>
                  <a:gd name="connsiteX2" fmla="*/ 122830 w 484104"/>
                  <a:gd name="connsiteY2" fmla="*/ 0 h 873457"/>
                  <a:gd name="connsiteX3" fmla="*/ 27295 w 484104"/>
                  <a:gd name="connsiteY3" fmla="*/ 40943 h 873457"/>
                  <a:gd name="connsiteX4" fmla="*/ 13647 w 484104"/>
                  <a:gd name="connsiteY4" fmla="*/ 81887 h 873457"/>
                  <a:gd name="connsiteX5" fmla="*/ 0 w 484104"/>
                  <a:gd name="connsiteY5" fmla="*/ 586854 h 873457"/>
                  <a:gd name="connsiteX6" fmla="*/ 13647 w 484104"/>
                  <a:gd name="connsiteY6" fmla="*/ 791570 h 873457"/>
                  <a:gd name="connsiteX7" fmla="*/ 27295 w 484104"/>
                  <a:gd name="connsiteY7" fmla="*/ 832514 h 873457"/>
                  <a:gd name="connsiteX8" fmla="*/ 109182 w 484104"/>
                  <a:gd name="connsiteY8" fmla="*/ 873457 h 873457"/>
                  <a:gd name="connsiteX9" fmla="*/ 150125 w 484104"/>
                  <a:gd name="connsiteY9" fmla="*/ 859809 h 873457"/>
                  <a:gd name="connsiteX10" fmla="*/ 232012 w 484104"/>
                  <a:gd name="connsiteY10" fmla="*/ 791570 h 873457"/>
                  <a:gd name="connsiteX11" fmla="*/ 259307 w 484104"/>
                  <a:gd name="connsiteY11" fmla="*/ 709684 h 873457"/>
                  <a:gd name="connsiteX12" fmla="*/ 313898 w 484104"/>
                  <a:gd name="connsiteY12" fmla="*/ 627797 h 873457"/>
                  <a:gd name="connsiteX13" fmla="*/ 354841 w 484104"/>
                  <a:gd name="connsiteY13" fmla="*/ 586854 h 873457"/>
                  <a:gd name="connsiteX14" fmla="*/ 423080 w 484104"/>
                  <a:gd name="connsiteY14" fmla="*/ 532263 h 873457"/>
                  <a:gd name="connsiteX15" fmla="*/ 477671 w 484104"/>
                  <a:gd name="connsiteY15" fmla="*/ 450376 h 873457"/>
                  <a:gd name="connsiteX16" fmla="*/ 464024 w 484104"/>
                  <a:gd name="connsiteY16" fmla="*/ 382137 h 873457"/>
                  <a:gd name="connsiteX17" fmla="*/ 395785 w 484104"/>
                  <a:gd name="connsiteY17" fmla="*/ 300251 h 873457"/>
                  <a:gd name="connsiteX18" fmla="*/ 368489 w 484104"/>
                  <a:gd name="connsiteY18" fmla="*/ 204717 h 873457"/>
                  <a:gd name="connsiteX19" fmla="*/ 354841 w 484104"/>
                  <a:gd name="connsiteY19" fmla="*/ 122830 h 873457"/>
                  <a:gd name="connsiteX20" fmla="*/ 395785 w 484104"/>
                  <a:gd name="connsiteY20" fmla="*/ 40943 h 873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84104" h="873457">
                    <a:moveTo>
                      <a:pt x="395785" y="40943"/>
                    </a:moveTo>
                    <a:cubicBezTo>
                      <a:pt x="395785" y="25021"/>
                      <a:pt x="368995" y="29869"/>
                      <a:pt x="354841" y="27296"/>
                    </a:cubicBezTo>
                    <a:cubicBezTo>
                      <a:pt x="325363" y="21937"/>
                      <a:pt x="146678" y="2650"/>
                      <a:pt x="122830" y="0"/>
                    </a:cubicBezTo>
                    <a:cubicBezTo>
                      <a:pt x="90050" y="8195"/>
                      <a:pt x="50857" y="11491"/>
                      <a:pt x="27295" y="40943"/>
                    </a:cubicBezTo>
                    <a:cubicBezTo>
                      <a:pt x="18308" y="52177"/>
                      <a:pt x="18196" y="68239"/>
                      <a:pt x="13647" y="81887"/>
                    </a:cubicBezTo>
                    <a:cubicBezTo>
                      <a:pt x="9098" y="250209"/>
                      <a:pt x="0" y="418470"/>
                      <a:pt x="0" y="586854"/>
                    </a:cubicBezTo>
                    <a:cubicBezTo>
                      <a:pt x="0" y="655244"/>
                      <a:pt x="6095" y="723598"/>
                      <a:pt x="13647" y="791570"/>
                    </a:cubicBezTo>
                    <a:cubicBezTo>
                      <a:pt x="15236" y="805868"/>
                      <a:pt x="18308" y="821280"/>
                      <a:pt x="27295" y="832514"/>
                    </a:cubicBezTo>
                    <a:cubicBezTo>
                      <a:pt x="46535" y="856564"/>
                      <a:pt x="82212" y="864467"/>
                      <a:pt x="109182" y="873457"/>
                    </a:cubicBezTo>
                    <a:cubicBezTo>
                      <a:pt x="122830" y="868908"/>
                      <a:pt x="137258" y="866243"/>
                      <a:pt x="150125" y="859809"/>
                    </a:cubicBezTo>
                    <a:cubicBezTo>
                      <a:pt x="188128" y="840808"/>
                      <a:pt x="201828" y="821754"/>
                      <a:pt x="232012" y="791570"/>
                    </a:cubicBezTo>
                    <a:cubicBezTo>
                      <a:pt x="241110" y="764275"/>
                      <a:pt x="243347" y="733624"/>
                      <a:pt x="259307" y="709684"/>
                    </a:cubicBezTo>
                    <a:cubicBezTo>
                      <a:pt x="277504" y="682388"/>
                      <a:pt x="290701" y="650994"/>
                      <a:pt x="313898" y="627797"/>
                    </a:cubicBezTo>
                    <a:cubicBezTo>
                      <a:pt x="327546" y="614149"/>
                      <a:pt x="342485" y="601681"/>
                      <a:pt x="354841" y="586854"/>
                    </a:cubicBezTo>
                    <a:cubicBezTo>
                      <a:pt x="402327" y="529871"/>
                      <a:pt x="355867" y="554668"/>
                      <a:pt x="423080" y="532263"/>
                    </a:cubicBezTo>
                    <a:cubicBezTo>
                      <a:pt x="441277" y="504967"/>
                      <a:pt x="484104" y="482544"/>
                      <a:pt x="477671" y="450376"/>
                    </a:cubicBezTo>
                    <a:cubicBezTo>
                      <a:pt x="473122" y="427630"/>
                      <a:pt x="472169" y="403857"/>
                      <a:pt x="464024" y="382137"/>
                    </a:cubicBezTo>
                    <a:cubicBezTo>
                      <a:pt x="452624" y="351738"/>
                      <a:pt x="417023" y="321489"/>
                      <a:pt x="395785" y="300251"/>
                    </a:cubicBezTo>
                    <a:cubicBezTo>
                      <a:pt x="382777" y="261228"/>
                      <a:pt x="377058" y="247559"/>
                      <a:pt x="368489" y="204717"/>
                    </a:cubicBezTo>
                    <a:cubicBezTo>
                      <a:pt x="363062" y="177582"/>
                      <a:pt x="356813" y="150432"/>
                      <a:pt x="354841" y="122830"/>
                    </a:cubicBezTo>
                    <a:cubicBezTo>
                      <a:pt x="352248" y="86528"/>
                      <a:pt x="395785" y="56865"/>
                      <a:pt x="395785" y="40943"/>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2" name="71 Forma libre"/>
              <p:cNvSpPr/>
              <p:nvPr/>
            </p:nvSpPr>
            <p:spPr>
              <a:xfrm>
                <a:off x="2126809" y="2150307"/>
                <a:ext cx="316399" cy="319938"/>
              </a:xfrm>
              <a:custGeom>
                <a:avLst/>
                <a:gdLst>
                  <a:gd name="connsiteX0" fmla="*/ 247901 w 316399"/>
                  <a:gd name="connsiteY0" fmla="*/ 60630 h 319938"/>
                  <a:gd name="connsiteX1" fmla="*/ 152367 w 316399"/>
                  <a:gd name="connsiteY1" fmla="*/ 6039 h 319938"/>
                  <a:gd name="connsiteX2" fmla="*/ 111424 w 316399"/>
                  <a:gd name="connsiteY2" fmla="*/ 19687 h 319938"/>
                  <a:gd name="connsiteX3" fmla="*/ 29537 w 316399"/>
                  <a:gd name="connsiteY3" fmla="*/ 101574 h 319938"/>
                  <a:gd name="connsiteX4" fmla="*/ 2242 w 316399"/>
                  <a:gd name="connsiteY4" fmla="*/ 142517 h 319938"/>
                  <a:gd name="connsiteX5" fmla="*/ 15890 w 316399"/>
                  <a:gd name="connsiteY5" fmla="*/ 292642 h 319938"/>
                  <a:gd name="connsiteX6" fmla="*/ 56833 w 316399"/>
                  <a:gd name="connsiteY6" fmla="*/ 306290 h 319938"/>
                  <a:gd name="connsiteX7" fmla="*/ 166015 w 316399"/>
                  <a:gd name="connsiteY7" fmla="*/ 319938 h 319938"/>
                  <a:gd name="connsiteX8" fmla="*/ 247901 w 316399"/>
                  <a:gd name="connsiteY8" fmla="*/ 306290 h 319938"/>
                  <a:gd name="connsiteX9" fmla="*/ 275197 w 316399"/>
                  <a:gd name="connsiteY9" fmla="*/ 142517 h 319938"/>
                  <a:gd name="connsiteX10" fmla="*/ 234254 w 316399"/>
                  <a:gd name="connsiteY10" fmla="*/ 101574 h 319938"/>
                  <a:gd name="connsiteX11" fmla="*/ 247901 w 316399"/>
                  <a:gd name="connsiteY11" fmla="*/ 60630 h 3199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399" h="319938">
                    <a:moveTo>
                      <a:pt x="247901" y="60630"/>
                    </a:moveTo>
                    <a:cubicBezTo>
                      <a:pt x="234253" y="44708"/>
                      <a:pt x="174403" y="9187"/>
                      <a:pt x="152367" y="6039"/>
                    </a:cubicBezTo>
                    <a:cubicBezTo>
                      <a:pt x="138126" y="4004"/>
                      <a:pt x="125072" y="15138"/>
                      <a:pt x="111424" y="19687"/>
                    </a:cubicBezTo>
                    <a:cubicBezTo>
                      <a:pt x="47094" y="116180"/>
                      <a:pt x="131110" y="0"/>
                      <a:pt x="29537" y="101574"/>
                    </a:cubicBezTo>
                    <a:cubicBezTo>
                      <a:pt x="17939" y="113172"/>
                      <a:pt x="11340" y="128869"/>
                      <a:pt x="2242" y="142517"/>
                    </a:cubicBezTo>
                    <a:cubicBezTo>
                      <a:pt x="6791" y="192559"/>
                      <a:pt x="0" y="244973"/>
                      <a:pt x="15890" y="292642"/>
                    </a:cubicBezTo>
                    <a:cubicBezTo>
                      <a:pt x="20439" y="306290"/>
                      <a:pt x="42679" y="303717"/>
                      <a:pt x="56833" y="306290"/>
                    </a:cubicBezTo>
                    <a:cubicBezTo>
                      <a:pt x="92919" y="312851"/>
                      <a:pt x="129621" y="315389"/>
                      <a:pt x="166015" y="319938"/>
                    </a:cubicBezTo>
                    <a:cubicBezTo>
                      <a:pt x="193310" y="315389"/>
                      <a:pt x="222614" y="317529"/>
                      <a:pt x="247901" y="306290"/>
                    </a:cubicBezTo>
                    <a:cubicBezTo>
                      <a:pt x="316399" y="275847"/>
                      <a:pt x="294341" y="199948"/>
                      <a:pt x="275197" y="142517"/>
                    </a:cubicBezTo>
                    <a:cubicBezTo>
                      <a:pt x="269094" y="124207"/>
                      <a:pt x="247902" y="115222"/>
                      <a:pt x="234254" y="101574"/>
                    </a:cubicBezTo>
                    <a:cubicBezTo>
                      <a:pt x="219167" y="56314"/>
                      <a:pt x="261549" y="76553"/>
                      <a:pt x="247901" y="60630"/>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3" name="72 Forma libre"/>
              <p:cNvSpPr/>
              <p:nvPr/>
            </p:nvSpPr>
            <p:spPr>
              <a:xfrm>
                <a:off x="2617137" y="2346128"/>
                <a:ext cx="325909" cy="267576"/>
              </a:xfrm>
              <a:custGeom>
                <a:avLst/>
                <a:gdLst>
                  <a:gd name="connsiteX0" fmla="*/ 71472 w 325909"/>
                  <a:gd name="connsiteY0" fmla="*/ 28582 h 267576"/>
                  <a:gd name="connsiteX1" fmla="*/ 126063 w 325909"/>
                  <a:gd name="connsiteY1" fmla="*/ 14935 h 267576"/>
                  <a:gd name="connsiteX2" fmla="*/ 276188 w 325909"/>
                  <a:gd name="connsiteY2" fmla="*/ 42230 h 267576"/>
                  <a:gd name="connsiteX3" fmla="*/ 289836 w 325909"/>
                  <a:gd name="connsiteY3" fmla="*/ 233299 h 267576"/>
                  <a:gd name="connsiteX4" fmla="*/ 248893 w 325909"/>
                  <a:gd name="connsiteY4" fmla="*/ 246947 h 267576"/>
                  <a:gd name="connsiteX5" fmla="*/ 57824 w 325909"/>
                  <a:gd name="connsiteY5" fmla="*/ 192356 h 267576"/>
                  <a:gd name="connsiteX6" fmla="*/ 30529 w 325909"/>
                  <a:gd name="connsiteY6" fmla="*/ 151412 h 267576"/>
                  <a:gd name="connsiteX7" fmla="*/ 112415 w 325909"/>
                  <a:gd name="connsiteY7" fmla="*/ 1287 h 267576"/>
                  <a:gd name="connsiteX8" fmla="*/ 139711 w 325909"/>
                  <a:gd name="connsiteY8" fmla="*/ 1287 h 267576"/>
                  <a:gd name="connsiteX9" fmla="*/ 71472 w 325909"/>
                  <a:gd name="connsiteY9" fmla="*/ 28582 h 267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25909" h="267576">
                    <a:moveTo>
                      <a:pt x="71472" y="28582"/>
                    </a:moveTo>
                    <a:cubicBezTo>
                      <a:pt x="89669" y="24033"/>
                      <a:pt x="107306" y="14935"/>
                      <a:pt x="126063" y="14935"/>
                    </a:cubicBezTo>
                    <a:cubicBezTo>
                      <a:pt x="203227" y="14935"/>
                      <a:pt x="218607" y="23036"/>
                      <a:pt x="276188" y="42230"/>
                    </a:cubicBezTo>
                    <a:cubicBezTo>
                      <a:pt x="300290" y="114536"/>
                      <a:pt x="325909" y="152135"/>
                      <a:pt x="289836" y="233299"/>
                    </a:cubicBezTo>
                    <a:cubicBezTo>
                      <a:pt x="283993" y="246445"/>
                      <a:pt x="262541" y="242398"/>
                      <a:pt x="248893" y="246947"/>
                    </a:cubicBezTo>
                    <a:cubicBezTo>
                      <a:pt x="115451" y="234816"/>
                      <a:pt x="120506" y="267576"/>
                      <a:pt x="57824" y="192356"/>
                    </a:cubicBezTo>
                    <a:cubicBezTo>
                      <a:pt x="47323" y="179755"/>
                      <a:pt x="39627" y="165060"/>
                      <a:pt x="30529" y="151412"/>
                    </a:cubicBezTo>
                    <a:cubicBezTo>
                      <a:pt x="45192" y="4773"/>
                      <a:pt x="0" y="17346"/>
                      <a:pt x="112415" y="1287"/>
                    </a:cubicBezTo>
                    <a:cubicBezTo>
                      <a:pt x="121422" y="0"/>
                      <a:pt x="130612" y="1287"/>
                      <a:pt x="139711" y="1287"/>
                    </a:cubicBezTo>
                    <a:lnTo>
                      <a:pt x="71472" y="28582"/>
                    </a:ln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4" name="73 Forma libre"/>
              <p:cNvSpPr/>
              <p:nvPr/>
            </p:nvSpPr>
            <p:spPr>
              <a:xfrm>
                <a:off x="3220872" y="2239961"/>
                <a:ext cx="462265" cy="332425"/>
              </a:xfrm>
              <a:custGeom>
                <a:avLst/>
                <a:gdLst>
                  <a:gd name="connsiteX0" fmla="*/ 177421 w 462265"/>
                  <a:gd name="connsiteY0" fmla="*/ 11920 h 332425"/>
                  <a:gd name="connsiteX1" fmla="*/ 13647 w 462265"/>
                  <a:gd name="connsiteY1" fmla="*/ 66511 h 332425"/>
                  <a:gd name="connsiteX2" fmla="*/ 0 w 462265"/>
                  <a:gd name="connsiteY2" fmla="*/ 121102 h 332425"/>
                  <a:gd name="connsiteX3" fmla="*/ 40943 w 462265"/>
                  <a:gd name="connsiteY3" fmla="*/ 230284 h 332425"/>
                  <a:gd name="connsiteX4" fmla="*/ 81886 w 462265"/>
                  <a:gd name="connsiteY4" fmla="*/ 243932 h 332425"/>
                  <a:gd name="connsiteX5" fmla="*/ 150125 w 462265"/>
                  <a:gd name="connsiteY5" fmla="*/ 257579 h 332425"/>
                  <a:gd name="connsiteX6" fmla="*/ 191068 w 462265"/>
                  <a:gd name="connsiteY6" fmla="*/ 271227 h 332425"/>
                  <a:gd name="connsiteX7" fmla="*/ 354841 w 462265"/>
                  <a:gd name="connsiteY7" fmla="*/ 284875 h 332425"/>
                  <a:gd name="connsiteX8" fmla="*/ 436728 w 462265"/>
                  <a:gd name="connsiteY8" fmla="*/ 298523 h 332425"/>
                  <a:gd name="connsiteX9" fmla="*/ 450376 w 462265"/>
                  <a:gd name="connsiteY9" fmla="*/ 257579 h 332425"/>
                  <a:gd name="connsiteX10" fmla="*/ 395785 w 462265"/>
                  <a:gd name="connsiteY10" fmla="*/ 189340 h 332425"/>
                  <a:gd name="connsiteX11" fmla="*/ 300250 w 462265"/>
                  <a:gd name="connsiteY11" fmla="*/ 93806 h 332425"/>
                  <a:gd name="connsiteX12" fmla="*/ 259307 w 462265"/>
                  <a:gd name="connsiteY12" fmla="*/ 66511 h 332425"/>
                  <a:gd name="connsiteX13" fmla="*/ 218364 w 462265"/>
                  <a:gd name="connsiteY13" fmla="*/ 52863 h 332425"/>
                  <a:gd name="connsiteX14" fmla="*/ 163773 w 462265"/>
                  <a:gd name="connsiteY14" fmla="*/ 39215 h 332425"/>
                  <a:gd name="connsiteX15" fmla="*/ 177421 w 462265"/>
                  <a:gd name="connsiteY15" fmla="*/ 11920 h 332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2265" h="332425">
                    <a:moveTo>
                      <a:pt x="177421" y="11920"/>
                    </a:moveTo>
                    <a:cubicBezTo>
                      <a:pt x="152400" y="16469"/>
                      <a:pt x="51653" y="0"/>
                      <a:pt x="13647" y="66511"/>
                    </a:cubicBezTo>
                    <a:cubicBezTo>
                      <a:pt x="4341" y="82797"/>
                      <a:pt x="4549" y="102905"/>
                      <a:pt x="0" y="121102"/>
                    </a:cubicBezTo>
                    <a:cubicBezTo>
                      <a:pt x="7398" y="158094"/>
                      <a:pt x="7473" y="203508"/>
                      <a:pt x="40943" y="230284"/>
                    </a:cubicBezTo>
                    <a:cubicBezTo>
                      <a:pt x="52176" y="239271"/>
                      <a:pt x="67930" y="240443"/>
                      <a:pt x="81886" y="243932"/>
                    </a:cubicBezTo>
                    <a:cubicBezTo>
                      <a:pt x="104390" y="249558"/>
                      <a:pt x="127621" y="251953"/>
                      <a:pt x="150125" y="257579"/>
                    </a:cubicBezTo>
                    <a:cubicBezTo>
                      <a:pt x="164081" y="261068"/>
                      <a:pt x="176808" y="269326"/>
                      <a:pt x="191068" y="271227"/>
                    </a:cubicBezTo>
                    <a:cubicBezTo>
                      <a:pt x="245368" y="278467"/>
                      <a:pt x="300250" y="280326"/>
                      <a:pt x="354841" y="284875"/>
                    </a:cubicBezTo>
                    <a:cubicBezTo>
                      <a:pt x="381984" y="302969"/>
                      <a:pt x="402826" y="332425"/>
                      <a:pt x="436728" y="298523"/>
                    </a:cubicBezTo>
                    <a:cubicBezTo>
                      <a:pt x="446901" y="288350"/>
                      <a:pt x="445827" y="271227"/>
                      <a:pt x="450376" y="257579"/>
                    </a:cubicBezTo>
                    <a:cubicBezTo>
                      <a:pt x="419641" y="165378"/>
                      <a:pt x="462265" y="265318"/>
                      <a:pt x="395785" y="189340"/>
                    </a:cubicBezTo>
                    <a:cubicBezTo>
                      <a:pt x="255852" y="29416"/>
                      <a:pt x="406242" y="146801"/>
                      <a:pt x="300250" y="93806"/>
                    </a:cubicBezTo>
                    <a:cubicBezTo>
                      <a:pt x="285579" y="86471"/>
                      <a:pt x="273978" y="73846"/>
                      <a:pt x="259307" y="66511"/>
                    </a:cubicBezTo>
                    <a:cubicBezTo>
                      <a:pt x="246440" y="60077"/>
                      <a:pt x="232196" y="56815"/>
                      <a:pt x="218364" y="52863"/>
                    </a:cubicBezTo>
                    <a:cubicBezTo>
                      <a:pt x="200329" y="47710"/>
                      <a:pt x="180550" y="47604"/>
                      <a:pt x="163773" y="39215"/>
                    </a:cubicBezTo>
                    <a:cubicBezTo>
                      <a:pt x="159704" y="37180"/>
                      <a:pt x="202442" y="7371"/>
                      <a:pt x="177421" y="11920"/>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5" name="74 Forma libre"/>
              <p:cNvSpPr/>
              <p:nvPr/>
            </p:nvSpPr>
            <p:spPr>
              <a:xfrm>
                <a:off x="3021567" y="4217158"/>
                <a:ext cx="655564" cy="537023"/>
              </a:xfrm>
              <a:custGeom>
                <a:avLst/>
                <a:gdLst>
                  <a:gd name="connsiteX0" fmla="*/ 117418 w 655564"/>
                  <a:gd name="connsiteY0" fmla="*/ 0 h 537023"/>
                  <a:gd name="connsiteX1" fmla="*/ 185657 w 655564"/>
                  <a:gd name="connsiteY1" fmla="*/ 13648 h 537023"/>
                  <a:gd name="connsiteX2" fmla="*/ 226600 w 655564"/>
                  <a:gd name="connsiteY2" fmla="*/ 95535 h 537023"/>
                  <a:gd name="connsiteX3" fmla="*/ 458612 w 655564"/>
                  <a:gd name="connsiteY3" fmla="*/ 95535 h 537023"/>
                  <a:gd name="connsiteX4" fmla="*/ 540499 w 655564"/>
                  <a:gd name="connsiteY4" fmla="*/ 122830 h 537023"/>
                  <a:gd name="connsiteX5" fmla="*/ 636033 w 655564"/>
                  <a:gd name="connsiteY5" fmla="*/ 218364 h 537023"/>
                  <a:gd name="connsiteX6" fmla="*/ 649681 w 655564"/>
                  <a:gd name="connsiteY6" fmla="*/ 272955 h 537023"/>
                  <a:gd name="connsiteX7" fmla="*/ 636033 w 655564"/>
                  <a:gd name="connsiteY7" fmla="*/ 395785 h 537023"/>
                  <a:gd name="connsiteX8" fmla="*/ 554146 w 655564"/>
                  <a:gd name="connsiteY8" fmla="*/ 450376 h 537023"/>
                  <a:gd name="connsiteX9" fmla="*/ 540499 w 655564"/>
                  <a:gd name="connsiteY9" fmla="*/ 491320 h 537023"/>
                  <a:gd name="connsiteX10" fmla="*/ 499555 w 655564"/>
                  <a:gd name="connsiteY10" fmla="*/ 504967 h 537023"/>
                  <a:gd name="connsiteX11" fmla="*/ 417669 w 655564"/>
                  <a:gd name="connsiteY11" fmla="*/ 518615 h 537023"/>
                  <a:gd name="connsiteX12" fmla="*/ 131066 w 655564"/>
                  <a:gd name="connsiteY12" fmla="*/ 464024 h 537023"/>
                  <a:gd name="connsiteX13" fmla="*/ 90123 w 655564"/>
                  <a:gd name="connsiteY13" fmla="*/ 368490 h 537023"/>
                  <a:gd name="connsiteX14" fmla="*/ 49179 w 655564"/>
                  <a:gd name="connsiteY14" fmla="*/ 341194 h 537023"/>
                  <a:gd name="connsiteX15" fmla="*/ 21884 w 655564"/>
                  <a:gd name="connsiteY15" fmla="*/ 300251 h 537023"/>
                  <a:gd name="connsiteX16" fmla="*/ 21884 w 655564"/>
                  <a:gd name="connsiteY16" fmla="*/ 177421 h 537023"/>
                  <a:gd name="connsiteX17" fmla="*/ 49179 w 655564"/>
                  <a:gd name="connsiteY17" fmla="*/ 136478 h 537023"/>
                  <a:gd name="connsiteX18" fmla="*/ 90123 w 655564"/>
                  <a:gd name="connsiteY18" fmla="*/ 122830 h 537023"/>
                  <a:gd name="connsiteX19" fmla="*/ 117418 w 655564"/>
                  <a:gd name="connsiteY19" fmla="*/ 0 h 5370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55564" h="537023">
                    <a:moveTo>
                      <a:pt x="117418" y="0"/>
                    </a:moveTo>
                    <a:cubicBezTo>
                      <a:pt x="140164" y="4549"/>
                      <a:pt x="165517" y="2139"/>
                      <a:pt x="185657" y="13648"/>
                    </a:cubicBezTo>
                    <a:cubicBezTo>
                      <a:pt x="207444" y="26098"/>
                      <a:pt x="219595" y="74520"/>
                      <a:pt x="226600" y="95535"/>
                    </a:cubicBezTo>
                    <a:cubicBezTo>
                      <a:pt x="341905" y="84004"/>
                      <a:pt x="355236" y="71679"/>
                      <a:pt x="458612" y="95535"/>
                    </a:cubicBezTo>
                    <a:cubicBezTo>
                      <a:pt x="486647" y="102005"/>
                      <a:pt x="540499" y="122830"/>
                      <a:pt x="540499" y="122830"/>
                    </a:cubicBezTo>
                    <a:cubicBezTo>
                      <a:pt x="624688" y="178956"/>
                      <a:pt x="616250" y="149126"/>
                      <a:pt x="636033" y="218364"/>
                    </a:cubicBezTo>
                    <a:cubicBezTo>
                      <a:pt x="641186" y="236399"/>
                      <a:pt x="645132" y="254758"/>
                      <a:pt x="649681" y="272955"/>
                    </a:cubicBezTo>
                    <a:cubicBezTo>
                      <a:pt x="645132" y="313898"/>
                      <a:pt x="655564" y="359514"/>
                      <a:pt x="636033" y="395785"/>
                    </a:cubicBezTo>
                    <a:cubicBezTo>
                      <a:pt x="620480" y="424669"/>
                      <a:pt x="554146" y="450376"/>
                      <a:pt x="554146" y="450376"/>
                    </a:cubicBezTo>
                    <a:cubicBezTo>
                      <a:pt x="549597" y="464024"/>
                      <a:pt x="550672" y="481147"/>
                      <a:pt x="540499" y="491320"/>
                    </a:cubicBezTo>
                    <a:cubicBezTo>
                      <a:pt x="530326" y="501493"/>
                      <a:pt x="513599" y="501846"/>
                      <a:pt x="499555" y="504967"/>
                    </a:cubicBezTo>
                    <a:cubicBezTo>
                      <a:pt x="472542" y="510970"/>
                      <a:pt x="444964" y="514066"/>
                      <a:pt x="417669" y="518615"/>
                    </a:cubicBezTo>
                    <a:cubicBezTo>
                      <a:pt x="155707" y="489509"/>
                      <a:pt x="240562" y="537023"/>
                      <a:pt x="131066" y="464024"/>
                    </a:cubicBezTo>
                    <a:cubicBezTo>
                      <a:pt x="120625" y="422263"/>
                      <a:pt x="121539" y="399906"/>
                      <a:pt x="90123" y="368490"/>
                    </a:cubicBezTo>
                    <a:cubicBezTo>
                      <a:pt x="78524" y="356891"/>
                      <a:pt x="62827" y="350293"/>
                      <a:pt x="49179" y="341194"/>
                    </a:cubicBezTo>
                    <a:cubicBezTo>
                      <a:pt x="40081" y="327546"/>
                      <a:pt x="29219" y="314922"/>
                      <a:pt x="21884" y="300251"/>
                    </a:cubicBezTo>
                    <a:cubicBezTo>
                      <a:pt x="0" y="256484"/>
                      <a:pt x="4880" y="228434"/>
                      <a:pt x="21884" y="177421"/>
                    </a:cubicBezTo>
                    <a:cubicBezTo>
                      <a:pt x="27071" y="161860"/>
                      <a:pt x="36371" y="146724"/>
                      <a:pt x="49179" y="136478"/>
                    </a:cubicBezTo>
                    <a:cubicBezTo>
                      <a:pt x="60413" y="127491"/>
                      <a:pt x="76475" y="127379"/>
                      <a:pt x="90123" y="122830"/>
                    </a:cubicBezTo>
                    <a:lnTo>
                      <a:pt x="117418" y="0"/>
                    </a:ln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6" name="75 Forma libre"/>
              <p:cNvSpPr/>
              <p:nvPr/>
            </p:nvSpPr>
            <p:spPr>
              <a:xfrm>
                <a:off x="3120414" y="5058770"/>
                <a:ext cx="880745" cy="530479"/>
              </a:xfrm>
              <a:custGeom>
                <a:avLst/>
                <a:gdLst>
                  <a:gd name="connsiteX0" fmla="*/ 114105 w 880745"/>
                  <a:gd name="connsiteY0" fmla="*/ 4549 h 530479"/>
                  <a:gd name="connsiteX1" fmla="*/ 32219 w 880745"/>
                  <a:gd name="connsiteY1" fmla="*/ 45493 h 530479"/>
                  <a:gd name="connsiteX2" fmla="*/ 4923 w 880745"/>
                  <a:gd name="connsiteY2" fmla="*/ 86436 h 530479"/>
                  <a:gd name="connsiteX3" fmla="*/ 45867 w 880745"/>
                  <a:gd name="connsiteY3" fmla="*/ 250209 h 530479"/>
                  <a:gd name="connsiteX4" fmla="*/ 86810 w 880745"/>
                  <a:gd name="connsiteY4" fmla="*/ 263857 h 530479"/>
                  <a:gd name="connsiteX5" fmla="*/ 100458 w 880745"/>
                  <a:gd name="connsiteY5" fmla="*/ 304800 h 530479"/>
                  <a:gd name="connsiteX6" fmla="*/ 796493 w 880745"/>
                  <a:gd name="connsiteY6" fmla="*/ 359391 h 530479"/>
                  <a:gd name="connsiteX7" fmla="*/ 864732 w 880745"/>
                  <a:gd name="connsiteY7" fmla="*/ 345743 h 530479"/>
                  <a:gd name="connsiteX8" fmla="*/ 878380 w 880745"/>
                  <a:gd name="connsiteY8" fmla="*/ 304800 h 530479"/>
                  <a:gd name="connsiteX9" fmla="*/ 796493 w 880745"/>
                  <a:gd name="connsiteY9" fmla="*/ 236561 h 530479"/>
                  <a:gd name="connsiteX10" fmla="*/ 755550 w 880745"/>
                  <a:gd name="connsiteY10" fmla="*/ 209266 h 530479"/>
                  <a:gd name="connsiteX11" fmla="*/ 728255 w 880745"/>
                  <a:gd name="connsiteY11" fmla="*/ 168323 h 530479"/>
                  <a:gd name="connsiteX12" fmla="*/ 646368 w 880745"/>
                  <a:gd name="connsiteY12" fmla="*/ 100084 h 530479"/>
                  <a:gd name="connsiteX13" fmla="*/ 605425 w 880745"/>
                  <a:gd name="connsiteY13" fmla="*/ 86436 h 530479"/>
                  <a:gd name="connsiteX14" fmla="*/ 441652 w 880745"/>
                  <a:gd name="connsiteY14" fmla="*/ 86436 h 530479"/>
                  <a:gd name="connsiteX15" fmla="*/ 359765 w 880745"/>
                  <a:gd name="connsiteY15" fmla="*/ 18197 h 530479"/>
                  <a:gd name="connsiteX16" fmla="*/ 114105 w 880745"/>
                  <a:gd name="connsiteY16" fmla="*/ 4549 h 530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80745" h="530479">
                    <a:moveTo>
                      <a:pt x="114105" y="4549"/>
                    </a:moveTo>
                    <a:cubicBezTo>
                      <a:pt x="59514" y="9098"/>
                      <a:pt x="58676" y="19036"/>
                      <a:pt x="32219" y="45493"/>
                    </a:cubicBezTo>
                    <a:cubicBezTo>
                      <a:pt x="20621" y="57091"/>
                      <a:pt x="14022" y="72788"/>
                      <a:pt x="4923" y="86436"/>
                    </a:cubicBezTo>
                    <a:cubicBezTo>
                      <a:pt x="9631" y="128809"/>
                      <a:pt x="0" y="213516"/>
                      <a:pt x="45867" y="250209"/>
                    </a:cubicBezTo>
                    <a:cubicBezTo>
                      <a:pt x="57101" y="259196"/>
                      <a:pt x="73162" y="259308"/>
                      <a:pt x="86810" y="263857"/>
                    </a:cubicBezTo>
                    <a:cubicBezTo>
                      <a:pt x="91359" y="277505"/>
                      <a:pt x="94024" y="291933"/>
                      <a:pt x="100458" y="304800"/>
                    </a:cubicBezTo>
                    <a:cubicBezTo>
                      <a:pt x="213298" y="530479"/>
                      <a:pt x="629662" y="355986"/>
                      <a:pt x="796493" y="359391"/>
                    </a:cubicBezTo>
                    <a:cubicBezTo>
                      <a:pt x="819239" y="354842"/>
                      <a:pt x="845431" y="358610"/>
                      <a:pt x="864732" y="345743"/>
                    </a:cubicBezTo>
                    <a:cubicBezTo>
                      <a:pt x="876702" y="337763"/>
                      <a:pt x="880745" y="318990"/>
                      <a:pt x="878380" y="304800"/>
                    </a:cubicBezTo>
                    <a:cubicBezTo>
                      <a:pt x="871046" y="260795"/>
                      <a:pt x="826998" y="253992"/>
                      <a:pt x="796493" y="236561"/>
                    </a:cubicBezTo>
                    <a:cubicBezTo>
                      <a:pt x="782252" y="228423"/>
                      <a:pt x="769198" y="218364"/>
                      <a:pt x="755550" y="209266"/>
                    </a:cubicBezTo>
                    <a:cubicBezTo>
                      <a:pt x="746452" y="195618"/>
                      <a:pt x="738756" y="180924"/>
                      <a:pt x="728255" y="168323"/>
                    </a:cubicBezTo>
                    <a:cubicBezTo>
                      <a:pt x="706695" y="142451"/>
                      <a:pt x="677042" y="115421"/>
                      <a:pt x="646368" y="100084"/>
                    </a:cubicBezTo>
                    <a:cubicBezTo>
                      <a:pt x="633501" y="93650"/>
                      <a:pt x="619073" y="90985"/>
                      <a:pt x="605425" y="86436"/>
                    </a:cubicBezTo>
                    <a:cubicBezTo>
                      <a:pt x="545870" y="96362"/>
                      <a:pt x="501207" y="112905"/>
                      <a:pt x="441652" y="86436"/>
                    </a:cubicBezTo>
                    <a:cubicBezTo>
                      <a:pt x="415284" y="74717"/>
                      <a:pt x="394523" y="21507"/>
                      <a:pt x="359765" y="18197"/>
                    </a:cubicBezTo>
                    <a:cubicBezTo>
                      <a:pt x="278247" y="10433"/>
                      <a:pt x="168696" y="0"/>
                      <a:pt x="114105" y="4549"/>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7" name="76 Forma libre"/>
              <p:cNvSpPr/>
              <p:nvPr/>
            </p:nvSpPr>
            <p:spPr>
              <a:xfrm>
                <a:off x="2879678" y="982639"/>
                <a:ext cx="341194" cy="491319"/>
              </a:xfrm>
              <a:custGeom>
                <a:avLst/>
                <a:gdLst>
                  <a:gd name="connsiteX0" fmla="*/ 191068 w 341194"/>
                  <a:gd name="connsiteY0" fmla="*/ 27295 h 491319"/>
                  <a:gd name="connsiteX1" fmla="*/ 40943 w 341194"/>
                  <a:gd name="connsiteY1" fmla="*/ 68239 h 491319"/>
                  <a:gd name="connsiteX2" fmla="*/ 0 w 341194"/>
                  <a:gd name="connsiteY2" fmla="*/ 95534 h 491319"/>
                  <a:gd name="connsiteX3" fmla="*/ 27295 w 341194"/>
                  <a:gd name="connsiteY3" fmla="*/ 300251 h 491319"/>
                  <a:gd name="connsiteX4" fmla="*/ 40943 w 341194"/>
                  <a:gd name="connsiteY4" fmla="*/ 368489 h 491319"/>
                  <a:gd name="connsiteX5" fmla="*/ 68238 w 341194"/>
                  <a:gd name="connsiteY5" fmla="*/ 409433 h 491319"/>
                  <a:gd name="connsiteX6" fmla="*/ 122829 w 341194"/>
                  <a:gd name="connsiteY6" fmla="*/ 491319 h 491319"/>
                  <a:gd name="connsiteX7" fmla="*/ 341194 w 341194"/>
                  <a:gd name="connsiteY7" fmla="*/ 464024 h 491319"/>
                  <a:gd name="connsiteX8" fmla="*/ 327546 w 341194"/>
                  <a:gd name="connsiteY8" fmla="*/ 368489 h 491319"/>
                  <a:gd name="connsiteX9" fmla="*/ 313898 w 341194"/>
                  <a:gd name="connsiteY9" fmla="*/ 327546 h 491319"/>
                  <a:gd name="connsiteX10" fmla="*/ 300250 w 341194"/>
                  <a:gd name="connsiteY10" fmla="*/ 122830 h 491319"/>
                  <a:gd name="connsiteX11" fmla="*/ 272955 w 341194"/>
                  <a:gd name="connsiteY11" fmla="*/ 40943 h 491319"/>
                  <a:gd name="connsiteX12" fmla="*/ 232012 w 341194"/>
                  <a:gd name="connsiteY12" fmla="*/ 0 h 491319"/>
                  <a:gd name="connsiteX13" fmla="*/ 191068 w 341194"/>
                  <a:gd name="connsiteY13" fmla="*/ 27295 h 491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41194" h="491319">
                    <a:moveTo>
                      <a:pt x="191068" y="27295"/>
                    </a:moveTo>
                    <a:cubicBezTo>
                      <a:pt x="154444" y="34620"/>
                      <a:pt x="70628" y="48449"/>
                      <a:pt x="40943" y="68239"/>
                    </a:cubicBezTo>
                    <a:lnTo>
                      <a:pt x="0" y="95534"/>
                    </a:lnTo>
                    <a:cubicBezTo>
                      <a:pt x="12360" y="206783"/>
                      <a:pt x="9791" y="203983"/>
                      <a:pt x="27295" y="300251"/>
                    </a:cubicBezTo>
                    <a:cubicBezTo>
                      <a:pt x="31445" y="323073"/>
                      <a:pt x="32798" y="346769"/>
                      <a:pt x="40943" y="368489"/>
                    </a:cubicBezTo>
                    <a:cubicBezTo>
                      <a:pt x="46702" y="383847"/>
                      <a:pt x="59140" y="395785"/>
                      <a:pt x="68238" y="409433"/>
                    </a:cubicBezTo>
                    <a:cubicBezTo>
                      <a:pt x="75086" y="436825"/>
                      <a:pt x="75704" y="491319"/>
                      <a:pt x="122829" y="491319"/>
                    </a:cubicBezTo>
                    <a:cubicBezTo>
                      <a:pt x="196184" y="491319"/>
                      <a:pt x="341194" y="464024"/>
                      <a:pt x="341194" y="464024"/>
                    </a:cubicBezTo>
                    <a:cubicBezTo>
                      <a:pt x="336645" y="432179"/>
                      <a:pt x="333855" y="400033"/>
                      <a:pt x="327546" y="368489"/>
                    </a:cubicBezTo>
                    <a:cubicBezTo>
                      <a:pt x="324725" y="354382"/>
                      <a:pt x="315487" y="341844"/>
                      <a:pt x="313898" y="327546"/>
                    </a:cubicBezTo>
                    <a:cubicBezTo>
                      <a:pt x="306345" y="259574"/>
                      <a:pt x="309922" y="190533"/>
                      <a:pt x="300250" y="122830"/>
                    </a:cubicBezTo>
                    <a:cubicBezTo>
                      <a:pt x="296181" y="94347"/>
                      <a:pt x="293300" y="61288"/>
                      <a:pt x="272955" y="40943"/>
                    </a:cubicBezTo>
                    <a:lnTo>
                      <a:pt x="232012" y="0"/>
                    </a:lnTo>
                    <a:cubicBezTo>
                      <a:pt x="185715" y="30864"/>
                      <a:pt x="202666" y="15696"/>
                      <a:pt x="191068" y="27295"/>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8" name="77 Forma libre"/>
              <p:cNvSpPr/>
              <p:nvPr/>
            </p:nvSpPr>
            <p:spPr>
              <a:xfrm>
                <a:off x="3075205" y="5827594"/>
                <a:ext cx="609691" cy="614149"/>
              </a:xfrm>
              <a:custGeom>
                <a:avLst/>
                <a:gdLst>
                  <a:gd name="connsiteX0" fmla="*/ 500508 w 609691"/>
                  <a:gd name="connsiteY0" fmla="*/ 40943 h 614149"/>
                  <a:gd name="connsiteX1" fmla="*/ 432270 w 609691"/>
                  <a:gd name="connsiteY1" fmla="*/ 54591 h 614149"/>
                  <a:gd name="connsiteX2" fmla="*/ 391326 w 609691"/>
                  <a:gd name="connsiteY2" fmla="*/ 68239 h 614149"/>
                  <a:gd name="connsiteX3" fmla="*/ 336735 w 609691"/>
                  <a:gd name="connsiteY3" fmla="*/ 54591 h 614149"/>
                  <a:gd name="connsiteX4" fmla="*/ 254849 w 609691"/>
                  <a:gd name="connsiteY4" fmla="*/ 13648 h 614149"/>
                  <a:gd name="connsiteX5" fmla="*/ 213905 w 609691"/>
                  <a:gd name="connsiteY5" fmla="*/ 27296 h 614149"/>
                  <a:gd name="connsiteX6" fmla="*/ 200258 w 609691"/>
                  <a:gd name="connsiteY6" fmla="*/ 81887 h 614149"/>
                  <a:gd name="connsiteX7" fmla="*/ 186610 w 609691"/>
                  <a:gd name="connsiteY7" fmla="*/ 204716 h 614149"/>
                  <a:gd name="connsiteX8" fmla="*/ 132019 w 609691"/>
                  <a:gd name="connsiteY8" fmla="*/ 245660 h 614149"/>
                  <a:gd name="connsiteX9" fmla="*/ 104723 w 609691"/>
                  <a:gd name="connsiteY9" fmla="*/ 286603 h 614149"/>
                  <a:gd name="connsiteX10" fmla="*/ 63780 w 609691"/>
                  <a:gd name="connsiteY10" fmla="*/ 313899 h 614149"/>
                  <a:gd name="connsiteX11" fmla="*/ 22837 w 609691"/>
                  <a:gd name="connsiteY11" fmla="*/ 354842 h 614149"/>
                  <a:gd name="connsiteX12" fmla="*/ 22837 w 609691"/>
                  <a:gd name="connsiteY12" fmla="*/ 477672 h 614149"/>
                  <a:gd name="connsiteX13" fmla="*/ 36485 w 609691"/>
                  <a:gd name="connsiteY13" fmla="*/ 573206 h 614149"/>
                  <a:gd name="connsiteX14" fmla="*/ 77428 w 609691"/>
                  <a:gd name="connsiteY14" fmla="*/ 614149 h 614149"/>
                  <a:gd name="connsiteX15" fmla="*/ 268496 w 609691"/>
                  <a:gd name="connsiteY15" fmla="*/ 600502 h 614149"/>
                  <a:gd name="connsiteX16" fmla="*/ 309440 w 609691"/>
                  <a:gd name="connsiteY16" fmla="*/ 586854 h 614149"/>
                  <a:gd name="connsiteX17" fmla="*/ 432270 w 609691"/>
                  <a:gd name="connsiteY17" fmla="*/ 573206 h 614149"/>
                  <a:gd name="connsiteX18" fmla="*/ 473213 w 609691"/>
                  <a:gd name="connsiteY18" fmla="*/ 545910 h 614149"/>
                  <a:gd name="connsiteX19" fmla="*/ 500508 w 609691"/>
                  <a:gd name="connsiteY19" fmla="*/ 423081 h 614149"/>
                  <a:gd name="connsiteX20" fmla="*/ 541452 w 609691"/>
                  <a:gd name="connsiteY20" fmla="*/ 395785 h 614149"/>
                  <a:gd name="connsiteX21" fmla="*/ 609691 w 609691"/>
                  <a:gd name="connsiteY21" fmla="*/ 313899 h 614149"/>
                  <a:gd name="connsiteX22" fmla="*/ 568747 w 609691"/>
                  <a:gd name="connsiteY22" fmla="*/ 191069 h 614149"/>
                  <a:gd name="connsiteX23" fmla="*/ 527804 w 609691"/>
                  <a:gd name="connsiteY23" fmla="*/ 163773 h 614149"/>
                  <a:gd name="connsiteX24" fmla="*/ 473213 w 609691"/>
                  <a:gd name="connsiteY24" fmla="*/ 81887 h 614149"/>
                  <a:gd name="connsiteX25" fmla="*/ 445917 w 609691"/>
                  <a:gd name="connsiteY25" fmla="*/ 0 h 614149"/>
                  <a:gd name="connsiteX26" fmla="*/ 445917 w 609691"/>
                  <a:gd name="connsiteY26" fmla="*/ 54591 h 614149"/>
                  <a:gd name="connsiteX27" fmla="*/ 404974 w 609691"/>
                  <a:gd name="connsiteY27" fmla="*/ 54591 h 614149"/>
                  <a:gd name="connsiteX28" fmla="*/ 500508 w 609691"/>
                  <a:gd name="connsiteY28" fmla="*/ 40943 h 614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09691" h="614149">
                    <a:moveTo>
                      <a:pt x="500508" y="40943"/>
                    </a:moveTo>
                    <a:cubicBezTo>
                      <a:pt x="477762" y="45492"/>
                      <a:pt x="454774" y="48965"/>
                      <a:pt x="432270" y="54591"/>
                    </a:cubicBezTo>
                    <a:cubicBezTo>
                      <a:pt x="418313" y="58080"/>
                      <a:pt x="405712" y="68239"/>
                      <a:pt x="391326" y="68239"/>
                    </a:cubicBezTo>
                    <a:cubicBezTo>
                      <a:pt x="372569" y="68239"/>
                      <a:pt x="354932" y="59140"/>
                      <a:pt x="336735" y="54591"/>
                    </a:cubicBezTo>
                    <a:cubicBezTo>
                      <a:pt x="316035" y="40791"/>
                      <a:pt x="283100" y="13648"/>
                      <a:pt x="254849" y="13648"/>
                    </a:cubicBezTo>
                    <a:cubicBezTo>
                      <a:pt x="240463" y="13648"/>
                      <a:pt x="227553" y="22747"/>
                      <a:pt x="213905" y="27296"/>
                    </a:cubicBezTo>
                    <a:cubicBezTo>
                      <a:pt x="209356" y="45493"/>
                      <a:pt x="203110" y="63348"/>
                      <a:pt x="200258" y="81887"/>
                    </a:cubicBezTo>
                    <a:cubicBezTo>
                      <a:pt x="193994" y="122603"/>
                      <a:pt x="202454" y="166690"/>
                      <a:pt x="186610" y="204716"/>
                    </a:cubicBezTo>
                    <a:cubicBezTo>
                      <a:pt x="177861" y="225713"/>
                      <a:pt x="148103" y="229576"/>
                      <a:pt x="132019" y="245660"/>
                    </a:cubicBezTo>
                    <a:cubicBezTo>
                      <a:pt x="120421" y="257258"/>
                      <a:pt x="116321" y="275005"/>
                      <a:pt x="104723" y="286603"/>
                    </a:cubicBezTo>
                    <a:cubicBezTo>
                      <a:pt x="93125" y="298201"/>
                      <a:pt x="76381" y="303398"/>
                      <a:pt x="63780" y="313899"/>
                    </a:cubicBezTo>
                    <a:cubicBezTo>
                      <a:pt x="48953" y="326255"/>
                      <a:pt x="36485" y="341194"/>
                      <a:pt x="22837" y="354842"/>
                    </a:cubicBezTo>
                    <a:cubicBezTo>
                      <a:pt x="0" y="423351"/>
                      <a:pt x="7667" y="379067"/>
                      <a:pt x="22837" y="477672"/>
                    </a:cubicBezTo>
                    <a:cubicBezTo>
                      <a:pt x="27728" y="509466"/>
                      <a:pt x="24538" y="543339"/>
                      <a:pt x="36485" y="573206"/>
                    </a:cubicBezTo>
                    <a:cubicBezTo>
                      <a:pt x="43653" y="591126"/>
                      <a:pt x="63780" y="600501"/>
                      <a:pt x="77428" y="614149"/>
                    </a:cubicBezTo>
                    <a:cubicBezTo>
                      <a:pt x="141117" y="609600"/>
                      <a:pt x="205082" y="607962"/>
                      <a:pt x="268496" y="600502"/>
                    </a:cubicBezTo>
                    <a:cubicBezTo>
                      <a:pt x="282784" y="598821"/>
                      <a:pt x="295249" y="589219"/>
                      <a:pt x="309440" y="586854"/>
                    </a:cubicBezTo>
                    <a:cubicBezTo>
                      <a:pt x="350075" y="580081"/>
                      <a:pt x="391327" y="577755"/>
                      <a:pt x="432270" y="573206"/>
                    </a:cubicBezTo>
                    <a:cubicBezTo>
                      <a:pt x="445918" y="564107"/>
                      <a:pt x="462966" y="558718"/>
                      <a:pt x="473213" y="545910"/>
                    </a:cubicBezTo>
                    <a:cubicBezTo>
                      <a:pt x="487749" y="527739"/>
                      <a:pt x="499620" y="424858"/>
                      <a:pt x="500508" y="423081"/>
                    </a:cubicBezTo>
                    <a:cubicBezTo>
                      <a:pt x="507844" y="408410"/>
                      <a:pt x="528851" y="406286"/>
                      <a:pt x="541452" y="395785"/>
                    </a:cubicBezTo>
                    <a:cubicBezTo>
                      <a:pt x="580857" y="362947"/>
                      <a:pt x="582852" y="354156"/>
                      <a:pt x="609691" y="313899"/>
                    </a:cubicBezTo>
                    <a:cubicBezTo>
                      <a:pt x="600541" y="258997"/>
                      <a:pt x="607129" y="229451"/>
                      <a:pt x="568747" y="191069"/>
                    </a:cubicBezTo>
                    <a:cubicBezTo>
                      <a:pt x="557149" y="179471"/>
                      <a:pt x="541452" y="172872"/>
                      <a:pt x="527804" y="163773"/>
                    </a:cubicBezTo>
                    <a:cubicBezTo>
                      <a:pt x="509607" y="136478"/>
                      <a:pt x="483587" y="113008"/>
                      <a:pt x="473213" y="81887"/>
                    </a:cubicBezTo>
                    <a:lnTo>
                      <a:pt x="445917" y="0"/>
                    </a:lnTo>
                    <a:lnTo>
                      <a:pt x="445917" y="54591"/>
                    </a:lnTo>
                    <a:lnTo>
                      <a:pt x="404974" y="54591"/>
                    </a:lnTo>
                    <a:lnTo>
                      <a:pt x="500508" y="40943"/>
                    </a:ln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9" name="78 Forma libre"/>
              <p:cNvSpPr/>
              <p:nvPr/>
            </p:nvSpPr>
            <p:spPr>
              <a:xfrm>
                <a:off x="3963410" y="5418161"/>
                <a:ext cx="679191" cy="614149"/>
              </a:xfrm>
              <a:custGeom>
                <a:avLst/>
                <a:gdLst>
                  <a:gd name="connsiteX0" fmla="*/ 458465 w 679191"/>
                  <a:gd name="connsiteY0" fmla="*/ 0 h 614149"/>
                  <a:gd name="connsiteX1" fmla="*/ 417521 w 679191"/>
                  <a:gd name="connsiteY1" fmla="*/ 27296 h 614149"/>
                  <a:gd name="connsiteX2" fmla="*/ 267396 w 679191"/>
                  <a:gd name="connsiteY2" fmla="*/ 40943 h 614149"/>
                  <a:gd name="connsiteX3" fmla="*/ 226453 w 679191"/>
                  <a:gd name="connsiteY3" fmla="*/ 54591 h 614149"/>
                  <a:gd name="connsiteX4" fmla="*/ 199157 w 679191"/>
                  <a:gd name="connsiteY4" fmla="*/ 95535 h 614149"/>
                  <a:gd name="connsiteX5" fmla="*/ 76327 w 679191"/>
                  <a:gd name="connsiteY5" fmla="*/ 163773 h 614149"/>
                  <a:gd name="connsiteX6" fmla="*/ 49032 w 679191"/>
                  <a:gd name="connsiteY6" fmla="*/ 204717 h 614149"/>
                  <a:gd name="connsiteX7" fmla="*/ 8089 w 679191"/>
                  <a:gd name="connsiteY7" fmla="*/ 327546 h 614149"/>
                  <a:gd name="connsiteX8" fmla="*/ 21736 w 679191"/>
                  <a:gd name="connsiteY8" fmla="*/ 395785 h 614149"/>
                  <a:gd name="connsiteX9" fmla="*/ 35384 w 679191"/>
                  <a:gd name="connsiteY9" fmla="*/ 436729 h 614149"/>
                  <a:gd name="connsiteX10" fmla="*/ 76327 w 679191"/>
                  <a:gd name="connsiteY10" fmla="*/ 450376 h 614149"/>
                  <a:gd name="connsiteX11" fmla="*/ 103623 w 679191"/>
                  <a:gd name="connsiteY11" fmla="*/ 491320 h 614149"/>
                  <a:gd name="connsiteX12" fmla="*/ 117271 w 679191"/>
                  <a:gd name="connsiteY12" fmla="*/ 532263 h 614149"/>
                  <a:gd name="connsiteX13" fmla="*/ 185509 w 679191"/>
                  <a:gd name="connsiteY13" fmla="*/ 600502 h 614149"/>
                  <a:gd name="connsiteX14" fmla="*/ 308339 w 679191"/>
                  <a:gd name="connsiteY14" fmla="*/ 614149 h 614149"/>
                  <a:gd name="connsiteX15" fmla="*/ 390226 w 679191"/>
                  <a:gd name="connsiteY15" fmla="*/ 545911 h 614149"/>
                  <a:gd name="connsiteX16" fmla="*/ 403874 w 679191"/>
                  <a:gd name="connsiteY16" fmla="*/ 450376 h 614149"/>
                  <a:gd name="connsiteX17" fmla="*/ 417521 w 679191"/>
                  <a:gd name="connsiteY17" fmla="*/ 368490 h 614149"/>
                  <a:gd name="connsiteX18" fmla="*/ 458465 w 679191"/>
                  <a:gd name="connsiteY18" fmla="*/ 354842 h 614149"/>
                  <a:gd name="connsiteX19" fmla="*/ 513056 w 679191"/>
                  <a:gd name="connsiteY19" fmla="*/ 341194 h 614149"/>
                  <a:gd name="connsiteX20" fmla="*/ 649533 w 679191"/>
                  <a:gd name="connsiteY20" fmla="*/ 300251 h 614149"/>
                  <a:gd name="connsiteX21" fmla="*/ 594942 w 679191"/>
                  <a:gd name="connsiteY21" fmla="*/ 177421 h 614149"/>
                  <a:gd name="connsiteX22" fmla="*/ 581294 w 679191"/>
                  <a:gd name="connsiteY22" fmla="*/ 136478 h 614149"/>
                  <a:gd name="connsiteX23" fmla="*/ 499408 w 679191"/>
                  <a:gd name="connsiteY23" fmla="*/ 68239 h 614149"/>
                  <a:gd name="connsiteX24" fmla="*/ 485760 w 679191"/>
                  <a:gd name="connsiteY24" fmla="*/ 27296 h 614149"/>
                  <a:gd name="connsiteX25" fmla="*/ 458465 w 679191"/>
                  <a:gd name="connsiteY25" fmla="*/ 0 h 614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79191" h="614149">
                    <a:moveTo>
                      <a:pt x="458465" y="0"/>
                    </a:moveTo>
                    <a:cubicBezTo>
                      <a:pt x="447092" y="0"/>
                      <a:pt x="433560" y="23859"/>
                      <a:pt x="417521" y="27296"/>
                    </a:cubicBezTo>
                    <a:cubicBezTo>
                      <a:pt x="368388" y="37824"/>
                      <a:pt x="317139" y="33837"/>
                      <a:pt x="267396" y="40943"/>
                    </a:cubicBezTo>
                    <a:cubicBezTo>
                      <a:pt x="253155" y="42977"/>
                      <a:pt x="240101" y="50042"/>
                      <a:pt x="226453" y="54591"/>
                    </a:cubicBezTo>
                    <a:cubicBezTo>
                      <a:pt x="217354" y="68239"/>
                      <a:pt x="211501" y="84734"/>
                      <a:pt x="199157" y="95535"/>
                    </a:cubicBezTo>
                    <a:cubicBezTo>
                      <a:pt x="141398" y="146075"/>
                      <a:pt x="132563" y="145029"/>
                      <a:pt x="76327" y="163773"/>
                    </a:cubicBezTo>
                    <a:cubicBezTo>
                      <a:pt x="67229" y="177421"/>
                      <a:pt x="54219" y="189156"/>
                      <a:pt x="49032" y="204717"/>
                    </a:cubicBezTo>
                    <a:cubicBezTo>
                      <a:pt x="0" y="351814"/>
                      <a:pt x="70109" y="234515"/>
                      <a:pt x="8089" y="327546"/>
                    </a:cubicBezTo>
                    <a:cubicBezTo>
                      <a:pt x="12638" y="350292"/>
                      <a:pt x="16110" y="373281"/>
                      <a:pt x="21736" y="395785"/>
                    </a:cubicBezTo>
                    <a:cubicBezTo>
                      <a:pt x="25225" y="409742"/>
                      <a:pt x="25211" y="426556"/>
                      <a:pt x="35384" y="436729"/>
                    </a:cubicBezTo>
                    <a:cubicBezTo>
                      <a:pt x="45556" y="446901"/>
                      <a:pt x="62679" y="445827"/>
                      <a:pt x="76327" y="450376"/>
                    </a:cubicBezTo>
                    <a:cubicBezTo>
                      <a:pt x="85426" y="464024"/>
                      <a:pt x="96287" y="476649"/>
                      <a:pt x="103623" y="491320"/>
                    </a:cubicBezTo>
                    <a:cubicBezTo>
                      <a:pt x="110057" y="504187"/>
                      <a:pt x="110837" y="519396"/>
                      <a:pt x="117271" y="532263"/>
                    </a:cubicBezTo>
                    <a:cubicBezTo>
                      <a:pt x="130269" y="558258"/>
                      <a:pt x="154315" y="592703"/>
                      <a:pt x="185509" y="600502"/>
                    </a:cubicBezTo>
                    <a:cubicBezTo>
                      <a:pt x="225474" y="610493"/>
                      <a:pt x="267396" y="609600"/>
                      <a:pt x="308339" y="614149"/>
                    </a:cubicBezTo>
                    <a:cubicBezTo>
                      <a:pt x="328809" y="600503"/>
                      <a:pt x="380672" y="569795"/>
                      <a:pt x="390226" y="545911"/>
                    </a:cubicBezTo>
                    <a:cubicBezTo>
                      <a:pt x="402173" y="516043"/>
                      <a:pt x="398983" y="482170"/>
                      <a:pt x="403874" y="450376"/>
                    </a:cubicBezTo>
                    <a:cubicBezTo>
                      <a:pt x="408082" y="423026"/>
                      <a:pt x="403792" y="392516"/>
                      <a:pt x="417521" y="368490"/>
                    </a:cubicBezTo>
                    <a:cubicBezTo>
                      <a:pt x="424659" y="355999"/>
                      <a:pt x="444632" y="358794"/>
                      <a:pt x="458465" y="354842"/>
                    </a:cubicBezTo>
                    <a:cubicBezTo>
                      <a:pt x="476500" y="349689"/>
                      <a:pt x="495090" y="346584"/>
                      <a:pt x="513056" y="341194"/>
                    </a:cubicBezTo>
                    <a:cubicBezTo>
                      <a:pt x="679191" y="291354"/>
                      <a:pt x="523706" y="331708"/>
                      <a:pt x="649533" y="300251"/>
                    </a:cubicBezTo>
                    <a:cubicBezTo>
                      <a:pt x="606278" y="235368"/>
                      <a:pt x="627425" y="274869"/>
                      <a:pt x="594942" y="177421"/>
                    </a:cubicBezTo>
                    <a:cubicBezTo>
                      <a:pt x="590393" y="163773"/>
                      <a:pt x="591466" y="146650"/>
                      <a:pt x="581294" y="136478"/>
                    </a:cubicBezTo>
                    <a:cubicBezTo>
                      <a:pt x="528753" y="83937"/>
                      <a:pt x="556410" y="106241"/>
                      <a:pt x="499408" y="68239"/>
                    </a:cubicBezTo>
                    <a:cubicBezTo>
                      <a:pt x="494859" y="54591"/>
                      <a:pt x="494747" y="38530"/>
                      <a:pt x="485760" y="27296"/>
                    </a:cubicBezTo>
                    <a:cubicBezTo>
                      <a:pt x="475513" y="14488"/>
                      <a:pt x="469838" y="0"/>
                      <a:pt x="458465" y="0"/>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80" name="79 Forma libre"/>
              <p:cNvSpPr/>
              <p:nvPr/>
            </p:nvSpPr>
            <p:spPr>
              <a:xfrm>
                <a:off x="3511134" y="3531553"/>
                <a:ext cx="1280932" cy="1504471"/>
              </a:xfrm>
              <a:custGeom>
                <a:avLst/>
                <a:gdLst>
                  <a:gd name="connsiteX0" fmla="*/ 23636 w 1280932"/>
                  <a:gd name="connsiteY0" fmla="*/ 44160 h 1504471"/>
                  <a:gd name="connsiteX1" fmla="*/ 228353 w 1280932"/>
                  <a:gd name="connsiteY1" fmla="*/ 57808 h 1504471"/>
                  <a:gd name="connsiteX2" fmla="*/ 214705 w 1280932"/>
                  <a:gd name="connsiteY2" fmla="*/ 98751 h 1504471"/>
                  <a:gd name="connsiteX3" fmla="*/ 255648 w 1280932"/>
                  <a:gd name="connsiteY3" fmla="*/ 112399 h 1504471"/>
                  <a:gd name="connsiteX4" fmla="*/ 337535 w 1280932"/>
                  <a:gd name="connsiteY4" fmla="*/ 71456 h 1504471"/>
                  <a:gd name="connsiteX5" fmla="*/ 351182 w 1280932"/>
                  <a:gd name="connsiteY5" fmla="*/ 112399 h 1504471"/>
                  <a:gd name="connsiteX6" fmla="*/ 433069 w 1280932"/>
                  <a:gd name="connsiteY6" fmla="*/ 166990 h 1504471"/>
                  <a:gd name="connsiteX7" fmla="*/ 460365 w 1280932"/>
                  <a:gd name="connsiteY7" fmla="*/ 262525 h 1504471"/>
                  <a:gd name="connsiteX8" fmla="*/ 514956 w 1280932"/>
                  <a:gd name="connsiteY8" fmla="*/ 289820 h 1504471"/>
                  <a:gd name="connsiteX9" fmla="*/ 555899 w 1280932"/>
                  <a:gd name="connsiteY9" fmla="*/ 317116 h 1504471"/>
                  <a:gd name="connsiteX10" fmla="*/ 637785 w 1280932"/>
                  <a:gd name="connsiteY10" fmla="*/ 344411 h 1504471"/>
                  <a:gd name="connsiteX11" fmla="*/ 760615 w 1280932"/>
                  <a:gd name="connsiteY11" fmla="*/ 412650 h 1504471"/>
                  <a:gd name="connsiteX12" fmla="*/ 883445 w 1280932"/>
                  <a:gd name="connsiteY12" fmla="*/ 399002 h 1504471"/>
                  <a:gd name="connsiteX13" fmla="*/ 924388 w 1280932"/>
                  <a:gd name="connsiteY13" fmla="*/ 385354 h 1504471"/>
                  <a:gd name="connsiteX14" fmla="*/ 992627 w 1280932"/>
                  <a:gd name="connsiteY14" fmla="*/ 371707 h 1504471"/>
                  <a:gd name="connsiteX15" fmla="*/ 1101809 w 1280932"/>
                  <a:gd name="connsiteY15" fmla="*/ 412650 h 1504471"/>
                  <a:gd name="connsiteX16" fmla="*/ 1047218 w 1280932"/>
                  <a:gd name="connsiteY16" fmla="*/ 808435 h 1504471"/>
                  <a:gd name="connsiteX17" fmla="*/ 1019923 w 1280932"/>
                  <a:gd name="connsiteY17" fmla="*/ 863026 h 1504471"/>
                  <a:gd name="connsiteX18" fmla="*/ 992627 w 1280932"/>
                  <a:gd name="connsiteY18" fmla="*/ 972208 h 1504471"/>
                  <a:gd name="connsiteX19" fmla="*/ 1006275 w 1280932"/>
                  <a:gd name="connsiteY19" fmla="*/ 1135981 h 1504471"/>
                  <a:gd name="connsiteX20" fmla="*/ 1047218 w 1280932"/>
                  <a:gd name="connsiteY20" fmla="*/ 1149629 h 1504471"/>
                  <a:gd name="connsiteX21" fmla="*/ 1142753 w 1280932"/>
                  <a:gd name="connsiteY21" fmla="*/ 1163277 h 1504471"/>
                  <a:gd name="connsiteX22" fmla="*/ 1210991 w 1280932"/>
                  <a:gd name="connsiteY22" fmla="*/ 1176925 h 1504471"/>
                  <a:gd name="connsiteX23" fmla="*/ 1251935 w 1280932"/>
                  <a:gd name="connsiteY23" fmla="*/ 1204220 h 1504471"/>
                  <a:gd name="connsiteX24" fmla="*/ 1279230 w 1280932"/>
                  <a:gd name="connsiteY24" fmla="*/ 1286107 h 1504471"/>
                  <a:gd name="connsiteX25" fmla="*/ 1210991 w 1280932"/>
                  <a:gd name="connsiteY25" fmla="*/ 1449880 h 1504471"/>
                  <a:gd name="connsiteX26" fmla="*/ 1183696 w 1280932"/>
                  <a:gd name="connsiteY26" fmla="*/ 1490823 h 1504471"/>
                  <a:gd name="connsiteX27" fmla="*/ 1142753 w 1280932"/>
                  <a:gd name="connsiteY27" fmla="*/ 1504471 h 1504471"/>
                  <a:gd name="connsiteX28" fmla="*/ 965332 w 1280932"/>
                  <a:gd name="connsiteY28" fmla="*/ 1490823 h 1504471"/>
                  <a:gd name="connsiteX29" fmla="*/ 883445 w 1280932"/>
                  <a:gd name="connsiteY29" fmla="*/ 1463528 h 1504471"/>
                  <a:gd name="connsiteX30" fmla="*/ 856150 w 1280932"/>
                  <a:gd name="connsiteY30" fmla="*/ 1422584 h 1504471"/>
                  <a:gd name="connsiteX31" fmla="*/ 842502 w 1280932"/>
                  <a:gd name="connsiteY31" fmla="*/ 1381641 h 1504471"/>
                  <a:gd name="connsiteX32" fmla="*/ 760615 w 1280932"/>
                  <a:gd name="connsiteY32" fmla="*/ 1258811 h 1504471"/>
                  <a:gd name="connsiteX33" fmla="*/ 706024 w 1280932"/>
                  <a:gd name="connsiteY33" fmla="*/ 1176925 h 1504471"/>
                  <a:gd name="connsiteX34" fmla="*/ 665081 w 1280932"/>
                  <a:gd name="connsiteY34" fmla="*/ 1149629 h 1504471"/>
                  <a:gd name="connsiteX35" fmla="*/ 637785 w 1280932"/>
                  <a:gd name="connsiteY35" fmla="*/ 1108686 h 1504471"/>
                  <a:gd name="connsiteX36" fmla="*/ 624138 w 1280932"/>
                  <a:gd name="connsiteY36" fmla="*/ 1067743 h 1504471"/>
                  <a:gd name="connsiteX37" fmla="*/ 542251 w 1280932"/>
                  <a:gd name="connsiteY37" fmla="*/ 985856 h 1504471"/>
                  <a:gd name="connsiteX38" fmla="*/ 501308 w 1280932"/>
                  <a:gd name="connsiteY38" fmla="*/ 944913 h 1504471"/>
                  <a:gd name="connsiteX39" fmla="*/ 474012 w 1280932"/>
                  <a:gd name="connsiteY39" fmla="*/ 903969 h 1504471"/>
                  <a:gd name="connsiteX40" fmla="*/ 474012 w 1280932"/>
                  <a:gd name="connsiteY40" fmla="*/ 685605 h 1504471"/>
                  <a:gd name="connsiteX41" fmla="*/ 419421 w 1280932"/>
                  <a:gd name="connsiteY41" fmla="*/ 603719 h 1504471"/>
                  <a:gd name="connsiteX42" fmla="*/ 337535 w 1280932"/>
                  <a:gd name="connsiteY42" fmla="*/ 549128 h 1504471"/>
                  <a:gd name="connsiteX43" fmla="*/ 296591 w 1280932"/>
                  <a:gd name="connsiteY43" fmla="*/ 521832 h 1504471"/>
                  <a:gd name="connsiteX44" fmla="*/ 228353 w 1280932"/>
                  <a:gd name="connsiteY44" fmla="*/ 399002 h 1504471"/>
                  <a:gd name="connsiteX45" fmla="*/ 187409 w 1280932"/>
                  <a:gd name="connsiteY45" fmla="*/ 358059 h 1504471"/>
                  <a:gd name="connsiteX46" fmla="*/ 146466 w 1280932"/>
                  <a:gd name="connsiteY46" fmla="*/ 303468 h 1504471"/>
                  <a:gd name="connsiteX47" fmla="*/ 119170 w 1280932"/>
                  <a:gd name="connsiteY47" fmla="*/ 262525 h 1504471"/>
                  <a:gd name="connsiteX48" fmla="*/ 78227 w 1280932"/>
                  <a:gd name="connsiteY48" fmla="*/ 235229 h 1504471"/>
                  <a:gd name="connsiteX49" fmla="*/ 37284 w 1280932"/>
                  <a:gd name="connsiteY49" fmla="*/ 153343 h 1504471"/>
                  <a:gd name="connsiteX50" fmla="*/ 9988 w 1280932"/>
                  <a:gd name="connsiteY50" fmla="*/ 112399 h 1504471"/>
                  <a:gd name="connsiteX51" fmla="*/ 50932 w 1280932"/>
                  <a:gd name="connsiteY51" fmla="*/ 3217 h 1504471"/>
                  <a:gd name="connsiteX52" fmla="*/ 64579 w 1280932"/>
                  <a:gd name="connsiteY52" fmla="*/ 3217 h 1504471"/>
                  <a:gd name="connsiteX53" fmla="*/ 23636 w 1280932"/>
                  <a:gd name="connsiteY53" fmla="*/ 44160 h 15044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1280932" h="1504471">
                    <a:moveTo>
                      <a:pt x="23636" y="44160"/>
                    </a:moveTo>
                    <a:cubicBezTo>
                      <a:pt x="91875" y="48709"/>
                      <a:pt x="162594" y="39020"/>
                      <a:pt x="228353" y="57808"/>
                    </a:cubicBezTo>
                    <a:cubicBezTo>
                      <a:pt x="242185" y="61760"/>
                      <a:pt x="208272" y="85884"/>
                      <a:pt x="214705" y="98751"/>
                    </a:cubicBezTo>
                    <a:cubicBezTo>
                      <a:pt x="221138" y="111618"/>
                      <a:pt x="242000" y="107850"/>
                      <a:pt x="255648" y="112399"/>
                    </a:cubicBezTo>
                    <a:cubicBezTo>
                      <a:pt x="262544" y="107802"/>
                      <a:pt x="321391" y="63384"/>
                      <a:pt x="337535" y="71456"/>
                    </a:cubicBezTo>
                    <a:cubicBezTo>
                      <a:pt x="350402" y="77889"/>
                      <a:pt x="343202" y="100429"/>
                      <a:pt x="351182" y="112399"/>
                    </a:cubicBezTo>
                    <a:cubicBezTo>
                      <a:pt x="380391" y="156213"/>
                      <a:pt x="390143" y="152682"/>
                      <a:pt x="433069" y="166990"/>
                    </a:cubicBezTo>
                    <a:cubicBezTo>
                      <a:pt x="433187" y="167462"/>
                      <a:pt x="453839" y="255999"/>
                      <a:pt x="460365" y="262525"/>
                    </a:cubicBezTo>
                    <a:cubicBezTo>
                      <a:pt x="474751" y="276911"/>
                      <a:pt x="497292" y="279726"/>
                      <a:pt x="514956" y="289820"/>
                    </a:cubicBezTo>
                    <a:cubicBezTo>
                      <a:pt x="529197" y="297958"/>
                      <a:pt x="540910" y="310454"/>
                      <a:pt x="555899" y="317116"/>
                    </a:cubicBezTo>
                    <a:cubicBezTo>
                      <a:pt x="582191" y="328801"/>
                      <a:pt x="613845" y="328451"/>
                      <a:pt x="637785" y="344411"/>
                    </a:cubicBezTo>
                    <a:cubicBezTo>
                      <a:pt x="731642" y="406982"/>
                      <a:pt x="688550" y="388628"/>
                      <a:pt x="760615" y="412650"/>
                    </a:cubicBezTo>
                    <a:cubicBezTo>
                      <a:pt x="801558" y="408101"/>
                      <a:pt x="842810" y="405775"/>
                      <a:pt x="883445" y="399002"/>
                    </a:cubicBezTo>
                    <a:cubicBezTo>
                      <a:pt x="897635" y="396637"/>
                      <a:pt x="910432" y="388843"/>
                      <a:pt x="924388" y="385354"/>
                    </a:cubicBezTo>
                    <a:cubicBezTo>
                      <a:pt x="946892" y="379728"/>
                      <a:pt x="969881" y="376256"/>
                      <a:pt x="992627" y="371707"/>
                    </a:cubicBezTo>
                    <a:cubicBezTo>
                      <a:pt x="994634" y="372108"/>
                      <a:pt x="1099772" y="384127"/>
                      <a:pt x="1101809" y="412650"/>
                    </a:cubicBezTo>
                    <a:cubicBezTo>
                      <a:pt x="1125792" y="748408"/>
                      <a:pt x="1165605" y="690051"/>
                      <a:pt x="1047218" y="808435"/>
                    </a:cubicBezTo>
                    <a:cubicBezTo>
                      <a:pt x="1038120" y="826632"/>
                      <a:pt x="1027937" y="844326"/>
                      <a:pt x="1019923" y="863026"/>
                    </a:cubicBezTo>
                    <a:cubicBezTo>
                      <a:pt x="1004185" y="899749"/>
                      <a:pt x="1000638" y="932152"/>
                      <a:pt x="992627" y="972208"/>
                    </a:cubicBezTo>
                    <a:cubicBezTo>
                      <a:pt x="997176" y="1026799"/>
                      <a:pt x="990165" y="1083623"/>
                      <a:pt x="1006275" y="1135981"/>
                    </a:cubicBezTo>
                    <a:cubicBezTo>
                      <a:pt x="1010506" y="1149731"/>
                      <a:pt x="1033111" y="1146808"/>
                      <a:pt x="1047218" y="1149629"/>
                    </a:cubicBezTo>
                    <a:cubicBezTo>
                      <a:pt x="1078762" y="1155938"/>
                      <a:pt x="1111022" y="1157988"/>
                      <a:pt x="1142753" y="1163277"/>
                    </a:cubicBezTo>
                    <a:cubicBezTo>
                      <a:pt x="1165634" y="1167091"/>
                      <a:pt x="1188245" y="1172376"/>
                      <a:pt x="1210991" y="1176925"/>
                    </a:cubicBezTo>
                    <a:cubicBezTo>
                      <a:pt x="1224639" y="1186023"/>
                      <a:pt x="1243242" y="1190311"/>
                      <a:pt x="1251935" y="1204220"/>
                    </a:cubicBezTo>
                    <a:cubicBezTo>
                      <a:pt x="1267184" y="1228619"/>
                      <a:pt x="1279230" y="1286107"/>
                      <a:pt x="1279230" y="1286107"/>
                    </a:cubicBezTo>
                    <a:cubicBezTo>
                      <a:pt x="1260189" y="1400352"/>
                      <a:pt x="1280932" y="1344968"/>
                      <a:pt x="1210991" y="1449880"/>
                    </a:cubicBezTo>
                    <a:cubicBezTo>
                      <a:pt x="1201893" y="1463528"/>
                      <a:pt x="1199257" y="1485636"/>
                      <a:pt x="1183696" y="1490823"/>
                    </a:cubicBezTo>
                    <a:lnTo>
                      <a:pt x="1142753" y="1504471"/>
                    </a:lnTo>
                    <a:cubicBezTo>
                      <a:pt x="1083613" y="1499922"/>
                      <a:pt x="1023921" y="1500074"/>
                      <a:pt x="965332" y="1490823"/>
                    </a:cubicBezTo>
                    <a:cubicBezTo>
                      <a:pt x="936912" y="1486336"/>
                      <a:pt x="883445" y="1463528"/>
                      <a:pt x="883445" y="1463528"/>
                    </a:cubicBezTo>
                    <a:cubicBezTo>
                      <a:pt x="874347" y="1449880"/>
                      <a:pt x="863485" y="1437255"/>
                      <a:pt x="856150" y="1422584"/>
                    </a:cubicBezTo>
                    <a:cubicBezTo>
                      <a:pt x="849716" y="1409717"/>
                      <a:pt x="849488" y="1394217"/>
                      <a:pt x="842502" y="1381641"/>
                    </a:cubicBezTo>
                    <a:cubicBezTo>
                      <a:pt x="842490" y="1381619"/>
                      <a:pt x="774270" y="1279293"/>
                      <a:pt x="760615" y="1258811"/>
                    </a:cubicBezTo>
                    <a:lnTo>
                      <a:pt x="706024" y="1176925"/>
                    </a:lnTo>
                    <a:lnTo>
                      <a:pt x="665081" y="1149629"/>
                    </a:lnTo>
                    <a:cubicBezTo>
                      <a:pt x="655982" y="1135981"/>
                      <a:pt x="645120" y="1123357"/>
                      <a:pt x="637785" y="1108686"/>
                    </a:cubicBezTo>
                    <a:cubicBezTo>
                      <a:pt x="631351" y="1095819"/>
                      <a:pt x="632970" y="1079099"/>
                      <a:pt x="624138" y="1067743"/>
                    </a:cubicBezTo>
                    <a:cubicBezTo>
                      <a:pt x="600439" y="1037272"/>
                      <a:pt x="569547" y="1013152"/>
                      <a:pt x="542251" y="985856"/>
                    </a:cubicBezTo>
                    <a:cubicBezTo>
                      <a:pt x="528603" y="972208"/>
                      <a:pt x="512014" y="960972"/>
                      <a:pt x="501308" y="944913"/>
                    </a:cubicBezTo>
                    <a:lnTo>
                      <a:pt x="474012" y="903969"/>
                    </a:lnTo>
                    <a:cubicBezTo>
                      <a:pt x="487839" y="821009"/>
                      <a:pt x="502536" y="776882"/>
                      <a:pt x="474012" y="685605"/>
                    </a:cubicBezTo>
                    <a:cubicBezTo>
                      <a:pt x="464227" y="654293"/>
                      <a:pt x="446716" y="621916"/>
                      <a:pt x="419421" y="603719"/>
                    </a:cubicBezTo>
                    <a:lnTo>
                      <a:pt x="337535" y="549128"/>
                    </a:lnTo>
                    <a:lnTo>
                      <a:pt x="296591" y="521832"/>
                    </a:lnTo>
                    <a:cubicBezTo>
                      <a:pt x="279430" y="470347"/>
                      <a:pt x="275281" y="445929"/>
                      <a:pt x="228353" y="399002"/>
                    </a:cubicBezTo>
                    <a:cubicBezTo>
                      <a:pt x="214705" y="385354"/>
                      <a:pt x="199970" y="372713"/>
                      <a:pt x="187409" y="358059"/>
                    </a:cubicBezTo>
                    <a:cubicBezTo>
                      <a:pt x="172606" y="340789"/>
                      <a:pt x="159687" y="321977"/>
                      <a:pt x="146466" y="303468"/>
                    </a:cubicBezTo>
                    <a:cubicBezTo>
                      <a:pt x="136932" y="290121"/>
                      <a:pt x="130768" y="274123"/>
                      <a:pt x="119170" y="262525"/>
                    </a:cubicBezTo>
                    <a:cubicBezTo>
                      <a:pt x="107572" y="250927"/>
                      <a:pt x="91875" y="244328"/>
                      <a:pt x="78227" y="235229"/>
                    </a:cubicBezTo>
                    <a:cubicBezTo>
                      <a:pt x="0" y="117888"/>
                      <a:pt x="93790" y="266354"/>
                      <a:pt x="37284" y="153343"/>
                    </a:cubicBezTo>
                    <a:cubicBezTo>
                      <a:pt x="29948" y="138672"/>
                      <a:pt x="19087" y="126047"/>
                      <a:pt x="9988" y="112399"/>
                    </a:cubicBezTo>
                    <a:cubicBezTo>
                      <a:pt x="19753" y="63573"/>
                      <a:pt x="15789" y="38360"/>
                      <a:pt x="50932" y="3217"/>
                    </a:cubicBezTo>
                    <a:cubicBezTo>
                      <a:pt x="54149" y="0"/>
                      <a:pt x="60030" y="3217"/>
                      <a:pt x="64579" y="3217"/>
                    </a:cubicBezTo>
                    <a:lnTo>
                      <a:pt x="23636" y="44160"/>
                    </a:ln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81" name="80 Forma libre"/>
              <p:cNvSpPr/>
              <p:nvPr/>
            </p:nvSpPr>
            <p:spPr>
              <a:xfrm>
                <a:off x="1555844" y="2447499"/>
                <a:ext cx="310424" cy="301667"/>
              </a:xfrm>
              <a:custGeom>
                <a:avLst/>
                <a:gdLst>
                  <a:gd name="connsiteX0" fmla="*/ 27296 w 310424"/>
                  <a:gd name="connsiteY0" fmla="*/ 22746 h 301667"/>
                  <a:gd name="connsiteX1" fmla="*/ 163774 w 310424"/>
                  <a:gd name="connsiteY1" fmla="*/ 50041 h 301667"/>
                  <a:gd name="connsiteX2" fmla="*/ 204717 w 310424"/>
                  <a:gd name="connsiteY2" fmla="*/ 90985 h 301667"/>
                  <a:gd name="connsiteX3" fmla="*/ 286604 w 310424"/>
                  <a:gd name="connsiteY3" fmla="*/ 131928 h 301667"/>
                  <a:gd name="connsiteX4" fmla="*/ 300252 w 310424"/>
                  <a:gd name="connsiteY4" fmla="*/ 172871 h 301667"/>
                  <a:gd name="connsiteX5" fmla="*/ 136478 w 310424"/>
                  <a:gd name="connsiteY5" fmla="*/ 213814 h 301667"/>
                  <a:gd name="connsiteX6" fmla="*/ 40944 w 310424"/>
                  <a:gd name="connsiteY6" fmla="*/ 227462 h 301667"/>
                  <a:gd name="connsiteX7" fmla="*/ 1 w 310424"/>
                  <a:gd name="connsiteY7" fmla="*/ 186519 h 301667"/>
                  <a:gd name="connsiteX8" fmla="*/ 27296 w 310424"/>
                  <a:gd name="connsiteY8" fmla="*/ 22746 h 301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0424" h="301667">
                    <a:moveTo>
                      <a:pt x="27296" y="22746"/>
                    </a:moveTo>
                    <a:cubicBezTo>
                      <a:pt x="54592" y="0"/>
                      <a:pt x="147011" y="40462"/>
                      <a:pt x="163774" y="50041"/>
                    </a:cubicBezTo>
                    <a:cubicBezTo>
                      <a:pt x="180532" y="59617"/>
                      <a:pt x="189890" y="78629"/>
                      <a:pt x="204717" y="90985"/>
                    </a:cubicBezTo>
                    <a:cubicBezTo>
                      <a:pt x="239991" y="120380"/>
                      <a:pt x="245570" y="118250"/>
                      <a:pt x="286604" y="131928"/>
                    </a:cubicBezTo>
                    <a:cubicBezTo>
                      <a:pt x="291153" y="145576"/>
                      <a:pt x="310424" y="162699"/>
                      <a:pt x="300252" y="172871"/>
                    </a:cubicBezTo>
                    <a:cubicBezTo>
                      <a:pt x="278623" y="194500"/>
                      <a:pt x="163544" y="209303"/>
                      <a:pt x="136478" y="213814"/>
                    </a:cubicBezTo>
                    <a:cubicBezTo>
                      <a:pt x="4700" y="301667"/>
                      <a:pt x="81596" y="288440"/>
                      <a:pt x="40944" y="227462"/>
                    </a:cubicBezTo>
                    <a:cubicBezTo>
                      <a:pt x="30238" y="211403"/>
                      <a:pt x="13649" y="200167"/>
                      <a:pt x="1" y="186519"/>
                    </a:cubicBezTo>
                    <a:cubicBezTo>
                      <a:pt x="23579" y="92207"/>
                      <a:pt x="0" y="45492"/>
                      <a:pt x="27296" y="22746"/>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83" name="82 Forma libre"/>
              <p:cNvSpPr/>
              <p:nvPr/>
            </p:nvSpPr>
            <p:spPr>
              <a:xfrm>
                <a:off x="3589921" y="2896394"/>
                <a:ext cx="249479" cy="395756"/>
              </a:xfrm>
              <a:custGeom>
                <a:avLst/>
                <a:gdLst>
                  <a:gd name="connsiteX0" fmla="*/ 24817 w 249479"/>
                  <a:gd name="connsiteY0" fmla="*/ 3969 h 395756"/>
                  <a:gd name="connsiteX1" fmla="*/ 1004 w 249479"/>
                  <a:gd name="connsiteY1" fmla="*/ 27781 h 395756"/>
                  <a:gd name="connsiteX2" fmla="*/ 5767 w 249479"/>
                  <a:gd name="connsiteY2" fmla="*/ 51594 h 395756"/>
                  <a:gd name="connsiteX3" fmla="*/ 10529 w 249479"/>
                  <a:gd name="connsiteY3" fmla="*/ 123031 h 395756"/>
                  <a:gd name="connsiteX4" fmla="*/ 24817 w 249479"/>
                  <a:gd name="connsiteY4" fmla="*/ 165894 h 395756"/>
                  <a:gd name="connsiteX5" fmla="*/ 29579 w 249479"/>
                  <a:gd name="connsiteY5" fmla="*/ 180181 h 395756"/>
                  <a:gd name="connsiteX6" fmla="*/ 34342 w 249479"/>
                  <a:gd name="connsiteY6" fmla="*/ 227806 h 395756"/>
                  <a:gd name="connsiteX7" fmla="*/ 67679 w 249479"/>
                  <a:gd name="connsiteY7" fmla="*/ 265906 h 395756"/>
                  <a:gd name="connsiteX8" fmla="*/ 86729 w 249479"/>
                  <a:gd name="connsiteY8" fmla="*/ 294481 h 395756"/>
                  <a:gd name="connsiteX9" fmla="*/ 101017 w 249479"/>
                  <a:gd name="connsiteY9" fmla="*/ 337344 h 395756"/>
                  <a:gd name="connsiteX10" fmla="*/ 110542 w 249479"/>
                  <a:gd name="connsiteY10" fmla="*/ 365919 h 395756"/>
                  <a:gd name="connsiteX11" fmla="*/ 115304 w 249479"/>
                  <a:gd name="connsiteY11" fmla="*/ 389731 h 395756"/>
                  <a:gd name="connsiteX12" fmla="*/ 129592 w 249479"/>
                  <a:gd name="connsiteY12" fmla="*/ 394494 h 395756"/>
                  <a:gd name="connsiteX13" fmla="*/ 243892 w 249479"/>
                  <a:gd name="connsiteY13" fmla="*/ 389731 h 395756"/>
                  <a:gd name="connsiteX14" fmla="*/ 248654 w 249479"/>
                  <a:gd name="connsiteY14" fmla="*/ 375444 h 395756"/>
                  <a:gd name="connsiteX15" fmla="*/ 239129 w 249479"/>
                  <a:gd name="connsiteY15" fmla="*/ 361156 h 395756"/>
                  <a:gd name="connsiteX16" fmla="*/ 224842 w 249479"/>
                  <a:gd name="connsiteY16" fmla="*/ 332581 h 395756"/>
                  <a:gd name="connsiteX17" fmla="*/ 210554 w 249479"/>
                  <a:gd name="connsiteY17" fmla="*/ 318294 h 395756"/>
                  <a:gd name="connsiteX18" fmla="*/ 191504 w 249479"/>
                  <a:gd name="connsiteY18" fmla="*/ 289719 h 395756"/>
                  <a:gd name="connsiteX19" fmla="*/ 181979 w 249479"/>
                  <a:gd name="connsiteY19" fmla="*/ 261144 h 395756"/>
                  <a:gd name="connsiteX20" fmla="*/ 172454 w 249479"/>
                  <a:gd name="connsiteY20" fmla="*/ 227806 h 395756"/>
                  <a:gd name="connsiteX21" fmla="*/ 162929 w 249479"/>
                  <a:gd name="connsiteY21" fmla="*/ 213519 h 395756"/>
                  <a:gd name="connsiteX22" fmla="*/ 153404 w 249479"/>
                  <a:gd name="connsiteY22" fmla="*/ 184944 h 395756"/>
                  <a:gd name="connsiteX23" fmla="*/ 134354 w 249479"/>
                  <a:gd name="connsiteY23" fmla="*/ 156369 h 395756"/>
                  <a:gd name="connsiteX24" fmla="*/ 120067 w 249479"/>
                  <a:gd name="connsiteY24" fmla="*/ 127794 h 395756"/>
                  <a:gd name="connsiteX25" fmla="*/ 110542 w 249479"/>
                  <a:gd name="connsiteY25" fmla="*/ 99219 h 395756"/>
                  <a:gd name="connsiteX26" fmla="*/ 105779 w 249479"/>
                  <a:gd name="connsiteY26" fmla="*/ 84931 h 395756"/>
                  <a:gd name="connsiteX27" fmla="*/ 101017 w 249479"/>
                  <a:gd name="connsiteY27" fmla="*/ 70644 h 395756"/>
                  <a:gd name="connsiteX28" fmla="*/ 91492 w 249479"/>
                  <a:gd name="connsiteY28" fmla="*/ 51594 h 395756"/>
                  <a:gd name="connsiteX29" fmla="*/ 72442 w 249479"/>
                  <a:gd name="connsiteY29" fmla="*/ 23019 h 395756"/>
                  <a:gd name="connsiteX30" fmla="*/ 43867 w 249479"/>
                  <a:gd name="connsiteY30" fmla="*/ 3969 h 395756"/>
                  <a:gd name="connsiteX31" fmla="*/ 24817 w 249479"/>
                  <a:gd name="connsiteY31" fmla="*/ 3969 h 3957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49479" h="395756">
                    <a:moveTo>
                      <a:pt x="24817" y="3969"/>
                    </a:moveTo>
                    <a:cubicBezTo>
                      <a:pt x="17673" y="7938"/>
                      <a:pt x="2447" y="16236"/>
                      <a:pt x="1004" y="27781"/>
                    </a:cubicBezTo>
                    <a:cubicBezTo>
                      <a:pt x="0" y="35813"/>
                      <a:pt x="4179" y="43656"/>
                      <a:pt x="5767" y="51594"/>
                    </a:cubicBezTo>
                    <a:cubicBezTo>
                      <a:pt x="7354" y="75406"/>
                      <a:pt x="7154" y="99406"/>
                      <a:pt x="10529" y="123031"/>
                    </a:cubicBezTo>
                    <a:cubicBezTo>
                      <a:pt x="10530" y="123037"/>
                      <a:pt x="22435" y="158748"/>
                      <a:pt x="24817" y="165894"/>
                    </a:cubicBezTo>
                    <a:lnTo>
                      <a:pt x="29579" y="180181"/>
                    </a:lnTo>
                    <a:cubicBezTo>
                      <a:pt x="31167" y="196056"/>
                      <a:pt x="29583" y="212578"/>
                      <a:pt x="34342" y="227806"/>
                    </a:cubicBezTo>
                    <a:cubicBezTo>
                      <a:pt x="41653" y="251200"/>
                      <a:pt x="51324" y="255002"/>
                      <a:pt x="67679" y="265906"/>
                    </a:cubicBezTo>
                    <a:cubicBezTo>
                      <a:pt x="74029" y="275431"/>
                      <a:pt x="84847" y="283189"/>
                      <a:pt x="86729" y="294481"/>
                    </a:cubicBezTo>
                    <a:cubicBezTo>
                      <a:pt x="92433" y="328702"/>
                      <a:pt x="86136" y="315021"/>
                      <a:pt x="101017" y="337344"/>
                    </a:cubicBezTo>
                    <a:cubicBezTo>
                      <a:pt x="104192" y="346869"/>
                      <a:pt x="108573" y="356074"/>
                      <a:pt x="110542" y="365919"/>
                    </a:cubicBezTo>
                    <a:cubicBezTo>
                      <a:pt x="112129" y="373856"/>
                      <a:pt x="110814" y="382996"/>
                      <a:pt x="115304" y="389731"/>
                    </a:cubicBezTo>
                    <a:cubicBezTo>
                      <a:pt x="118089" y="393908"/>
                      <a:pt x="124829" y="392906"/>
                      <a:pt x="129592" y="394494"/>
                    </a:cubicBezTo>
                    <a:cubicBezTo>
                      <a:pt x="167692" y="392906"/>
                      <a:pt x="206238" y="395756"/>
                      <a:pt x="243892" y="389731"/>
                    </a:cubicBezTo>
                    <a:cubicBezTo>
                      <a:pt x="248849" y="388938"/>
                      <a:pt x="249479" y="380396"/>
                      <a:pt x="248654" y="375444"/>
                    </a:cubicBezTo>
                    <a:cubicBezTo>
                      <a:pt x="247713" y="369798"/>
                      <a:pt x="242304" y="365919"/>
                      <a:pt x="239129" y="361156"/>
                    </a:cubicBezTo>
                    <a:cubicBezTo>
                      <a:pt x="234357" y="346838"/>
                      <a:pt x="235100" y="344890"/>
                      <a:pt x="224842" y="332581"/>
                    </a:cubicBezTo>
                    <a:cubicBezTo>
                      <a:pt x="220530" y="327407"/>
                      <a:pt x="214689" y="323610"/>
                      <a:pt x="210554" y="318294"/>
                    </a:cubicBezTo>
                    <a:cubicBezTo>
                      <a:pt x="203526" y="309258"/>
                      <a:pt x="191504" y="289719"/>
                      <a:pt x="191504" y="289719"/>
                    </a:cubicBezTo>
                    <a:cubicBezTo>
                      <a:pt x="188329" y="280194"/>
                      <a:pt x="184414" y="270885"/>
                      <a:pt x="181979" y="261144"/>
                    </a:cubicBezTo>
                    <a:cubicBezTo>
                      <a:pt x="180452" y="255036"/>
                      <a:pt x="175872" y="234641"/>
                      <a:pt x="172454" y="227806"/>
                    </a:cubicBezTo>
                    <a:cubicBezTo>
                      <a:pt x="169894" y="222687"/>
                      <a:pt x="166104" y="218281"/>
                      <a:pt x="162929" y="213519"/>
                    </a:cubicBezTo>
                    <a:cubicBezTo>
                      <a:pt x="159754" y="203994"/>
                      <a:pt x="158973" y="193298"/>
                      <a:pt x="153404" y="184944"/>
                    </a:cubicBezTo>
                    <a:lnTo>
                      <a:pt x="134354" y="156369"/>
                    </a:lnTo>
                    <a:cubicBezTo>
                      <a:pt x="116991" y="104274"/>
                      <a:pt x="144680" y="183172"/>
                      <a:pt x="120067" y="127794"/>
                    </a:cubicBezTo>
                    <a:cubicBezTo>
                      <a:pt x="115989" y="118619"/>
                      <a:pt x="113717" y="108744"/>
                      <a:pt x="110542" y="99219"/>
                    </a:cubicBezTo>
                    <a:lnTo>
                      <a:pt x="105779" y="84931"/>
                    </a:lnTo>
                    <a:cubicBezTo>
                      <a:pt x="104192" y="80169"/>
                      <a:pt x="103262" y="75134"/>
                      <a:pt x="101017" y="70644"/>
                    </a:cubicBezTo>
                    <a:cubicBezTo>
                      <a:pt x="97842" y="64294"/>
                      <a:pt x="95145" y="57682"/>
                      <a:pt x="91492" y="51594"/>
                    </a:cubicBezTo>
                    <a:cubicBezTo>
                      <a:pt x="85602" y="41778"/>
                      <a:pt x="81967" y="29369"/>
                      <a:pt x="72442" y="23019"/>
                    </a:cubicBezTo>
                    <a:lnTo>
                      <a:pt x="43867" y="3969"/>
                    </a:lnTo>
                    <a:cubicBezTo>
                      <a:pt x="12280" y="14498"/>
                      <a:pt x="31961" y="0"/>
                      <a:pt x="24817" y="3969"/>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84" name="83 Forma libre"/>
              <p:cNvSpPr/>
              <p:nvPr/>
            </p:nvSpPr>
            <p:spPr>
              <a:xfrm>
                <a:off x="2913063" y="2681288"/>
                <a:ext cx="549770" cy="123825"/>
              </a:xfrm>
              <a:custGeom>
                <a:avLst/>
                <a:gdLst>
                  <a:gd name="connsiteX0" fmla="*/ 6350 w 549770"/>
                  <a:gd name="connsiteY0" fmla="*/ 19050 h 123825"/>
                  <a:gd name="connsiteX1" fmla="*/ 11112 w 549770"/>
                  <a:gd name="connsiteY1" fmla="*/ 100012 h 123825"/>
                  <a:gd name="connsiteX2" fmla="*/ 15875 w 549770"/>
                  <a:gd name="connsiteY2" fmla="*/ 119062 h 123825"/>
                  <a:gd name="connsiteX3" fmla="*/ 30162 w 549770"/>
                  <a:gd name="connsiteY3" fmla="*/ 123825 h 123825"/>
                  <a:gd name="connsiteX4" fmla="*/ 539750 w 549770"/>
                  <a:gd name="connsiteY4" fmla="*/ 119062 h 123825"/>
                  <a:gd name="connsiteX5" fmla="*/ 549275 w 549770"/>
                  <a:gd name="connsiteY5" fmla="*/ 90487 h 123825"/>
                  <a:gd name="connsiteX6" fmla="*/ 544512 w 549770"/>
                  <a:gd name="connsiteY6" fmla="*/ 28575 h 123825"/>
                  <a:gd name="connsiteX7" fmla="*/ 534987 w 549770"/>
                  <a:gd name="connsiteY7" fmla="*/ 14287 h 123825"/>
                  <a:gd name="connsiteX8" fmla="*/ 530225 w 549770"/>
                  <a:gd name="connsiteY8" fmla="*/ 0 h 123825"/>
                  <a:gd name="connsiteX9" fmla="*/ 149225 w 549770"/>
                  <a:gd name="connsiteY9" fmla="*/ 9525 h 123825"/>
                  <a:gd name="connsiteX10" fmla="*/ 49212 w 549770"/>
                  <a:gd name="connsiteY10" fmla="*/ 14287 h 123825"/>
                  <a:gd name="connsiteX11" fmla="*/ 6350 w 549770"/>
                  <a:gd name="connsiteY11" fmla="*/ 19050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49770" h="123825">
                    <a:moveTo>
                      <a:pt x="6350" y="19050"/>
                    </a:moveTo>
                    <a:cubicBezTo>
                      <a:pt x="0" y="33338"/>
                      <a:pt x="8549" y="73100"/>
                      <a:pt x="11112" y="100012"/>
                    </a:cubicBezTo>
                    <a:cubicBezTo>
                      <a:pt x="11733" y="106528"/>
                      <a:pt x="11786" y="113951"/>
                      <a:pt x="15875" y="119062"/>
                    </a:cubicBezTo>
                    <a:cubicBezTo>
                      <a:pt x="19011" y="122982"/>
                      <a:pt x="25400" y="122237"/>
                      <a:pt x="30162" y="123825"/>
                    </a:cubicBezTo>
                    <a:lnTo>
                      <a:pt x="539750" y="119062"/>
                    </a:lnTo>
                    <a:cubicBezTo>
                      <a:pt x="549770" y="118419"/>
                      <a:pt x="549275" y="90487"/>
                      <a:pt x="549275" y="90487"/>
                    </a:cubicBezTo>
                    <a:cubicBezTo>
                      <a:pt x="547687" y="69850"/>
                      <a:pt x="548327" y="48919"/>
                      <a:pt x="544512" y="28575"/>
                    </a:cubicBezTo>
                    <a:cubicBezTo>
                      <a:pt x="543457" y="22949"/>
                      <a:pt x="537547" y="19407"/>
                      <a:pt x="534987" y="14287"/>
                    </a:cubicBezTo>
                    <a:cubicBezTo>
                      <a:pt x="532742" y="9797"/>
                      <a:pt x="531812" y="4762"/>
                      <a:pt x="530225" y="0"/>
                    </a:cubicBezTo>
                    <a:cubicBezTo>
                      <a:pt x="375766" y="19305"/>
                      <a:pt x="531098" y="1313"/>
                      <a:pt x="149225" y="9525"/>
                    </a:cubicBezTo>
                    <a:cubicBezTo>
                      <a:pt x="115857" y="10243"/>
                      <a:pt x="82550" y="12700"/>
                      <a:pt x="49212" y="14287"/>
                    </a:cubicBezTo>
                    <a:cubicBezTo>
                      <a:pt x="16377" y="25232"/>
                      <a:pt x="12700" y="4762"/>
                      <a:pt x="6350" y="19050"/>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85" name="84 Forma libre"/>
              <p:cNvSpPr/>
              <p:nvPr/>
            </p:nvSpPr>
            <p:spPr>
              <a:xfrm>
                <a:off x="2190750" y="2699096"/>
                <a:ext cx="493965" cy="358429"/>
              </a:xfrm>
              <a:custGeom>
                <a:avLst/>
                <a:gdLst>
                  <a:gd name="connsiteX0" fmla="*/ 0 w 493965"/>
                  <a:gd name="connsiteY0" fmla="*/ 277467 h 358429"/>
                  <a:gd name="connsiteX1" fmla="*/ 4763 w 493965"/>
                  <a:gd name="connsiteY1" fmla="*/ 291754 h 358429"/>
                  <a:gd name="connsiteX2" fmla="*/ 23813 w 493965"/>
                  <a:gd name="connsiteY2" fmla="*/ 320329 h 358429"/>
                  <a:gd name="connsiteX3" fmla="*/ 28575 w 493965"/>
                  <a:gd name="connsiteY3" fmla="*/ 344142 h 358429"/>
                  <a:gd name="connsiteX4" fmla="*/ 57150 w 493965"/>
                  <a:gd name="connsiteY4" fmla="*/ 358429 h 358429"/>
                  <a:gd name="connsiteX5" fmla="*/ 100013 w 493965"/>
                  <a:gd name="connsiteY5" fmla="*/ 348904 h 358429"/>
                  <a:gd name="connsiteX6" fmla="*/ 123825 w 493965"/>
                  <a:gd name="connsiteY6" fmla="*/ 329854 h 358429"/>
                  <a:gd name="connsiteX7" fmla="*/ 157163 w 493965"/>
                  <a:gd name="connsiteY7" fmla="*/ 301279 h 358429"/>
                  <a:gd name="connsiteX8" fmla="*/ 171450 w 493965"/>
                  <a:gd name="connsiteY8" fmla="*/ 291754 h 358429"/>
                  <a:gd name="connsiteX9" fmla="*/ 204788 w 493965"/>
                  <a:gd name="connsiteY9" fmla="*/ 282229 h 358429"/>
                  <a:gd name="connsiteX10" fmla="*/ 219075 w 493965"/>
                  <a:gd name="connsiteY10" fmla="*/ 277467 h 358429"/>
                  <a:gd name="connsiteX11" fmla="*/ 247650 w 493965"/>
                  <a:gd name="connsiteY11" fmla="*/ 263179 h 358429"/>
                  <a:gd name="connsiteX12" fmla="*/ 261938 w 493965"/>
                  <a:gd name="connsiteY12" fmla="*/ 253654 h 358429"/>
                  <a:gd name="connsiteX13" fmla="*/ 280988 w 493965"/>
                  <a:gd name="connsiteY13" fmla="*/ 248892 h 358429"/>
                  <a:gd name="connsiteX14" fmla="*/ 309563 w 493965"/>
                  <a:gd name="connsiteY14" fmla="*/ 239367 h 358429"/>
                  <a:gd name="connsiteX15" fmla="*/ 323850 w 493965"/>
                  <a:gd name="connsiteY15" fmla="*/ 234604 h 358429"/>
                  <a:gd name="connsiteX16" fmla="*/ 338138 w 493965"/>
                  <a:gd name="connsiteY16" fmla="*/ 225079 h 358429"/>
                  <a:gd name="connsiteX17" fmla="*/ 366713 w 493965"/>
                  <a:gd name="connsiteY17" fmla="*/ 220317 h 358429"/>
                  <a:gd name="connsiteX18" fmla="*/ 395288 w 493965"/>
                  <a:gd name="connsiteY18" fmla="*/ 210792 h 358429"/>
                  <a:gd name="connsiteX19" fmla="*/ 419100 w 493965"/>
                  <a:gd name="connsiteY19" fmla="*/ 186979 h 358429"/>
                  <a:gd name="connsiteX20" fmla="*/ 452438 w 493965"/>
                  <a:gd name="connsiteY20" fmla="*/ 139354 h 358429"/>
                  <a:gd name="connsiteX21" fmla="*/ 457200 w 493965"/>
                  <a:gd name="connsiteY21" fmla="*/ 125067 h 358429"/>
                  <a:gd name="connsiteX22" fmla="*/ 485775 w 493965"/>
                  <a:gd name="connsiteY22" fmla="*/ 101254 h 358429"/>
                  <a:gd name="connsiteX23" fmla="*/ 485775 w 493965"/>
                  <a:gd name="connsiteY23" fmla="*/ 48867 h 358429"/>
                  <a:gd name="connsiteX24" fmla="*/ 481013 w 493965"/>
                  <a:gd name="connsiteY24" fmla="*/ 34579 h 358429"/>
                  <a:gd name="connsiteX25" fmla="*/ 466725 w 493965"/>
                  <a:gd name="connsiteY25" fmla="*/ 25054 h 358429"/>
                  <a:gd name="connsiteX26" fmla="*/ 457200 w 493965"/>
                  <a:gd name="connsiteY26" fmla="*/ 10767 h 358429"/>
                  <a:gd name="connsiteX27" fmla="*/ 442913 w 493965"/>
                  <a:gd name="connsiteY27" fmla="*/ 1242 h 358429"/>
                  <a:gd name="connsiteX28" fmla="*/ 400050 w 493965"/>
                  <a:gd name="connsiteY28" fmla="*/ 34579 h 358429"/>
                  <a:gd name="connsiteX29" fmla="*/ 376238 w 493965"/>
                  <a:gd name="connsiteY29" fmla="*/ 39342 h 358429"/>
                  <a:gd name="connsiteX30" fmla="*/ 361950 w 493965"/>
                  <a:gd name="connsiteY30" fmla="*/ 44104 h 358429"/>
                  <a:gd name="connsiteX31" fmla="*/ 304800 w 493965"/>
                  <a:gd name="connsiteY31" fmla="*/ 72679 h 358429"/>
                  <a:gd name="connsiteX32" fmla="*/ 290513 w 493965"/>
                  <a:gd name="connsiteY32" fmla="*/ 77442 h 358429"/>
                  <a:gd name="connsiteX33" fmla="*/ 276225 w 493965"/>
                  <a:gd name="connsiteY33" fmla="*/ 82204 h 358429"/>
                  <a:gd name="connsiteX34" fmla="*/ 261938 w 493965"/>
                  <a:gd name="connsiteY34" fmla="*/ 96492 h 358429"/>
                  <a:gd name="connsiteX35" fmla="*/ 247650 w 493965"/>
                  <a:gd name="connsiteY35" fmla="*/ 106017 h 358429"/>
                  <a:gd name="connsiteX36" fmla="*/ 228600 w 493965"/>
                  <a:gd name="connsiteY36" fmla="*/ 125067 h 358429"/>
                  <a:gd name="connsiteX37" fmla="*/ 114300 w 493965"/>
                  <a:gd name="connsiteY37" fmla="*/ 201267 h 358429"/>
                  <a:gd name="connsiteX38" fmla="*/ 0 w 493965"/>
                  <a:gd name="connsiteY38" fmla="*/ 277467 h 358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493965" h="358429">
                    <a:moveTo>
                      <a:pt x="0" y="277467"/>
                    </a:moveTo>
                    <a:cubicBezTo>
                      <a:pt x="1588" y="282229"/>
                      <a:pt x="2325" y="287366"/>
                      <a:pt x="4763" y="291754"/>
                    </a:cubicBezTo>
                    <a:cubicBezTo>
                      <a:pt x="10323" y="301761"/>
                      <a:pt x="23813" y="320329"/>
                      <a:pt x="23813" y="320329"/>
                    </a:cubicBezTo>
                    <a:cubicBezTo>
                      <a:pt x="25400" y="328267"/>
                      <a:pt x="24559" y="337114"/>
                      <a:pt x="28575" y="344142"/>
                    </a:cubicBezTo>
                    <a:cubicBezTo>
                      <a:pt x="32920" y="351745"/>
                      <a:pt x="49816" y="355985"/>
                      <a:pt x="57150" y="358429"/>
                    </a:cubicBezTo>
                    <a:cubicBezTo>
                      <a:pt x="57446" y="358380"/>
                      <a:pt x="93841" y="353842"/>
                      <a:pt x="100013" y="348904"/>
                    </a:cubicBezTo>
                    <a:cubicBezTo>
                      <a:pt x="130789" y="324284"/>
                      <a:pt x="87912" y="341827"/>
                      <a:pt x="123825" y="329854"/>
                    </a:cubicBezTo>
                    <a:cubicBezTo>
                      <a:pt x="141133" y="312547"/>
                      <a:pt x="135781" y="316553"/>
                      <a:pt x="157163" y="301279"/>
                    </a:cubicBezTo>
                    <a:cubicBezTo>
                      <a:pt x="161820" y="297952"/>
                      <a:pt x="166331" y="294314"/>
                      <a:pt x="171450" y="291754"/>
                    </a:cubicBezTo>
                    <a:cubicBezTo>
                      <a:pt x="179057" y="287951"/>
                      <a:pt x="197675" y="284261"/>
                      <a:pt x="204788" y="282229"/>
                    </a:cubicBezTo>
                    <a:cubicBezTo>
                      <a:pt x="209615" y="280850"/>
                      <a:pt x="214313" y="279054"/>
                      <a:pt x="219075" y="277467"/>
                    </a:cubicBezTo>
                    <a:cubicBezTo>
                      <a:pt x="260024" y="250169"/>
                      <a:pt x="208214" y="282898"/>
                      <a:pt x="247650" y="263179"/>
                    </a:cubicBezTo>
                    <a:cubicBezTo>
                      <a:pt x="252770" y="260619"/>
                      <a:pt x="256677" y="255909"/>
                      <a:pt x="261938" y="253654"/>
                    </a:cubicBezTo>
                    <a:cubicBezTo>
                      <a:pt x="267954" y="251076"/>
                      <a:pt x="274719" y="250773"/>
                      <a:pt x="280988" y="248892"/>
                    </a:cubicBezTo>
                    <a:cubicBezTo>
                      <a:pt x="290605" y="246007"/>
                      <a:pt x="300038" y="242542"/>
                      <a:pt x="309563" y="239367"/>
                    </a:cubicBezTo>
                    <a:cubicBezTo>
                      <a:pt x="314325" y="237779"/>
                      <a:pt x="319673" y="237389"/>
                      <a:pt x="323850" y="234604"/>
                    </a:cubicBezTo>
                    <a:cubicBezTo>
                      <a:pt x="328613" y="231429"/>
                      <a:pt x="332708" y="226889"/>
                      <a:pt x="338138" y="225079"/>
                    </a:cubicBezTo>
                    <a:cubicBezTo>
                      <a:pt x="347299" y="222026"/>
                      <a:pt x="357188" y="221904"/>
                      <a:pt x="366713" y="220317"/>
                    </a:cubicBezTo>
                    <a:cubicBezTo>
                      <a:pt x="376238" y="217142"/>
                      <a:pt x="389719" y="219146"/>
                      <a:pt x="395288" y="210792"/>
                    </a:cubicBezTo>
                    <a:cubicBezTo>
                      <a:pt x="407988" y="191742"/>
                      <a:pt x="400050" y="199679"/>
                      <a:pt x="419100" y="186979"/>
                    </a:cubicBezTo>
                    <a:cubicBezTo>
                      <a:pt x="442553" y="151800"/>
                      <a:pt x="431281" y="167562"/>
                      <a:pt x="452438" y="139354"/>
                    </a:cubicBezTo>
                    <a:cubicBezTo>
                      <a:pt x="454025" y="134592"/>
                      <a:pt x="454415" y="129244"/>
                      <a:pt x="457200" y="125067"/>
                    </a:cubicBezTo>
                    <a:cubicBezTo>
                      <a:pt x="464534" y="114066"/>
                      <a:pt x="475233" y="108282"/>
                      <a:pt x="485775" y="101254"/>
                    </a:cubicBezTo>
                    <a:cubicBezTo>
                      <a:pt x="493965" y="76688"/>
                      <a:pt x="492744" y="87198"/>
                      <a:pt x="485775" y="48867"/>
                    </a:cubicBezTo>
                    <a:cubicBezTo>
                      <a:pt x="484877" y="43928"/>
                      <a:pt x="484149" y="38499"/>
                      <a:pt x="481013" y="34579"/>
                    </a:cubicBezTo>
                    <a:cubicBezTo>
                      <a:pt x="477437" y="30109"/>
                      <a:pt x="471488" y="28229"/>
                      <a:pt x="466725" y="25054"/>
                    </a:cubicBezTo>
                    <a:cubicBezTo>
                      <a:pt x="463550" y="20292"/>
                      <a:pt x="461247" y="14814"/>
                      <a:pt x="457200" y="10767"/>
                    </a:cubicBezTo>
                    <a:cubicBezTo>
                      <a:pt x="453153" y="6720"/>
                      <a:pt x="448500" y="0"/>
                      <a:pt x="442913" y="1242"/>
                    </a:cubicBezTo>
                    <a:cubicBezTo>
                      <a:pt x="394951" y="11900"/>
                      <a:pt x="430542" y="19333"/>
                      <a:pt x="400050" y="34579"/>
                    </a:cubicBezTo>
                    <a:cubicBezTo>
                      <a:pt x="392810" y="38199"/>
                      <a:pt x="384091" y="37379"/>
                      <a:pt x="376238" y="39342"/>
                    </a:cubicBezTo>
                    <a:cubicBezTo>
                      <a:pt x="371368" y="40560"/>
                      <a:pt x="366713" y="42517"/>
                      <a:pt x="361950" y="44104"/>
                    </a:cubicBezTo>
                    <a:cubicBezTo>
                      <a:pt x="325019" y="68725"/>
                      <a:pt x="344237" y="59533"/>
                      <a:pt x="304800" y="72679"/>
                    </a:cubicBezTo>
                    <a:lnTo>
                      <a:pt x="290513" y="77442"/>
                    </a:lnTo>
                    <a:lnTo>
                      <a:pt x="276225" y="82204"/>
                    </a:lnTo>
                    <a:cubicBezTo>
                      <a:pt x="271463" y="86967"/>
                      <a:pt x="267112" y="92180"/>
                      <a:pt x="261938" y="96492"/>
                    </a:cubicBezTo>
                    <a:cubicBezTo>
                      <a:pt x="257541" y="100156"/>
                      <a:pt x="251698" y="101970"/>
                      <a:pt x="247650" y="106017"/>
                    </a:cubicBezTo>
                    <a:cubicBezTo>
                      <a:pt x="224660" y="129006"/>
                      <a:pt x="250374" y="114179"/>
                      <a:pt x="228600" y="125067"/>
                    </a:cubicBezTo>
                    <a:cubicBezTo>
                      <a:pt x="112954" y="197345"/>
                      <a:pt x="114300" y="151575"/>
                      <a:pt x="114300" y="201267"/>
                    </a:cubicBezTo>
                    <a:lnTo>
                      <a:pt x="0" y="277467"/>
                    </a:ln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51215" name="154 Grupo"/>
            <p:cNvGrpSpPr>
              <a:grpSpLocks/>
            </p:cNvGrpSpPr>
            <p:nvPr/>
          </p:nvGrpSpPr>
          <p:grpSpPr bwMode="auto">
            <a:xfrm>
              <a:off x="1362489" y="937271"/>
              <a:ext cx="2779790" cy="4808477"/>
              <a:chOff x="1362489" y="937271"/>
              <a:chExt cx="2779790" cy="4808477"/>
            </a:xfrm>
          </p:grpSpPr>
          <p:grpSp>
            <p:nvGrpSpPr>
              <p:cNvPr id="51219" name="47 Grupo"/>
              <p:cNvGrpSpPr>
                <a:grpSpLocks/>
              </p:cNvGrpSpPr>
              <p:nvPr/>
            </p:nvGrpSpPr>
            <p:grpSpPr bwMode="auto">
              <a:xfrm rot="6280929">
                <a:off x="1643667" y="2214757"/>
                <a:ext cx="601706" cy="174958"/>
                <a:chOff x="-2101935" y="2110963"/>
                <a:chExt cx="1074911" cy="245435"/>
              </a:xfrm>
            </p:grpSpPr>
            <p:cxnSp>
              <p:nvCxnSpPr>
                <p:cNvPr id="136" name="135 Conector recto"/>
                <p:cNvCxnSpPr/>
                <p:nvPr/>
              </p:nvCxnSpPr>
              <p:spPr>
                <a:xfrm>
                  <a:off x="-1989234" y="2314527"/>
                  <a:ext cx="643779" cy="222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37" name="136 Medio marco"/>
                <p:cNvSpPr/>
                <p:nvPr/>
              </p:nvSpPr>
              <p:spPr>
                <a:xfrm rot="19317412">
                  <a:off x="-1266628" y="2171856"/>
                  <a:ext cx="195687" cy="218244"/>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38" name="137 Medio marco"/>
                <p:cNvSpPr/>
                <p:nvPr/>
              </p:nvSpPr>
              <p:spPr>
                <a:xfrm rot="8264046">
                  <a:off x="-2166043" y="2181963"/>
                  <a:ext cx="190015" cy="184839"/>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88" name="48 Grupo"/>
              <p:cNvGrpSpPr/>
              <p:nvPr/>
            </p:nvGrpSpPr>
            <p:grpSpPr>
              <a:xfrm rot="1917844">
                <a:off x="3215024" y="2214041"/>
                <a:ext cx="601706" cy="174958"/>
                <a:chOff x="-2101935" y="2110963"/>
                <a:chExt cx="1074911" cy="245435"/>
              </a:xfrm>
              <a:solidFill>
                <a:schemeClr val="accent2"/>
              </a:solidFill>
            </p:grpSpPr>
            <p:cxnSp>
              <p:nvCxnSpPr>
                <p:cNvPr id="133" name="132 Conector recto"/>
                <p:cNvCxnSpPr/>
                <p:nvPr/>
              </p:nvCxnSpPr>
              <p:spPr>
                <a:xfrm>
                  <a:off x="-1928858" y="2214554"/>
                  <a:ext cx="642942" cy="1588"/>
                </a:xfrm>
                <a:prstGeom prst="line">
                  <a:avLst/>
                </a:prstGeom>
                <a:grpFill/>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34" name="133 Medio marco"/>
                <p:cNvSpPr/>
                <p:nvPr/>
              </p:nvSpPr>
              <p:spPr>
                <a:xfrm rot="19317412">
                  <a:off x="-1223975" y="2136278"/>
                  <a:ext cx="196951" cy="220120"/>
                </a:xfrm>
                <a:prstGeom prst="halfFrame">
                  <a:avLst>
                    <a:gd name="adj1" fmla="val 0"/>
                    <a:gd name="adj2" fmla="val 0"/>
                  </a:avLst>
                </a:pr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35" name="134 Medio marco"/>
                <p:cNvSpPr/>
                <p:nvPr/>
              </p:nvSpPr>
              <p:spPr>
                <a:xfrm rot="8264046">
                  <a:off x="-2101935" y="2110963"/>
                  <a:ext cx="190799" cy="191385"/>
                </a:xfrm>
                <a:prstGeom prst="halfFrame">
                  <a:avLst>
                    <a:gd name="adj1" fmla="val 0"/>
                    <a:gd name="adj2" fmla="val 0"/>
                  </a:avLst>
                </a:pr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51221" name="52 Grupo"/>
              <p:cNvGrpSpPr>
                <a:grpSpLocks/>
              </p:cNvGrpSpPr>
              <p:nvPr/>
            </p:nvGrpSpPr>
            <p:grpSpPr bwMode="auto">
              <a:xfrm rot="5118421">
                <a:off x="2786693" y="2357411"/>
                <a:ext cx="601706" cy="174958"/>
                <a:chOff x="-2101935" y="2110963"/>
                <a:chExt cx="1074911" cy="245435"/>
              </a:xfrm>
            </p:grpSpPr>
            <p:cxnSp>
              <p:nvCxnSpPr>
                <p:cNvPr id="130" name="129 Conector recto"/>
                <p:cNvCxnSpPr/>
                <p:nvPr/>
              </p:nvCxnSpPr>
              <p:spPr>
                <a:xfrm>
                  <a:off x="-1938741" y="2207799"/>
                  <a:ext cx="643780" cy="445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31" name="130 Medio marco"/>
                <p:cNvSpPr/>
                <p:nvPr/>
              </p:nvSpPr>
              <p:spPr>
                <a:xfrm rot="19317412">
                  <a:off x="-1308564" y="2169609"/>
                  <a:ext cx="198522" cy="204882"/>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32" name="131 Medio marco"/>
                <p:cNvSpPr/>
                <p:nvPr/>
              </p:nvSpPr>
              <p:spPr>
                <a:xfrm rot="8264046">
                  <a:off x="-2142612" y="2126803"/>
                  <a:ext cx="192850" cy="187066"/>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51222" name="56 Grupo"/>
              <p:cNvGrpSpPr>
                <a:grpSpLocks/>
              </p:cNvGrpSpPr>
              <p:nvPr/>
            </p:nvGrpSpPr>
            <p:grpSpPr bwMode="auto">
              <a:xfrm rot="5970573">
                <a:off x="2264661" y="2357576"/>
                <a:ext cx="601706" cy="174958"/>
                <a:chOff x="-2101935" y="2110963"/>
                <a:chExt cx="1074911" cy="245435"/>
              </a:xfrm>
            </p:grpSpPr>
            <p:cxnSp>
              <p:nvCxnSpPr>
                <p:cNvPr id="127" name="126 Conector recto"/>
                <p:cNvCxnSpPr/>
                <p:nvPr/>
              </p:nvCxnSpPr>
              <p:spPr>
                <a:xfrm>
                  <a:off x="-1964345" y="2221395"/>
                  <a:ext cx="646616" cy="445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28" name="127 Medio marco"/>
                <p:cNvSpPr/>
                <p:nvPr/>
              </p:nvSpPr>
              <p:spPr>
                <a:xfrm rot="19317412">
                  <a:off x="-1275796" y="2222844"/>
                  <a:ext cx="195687" cy="204882"/>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29" name="128 Medio marco"/>
                <p:cNvSpPr/>
                <p:nvPr/>
              </p:nvSpPr>
              <p:spPr>
                <a:xfrm rot="8264046">
                  <a:off x="-2166564" y="2186642"/>
                  <a:ext cx="190015" cy="175932"/>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51223" name="60 Grupo"/>
              <p:cNvGrpSpPr>
                <a:grpSpLocks/>
              </p:cNvGrpSpPr>
              <p:nvPr/>
            </p:nvGrpSpPr>
            <p:grpSpPr bwMode="auto">
              <a:xfrm rot="4961737">
                <a:off x="2932286" y="1150645"/>
                <a:ext cx="601706" cy="174958"/>
                <a:chOff x="-2101935" y="2110963"/>
                <a:chExt cx="1074911" cy="245435"/>
              </a:xfrm>
            </p:grpSpPr>
            <p:cxnSp>
              <p:nvCxnSpPr>
                <p:cNvPr id="124" name="123 Conector recto"/>
                <p:cNvCxnSpPr/>
                <p:nvPr/>
              </p:nvCxnSpPr>
              <p:spPr>
                <a:xfrm>
                  <a:off x="-1987429" y="2341413"/>
                  <a:ext cx="638108" cy="222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25" name="124 Medio marco"/>
                <p:cNvSpPr/>
                <p:nvPr/>
              </p:nvSpPr>
              <p:spPr>
                <a:xfrm rot="19317412">
                  <a:off x="-1275923" y="2255775"/>
                  <a:ext cx="195685" cy="209336"/>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26" name="125 Medio marco"/>
                <p:cNvSpPr/>
                <p:nvPr/>
              </p:nvSpPr>
              <p:spPr>
                <a:xfrm rot="8264046">
                  <a:off x="-2159402" y="2231584"/>
                  <a:ext cx="190015" cy="187066"/>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51224" name="64 Grupo"/>
              <p:cNvGrpSpPr>
                <a:grpSpLocks/>
              </p:cNvGrpSpPr>
              <p:nvPr/>
            </p:nvGrpSpPr>
            <p:grpSpPr bwMode="auto">
              <a:xfrm rot="4998324">
                <a:off x="2429501" y="1214375"/>
                <a:ext cx="601706" cy="174958"/>
                <a:chOff x="-2101935" y="2110963"/>
                <a:chExt cx="1074911" cy="245435"/>
              </a:xfrm>
            </p:grpSpPr>
            <p:cxnSp>
              <p:nvCxnSpPr>
                <p:cNvPr id="121" name="120 Conector recto"/>
                <p:cNvCxnSpPr/>
                <p:nvPr/>
              </p:nvCxnSpPr>
              <p:spPr>
                <a:xfrm>
                  <a:off x="-2003378" y="2303451"/>
                  <a:ext cx="643780" cy="222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22" name="121 Medio marco"/>
                <p:cNvSpPr/>
                <p:nvPr/>
              </p:nvSpPr>
              <p:spPr>
                <a:xfrm rot="19317412">
                  <a:off x="-1302175" y="2202493"/>
                  <a:ext cx="198522" cy="200428"/>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23" name="122 Medio marco"/>
                <p:cNvSpPr/>
                <p:nvPr/>
              </p:nvSpPr>
              <p:spPr>
                <a:xfrm rot="8264046">
                  <a:off x="-2151446" y="2182054"/>
                  <a:ext cx="190013" cy="180386"/>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51225" name="68 Grupo"/>
              <p:cNvGrpSpPr>
                <a:grpSpLocks/>
              </p:cNvGrpSpPr>
              <p:nvPr/>
            </p:nvGrpSpPr>
            <p:grpSpPr bwMode="auto">
              <a:xfrm rot="6304656">
                <a:off x="1362699" y="2154750"/>
                <a:ext cx="601706" cy="174958"/>
                <a:chOff x="-2101935" y="2110963"/>
                <a:chExt cx="1074911" cy="245435"/>
              </a:xfrm>
            </p:grpSpPr>
            <p:cxnSp>
              <p:nvCxnSpPr>
                <p:cNvPr id="118" name="117 Conector recto"/>
                <p:cNvCxnSpPr/>
                <p:nvPr/>
              </p:nvCxnSpPr>
              <p:spPr>
                <a:xfrm>
                  <a:off x="-1928070" y="2304631"/>
                  <a:ext cx="643779" cy="222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19" name="118 Medio marco"/>
                <p:cNvSpPr/>
                <p:nvPr/>
              </p:nvSpPr>
              <p:spPr>
                <a:xfrm rot="19317412">
                  <a:off x="-1228113" y="2145532"/>
                  <a:ext cx="195687" cy="218244"/>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20" name="119 Medio marco"/>
                <p:cNvSpPr/>
                <p:nvPr/>
              </p:nvSpPr>
              <p:spPr>
                <a:xfrm rot="8264046">
                  <a:off x="-2105807" y="2178768"/>
                  <a:ext cx="192850" cy="189293"/>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51226" name="72 Grupo"/>
              <p:cNvGrpSpPr>
                <a:grpSpLocks/>
              </p:cNvGrpSpPr>
              <p:nvPr/>
            </p:nvGrpSpPr>
            <p:grpSpPr bwMode="auto">
              <a:xfrm rot="6188605">
                <a:off x="2666756" y="4316931"/>
                <a:ext cx="601706" cy="174958"/>
                <a:chOff x="-2101935" y="2110963"/>
                <a:chExt cx="1074911" cy="245435"/>
              </a:xfrm>
            </p:grpSpPr>
            <p:cxnSp>
              <p:nvCxnSpPr>
                <p:cNvPr id="115" name="114 Conector recto"/>
                <p:cNvCxnSpPr/>
                <p:nvPr/>
              </p:nvCxnSpPr>
              <p:spPr>
                <a:xfrm>
                  <a:off x="-1915547" y="2336225"/>
                  <a:ext cx="640943" cy="222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16" name="115 Medio marco"/>
                <p:cNvSpPr/>
                <p:nvPr/>
              </p:nvSpPr>
              <p:spPr>
                <a:xfrm rot="19317412">
                  <a:off x="-1224786" y="2191288"/>
                  <a:ext cx="198522" cy="218244"/>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17" name="116 Medio marco"/>
                <p:cNvSpPr/>
                <p:nvPr/>
              </p:nvSpPr>
              <p:spPr>
                <a:xfrm rot="8264046">
                  <a:off x="-2096081" y="2214226"/>
                  <a:ext cx="190015" cy="189293"/>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51227" name="76 Grupo"/>
              <p:cNvGrpSpPr>
                <a:grpSpLocks/>
              </p:cNvGrpSpPr>
              <p:nvPr/>
            </p:nvGrpSpPr>
            <p:grpSpPr bwMode="auto">
              <a:xfrm rot="3062697">
                <a:off x="3500937" y="4285884"/>
                <a:ext cx="601706" cy="174958"/>
                <a:chOff x="-2101935" y="2110963"/>
                <a:chExt cx="1074911" cy="245435"/>
              </a:xfrm>
            </p:grpSpPr>
            <p:cxnSp>
              <p:nvCxnSpPr>
                <p:cNvPr id="112" name="111 Conector recto"/>
                <p:cNvCxnSpPr/>
                <p:nvPr/>
              </p:nvCxnSpPr>
              <p:spPr>
                <a:xfrm>
                  <a:off x="-2018873" y="2254486"/>
                  <a:ext cx="640943" cy="222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13" name="112 Medio marco"/>
                <p:cNvSpPr/>
                <p:nvPr/>
              </p:nvSpPr>
              <p:spPr>
                <a:xfrm rot="19317412">
                  <a:off x="-1285788" y="2129970"/>
                  <a:ext cx="201357" cy="267238"/>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14" name="113 Medio marco"/>
                <p:cNvSpPr/>
                <p:nvPr/>
              </p:nvSpPr>
              <p:spPr>
                <a:xfrm rot="8264046">
                  <a:off x="-2104883" y="2105921"/>
                  <a:ext cx="190013" cy="195974"/>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51228" name="80 Grupo"/>
              <p:cNvGrpSpPr>
                <a:grpSpLocks/>
              </p:cNvGrpSpPr>
              <p:nvPr/>
            </p:nvGrpSpPr>
            <p:grpSpPr bwMode="auto">
              <a:xfrm rot="-1699268">
                <a:off x="1362489" y="2785525"/>
                <a:ext cx="601706" cy="174958"/>
                <a:chOff x="-2101935" y="2110963"/>
                <a:chExt cx="1074911" cy="245435"/>
              </a:xfrm>
            </p:grpSpPr>
            <p:cxnSp>
              <p:nvCxnSpPr>
                <p:cNvPr id="109" name="108 Conector recto"/>
                <p:cNvCxnSpPr/>
                <p:nvPr/>
              </p:nvCxnSpPr>
              <p:spPr>
                <a:xfrm>
                  <a:off x="-1929663" y="2197121"/>
                  <a:ext cx="646602"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10" name="109 Medio marco"/>
                <p:cNvSpPr/>
                <p:nvPr/>
              </p:nvSpPr>
              <p:spPr>
                <a:xfrm rot="19317412">
                  <a:off x="-1223185" y="2121463"/>
                  <a:ext cx="192846" cy="218249"/>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11" name="110 Medio marco"/>
                <p:cNvSpPr/>
                <p:nvPr/>
              </p:nvSpPr>
              <p:spPr>
                <a:xfrm rot="8264046">
                  <a:off x="-2124560" y="2053807"/>
                  <a:ext cx="192846" cy="182617"/>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51229" name="84 Grupo"/>
              <p:cNvGrpSpPr>
                <a:grpSpLocks/>
              </p:cNvGrpSpPr>
              <p:nvPr/>
            </p:nvGrpSpPr>
            <p:grpSpPr bwMode="auto">
              <a:xfrm>
                <a:off x="3143238" y="4785717"/>
                <a:ext cx="601706" cy="174958"/>
                <a:chOff x="-2101935" y="2110963"/>
                <a:chExt cx="1074911" cy="245435"/>
              </a:xfrm>
            </p:grpSpPr>
            <p:cxnSp>
              <p:nvCxnSpPr>
                <p:cNvPr id="106" name="105 Conector recto"/>
                <p:cNvCxnSpPr/>
                <p:nvPr/>
              </p:nvCxnSpPr>
              <p:spPr>
                <a:xfrm>
                  <a:off x="-1923288" y="2212786"/>
                  <a:ext cx="638093" cy="222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07" name="106 Medio marco"/>
                <p:cNvSpPr/>
                <p:nvPr/>
              </p:nvSpPr>
              <p:spPr>
                <a:xfrm rot="19317412">
                  <a:off x="-1222803" y="2137067"/>
                  <a:ext cx="195683" cy="218249"/>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08" name="107 Medio marco"/>
                <p:cNvSpPr/>
                <p:nvPr/>
              </p:nvSpPr>
              <p:spPr>
                <a:xfrm rot="8264046">
                  <a:off x="-2096283" y="2110343"/>
                  <a:ext cx="192846" cy="191525"/>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51230" name="88 Grupo"/>
              <p:cNvGrpSpPr>
                <a:grpSpLocks/>
              </p:cNvGrpSpPr>
              <p:nvPr/>
            </p:nvGrpSpPr>
            <p:grpSpPr bwMode="auto">
              <a:xfrm rot="6025953">
                <a:off x="2769255" y="5010685"/>
                <a:ext cx="601706" cy="174958"/>
                <a:chOff x="-2101935" y="2110963"/>
                <a:chExt cx="1074911" cy="245435"/>
              </a:xfrm>
            </p:grpSpPr>
            <p:cxnSp>
              <p:nvCxnSpPr>
                <p:cNvPr id="103" name="102 Conector recto"/>
                <p:cNvCxnSpPr/>
                <p:nvPr/>
              </p:nvCxnSpPr>
              <p:spPr>
                <a:xfrm>
                  <a:off x="-1932055" y="2278664"/>
                  <a:ext cx="643779" cy="222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04" name="103 Medio marco"/>
                <p:cNvSpPr/>
                <p:nvPr/>
              </p:nvSpPr>
              <p:spPr>
                <a:xfrm rot="19317412">
                  <a:off x="-1232113" y="2213229"/>
                  <a:ext cx="201357" cy="182612"/>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05" name="104 Medio marco"/>
                <p:cNvSpPr/>
                <p:nvPr/>
              </p:nvSpPr>
              <p:spPr>
                <a:xfrm rot="8264046">
                  <a:off x="-2105588" y="2141069"/>
                  <a:ext cx="190015" cy="182612"/>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51231" name="92 Grupo"/>
              <p:cNvGrpSpPr>
                <a:grpSpLocks/>
              </p:cNvGrpSpPr>
              <p:nvPr/>
            </p:nvGrpSpPr>
            <p:grpSpPr bwMode="auto">
              <a:xfrm rot="-2821994">
                <a:off x="3753947" y="5357416"/>
                <a:ext cx="601706" cy="174958"/>
                <a:chOff x="-2101935" y="2110963"/>
                <a:chExt cx="1074911" cy="245435"/>
              </a:xfrm>
            </p:grpSpPr>
            <p:cxnSp>
              <p:nvCxnSpPr>
                <p:cNvPr id="100" name="99 Conector recto"/>
                <p:cNvCxnSpPr/>
                <p:nvPr/>
              </p:nvCxnSpPr>
              <p:spPr>
                <a:xfrm>
                  <a:off x="-1932787" y="2206506"/>
                  <a:ext cx="643779" cy="222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01" name="100 Medio marco"/>
                <p:cNvSpPr/>
                <p:nvPr/>
              </p:nvSpPr>
              <p:spPr>
                <a:xfrm rot="19317412">
                  <a:off x="-1255083" y="2112486"/>
                  <a:ext cx="198522" cy="209336"/>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02" name="101 Medio marco"/>
                <p:cNvSpPr/>
                <p:nvPr/>
              </p:nvSpPr>
              <p:spPr>
                <a:xfrm rot="8264046">
                  <a:off x="-2108520" y="2097021"/>
                  <a:ext cx="190015" cy="189294"/>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51232" name="52 Grupo"/>
              <p:cNvGrpSpPr>
                <a:grpSpLocks/>
              </p:cNvGrpSpPr>
              <p:nvPr/>
            </p:nvGrpSpPr>
            <p:grpSpPr bwMode="auto">
              <a:xfrm rot="1243638">
                <a:off x="3195202" y="2521643"/>
                <a:ext cx="427412" cy="195093"/>
                <a:chOff x="-2101935" y="2110963"/>
                <a:chExt cx="1074911" cy="245435"/>
              </a:xfrm>
            </p:grpSpPr>
            <p:cxnSp>
              <p:nvCxnSpPr>
                <p:cNvPr id="140" name="139 Conector recto"/>
                <p:cNvCxnSpPr/>
                <p:nvPr/>
              </p:nvCxnSpPr>
              <p:spPr>
                <a:xfrm>
                  <a:off x="-2077465" y="2206865"/>
                  <a:ext cx="710656" cy="199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41" name="140 Medio marco"/>
                <p:cNvSpPr/>
                <p:nvPr/>
              </p:nvSpPr>
              <p:spPr>
                <a:xfrm rot="19317412">
                  <a:off x="-1263347" y="2132077"/>
                  <a:ext cx="199623" cy="217692"/>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42" name="141 Medio marco"/>
                <p:cNvSpPr/>
                <p:nvPr/>
              </p:nvSpPr>
              <p:spPr>
                <a:xfrm rot="8264046">
                  <a:off x="-2251599" y="2095862"/>
                  <a:ext cx="203616" cy="193726"/>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51233" name="52 Grupo"/>
              <p:cNvGrpSpPr>
                <a:grpSpLocks/>
              </p:cNvGrpSpPr>
              <p:nvPr/>
            </p:nvGrpSpPr>
            <p:grpSpPr bwMode="auto">
              <a:xfrm rot="-2494754">
                <a:off x="3297008" y="2760432"/>
                <a:ext cx="427412" cy="195093"/>
                <a:chOff x="-2101935" y="2110963"/>
                <a:chExt cx="1074911" cy="245435"/>
              </a:xfrm>
            </p:grpSpPr>
            <p:cxnSp>
              <p:nvCxnSpPr>
                <p:cNvPr id="144" name="143 Conector recto"/>
                <p:cNvCxnSpPr/>
                <p:nvPr/>
              </p:nvCxnSpPr>
              <p:spPr>
                <a:xfrm>
                  <a:off x="-1926561" y="2203882"/>
                  <a:ext cx="646777" cy="399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45" name="144 Medio marco"/>
                <p:cNvSpPr/>
                <p:nvPr/>
              </p:nvSpPr>
              <p:spPr>
                <a:xfrm rot="19317412">
                  <a:off x="-1211543" y="2126148"/>
                  <a:ext cx="191638" cy="223684"/>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46" name="145 Medio marco"/>
                <p:cNvSpPr/>
                <p:nvPr/>
              </p:nvSpPr>
              <p:spPr>
                <a:xfrm rot="8264046">
                  <a:off x="-2083454" y="2088801"/>
                  <a:ext cx="183653" cy="193726"/>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51234" name="52 Grupo"/>
              <p:cNvGrpSpPr>
                <a:grpSpLocks/>
              </p:cNvGrpSpPr>
              <p:nvPr/>
            </p:nvGrpSpPr>
            <p:grpSpPr bwMode="auto">
              <a:xfrm rot="3022679">
                <a:off x="1926510" y="2973349"/>
                <a:ext cx="427412" cy="195093"/>
                <a:chOff x="-2101935" y="2110963"/>
                <a:chExt cx="1074911" cy="245435"/>
              </a:xfrm>
            </p:grpSpPr>
            <p:cxnSp>
              <p:nvCxnSpPr>
                <p:cNvPr id="148" name="147 Conector recto"/>
                <p:cNvCxnSpPr/>
                <p:nvPr/>
              </p:nvCxnSpPr>
              <p:spPr>
                <a:xfrm>
                  <a:off x="-2059766" y="2190918"/>
                  <a:ext cx="678731" cy="399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49" name="148 Medio marco"/>
                <p:cNvSpPr/>
                <p:nvPr/>
              </p:nvSpPr>
              <p:spPr>
                <a:xfrm rot="19317412">
                  <a:off x="-1243537" y="2137281"/>
                  <a:ext cx="195633" cy="221682"/>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50" name="149 Medio marco"/>
                <p:cNvSpPr/>
                <p:nvPr/>
              </p:nvSpPr>
              <p:spPr>
                <a:xfrm rot="8264046">
                  <a:off x="-2281853" y="2103298"/>
                  <a:ext cx="211603" cy="203708"/>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51235" name="52 Grupo"/>
              <p:cNvGrpSpPr>
                <a:grpSpLocks/>
              </p:cNvGrpSpPr>
              <p:nvPr/>
            </p:nvGrpSpPr>
            <p:grpSpPr bwMode="auto">
              <a:xfrm rot="5400000">
                <a:off x="2552260" y="2760557"/>
                <a:ext cx="427412" cy="195093"/>
                <a:chOff x="-2101935" y="2110963"/>
                <a:chExt cx="1074911" cy="245435"/>
              </a:xfrm>
            </p:grpSpPr>
            <p:cxnSp>
              <p:nvCxnSpPr>
                <p:cNvPr id="152" name="151 Conector recto"/>
                <p:cNvCxnSpPr/>
                <p:nvPr/>
              </p:nvCxnSpPr>
              <p:spPr>
                <a:xfrm>
                  <a:off x="-1928040" y="2212421"/>
                  <a:ext cx="642799" cy="399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53" name="152 Medio marco"/>
                <p:cNvSpPr/>
                <p:nvPr/>
              </p:nvSpPr>
              <p:spPr>
                <a:xfrm rot="19317412">
                  <a:off x="-1221358" y="2212422"/>
                  <a:ext cx="195633" cy="177746"/>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54" name="153 Medio marco"/>
                <p:cNvSpPr/>
                <p:nvPr/>
              </p:nvSpPr>
              <p:spPr>
                <a:xfrm rot="8264046">
                  <a:off x="-2103711" y="2188456"/>
                  <a:ext cx="191642" cy="137803"/>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sp>
          <p:nvSpPr>
            <p:cNvPr id="156" name="155 Forma libre"/>
            <p:cNvSpPr/>
            <p:nvPr/>
          </p:nvSpPr>
          <p:spPr>
            <a:xfrm>
              <a:off x="1369990" y="354468"/>
              <a:ext cx="3119437" cy="6169157"/>
            </a:xfrm>
            <a:custGeom>
              <a:avLst/>
              <a:gdLst>
                <a:gd name="connsiteX0" fmla="*/ 813226 w 3119697"/>
                <a:gd name="connsiteY0" fmla="*/ 13648 h 6168788"/>
                <a:gd name="connsiteX1" fmla="*/ 799578 w 3119697"/>
                <a:gd name="connsiteY1" fmla="*/ 68239 h 6168788"/>
                <a:gd name="connsiteX2" fmla="*/ 717691 w 3119697"/>
                <a:gd name="connsiteY2" fmla="*/ 122830 h 6168788"/>
                <a:gd name="connsiteX3" fmla="*/ 690396 w 3119697"/>
                <a:gd name="connsiteY3" fmla="*/ 163773 h 6168788"/>
                <a:gd name="connsiteX4" fmla="*/ 690396 w 3119697"/>
                <a:gd name="connsiteY4" fmla="*/ 286603 h 6168788"/>
                <a:gd name="connsiteX5" fmla="*/ 731339 w 3119697"/>
                <a:gd name="connsiteY5" fmla="*/ 327546 h 6168788"/>
                <a:gd name="connsiteX6" fmla="*/ 744987 w 3119697"/>
                <a:gd name="connsiteY6" fmla="*/ 641445 h 6168788"/>
                <a:gd name="connsiteX7" fmla="*/ 758635 w 3119697"/>
                <a:gd name="connsiteY7" fmla="*/ 682388 h 6168788"/>
                <a:gd name="connsiteX8" fmla="*/ 1086181 w 3119697"/>
                <a:gd name="connsiteY8" fmla="*/ 723331 h 6168788"/>
                <a:gd name="connsiteX9" fmla="*/ 1127124 w 3119697"/>
                <a:gd name="connsiteY9" fmla="*/ 750627 h 6168788"/>
                <a:gd name="connsiteX10" fmla="*/ 1140772 w 3119697"/>
                <a:gd name="connsiteY10" fmla="*/ 791570 h 6168788"/>
                <a:gd name="connsiteX11" fmla="*/ 1154420 w 3119697"/>
                <a:gd name="connsiteY11" fmla="*/ 955343 h 6168788"/>
                <a:gd name="connsiteX12" fmla="*/ 1195363 w 3119697"/>
                <a:gd name="connsiteY12" fmla="*/ 1037230 h 6168788"/>
                <a:gd name="connsiteX13" fmla="*/ 1222659 w 3119697"/>
                <a:gd name="connsiteY13" fmla="*/ 1119116 h 6168788"/>
                <a:gd name="connsiteX14" fmla="*/ 1154420 w 3119697"/>
                <a:gd name="connsiteY14" fmla="*/ 1228298 h 6168788"/>
                <a:gd name="connsiteX15" fmla="*/ 1099829 w 3119697"/>
                <a:gd name="connsiteY15" fmla="*/ 1310185 h 6168788"/>
                <a:gd name="connsiteX16" fmla="*/ 1072533 w 3119697"/>
                <a:gd name="connsiteY16" fmla="*/ 1419367 h 6168788"/>
                <a:gd name="connsiteX17" fmla="*/ 1031590 w 3119697"/>
                <a:gd name="connsiteY17" fmla="*/ 1446662 h 6168788"/>
                <a:gd name="connsiteX18" fmla="*/ 963351 w 3119697"/>
                <a:gd name="connsiteY18" fmla="*/ 1514901 h 6168788"/>
                <a:gd name="connsiteX19" fmla="*/ 895112 w 3119697"/>
                <a:gd name="connsiteY19" fmla="*/ 1583140 h 6168788"/>
                <a:gd name="connsiteX20" fmla="*/ 676748 w 3119697"/>
                <a:gd name="connsiteY20" fmla="*/ 1569492 h 6168788"/>
                <a:gd name="connsiteX21" fmla="*/ 649453 w 3119697"/>
                <a:gd name="connsiteY21" fmla="*/ 1487606 h 6168788"/>
                <a:gd name="connsiteX22" fmla="*/ 608509 w 3119697"/>
                <a:gd name="connsiteY22" fmla="*/ 1473958 h 6168788"/>
                <a:gd name="connsiteX23" fmla="*/ 472032 w 3119697"/>
                <a:gd name="connsiteY23" fmla="*/ 1501254 h 6168788"/>
                <a:gd name="connsiteX24" fmla="*/ 431088 w 3119697"/>
                <a:gd name="connsiteY24" fmla="*/ 1528549 h 6168788"/>
                <a:gd name="connsiteX25" fmla="*/ 362850 w 3119697"/>
                <a:gd name="connsiteY25" fmla="*/ 1583140 h 6168788"/>
                <a:gd name="connsiteX26" fmla="*/ 280963 w 3119697"/>
                <a:gd name="connsiteY26" fmla="*/ 1637731 h 6168788"/>
                <a:gd name="connsiteX27" fmla="*/ 253668 w 3119697"/>
                <a:gd name="connsiteY27" fmla="*/ 1678674 h 6168788"/>
                <a:gd name="connsiteX28" fmla="*/ 212724 w 3119697"/>
                <a:gd name="connsiteY28" fmla="*/ 1760561 h 6168788"/>
                <a:gd name="connsiteX29" fmla="*/ 171781 w 3119697"/>
                <a:gd name="connsiteY29" fmla="*/ 1787857 h 6168788"/>
                <a:gd name="connsiteX30" fmla="*/ 185429 w 3119697"/>
                <a:gd name="connsiteY30" fmla="*/ 2006221 h 6168788"/>
                <a:gd name="connsiteX31" fmla="*/ 199077 w 3119697"/>
                <a:gd name="connsiteY31" fmla="*/ 2047164 h 6168788"/>
                <a:gd name="connsiteX32" fmla="*/ 240020 w 3119697"/>
                <a:gd name="connsiteY32" fmla="*/ 2088107 h 6168788"/>
                <a:gd name="connsiteX33" fmla="*/ 267315 w 3119697"/>
                <a:gd name="connsiteY33" fmla="*/ 2129051 h 6168788"/>
                <a:gd name="connsiteX34" fmla="*/ 390145 w 3119697"/>
                <a:gd name="connsiteY34" fmla="*/ 2183642 h 6168788"/>
                <a:gd name="connsiteX35" fmla="*/ 431088 w 3119697"/>
                <a:gd name="connsiteY35" fmla="*/ 2197289 h 6168788"/>
                <a:gd name="connsiteX36" fmla="*/ 472032 w 3119697"/>
                <a:gd name="connsiteY36" fmla="*/ 2210937 h 6168788"/>
                <a:gd name="connsiteX37" fmla="*/ 458384 w 3119697"/>
                <a:gd name="connsiteY37" fmla="*/ 2292824 h 6168788"/>
                <a:gd name="connsiteX38" fmla="*/ 349202 w 3119697"/>
                <a:gd name="connsiteY38" fmla="*/ 2306471 h 6168788"/>
                <a:gd name="connsiteX39" fmla="*/ 267315 w 3119697"/>
                <a:gd name="connsiteY39" fmla="*/ 2374710 h 6168788"/>
                <a:gd name="connsiteX40" fmla="*/ 158133 w 3119697"/>
                <a:gd name="connsiteY40" fmla="*/ 2361062 h 6168788"/>
                <a:gd name="connsiteX41" fmla="*/ 62599 w 3119697"/>
                <a:gd name="connsiteY41" fmla="*/ 2388358 h 6168788"/>
                <a:gd name="connsiteX42" fmla="*/ 21656 w 3119697"/>
                <a:gd name="connsiteY42" fmla="*/ 2429301 h 6168788"/>
                <a:gd name="connsiteX43" fmla="*/ 8008 w 3119697"/>
                <a:gd name="connsiteY43" fmla="*/ 2470245 h 6168788"/>
                <a:gd name="connsiteX44" fmla="*/ 21656 w 3119697"/>
                <a:gd name="connsiteY44" fmla="*/ 2852382 h 6168788"/>
                <a:gd name="connsiteX45" fmla="*/ 76247 w 3119697"/>
                <a:gd name="connsiteY45" fmla="*/ 2866030 h 6168788"/>
                <a:gd name="connsiteX46" fmla="*/ 89894 w 3119697"/>
                <a:gd name="connsiteY46" fmla="*/ 2906973 h 6168788"/>
                <a:gd name="connsiteX47" fmla="*/ 267315 w 3119697"/>
                <a:gd name="connsiteY47" fmla="*/ 2920621 h 6168788"/>
                <a:gd name="connsiteX48" fmla="*/ 308259 w 3119697"/>
                <a:gd name="connsiteY48" fmla="*/ 2906973 h 6168788"/>
                <a:gd name="connsiteX49" fmla="*/ 362850 w 3119697"/>
                <a:gd name="connsiteY49" fmla="*/ 2715904 h 6168788"/>
                <a:gd name="connsiteX50" fmla="*/ 403793 w 3119697"/>
                <a:gd name="connsiteY50" fmla="*/ 2634018 h 6168788"/>
                <a:gd name="connsiteX51" fmla="*/ 444736 w 3119697"/>
                <a:gd name="connsiteY51" fmla="*/ 2606722 h 6168788"/>
                <a:gd name="connsiteX52" fmla="*/ 485680 w 3119697"/>
                <a:gd name="connsiteY52" fmla="*/ 2634018 h 6168788"/>
                <a:gd name="connsiteX53" fmla="*/ 567566 w 3119697"/>
                <a:gd name="connsiteY53" fmla="*/ 2661313 h 6168788"/>
                <a:gd name="connsiteX54" fmla="*/ 608509 w 3119697"/>
                <a:gd name="connsiteY54" fmla="*/ 2688609 h 6168788"/>
                <a:gd name="connsiteX55" fmla="*/ 799578 w 3119697"/>
                <a:gd name="connsiteY55" fmla="*/ 2702257 h 6168788"/>
                <a:gd name="connsiteX56" fmla="*/ 854169 w 3119697"/>
                <a:gd name="connsiteY56" fmla="*/ 2715904 h 6168788"/>
                <a:gd name="connsiteX57" fmla="*/ 867817 w 3119697"/>
                <a:gd name="connsiteY57" fmla="*/ 2756848 h 6168788"/>
                <a:gd name="connsiteX58" fmla="*/ 922408 w 3119697"/>
                <a:gd name="connsiteY58" fmla="*/ 2838734 h 6168788"/>
                <a:gd name="connsiteX59" fmla="*/ 949703 w 3119697"/>
                <a:gd name="connsiteY59" fmla="*/ 2879677 h 6168788"/>
                <a:gd name="connsiteX60" fmla="*/ 990647 w 3119697"/>
                <a:gd name="connsiteY60" fmla="*/ 2906973 h 6168788"/>
                <a:gd name="connsiteX61" fmla="*/ 1072533 w 3119697"/>
                <a:gd name="connsiteY61" fmla="*/ 2934268 h 6168788"/>
                <a:gd name="connsiteX62" fmla="*/ 1099829 w 3119697"/>
                <a:gd name="connsiteY62" fmla="*/ 3016155 h 6168788"/>
                <a:gd name="connsiteX63" fmla="*/ 1113477 w 3119697"/>
                <a:gd name="connsiteY63" fmla="*/ 3057098 h 6168788"/>
                <a:gd name="connsiteX64" fmla="*/ 1154420 w 3119697"/>
                <a:gd name="connsiteY64" fmla="*/ 3084394 h 6168788"/>
                <a:gd name="connsiteX65" fmla="*/ 1209011 w 3119697"/>
                <a:gd name="connsiteY65" fmla="*/ 3111689 h 6168788"/>
                <a:gd name="connsiteX66" fmla="*/ 1290897 w 3119697"/>
                <a:gd name="connsiteY66" fmla="*/ 3138985 h 6168788"/>
                <a:gd name="connsiteX67" fmla="*/ 1386432 w 3119697"/>
                <a:gd name="connsiteY67" fmla="*/ 3248167 h 6168788"/>
                <a:gd name="connsiteX68" fmla="*/ 1427375 w 3119697"/>
                <a:gd name="connsiteY68" fmla="*/ 3289110 h 6168788"/>
                <a:gd name="connsiteX69" fmla="*/ 1509262 w 3119697"/>
                <a:gd name="connsiteY69" fmla="*/ 3343701 h 6168788"/>
                <a:gd name="connsiteX70" fmla="*/ 1536557 w 3119697"/>
                <a:gd name="connsiteY70" fmla="*/ 3384645 h 6168788"/>
                <a:gd name="connsiteX71" fmla="*/ 1577500 w 3119697"/>
                <a:gd name="connsiteY71" fmla="*/ 3411940 h 6168788"/>
                <a:gd name="connsiteX72" fmla="*/ 1591148 w 3119697"/>
                <a:gd name="connsiteY72" fmla="*/ 3452883 h 6168788"/>
                <a:gd name="connsiteX73" fmla="*/ 1577500 w 3119697"/>
                <a:gd name="connsiteY73" fmla="*/ 3534770 h 6168788"/>
                <a:gd name="connsiteX74" fmla="*/ 1563853 w 3119697"/>
                <a:gd name="connsiteY74" fmla="*/ 3630304 h 6168788"/>
                <a:gd name="connsiteX75" fmla="*/ 1536557 w 3119697"/>
                <a:gd name="connsiteY75" fmla="*/ 3671248 h 6168788"/>
                <a:gd name="connsiteX76" fmla="*/ 1550205 w 3119697"/>
                <a:gd name="connsiteY76" fmla="*/ 3916907 h 6168788"/>
                <a:gd name="connsiteX77" fmla="*/ 1509262 w 3119697"/>
                <a:gd name="connsiteY77" fmla="*/ 3957851 h 6168788"/>
                <a:gd name="connsiteX78" fmla="*/ 1454671 w 3119697"/>
                <a:gd name="connsiteY78" fmla="*/ 4039737 h 6168788"/>
                <a:gd name="connsiteX79" fmla="*/ 1413727 w 3119697"/>
                <a:gd name="connsiteY79" fmla="*/ 4162567 h 6168788"/>
                <a:gd name="connsiteX80" fmla="*/ 1372784 w 3119697"/>
                <a:gd name="connsiteY80" fmla="*/ 4189862 h 6168788"/>
                <a:gd name="connsiteX81" fmla="*/ 1345488 w 3119697"/>
                <a:gd name="connsiteY81" fmla="*/ 4230806 h 6168788"/>
                <a:gd name="connsiteX82" fmla="*/ 1318193 w 3119697"/>
                <a:gd name="connsiteY82" fmla="*/ 4299045 h 6168788"/>
                <a:gd name="connsiteX83" fmla="*/ 1359136 w 3119697"/>
                <a:gd name="connsiteY83" fmla="*/ 4380931 h 6168788"/>
                <a:gd name="connsiteX84" fmla="*/ 1400080 w 3119697"/>
                <a:gd name="connsiteY84" fmla="*/ 4408227 h 6168788"/>
                <a:gd name="connsiteX85" fmla="*/ 1427375 w 3119697"/>
                <a:gd name="connsiteY85" fmla="*/ 4449170 h 6168788"/>
                <a:gd name="connsiteX86" fmla="*/ 1563853 w 3119697"/>
                <a:gd name="connsiteY86" fmla="*/ 4490113 h 6168788"/>
                <a:gd name="connsiteX87" fmla="*/ 1604796 w 3119697"/>
                <a:gd name="connsiteY87" fmla="*/ 4531057 h 6168788"/>
                <a:gd name="connsiteX88" fmla="*/ 1618444 w 3119697"/>
                <a:gd name="connsiteY88" fmla="*/ 4885898 h 6168788"/>
                <a:gd name="connsiteX89" fmla="*/ 1536557 w 3119697"/>
                <a:gd name="connsiteY89" fmla="*/ 4913194 h 6168788"/>
                <a:gd name="connsiteX90" fmla="*/ 1427375 w 3119697"/>
                <a:gd name="connsiteY90" fmla="*/ 4899546 h 6168788"/>
                <a:gd name="connsiteX91" fmla="*/ 1345488 w 3119697"/>
                <a:gd name="connsiteY91" fmla="*/ 4831307 h 6168788"/>
                <a:gd name="connsiteX92" fmla="*/ 1304545 w 3119697"/>
                <a:gd name="connsiteY92" fmla="*/ 4804012 h 6168788"/>
                <a:gd name="connsiteX93" fmla="*/ 1263602 w 3119697"/>
                <a:gd name="connsiteY93" fmla="*/ 4763068 h 6168788"/>
                <a:gd name="connsiteX94" fmla="*/ 1181715 w 3119697"/>
                <a:gd name="connsiteY94" fmla="*/ 4722125 h 6168788"/>
                <a:gd name="connsiteX95" fmla="*/ 1099829 w 3119697"/>
                <a:gd name="connsiteY95" fmla="*/ 4763068 h 6168788"/>
                <a:gd name="connsiteX96" fmla="*/ 1072533 w 3119697"/>
                <a:gd name="connsiteY96" fmla="*/ 4844955 h 6168788"/>
                <a:gd name="connsiteX97" fmla="*/ 1058885 w 3119697"/>
                <a:gd name="connsiteY97" fmla="*/ 4885898 h 6168788"/>
                <a:gd name="connsiteX98" fmla="*/ 1072533 w 3119697"/>
                <a:gd name="connsiteY98" fmla="*/ 4967785 h 6168788"/>
                <a:gd name="connsiteX99" fmla="*/ 1086181 w 3119697"/>
                <a:gd name="connsiteY99" fmla="*/ 5022376 h 6168788"/>
                <a:gd name="connsiteX100" fmla="*/ 1140772 w 3119697"/>
                <a:gd name="connsiteY100" fmla="*/ 5063319 h 6168788"/>
                <a:gd name="connsiteX101" fmla="*/ 1222659 w 3119697"/>
                <a:gd name="connsiteY101" fmla="*/ 5117910 h 6168788"/>
                <a:gd name="connsiteX102" fmla="*/ 1263602 w 3119697"/>
                <a:gd name="connsiteY102" fmla="*/ 5145206 h 6168788"/>
                <a:gd name="connsiteX103" fmla="*/ 1140772 w 3119697"/>
                <a:gd name="connsiteY103" fmla="*/ 5199797 h 6168788"/>
                <a:gd name="connsiteX104" fmla="*/ 1127124 w 3119697"/>
                <a:gd name="connsiteY104" fmla="*/ 5240740 h 6168788"/>
                <a:gd name="connsiteX105" fmla="*/ 1099829 w 3119697"/>
                <a:gd name="connsiteY105" fmla="*/ 5281683 h 6168788"/>
                <a:gd name="connsiteX106" fmla="*/ 1058885 w 3119697"/>
                <a:gd name="connsiteY106" fmla="*/ 5322627 h 6168788"/>
                <a:gd name="connsiteX107" fmla="*/ 1004294 w 3119697"/>
                <a:gd name="connsiteY107" fmla="*/ 5404513 h 6168788"/>
                <a:gd name="connsiteX108" fmla="*/ 990647 w 3119697"/>
                <a:gd name="connsiteY108" fmla="*/ 5691116 h 6168788"/>
                <a:gd name="connsiteX109" fmla="*/ 949703 w 3119697"/>
                <a:gd name="connsiteY109" fmla="*/ 5718412 h 6168788"/>
                <a:gd name="connsiteX110" fmla="*/ 881465 w 3119697"/>
                <a:gd name="connsiteY110" fmla="*/ 5773003 h 6168788"/>
                <a:gd name="connsiteX111" fmla="*/ 881465 w 3119697"/>
                <a:gd name="connsiteY111" fmla="*/ 5745707 h 6168788"/>
                <a:gd name="connsiteX112" fmla="*/ 840521 w 3119697"/>
                <a:gd name="connsiteY112" fmla="*/ 5800298 h 6168788"/>
                <a:gd name="connsiteX113" fmla="*/ 813226 w 3119697"/>
                <a:gd name="connsiteY113" fmla="*/ 5759355 h 6168788"/>
                <a:gd name="connsiteX114" fmla="*/ 731339 w 3119697"/>
                <a:gd name="connsiteY114" fmla="*/ 5691116 h 6168788"/>
                <a:gd name="connsiteX115" fmla="*/ 663100 w 3119697"/>
                <a:gd name="connsiteY115" fmla="*/ 5622877 h 6168788"/>
                <a:gd name="connsiteX116" fmla="*/ 594862 w 3119697"/>
                <a:gd name="connsiteY116" fmla="*/ 5540991 h 6168788"/>
                <a:gd name="connsiteX117" fmla="*/ 512975 w 3119697"/>
                <a:gd name="connsiteY117" fmla="*/ 5500048 h 6168788"/>
                <a:gd name="connsiteX118" fmla="*/ 472032 w 3119697"/>
                <a:gd name="connsiteY118" fmla="*/ 5513695 h 6168788"/>
                <a:gd name="connsiteX119" fmla="*/ 444736 w 3119697"/>
                <a:gd name="connsiteY119" fmla="*/ 5595582 h 6168788"/>
                <a:gd name="connsiteX120" fmla="*/ 431088 w 3119697"/>
                <a:gd name="connsiteY120" fmla="*/ 5636525 h 6168788"/>
                <a:gd name="connsiteX121" fmla="*/ 417441 w 3119697"/>
                <a:gd name="connsiteY121" fmla="*/ 5677468 h 6168788"/>
                <a:gd name="connsiteX122" fmla="*/ 403793 w 3119697"/>
                <a:gd name="connsiteY122" fmla="*/ 5718412 h 6168788"/>
                <a:gd name="connsiteX123" fmla="*/ 417441 w 3119697"/>
                <a:gd name="connsiteY123" fmla="*/ 5773003 h 6168788"/>
                <a:gd name="connsiteX124" fmla="*/ 444736 w 3119697"/>
                <a:gd name="connsiteY124" fmla="*/ 5936776 h 6168788"/>
                <a:gd name="connsiteX125" fmla="*/ 472032 w 3119697"/>
                <a:gd name="connsiteY125" fmla="*/ 6168788 h 6168788"/>
                <a:gd name="connsiteX126" fmla="*/ 1782217 w 3119697"/>
                <a:gd name="connsiteY126" fmla="*/ 6141492 h 6168788"/>
                <a:gd name="connsiteX127" fmla="*/ 1768569 w 3119697"/>
                <a:gd name="connsiteY127" fmla="*/ 6100549 h 6168788"/>
                <a:gd name="connsiteX128" fmla="*/ 1713978 w 3119697"/>
                <a:gd name="connsiteY128" fmla="*/ 6018662 h 6168788"/>
                <a:gd name="connsiteX129" fmla="*/ 1700330 w 3119697"/>
                <a:gd name="connsiteY129" fmla="*/ 5854889 h 6168788"/>
                <a:gd name="connsiteX130" fmla="*/ 1686683 w 3119697"/>
                <a:gd name="connsiteY130" fmla="*/ 5813946 h 6168788"/>
                <a:gd name="connsiteX131" fmla="*/ 1727626 w 3119697"/>
                <a:gd name="connsiteY131" fmla="*/ 5773003 h 6168788"/>
                <a:gd name="connsiteX132" fmla="*/ 1809512 w 3119697"/>
                <a:gd name="connsiteY132" fmla="*/ 5718412 h 6168788"/>
                <a:gd name="connsiteX133" fmla="*/ 1850456 w 3119697"/>
                <a:gd name="connsiteY133" fmla="*/ 5636525 h 6168788"/>
                <a:gd name="connsiteX134" fmla="*/ 1918694 w 3119697"/>
                <a:gd name="connsiteY134" fmla="*/ 5418161 h 6168788"/>
                <a:gd name="connsiteX135" fmla="*/ 1959638 w 3119697"/>
                <a:gd name="connsiteY135" fmla="*/ 5404513 h 6168788"/>
                <a:gd name="connsiteX136" fmla="*/ 2000581 w 3119697"/>
                <a:gd name="connsiteY136" fmla="*/ 5445457 h 6168788"/>
                <a:gd name="connsiteX137" fmla="*/ 2041524 w 3119697"/>
                <a:gd name="connsiteY137" fmla="*/ 5459104 h 6168788"/>
                <a:gd name="connsiteX138" fmla="*/ 2164354 w 3119697"/>
                <a:gd name="connsiteY138" fmla="*/ 5472752 h 6168788"/>
                <a:gd name="connsiteX139" fmla="*/ 2178002 w 3119697"/>
                <a:gd name="connsiteY139" fmla="*/ 5513695 h 6168788"/>
                <a:gd name="connsiteX140" fmla="*/ 2191650 w 3119697"/>
                <a:gd name="connsiteY140" fmla="*/ 5568286 h 6168788"/>
                <a:gd name="connsiteX141" fmla="*/ 2273536 w 3119697"/>
                <a:gd name="connsiteY141" fmla="*/ 5595582 h 6168788"/>
                <a:gd name="connsiteX142" fmla="*/ 2300832 w 3119697"/>
                <a:gd name="connsiteY142" fmla="*/ 5677468 h 6168788"/>
                <a:gd name="connsiteX143" fmla="*/ 2287184 w 3119697"/>
                <a:gd name="connsiteY143" fmla="*/ 5759355 h 6168788"/>
                <a:gd name="connsiteX144" fmla="*/ 2246241 w 3119697"/>
                <a:gd name="connsiteY144" fmla="*/ 5854889 h 6168788"/>
                <a:gd name="connsiteX145" fmla="*/ 2205297 w 3119697"/>
                <a:gd name="connsiteY145" fmla="*/ 5882185 h 6168788"/>
                <a:gd name="connsiteX146" fmla="*/ 2191650 w 3119697"/>
                <a:gd name="connsiteY146" fmla="*/ 5923128 h 6168788"/>
                <a:gd name="connsiteX147" fmla="*/ 2178002 w 3119697"/>
                <a:gd name="connsiteY147" fmla="*/ 6018662 h 6168788"/>
                <a:gd name="connsiteX148" fmla="*/ 2137059 w 3119697"/>
                <a:gd name="connsiteY148" fmla="*/ 6059606 h 6168788"/>
                <a:gd name="connsiteX149" fmla="*/ 2137059 w 3119697"/>
                <a:gd name="connsiteY149" fmla="*/ 6127845 h 6168788"/>
                <a:gd name="connsiteX150" fmla="*/ 2669321 w 3119697"/>
                <a:gd name="connsiteY150" fmla="*/ 6127845 h 6168788"/>
                <a:gd name="connsiteX151" fmla="*/ 2696617 w 3119697"/>
                <a:gd name="connsiteY151" fmla="*/ 6086901 h 6168788"/>
                <a:gd name="connsiteX152" fmla="*/ 2751208 w 3119697"/>
                <a:gd name="connsiteY152" fmla="*/ 5950424 h 6168788"/>
                <a:gd name="connsiteX153" fmla="*/ 2792151 w 3119697"/>
                <a:gd name="connsiteY153" fmla="*/ 5909480 h 6168788"/>
                <a:gd name="connsiteX154" fmla="*/ 2833094 w 3119697"/>
                <a:gd name="connsiteY154" fmla="*/ 5882185 h 6168788"/>
                <a:gd name="connsiteX155" fmla="*/ 2860390 w 3119697"/>
                <a:gd name="connsiteY155" fmla="*/ 5841242 h 6168788"/>
                <a:gd name="connsiteX156" fmla="*/ 2874038 w 3119697"/>
                <a:gd name="connsiteY156" fmla="*/ 5691116 h 6168788"/>
                <a:gd name="connsiteX157" fmla="*/ 2792151 w 3119697"/>
                <a:gd name="connsiteY157" fmla="*/ 5663821 h 6168788"/>
                <a:gd name="connsiteX158" fmla="*/ 2710265 w 3119697"/>
                <a:gd name="connsiteY158" fmla="*/ 5609230 h 6168788"/>
                <a:gd name="connsiteX159" fmla="*/ 2655674 w 3119697"/>
                <a:gd name="connsiteY159" fmla="*/ 5527343 h 6168788"/>
                <a:gd name="connsiteX160" fmla="*/ 2642026 w 3119697"/>
                <a:gd name="connsiteY160" fmla="*/ 5486400 h 6168788"/>
                <a:gd name="connsiteX161" fmla="*/ 2601083 w 3119697"/>
                <a:gd name="connsiteY161" fmla="*/ 5459104 h 6168788"/>
                <a:gd name="connsiteX162" fmla="*/ 2560139 w 3119697"/>
                <a:gd name="connsiteY162" fmla="*/ 5377218 h 6168788"/>
                <a:gd name="connsiteX163" fmla="*/ 2587435 w 3119697"/>
                <a:gd name="connsiteY163" fmla="*/ 5295331 h 6168788"/>
                <a:gd name="connsiteX164" fmla="*/ 2601083 w 3119697"/>
                <a:gd name="connsiteY164" fmla="*/ 5254388 h 6168788"/>
                <a:gd name="connsiteX165" fmla="*/ 2614730 w 3119697"/>
                <a:gd name="connsiteY165" fmla="*/ 5213445 h 6168788"/>
                <a:gd name="connsiteX166" fmla="*/ 2710265 w 3119697"/>
                <a:gd name="connsiteY166" fmla="*/ 5186149 h 6168788"/>
                <a:gd name="connsiteX167" fmla="*/ 2737560 w 3119697"/>
                <a:gd name="connsiteY167" fmla="*/ 5145206 h 6168788"/>
                <a:gd name="connsiteX168" fmla="*/ 2833094 w 3119697"/>
                <a:gd name="connsiteY168" fmla="*/ 5104262 h 6168788"/>
                <a:gd name="connsiteX169" fmla="*/ 3092402 w 3119697"/>
                <a:gd name="connsiteY169" fmla="*/ 5063319 h 6168788"/>
                <a:gd name="connsiteX170" fmla="*/ 3119697 w 3119697"/>
                <a:gd name="connsiteY170" fmla="*/ 5022376 h 6168788"/>
                <a:gd name="connsiteX171" fmla="*/ 3092402 w 3119697"/>
                <a:gd name="connsiteY171" fmla="*/ 4940489 h 6168788"/>
                <a:gd name="connsiteX172" fmla="*/ 3065106 w 3119697"/>
                <a:gd name="connsiteY172" fmla="*/ 4804012 h 6168788"/>
                <a:gd name="connsiteX173" fmla="*/ 3024163 w 3119697"/>
                <a:gd name="connsiteY173" fmla="*/ 4599295 h 6168788"/>
                <a:gd name="connsiteX174" fmla="*/ 2778503 w 3119697"/>
                <a:gd name="connsiteY174" fmla="*/ 4326340 h 6168788"/>
                <a:gd name="connsiteX175" fmla="*/ 2682969 w 3119697"/>
                <a:gd name="connsiteY175" fmla="*/ 4203510 h 6168788"/>
                <a:gd name="connsiteX176" fmla="*/ 2614730 w 3119697"/>
                <a:gd name="connsiteY176" fmla="*/ 4121624 h 6168788"/>
                <a:gd name="connsiteX177" fmla="*/ 2601083 w 3119697"/>
                <a:gd name="connsiteY177" fmla="*/ 4067033 h 6168788"/>
                <a:gd name="connsiteX178" fmla="*/ 2587435 w 3119697"/>
                <a:gd name="connsiteY178" fmla="*/ 3835021 h 6168788"/>
                <a:gd name="connsiteX179" fmla="*/ 2546491 w 3119697"/>
                <a:gd name="connsiteY179" fmla="*/ 3794077 h 6168788"/>
                <a:gd name="connsiteX180" fmla="*/ 2519196 w 3119697"/>
                <a:gd name="connsiteY180" fmla="*/ 3753134 h 6168788"/>
                <a:gd name="connsiteX181" fmla="*/ 2478253 w 3119697"/>
                <a:gd name="connsiteY181" fmla="*/ 3725839 h 6168788"/>
                <a:gd name="connsiteX182" fmla="*/ 2410014 w 3119697"/>
                <a:gd name="connsiteY182" fmla="*/ 3630304 h 6168788"/>
                <a:gd name="connsiteX183" fmla="*/ 2328127 w 3119697"/>
                <a:gd name="connsiteY183" fmla="*/ 3548418 h 6168788"/>
                <a:gd name="connsiteX184" fmla="*/ 2300832 w 3119697"/>
                <a:gd name="connsiteY184" fmla="*/ 3507474 h 6168788"/>
                <a:gd name="connsiteX185" fmla="*/ 2218945 w 3119697"/>
                <a:gd name="connsiteY185" fmla="*/ 3425588 h 6168788"/>
                <a:gd name="connsiteX186" fmla="*/ 2137059 w 3119697"/>
                <a:gd name="connsiteY186" fmla="*/ 3330054 h 6168788"/>
                <a:gd name="connsiteX187" fmla="*/ 2109763 w 3119697"/>
                <a:gd name="connsiteY187" fmla="*/ 3248167 h 6168788"/>
                <a:gd name="connsiteX188" fmla="*/ 2123411 w 3119697"/>
                <a:gd name="connsiteY188" fmla="*/ 3125337 h 6168788"/>
                <a:gd name="connsiteX189" fmla="*/ 2137059 w 3119697"/>
                <a:gd name="connsiteY189" fmla="*/ 3084394 h 6168788"/>
                <a:gd name="connsiteX190" fmla="*/ 2178002 w 3119697"/>
                <a:gd name="connsiteY190" fmla="*/ 3043451 h 6168788"/>
                <a:gd name="connsiteX191" fmla="*/ 2259888 w 3119697"/>
                <a:gd name="connsiteY191" fmla="*/ 2961564 h 6168788"/>
                <a:gd name="connsiteX192" fmla="*/ 2273536 w 3119697"/>
                <a:gd name="connsiteY192" fmla="*/ 2920621 h 6168788"/>
                <a:gd name="connsiteX193" fmla="*/ 2396366 w 3119697"/>
                <a:gd name="connsiteY193" fmla="*/ 2906973 h 6168788"/>
                <a:gd name="connsiteX194" fmla="*/ 2478253 w 3119697"/>
                <a:gd name="connsiteY194" fmla="*/ 2961564 h 6168788"/>
                <a:gd name="connsiteX195" fmla="*/ 2532844 w 3119697"/>
                <a:gd name="connsiteY195" fmla="*/ 2975212 h 6168788"/>
                <a:gd name="connsiteX196" fmla="*/ 2573787 w 3119697"/>
                <a:gd name="connsiteY196" fmla="*/ 2988859 h 6168788"/>
                <a:gd name="connsiteX197" fmla="*/ 2833094 w 3119697"/>
                <a:gd name="connsiteY197" fmla="*/ 3002507 h 6168788"/>
                <a:gd name="connsiteX198" fmla="*/ 2874038 w 3119697"/>
                <a:gd name="connsiteY198" fmla="*/ 3016155 h 6168788"/>
                <a:gd name="connsiteX199" fmla="*/ 2914981 w 3119697"/>
                <a:gd name="connsiteY199" fmla="*/ 2934268 h 6168788"/>
                <a:gd name="connsiteX200" fmla="*/ 2942277 w 3119697"/>
                <a:gd name="connsiteY200" fmla="*/ 2784143 h 6168788"/>
                <a:gd name="connsiteX201" fmla="*/ 3010515 w 3119697"/>
                <a:gd name="connsiteY201" fmla="*/ 2702257 h 6168788"/>
                <a:gd name="connsiteX202" fmla="*/ 3024163 w 3119697"/>
                <a:gd name="connsiteY202" fmla="*/ 2661313 h 6168788"/>
                <a:gd name="connsiteX203" fmla="*/ 3051459 w 3119697"/>
                <a:gd name="connsiteY203" fmla="*/ 2552131 h 6168788"/>
                <a:gd name="connsiteX204" fmla="*/ 2983220 w 3119697"/>
                <a:gd name="connsiteY204" fmla="*/ 2320119 h 6168788"/>
                <a:gd name="connsiteX205" fmla="*/ 2955924 w 3119697"/>
                <a:gd name="connsiteY205" fmla="*/ 2306471 h 6168788"/>
                <a:gd name="connsiteX206" fmla="*/ 2914981 w 3119697"/>
                <a:gd name="connsiteY206" fmla="*/ 2279176 h 6168788"/>
                <a:gd name="connsiteX207" fmla="*/ 2764856 w 3119697"/>
                <a:gd name="connsiteY207" fmla="*/ 2238233 h 6168788"/>
                <a:gd name="connsiteX208" fmla="*/ 2723912 w 3119697"/>
                <a:gd name="connsiteY208" fmla="*/ 2210937 h 6168788"/>
                <a:gd name="connsiteX209" fmla="*/ 2642026 w 3119697"/>
                <a:gd name="connsiteY209" fmla="*/ 2183642 h 6168788"/>
                <a:gd name="connsiteX210" fmla="*/ 2573787 w 3119697"/>
                <a:gd name="connsiteY210" fmla="*/ 2129051 h 6168788"/>
                <a:gd name="connsiteX211" fmla="*/ 2491900 w 3119697"/>
                <a:gd name="connsiteY211" fmla="*/ 2047164 h 6168788"/>
                <a:gd name="connsiteX212" fmla="*/ 2464605 w 3119697"/>
                <a:gd name="connsiteY212" fmla="*/ 2006221 h 6168788"/>
                <a:gd name="connsiteX213" fmla="*/ 2410014 w 3119697"/>
                <a:gd name="connsiteY213" fmla="*/ 1978925 h 6168788"/>
                <a:gd name="connsiteX214" fmla="*/ 2369071 w 3119697"/>
                <a:gd name="connsiteY214" fmla="*/ 1937982 h 6168788"/>
                <a:gd name="connsiteX215" fmla="*/ 2218945 w 3119697"/>
                <a:gd name="connsiteY215" fmla="*/ 1897039 h 6168788"/>
                <a:gd name="connsiteX216" fmla="*/ 2137059 w 3119697"/>
                <a:gd name="connsiteY216" fmla="*/ 1842448 h 6168788"/>
                <a:gd name="connsiteX217" fmla="*/ 2068820 w 3119697"/>
                <a:gd name="connsiteY217" fmla="*/ 1774209 h 6168788"/>
                <a:gd name="connsiteX218" fmla="*/ 1891399 w 3119697"/>
                <a:gd name="connsiteY218" fmla="*/ 1733265 h 6168788"/>
                <a:gd name="connsiteX219" fmla="*/ 1850456 w 3119697"/>
                <a:gd name="connsiteY219" fmla="*/ 1705970 h 6168788"/>
                <a:gd name="connsiteX220" fmla="*/ 1891399 w 3119697"/>
                <a:gd name="connsiteY220" fmla="*/ 1487606 h 6168788"/>
                <a:gd name="connsiteX221" fmla="*/ 1918694 w 3119697"/>
                <a:gd name="connsiteY221" fmla="*/ 1405719 h 6168788"/>
                <a:gd name="connsiteX222" fmla="*/ 1945990 w 3119697"/>
                <a:gd name="connsiteY222" fmla="*/ 1187355 h 6168788"/>
                <a:gd name="connsiteX223" fmla="*/ 1973285 w 3119697"/>
                <a:gd name="connsiteY223" fmla="*/ 1105468 h 6168788"/>
                <a:gd name="connsiteX224" fmla="*/ 1986933 w 3119697"/>
                <a:gd name="connsiteY224" fmla="*/ 1009934 h 6168788"/>
                <a:gd name="connsiteX225" fmla="*/ 2000581 w 3119697"/>
                <a:gd name="connsiteY225" fmla="*/ 736979 h 6168788"/>
                <a:gd name="connsiteX226" fmla="*/ 2027877 w 3119697"/>
                <a:gd name="connsiteY226" fmla="*/ 696036 h 6168788"/>
                <a:gd name="connsiteX227" fmla="*/ 2300832 w 3119697"/>
                <a:gd name="connsiteY227" fmla="*/ 682388 h 6168788"/>
                <a:gd name="connsiteX228" fmla="*/ 2369071 w 3119697"/>
                <a:gd name="connsiteY228" fmla="*/ 600501 h 6168788"/>
                <a:gd name="connsiteX229" fmla="*/ 2287184 w 3119697"/>
                <a:gd name="connsiteY229" fmla="*/ 573206 h 6168788"/>
                <a:gd name="connsiteX230" fmla="*/ 2191650 w 3119697"/>
                <a:gd name="connsiteY230" fmla="*/ 545910 h 6168788"/>
                <a:gd name="connsiteX231" fmla="*/ 2150706 w 3119697"/>
                <a:gd name="connsiteY231" fmla="*/ 532262 h 6168788"/>
                <a:gd name="connsiteX232" fmla="*/ 1864103 w 3119697"/>
                <a:gd name="connsiteY232" fmla="*/ 518615 h 6168788"/>
                <a:gd name="connsiteX233" fmla="*/ 1850456 w 3119697"/>
                <a:gd name="connsiteY233" fmla="*/ 477671 h 6168788"/>
                <a:gd name="connsiteX234" fmla="*/ 1823160 w 3119697"/>
                <a:gd name="connsiteY234" fmla="*/ 436728 h 6168788"/>
                <a:gd name="connsiteX235" fmla="*/ 1836808 w 3119697"/>
                <a:gd name="connsiteY235" fmla="*/ 368489 h 6168788"/>
                <a:gd name="connsiteX236" fmla="*/ 1864103 w 3119697"/>
                <a:gd name="connsiteY236" fmla="*/ 286603 h 6168788"/>
                <a:gd name="connsiteX237" fmla="*/ 1905047 w 3119697"/>
                <a:gd name="connsiteY237" fmla="*/ 204716 h 6168788"/>
                <a:gd name="connsiteX238" fmla="*/ 1945990 w 3119697"/>
                <a:gd name="connsiteY238" fmla="*/ 177421 h 6168788"/>
                <a:gd name="connsiteX239" fmla="*/ 1986933 w 3119697"/>
                <a:gd name="connsiteY239" fmla="*/ 163773 h 6168788"/>
                <a:gd name="connsiteX240" fmla="*/ 2027877 w 3119697"/>
                <a:gd name="connsiteY240" fmla="*/ 136477 h 6168788"/>
                <a:gd name="connsiteX241" fmla="*/ 2246241 w 3119697"/>
                <a:gd name="connsiteY241" fmla="*/ 109182 h 6168788"/>
                <a:gd name="connsiteX242" fmla="*/ 2259888 w 3119697"/>
                <a:gd name="connsiteY242" fmla="*/ 68239 h 6168788"/>
                <a:gd name="connsiteX243" fmla="*/ 2287184 w 3119697"/>
                <a:gd name="connsiteY243" fmla="*/ 0 h 6168788"/>
                <a:gd name="connsiteX244" fmla="*/ 813226 w 3119697"/>
                <a:gd name="connsiteY244" fmla="*/ 13648 h 6168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Lst>
              <a:rect l="l" t="t" r="r" b="b"/>
              <a:pathLst>
                <a:path w="3119697" h="6168788">
                  <a:moveTo>
                    <a:pt x="813226" y="13648"/>
                  </a:moveTo>
                  <a:cubicBezTo>
                    <a:pt x="808677" y="31845"/>
                    <a:pt x="811930" y="54123"/>
                    <a:pt x="799578" y="68239"/>
                  </a:cubicBezTo>
                  <a:cubicBezTo>
                    <a:pt x="777975" y="92927"/>
                    <a:pt x="717691" y="122830"/>
                    <a:pt x="717691" y="122830"/>
                  </a:cubicBezTo>
                  <a:cubicBezTo>
                    <a:pt x="708593" y="136478"/>
                    <a:pt x="697731" y="149102"/>
                    <a:pt x="690396" y="163773"/>
                  </a:cubicBezTo>
                  <a:cubicBezTo>
                    <a:pt x="670072" y="204420"/>
                    <a:pt x="670391" y="241592"/>
                    <a:pt x="690396" y="286603"/>
                  </a:cubicBezTo>
                  <a:cubicBezTo>
                    <a:pt x="698235" y="304240"/>
                    <a:pt x="717691" y="313898"/>
                    <a:pt x="731339" y="327546"/>
                  </a:cubicBezTo>
                  <a:cubicBezTo>
                    <a:pt x="735888" y="432179"/>
                    <a:pt x="736954" y="537022"/>
                    <a:pt x="744987" y="641445"/>
                  </a:cubicBezTo>
                  <a:cubicBezTo>
                    <a:pt x="746090" y="655789"/>
                    <a:pt x="746929" y="674026"/>
                    <a:pt x="758635" y="682388"/>
                  </a:cubicBezTo>
                  <a:cubicBezTo>
                    <a:pt x="825974" y="730487"/>
                    <a:pt x="1075039" y="722712"/>
                    <a:pt x="1086181" y="723331"/>
                  </a:cubicBezTo>
                  <a:cubicBezTo>
                    <a:pt x="1099829" y="732430"/>
                    <a:pt x="1116877" y="737819"/>
                    <a:pt x="1127124" y="750627"/>
                  </a:cubicBezTo>
                  <a:cubicBezTo>
                    <a:pt x="1136111" y="761861"/>
                    <a:pt x="1138871" y="777310"/>
                    <a:pt x="1140772" y="791570"/>
                  </a:cubicBezTo>
                  <a:cubicBezTo>
                    <a:pt x="1148012" y="845870"/>
                    <a:pt x="1147180" y="901043"/>
                    <a:pt x="1154420" y="955343"/>
                  </a:cubicBezTo>
                  <a:cubicBezTo>
                    <a:pt x="1161530" y="1008667"/>
                    <a:pt x="1173457" y="987942"/>
                    <a:pt x="1195363" y="1037230"/>
                  </a:cubicBezTo>
                  <a:cubicBezTo>
                    <a:pt x="1207048" y="1063522"/>
                    <a:pt x="1222659" y="1119116"/>
                    <a:pt x="1222659" y="1119116"/>
                  </a:cubicBezTo>
                  <a:cubicBezTo>
                    <a:pt x="1190176" y="1216564"/>
                    <a:pt x="1219303" y="1185043"/>
                    <a:pt x="1154420" y="1228298"/>
                  </a:cubicBezTo>
                  <a:cubicBezTo>
                    <a:pt x="1136223" y="1255594"/>
                    <a:pt x="1106263" y="1278017"/>
                    <a:pt x="1099829" y="1310185"/>
                  </a:cubicBezTo>
                  <a:cubicBezTo>
                    <a:pt x="1099149" y="1313584"/>
                    <a:pt x="1083724" y="1405378"/>
                    <a:pt x="1072533" y="1419367"/>
                  </a:cubicBezTo>
                  <a:cubicBezTo>
                    <a:pt x="1062286" y="1432175"/>
                    <a:pt x="1045238" y="1437564"/>
                    <a:pt x="1031590" y="1446662"/>
                  </a:cubicBezTo>
                  <a:cubicBezTo>
                    <a:pt x="958797" y="1555852"/>
                    <a:pt x="1054340" y="1423911"/>
                    <a:pt x="963351" y="1514901"/>
                  </a:cubicBezTo>
                  <a:cubicBezTo>
                    <a:pt x="872370" y="1605884"/>
                    <a:pt x="1004292" y="1510356"/>
                    <a:pt x="895112" y="1583140"/>
                  </a:cubicBezTo>
                  <a:cubicBezTo>
                    <a:pt x="822324" y="1578591"/>
                    <a:pt x="744719" y="1595925"/>
                    <a:pt x="676748" y="1569492"/>
                  </a:cubicBezTo>
                  <a:cubicBezTo>
                    <a:pt x="649933" y="1559064"/>
                    <a:pt x="676748" y="1496704"/>
                    <a:pt x="649453" y="1487606"/>
                  </a:cubicBezTo>
                  <a:lnTo>
                    <a:pt x="608509" y="1473958"/>
                  </a:lnTo>
                  <a:cubicBezTo>
                    <a:pt x="573298" y="1478988"/>
                    <a:pt x="510146" y="1482197"/>
                    <a:pt x="472032" y="1501254"/>
                  </a:cubicBezTo>
                  <a:cubicBezTo>
                    <a:pt x="457361" y="1508589"/>
                    <a:pt x="444736" y="1519451"/>
                    <a:pt x="431088" y="1528549"/>
                  </a:cubicBezTo>
                  <a:cubicBezTo>
                    <a:pt x="370045" y="1620114"/>
                    <a:pt x="441954" y="1530405"/>
                    <a:pt x="362850" y="1583140"/>
                  </a:cubicBezTo>
                  <a:cubicBezTo>
                    <a:pt x="260618" y="1651294"/>
                    <a:pt x="378315" y="1605279"/>
                    <a:pt x="280963" y="1637731"/>
                  </a:cubicBezTo>
                  <a:cubicBezTo>
                    <a:pt x="271865" y="1651379"/>
                    <a:pt x="261003" y="1664003"/>
                    <a:pt x="253668" y="1678674"/>
                  </a:cubicBezTo>
                  <a:cubicBezTo>
                    <a:pt x="231467" y="1723076"/>
                    <a:pt x="251838" y="1721447"/>
                    <a:pt x="212724" y="1760561"/>
                  </a:cubicBezTo>
                  <a:cubicBezTo>
                    <a:pt x="201126" y="1772159"/>
                    <a:pt x="185429" y="1778758"/>
                    <a:pt x="171781" y="1787857"/>
                  </a:cubicBezTo>
                  <a:cubicBezTo>
                    <a:pt x="176330" y="1860645"/>
                    <a:pt x="177794" y="1933692"/>
                    <a:pt x="185429" y="2006221"/>
                  </a:cubicBezTo>
                  <a:cubicBezTo>
                    <a:pt x="186935" y="2020528"/>
                    <a:pt x="191097" y="2035194"/>
                    <a:pt x="199077" y="2047164"/>
                  </a:cubicBezTo>
                  <a:cubicBezTo>
                    <a:pt x="209783" y="2063223"/>
                    <a:pt x="227664" y="2073280"/>
                    <a:pt x="240020" y="2088107"/>
                  </a:cubicBezTo>
                  <a:cubicBezTo>
                    <a:pt x="250521" y="2100708"/>
                    <a:pt x="255717" y="2117453"/>
                    <a:pt x="267315" y="2129051"/>
                  </a:cubicBezTo>
                  <a:cubicBezTo>
                    <a:pt x="299754" y="2161490"/>
                    <a:pt x="349610" y="2170130"/>
                    <a:pt x="390145" y="2183642"/>
                  </a:cubicBezTo>
                  <a:lnTo>
                    <a:pt x="431088" y="2197289"/>
                  </a:lnTo>
                  <a:lnTo>
                    <a:pt x="472032" y="2210937"/>
                  </a:lnTo>
                  <a:cubicBezTo>
                    <a:pt x="467483" y="2238233"/>
                    <a:pt x="480227" y="2275835"/>
                    <a:pt x="458384" y="2292824"/>
                  </a:cubicBezTo>
                  <a:cubicBezTo>
                    <a:pt x="429433" y="2315342"/>
                    <a:pt x="384587" y="2296821"/>
                    <a:pt x="349202" y="2306471"/>
                  </a:cubicBezTo>
                  <a:cubicBezTo>
                    <a:pt x="323078" y="2313596"/>
                    <a:pt x="283523" y="2358503"/>
                    <a:pt x="267315" y="2374710"/>
                  </a:cubicBezTo>
                  <a:cubicBezTo>
                    <a:pt x="230921" y="2370161"/>
                    <a:pt x="194810" y="2361062"/>
                    <a:pt x="158133" y="2361062"/>
                  </a:cubicBezTo>
                  <a:cubicBezTo>
                    <a:pt x="140996" y="2361062"/>
                    <a:pt x="81907" y="2381922"/>
                    <a:pt x="62599" y="2388358"/>
                  </a:cubicBezTo>
                  <a:cubicBezTo>
                    <a:pt x="48951" y="2402006"/>
                    <a:pt x="32362" y="2413242"/>
                    <a:pt x="21656" y="2429301"/>
                  </a:cubicBezTo>
                  <a:cubicBezTo>
                    <a:pt x="13676" y="2441271"/>
                    <a:pt x="8008" y="2455859"/>
                    <a:pt x="8008" y="2470245"/>
                  </a:cubicBezTo>
                  <a:cubicBezTo>
                    <a:pt x="8008" y="2597705"/>
                    <a:pt x="0" y="2726775"/>
                    <a:pt x="21656" y="2852382"/>
                  </a:cubicBezTo>
                  <a:cubicBezTo>
                    <a:pt x="24843" y="2870866"/>
                    <a:pt x="58050" y="2861481"/>
                    <a:pt x="76247" y="2866030"/>
                  </a:cubicBezTo>
                  <a:cubicBezTo>
                    <a:pt x="80796" y="2879678"/>
                    <a:pt x="79722" y="2896801"/>
                    <a:pt x="89894" y="2906973"/>
                  </a:cubicBezTo>
                  <a:cubicBezTo>
                    <a:pt x="140184" y="2957263"/>
                    <a:pt x="207583" y="2927258"/>
                    <a:pt x="267315" y="2920621"/>
                  </a:cubicBezTo>
                  <a:cubicBezTo>
                    <a:pt x="280963" y="2916072"/>
                    <a:pt x="297207" y="2916183"/>
                    <a:pt x="308259" y="2906973"/>
                  </a:cubicBezTo>
                  <a:cubicBezTo>
                    <a:pt x="375489" y="2850948"/>
                    <a:pt x="349238" y="2804381"/>
                    <a:pt x="362850" y="2715904"/>
                  </a:cubicBezTo>
                  <a:cubicBezTo>
                    <a:pt x="366887" y="2689665"/>
                    <a:pt x="385389" y="2652422"/>
                    <a:pt x="403793" y="2634018"/>
                  </a:cubicBezTo>
                  <a:cubicBezTo>
                    <a:pt x="415391" y="2622420"/>
                    <a:pt x="431088" y="2615821"/>
                    <a:pt x="444736" y="2606722"/>
                  </a:cubicBezTo>
                  <a:cubicBezTo>
                    <a:pt x="458384" y="2615821"/>
                    <a:pt x="470691" y="2627356"/>
                    <a:pt x="485680" y="2634018"/>
                  </a:cubicBezTo>
                  <a:cubicBezTo>
                    <a:pt x="511972" y="2645703"/>
                    <a:pt x="543627" y="2645353"/>
                    <a:pt x="567566" y="2661313"/>
                  </a:cubicBezTo>
                  <a:cubicBezTo>
                    <a:pt x="581214" y="2670412"/>
                    <a:pt x="592356" y="2685758"/>
                    <a:pt x="608509" y="2688609"/>
                  </a:cubicBezTo>
                  <a:cubicBezTo>
                    <a:pt x="671389" y="2699706"/>
                    <a:pt x="735888" y="2697708"/>
                    <a:pt x="799578" y="2702257"/>
                  </a:cubicBezTo>
                  <a:cubicBezTo>
                    <a:pt x="817775" y="2706806"/>
                    <a:pt x="839522" y="2704187"/>
                    <a:pt x="854169" y="2715904"/>
                  </a:cubicBezTo>
                  <a:cubicBezTo>
                    <a:pt x="865403" y="2724891"/>
                    <a:pt x="860830" y="2744272"/>
                    <a:pt x="867817" y="2756848"/>
                  </a:cubicBezTo>
                  <a:cubicBezTo>
                    <a:pt x="883749" y="2785525"/>
                    <a:pt x="904211" y="2811439"/>
                    <a:pt x="922408" y="2838734"/>
                  </a:cubicBezTo>
                  <a:cubicBezTo>
                    <a:pt x="931506" y="2852382"/>
                    <a:pt x="936055" y="2870579"/>
                    <a:pt x="949703" y="2879677"/>
                  </a:cubicBezTo>
                  <a:cubicBezTo>
                    <a:pt x="963351" y="2888776"/>
                    <a:pt x="975658" y="2900311"/>
                    <a:pt x="990647" y="2906973"/>
                  </a:cubicBezTo>
                  <a:cubicBezTo>
                    <a:pt x="1016939" y="2918658"/>
                    <a:pt x="1072533" y="2934268"/>
                    <a:pt x="1072533" y="2934268"/>
                  </a:cubicBezTo>
                  <a:lnTo>
                    <a:pt x="1099829" y="3016155"/>
                  </a:lnTo>
                  <a:cubicBezTo>
                    <a:pt x="1104378" y="3029803"/>
                    <a:pt x="1101507" y="3049118"/>
                    <a:pt x="1113477" y="3057098"/>
                  </a:cubicBezTo>
                  <a:cubicBezTo>
                    <a:pt x="1127125" y="3066197"/>
                    <a:pt x="1140179" y="3076256"/>
                    <a:pt x="1154420" y="3084394"/>
                  </a:cubicBezTo>
                  <a:cubicBezTo>
                    <a:pt x="1172084" y="3094488"/>
                    <a:pt x="1190121" y="3104133"/>
                    <a:pt x="1209011" y="3111689"/>
                  </a:cubicBezTo>
                  <a:cubicBezTo>
                    <a:pt x="1235725" y="3122375"/>
                    <a:pt x="1290897" y="3138985"/>
                    <a:pt x="1290897" y="3138985"/>
                  </a:cubicBezTo>
                  <a:cubicBezTo>
                    <a:pt x="1388706" y="3285697"/>
                    <a:pt x="1301133" y="3177085"/>
                    <a:pt x="1386432" y="3248167"/>
                  </a:cubicBezTo>
                  <a:cubicBezTo>
                    <a:pt x="1401259" y="3260523"/>
                    <a:pt x="1412140" y="3277261"/>
                    <a:pt x="1427375" y="3289110"/>
                  </a:cubicBezTo>
                  <a:cubicBezTo>
                    <a:pt x="1453270" y="3309250"/>
                    <a:pt x="1509262" y="3343701"/>
                    <a:pt x="1509262" y="3343701"/>
                  </a:cubicBezTo>
                  <a:cubicBezTo>
                    <a:pt x="1518360" y="3357349"/>
                    <a:pt x="1524959" y="3373046"/>
                    <a:pt x="1536557" y="3384645"/>
                  </a:cubicBezTo>
                  <a:cubicBezTo>
                    <a:pt x="1548155" y="3396243"/>
                    <a:pt x="1567253" y="3399132"/>
                    <a:pt x="1577500" y="3411940"/>
                  </a:cubicBezTo>
                  <a:cubicBezTo>
                    <a:pt x="1586487" y="3423173"/>
                    <a:pt x="1586599" y="3439235"/>
                    <a:pt x="1591148" y="3452883"/>
                  </a:cubicBezTo>
                  <a:cubicBezTo>
                    <a:pt x="1586599" y="3480179"/>
                    <a:pt x="1581708" y="3507420"/>
                    <a:pt x="1577500" y="3534770"/>
                  </a:cubicBezTo>
                  <a:cubicBezTo>
                    <a:pt x="1572609" y="3566564"/>
                    <a:pt x="1573096" y="3599493"/>
                    <a:pt x="1563853" y="3630304"/>
                  </a:cubicBezTo>
                  <a:cubicBezTo>
                    <a:pt x="1559140" y="3646015"/>
                    <a:pt x="1545656" y="3657600"/>
                    <a:pt x="1536557" y="3671248"/>
                  </a:cubicBezTo>
                  <a:cubicBezTo>
                    <a:pt x="1570882" y="3774219"/>
                    <a:pt x="1585843" y="3783263"/>
                    <a:pt x="1550205" y="3916907"/>
                  </a:cubicBezTo>
                  <a:cubicBezTo>
                    <a:pt x="1545232" y="3935556"/>
                    <a:pt x="1521112" y="3942616"/>
                    <a:pt x="1509262" y="3957851"/>
                  </a:cubicBezTo>
                  <a:cubicBezTo>
                    <a:pt x="1489122" y="3983746"/>
                    <a:pt x="1454671" y="4039737"/>
                    <a:pt x="1454671" y="4039737"/>
                  </a:cubicBezTo>
                  <a:cubicBezTo>
                    <a:pt x="1445521" y="4094637"/>
                    <a:pt x="1452109" y="4124186"/>
                    <a:pt x="1413727" y="4162567"/>
                  </a:cubicBezTo>
                  <a:cubicBezTo>
                    <a:pt x="1402129" y="4174165"/>
                    <a:pt x="1386432" y="4180764"/>
                    <a:pt x="1372784" y="4189862"/>
                  </a:cubicBezTo>
                  <a:cubicBezTo>
                    <a:pt x="1363685" y="4203510"/>
                    <a:pt x="1352150" y="4215817"/>
                    <a:pt x="1345488" y="4230806"/>
                  </a:cubicBezTo>
                  <a:cubicBezTo>
                    <a:pt x="1316754" y="4295457"/>
                    <a:pt x="1318193" y="4344871"/>
                    <a:pt x="1318193" y="4299045"/>
                  </a:cubicBezTo>
                  <a:cubicBezTo>
                    <a:pt x="1329293" y="4332344"/>
                    <a:pt x="1332681" y="4354476"/>
                    <a:pt x="1359136" y="4380931"/>
                  </a:cubicBezTo>
                  <a:cubicBezTo>
                    <a:pt x="1370735" y="4392530"/>
                    <a:pt x="1386432" y="4399128"/>
                    <a:pt x="1400080" y="4408227"/>
                  </a:cubicBezTo>
                  <a:cubicBezTo>
                    <a:pt x="1409178" y="4421875"/>
                    <a:pt x="1415777" y="4437572"/>
                    <a:pt x="1427375" y="4449170"/>
                  </a:cubicBezTo>
                  <a:cubicBezTo>
                    <a:pt x="1468752" y="4490547"/>
                    <a:pt x="1503722" y="4481523"/>
                    <a:pt x="1563853" y="4490113"/>
                  </a:cubicBezTo>
                  <a:cubicBezTo>
                    <a:pt x="1577501" y="4503761"/>
                    <a:pt x="1592440" y="4516229"/>
                    <a:pt x="1604796" y="4531057"/>
                  </a:cubicBezTo>
                  <a:cubicBezTo>
                    <a:pt x="1686396" y="4628979"/>
                    <a:pt x="1656996" y="4748210"/>
                    <a:pt x="1618444" y="4885898"/>
                  </a:cubicBezTo>
                  <a:cubicBezTo>
                    <a:pt x="1610686" y="4913605"/>
                    <a:pt x="1536557" y="4913194"/>
                    <a:pt x="1536557" y="4913194"/>
                  </a:cubicBezTo>
                  <a:cubicBezTo>
                    <a:pt x="1500163" y="4908645"/>
                    <a:pt x="1462760" y="4909196"/>
                    <a:pt x="1427375" y="4899546"/>
                  </a:cubicBezTo>
                  <a:cubicBezTo>
                    <a:pt x="1397153" y="4891304"/>
                    <a:pt x="1366517" y="4848831"/>
                    <a:pt x="1345488" y="4831307"/>
                  </a:cubicBezTo>
                  <a:cubicBezTo>
                    <a:pt x="1332887" y="4820806"/>
                    <a:pt x="1317146" y="4814513"/>
                    <a:pt x="1304545" y="4804012"/>
                  </a:cubicBezTo>
                  <a:cubicBezTo>
                    <a:pt x="1289718" y="4791656"/>
                    <a:pt x="1278429" y="4775424"/>
                    <a:pt x="1263602" y="4763068"/>
                  </a:cubicBezTo>
                  <a:cubicBezTo>
                    <a:pt x="1228328" y="4733673"/>
                    <a:pt x="1222749" y="4735803"/>
                    <a:pt x="1181715" y="4722125"/>
                  </a:cubicBezTo>
                  <a:cubicBezTo>
                    <a:pt x="1159407" y="4729561"/>
                    <a:pt x="1113753" y="4740790"/>
                    <a:pt x="1099829" y="4763068"/>
                  </a:cubicBezTo>
                  <a:cubicBezTo>
                    <a:pt x="1084580" y="4787467"/>
                    <a:pt x="1081632" y="4817659"/>
                    <a:pt x="1072533" y="4844955"/>
                  </a:cubicBezTo>
                  <a:lnTo>
                    <a:pt x="1058885" y="4885898"/>
                  </a:lnTo>
                  <a:cubicBezTo>
                    <a:pt x="1063434" y="4913194"/>
                    <a:pt x="1067106" y="4940650"/>
                    <a:pt x="1072533" y="4967785"/>
                  </a:cubicBezTo>
                  <a:cubicBezTo>
                    <a:pt x="1076212" y="4986178"/>
                    <a:pt x="1075279" y="5007113"/>
                    <a:pt x="1086181" y="5022376"/>
                  </a:cubicBezTo>
                  <a:cubicBezTo>
                    <a:pt x="1099402" y="5040885"/>
                    <a:pt x="1122138" y="5050275"/>
                    <a:pt x="1140772" y="5063319"/>
                  </a:cubicBezTo>
                  <a:cubicBezTo>
                    <a:pt x="1167647" y="5082131"/>
                    <a:pt x="1195363" y="5099713"/>
                    <a:pt x="1222659" y="5117910"/>
                  </a:cubicBezTo>
                  <a:lnTo>
                    <a:pt x="1263602" y="5145206"/>
                  </a:lnTo>
                  <a:cubicBezTo>
                    <a:pt x="1295427" y="5240679"/>
                    <a:pt x="1279746" y="5149261"/>
                    <a:pt x="1140772" y="5199797"/>
                  </a:cubicBezTo>
                  <a:cubicBezTo>
                    <a:pt x="1127252" y="5204713"/>
                    <a:pt x="1133558" y="5227873"/>
                    <a:pt x="1127124" y="5240740"/>
                  </a:cubicBezTo>
                  <a:cubicBezTo>
                    <a:pt x="1119789" y="5255411"/>
                    <a:pt x="1110330" y="5269082"/>
                    <a:pt x="1099829" y="5281683"/>
                  </a:cubicBezTo>
                  <a:cubicBezTo>
                    <a:pt x="1087473" y="5296511"/>
                    <a:pt x="1070735" y="5307392"/>
                    <a:pt x="1058885" y="5322627"/>
                  </a:cubicBezTo>
                  <a:cubicBezTo>
                    <a:pt x="1038745" y="5348522"/>
                    <a:pt x="1004294" y="5404513"/>
                    <a:pt x="1004294" y="5404513"/>
                  </a:cubicBezTo>
                  <a:cubicBezTo>
                    <a:pt x="999745" y="5500047"/>
                    <a:pt x="1007034" y="5596888"/>
                    <a:pt x="990647" y="5691116"/>
                  </a:cubicBezTo>
                  <a:cubicBezTo>
                    <a:pt x="987837" y="5707276"/>
                    <a:pt x="961302" y="5706813"/>
                    <a:pt x="949703" y="5718412"/>
                  </a:cubicBezTo>
                  <a:cubicBezTo>
                    <a:pt x="933412" y="5734703"/>
                    <a:pt x="921318" y="5786288"/>
                    <a:pt x="881465" y="5773003"/>
                  </a:cubicBezTo>
                  <a:cubicBezTo>
                    <a:pt x="872833" y="5770126"/>
                    <a:pt x="881465" y="5754806"/>
                    <a:pt x="881465" y="5745707"/>
                  </a:cubicBezTo>
                  <a:cubicBezTo>
                    <a:pt x="867817" y="5763904"/>
                    <a:pt x="862826" y="5795837"/>
                    <a:pt x="840521" y="5800298"/>
                  </a:cubicBezTo>
                  <a:cubicBezTo>
                    <a:pt x="824437" y="5803515"/>
                    <a:pt x="823727" y="5771956"/>
                    <a:pt x="813226" y="5759355"/>
                  </a:cubicBezTo>
                  <a:cubicBezTo>
                    <a:pt x="780388" y="5719949"/>
                    <a:pt x="771597" y="5717955"/>
                    <a:pt x="731339" y="5691116"/>
                  </a:cubicBezTo>
                  <a:cubicBezTo>
                    <a:pt x="681298" y="5616054"/>
                    <a:pt x="731339" y="5679743"/>
                    <a:pt x="663100" y="5622877"/>
                  </a:cubicBezTo>
                  <a:cubicBezTo>
                    <a:pt x="528949" y="5511085"/>
                    <a:pt x="702218" y="5648347"/>
                    <a:pt x="594862" y="5540991"/>
                  </a:cubicBezTo>
                  <a:cubicBezTo>
                    <a:pt x="568404" y="5514533"/>
                    <a:pt x="546276" y="5511148"/>
                    <a:pt x="512975" y="5500048"/>
                  </a:cubicBezTo>
                  <a:cubicBezTo>
                    <a:pt x="499327" y="5504597"/>
                    <a:pt x="480394" y="5501989"/>
                    <a:pt x="472032" y="5513695"/>
                  </a:cubicBezTo>
                  <a:cubicBezTo>
                    <a:pt x="455308" y="5537108"/>
                    <a:pt x="453835" y="5568286"/>
                    <a:pt x="444736" y="5595582"/>
                  </a:cubicBezTo>
                  <a:lnTo>
                    <a:pt x="431088" y="5636525"/>
                  </a:lnTo>
                  <a:lnTo>
                    <a:pt x="417441" y="5677468"/>
                  </a:lnTo>
                  <a:lnTo>
                    <a:pt x="403793" y="5718412"/>
                  </a:lnTo>
                  <a:cubicBezTo>
                    <a:pt x="408342" y="5736609"/>
                    <a:pt x="413984" y="5754567"/>
                    <a:pt x="417441" y="5773003"/>
                  </a:cubicBezTo>
                  <a:cubicBezTo>
                    <a:pt x="427640" y="5827399"/>
                    <a:pt x="444736" y="5936776"/>
                    <a:pt x="444736" y="5936776"/>
                  </a:cubicBezTo>
                  <a:cubicBezTo>
                    <a:pt x="459061" y="6151642"/>
                    <a:pt x="427799" y="6080322"/>
                    <a:pt x="472032" y="6168788"/>
                  </a:cubicBezTo>
                  <a:lnTo>
                    <a:pt x="1782217" y="6141492"/>
                  </a:lnTo>
                  <a:cubicBezTo>
                    <a:pt x="1777668" y="6127844"/>
                    <a:pt x="1775555" y="6113125"/>
                    <a:pt x="1768569" y="6100549"/>
                  </a:cubicBezTo>
                  <a:cubicBezTo>
                    <a:pt x="1752637" y="6071872"/>
                    <a:pt x="1713978" y="6018662"/>
                    <a:pt x="1713978" y="6018662"/>
                  </a:cubicBezTo>
                  <a:cubicBezTo>
                    <a:pt x="1709429" y="5964071"/>
                    <a:pt x="1707570" y="5909189"/>
                    <a:pt x="1700330" y="5854889"/>
                  </a:cubicBezTo>
                  <a:cubicBezTo>
                    <a:pt x="1698429" y="5840629"/>
                    <a:pt x="1682134" y="5827594"/>
                    <a:pt x="1686683" y="5813946"/>
                  </a:cubicBezTo>
                  <a:cubicBezTo>
                    <a:pt x="1692787" y="5795636"/>
                    <a:pt x="1712391" y="5784853"/>
                    <a:pt x="1727626" y="5773003"/>
                  </a:cubicBezTo>
                  <a:cubicBezTo>
                    <a:pt x="1753521" y="5752863"/>
                    <a:pt x="1809512" y="5718412"/>
                    <a:pt x="1809512" y="5718412"/>
                  </a:cubicBezTo>
                  <a:cubicBezTo>
                    <a:pt x="1829754" y="5688048"/>
                    <a:pt x="1844806" y="5673252"/>
                    <a:pt x="1850456" y="5636525"/>
                  </a:cubicBezTo>
                  <a:cubicBezTo>
                    <a:pt x="1855886" y="5601229"/>
                    <a:pt x="1846981" y="5442065"/>
                    <a:pt x="1918694" y="5418161"/>
                  </a:cubicBezTo>
                  <a:lnTo>
                    <a:pt x="1959638" y="5404513"/>
                  </a:lnTo>
                  <a:cubicBezTo>
                    <a:pt x="1973286" y="5418161"/>
                    <a:pt x="1984522" y="5434751"/>
                    <a:pt x="2000581" y="5445457"/>
                  </a:cubicBezTo>
                  <a:cubicBezTo>
                    <a:pt x="2012551" y="5453437"/>
                    <a:pt x="2027334" y="5456739"/>
                    <a:pt x="2041524" y="5459104"/>
                  </a:cubicBezTo>
                  <a:cubicBezTo>
                    <a:pt x="2082159" y="5465876"/>
                    <a:pt x="2123411" y="5468203"/>
                    <a:pt x="2164354" y="5472752"/>
                  </a:cubicBezTo>
                  <a:cubicBezTo>
                    <a:pt x="2168903" y="5486400"/>
                    <a:pt x="2174050" y="5499863"/>
                    <a:pt x="2178002" y="5513695"/>
                  </a:cubicBezTo>
                  <a:cubicBezTo>
                    <a:pt x="2183155" y="5531730"/>
                    <a:pt x="2177409" y="5556079"/>
                    <a:pt x="2191650" y="5568286"/>
                  </a:cubicBezTo>
                  <a:cubicBezTo>
                    <a:pt x="2213495" y="5587011"/>
                    <a:pt x="2273536" y="5595582"/>
                    <a:pt x="2273536" y="5595582"/>
                  </a:cubicBezTo>
                  <a:cubicBezTo>
                    <a:pt x="2282635" y="5622877"/>
                    <a:pt x="2305562" y="5649088"/>
                    <a:pt x="2300832" y="5677468"/>
                  </a:cubicBezTo>
                  <a:cubicBezTo>
                    <a:pt x="2296283" y="5704764"/>
                    <a:pt x="2292611" y="5732220"/>
                    <a:pt x="2287184" y="5759355"/>
                  </a:cubicBezTo>
                  <a:cubicBezTo>
                    <a:pt x="2279354" y="5798506"/>
                    <a:pt x="2275374" y="5825756"/>
                    <a:pt x="2246241" y="5854889"/>
                  </a:cubicBezTo>
                  <a:cubicBezTo>
                    <a:pt x="2234642" y="5866488"/>
                    <a:pt x="2218945" y="5873086"/>
                    <a:pt x="2205297" y="5882185"/>
                  </a:cubicBezTo>
                  <a:cubicBezTo>
                    <a:pt x="2200748" y="5895833"/>
                    <a:pt x="2194471" y="5909022"/>
                    <a:pt x="2191650" y="5923128"/>
                  </a:cubicBezTo>
                  <a:cubicBezTo>
                    <a:pt x="2185341" y="5954671"/>
                    <a:pt x="2189949" y="5988795"/>
                    <a:pt x="2178002" y="6018662"/>
                  </a:cubicBezTo>
                  <a:cubicBezTo>
                    <a:pt x="2170834" y="6036582"/>
                    <a:pt x="2150707" y="6045958"/>
                    <a:pt x="2137059" y="6059606"/>
                  </a:cubicBezTo>
                  <a:cubicBezTo>
                    <a:pt x="2120194" y="6110200"/>
                    <a:pt x="2116977" y="6087682"/>
                    <a:pt x="2137059" y="6127845"/>
                  </a:cubicBezTo>
                  <a:lnTo>
                    <a:pt x="2669321" y="6127845"/>
                  </a:lnTo>
                  <a:cubicBezTo>
                    <a:pt x="2678420" y="6114197"/>
                    <a:pt x="2692639" y="6102814"/>
                    <a:pt x="2696617" y="6086901"/>
                  </a:cubicBezTo>
                  <a:cubicBezTo>
                    <a:pt x="2732631" y="5942848"/>
                    <a:pt x="2663928" y="5979516"/>
                    <a:pt x="2751208" y="5950424"/>
                  </a:cubicBezTo>
                  <a:cubicBezTo>
                    <a:pt x="2764856" y="5936776"/>
                    <a:pt x="2777324" y="5921836"/>
                    <a:pt x="2792151" y="5909480"/>
                  </a:cubicBezTo>
                  <a:cubicBezTo>
                    <a:pt x="2804752" y="5898979"/>
                    <a:pt x="2821496" y="5893783"/>
                    <a:pt x="2833094" y="5882185"/>
                  </a:cubicBezTo>
                  <a:cubicBezTo>
                    <a:pt x="2844692" y="5870587"/>
                    <a:pt x="2851291" y="5854890"/>
                    <a:pt x="2860390" y="5841242"/>
                  </a:cubicBezTo>
                  <a:cubicBezTo>
                    <a:pt x="2871093" y="5809131"/>
                    <a:pt x="2912618" y="5729696"/>
                    <a:pt x="2874038" y="5691116"/>
                  </a:cubicBezTo>
                  <a:cubicBezTo>
                    <a:pt x="2853693" y="5670771"/>
                    <a:pt x="2792151" y="5663821"/>
                    <a:pt x="2792151" y="5663821"/>
                  </a:cubicBezTo>
                  <a:cubicBezTo>
                    <a:pt x="2764856" y="5645624"/>
                    <a:pt x="2728462" y="5636525"/>
                    <a:pt x="2710265" y="5609230"/>
                  </a:cubicBezTo>
                  <a:cubicBezTo>
                    <a:pt x="2692068" y="5581934"/>
                    <a:pt x="2666048" y="5558465"/>
                    <a:pt x="2655674" y="5527343"/>
                  </a:cubicBezTo>
                  <a:cubicBezTo>
                    <a:pt x="2651125" y="5513695"/>
                    <a:pt x="2651013" y="5497634"/>
                    <a:pt x="2642026" y="5486400"/>
                  </a:cubicBezTo>
                  <a:cubicBezTo>
                    <a:pt x="2631779" y="5473592"/>
                    <a:pt x="2614731" y="5468203"/>
                    <a:pt x="2601083" y="5459104"/>
                  </a:cubicBezTo>
                  <a:cubicBezTo>
                    <a:pt x="2590350" y="5443005"/>
                    <a:pt x="2557448" y="5401434"/>
                    <a:pt x="2560139" y="5377218"/>
                  </a:cubicBezTo>
                  <a:cubicBezTo>
                    <a:pt x="2563316" y="5348622"/>
                    <a:pt x="2578336" y="5322627"/>
                    <a:pt x="2587435" y="5295331"/>
                  </a:cubicBezTo>
                  <a:lnTo>
                    <a:pt x="2601083" y="5254388"/>
                  </a:lnTo>
                  <a:cubicBezTo>
                    <a:pt x="2605632" y="5240740"/>
                    <a:pt x="2600774" y="5216934"/>
                    <a:pt x="2614730" y="5213445"/>
                  </a:cubicBezTo>
                  <a:cubicBezTo>
                    <a:pt x="2683278" y="5196308"/>
                    <a:pt x="2651526" y="5205729"/>
                    <a:pt x="2710265" y="5186149"/>
                  </a:cubicBezTo>
                  <a:cubicBezTo>
                    <a:pt x="2719363" y="5172501"/>
                    <a:pt x="2725962" y="5156804"/>
                    <a:pt x="2737560" y="5145206"/>
                  </a:cubicBezTo>
                  <a:cubicBezTo>
                    <a:pt x="2768977" y="5113789"/>
                    <a:pt x="2791331" y="5114703"/>
                    <a:pt x="2833094" y="5104262"/>
                  </a:cubicBezTo>
                  <a:cubicBezTo>
                    <a:pt x="2953694" y="5023865"/>
                    <a:pt x="2773305" y="5134230"/>
                    <a:pt x="3092402" y="5063319"/>
                  </a:cubicBezTo>
                  <a:cubicBezTo>
                    <a:pt x="3108414" y="5059761"/>
                    <a:pt x="3110599" y="5036024"/>
                    <a:pt x="3119697" y="5022376"/>
                  </a:cubicBezTo>
                  <a:cubicBezTo>
                    <a:pt x="3110599" y="4995080"/>
                    <a:pt x="3097132" y="4968870"/>
                    <a:pt x="3092402" y="4940489"/>
                  </a:cubicBezTo>
                  <a:cubicBezTo>
                    <a:pt x="3075670" y="4840101"/>
                    <a:pt x="3085466" y="4885449"/>
                    <a:pt x="3065106" y="4804012"/>
                  </a:cubicBezTo>
                  <a:cubicBezTo>
                    <a:pt x="3050472" y="4613761"/>
                    <a:pt x="3093401" y="4668533"/>
                    <a:pt x="3024163" y="4599295"/>
                  </a:cubicBezTo>
                  <a:lnTo>
                    <a:pt x="2778503" y="4326340"/>
                  </a:lnTo>
                  <a:cubicBezTo>
                    <a:pt x="2741214" y="4214468"/>
                    <a:pt x="2805713" y="4387629"/>
                    <a:pt x="2682969" y="4203510"/>
                  </a:cubicBezTo>
                  <a:cubicBezTo>
                    <a:pt x="2644968" y="4146508"/>
                    <a:pt x="2667272" y="4174165"/>
                    <a:pt x="2614730" y="4121624"/>
                  </a:cubicBezTo>
                  <a:cubicBezTo>
                    <a:pt x="2610181" y="4103427"/>
                    <a:pt x="2602861" y="4085705"/>
                    <a:pt x="2601083" y="4067033"/>
                  </a:cubicBezTo>
                  <a:cubicBezTo>
                    <a:pt x="2593738" y="3989911"/>
                    <a:pt x="2602629" y="3910988"/>
                    <a:pt x="2587435" y="3835021"/>
                  </a:cubicBezTo>
                  <a:cubicBezTo>
                    <a:pt x="2583650" y="3816095"/>
                    <a:pt x="2558847" y="3808905"/>
                    <a:pt x="2546491" y="3794077"/>
                  </a:cubicBezTo>
                  <a:cubicBezTo>
                    <a:pt x="2535990" y="3781476"/>
                    <a:pt x="2530794" y="3764732"/>
                    <a:pt x="2519196" y="3753134"/>
                  </a:cubicBezTo>
                  <a:cubicBezTo>
                    <a:pt x="2507598" y="3741536"/>
                    <a:pt x="2489851" y="3737437"/>
                    <a:pt x="2478253" y="3725839"/>
                  </a:cubicBezTo>
                  <a:cubicBezTo>
                    <a:pt x="2396827" y="3644414"/>
                    <a:pt x="2472021" y="3700062"/>
                    <a:pt x="2410014" y="3630304"/>
                  </a:cubicBezTo>
                  <a:cubicBezTo>
                    <a:pt x="2384368" y="3601453"/>
                    <a:pt x="2349539" y="3580537"/>
                    <a:pt x="2328127" y="3548418"/>
                  </a:cubicBezTo>
                  <a:cubicBezTo>
                    <a:pt x="2319029" y="3534770"/>
                    <a:pt x="2311729" y="3519734"/>
                    <a:pt x="2300832" y="3507474"/>
                  </a:cubicBezTo>
                  <a:cubicBezTo>
                    <a:pt x="2275186" y="3478623"/>
                    <a:pt x="2242106" y="3456469"/>
                    <a:pt x="2218945" y="3425588"/>
                  </a:cubicBezTo>
                  <a:cubicBezTo>
                    <a:pt x="2166422" y="3355556"/>
                    <a:pt x="2194086" y="3387081"/>
                    <a:pt x="2137059" y="3330054"/>
                  </a:cubicBezTo>
                  <a:cubicBezTo>
                    <a:pt x="2127960" y="3302758"/>
                    <a:pt x="2106586" y="3276763"/>
                    <a:pt x="2109763" y="3248167"/>
                  </a:cubicBezTo>
                  <a:cubicBezTo>
                    <a:pt x="2114312" y="3207224"/>
                    <a:pt x="2116638" y="3165972"/>
                    <a:pt x="2123411" y="3125337"/>
                  </a:cubicBezTo>
                  <a:cubicBezTo>
                    <a:pt x="2125776" y="3111147"/>
                    <a:pt x="2129079" y="3096364"/>
                    <a:pt x="2137059" y="3084394"/>
                  </a:cubicBezTo>
                  <a:cubicBezTo>
                    <a:pt x="2147765" y="3068335"/>
                    <a:pt x="2165441" y="3058105"/>
                    <a:pt x="2178002" y="3043451"/>
                  </a:cubicBezTo>
                  <a:cubicBezTo>
                    <a:pt x="2245715" y="2964451"/>
                    <a:pt x="2187811" y="3009615"/>
                    <a:pt x="2259888" y="2961564"/>
                  </a:cubicBezTo>
                  <a:cubicBezTo>
                    <a:pt x="2264437" y="2947916"/>
                    <a:pt x="2264549" y="2931854"/>
                    <a:pt x="2273536" y="2920621"/>
                  </a:cubicBezTo>
                  <a:cubicBezTo>
                    <a:pt x="2311165" y="2873585"/>
                    <a:pt x="2342735" y="2898034"/>
                    <a:pt x="2396366" y="2906973"/>
                  </a:cubicBezTo>
                  <a:cubicBezTo>
                    <a:pt x="2423662" y="2925170"/>
                    <a:pt x="2446427" y="2953607"/>
                    <a:pt x="2478253" y="2961564"/>
                  </a:cubicBezTo>
                  <a:cubicBezTo>
                    <a:pt x="2496450" y="2966113"/>
                    <a:pt x="2514809" y="2970059"/>
                    <a:pt x="2532844" y="2975212"/>
                  </a:cubicBezTo>
                  <a:cubicBezTo>
                    <a:pt x="2546676" y="2979164"/>
                    <a:pt x="2559460" y="2987557"/>
                    <a:pt x="2573787" y="2988859"/>
                  </a:cubicBezTo>
                  <a:cubicBezTo>
                    <a:pt x="2659987" y="2996695"/>
                    <a:pt x="2746658" y="2997958"/>
                    <a:pt x="2833094" y="3002507"/>
                  </a:cubicBezTo>
                  <a:cubicBezTo>
                    <a:pt x="2846742" y="3007056"/>
                    <a:pt x="2860681" y="3021498"/>
                    <a:pt x="2874038" y="3016155"/>
                  </a:cubicBezTo>
                  <a:cubicBezTo>
                    <a:pt x="2894389" y="3008015"/>
                    <a:pt x="2909236" y="2951503"/>
                    <a:pt x="2914981" y="2934268"/>
                  </a:cubicBezTo>
                  <a:cubicBezTo>
                    <a:pt x="2918144" y="2912128"/>
                    <a:pt x="2928488" y="2816318"/>
                    <a:pt x="2942277" y="2784143"/>
                  </a:cubicBezTo>
                  <a:cubicBezTo>
                    <a:pt x="2956528" y="2750891"/>
                    <a:pt x="2985921" y="2726851"/>
                    <a:pt x="3010515" y="2702257"/>
                  </a:cubicBezTo>
                  <a:cubicBezTo>
                    <a:pt x="3015064" y="2688609"/>
                    <a:pt x="3020378" y="2675192"/>
                    <a:pt x="3024163" y="2661313"/>
                  </a:cubicBezTo>
                  <a:cubicBezTo>
                    <a:pt x="3034034" y="2625121"/>
                    <a:pt x="3051459" y="2552131"/>
                    <a:pt x="3051459" y="2552131"/>
                  </a:cubicBezTo>
                  <a:cubicBezTo>
                    <a:pt x="3046871" y="2501661"/>
                    <a:pt x="3057830" y="2357424"/>
                    <a:pt x="2983220" y="2320119"/>
                  </a:cubicBezTo>
                  <a:lnTo>
                    <a:pt x="2955924" y="2306471"/>
                  </a:lnTo>
                  <a:cubicBezTo>
                    <a:pt x="2942276" y="2297373"/>
                    <a:pt x="2929970" y="2285838"/>
                    <a:pt x="2914981" y="2279176"/>
                  </a:cubicBezTo>
                  <a:cubicBezTo>
                    <a:pt x="2858308" y="2253988"/>
                    <a:pt x="2823238" y="2249909"/>
                    <a:pt x="2764856" y="2238233"/>
                  </a:cubicBezTo>
                  <a:cubicBezTo>
                    <a:pt x="2751208" y="2229134"/>
                    <a:pt x="2738901" y="2217599"/>
                    <a:pt x="2723912" y="2210937"/>
                  </a:cubicBezTo>
                  <a:cubicBezTo>
                    <a:pt x="2697620" y="2199252"/>
                    <a:pt x="2642026" y="2183642"/>
                    <a:pt x="2642026" y="2183642"/>
                  </a:cubicBezTo>
                  <a:cubicBezTo>
                    <a:pt x="2567102" y="2071256"/>
                    <a:pt x="2665064" y="2200044"/>
                    <a:pt x="2573787" y="2129051"/>
                  </a:cubicBezTo>
                  <a:cubicBezTo>
                    <a:pt x="2543316" y="2105352"/>
                    <a:pt x="2519196" y="2074460"/>
                    <a:pt x="2491900" y="2047164"/>
                  </a:cubicBezTo>
                  <a:cubicBezTo>
                    <a:pt x="2480302" y="2035566"/>
                    <a:pt x="2477206" y="2016722"/>
                    <a:pt x="2464605" y="2006221"/>
                  </a:cubicBezTo>
                  <a:cubicBezTo>
                    <a:pt x="2448976" y="1993196"/>
                    <a:pt x="2426569" y="1990750"/>
                    <a:pt x="2410014" y="1978925"/>
                  </a:cubicBezTo>
                  <a:cubicBezTo>
                    <a:pt x="2394308" y="1967707"/>
                    <a:pt x="2385943" y="1947355"/>
                    <a:pt x="2369071" y="1937982"/>
                  </a:cubicBezTo>
                  <a:cubicBezTo>
                    <a:pt x="2330108" y="1916336"/>
                    <a:pt x="2263050" y="1905859"/>
                    <a:pt x="2218945" y="1897039"/>
                  </a:cubicBezTo>
                  <a:cubicBezTo>
                    <a:pt x="2191650" y="1878842"/>
                    <a:pt x="2155256" y="1869743"/>
                    <a:pt x="2137059" y="1842448"/>
                  </a:cubicBezTo>
                  <a:cubicBezTo>
                    <a:pt x="2112157" y="1805096"/>
                    <a:pt x="2111919" y="1793364"/>
                    <a:pt x="2068820" y="1774209"/>
                  </a:cubicBezTo>
                  <a:cubicBezTo>
                    <a:pt x="1997827" y="1742656"/>
                    <a:pt x="1969118" y="1744368"/>
                    <a:pt x="1891399" y="1733265"/>
                  </a:cubicBezTo>
                  <a:cubicBezTo>
                    <a:pt x="1877751" y="1724167"/>
                    <a:pt x="1852624" y="1722229"/>
                    <a:pt x="1850456" y="1705970"/>
                  </a:cubicBezTo>
                  <a:cubicBezTo>
                    <a:pt x="1831409" y="1563121"/>
                    <a:pt x="1840589" y="1563819"/>
                    <a:pt x="1891399" y="1487606"/>
                  </a:cubicBezTo>
                  <a:cubicBezTo>
                    <a:pt x="1900497" y="1460310"/>
                    <a:pt x="1915517" y="1434315"/>
                    <a:pt x="1918694" y="1405719"/>
                  </a:cubicBezTo>
                  <a:cubicBezTo>
                    <a:pt x="1921644" y="1379170"/>
                    <a:pt x="1937644" y="1223523"/>
                    <a:pt x="1945990" y="1187355"/>
                  </a:cubicBezTo>
                  <a:cubicBezTo>
                    <a:pt x="1952460" y="1159320"/>
                    <a:pt x="1973285" y="1105468"/>
                    <a:pt x="1973285" y="1105468"/>
                  </a:cubicBezTo>
                  <a:cubicBezTo>
                    <a:pt x="1977834" y="1073623"/>
                    <a:pt x="1984557" y="1042014"/>
                    <a:pt x="1986933" y="1009934"/>
                  </a:cubicBezTo>
                  <a:cubicBezTo>
                    <a:pt x="1993663" y="919084"/>
                    <a:pt x="1988798" y="827312"/>
                    <a:pt x="2000581" y="736979"/>
                  </a:cubicBezTo>
                  <a:cubicBezTo>
                    <a:pt x="2002703" y="720714"/>
                    <a:pt x="2011739" y="698970"/>
                    <a:pt x="2027877" y="696036"/>
                  </a:cubicBezTo>
                  <a:cubicBezTo>
                    <a:pt x="2117506" y="679740"/>
                    <a:pt x="2209847" y="686937"/>
                    <a:pt x="2300832" y="682388"/>
                  </a:cubicBezTo>
                  <a:cubicBezTo>
                    <a:pt x="2327582" y="677929"/>
                    <a:pt x="2453544" y="684974"/>
                    <a:pt x="2369071" y="600501"/>
                  </a:cubicBezTo>
                  <a:cubicBezTo>
                    <a:pt x="2348726" y="580156"/>
                    <a:pt x="2314480" y="582304"/>
                    <a:pt x="2287184" y="573206"/>
                  </a:cubicBezTo>
                  <a:cubicBezTo>
                    <a:pt x="2189000" y="540478"/>
                    <a:pt x="2311629" y="580190"/>
                    <a:pt x="2191650" y="545910"/>
                  </a:cubicBezTo>
                  <a:cubicBezTo>
                    <a:pt x="2177817" y="541958"/>
                    <a:pt x="2165043" y="533457"/>
                    <a:pt x="2150706" y="532262"/>
                  </a:cubicBezTo>
                  <a:cubicBezTo>
                    <a:pt x="2055394" y="524319"/>
                    <a:pt x="1959637" y="523164"/>
                    <a:pt x="1864103" y="518615"/>
                  </a:cubicBezTo>
                  <a:cubicBezTo>
                    <a:pt x="1859554" y="504967"/>
                    <a:pt x="1856890" y="490538"/>
                    <a:pt x="1850456" y="477671"/>
                  </a:cubicBezTo>
                  <a:cubicBezTo>
                    <a:pt x="1843121" y="463000"/>
                    <a:pt x="1825195" y="453004"/>
                    <a:pt x="1823160" y="436728"/>
                  </a:cubicBezTo>
                  <a:cubicBezTo>
                    <a:pt x="1820283" y="413710"/>
                    <a:pt x="1830705" y="390868"/>
                    <a:pt x="1836808" y="368489"/>
                  </a:cubicBezTo>
                  <a:cubicBezTo>
                    <a:pt x="1844378" y="340731"/>
                    <a:pt x="1855005" y="313898"/>
                    <a:pt x="1864103" y="286603"/>
                  </a:cubicBezTo>
                  <a:cubicBezTo>
                    <a:pt x="1875203" y="253302"/>
                    <a:pt x="1878590" y="231173"/>
                    <a:pt x="1905047" y="204716"/>
                  </a:cubicBezTo>
                  <a:cubicBezTo>
                    <a:pt x="1916645" y="193118"/>
                    <a:pt x="1931319" y="184756"/>
                    <a:pt x="1945990" y="177421"/>
                  </a:cubicBezTo>
                  <a:cubicBezTo>
                    <a:pt x="1958857" y="170987"/>
                    <a:pt x="1974066" y="170207"/>
                    <a:pt x="1986933" y="163773"/>
                  </a:cubicBezTo>
                  <a:cubicBezTo>
                    <a:pt x="2001604" y="156437"/>
                    <a:pt x="2011826" y="139856"/>
                    <a:pt x="2027877" y="136477"/>
                  </a:cubicBezTo>
                  <a:cubicBezTo>
                    <a:pt x="2099658" y="121365"/>
                    <a:pt x="2246241" y="109182"/>
                    <a:pt x="2246241" y="109182"/>
                  </a:cubicBezTo>
                  <a:cubicBezTo>
                    <a:pt x="2250790" y="95534"/>
                    <a:pt x="2253455" y="81106"/>
                    <a:pt x="2259888" y="68239"/>
                  </a:cubicBezTo>
                  <a:cubicBezTo>
                    <a:pt x="2292231" y="3553"/>
                    <a:pt x="2287184" y="52668"/>
                    <a:pt x="2287184" y="0"/>
                  </a:cubicBezTo>
                  <a:lnTo>
                    <a:pt x="813226" y="13648"/>
                  </a:lnTo>
                  <a:close/>
                </a:path>
              </a:pathLst>
            </a:cu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58" name="157 Forma libre"/>
            <p:cNvSpPr/>
            <p:nvPr/>
          </p:nvSpPr>
          <p:spPr>
            <a:xfrm>
              <a:off x="3033690" y="4215350"/>
              <a:ext cx="665162" cy="508011"/>
            </a:xfrm>
            <a:custGeom>
              <a:avLst/>
              <a:gdLst>
                <a:gd name="connsiteX0" fmla="*/ 133350 w 666525"/>
                <a:gd name="connsiteY0" fmla="*/ 4762 h 508863"/>
                <a:gd name="connsiteX1" fmla="*/ 119062 w 666525"/>
                <a:gd name="connsiteY1" fmla="*/ 0 h 508863"/>
                <a:gd name="connsiteX2" fmla="*/ 90487 w 666525"/>
                <a:gd name="connsiteY2" fmla="*/ 14287 h 508863"/>
                <a:gd name="connsiteX3" fmla="*/ 85725 w 666525"/>
                <a:gd name="connsiteY3" fmla="*/ 28575 h 508863"/>
                <a:gd name="connsiteX4" fmla="*/ 80962 w 666525"/>
                <a:gd name="connsiteY4" fmla="*/ 90487 h 508863"/>
                <a:gd name="connsiteX5" fmla="*/ 66675 w 666525"/>
                <a:gd name="connsiteY5" fmla="*/ 104775 h 508863"/>
                <a:gd name="connsiteX6" fmla="*/ 57150 w 666525"/>
                <a:gd name="connsiteY6" fmla="*/ 119062 h 508863"/>
                <a:gd name="connsiteX7" fmla="*/ 28575 w 666525"/>
                <a:gd name="connsiteY7" fmla="*/ 147637 h 508863"/>
                <a:gd name="connsiteX8" fmla="*/ 9525 w 666525"/>
                <a:gd name="connsiteY8" fmla="*/ 176212 h 508863"/>
                <a:gd name="connsiteX9" fmla="*/ 4762 w 666525"/>
                <a:gd name="connsiteY9" fmla="*/ 195262 h 508863"/>
                <a:gd name="connsiteX10" fmla="*/ 0 w 666525"/>
                <a:gd name="connsiteY10" fmla="*/ 209550 h 508863"/>
                <a:gd name="connsiteX11" fmla="*/ 14287 w 666525"/>
                <a:gd name="connsiteY11" fmla="*/ 295275 h 508863"/>
                <a:gd name="connsiteX12" fmla="*/ 19050 w 666525"/>
                <a:gd name="connsiteY12" fmla="*/ 309562 h 508863"/>
                <a:gd name="connsiteX13" fmla="*/ 23812 w 666525"/>
                <a:gd name="connsiteY13" fmla="*/ 323850 h 508863"/>
                <a:gd name="connsiteX14" fmla="*/ 33337 w 666525"/>
                <a:gd name="connsiteY14" fmla="*/ 338137 h 508863"/>
                <a:gd name="connsiteX15" fmla="*/ 42862 w 666525"/>
                <a:gd name="connsiteY15" fmla="*/ 366712 h 508863"/>
                <a:gd name="connsiteX16" fmla="*/ 52387 w 666525"/>
                <a:gd name="connsiteY16" fmla="*/ 381000 h 508863"/>
                <a:gd name="connsiteX17" fmla="*/ 71437 w 666525"/>
                <a:gd name="connsiteY17" fmla="*/ 414337 h 508863"/>
                <a:gd name="connsiteX18" fmla="*/ 90487 w 666525"/>
                <a:gd name="connsiteY18" fmla="*/ 442912 h 508863"/>
                <a:gd name="connsiteX19" fmla="*/ 119062 w 666525"/>
                <a:gd name="connsiteY19" fmla="*/ 461962 h 508863"/>
                <a:gd name="connsiteX20" fmla="*/ 152400 w 666525"/>
                <a:gd name="connsiteY20" fmla="*/ 471487 h 508863"/>
                <a:gd name="connsiteX21" fmla="*/ 185737 w 666525"/>
                <a:gd name="connsiteY21" fmla="*/ 481012 h 508863"/>
                <a:gd name="connsiteX22" fmla="*/ 295275 w 666525"/>
                <a:gd name="connsiteY22" fmla="*/ 495300 h 508863"/>
                <a:gd name="connsiteX23" fmla="*/ 314325 w 666525"/>
                <a:gd name="connsiteY23" fmla="*/ 500062 h 508863"/>
                <a:gd name="connsiteX24" fmla="*/ 361950 w 666525"/>
                <a:gd name="connsiteY24" fmla="*/ 504825 h 508863"/>
                <a:gd name="connsiteX25" fmla="*/ 533400 w 666525"/>
                <a:gd name="connsiteY25" fmla="*/ 500062 h 508863"/>
                <a:gd name="connsiteX26" fmla="*/ 557212 w 666525"/>
                <a:gd name="connsiteY26" fmla="*/ 457200 h 508863"/>
                <a:gd name="connsiteX27" fmla="*/ 590550 w 666525"/>
                <a:gd name="connsiteY27" fmla="*/ 414337 h 508863"/>
                <a:gd name="connsiteX28" fmla="*/ 604837 w 666525"/>
                <a:gd name="connsiteY28" fmla="*/ 409575 h 508863"/>
                <a:gd name="connsiteX29" fmla="*/ 638175 w 666525"/>
                <a:gd name="connsiteY29" fmla="*/ 385762 h 508863"/>
                <a:gd name="connsiteX30" fmla="*/ 647700 w 666525"/>
                <a:gd name="connsiteY30" fmla="*/ 371475 h 508863"/>
                <a:gd name="connsiteX31" fmla="*/ 647700 w 666525"/>
                <a:gd name="connsiteY31" fmla="*/ 214312 h 508863"/>
                <a:gd name="connsiteX32" fmla="*/ 633412 w 666525"/>
                <a:gd name="connsiteY32" fmla="*/ 200025 h 508863"/>
                <a:gd name="connsiteX33" fmla="*/ 623887 w 666525"/>
                <a:gd name="connsiteY33" fmla="*/ 185737 h 508863"/>
                <a:gd name="connsiteX34" fmla="*/ 609600 w 666525"/>
                <a:gd name="connsiteY34" fmla="*/ 176212 h 508863"/>
                <a:gd name="connsiteX35" fmla="*/ 590550 w 666525"/>
                <a:gd name="connsiteY35" fmla="*/ 161925 h 508863"/>
                <a:gd name="connsiteX36" fmla="*/ 557212 w 666525"/>
                <a:gd name="connsiteY36" fmla="*/ 133350 h 508863"/>
                <a:gd name="connsiteX37" fmla="*/ 538162 w 666525"/>
                <a:gd name="connsiteY37" fmla="*/ 123825 h 508863"/>
                <a:gd name="connsiteX38" fmla="*/ 509587 w 666525"/>
                <a:gd name="connsiteY38" fmla="*/ 114300 h 508863"/>
                <a:gd name="connsiteX39" fmla="*/ 466725 w 666525"/>
                <a:gd name="connsiteY39" fmla="*/ 90487 h 508863"/>
                <a:gd name="connsiteX40" fmla="*/ 428625 w 666525"/>
                <a:gd name="connsiteY40" fmla="*/ 80962 h 508863"/>
                <a:gd name="connsiteX41" fmla="*/ 257175 w 666525"/>
                <a:gd name="connsiteY41" fmla="*/ 80962 h 508863"/>
                <a:gd name="connsiteX42" fmla="*/ 228600 w 666525"/>
                <a:gd name="connsiteY42" fmla="*/ 71437 h 508863"/>
                <a:gd name="connsiteX43" fmla="*/ 200025 w 666525"/>
                <a:gd name="connsiteY43" fmla="*/ 47625 h 508863"/>
                <a:gd name="connsiteX44" fmla="*/ 190500 w 666525"/>
                <a:gd name="connsiteY44" fmla="*/ 33337 h 508863"/>
                <a:gd name="connsiteX45" fmla="*/ 161925 w 666525"/>
                <a:gd name="connsiteY45" fmla="*/ 9525 h 508863"/>
                <a:gd name="connsiteX46" fmla="*/ 133350 w 666525"/>
                <a:gd name="connsiteY46" fmla="*/ 0 h 508863"/>
                <a:gd name="connsiteX47" fmla="*/ 133350 w 666525"/>
                <a:gd name="connsiteY47" fmla="*/ 4762 h 5088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66525" h="508863">
                  <a:moveTo>
                    <a:pt x="133350" y="4762"/>
                  </a:moveTo>
                  <a:cubicBezTo>
                    <a:pt x="128587" y="3175"/>
                    <a:pt x="124082" y="0"/>
                    <a:pt x="119062" y="0"/>
                  </a:cubicBezTo>
                  <a:cubicBezTo>
                    <a:pt x="109203" y="0"/>
                    <a:pt x="97711" y="9471"/>
                    <a:pt x="90487" y="14287"/>
                  </a:cubicBezTo>
                  <a:cubicBezTo>
                    <a:pt x="88900" y="19050"/>
                    <a:pt x="86348" y="23594"/>
                    <a:pt x="85725" y="28575"/>
                  </a:cubicBezTo>
                  <a:cubicBezTo>
                    <a:pt x="83158" y="49113"/>
                    <a:pt x="85982" y="70407"/>
                    <a:pt x="80962" y="90487"/>
                  </a:cubicBezTo>
                  <a:cubicBezTo>
                    <a:pt x="79328" y="97021"/>
                    <a:pt x="70987" y="99601"/>
                    <a:pt x="66675" y="104775"/>
                  </a:cubicBezTo>
                  <a:cubicBezTo>
                    <a:pt x="63011" y="109172"/>
                    <a:pt x="60953" y="114784"/>
                    <a:pt x="57150" y="119062"/>
                  </a:cubicBezTo>
                  <a:cubicBezTo>
                    <a:pt x="48201" y="129130"/>
                    <a:pt x="36047" y="136429"/>
                    <a:pt x="28575" y="147637"/>
                  </a:cubicBezTo>
                  <a:lnTo>
                    <a:pt x="9525" y="176212"/>
                  </a:lnTo>
                  <a:cubicBezTo>
                    <a:pt x="7937" y="182562"/>
                    <a:pt x="6560" y="188968"/>
                    <a:pt x="4762" y="195262"/>
                  </a:cubicBezTo>
                  <a:cubicBezTo>
                    <a:pt x="3383" y="200089"/>
                    <a:pt x="0" y="204530"/>
                    <a:pt x="0" y="209550"/>
                  </a:cubicBezTo>
                  <a:cubicBezTo>
                    <a:pt x="0" y="259915"/>
                    <a:pt x="1656" y="257384"/>
                    <a:pt x="14287" y="295275"/>
                  </a:cubicBezTo>
                  <a:lnTo>
                    <a:pt x="19050" y="309562"/>
                  </a:lnTo>
                  <a:cubicBezTo>
                    <a:pt x="20638" y="314325"/>
                    <a:pt x="21027" y="319673"/>
                    <a:pt x="23812" y="323850"/>
                  </a:cubicBezTo>
                  <a:cubicBezTo>
                    <a:pt x="26987" y="328612"/>
                    <a:pt x="31012" y="332907"/>
                    <a:pt x="33337" y="338137"/>
                  </a:cubicBezTo>
                  <a:cubicBezTo>
                    <a:pt x="37415" y="347312"/>
                    <a:pt x="37293" y="358358"/>
                    <a:pt x="42862" y="366712"/>
                  </a:cubicBezTo>
                  <a:cubicBezTo>
                    <a:pt x="46037" y="371475"/>
                    <a:pt x="49827" y="375880"/>
                    <a:pt x="52387" y="381000"/>
                  </a:cubicBezTo>
                  <a:cubicBezTo>
                    <a:pt x="74210" y="424644"/>
                    <a:pt x="31134" y="356760"/>
                    <a:pt x="71437" y="414337"/>
                  </a:cubicBezTo>
                  <a:cubicBezTo>
                    <a:pt x="78002" y="423715"/>
                    <a:pt x="80962" y="436562"/>
                    <a:pt x="90487" y="442912"/>
                  </a:cubicBezTo>
                  <a:cubicBezTo>
                    <a:pt x="100012" y="449262"/>
                    <a:pt x="107956" y="459185"/>
                    <a:pt x="119062" y="461962"/>
                  </a:cubicBezTo>
                  <a:cubicBezTo>
                    <a:pt x="178615" y="476852"/>
                    <a:pt x="104573" y="457822"/>
                    <a:pt x="152400" y="471487"/>
                  </a:cubicBezTo>
                  <a:cubicBezTo>
                    <a:pt x="194252" y="483444"/>
                    <a:pt x="151488" y="469596"/>
                    <a:pt x="185737" y="481012"/>
                  </a:cubicBezTo>
                  <a:cubicBezTo>
                    <a:pt x="227515" y="508863"/>
                    <a:pt x="188539" y="486405"/>
                    <a:pt x="295275" y="495300"/>
                  </a:cubicBezTo>
                  <a:cubicBezTo>
                    <a:pt x="301798" y="495844"/>
                    <a:pt x="307845" y="499136"/>
                    <a:pt x="314325" y="500062"/>
                  </a:cubicBezTo>
                  <a:cubicBezTo>
                    <a:pt x="330119" y="502318"/>
                    <a:pt x="346075" y="503237"/>
                    <a:pt x="361950" y="504825"/>
                  </a:cubicBezTo>
                  <a:cubicBezTo>
                    <a:pt x="419100" y="503237"/>
                    <a:pt x="476526" y="505895"/>
                    <a:pt x="533400" y="500062"/>
                  </a:cubicBezTo>
                  <a:cubicBezTo>
                    <a:pt x="548162" y="498548"/>
                    <a:pt x="555432" y="462539"/>
                    <a:pt x="557212" y="457200"/>
                  </a:cubicBezTo>
                  <a:cubicBezTo>
                    <a:pt x="563241" y="439113"/>
                    <a:pt x="566458" y="422367"/>
                    <a:pt x="590550" y="414337"/>
                  </a:cubicBezTo>
                  <a:lnTo>
                    <a:pt x="604837" y="409575"/>
                  </a:lnTo>
                  <a:cubicBezTo>
                    <a:pt x="612952" y="404165"/>
                    <a:pt x="632265" y="391672"/>
                    <a:pt x="638175" y="385762"/>
                  </a:cubicBezTo>
                  <a:cubicBezTo>
                    <a:pt x="642222" y="381715"/>
                    <a:pt x="644525" y="376237"/>
                    <a:pt x="647700" y="371475"/>
                  </a:cubicBezTo>
                  <a:cubicBezTo>
                    <a:pt x="666525" y="314993"/>
                    <a:pt x="662160" y="333608"/>
                    <a:pt x="647700" y="214312"/>
                  </a:cubicBezTo>
                  <a:cubicBezTo>
                    <a:pt x="646890" y="207626"/>
                    <a:pt x="637724" y="205199"/>
                    <a:pt x="633412" y="200025"/>
                  </a:cubicBezTo>
                  <a:cubicBezTo>
                    <a:pt x="629748" y="195628"/>
                    <a:pt x="627934" y="189785"/>
                    <a:pt x="623887" y="185737"/>
                  </a:cubicBezTo>
                  <a:cubicBezTo>
                    <a:pt x="619840" y="181690"/>
                    <a:pt x="614258" y="179539"/>
                    <a:pt x="609600" y="176212"/>
                  </a:cubicBezTo>
                  <a:cubicBezTo>
                    <a:pt x="603141" y="171598"/>
                    <a:pt x="596577" y="167091"/>
                    <a:pt x="590550" y="161925"/>
                  </a:cubicBezTo>
                  <a:cubicBezTo>
                    <a:pt x="569567" y="143940"/>
                    <a:pt x="582926" y="149421"/>
                    <a:pt x="557212" y="133350"/>
                  </a:cubicBezTo>
                  <a:cubicBezTo>
                    <a:pt x="551192" y="129587"/>
                    <a:pt x="544754" y="126462"/>
                    <a:pt x="538162" y="123825"/>
                  </a:cubicBezTo>
                  <a:cubicBezTo>
                    <a:pt x="528840" y="120096"/>
                    <a:pt x="509587" y="114300"/>
                    <a:pt x="509587" y="114300"/>
                  </a:cubicBezTo>
                  <a:cubicBezTo>
                    <a:pt x="485663" y="98350"/>
                    <a:pt x="488001" y="96290"/>
                    <a:pt x="466725" y="90487"/>
                  </a:cubicBezTo>
                  <a:cubicBezTo>
                    <a:pt x="454095" y="87042"/>
                    <a:pt x="428625" y="80962"/>
                    <a:pt x="428625" y="80962"/>
                  </a:cubicBezTo>
                  <a:cubicBezTo>
                    <a:pt x="357122" y="85168"/>
                    <a:pt x="330402" y="89750"/>
                    <a:pt x="257175" y="80962"/>
                  </a:cubicBezTo>
                  <a:cubicBezTo>
                    <a:pt x="247206" y="79766"/>
                    <a:pt x="236954" y="77006"/>
                    <a:pt x="228600" y="71437"/>
                  </a:cubicBezTo>
                  <a:cubicBezTo>
                    <a:pt x="214552" y="62072"/>
                    <a:pt x="211484" y="61376"/>
                    <a:pt x="200025" y="47625"/>
                  </a:cubicBezTo>
                  <a:cubicBezTo>
                    <a:pt x="196361" y="43228"/>
                    <a:pt x="194164" y="37734"/>
                    <a:pt x="190500" y="33337"/>
                  </a:cubicBezTo>
                  <a:cubicBezTo>
                    <a:pt x="183904" y="25422"/>
                    <a:pt x="171839" y="13931"/>
                    <a:pt x="161925" y="9525"/>
                  </a:cubicBezTo>
                  <a:cubicBezTo>
                    <a:pt x="152750" y="5447"/>
                    <a:pt x="142875" y="3175"/>
                    <a:pt x="133350" y="0"/>
                  </a:cubicBezTo>
                  <a:lnTo>
                    <a:pt x="133350" y="4762"/>
                  </a:lnTo>
                  <a:close/>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59" name="158 Forma libre"/>
            <p:cNvSpPr/>
            <p:nvPr/>
          </p:nvSpPr>
          <p:spPr>
            <a:xfrm>
              <a:off x="3121002" y="5067856"/>
              <a:ext cx="904875" cy="404821"/>
            </a:xfrm>
            <a:custGeom>
              <a:avLst/>
              <a:gdLst>
                <a:gd name="connsiteX0" fmla="*/ 382754 w 903661"/>
                <a:gd name="connsiteY0" fmla="*/ 14288 h 404813"/>
                <a:gd name="connsiteX1" fmla="*/ 358942 w 903661"/>
                <a:gd name="connsiteY1" fmla="*/ 9525 h 404813"/>
                <a:gd name="connsiteX2" fmla="*/ 263692 w 903661"/>
                <a:gd name="connsiteY2" fmla="*/ 0 h 404813"/>
                <a:gd name="connsiteX3" fmla="*/ 54142 w 903661"/>
                <a:gd name="connsiteY3" fmla="*/ 4763 h 404813"/>
                <a:gd name="connsiteX4" fmla="*/ 39854 w 903661"/>
                <a:gd name="connsiteY4" fmla="*/ 14288 h 404813"/>
                <a:gd name="connsiteX5" fmla="*/ 30329 w 903661"/>
                <a:gd name="connsiteY5" fmla="*/ 28575 h 404813"/>
                <a:gd name="connsiteX6" fmla="*/ 16042 w 903661"/>
                <a:gd name="connsiteY6" fmla="*/ 42863 h 404813"/>
                <a:gd name="connsiteX7" fmla="*/ 11279 w 903661"/>
                <a:gd name="connsiteY7" fmla="*/ 138113 h 404813"/>
                <a:gd name="connsiteX8" fmla="*/ 16042 w 903661"/>
                <a:gd name="connsiteY8" fmla="*/ 176213 h 404813"/>
                <a:gd name="connsiteX9" fmla="*/ 20804 w 903661"/>
                <a:gd name="connsiteY9" fmla="*/ 190500 h 404813"/>
                <a:gd name="connsiteX10" fmla="*/ 49379 w 903661"/>
                <a:gd name="connsiteY10" fmla="*/ 209550 h 404813"/>
                <a:gd name="connsiteX11" fmla="*/ 63667 w 903661"/>
                <a:gd name="connsiteY11" fmla="*/ 223838 h 404813"/>
                <a:gd name="connsiteX12" fmla="*/ 77954 w 903661"/>
                <a:gd name="connsiteY12" fmla="*/ 252413 h 404813"/>
                <a:gd name="connsiteX13" fmla="*/ 92242 w 903661"/>
                <a:gd name="connsiteY13" fmla="*/ 280988 h 404813"/>
                <a:gd name="connsiteX14" fmla="*/ 101767 w 903661"/>
                <a:gd name="connsiteY14" fmla="*/ 309563 h 404813"/>
                <a:gd name="connsiteX15" fmla="*/ 106529 w 903661"/>
                <a:gd name="connsiteY15" fmla="*/ 323850 h 404813"/>
                <a:gd name="connsiteX16" fmla="*/ 139867 w 903661"/>
                <a:gd name="connsiteY16" fmla="*/ 366713 h 404813"/>
                <a:gd name="connsiteX17" fmla="*/ 154154 w 903661"/>
                <a:gd name="connsiteY17" fmla="*/ 376238 h 404813"/>
                <a:gd name="connsiteX18" fmla="*/ 182729 w 903661"/>
                <a:gd name="connsiteY18" fmla="*/ 385763 h 404813"/>
                <a:gd name="connsiteX19" fmla="*/ 197017 w 903661"/>
                <a:gd name="connsiteY19" fmla="*/ 395288 h 404813"/>
                <a:gd name="connsiteX20" fmla="*/ 244642 w 903661"/>
                <a:gd name="connsiteY20" fmla="*/ 404813 h 404813"/>
                <a:gd name="connsiteX21" fmla="*/ 639929 w 903661"/>
                <a:gd name="connsiteY21" fmla="*/ 400050 h 404813"/>
                <a:gd name="connsiteX22" fmla="*/ 673267 w 903661"/>
                <a:gd name="connsiteY22" fmla="*/ 385763 h 404813"/>
                <a:gd name="connsiteX23" fmla="*/ 692317 w 903661"/>
                <a:gd name="connsiteY23" fmla="*/ 381000 h 404813"/>
                <a:gd name="connsiteX24" fmla="*/ 706604 w 903661"/>
                <a:gd name="connsiteY24" fmla="*/ 376238 h 404813"/>
                <a:gd name="connsiteX25" fmla="*/ 749467 w 903661"/>
                <a:gd name="connsiteY25" fmla="*/ 352425 h 404813"/>
                <a:gd name="connsiteX26" fmla="*/ 778042 w 903661"/>
                <a:gd name="connsiteY26" fmla="*/ 338138 h 404813"/>
                <a:gd name="connsiteX27" fmla="*/ 892342 w 903661"/>
                <a:gd name="connsiteY27" fmla="*/ 333375 h 404813"/>
                <a:gd name="connsiteX28" fmla="*/ 892342 w 903661"/>
                <a:gd name="connsiteY28" fmla="*/ 257175 h 404813"/>
                <a:gd name="connsiteX29" fmla="*/ 878054 w 903661"/>
                <a:gd name="connsiteY29" fmla="*/ 247650 h 404813"/>
                <a:gd name="connsiteX30" fmla="*/ 835192 w 903661"/>
                <a:gd name="connsiteY30" fmla="*/ 238125 h 404813"/>
                <a:gd name="connsiteX31" fmla="*/ 820904 w 903661"/>
                <a:gd name="connsiteY31" fmla="*/ 233363 h 404813"/>
                <a:gd name="connsiteX32" fmla="*/ 801854 w 903661"/>
                <a:gd name="connsiteY32" fmla="*/ 223838 h 404813"/>
                <a:gd name="connsiteX33" fmla="*/ 773279 w 903661"/>
                <a:gd name="connsiteY33" fmla="*/ 214313 h 404813"/>
                <a:gd name="connsiteX34" fmla="*/ 749467 w 903661"/>
                <a:gd name="connsiteY34" fmla="*/ 185738 h 404813"/>
                <a:gd name="connsiteX35" fmla="*/ 725654 w 903661"/>
                <a:gd name="connsiteY35" fmla="*/ 161925 h 404813"/>
                <a:gd name="connsiteX36" fmla="*/ 678029 w 903661"/>
                <a:gd name="connsiteY36" fmla="*/ 114300 h 404813"/>
                <a:gd name="connsiteX37" fmla="*/ 663742 w 903661"/>
                <a:gd name="connsiteY37" fmla="*/ 100013 h 404813"/>
                <a:gd name="connsiteX38" fmla="*/ 654217 w 903661"/>
                <a:gd name="connsiteY38" fmla="*/ 85725 h 404813"/>
                <a:gd name="connsiteX39" fmla="*/ 625642 w 903661"/>
                <a:gd name="connsiteY39" fmla="*/ 76200 h 404813"/>
                <a:gd name="connsiteX40" fmla="*/ 487529 w 903661"/>
                <a:gd name="connsiteY40" fmla="*/ 66675 h 404813"/>
                <a:gd name="connsiteX41" fmla="*/ 463717 w 903661"/>
                <a:gd name="connsiteY41" fmla="*/ 61913 h 404813"/>
                <a:gd name="connsiteX42" fmla="*/ 435142 w 903661"/>
                <a:gd name="connsiteY42" fmla="*/ 52388 h 404813"/>
                <a:gd name="connsiteX43" fmla="*/ 420854 w 903661"/>
                <a:gd name="connsiteY43" fmla="*/ 42863 h 404813"/>
                <a:gd name="connsiteX44" fmla="*/ 382754 w 903661"/>
                <a:gd name="connsiteY44" fmla="*/ 14288 h 404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903661" h="404813">
                  <a:moveTo>
                    <a:pt x="382754" y="14288"/>
                  </a:moveTo>
                  <a:cubicBezTo>
                    <a:pt x="374817" y="12700"/>
                    <a:pt x="367003" y="10258"/>
                    <a:pt x="358942" y="9525"/>
                  </a:cubicBezTo>
                  <a:cubicBezTo>
                    <a:pt x="261589" y="675"/>
                    <a:pt x="305739" y="14018"/>
                    <a:pt x="263692" y="0"/>
                  </a:cubicBezTo>
                  <a:cubicBezTo>
                    <a:pt x="193842" y="1588"/>
                    <a:pt x="123868" y="312"/>
                    <a:pt x="54142" y="4763"/>
                  </a:cubicBezTo>
                  <a:cubicBezTo>
                    <a:pt x="48430" y="5128"/>
                    <a:pt x="43902" y="10241"/>
                    <a:pt x="39854" y="14288"/>
                  </a:cubicBezTo>
                  <a:cubicBezTo>
                    <a:pt x="35807" y="18335"/>
                    <a:pt x="33993" y="24178"/>
                    <a:pt x="30329" y="28575"/>
                  </a:cubicBezTo>
                  <a:cubicBezTo>
                    <a:pt x="26017" y="33749"/>
                    <a:pt x="20804" y="38100"/>
                    <a:pt x="16042" y="42863"/>
                  </a:cubicBezTo>
                  <a:cubicBezTo>
                    <a:pt x="0" y="90989"/>
                    <a:pt x="4627" y="64946"/>
                    <a:pt x="11279" y="138113"/>
                  </a:cubicBezTo>
                  <a:cubicBezTo>
                    <a:pt x="12438" y="150859"/>
                    <a:pt x="13752" y="163621"/>
                    <a:pt x="16042" y="176213"/>
                  </a:cubicBezTo>
                  <a:cubicBezTo>
                    <a:pt x="16940" y="181152"/>
                    <a:pt x="17254" y="186950"/>
                    <a:pt x="20804" y="190500"/>
                  </a:cubicBezTo>
                  <a:cubicBezTo>
                    <a:pt x="28899" y="198595"/>
                    <a:pt x="41284" y="201455"/>
                    <a:pt x="49379" y="209550"/>
                  </a:cubicBezTo>
                  <a:lnTo>
                    <a:pt x="63667" y="223838"/>
                  </a:lnTo>
                  <a:cubicBezTo>
                    <a:pt x="75634" y="259741"/>
                    <a:pt x="59493" y="215492"/>
                    <a:pt x="77954" y="252413"/>
                  </a:cubicBezTo>
                  <a:cubicBezTo>
                    <a:pt x="97673" y="291849"/>
                    <a:pt x="64944" y="240039"/>
                    <a:pt x="92242" y="280988"/>
                  </a:cubicBezTo>
                  <a:lnTo>
                    <a:pt x="101767" y="309563"/>
                  </a:lnTo>
                  <a:cubicBezTo>
                    <a:pt x="103354" y="314325"/>
                    <a:pt x="103744" y="319673"/>
                    <a:pt x="106529" y="323850"/>
                  </a:cubicBezTo>
                  <a:cubicBezTo>
                    <a:pt x="119805" y="343765"/>
                    <a:pt x="123080" y="352723"/>
                    <a:pt x="139867" y="366713"/>
                  </a:cubicBezTo>
                  <a:cubicBezTo>
                    <a:pt x="144264" y="370377"/>
                    <a:pt x="148924" y="373913"/>
                    <a:pt x="154154" y="376238"/>
                  </a:cubicBezTo>
                  <a:cubicBezTo>
                    <a:pt x="163329" y="380316"/>
                    <a:pt x="174375" y="380194"/>
                    <a:pt x="182729" y="385763"/>
                  </a:cubicBezTo>
                  <a:cubicBezTo>
                    <a:pt x="187492" y="388938"/>
                    <a:pt x="191546" y="393605"/>
                    <a:pt x="197017" y="395288"/>
                  </a:cubicBezTo>
                  <a:cubicBezTo>
                    <a:pt x="212490" y="400049"/>
                    <a:pt x="244642" y="404813"/>
                    <a:pt x="244642" y="404813"/>
                  </a:cubicBezTo>
                  <a:lnTo>
                    <a:pt x="639929" y="400050"/>
                  </a:lnTo>
                  <a:cubicBezTo>
                    <a:pt x="648337" y="399854"/>
                    <a:pt x="667566" y="387901"/>
                    <a:pt x="673267" y="385763"/>
                  </a:cubicBezTo>
                  <a:cubicBezTo>
                    <a:pt x="679396" y="383465"/>
                    <a:pt x="686023" y="382798"/>
                    <a:pt x="692317" y="381000"/>
                  </a:cubicBezTo>
                  <a:cubicBezTo>
                    <a:pt x="697144" y="379621"/>
                    <a:pt x="701842" y="377825"/>
                    <a:pt x="706604" y="376238"/>
                  </a:cubicBezTo>
                  <a:cubicBezTo>
                    <a:pt x="796704" y="316171"/>
                    <a:pt x="699169" y="377575"/>
                    <a:pt x="749467" y="352425"/>
                  </a:cubicBezTo>
                  <a:cubicBezTo>
                    <a:pt x="761475" y="346421"/>
                    <a:pt x="763987" y="339179"/>
                    <a:pt x="778042" y="338138"/>
                  </a:cubicBezTo>
                  <a:cubicBezTo>
                    <a:pt x="816071" y="335321"/>
                    <a:pt x="854242" y="334963"/>
                    <a:pt x="892342" y="333375"/>
                  </a:cubicBezTo>
                  <a:cubicBezTo>
                    <a:pt x="899681" y="304017"/>
                    <a:pt x="903661" y="296791"/>
                    <a:pt x="892342" y="257175"/>
                  </a:cubicBezTo>
                  <a:cubicBezTo>
                    <a:pt x="890770" y="251671"/>
                    <a:pt x="883174" y="250210"/>
                    <a:pt x="878054" y="247650"/>
                  </a:cubicBezTo>
                  <a:cubicBezTo>
                    <a:pt x="865191" y="241219"/>
                    <a:pt x="848356" y="241050"/>
                    <a:pt x="835192" y="238125"/>
                  </a:cubicBezTo>
                  <a:cubicBezTo>
                    <a:pt x="830291" y="237036"/>
                    <a:pt x="825518" y="235340"/>
                    <a:pt x="820904" y="233363"/>
                  </a:cubicBezTo>
                  <a:cubicBezTo>
                    <a:pt x="814378" y="230566"/>
                    <a:pt x="808446" y="226475"/>
                    <a:pt x="801854" y="223838"/>
                  </a:cubicBezTo>
                  <a:cubicBezTo>
                    <a:pt x="792532" y="220109"/>
                    <a:pt x="773279" y="214313"/>
                    <a:pt x="773279" y="214313"/>
                  </a:cubicBezTo>
                  <a:cubicBezTo>
                    <a:pt x="749630" y="178838"/>
                    <a:pt x="780025" y="222408"/>
                    <a:pt x="749467" y="185738"/>
                  </a:cubicBezTo>
                  <a:cubicBezTo>
                    <a:pt x="729623" y="161925"/>
                    <a:pt x="751848" y="179387"/>
                    <a:pt x="725654" y="161925"/>
                  </a:cubicBezTo>
                  <a:cubicBezTo>
                    <a:pt x="674854" y="85725"/>
                    <a:pt x="741529" y="177800"/>
                    <a:pt x="678029" y="114300"/>
                  </a:cubicBezTo>
                  <a:cubicBezTo>
                    <a:pt x="673267" y="109538"/>
                    <a:pt x="668054" y="105187"/>
                    <a:pt x="663742" y="100013"/>
                  </a:cubicBezTo>
                  <a:cubicBezTo>
                    <a:pt x="660078" y="95616"/>
                    <a:pt x="659071" y="88759"/>
                    <a:pt x="654217" y="85725"/>
                  </a:cubicBezTo>
                  <a:cubicBezTo>
                    <a:pt x="645703" y="80404"/>
                    <a:pt x="635167" y="79375"/>
                    <a:pt x="625642" y="76200"/>
                  </a:cubicBezTo>
                  <a:cubicBezTo>
                    <a:pt x="572173" y="58378"/>
                    <a:pt x="616324" y="71629"/>
                    <a:pt x="487529" y="66675"/>
                  </a:cubicBezTo>
                  <a:cubicBezTo>
                    <a:pt x="479592" y="65088"/>
                    <a:pt x="471526" y="64043"/>
                    <a:pt x="463717" y="61913"/>
                  </a:cubicBezTo>
                  <a:cubicBezTo>
                    <a:pt x="454031" y="59271"/>
                    <a:pt x="435142" y="52388"/>
                    <a:pt x="435142" y="52388"/>
                  </a:cubicBezTo>
                  <a:cubicBezTo>
                    <a:pt x="430379" y="49213"/>
                    <a:pt x="425132" y="46666"/>
                    <a:pt x="420854" y="42863"/>
                  </a:cubicBezTo>
                  <a:lnTo>
                    <a:pt x="382754" y="14288"/>
                  </a:ln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sp>
        <p:nvSpPr>
          <p:cNvPr id="157" name="156 Forma libre"/>
          <p:cNvSpPr/>
          <p:nvPr/>
        </p:nvSpPr>
        <p:spPr>
          <a:xfrm>
            <a:off x="5086351" y="2881313"/>
            <a:ext cx="290513" cy="423862"/>
          </a:xfrm>
          <a:custGeom>
            <a:avLst/>
            <a:gdLst>
              <a:gd name="connsiteX0" fmla="*/ 290513 w 290513"/>
              <a:gd name="connsiteY0" fmla="*/ 423862 h 423862"/>
              <a:gd name="connsiteX1" fmla="*/ 280988 w 290513"/>
              <a:gd name="connsiteY1" fmla="*/ 381000 h 423862"/>
              <a:gd name="connsiteX2" fmla="*/ 261938 w 290513"/>
              <a:gd name="connsiteY2" fmla="*/ 352425 h 423862"/>
              <a:gd name="connsiteX3" fmla="*/ 252413 w 290513"/>
              <a:gd name="connsiteY3" fmla="*/ 338137 h 423862"/>
              <a:gd name="connsiteX4" fmla="*/ 238125 w 290513"/>
              <a:gd name="connsiteY4" fmla="*/ 323850 h 423862"/>
              <a:gd name="connsiteX5" fmla="*/ 214313 w 290513"/>
              <a:gd name="connsiteY5" fmla="*/ 300037 h 423862"/>
              <a:gd name="connsiteX6" fmla="*/ 204788 w 290513"/>
              <a:gd name="connsiteY6" fmla="*/ 285750 h 423862"/>
              <a:gd name="connsiteX7" fmla="*/ 190500 w 290513"/>
              <a:gd name="connsiteY7" fmla="*/ 257175 h 423862"/>
              <a:gd name="connsiteX8" fmla="*/ 180975 w 290513"/>
              <a:gd name="connsiteY8" fmla="*/ 195262 h 423862"/>
              <a:gd name="connsiteX9" fmla="*/ 171450 w 290513"/>
              <a:gd name="connsiteY9" fmla="*/ 166687 h 423862"/>
              <a:gd name="connsiteX10" fmla="*/ 166688 w 290513"/>
              <a:gd name="connsiteY10" fmla="*/ 152400 h 423862"/>
              <a:gd name="connsiteX11" fmla="*/ 161925 w 290513"/>
              <a:gd name="connsiteY11" fmla="*/ 123825 h 423862"/>
              <a:gd name="connsiteX12" fmla="*/ 152400 w 290513"/>
              <a:gd name="connsiteY12" fmla="*/ 95250 h 423862"/>
              <a:gd name="connsiteX13" fmla="*/ 147638 w 290513"/>
              <a:gd name="connsiteY13" fmla="*/ 80962 h 423862"/>
              <a:gd name="connsiteX14" fmla="*/ 142875 w 290513"/>
              <a:gd name="connsiteY14" fmla="*/ 66675 h 423862"/>
              <a:gd name="connsiteX15" fmla="*/ 128588 w 290513"/>
              <a:gd name="connsiteY15" fmla="*/ 38100 h 423862"/>
              <a:gd name="connsiteX16" fmla="*/ 114300 w 290513"/>
              <a:gd name="connsiteY16" fmla="*/ 28575 h 423862"/>
              <a:gd name="connsiteX17" fmla="*/ 85725 w 290513"/>
              <a:gd name="connsiteY17" fmla="*/ 4762 h 423862"/>
              <a:gd name="connsiteX18" fmla="*/ 66675 w 290513"/>
              <a:gd name="connsiteY18" fmla="*/ 0 h 423862"/>
              <a:gd name="connsiteX19" fmla="*/ 47625 w 290513"/>
              <a:gd name="connsiteY19" fmla="*/ 4762 h 423862"/>
              <a:gd name="connsiteX20" fmla="*/ 23813 w 290513"/>
              <a:gd name="connsiteY20" fmla="*/ 9525 h 423862"/>
              <a:gd name="connsiteX21" fmla="*/ 9525 w 290513"/>
              <a:gd name="connsiteY21" fmla="*/ 19050 h 423862"/>
              <a:gd name="connsiteX22" fmla="*/ 0 w 290513"/>
              <a:gd name="connsiteY22" fmla="*/ 52387 h 423862"/>
              <a:gd name="connsiteX23" fmla="*/ 4763 w 290513"/>
              <a:gd name="connsiteY23" fmla="*/ 80962 h 423862"/>
              <a:gd name="connsiteX24" fmla="*/ 14288 w 290513"/>
              <a:gd name="connsiteY24" fmla="*/ 176212 h 423862"/>
              <a:gd name="connsiteX25" fmla="*/ 23813 w 290513"/>
              <a:gd name="connsiteY25" fmla="*/ 204787 h 423862"/>
              <a:gd name="connsiteX26" fmla="*/ 42863 w 290513"/>
              <a:gd name="connsiteY26" fmla="*/ 233362 h 423862"/>
              <a:gd name="connsiteX27" fmla="*/ 52388 w 290513"/>
              <a:gd name="connsiteY27" fmla="*/ 247650 h 423862"/>
              <a:gd name="connsiteX28" fmla="*/ 66675 w 290513"/>
              <a:gd name="connsiteY28" fmla="*/ 280987 h 423862"/>
              <a:gd name="connsiteX29" fmla="*/ 76200 w 290513"/>
              <a:gd name="connsiteY29" fmla="*/ 309562 h 423862"/>
              <a:gd name="connsiteX30" fmla="*/ 80963 w 290513"/>
              <a:gd name="connsiteY30" fmla="*/ 323850 h 423862"/>
              <a:gd name="connsiteX31" fmla="*/ 85725 w 290513"/>
              <a:gd name="connsiteY31" fmla="*/ 338137 h 423862"/>
              <a:gd name="connsiteX32" fmla="*/ 90488 w 290513"/>
              <a:gd name="connsiteY32" fmla="*/ 366712 h 423862"/>
              <a:gd name="connsiteX33" fmla="*/ 95250 w 290513"/>
              <a:gd name="connsiteY33" fmla="*/ 361950 h 423862"/>
              <a:gd name="connsiteX34" fmla="*/ 114300 w 290513"/>
              <a:gd name="connsiteY34" fmla="*/ 361950 h 423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290513" h="423862">
                <a:moveTo>
                  <a:pt x="290513" y="423862"/>
                </a:moveTo>
                <a:cubicBezTo>
                  <a:pt x="290013" y="421362"/>
                  <a:pt x="283228" y="385480"/>
                  <a:pt x="280988" y="381000"/>
                </a:cubicBezTo>
                <a:cubicBezTo>
                  <a:pt x="275869" y="370761"/>
                  <a:pt x="268288" y="361950"/>
                  <a:pt x="261938" y="352425"/>
                </a:cubicBezTo>
                <a:cubicBezTo>
                  <a:pt x="258763" y="347662"/>
                  <a:pt x="256461" y="342184"/>
                  <a:pt x="252413" y="338137"/>
                </a:cubicBezTo>
                <a:cubicBezTo>
                  <a:pt x="247650" y="333375"/>
                  <a:pt x="242437" y="329024"/>
                  <a:pt x="238125" y="323850"/>
                </a:cubicBezTo>
                <a:cubicBezTo>
                  <a:pt x="218279" y="300035"/>
                  <a:pt x="240508" y="317501"/>
                  <a:pt x="214313" y="300037"/>
                </a:cubicBezTo>
                <a:cubicBezTo>
                  <a:pt x="211138" y="295275"/>
                  <a:pt x="207348" y="290869"/>
                  <a:pt x="204788" y="285750"/>
                </a:cubicBezTo>
                <a:cubicBezTo>
                  <a:pt x="185070" y="246316"/>
                  <a:pt x="217796" y="298118"/>
                  <a:pt x="190500" y="257175"/>
                </a:cubicBezTo>
                <a:cubicBezTo>
                  <a:pt x="188271" y="239340"/>
                  <a:pt x="186011" y="213728"/>
                  <a:pt x="180975" y="195262"/>
                </a:cubicBezTo>
                <a:cubicBezTo>
                  <a:pt x="178333" y="185576"/>
                  <a:pt x="174625" y="176212"/>
                  <a:pt x="171450" y="166687"/>
                </a:cubicBezTo>
                <a:cubicBezTo>
                  <a:pt x="169863" y="161925"/>
                  <a:pt x="167513" y="157352"/>
                  <a:pt x="166688" y="152400"/>
                </a:cubicBezTo>
                <a:cubicBezTo>
                  <a:pt x="165100" y="142875"/>
                  <a:pt x="164267" y="133193"/>
                  <a:pt x="161925" y="123825"/>
                </a:cubicBezTo>
                <a:cubicBezTo>
                  <a:pt x="159490" y="114085"/>
                  <a:pt x="155575" y="104775"/>
                  <a:pt x="152400" y="95250"/>
                </a:cubicBezTo>
                <a:lnTo>
                  <a:pt x="147638" y="80962"/>
                </a:lnTo>
                <a:lnTo>
                  <a:pt x="142875" y="66675"/>
                </a:lnTo>
                <a:cubicBezTo>
                  <a:pt x="139001" y="55053"/>
                  <a:pt x="137822" y="47334"/>
                  <a:pt x="128588" y="38100"/>
                </a:cubicBezTo>
                <a:cubicBezTo>
                  <a:pt x="124540" y="34053"/>
                  <a:pt x="118697" y="32239"/>
                  <a:pt x="114300" y="28575"/>
                </a:cubicBezTo>
                <a:cubicBezTo>
                  <a:pt x="102182" y="18476"/>
                  <a:pt x="100334" y="11023"/>
                  <a:pt x="85725" y="4762"/>
                </a:cubicBezTo>
                <a:cubicBezTo>
                  <a:pt x="79709" y="2184"/>
                  <a:pt x="73025" y="1587"/>
                  <a:pt x="66675" y="0"/>
                </a:cubicBezTo>
                <a:cubicBezTo>
                  <a:pt x="60325" y="1587"/>
                  <a:pt x="54015" y="3342"/>
                  <a:pt x="47625" y="4762"/>
                </a:cubicBezTo>
                <a:cubicBezTo>
                  <a:pt x="39723" y="6518"/>
                  <a:pt x="31392" y="6683"/>
                  <a:pt x="23813" y="9525"/>
                </a:cubicBezTo>
                <a:cubicBezTo>
                  <a:pt x="18454" y="11535"/>
                  <a:pt x="14288" y="15875"/>
                  <a:pt x="9525" y="19050"/>
                </a:cubicBezTo>
                <a:cubicBezTo>
                  <a:pt x="7280" y="25786"/>
                  <a:pt x="0" y="46410"/>
                  <a:pt x="0" y="52387"/>
                </a:cubicBezTo>
                <a:cubicBezTo>
                  <a:pt x="0" y="62043"/>
                  <a:pt x="3175" y="71437"/>
                  <a:pt x="4763" y="80962"/>
                </a:cubicBezTo>
                <a:cubicBezTo>
                  <a:pt x="6326" y="102843"/>
                  <a:pt x="7546" y="149246"/>
                  <a:pt x="14288" y="176212"/>
                </a:cubicBezTo>
                <a:cubicBezTo>
                  <a:pt x="16723" y="185952"/>
                  <a:pt x="18244" y="196433"/>
                  <a:pt x="23813" y="204787"/>
                </a:cubicBezTo>
                <a:lnTo>
                  <a:pt x="42863" y="233362"/>
                </a:lnTo>
                <a:lnTo>
                  <a:pt x="52388" y="247650"/>
                </a:lnTo>
                <a:cubicBezTo>
                  <a:pt x="67714" y="293630"/>
                  <a:pt x="43140" y="222150"/>
                  <a:pt x="66675" y="280987"/>
                </a:cubicBezTo>
                <a:cubicBezTo>
                  <a:pt x="70404" y="290309"/>
                  <a:pt x="73025" y="300037"/>
                  <a:pt x="76200" y="309562"/>
                </a:cubicBezTo>
                <a:lnTo>
                  <a:pt x="80963" y="323850"/>
                </a:lnTo>
                <a:cubicBezTo>
                  <a:pt x="82550" y="328612"/>
                  <a:pt x="84900" y="333185"/>
                  <a:pt x="85725" y="338137"/>
                </a:cubicBezTo>
                <a:cubicBezTo>
                  <a:pt x="87313" y="347662"/>
                  <a:pt x="86902" y="357746"/>
                  <a:pt x="90488" y="366712"/>
                </a:cubicBezTo>
                <a:cubicBezTo>
                  <a:pt x="91322" y="368796"/>
                  <a:pt x="93663" y="363537"/>
                  <a:pt x="95250" y="361950"/>
                </a:cubicBezTo>
                <a:lnTo>
                  <a:pt x="114300" y="361950"/>
                </a:lnTo>
              </a:path>
            </a:pathLst>
          </a:custGeom>
          <a:ln w="28575">
            <a:solidFill>
              <a:schemeClr val="tx1"/>
            </a:solidFill>
          </a:ln>
        </p:spPr>
        <p:style>
          <a:lnRef idx="1">
            <a:schemeClr val="accent1"/>
          </a:lnRef>
          <a:fillRef idx="0">
            <a:schemeClr val="accent1"/>
          </a:fillRef>
          <a:effectRef idx="0">
            <a:schemeClr val="accent1"/>
          </a:effectRef>
          <a:fontRef idx="minor">
            <a:schemeClr val="tx1"/>
          </a:fontRef>
        </p:style>
        <p:txBody>
          <a:bodyPr lIns="82906" tIns="41453" rIns="82906" bIns="41453" anchor="ctr"/>
          <a:lstStyle/>
          <a:p>
            <a:pPr>
              <a:defRPr/>
            </a:pPr>
            <a:endParaRPr lang="es-CL" sz="1600" dirty="0"/>
          </a:p>
        </p:txBody>
      </p:sp>
      <p:grpSp>
        <p:nvGrpSpPr>
          <p:cNvPr id="155" name="169 Grupo"/>
          <p:cNvGrpSpPr/>
          <p:nvPr/>
        </p:nvGrpSpPr>
        <p:grpSpPr>
          <a:xfrm>
            <a:off x="3667108" y="857232"/>
            <a:ext cx="2214578" cy="5286412"/>
            <a:chOff x="2143108" y="857232"/>
            <a:chExt cx="2214578" cy="5286412"/>
          </a:xfrm>
          <a:solidFill>
            <a:srgbClr val="9F23A2">
              <a:alpha val="70980"/>
            </a:srgbClr>
          </a:solidFill>
          <a:scene3d>
            <a:camera prst="orthographicFront">
              <a:rot lat="0" lon="0" rev="0"/>
            </a:camera>
            <a:lightRig rig="glow" dir="t">
              <a:rot lat="0" lon="0" rev="14100000"/>
            </a:lightRig>
          </a:scene3d>
        </p:grpSpPr>
        <p:sp>
          <p:nvSpPr>
            <p:cNvPr id="161" name="160 Elipse"/>
            <p:cNvSpPr/>
            <p:nvPr/>
          </p:nvSpPr>
          <p:spPr>
            <a:xfrm>
              <a:off x="2143108" y="857232"/>
              <a:ext cx="357190" cy="357190"/>
            </a:xfrm>
            <a:prstGeom prst="ellipse">
              <a:avLst/>
            </a:prstGeom>
            <a:grpFill/>
            <a:ln>
              <a:noFill/>
            </a:ln>
            <a:effectLst/>
            <a:sp3d prstMaterial="softEdge">
              <a:bevelT w="1270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CL" sz="1600" b="1" dirty="0">
                  <a:solidFill>
                    <a:srgbClr val="FFFFFF"/>
                  </a:solidFill>
                  <a:effectLst>
                    <a:outerShdw blurRad="38100" dist="38100" dir="2700000" algn="tl">
                      <a:srgbClr val="000000">
                        <a:alpha val="43137"/>
                      </a:srgbClr>
                    </a:outerShdw>
                  </a:effectLst>
                </a:rPr>
                <a:t>K</a:t>
              </a:r>
            </a:p>
          </p:txBody>
        </p:sp>
        <p:sp>
          <p:nvSpPr>
            <p:cNvPr id="162" name="161 Elipse"/>
            <p:cNvSpPr/>
            <p:nvPr/>
          </p:nvSpPr>
          <p:spPr>
            <a:xfrm>
              <a:off x="3214678" y="4071942"/>
              <a:ext cx="357190" cy="357190"/>
            </a:xfrm>
            <a:prstGeom prst="ellipse">
              <a:avLst/>
            </a:prstGeom>
            <a:grpFill/>
            <a:ln>
              <a:noFill/>
            </a:ln>
            <a:effectLst/>
            <a:sp3d prstMaterial="softEdge">
              <a:bevelT w="1270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CL" sz="1600" b="1" dirty="0">
                  <a:solidFill>
                    <a:srgbClr val="FFFFFF"/>
                  </a:solidFill>
                  <a:effectLst>
                    <a:outerShdw blurRad="38100" dist="38100" dir="2700000" algn="tl">
                      <a:srgbClr val="000000">
                        <a:alpha val="43137"/>
                      </a:srgbClr>
                    </a:outerShdw>
                  </a:effectLst>
                </a:rPr>
                <a:t>K</a:t>
              </a:r>
            </a:p>
          </p:txBody>
        </p:sp>
        <p:sp>
          <p:nvSpPr>
            <p:cNvPr id="163" name="162 Elipse"/>
            <p:cNvSpPr/>
            <p:nvPr/>
          </p:nvSpPr>
          <p:spPr>
            <a:xfrm>
              <a:off x="2857488" y="857232"/>
              <a:ext cx="357190" cy="357190"/>
            </a:xfrm>
            <a:prstGeom prst="ellipse">
              <a:avLst/>
            </a:prstGeom>
            <a:grpFill/>
            <a:ln>
              <a:noFill/>
            </a:ln>
            <a:effectLst/>
            <a:sp3d prstMaterial="softEdge">
              <a:bevelT w="1270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CL" sz="1600" b="1" dirty="0">
                  <a:solidFill>
                    <a:srgbClr val="FFFFFF"/>
                  </a:solidFill>
                  <a:effectLst>
                    <a:outerShdw blurRad="38100" dist="38100" dir="2700000" algn="tl">
                      <a:srgbClr val="000000">
                        <a:alpha val="43137"/>
                      </a:srgbClr>
                    </a:outerShdw>
                  </a:effectLst>
                </a:rPr>
                <a:t>K</a:t>
              </a:r>
            </a:p>
          </p:txBody>
        </p:sp>
        <p:sp>
          <p:nvSpPr>
            <p:cNvPr id="164" name="163 Elipse"/>
            <p:cNvSpPr/>
            <p:nvPr/>
          </p:nvSpPr>
          <p:spPr>
            <a:xfrm>
              <a:off x="2643174" y="2143116"/>
              <a:ext cx="357190" cy="357190"/>
            </a:xfrm>
            <a:prstGeom prst="ellipse">
              <a:avLst/>
            </a:prstGeom>
            <a:grpFill/>
            <a:ln>
              <a:noFill/>
            </a:ln>
            <a:effectLst/>
            <a:sp3d prstMaterial="softEdge">
              <a:bevelT w="1270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CL" sz="1600" b="1" dirty="0">
                  <a:solidFill>
                    <a:srgbClr val="FFFFFF"/>
                  </a:solidFill>
                  <a:effectLst>
                    <a:outerShdw blurRad="38100" dist="38100" dir="2700000" algn="tl">
                      <a:srgbClr val="000000">
                        <a:alpha val="43137"/>
                      </a:srgbClr>
                    </a:outerShdw>
                  </a:effectLst>
                </a:rPr>
                <a:t>K</a:t>
              </a:r>
            </a:p>
          </p:txBody>
        </p:sp>
        <p:sp>
          <p:nvSpPr>
            <p:cNvPr id="165" name="164 Elipse"/>
            <p:cNvSpPr/>
            <p:nvPr/>
          </p:nvSpPr>
          <p:spPr>
            <a:xfrm>
              <a:off x="2143108" y="2000240"/>
              <a:ext cx="357190" cy="357190"/>
            </a:xfrm>
            <a:prstGeom prst="ellipse">
              <a:avLst/>
            </a:prstGeom>
            <a:grpFill/>
            <a:ln>
              <a:noFill/>
            </a:ln>
            <a:effectLst/>
            <a:sp3d prstMaterial="softEdge">
              <a:bevelT w="1270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CL" sz="1600" b="1" dirty="0">
                  <a:solidFill>
                    <a:srgbClr val="FFFFFF"/>
                  </a:solidFill>
                  <a:effectLst>
                    <a:outerShdw blurRad="38100" dist="38100" dir="2700000" algn="tl">
                      <a:srgbClr val="000000">
                        <a:alpha val="43137"/>
                      </a:srgbClr>
                    </a:outerShdw>
                  </a:effectLst>
                </a:rPr>
                <a:t>K</a:t>
              </a:r>
            </a:p>
          </p:txBody>
        </p:sp>
        <p:sp>
          <p:nvSpPr>
            <p:cNvPr id="166" name="165 Elipse"/>
            <p:cNvSpPr/>
            <p:nvPr/>
          </p:nvSpPr>
          <p:spPr>
            <a:xfrm>
              <a:off x="3214678" y="2214554"/>
              <a:ext cx="357190" cy="357190"/>
            </a:xfrm>
            <a:prstGeom prst="ellipse">
              <a:avLst/>
            </a:prstGeom>
            <a:grpFill/>
            <a:ln>
              <a:noFill/>
            </a:ln>
            <a:effectLst/>
            <a:sp3d prstMaterial="softEdge">
              <a:bevelT w="1270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CL" sz="1600" b="1" dirty="0">
                  <a:solidFill>
                    <a:srgbClr val="FFFFFF"/>
                  </a:solidFill>
                  <a:effectLst>
                    <a:outerShdw blurRad="38100" dist="38100" dir="2700000" algn="tl">
                      <a:srgbClr val="000000">
                        <a:alpha val="43137"/>
                      </a:srgbClr>
                    </a:outerShdw>
                  </a:effectLst>
                </a:rPr>
                <a:t>K</a:t>
              </a:r>
            </a:p>
          </p:txBody>
        </p:sp>
        <p:sp>
          <p:nvSpPr>
            <p:cNvPr id="167" name="166 Elipse"/>
            <p:cNvSpPr/>
            <p:nvPr/>
          </p:nvSpPr>
          <p:spPr>
            <a:xfrm>
              <a:off x="3143240" y="5000636"/>
              <a:ext cx="357190" cy="357190"/>
            </a:xfrm>
            <a:prstGeom prst="ellipse">
              <a:avLst/>
            </a:prstGeom>
            <a:grpFill/>
            <a:ln>
              <a:noFill/>
            </a:ln>
            <a:effectLst/>
            <a:sp3d prstMaterial="softEdge">
              <a:bevelT w="1270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CL" sz="1600" b="1" dirty="0">
                  <a:solidFill>
                    <a:srgbClr val="FFFFFF"/>
                  </a:solidFill>
                  <a:effectLst>
                    <a:outerShdw blurRad="38100" dist="38100" dir="2700000" algn="tl">
                      <a:srgbClr val="000000">
                        <a:alpha val="43137"/>
                      </a:srgbClr>
                    </a:outerShdw>
                  </a:effectLst>
                </a:rPr>
                <a:t>K</a:t>
              </a:r>
            </a:p>
          </p:txBody>
        </p:sp>
        <p:sp>
          <p:nvSpPr>
            <p:cNvPr id="168" name="167 Elipse"/>
            <p:cNvSpPr/>
            <p:nvPr/>
          </p:nvSpPr>
          <p:spPr>
            <a:xfrm>
              <a:off x="4000496" y="5500702"/>
              <a:ext cx="357190" cy="357190"/>
            </a:xfrm>
            <a:prstGeom prst="ellipse">
              <a:avLst/>
            </a:prstGeom>
            <a:grpFill/>
            <a:ln>
              <a:noFill/>
            </a:ln>
            <a:effectLst/>
            <a:sp3d prstMaterial="softEdge">
              <a:bevelT w="1270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CL" sz="1600" b="1" dirty="0">
                  <a:solidFill>
                    <a:srgbClr val="FFFFFF"/>
                  </a:solidFill>
                  <a:effectLst>
                    <a:outerShdw blurRad="38100" dist="38100" dir="2700000" algn="tl">
                      <a:srgbClr val="000000">
                        <a:alpha val="43137"/>
                      </a:srgbClr>
                    </a:outerShdw>
                  </a:effectLst>
                </a:rPr>
                <a:t>K</a:t>
              </a:r>
            </a:p>
          </p:txBody>
        </p:sp>
        <p:sp>
          <p:nvSpPr>
            <p:cNvPr id="169" name="168 Elipse"/>
            <p:cNvSpPr/>
            <p:nvPr/>
          </p:nvSpPr>
          <p:spPr>
            <a:xfrm>
              <a:off x="3214678" y="5786454"/>
              <a:ext cx="357190" cy="357190"/>
            </a:xfrm>
            <a:prstGeom prst="ellipse">
              <a:avLst/>
            </a:prstGeom>
            <a:grpFill/>
            <a:ln>
              <a:noFill/>
            </a:ln>
            <a:effectLst/>
            <a:sp3d prstMaterial="softEdge">
              <a:bevelT w="1270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CL" sz="1600" b="1" dirty="0">
                  <a:solidFill>
                    <a:srgbClr val="FFFFFF"/>
                  </a:solidFill>
                  <a:effectLst>
                    <a:outerShdw blurRad="38100" dist="38100" dir="2700000" algn="tl">
                      <a:srgbClr val="000000">
                        <a:alpha val="43137"/>
                      </a:srgbClr>
                    </a:outerShdw>
                  </a:effectLst>
                </a:rPr>
                <a:t>K</a:t>
              </a:r>
            </a:p>
          </p:txBody>
        </p:sp>
      </p:grpSp>
      <p:sp>
        <p:nvSpPr>
          <p:cNvPr id="174" name="173 CuadroTexto"/>
          <p:cNvSpPr txBox="1"/>
          <p:nvPr/>
        </p:nvSpPr>
        <p:spPr>
          <a:xfrm>
            <a:off x="6867531" y="6143646"/>
            <a:ext cx="2389255" cy="334950"/>
          </a:xfrm>
          <a:prstGeom prst="rect">
            <a:avLst/>
          </a:prstGeom>
          <a:gradFill rotWithShape="1">
            <a:gsLst>
              <a:gs pos="0">
                <a:srgbClr val="CC0000">
                  <a:gamma/>
                  <a:shade val="46275"/>
                  <a:invGamma/>
                </a:srgbClr>
              </a:gs>
              <a:gs pos="50000">
                <a:srgbClr val="CC0000"/>
              </a:gs>
              <a:gs pos="100000">
                <a:srgbClr val="CC0000">
                  <a:gamma/>
                  <a:shade val="46275"/>
                  <a:invGamma/>
                </a:srgbClr>
              </a:gs>
            </a:gsLst>
            <a:lin ang="5400000" scaled="1"/>
          </a:gradFill>
          <a:ln w="28575" algn="ctr">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lIns="82936" tIns="41468" rIns="82936" bIns="41468" anchor="ctr"/>
          <a:lstStyle>
            <a:lvl1pPr defTabSz="690563" eaLnBrk="0" hangingPunct="0">
              <a:defRPr sz="1300">
                <a:solidFill>
                  <a:schemeClr val="tx1"/>
                </a:solidFill>
                <a:latin typeface="Arial" charset="0"/>
                <a:cs typeface="Arial" charset="0"/>
              </a:defRPr>
            </a:lvl1pPr>
            <a:lvl2pPr marL="742950" indent="-285750" defTabSz="690563" eaLnBrk="0" hangingPunct="0">
              <a:defRPr sz="1300">
                <a:solidFill>
                  <a:schemeClr val="tx1"/>
                </a:solidFill>
                <a:latin typeface="Arial" charset="0"/>
                <a:cs typeface="Arial" charset="0"/>
              </a:defRPr>
            </a:lvl2pPr>
            <a:lvl3pPr marL="1143000" indent="-228600" defTabSz="690563" eaLnBrk="0" hangingPunct="0">
              <a:defRPr sz="1300">
                <a:solidFill>
                  <a:schemeClr val="tx1"/>
                </a:solidFill>
                <a:latin typeface="Arial" charset="0"/>
                <a:cs typeface="Arial" charset="0"/>
              </a:defRPr>
            </a:lvl3pPr>
            <a:lvl4pPr marL="1600200" indent="-228600" defTabSz="690563" eaLnBrk="0" hangingPunct="0">
              <a:defRPr sz="1300">
                <a:solidFill>
                  <a:schemeClr val="tx1"/>
                </a:solidFill>
                <a:latin typeface="Arial" charset="0"/>
                <a:cs typeface="Arial" charset="0"/>
              </a:defRPr>
            </a:lvl4pPr>
            <a:lvl5pPr marL="2057400" indent="-228600" defTabSz="690563" eaLnBrk="0" hangingPunct="0">
              <a:defRPr sz="1300">
                <a:solidFill>
                  <a:schemeClr val="tx1"/>
                </a:solidFill>
                <a:latin typeface="Arial" charset="0"/>
                <a:cs typeface="Arial" charset="0"/>
              </a:defRPr>
            </a:lvl5pPr>
            <a:lvl6pPr marL="2514600" indent="-228600" algn="ctr" defTabSz="690563" eaLnBrk="0" fontAlgn="base" hangingPunct="0">
              <a:spcBef>
                <a:spcPct val="0"/>
              </a:spcBef>
              <a:spcAft>
                <a:spcPct val="0"/>
              </a:spcAft>
              <a:defRPr sz="1300">
                <a:solidFill>
                  <a:schemeClr val="tx1"/>
                </a:solidFill>
                <a:latin typeface="Arial" charset="0"/>
                <a:cs typeface="Arial" charset="0"/>
              </a:defRPr>
            </a:lvl6pPr>
            <a:lvl7pPr marL="2971800" indent="-228600" algn="ctr" defTabSz="690563" eaLnBrk="0" fontAlgn="base" hangingPunct="0">
              <a:spcBef>
                <a:spcPct val="0"/>
              </a:spcBef>
              <a:spcAft>
                <a:spcPct val="0"/>
              </a:spcAft>
              <a:defRPr sz="1300">
                <a:solidFill>
                  <a:schemeClr val="tx1"/>
                </a:solidFill>
                <a:latin typeface="Arial" charset="0"/>
                <a:cs typeface="Arial" charset="0"/>
              </a:defRPr>
            </a:lvl7pPr>
            <a:lvl8pPr marL="3429000" indent="-228600" algn="ctr" defTabSz="690563" eaLnBrk="0" fontAlgn="base" hangingPunct="0">
              <a:spcBef>
                <a:spcPct val="0"/>
              </a:spcBef>
              <a:spcAft>
                <a:spcPct val="0"/>
              </a:spcAft>
              <a:defRPr sz="1300">
                <a:solidFill>
                  <a:schemeClr val="tx1"/>
                </a:solidFill>
                <a:latin typeface="Arial" charset="0"/>
                <a:cs typeface="Arial" charset="0"/>
              </a:defRPr>
            </a:lvl8pPr>
            <a:lvl9pPr marL="3886200" indent="-228600" algn="ctr" defTabSz="690563" eaLnBrk="0" fontAlgn="base" hangingPunct="0">
              <a:spcBef>
                <a:spcPct val="0"/>
              </a:spcBef>
              <a:spcAft>
                <a:spcPct val="0"/>
              </a:spcAft>
              <a:defRPr sz="1300">
                <a:solidFill>
                  <a:schemeClr val="tx1"/>
                </a:solidFill>
                <a:latin typeface="Arial" charset="0"/>
                <a:cs typeface="Arial" charset="0"/>
              </a:defRPr>
            </a:lvl9pPr>
          </a:lstStyle>
          <a:p>
            <a:pPr>
              <a:buSzPct val="85000"/>
              <a:defRPr/>
            </a:pPr>
            <a:r>
              <a:rPr lang="es-CL" sz="1600" b="1">
                <a:solidFill>
                  <a:srgbClr val="FFFF00"/>
                </a:solidFill>
              </a:rPr>
              <a:t>TERRENOS CRÍTICOS</a:t>
            </a:r>
          </a:p>
        </p:txBody>
      </p:sp>
      <p:grpSp>
        <p:nvGrpSpPr>
          <p:cNvPr id="51208" name="179 Grupo"/>
          <p:cNvGrpSpPr>
            <a:grpSpLocks/>
          </p:cNvGrpSpPr>
          <p:nvPr/>
        </p:nvGrpSpPr>
        <p:grpSpPr bwMode="auto">
          <a:xfrm>
            <a:off x="9309101" y="946151"/>
            <a:ext cx="1216025" cy="4568825"/>
            <a:chOff x="7784003" y="946528"/>
            <a:chExt cx="1217153" cy="4568151"/>
          </a:xfrm>
        </p:grpSpPr>
        <p:pic>
          <p:nvPicPr>
            <p:cNvPr id="181" name="Picture 2" descr="E:\terreno y clima\714900.JPG"/>
            <p:cNvPicPr>
              <a:picLocks noChangeAspect="1" noChangeArrowheads="1"/>
            </p:cNvPicPr>
            <p:nvPr/>
          </p:nvPicPr>
          <p:blipFill>
            <a:blip r:embed="rId3" cstate="print"/>
            <a:srcRect/>
            <a:stretch>
              <a:fillRect/>
            </a:stretch>
          </p:blipFill>
          <p:spPr bwMode="auto">
            <a:xfrm>
              <a:off x="7928248" y="946528"/>
              <a:ext cx="928662" cy="696497"/>
            </a:xfrm>
            <a:prstGeom prst="ellipse">
              <a:avLst/>
            </a:prstGeom>
            <a:ln>
              <a:noFill/>
            </a:ln>
            <a:effectLst>
              <a:softEdge rad="112500"/>
            </a:effectLst>
            <a:scene3d>
              <a:camera prst="orthographicFront"/>
              <a:lightRig rig="threePt" dir="t"/>
            </a:scene3d>
            <a:sp3d>
              <a:bevelT/>
            </a:sp3d>
          </p:spPr>
        </p:pic>
        <p:pic>
          <p:nvPicPr>
            <p:cNvPr id="182" name="Picture 3" descr="E:\terreno y clima\517600.JPG"/>
            <p:cNvPicPr>
              <a:picLocks noChangeAspect="1" noChangeArrowheads="1"/>
            </p:cNvPicPr>
            <p:nvPr/>
          </p:nvPicPr>
          <p:blipFill>
            <a:blip r:embed="rId4" cstate="print"/>
            <a:srcRect/>
            <a:stretch>
              <a:fillRect/>
            </a:stretch>
          </p:blipFill>
          <p:spPr bwMode="auto">
            <a:xfrm>
              <a:off x="7899217" y="3474774"/>
              <a:ext cx="986724" cy="740043"/>
            </a:xfrm>
            <a:prstGeom prst="ellipse">
              <a:avLst/>
            </a:prstGeom>
            <a:ln>
              <a:noFill/>
            </a:ln>
            <a:effectLst>
              <a:softEdge rad="112500"/>
            </a:effectLst>
            <a:scene3d>
              <a:camera prst="orthographicFront"/>
              <a:lightRig rig="threePt" dir="t"/>
            </a:scene3d>
            <a:sp3d>
              <a:bevelT/>
            </a:sp3d>
          </p:spPr>
        </p:pic>
        <p:pic>
          <p:nvPicPr>
            <p:cNvPr id="183" name="Picture 5" descr="http://www.portalciencia.net/images/meteo1.jpg"/>
            <p:cNvPicPr>
              <a:picLocks noChangeAspect="1" noChangeArrowheads="1"/>
            </p:cNvPicPr>
            <p:nvPr/>
          </p:nvPicPr>
          <p:blipFill>
            <a:blip r:embed="rId5" cstate="print"/>
            <a:srcRect/>
            <a:stretch>
              <a:fillRect/>
            </a:stretch>
          </p:blipFill>
          <p:spPr bwMode="auto">
            <a:xfrm>
              <a:off x="7784003" y="4853183"/>
              <a:ext cx="1217153" cy="661496"/>
            </a:xfrm>
            <a:prstGeom prst="ellipse">
              <a:avLst/>
            </a:prstGeom>
            <a:ln>
              <a:noFill/>
            </a:ln>
            <a:effectLst>
              <a:softEdge rad="112500"/>
            </a:effectLst>
            <a:scene3d>
              <a:camera prst="orthographicFront"/>
              <a:lightRig rig="threePt" dir="t"/>
            </a:scene3d>
            <a:sp3d>
              <a:bevelT/>
            </a:sp3d>
          </p:spPr>
        </p:pic>
        <p:pic>
          <p:nvPicPr>
            <p:cNvPr id="184" name="Picture 7" descr="http://www.portalciencia.net/images/tormenta10.jpg"/>
            <p:cNvPicPr>
              <a:picLocks noChangeAspect="1" noChangeArrowheads="1"/>
            </p:cNvPicPr>
            <p:nvPr/>
          </p:nvPicPr>
          <p:blipFill>
            <a:blip r:embed="rId6" cstate="print"/>
            <a:srcRect/>
            <a:stretch>
              <a:fillRect/>
            </a:stretch>
          </p:blipFill>
          <p:spPr bwMode="auto">
            <a:xfrm>
              <a:off x="7917306" y="2181324"/>
              <a:ext cx="950547" cy="616799"/>
            </a:xfrm>
            <a:prstGeom prst="ellipse">
              <a:avLst/>
            </a:prstGeom>
            <a:ln>
              <a:noFill/>
            </a:ln>
            <a:effectLst>
              <a:softEdge rad="112500"/>
            </a:effectLst>
            <a:scene3d>
              <a:camera prst="orthographicFront"/>
              <a:lightRig rig="threePt" dir="t"/>
            </a:scene3d>
            <a:sp3d>
              <a:bevelT/>
            </a:sp3d>
          </p:spPr>
        </p:pic>
      </p:grpSp>
    </p:spTree>
    <p:extLst>
      <p:ext uri="{BB962C8B-B14F-4D97-AF65-F5344CB8AC3E}">
        <p14:creationId xmlns:p14="http://schemas.microsoft.com/office/powerpoint/2010/main" val="255483782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withEffect">
                                  <p:stCondLst>
                                    <p:cond delay="0"/>
                                  </p:stCondLst>
                                  <p:childTnLst>
                                    <p:set>
                                      <p:cBhvr>
                                        <p:cTn id="6" dur="1" fill="hold">
                                          <p:stCondLst>
                                            <p:cond delay="0"/>
                                          </p:stCondLst>
                                        </p:cTn>
                                        <p:tgtEl>
                                          <p:spTgt spid="155"/>
                                        </p:tgtEl>
                                        <p:attrNameLst>
                                          <p:attrName>style.visibility</p:attrName>
                                        </p:attrNameLst>
                                      </p:cBhvr>
                                      <p:to>
                                        <p:strVal val="visible"/>
                                      </p:to>
                                    </p:set>
                                    <p:animEffect transition="in" filter="box(out)">
                                      <p:cBhvr>
                                        <p:cTn id="7" dur="3000"/>
                                        <p:tgtEl>
                                          <p:spTgt spid="1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ext Box 4"/>
          <p:cNvSpPr txBox="1">
            <a:spLocks noChangeArrowheads="1"/>
          </p:cNvSpPr>
          <p:nvPr/>
        </p:nvSpPr>
        <p:spPr bwMode="auto">
          <a:xfrm>
            <a:off x="2063751" y="1052513"/>
            <a:ext cx="8208963" cy="3416300"/>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CL" b="1">
                <a:solidFill>
                  <a:schemeClr val="accent2"/>
                </a:solidFill>
              </a:rPr>
              <a:t>DEFINIR ÁREAS O PUNTOS CRÍTICOS.</a:t>
            </a:r>
          </a:p>
          <a:p>
            <a:pPr algn="ctr" eaLnBrk="1" hangingPunct="1"/>
            <a:endParaRPr lang="es-ES" altLang="es-CL">
              <a:solidFill>
                <a:schemeClr val="accent2"/>
              </a:solidFill>
            </a:endParaRPr>
          </a:p>
          <a:p>
            <a:pPr algn="just" eaLnBrk="1" hangingPunct="1"/>
            <a:r>
              <a:rPr lang="es-ES" altLang="es-CL">
                <a:solidFill>
                  <a:schemeClr val="accent2"/>
                </a:solidFill>
              </a:rPr>
              <a:t>Calco que muestra gráficamente las áreas o puntos críticos que pudieran afectar o beneficiar el cumplimiento de la misión o accionar de las fuerzas. </a:t>
            </a:r>
          </a:p>
          <a:p>
            <a:pPr algn="just" eaLnBrk="1" hangingPunct="1"/>
            <a:endParaRPr lang="es-ES" altLang="es-CL">
              <a:solidFill>
                <a:schemeClr val="accent2"/>
              </a:solidFill>
            </a:endParaRPr>
          </a:p>
          <a:p>
            <a:pPr algn="just" eaLnBrk="1" hangingPunct="1"/>
            <a:r>
              <a:rPr lang="es-ES" altLang="es-CL">
                <a:solidFill>
                  <a:schemeClr val="accent2"/>
                </a:solidFill>
              </a:rPr>
              <a:t>Puntos crítico es cualquier localidad o área cuya conquista, retención, o control le da una ventaja marcada al combatiente que la posee. Un ejemplo es un puente sobre un río invadeable. </a:t>
            </a:r>
          </a:p>
          <a:p>
            <a:pPr algn="just" eaLnBrk="1" hangingPunct="1"/>
            <a:endParaRPr lang="es-ES" altLang="es-CL">
              <a:solidFill>
                <a:schemeClr val="accent2"/>
              </a:solidFill>
            </a:endParaRPr>
          </a:p>
          <a:p>
            <a:pPr algn="just" eaLnBrk="1" hangingPunct="1"/>
            <a:r>
              <a:rPr lang="es-ES" altLang="es-CL">
                <a:solidFill>
                  <a:schemeClr val="accent2"/>
                </a:solidFill>
              </a:rPr>
              <a:t>Los puntos críticos se identifican sobre calcos y bosquejos con un "PC”.</a:t>
            </a:r>
          </a:p>
          <a:p>
            <a:pPr algn="just" eaLnBrk="1" hangingPunct="1"/>
            <a:r>
              <a:rPr lang="es-ES" altLang="es-CL">
                <a:solidFill>
                  <a:schemeClr val="accent2"/>
                </a:solidFill>
              </a:rPr>
              <a:t> </a:t>
            </a:r>
          </a:p>
          <a:p>
            <a:pPr algn="just" eaLnBrk="1" hangingPunct="1"/>
            <a:r>
              <a:rPr lang="es-ES" altLang="es-CL">
                <a:solidFill>
                  <a:schemeClr val="accent2"/>
                </a:solidFill>
              </a:rPr>
              <a:t>Los puntos críticos podrían llegar a ser definidos como objetivos intermedios.</a:t>
            </a:r>
          </a:p>
        </p:txBody>
      </p:sp>
      <p:sp>
        <p:nvSpPr>
          <p:cNvPr id="52227" name="Text Box 5"/>
          <p:cNvSpPr txBox="1">
            <a:spLocks noChangeArrowheads="1"/>
          </p:cNvSpPr>
          <p:nvPr/>
        </p:nvSpPr>
        <p:spPr bwMode="auto">
          <a:xfrm>
            <a:off x="2063751" y="531814"/>
            <a:ext cx="8208963" cy="376237"/>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s-ES" altLang="es-CL">
                <a:solidFill>
                  <a:schemeClr val="accent2"/>
                </a:solidFill>
              </a:rPr>
              <a:t>UT Nº 3. INTELIGENCIA DEL CAMPO DE BATALLA</a:t>
            </a:r>
          </a:p>
        </p:txBody>
      </p:sp>
    </p:spTree>
    <p:extLst>
      <p:ext uri="{BB962C8B-B14F-4D97-AF65-F5344CB8AC3E}">
        <p14:creationId xmlns:p14="http://schemas.microsoft.com/office/powerpoint/2010/main" val="345370087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ext Box 4"/>
          <p:cNvSpPr txBox="1">
            <a:spLocks noChangeArrowheads="1"/>
          </p:cNvSpPr>
          <p:nvPr/>
        </p:nvSpPr>
        <p:spPr bwMode="auto">
          <a:xfrm>
            <a:off x="2063751" y="531814"/>
            <a:ext cx="8208963" cy="376237"/>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s-ES" altLang="es-CL">
                <a:solidFill>
                  <a:schemeClr val="accent2"/>
                </a:solidFill>
              </a:rPr>
              <a:t>UT Nº 3. INTELIGENCIA DEL CAMPO DE BATALLA</a:t>
            </a:r>
          </a:p>
        </p:txBody>
      </p:sp>
      <p:sp>
        <p:nvSpPr>
          <p:cNvPr id="53251" name="Text Box 5"/>
          <p:cNvSpPr txBox="1">
            <a:spLocks noChangeArrowheads="1"/>
          </p:cNvSpPr>
          <p:nvPr/>
        </p:nvSpPr>
        <p:spPr bwMode="auto">
          <a:xfrm>
            <a:off x="2063750" y="1547814"/>
            <a:ext cx="3240088" cy="4770437"/>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76213" indent="-176213"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s-ES" altLang="es-CL" sz="1600" b="1">
                <a:solidFill>
                  <a:schemeClr val="accent2"/>
                </a:solidFill>
              </a:rPr>
              <a:t>	Ejemplos de puntos críticos:</a:t>
            </a:r>
          </a:p>
          <a:p>
            <a:pPr algn="just" eaLnBrk="1" hangingPunct="1"/>
            <a:endParaRPr lang="es-ES" altLang="es-CL" sz="1600">
              <a:solidFill>
                <a:schemeClr val="accent2"/>
              </a:solidFill>
            </a:endParaRPr>
          </a:p>
          <a:p>
            <a:pPr algn="just" eaLnBrk="1" hangingPunct="1">
              <a:buFontTx/>
              <a:buChar char="•"/>
            </a:pPr>
            <a:r>
              <a:rPr lang="es-ES" altLang="es-CL" sz="1600">
                <a:solidFill>
                  <a:schemeClr val="accent2"/>
                </a:solidFill>
              </a:rPr>
              <a:t>Terreno que provee buena observación sobre las avenidas de aproximación y hacia las posiciones defensivas.</a:t>
            </a:r>
          </a:p>
          <a:p>
            <a:pPr algn="just" eaLnBrk="1" hangingPunct="1">
              <a:buFontTx/>
              <a:buChar char="•"/>
            </a:pPr>
            <a:endParaRPr lang="es-ES" altLang="es-CL" sz="1600">
              <a:solidFill>
                <a:schemeClr val="accent2"/>
              </a:solidFill>
            </a:endParaRPr>
          </a:p>
          <a:p>
            <a:pPr algn="just" eaLnBrk="1" hangingPunct="1">
              <a:buFontTx/>
              <a:buChar char="•"/>
            </a:pPr>
            <a:r>
              <a:rPr lang="es-ES" altLang="es-CL" sz="1600">
                <a:solidFill>
                  <a:schemeClr val="accent2"/>
                </a:solidFill>
              </a:rPr>
              <a:t>Terreno que le permite al que se defiende cubrir un obstáculo con fuego.</a:t>
            </a:r>
          </a:p>
          <a:p>
            <a:pPr algn="just" eaLnBrk="1" hangingPunct="1">
              <a:buFontTx/>
              <a:buChar char="•"/>
            </a:pPr>
            <a:endParaRPr lang="es-ES" altLang="es-CL" sz="1600">
              <a:solidFill>
                <a:schemeClr val="accent2"/>
              </a:solidFill>
            </a:endParaRPr>
          </a:p>
          <a:p>
            <a:pPr algn="just" eaLnBrk="1" hangingPunct="1">
              <a:buFontTx/>
              <a:buChar char="•"/>
            </a:pPr>
            <a:r>
              <a:rPr lang="es-ES" altLang="es-CL" sz="1600">
                <a:solidFill>
                  <a:schemeClr val="accent2"/>
                </a:solidFill>
              </a:rPr>
              <a:t>Cruces de caminos que afecten el uso de refuerzos o medios de sostenimiento logístico.</a:t>
            </a:r>
          </a:p>
          <a:p>
            <a:pPr algn="just" eaLnBrk="1" hangingPunct="1">
              <a:buFontTx/>
              <a:buChar char="•"/>
            </a:pPr>
            <a:endParaRPr lang="es-ES" altLang="es-CL" sz="1600">
              <a:solidFill>
                <a:schemeClr val="accent2"/>
              </a:solidFill>
            </a:endParaRPr>
          </a:p>
          <a:p>
            <a:pPr algn="just" eaLnBrk="1" hangingPunct="1">
              <a:buFontTx/>
              <a:buChar char="•"/>
            </a:pPr>
            <a:r>
              <a:rPr lang="es-ES" altLang="es-CL" sz="1600">
                <a:solidFill>
                  <a:schemeClr val="accent2"/>
                </a:solidFill>
              </a:rPr>
              <a:t>Antenas o centros de comunicaciones importantes para la materialización de los enlaces.</a:t>
            </a:r>
          </a:p>
        </p:txBody>
      </p:sp>
      <p:graphicFrame>
        <p:nvGraphicFramePr>
          <p:cNvPr id="53252" name="Object 6"/>
          <p:cNvGraphicFramePr>
            <a:graphicFrameLocks noChangeAspect="1"/>
          </p:cNvGraphicFramePr>
          <p:nvPr/>
        </p:nvGraphicFramePr>
        <p:xfrm>
          <a:off x="5448301" y="1773238"/>
          <a:ext cx="4849813" cy="3638550"/>
        </p:xfrm>
        <a:graphic>
          <a:graphicData uri="http://schemas.openxmlformats.org/presentationml/2006/ole">
            <mc:AlternateContent xmlns:mc="http://schemas.openxmlformats.org/markup-compatibility/2006">
              <mc:Choice xmlns:v="urn:schemas-microsoft-com:vml" Requires="v">
                <p:oleObj spid="_x0000_s7170" name="Diapositiva" r:id="rId3" imgW="4571967" imgH="3429060" progId="PowerPoint.Slide.8">
                  <p:embed/>
                </p:oleObj>
              </mc:Choice>
              <mc:Fallback>
                <p:oleObj name="Diapositiva" r:id="rId3" imgW="4571967" imgH="3429060" progId="PowerPoint.Slide.8">
                  <p:embed/>
                  <p:pic>
                    <p:nvPicPr>
                      <p:cNvPr id="53252"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48301" y="1773238"/>
                        <a:ext cx="4849813" cy="36385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2175556555"/>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4274" name="159 Grupo"/>
          <p:cNvGrpSpPr>
            <a:grpSpLocks/>
          </p:cNvGrpSpPr>
          <p:nvPr/>
        </p:nvGrpSpPr>
        <p:grpSpPr bwMode="auto">
          <a:xfrm>
            <a:off x="2881314" y="331789"/>
            <a:ext cx="6429375" cy="6332537"/>
            <a:chOff x="1357290" y="330655"/>
            <a:chExt cx="6429375" cy="6332672"/>
          </a:xfrm>
        </p:grpSpPr>
        <p:grpSp>
          <p:nvGrpSpPr>
            <p:cNvPr id="54315" name="68 Grupo"/>
            <p:cNvGrpSpPr>
              <a:grpSpLocks/>
            </p:cNvGrpSpPr>
            <p:nvPr/>
          </p:nvGrpSpPr>
          <p:grpSpPr bwMode="auto">
            <a:xfrm>
              <a:off x="1357290" y="330655"/>
              <a:ext cx="6429375" cy="6332672"/>
              <a:chOff x="1357290" y="330655"/>
              <a:chExt cx="6429375" cy="6332672"/>
            </a:xfrm>
          </p:grpSpPr>
          <p:grpSp>
            <p:nvGrpSpPr>
              <p:cNvPr id="54432" name="40 Grupo"/>
              <p:cNvGrpSpPr>
                <a:grpSpLocks/>
              </p:cNvGrpSpPr>
              <p:nvPr/>
            </p:nvGrpSpPr>
            <p:grpSpPr bwMode="auto">
              <a:xfrm>
                <a:off x="1357290" y="330655"/>
                <a:ext cx="6429375" cy="6332672"/>
                <a:chOff x="1357290" y="330655"/>
                <a:chExt cx="6429375" cy="6332672"/>
              </a:xfrm>
            </p:grpSpPr>
            <p:pic>
              <p:nvPicPr>
                <p:cNvPr id="2" name="1 Imagen" descr="1.JPG"/>
                <p:cNvPicPr>
                  <a:picLocks noChangeAspect="1"/>
                </p:cNvPicPr>
                <p:nvPr/>
              </p:nvPicPr>
              <p:blipFill>
                <a:blip r:embed="rId2" cstate="print">
                  <a:clrChange>
                    <a:clrFrom>
                      <a:srgbClr val="A29197"/>
                    </a:clrFrom>
                    <a:clrTo>
                      <a:srgbClr val="A29197">
                        <a:alpha val="0"/>
                      </a:srgbClr>
                    </a:clrTo>
                  </a:clrChange>
                </a:blip>
                <a:stretch>
                  <a:fillRect/>
                </a:stretch>
              </p:blipFill>
              <p:spPr>
                <a:xfrm>
                  <a:off x="1357290" y="357166"/>
                  <a:ext cx="6429375" cy="6200775"/>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grpSp>
              <p:nvGrpSpPr>
                <p:cNvPr id="54464" name="13 Grupo"/>
                <p:cNvGrpSpPr>
                  <a:grpSpLocks/>
                </p:cNvGrpSpPr>
                <p:nvPr/>
              </p:nvGrpSpPr>
              <p:grpSpPr bwMode="auto">
                <a:xfrm>
                  <a:off x="1367606" y="330655"/>
                  <a:ext cx="6342872" cy="6332672"/>
                  <a:chOff x="1367606" y="330655"/>
                  <a:chExt cx="6342872" cy="6332672"/>
                </a:xfrm>
              </p:grpSpPr>
              <p:sp>
                <p:nvSpPr>
                  <p:cNvPr id="5" name="4 Forma libre"/>
                  <p:cNvSpPr/>
                  <p:nvPr/>
                </p:nvSpPr>
                <p:spPr>
                  <a:xfrm>
                    <a:off x="3214678" y="428604"/>
                    <a:ext cx="4495800" cy="6099650"/>
                  </a:xfrm>
                  <a:custGeom>
                    <a:avLst/>
                    <a:gdLst>
                      <a:gd name="connsiteX0" fmla="*/ 2984500 w 4495800"/>
                      <a:gd name="connsiteY0" fmla="*/ 3650 h 6099650"/>
                      <a:gd name="connsiteX1" fmla="*/ 3022600 w 4495800"/>
                      <a:gd name="connsiteY1" fmla="*/ 41750 h 6099650"/>
                      <a:gd name="connsiteX2" fmla="*/ 3060700 w 4495800"/>
                      <a:gd name="connsiteY2" fmla="*/ 54450 h 6099650"/>
                      <a:gd name="connsiteX3" fmla="*/ 3086100 w 4495800"/>
                      <a:gd name="connsiteY3" fmla="*/ 92550 h 6099650"/>
                      <a:gd name="connsiteX4" fmla="*/ 3073400 w 4495800"/>
                      <a:gd name="connsiteY4" fmla="*/ 321150 h 6099650"/>
                      <a:gd name="connsiteX5" fmla="*/ 2870200 w 4495800"/>
                      <a:gd name="connsiteY5" fmla="*/ 384650 h 6099650"/>
                      <a:gd name="connsiteX6" fmla="*/ 2844800 w 4495800"/>
                      <a:gd name="connsiteY6" fmla="*/ 422750 h 6099650"/>
                      <a:gd name="connsiteX7" fmla="*/ 2768600 w 4495800"/>
                      <a:gd name="connsiteY7" fmla="*/ 460850 h 6099650"/>
                      <a:gd name="connsiteX8" fmla="*/ 1981200 w 4495800"/>
                      <a:gd name="connsiteY8" fmla="*/ 435450 h 6099650"/>
                      <a:gd name="connsiteX9" fmla="*/ 1943100 w 4495800"/>
                      <a:gd name="connsiteY9" fmla="*/ 422750 h 6099650"/>
                      <a:gd name="connsiteX10" fmla="*/ 1892300 w 4495800"/>
                      <a:gd name="connsiteY10" fmla="*/ 410050 h 6099650"/>
                      <a:gd name="connsiteX11" fmla="*/ 1866900 w 4495800"/>
                      <a:gd name="connsiteY11" fmla="*/ 371950 h 6099650"/>
                      <a:gd name="connsiteX12" fmla="*/ 1828800 w 4495800"/>
                      <a:gd name="connsiteY12" fmla="*/ 333850 h 6099650"/>
                      <a:gd name="connsiteX13" fmla="*/ 1765300 w 4495800"/>
                      <a:gd name="connsiteY13" fmla="*/ 244950 h 6099650"/>
                      <a:gd name="connsiteX14" fmla="*/ 1739900 w 4495800"/>
                      <a:gd name="connsiteY14" fmla="*/ 168750 h 6099650"/>
                      <a:gd name="connsiteX15" fmla="*/ 1689100 w 4495800"/>
                      <a:gd name="connsiteY15" fmla="*/ 3650 h 6099650"/>
                      <a:gd name="connsiteX16" fmla="*/ 1676400 w 4495800"/>
                      <a:gd name="connsiteY16" fmla="*/ 3650 h 6099650"/>
                      <a:gd name="connsiteX17" fmla="*/ 1244600 w 4495800"/>
                      <a:gd name="connsiteY17" fmla="*/ 16350 h 6099650"/>
                      <a:gd name="connsiteX18" fmla="*/ 1231900 w 4495800"/>
                      <a:gd name="connsiteY18" fmla="*/ 54450 h 6099650"/>
                      <a:gd name="connsiteX19" fmla="*/ 1193800 w 4495800"/>
                      <a:gd name="connsiteY19" fmla="*/ 92550 h 6099650"/>
                      <a:gd name="connsiteX20" fmla="*/ 1181100 w 4495800"/>
                      <a:gd name="connsiteY20" fmla="*/ 130650 h 6099650"/>
                      <a:gd name="connsiteX21" fmla="*/ 1155700 w 4495800"/>
                      <a:gd name="connsiteY21" fmla="*/ 168750 h 6099650"/>
                      <a:gd name="connsiteX22" fmla="*/ 1092200 w 4495800"/>
                      <a:gd name="connsiteY22" fmla="*/ 270350 h 6099650"/>
                      <a:gd name="connsiteX23" fmla="*/ 1092200 w 4495800"/>
                      <a:gd name="connsiteY23" fmla="*/ 397350 h 6099650"/>
                      <a:gd name="connsiteX24" fmla="*/ 1143000 w 4495800"/>
                      <a:gd name="connsiteY24" fmla="*/ 473550 h 6099650"/>
                      <a:gd name="connsiteX25" fmla="*/ 1066800 w 4495800"/>
                      <a:gd name="connsiteY25" fmla="*/ 625950 h 6099650"/>
                      <a:gd name="connsiteX26" fmla="*/ 1041400 w 4495800"/>
                      <a:gd name="connsiteY26" fmla="*/ 664050 h 6099650"/>
                      <a:gd name="connsiteX27" fmla="*/ 1016000 w 4495800"/>
                      <a:gd name="connsiteY27" fmla="*/ 702150 h 6099650"/>
                      <a:gd name="connsiteX28" fmla="*/ 901700 w 4495800"/>
                      <a:gd name="connsiteY28" fmla="*/ 765650 h 6099650"/>
                      <a:gd name="connsiteX29" fmla="*/ 825500 w 4495800"/>
                      <a:gd name="connsiteY29" fmla="*/ 689450 h 6099650"/>
                      <a:gd name="connsiteX30" fmla="*/ 800100 w 4495800"/>
                      <a:gd name="connsiteY30" fmla="*/ 651350 h 6099650"/>
                      <a:gd name="connsiteX31" fmla="*/ 685800 w 4495800"/>
                      <a:gd name="connsiteY31" fmla="*/ 587850 h 6099650"/>
                      <a:gd name="connsiteX32" fmla="*/ 622300 w 4495800"/>
                      <a:gd name="connsiteY32" fmla="*/ 575150 h 6099650"/>
                      <a:gd name="connsiteX33" fmla="*/ 495300 w 4495800"/>
                      <a:gd name="connsiteY33" fmla="*/ 587850 h 6099650"/>
                      <a:gd name="connsiteX34" fmla="*/ 406400 w 4495800"/>
                      <a:gd name="connsiteY34" fmla="*/ 600550 h 6099650"/>
                      <a:gd name="connsiteX35" fmla="*/ 292100 w 4495800"/>
                      <a:gd name="connsiteY35" fmla="*/ 613250 h 6099650"/>
                      <a:gd name="connsiteX36" fmla="*/ 177800 w 4495800"/>
                      <a:gd name="connsiteY36" fmla="*/ 676750 h 6099650"/>
                      <a:gd name="connsiteX37" fmla="*/ 76200 w 4495800"/>
                      <a:gd name="connsiteY37" fmla="*/ 791050 h 6099650"/>
                      <a:gd name="connsiteX38" fmla="*/ 101600 w 4495800"/>
                      <a:gd name="connsiteY38" fmla="*/ 981550 h 6099650"/>
                      <a:gd name="connsiteX39" fmla="*/ 127000 w 4495800"/>
                      <a:gd name="connsiteY39" fmla="*/ 1019650 h 6099650"/>
                      <a:gd name="connsiteX40" fmla="*/ 139700 w 4495800"/>
                      <a:gd name="connsiteY40" fmla="*/ 1159350 h 6099650"/>
                      <a:gd name="connsiteX41" fmla="*/ 139700 w 4495800"/>
                      <a:gd name="connsiteY41" fmla="*/ 1299050 h 6099650"/>
                      <a:gd name="connsiteX42" fmla="*/ 114300 w 4495800"/>
                      <a:gd name="connsiteY42" fmla="*/ 1375250 h 6099650"/>
                      <a:gd name="connsiteX43" fmla="*/ 76200 w 4495800"/>
                      <a:gd name="connsiteY43" fmla="*/ 1400650 h 6099650"/>
                      <a:gd name="connsiteX44" fmla="*/ 25400 w 4495800"/>
                      <a:gd name="connsiteY44" fmla="*/ 1476850 h 6099650"/>
                      <a:gd name="connsiteX45" fmla="*/ 0 w 4495800"/>
                      <a:gd name="connsiteY45" fmla="*/ 1514950 h 6099650"/>
                      <a:gd name="connsiteX46" fmla="*/ 38100 w 4495800"/>
                      <a:gd name="connsiteY46" fmla="*/ 1641950 h 6099650"/>
                      <a:gd name="connsiteX47" fmla="*/ 88900 w 4495800"/>
                      <a:gd name="connsiteY47" fmla="*/ 1730850 h 6099650"/>
                      <a:gd name="connsiteX48" fmla="*/ 190500 w 4495800"/>
                      <a:gd name="connsiteY48" fmla="*/ 1768950 h 6099650"/>
                      <a:gd name="connsiteX49" fmla="*/ 292100 w 4495800"/>
                      <a:gd name="connsiteY49" fmla="*/ 1781650 h 6099650"/>
                      <a:gd name="connsiteX50" fmla="*/ 330200 w 4495800"/>
                      <a:gd name="connsiteY50" fmla="*/ 1794350 h 6099650"/>
                      <a:gd name="connsiteX51" fmla="*/ 381000 w 4495800"/>
                      <a:gd name="connsiteY51" fmla="*/ 1870550 h 6099650"/>
                      <a:gd name="connsiteX52" fmla="*/ 419100 w 4495800"/>
                      <a:gd name="connsiteY52" fmla="*/ 1883250 h 6099650"/>
                      <a:gd name="connsiteX53" fmla="*/ 596900 w 4495800"/>
                      <a:gd name="connsiteY53" fmla="*/ 1908650 h 6099650"/>
                      <a:gd name="connsiteX54" fmla="*/ 711200 w 4495800"/>
                      <a:gd name="connsiteY54" fmla="*/ 1946750 h 6099650"/>
                      <a:gd name="connsiteX55" fmla="*/ 749300 w 4495800"/>
                      <a:gd name="connsiteY55" fmla="*/ 1959450 h 6099650"/>
                      <a:gd name="connsiteX56" fmla="*/ 787400 w 4495800"/>
                      <a:gd name="connsiteY56" fmla="*/ 2086450 h 6099650"/>
                      <a:gd name="connsiteX57" fmla="*/ 850900 w 4495800"/>
                      <a:gd name="connsiteY57" fmla="*/ 2099150 h 6099650"/>
                      <a:gd name="connsiteX58" fmla="*/ 889000 w 4495800"/>
                      <a:gd name="connsiteY58" fmla="*/ 2200750 h 6099650"/>
                      <a:gd name="connsiteX59" fmla="*/ 965200 w 4495800"/>
                      <a:gd name="connsiteY59" fmla="*/ 2226150 h 6099650"/>
                      <a:gd name="connsiteX60" fmla="*/ 1066800 w 4495800"/>
                      <a:gd name="connsiteY60" fmla="*/ 2251550 h 6099650"/>
                      <a:gd name="connsiteX61" fmla="*/ 1143000 w 4495800"/>
                      <a:gd name="connsiteY61" fmla="*/ 2315050 h 6099650"/>
                      <a:gd name="connsiteX62" fmla="*/ 1155700 w 4495800"/>
                      <a:gd name="connsiteY62" fmla="*/ 2353150 h 6099650"/>
                      <a:gd name="connsiteX63" fmla="*/ 1206500 w 4495800"/>
                      <a:gd name="connsiteY63" fmla="*/ 2429350 h 6099650"/>
                      <a:gd name="connsiteX64" fmla="*/ 1231900 w 4495800"/>
                      <a:gd name="connsiteY64" fmla="*/ 2480150 h 6099650"/>
                      <a:gd name="connsiteX65" fmla="*/ 1219200 w 4495800"/>
                      <a:gd name="connsiteY65" fmla="*/ 2543650 h 6099650"/>
                      <a:gd name="connsiteX66" fmla="*/ 1155700 w 4495800"/>
                      <a:gd name="connsiteY66" fmla="*/ 2619850 h 6099650"/>
                      <a:gd name="connsiteX67" fmla="*/ 1092200 w 4495800"/>
                      <a:gd name="connsiteY67" fmla="*/ 2734150 h 6099650"/>
                      <a:gd name="connsiteX68" fmla="*/ 1054100 w 4495800"/>
                      <a:gd name="connsiteY68" fmla="*/ 2911950 h 6099650"/>
                      <a:gd name="connsiteX69" fmla="*/ 977900 w 4495800"/>
                      <a:gd name="connsiteY69" fmla="*/ 2937350 h 6099650"/>
                      <a:gd name="connsiteX70" fmla="*/ 939800 w 4495800"/>
                      <a:gd name="connsiteY70" fmla="*/ 2950050 h 6099650"/>
                      <a:gd name="connsiteX71" fmla="*/ 901700 w 4495800"/>
                      <a:gd name="connsiteY71" fmla="*/ 2962750 h 6099650"/>
                      <a:gd name="connsiteX72" fmla="*/ 698500 w 4495800"/>
                      <a:gd name="connsiteY72" fmla="*/ 2950050 h 6099650"/>
                      <a:gd name="connsiteX73" fmla="*/ 673100 w 4495800"/>
                      <a:gd name="connsiteY73" fmla="*/ 2911950 h 6099650"/>
                      <a:gd name="connsiteX74" fmla="*/ 622300 w 4495800"/>
                      <a:gd name="connsiteY74" fmla="*/ 2886550 h 6099650"/>
                      <a:gd name="connsiteX75" fmla="*/ 596900 w 4495800"/>
                      <a:gd name="connsiteY75" fmla="*/ 2848450 h 6099650"/>
                      <a:gd name="connsiteX76" fmla="*/ 431800 w 4495800"/>
                      <a:gd name="connsiteY76" fmla="*/ 2835750 h 6099650"/>
                      <a:gd name="connsiteX77" fmla="*/ 393700 w 4495800"/>
                      <a:gd name="connsiteY77" fmla="*/ 2861150 h 6099650"/>
                      <a:gd name="connsiteX78" fmla="*/ 368300 w 4495800"/>
                      <a:gd name="connsiteY78" fmla="*/ 2899250 h 6099650"/>
                      <a:gd name="connsiteX79" fmla="*/ 330200 w 4495800"/>
                      <a:gd name="connsiteY79" fmla="*/ 2937350 h 6099650"/>
                      <a:gd name="connsiteX80" fmla="*/ 317500 w 4495800"/>
                      <a:gd name="connsiteY80" fmla="*/ 2975450 h 6099650"/>
                      <a:gd name="connsiteX81" fmla="*/ 266700 w 4495800"/>
                      <a:gd name="connsiteY81" fmla="*/ 3051650 h 6099650"/>
                      <a:gd name="connsiteX82" fmla="*/ 292100 w 4495800"/>
                      <a:gd name="connsiteY82" fmla="*/ 3140550 h 6099650"/>
                      <a:gd name="connsiteX83" fmla="*/ 368300 w 4495800"/>
                      <a:gd name="connsiteY83" fmla="*/ 3178650 h 6099650"/>
                      <a:gd name="connsiteX84" fmla="*/ 393700 w 4495800"/>
                      <a:gd name="connsiteY84" fmla="*/ 3216750 h 6099650"/>
                      <a:gd name="connsiteX85" fmla="*/ 520700 w 4495800"/>
                      <a:gd name="connsiteY85" fmla="*/ 3216750 h 6099650"/>
                      <a:gd name="connsiteX86" fmla="*/ 596900 w 4495800"/>
                      <a:gd name="connsiteY86" fmla="*/ 3153250 h 6099650"/>
                      <a:gd name="connsiteX87" fmla="*/ 647700 w 4495800"/>
                      <a:gd name="connsiteY87" fmla="*/ 3165950 h 6099650"/>
                      <a:gd name="connsiteX88" fmla="*/ 673100 w 4495800"/>
                      <a:gd name="connsiteY88" fmla="*/ 3242150 h 6099650"/>
                      <a:gd name="connsiteX89" fmla="*/ 698500 w 4495800"/>
                      <a:gd name="connsiteY89" fmla="*/ 3280250 h 6099650"/>
                      <a:gd name="connsiteX90" fmla="*/ 711200 w 4495800"/>
                      <a:gd name="connsiteY90" fmla="*/ 3318350 h 6099650"/>
                      <a:gd name="connsiteX91" fmla="*/ 787400 w 4495800"/>
                      <a:gd name="connsiteY91" fmla="*/ 3369150 h 6099650"/>
                      <a:gd name="connsiteX92" fmla="*/ 863600 w 4495800"/>
                      <a:gd name="connsiteY92" fmla="*/ 3432650 h 6099650"/>
                      <a:gd name="connsiteX93" fmla="*/ 901700 w 4495800"/>
                      <a:gd name="connsiteY93" fmla="*/ 3508850 h 6099650"/>
                      <a:gd name="connsiteX94" fmla="*/ 939800 w 4495800"/>
                      <a:gd name="connsiteY94" fmla="*/ 3534250 h 6099650"/>
                      <a:gd name="connsiteX95" fmla="*/ 1028700 w 4495800"/>
                      <a:gd name="connsiteY95" fmla="*/ 3585050 h 6099650"/>
                      <a:gd name="connsiteX96" fmla="*/ 1181100 w 4495800"/>
                      <a:gd name="connsiteY96" fmla="*/ 3521550 h 6099650"/>
                      <a:gd name="connsiteX97" fmla="*/ 1219200 w 4495800"/>
                      <a:gd name="connsiteY97" fmla="*/ 3496150 h 6099650"/>
                      <a:gd name="connsiteX98" fmla="*/ 1244600 w 4495800"/>
                      <a:gd name="connsiteY98" fmla="*/ 3458050 h 6099650"/>
                      <a:gd name="connsiteX99" fmla="*/ 1320800 w 4495800"/>
                      <a:gd name="connsiteY99" fmla="*/ 3432650 h 6099650"/>
                      <a:gd name="connsiteX100" fmla="*/ 1358900 w 4495800"/>
                      <a:gd name="connsiteY100" fmla="*/ 3445350 h 6099650"/>
                      <a:gd name="connsiteX101" fmla="*/ 1384300 w 4495800"/>
                      <a:gd name="connsiteY101" fmla="*/ 3521550 h 6099650"/>
                      <a:gd name="connsiteX102" fmla="*/ 1422400 w 4495800"/>
                      <a:gd name="connsiteY102" fmla="*/ 3597750 h 6099650"/>
                      <a:gd name="connsiteX103" fmla="*/ 1435100 w 4495800"/>
                      <a:gd name="connsiteY103" fmla="*/ 3635850 h 6099650"/>
                      <a:gd name="connsiteX104" fmla="*/ 1397000 w 4495800"/>
                      <a:gd name="connsiteY104" fmla="*/ 3712050 h 6099650"/>
                      <a:gd name="connsiteX105" fmla="*/ 1358900 w 4495800"/>
                      <a:gd name="connsiteY105" fmla="*/ 3724750 h 6099650"/>
                      <a:gd name="connsiteX106" fmla="*/ 1295400 w 4495800"/>
                      <a:gd name="connsiteY106" fmla="*/ 3839050 h 6099650"/>
                      <a:gd name="connsiteX107" fmla="*/ 1282700 w 4495800"/>
                      <a:gd name="connsiteY107" fmla="*/ 3927950 h 6099650"/>
                      <a:gd name="connsiteX108" fmla="*/ 1257300 w 4495800"/>
                      <a:gd name="connsiteY108" fmla="*/ 3966050 h 6099650"/>
                      <a:gd name="connsiteX109" fmla="*/ 1270000 w 4495800"/>
                      <a:gd name="connsiteY109" fmla="*/ 4207350 h 6099650"/>
                      <a:gd name="connsiteX110" fmla="*/ 1282700 w 4495800"/>
                      <a:gd name="connsiteY110" fmla="*/ 4308950 h 6099650"/>
                      <a:gd name="connsiteX111" fmla="*/ 1397000 w 4495800"/>
                      <a:gd name="connsiteY111" fmla="*/ 4321650 h 6099650"/>
                      <a:gd name="connsiteX112" fmla="*/ 1536700 w 4495800"/>
                      <a:gd name="connsiteY112" fmla="*/ 4334350 h 6099650"/>
                      <a:gd name="connsiteX113" fmla="*/ 1549400 w 4495800"/>
                      <a:gd name="connsiteY113" fmla="*/ 4334350 h 6099650"/>
                      <a:gd name="connsiteX114" fmla="*/ 1485900 w 4495800"/>
                      <a:gd name="connsiteY114" fmla="*/ 4397850 h 6099650"/>
                      <a:gd name="connsiteX115" fmla="*/ 1447800 w 4495800"/>
                      <a:gd name="connsiteY115" fmla="*/ 4423250 h 6099650"/>
                      <a:gd name="connsiteX116" fmla="*/ 1422400 w 4495800"/>
                      <a:gd name="connsiteY116" fmla="*/ 4461350 h 6099650"/>
                      <a:gd name="connsiteX117" fmla="*/ 1409700 w 4495800"/>
                      <a:gd name="connsiteY117" fmla="*/ 4550250 h 6099650"/>
                      <a:gd name="connsiteX118" fmla="*/ 1308100 w 4495800"/>
                      <a:gd name="connsiteY118" fmla="*/ 4562950 h 6099650"/>
                      <a:gd name="connsiteX119" fmla="*/ 1244600 w 4495800"/>
                      <a:gd name="connsiteY119" fmla="*/ 4575650 h 6099650"/>
                      <a:gd name="connsiteX120" fmla="*/ 1219200 w 4495800"/>
                      <a:gd name="connsiteY120" fmla="*/ 4677250 h 6099650"/>
                      <a:gd name="connsiteX121" fmla="*/ 1206500 w 4495800"/>
                      <a:gd name="connsiteY121" fmla="*/ 4715350 h 6099650"/>
                      <a:gd name="connsiteX122" fmla="*/ 1231900 w 4495800"/>
                      <a:gd name="connsiteY122" fmla="*/ 4816950 h 6099650"/>
                      <a:gd name="connsiteX123" fmla="*/ 1270000 w 4495800"/>
                      <a:gd name="connsiteY123" fmla="*/ 4842350 h 6099650"/>
                      <a:gd name="connsiteX124" fmla="*/ 1257300 w 4495800"/>
                      <a:gd name="connsiteY124" fmla="*/ 5007450 h 6099650"/>
                      <a:gd name="connsiteX125" fmla="*/ 1219200 w 4495800"/>
                      <a:gd name="connsiteY125" fmla="*/ 5083650 h 6099650"/>
                      <a:gd name="connsiteX126" fmla="*/ 1206500 w 4495800"/>
                      <a:gd name="connsiteY126" fmla="*/ 5121750 h 6099650"/>
                      <a:gd name="connsiteX127" fmla="*/ 1244600 w 4495800"/>
                      <a:gd name="connsiteY127" fmla="*/ 5147150 h 6099650"/>
                      <a:gd name="connsiteX128" fmla="*/ 1320800 w 4495800"/>
                      <a:gd name="connsiteY128" fmla="*/ 5172550 h 6099650"/>
                      <a:gd name="connsiteX129" fmla="*/ 1358900 w 4495800"/>
                      <a:gd name="connsiteY129" fmla="*/ 5197950 h 6099650"/>
                      <a:gd name="connsiteX130" fmla="*/ 1384300 w 4495800"/>
                      <a:gd name="connsiteY130" fmla="*/ 5236050 h 6099650"/>
                      <a:gd name="connsiteX131" fmla="*/ 1422400 w 4495800"/>
                      <a:gd name="connsiteY131" fmla="*/ 5248750 h 6099650"/>
                      <a:gd name="connsiteX132" fmla="*/ 1358900 w 4495800"/>
                      <a:gd name="connsiteY132" fmla="*/ 5299550 h 6099650"/>
                      <a:gd name="connsiteX133" fmla="*/ 1257300 w 4495800"/>
                      <a:gd name="connsiteY133" fmla="*/ 5286850 h 6099650"/>
                      <a:gd name="connsiteX134" fmla="*/ 1181100 w 4495800"/>
                      <a:gd name="connsiteY134" fmla="*/ 5223350 h 6099650"/>
                      <a:gd name="connsiteX135" fmla="*/ 1143000 w 4495800"/>
                      <a:gd name="connsiteY135" fmla="*/ 5197950 h 6099650"/>
                      <a:gd name="connsiteX136" fmla="*/ 1066800 w 4495800"/>
                      <a:gd name="connsiteY136" fmla="*/ 5147150 h 6099650"/>
                      <a:gd name="connsiteX137" fmla="*/ 1016000 w 4495800"/>
                      <a:gd name="connsiteY137" fmla="*/ 5210650 h 6099650"/>
                      <a:gd name="connsiteX138" fmla="*/ 939800 w 4495800"/>
                      <a:gd name="connsiteY138" fmla="*/ 5286850 h 6099650"/>
                      <a:gd name="connsiteX139" fmla="*/ 901700 w 4495800"/>
                      <a:gd name="connsiteY139" fmla="*/ 5324950 h 6099650"/>
                      <a:gd name="connsiteX140" fmla="*/ 914400 w 4495800"/>
                      <a:gd name="connsiteY140" fmla="*/ 5451950 h 6099650"/>
                      <a:gd name="connsiteX141" fmla="*/ 1003300 w 4495800"/>
                      <a:gd name="connsiteY141" fmla="*/ 5540850 h 6099650"/>
                      <a:gd name="connsiteX142" fmla="*/ 1028700 w 4495800"/>
                      <a:gd name="connsiteY142" fmla="*/ 5655150 h 6099650"/>
                      <a:gd name="connsiteX143" fmla="*/ 1016000 w 4495800"/>
                      <a:gd name="connsiteY143" fmla="*/ 5718650 h 6099650"/>
                      <a:gd name="connsiteX144" fmla="*/ 1003300 w 4495800"/>
                      <a:gd name="connsiteY144" fmla="*/ 5756750 h 6099650"/>
                      <a:gd name="connsiteX145" fmla="*/ 927100 w 4495800"/>
                      <a:gd name="connsiteY145" fmla="*/ 5807550 h 6099650"/>
                      <a:gd name="connsiteX146" fmla="*/ 889000 w 4495800"/>
                      <a:gd name="connsiteY146" fmla="*/ 5832950 h 6099650"/>
                      <a:gd name="connsiteX147" fmla="*/ 876300 w 4495800"/>
                      <a:gd name="connsiteY147" fmla="*/ 5934550 h 6099650"/>
                      <a:gd name="connsiteX148" fmla="*/ 812800 w 4495800"/>
                      <a:gd name="connsiteY148" fmla="*/ 5998050 h 6099650"/>
                      <a:gd name="connsiteX149" fmla="*/ 812800 w 4495800"/>
                      <a:gd name="connsiteY149" fmla="*/ 6099650 h 6099650"/>
                      <a:gd name="connsiteX150" fmla="*/ 4445000 w 4495800"/>
                      <a:gd name="connsiteY150" fmla="*/ 6086950 h 6099650"/>
                      <a:gd name="connsiteX151" fmla="*/ 4495800 w 4495800"/>
                      <a:gd name="connsiteY151" fmla="*/ 16350 h 6099650"/>
                      <a:gd name="connsiteX152" fmla="*/ 3035300 w 4495800"/>
                      <a:gd name="connsiteY152" fmla="*/ 29050 h 6099650"/>
                      <a:gd name="connsiteX153" fmla="*/ 3060700 w 4495800"/>
                      <a:gd name="connsiteY153" fmla="*/ 41750 h 6099650"/>
                      <a:gd name="connsiteX154" fmla="*/ 2984500 w 4495800"/>
                      <a:gd name="connsiteY154" fmla="*/ 3650 h 6099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Lst>
                    <a:rect l="l" t="t" r="r" b="b"/>
                    <a:pathLst>
                      <a:path w="4495800" h="6099650">
                        <a:moveTo>
                          <a:pt x="2984500" y="3650"/>
                        </a:moveTo>
                        <a:cubicBezTo>
                          <a:pt x="2997200" y="16350"/>
                          <a:pt x="3007656" y="31787"/>
                          <a:pt x="3022600" y="41750"/>
                        </a:cubicBezTo>
                        <a:cubicBezTo>
                          <a:pt x="3033739" y="49176"/>
                          <a:pt x="3050247" y="46087"/>
                          <a:pt x="3060700" y="54450"/>
                        </a:cubicBezTo>
                        <a:cubicBezTo>
                          <a:pt x="3072619" y="63985"/>
                          <a:pt x="3077633" y="79850"/>
                          <a:pt x="3086100" y="92550"/>
                        </a:cubicBezTo>
                        <a:cubicBezTo>
                          <a:pt x="3081867" y="168750"/>
                          <a:pt x="3096540" y="248425"/>
                          <a:pt x="3073400" y="321150"/>
                        </a:cubicBezTo>
                        <a:cubicBezTo>
                          <a:pt x="3052617" y="386468"/>
                          <a:pt x="2901008" y="381569"/>
                          <a:pt x="2870200" y="384650"/>
                        </a:cubicBezTo>
                        <a:cubicBezTo>
                          <a:pt x="2861733" y="397350"/>
                          <a:pt x="2855593" y="411957"/>
                          <a:pt x="2844800" y="422750"/>
                        </a:cubicBezTo>
                        <a:cubicBezTo>
                          <a:pt x="2820181" y="447369"/>
                          <a:pt x="2799588" y="450521"/>
                          <a:pt x="2768600" y="460850"/>
                        </a:cubicBezTo>
                        <a:cubicBezTo>
                          <a:pt x="2506133" y="452383"/>
                          <a:pt x="2230327" y="518492"/>
                          <a:pt x="1981200" y="435450"/>
                        </a:cubicBezTo>
                        <a:cubicBezTo>
                          <a:pt x="1968500" y="431217"/>
                          <a:pt x="1955972" y="426428"/>
                          <a:pt x="1943100" y="422750"/>
                        </a:cubicBezTo>
                        <a:cubicBezTo>
                          <a:pt x="1926317" y="417955"/>
                          <a:pt x="1909233" y="414283"/>
                          <a:pt x="1892300" y="410050"/>
                        </a:cubicBezTo>
                        <a:cubicBezTo>
                          <a:pt x="1883833" y="397350"/>
                          <a:pt x="1876671" y="383676"/>
                          <a:pt x="1866900" y="371950"/>
                        </a:cubicBezTo>
                        <a:cubicBezTo>
                          <a:pt x="1855402" y="358152"/>
                          <a:pt x="1840489" y="347487"/>
                          <a:pt x="1828800" y="333850"/>
                        </a:cubicBezTo>
                        <a:cubicBezTo>
                          <a:pt x="1824470" y="328798"/>
                          <a:pt x="1771485" y="258867"/>
                          <a:pt x="1765300" y="244950"/>
                        </a:cubicBezTo>
                        <a:cubicBezTo>
                          <a:pt x="1754426" y="220484"/>
                          <a:pt x="1739900" y="168750"/>
                          <a:pt x="1739900" y="168750"/>
                        </a:cubicBezTo>
                        <a:cubicBezTo>
                          <a:pt x="1729563" y="55038"/>
                          <a:pt x="1764883" y="41542"/>
                          <a:pt x="1689100" y="3650"/>
                        </a:cubicBezTo>
                        <a:cubicBezTo>
                          <a:pt x="1685314" y="1757"/>
                          <a:pt x="1680633" y="3650"/>
                          <a:pt x="1676400" y="3650"/>
                        </a:cubicBezTo>
                        <a:cubicBezTo>
                          <a:pt x="1532467" y="7883"/>
                          <a:pt x="1387664" y="0"/>
                          <a:pt x="1244600" y="16350"/>
                        </a:cubicBezTo>
                        <a:cubicBezTo>
                          <a:pt x="1231300" y="17870"/>
                          <a:pt x="1239326" y="43311"/>
                          <a:pt x="1231900" y="54450"/>
                        </a:cubicBezTo>
                        <a:cubicBezTo>
                          <a:pt x="1221937" y="69394"/>
                          <a:pt x="1206500" y="79850"/>
                          <a:pt x="1193800" y="92550"/>
                        </a:cubicBezTo>
                        <a:cubicBezTo>
                          <a:pt x="1189567" y="105250"/>
                          <a:pt x="1187087" y="118676"/>
                          <a:pt x="1181100" y="130650"/>
                        </a:cubicBezTo>
                        <a:cubicBezTo>
                          <a:pt x="1174274" y="144302"/>
                          <a:pt x="1161899" y="154802"/>
                          <a:pt x="1155700" y="168750"/>
                        </a:cubicBezTo>
                        <a:cubicBezTo>
                          <a:pt x="1111155" y="268976"/>
                          <a:pt x="1160740" y="224657"/>
                          <a:pt x="1092200" y="270350"/>
                        </a:cubicBezTo>
                        <a:cubicBezTo>
                          <a:pt x="1075162" y="321465"/>
                          <a:pt x="1066141" y="329596"/>
                          <a:pt x="1092200" y="397350"/>
                        </a:cubicBezTo>
                        <a:cubicBezTo>
                          <a:pt x="1103159" y="425842"/>
                          <a:pt x="1143000" y="473550"/>
                          <a:pt x="1143000" y="473550"/>
                        </a:cubicBezTo>
                        <a:cubicBezTo>
                          <a:pt x="1107947" y="578710"/>
                          <a:pt x="1132452" y="527473"/>
                          <a:pt x="1066800" y="625950"/>
                        </a:cubicBezTo>
                        <a:lnTo>
                          <a:pt x="1041400" y="664050"/>
                        </a:lnTo>
                        <a:cubicBezTo>
                          <a:pt x="1032933" y="676750"/>
                          <a:pt x="1028700" y="693683"/>
                          <a:pt x="1016000" y="702150"/>
                        </a:cubicBezTo>
                        <a:cubicBezTo>
                          <a:pt x="928661" y="760376"/>
                          <a:pt x="968760" y="743297"/>
                          <a:pt x="901700" y="765650"/>
                        </a:cubicBezTo>
                        <a:cubicBezTo>
                          <a:pt x="876300" y="740250"/>
                          <a:pt x="845425" y="719338"/>
                          <a:pt x="825500" y="689450"/>
                        </a:cubicBezTo>
                        <a:cubicBezTo>
                          <a:pt x="817033" y="676750"/>
                          <a:pt x="811587" y="661401"/>
                          <a:pt x="800100" y="651350"/>
                        </a:cubicBezTo>
                        <a:cubicBezTo>
                          <a:pt x="762264" y="618243"/>
                          <a:pt x="731152" y="599188"/>
                          <a:pt x="685800" y="587850"/>
                        </a:cubicBezTo>
                        <a:cubicBezTo>
                          <a:pt x="664859" y="582615"/>
                          <a:pt x="643467" y="579383"/>
                          <a:pt x="622300" y="575150"/>
                        </a:cubicBezTo>
                        <a:lnTo>
                          <a:pt x="495300" y="587850"/>
                        </a:lnTo>
                        <a:cubicBezTo>
                          <a:pt x="465571" y="591348"/>
                          <a:pt x="436103" y="596837"/>
                          <a:pt x="406400" y="600550"/>
                        </a:cubicBezTo>
                        <a:cubicBezTo>
                          <a:pt x="368362" y="605305"/>
                          <a:pt x="330200" y="609017"/>
                          <a:pt x="292100" y="613250"/>
                        </a:cubicBezTo>
                        <a:cubicBezTo>
                          <a:pt x="204761" y="671476"/>
                          <a:pt x="244860" y="654397"/>
                          <a:pt x="177800" y="676750"/>
                        </a:cubicBezTo>
                        <a:cubicBezTo>
                          <a:pt x="90807" y="763743"/>
                          <a:pt x="121525" y="723062"/>
                          <a:pt x="76200" y="791050"/>
                        </a:cubicBezTo>
                        <a:cubicBezTo>
                          <a:pt x="79037" y="825099"/>
                          <a:pt x="75662" y="929674"/>
                          <a:pt x="101600" y="981550"/>
                        </a:cubicBezTo>
                        <a:cubicBezTo>
                          <a:pt x="108426" y="995202"/>
                          <a:pt x="118533" y="1006950"/>
                          <a:pt x="127000" y="1019650"/>
                        </a:cubicBezTo>
                        <a:cubicBezTo>
                          <a:pt x="131233" y="1066217"/>
                          <a:pt x="134237" y="1112912"/>
                          <a:pt x="139700" y="1159350"/>
                        </a:cubicBezTo>
                        <a:cubicBezTo>
                          <a:pt x="150289" y="1249360"/>
                          <a:pt x="162194" y="1216572"/>
                          <a:pt x="139700" y="1299050"/>
                        </a:cubicBezTo>
                        <a:cubicBezTo>
                          <a:pt x="132655" y="1324881"/>
                          <a:pt x="136577" y="1360398"/>
                          <a:pt x="114300" y="1375250"/>
                        </a:cubicBezTo>
                        <a:lnTo>
                          <a:pt x="76200" y="1400650"/>
                        </a:lnTo>
                        <a:lnTo>
                          <a:pt x="25400" y="1476850"/>
                        </a:lnTo>
                        <a:lnTo>
                          <a:pt x="0" y="1514950"/>
                        </a:lnTo>
                        <a:cubicBezTo>
                          <a:pt x="19194" y="1591725"/>
                          <a:pt x="7180" y="1549191"/>
                          <a:pt x="38100" y="1641950"/>
                        </a:cubicBezTo>
                        <a:cubicBezTo>
                          <a:pt x="49929" y="1677438"/>
                          <a:pt x="54728" y="1705221"/>
                          <a:pt x="88900" y="1730850"/>
                        </a:cubicBezTo>
                        <a:cubicBezTo>
                          <a:pt x="90934" y="1732375"/>
                          <a:pt x="174166" y="1765980"/>
                          <a:pt x="190500" y="1768950"/>
                        </a:cubicBezTo>
                        <a:cubicBezTo>
                          <a:pt x="224080" y="1775055"/>
                          <a:pt x="258233" y="1777417"/>
                          <a:pt x="292100" y="1781650"/>
                        </a:cubicBezTo>
                        <a:cubicBezTo>
                          <a:pt x="304800" y="1785883"/>
                          <a:pt x="320734" y="1784884"/>
                          <a:pt x="330200" y="1794350"/>
                        </a:cubicBezTo>
                        <a:cubicBezTo>
                          <a:pt x="351786" y="1815936"/>
                          <a:pt x="352040" y="1860897"/>
                          <a:pt x="381000" y="1870550"/>
                        </a:cubicBezTo>
                        <a:cubicBezTo>
                          <a:pt x="393700" y="1874783"/>
                          <a:pt x="406113" y="1880003"/>
                          <a:pt x="419100" y="1883250"/>
                        </a:cubicBezTo>
                        <a:cubicBezTo>
                          <a:pt x="483798" y="1899424"/>
                          <a:pt x="525776" y="1900747"/>
                          <a:pt x="596900" y="1908650"/>
                        </a:cubicBezTo>
                        <a:lnTo>
                          <a:pt x="711200" y="1946750"/>
                        </a:lnTo>
                        <a:lnTo>
                          <a:pt x="749300" y="1959450"/>
                        </a:lnTo>
                        <a:cubicBezTo>
                          <a:pt x="752260" y="1980167"/>
                          <a:pt x="751463" y="2065914"/>
                          <a:pt x="787400" y="2086450"/>
                        </a:cubicBezTo>
                        <a:cubicBezTo>
                          <a:pt x="806142" y="2097160"/>
                          <a:pt x="829733" y="2094917"/>
                          <a:pt x="850900" y="2099150"/>
                        </a:cubicBezTo>
                        <a:cubicBezTo>
                          <a:pt x="856023" y="2124763"/>
                          <a:pt x="859101" y="2182063"/>
                          <a:pt x="889000" y="2200750"/>
                        </a:cubicBezTo>
                        <a:cubicBezTo>
                          <a:pt x="911704" y="2214940"/>
                          <a:pt x="939800" y="2217683"/>
                          <a:pt x="965200" y="2226150"/>
                        </a:cubicBezTo>
                        <a:cubicBezTo>
                          <a:pt x="1023778" y="2245676"/>
                          <a:pt x="990173" y="2236225"/>
                          <a:pt x="1066800" y="2251550"/>
                        </a:cubicBezTo>
                        <a:cubicBezTo>
                          <a:pt x="1094913" y="2270292"/>
                          <a:pt x="1123443" y="2285714"/>
                          <a:pt x="1143000" y="2315050"/>
                        </a:cubicBezTo>
                        <a:cubicBezTo>
                          <a:pt x="1150426" y="2326189"/>
                          <a:pt x="1149199" y="2341448"/>
                          <a:pt x="1155700" y="2353150"/>
                        </a:cubicBezTo>
                        <a:cubicBezTo>
                          <a:pt x="1170525" y="2379835"/>
                          <a:pt x="1192848" y="2402046"/>
                          <a:pt x="1206500" y="2429350"/>
                        </a:cubicBezTo>
                        <a:lnTo>
                          <a:pt x="1231900" y="2480150"/>
                        </a:lnTo>
                        <a:cubicBezTo>
                          <a:pt x="1227667" y="2501317"/>
                          <a:pt x="1226779" y="2523439"/>
                          <a:pt x="1219200" y="2543650"/>
                        </a:cubicBezTo>
                        <a:cubicBezTo>
                          <a:pt x="1205116" y="2581208"/>
                          <a:pt x="1179554" y="2589180"/>
                          <a:pt x="1155700" y="2619850"/>
                        </a:cubicBezTo>
                        <a:cubicBezTo>
                          <a:pt x="1104752" y="2685354"/>
                          <a:pt x="1111362" y="2676665"/>
                          <a:pt x="1092200" y="2734150"/>
                        </a:cubicBezTo>
                        <a:cubicBezTo>
                          <a:pt x="1091382" y="2743152"/>
                          <a:pt x="1101107" y="2882570"/>
                          <a:pt x="1054100" y="2911950"/>
                        </a:cubicBezTo>
                        <a:cubicBezTo>
                          <a:pt x="1031396" y="2926140"/>
                          <a:pt x="1003300" y="2928883"/>
                          <a:pt x="977900" y="2937350"/>
                        </a:cubicBezTo>
                        <a:lnTo>
                          <a:pt x="939800" y="2950050"/>
                        </a:lnTo>
                        <a:lnTo>
                          <a:pt x="901700" y="2962750"/>
                        </a:lnTo>
                        <a:cubicBezTo>
                          <a:pt x="833967" y="2958517"/>
                          <a:pt x="764749" y="2964772"/>
                          <a:pt x="698500" y="2950050"/>
                        </a:cubicBezTo>
                        <a:cubicBezTo>
                          <a:pt x="683600" y="2946739"/>
                          <a:pt x="684826" y="2921721"/>
                          <a:pt x="673100" y="2911950"/>
                        </a:cubicBezTo>
                        <a:cubicBezTo>
                          <a:pt x="658556" y="2899830"/>
                          <a:pt x="639233" y="2895017"/>
                          <a:pt x="622300" y="2886550"/>
                        </a:cubicBezTo>
                        <a:cubicBezTo>
                          <a:pt x="613833" y="2873850"/>
                          <a:pt x="607693" y="2859243"/>
                          <a:pt x="596900" y="2848450"/>
                        </a:cubicBezTo>
                        <a:cubicBezTo>
                          <a:pt x="545673" y="2797223"/>
                          <a:pt x="511907" y="2827739"/>
                          <a:pt x="431800" y="2835750"/>
                        </a:cubicBezTo>
                        <a:cubicBezTo>
                          <a:pt x="419100" y="2844217"/>
                          <a:pt x="404493" y="2850357"/>
                          <a:pt x="393700" y="2861150"/>
                        </a:cubicBezTo>
                        <a:cubicBezTo>
                          <a:pt x="382907" y="2871943"/>
                          <a:pt x="378071" y="2887524"/>
                          <a:pt x="368300" y="2899250"/>
                        </a:cubicBezTo>
                        <a:cubicBezTo>
                          <a:pt x="356802" y="2913048"/>
                          <a:pt x="342900" y="2924650"/>
                          <a:pt x="330200" y="2937350"/>
                        </a:cubicBezTo>
                        <a:cubicBezTo>
                          <a:pt x="325967" y="2950050"/>
                          <a:pt x="324001" y="2963748"/>
                          <a:pt x="317500" y="2975450"/>
                        </a:cubicBezTo>
                        <a:cubicBezTo>
                          <a:pt x="302675" y="3002135"/>
                          <a:pt x="266700" y="3051650"/>
                          <a:pt x="266700" y="3051650"/>
                        </a:cubicBezTo>
                        <a:cubicBezTo>
                          <a:pt x="267530" y="3054969"/>
                          <a:pt x="285475" y="3132268"/>
                          <a:pt x="292100" y="3140550"/>
                        </a:cubicBezTo>
                        <a:cubicBezTo>
                          <a:pt x="310005" y="3162931"/>
                          <a:pt x="343201" y="3170284"/>
                          <a:pt x="368300" y="3178650"/>
                        </a:cubicBezTo>
                        <a:cubicBezTo>
                          <a:pt x="376767" y="3191350"/>
                          <a:pt x="381781" y="3207215"/>
                          <a:pt x="393700" y="3216750"/>
                        </a:cubicBezTo>
                        <a:cubicBezTo>
                          <a:pt x="427285" y="3243618"/>
                          <a:pt x="492144" y="3220829"/>
                          <a:pt x="520700" y="3216750"/>
                        </a:cubicBezTo>
                        <a:cubicBezTo>
                          <a:pt x="531449" y="3206001"/>
                          <a:pt x="576272" y="3156197"/>
                          <a:pt x="596900" y="3153250"/>
                        </a:cubicBezTo>
                        <a:cubicBezTo>
                          <a:pt x="614179" y="3150782"/>
                          <a:pt x="630767" y="3161717"/>
                          <a:pt x="647700" y="3165950"/>
                        </a:cubicBezTo>
                        <a:cubicBezTo>
                          <a:pt x="656167" y="3191350"/>
                          <a:pt x="658248" y="3219873"/>
                          <a:pt x="673100" y="3242150"/>
                        </a:cubicBezTo>
                        <a:cubicBezTo>
                          <a:pt x="681567" y="3254850"/>
                          <a:pt x="691674" y="3266598"/>
                          <a:pt x="698500" y="3280250"/>
                        </a:cubicBezTo>
                        <a:cubicBezTo>
                          <a:pt x="704487" y="3292224"/>
                          <a:pt x="701734" y="3308884"/>
                          <a:pt x="711200" y="3318350"/>
                        </a:cubicBezTo>
                        <a:cubicBezTo>
                          <a:pt x="732786" y="3339936"/>
                          <a:pt x="765814" y="3347564"/>
                          <a:pt x="787400" y="3369150"/>
                        </a:cubicBezTo>
                        <a:cubicBezTo>
                          <a:pt x="836293" y="3418043"/>
                          <a:pt x="810556" y="3397287"/>
                          <a:pt x="863600" y="3432650"/>
                        </a:cubicBezTo>
                        <a:cubicBezTo>
                          <a:pt x="873929" y="3463638"/>
                          <a:pt x="877081" y="3484231"/>
                          <a:pt x="901700" y="3508850"/>
                        </a:cubicBezTo>
                        <a:cubicBezTo>
                          <a:pt x="912493" y="3519643"/>
                          <a:pt x="927380" y="3525378"/>
                          <a:pt x="939800" y="3534250"/>
                        </a:cubicBezTo>
                        <a:cubicBezTo>
                          <a:pt x="1007076" y="3582304"/>
                          <a:pt x="966872" y="3564441"/>
                          <a:pt x="1028700" y="3585050"/>
                        </a:cubicBezTo>
                        <a:cubicBezTo>
                          <a:pt x="1135012" y="3567331"/>
                          <a:pt x="1083474" y="3586634"/>
                          <a:pt x="1181100" y="3521550"/>
                        </a:cubicBezTo>
                        <a:lnTo>
                          <a:pt x="1219200" y="3496150"/>
                        </a:lnTo>
                        <a:cubicBezTo>
                          <a:pt x="1227667" y="3483450"/>
                          <a:pt x="1231657" y="3466140"/>
                          <a:pt x="1244600" y="3458050"/>
                        </a:cubicBezTo>
                        <a:cubicBezTo>
                          <a:pt x="1267304" y="3443860"/>
                          <a:pt x="1320800" y="3432650"/>
                          <a:pt x="1320800" y="3432650"/>
                        </a:cubicBezTo>
                        <a:cubicBezTo>
                          <a:pt x="1333500" y="3436883"/>
                          <a:pt x="1351119" y="3434457"/>
                          <a:pt x="1358900" y="3445350"/>
                        </a:cubicBezTo>
                        <a:cubicBezTo>
                          <a:pt x="1374462" y="3467137"/>
                          <a:pt x="1375833" y="3496150"/>
                          <a:pt x="1384300" y="3521550"/>
                        </a:cubicBezTo>
                        <a:cubicBezTo>
                          <a:pt x="1416222" y="3617315"/>
                          <a:pt x="1373161" y="3499273"/>
                          <a:pt x="1422400" y="3597750"/>
                        </a:cubicBezTo>
                        <a:cubicBezTo>
                          <a:pt x="1428387" y="3609724"/>
                          <a:pt x="1430867" y="3623150"/>
                          <a:pt x="1435100" y="3635850"/>
                        </a:cubicBezTo>
                        <a:cubicBezTo>
                          <a:pt x="1426734" y="3660949"/>
                          <a:pt x="1419381" y="3694145"/>
                          <a:pt x="1397000" y="3712050"/>
                        </a:cubicBezTo>
                        <a:cubicBezTo>
                          <a:pt x="1386547" y="3720413"/>
                          <a:pt x="1371600" y="3720517"/>
                          <a:pt x="1358900" y="3724750"/>
                        </a:cubicBezTo>
                        <a:cubicBezTo>
                          <a:pt x="1300674" y="3812089"/>
                          <a:pt x="1317753" y="3771990"/>
                          <a:pt x="1295400" y="3839050"/>
                        </a:cubicBezTo>
                        <a:cubicBezTo>
                          <a:pt x="1291167" y="3868683"/>
                          <a:pt x="1291302" y="3899278"/>
                          <a:pt x="1282700" y="3927950"/>
                        </a:cubicBezTo>
                        <a:cubicBezTo>
                          <a:pt x="1278314" y="3942570"/>
                          <a:pt x="1257993" y="3950802"/>
                          <a:pt x="1257300" y="3966050"/>
                        </a:cubicBezTo>
                        <a:cubicBezTo>
                          <a:pt x="1253643" y="4046512"/>
                          <a:pt x="1264050" y="4127025"/>
                          <a:pt x="1270000" y="4207350"/>
                        </a:cubicBezTo>
                        <a:cubicBezTo>
                          <a:pt x="1272521" y="4241387"/>
                          <a:pt x="1257331" y="4286118"/>
                          <a:pt x="1282700" y="4308950"/>
                        </a:cubicBezTo>
                        <a:cubicBezTo>
                          <a:pt x="1311194" y="4334594"/>
                          <a:pt x="1358856" y="4317836"/>
                          <a:pt x="1397000" y="4321650"/>
                        </a:cubicBezTo>
                        <a:lnTo>
                          <a:pt x="1536700" y="4334350"/>
                        </a:lnTo>
                        <a:cubicBezTo>
                          <a:pt x="1540919" y="4334702"/>
                          <a:pt x="1545167" y="4334350"/>
                          <a:pt x="1549400" y="4334350"/>
                        </a:cubicBezTo>
                        <a:cubicBezTo>
                          <a:pt x="1447800" y="4402083"/>
                          <a:pt x="1570567" y="4313183"/>
                          <a:pt x="1485900" y="4397850"/>
                        </a:cubicBezTo>
                        <a:cubicBezTo>
                          <a:pt x="1475107" y="4408643"/>
                          <a:pt x="1460500" y="4414783"/>
                          <a:pt x="1447800" y="4423250"/>
                        </a:cubicBezTo>
                        <a:cubicBezTo>
                          <a:pt x="1439333" y="4435950"/>
                          <a:pt x="1426786" y="4446730"/>
                          <a:pt x="1422400" y="4461350"/>
                        </a:cubicBezTo>
                        <a:cubicBezTo>
                          <a:pt x="1413798" y="4490022"/>
                          <a:pt x="1432073" y="4530363"/>
                          <a:pt x="1409700" y="4550250"/>
                        </a:cubicBezTo>
                        <a:cubicBezTo>
                          <a:pt x="1384191" y="4572925"/>
                          <a:pt x="1341833" y="4557760"/>
                          <a:pt x="1308100" y="4562950"/>
                        </a:cubicBezTo>
                        <a:cubicBezTo>
                          <a:pt x="1286765" y="4566232"/>
                          <a:pt x="1265767" y="4571417"/>
                          <a:pt x="1244600" y="4575650"/>
                        </a:cubicBezTo>
                        <a:cubicBezTo>
                          <a:pt x="1215570" y="4662741"/>
                          <a:pt x="1249851" y="4554647"/>
                          <a:pt x="1219200" y="4677250"/>
                        </a:cubicBezTo>
                        <a:cubicBezTo>
                          <a:pt x="1215953" y="4690237"/>
                          <a:pt x="1210733" y="4702650"/>
                          <a:pt x="1206500" y="4715350"/>
                        </a:cubicBezTo>
                        <a:cubicBezTo>
                          <a:pt x="1207132" y="4718512"/>
                          <a:pt x="1221486" y="4803933"/>
                          <a:pt x="1231900" y="4816950"/>
                        </a:cubicBezTo>
                        <a:cubicBezTo>
                          <a:pt x="1241435" y="4828869"/>
                          <a:pt x="1257300" y="4833883"/>
                          <a:pt x="1270000" y="4842350"/>
                        </a:cubicBezTo>
                        <a:cubicBezTo>
                          <a:pt x="1265767" y="4897383"/>
                          <a:pt x="1264146" y="4952680"/>
                          <a:pt x="1257300" y="5007450"/>
                        </a:cubicBezTo>
                        <a:cubicBezTo>
                          <a:pt x="1251980" y="5050012"/>
                          <a:pt x="1238108" y="5045833"/>
                          <a:pt x="1219200" y="5083650"/>
                        </a:cubicBezTo>
                        <a:cubicBezTo>
                          <a:pt x="1213213" y="5095624"/>
                          <a:pt x="1210733" y="5109050"/>
                          <a:pt x="1206500" y="5121750"/>
                        </a:cubicBezTo>
                        <a:cubicBezTo>
                          <a:pt x="1219200" y="5130217"/>
                          <a:pt x="1230652" y="5140951"/>
                          <a:pt x="1244600" y="5147150"/>
                        </a:cubicBezTo>
                        <a:cubicBezTo>
                          <a:pt x="1269066" y="5158024"/>
                          <a:pt x="1298523" y="5157698"/>
                          <a:pt x="1320800" y="5172550"/>
                        </a:cubicBezTo>
                        <a:lnTo>
                          <a:pt x="1358900" y="5197950"/>
                        </a:lnTo>
                        <a:cubicBezTo>
                          <a:pt x="1367367" y="5210650"/>
                          <a:pt x="1372381" y="5226515"/>
                          <a:pt x="1384300" y="5236050"/>
                        </a:cubicBezTo>
                        <a:cubicBezTo>
                          <a:pt x="1394753" y="5244413"/>
                          <a:pt x="1419153" y="5235763"/>
                          <a:pt x="1422400" y="5248750"/>
                        </a:cubicBezTo>
                        <a:cubicBezTo>
                          <a:pt x="1431238" y="5284101"/>
                          <a:pt x="1374939" y="5294204"/>
                          <a:pt x="1358900" y="5299550"/>
                        </a:cubicBezTo>
                        <a:cubicBezTo>
                          <a:pt x="1325033" y="5295317"/>
                          <a:pt x="1290228" y="5295830"/>
                          <a:pt x="1257300" y="5286850"/>
                        </a:cubicBezTo>
                        <a:cubicBezTo>
                          <a:pt x="1229177" y="5279180"/>
                          <a:pt x="1200668" y="5239657"/>
                          <a:pt x="1181100" y="5223350"/>
                        </a:cubicBezTo>
                        <a:cubicBezTo>
                          <a:pt x="1169374" y="5213579"/>
                          <a:pt x="1154726" y="5207721"/>
                          <a:pt x="1143000" y="5197950"/>
                        </a:cubicBezTo>
                        <a:cubicBezTo>
                          <a:pt x="1079579" y="5145099"/>
                          <a:pt x="1133757" y="5169469"/>
                          <a:pt x="1066800" y="5147150"/>
                        </a:cubicBezTo>
                        <a:cubicBezTo>
                          <a:pt x="962222" y="5216868"/>
                          <a:pt x="1082062" y="5125713"/>
                          <a:pt x="1016000" y="5210650"/>
                        </a:cubicBezTo>
                        <a:cubicBezTo>
                          <a:pt x="993947" y="5239004"/>
                          <a:pt x="965200" y="5261450"/>
                          <a:pt x="939800" y="5286850"/>
                        </a:cubicBezTo>
                        <a:lnTo>
                          <a:pt x="901700" y="5324950"/>
                        </a:lnTo>
                        <a:cubicBezTo>
                          <a:pt x="905933" y="5367283"/>
                          <a:pt x="896285" y="5413455"/>
                          <a:pt x="914400" y="5451950"/>
                        </a:cubicBezTo>
                        <a:cubicBezTo>
                          <a:pt x="932244" y="5489869"/>
                          <a:pt x="1003300" y="5540850"/>
                          <a:pt x="1003300" y="5540850"/>
                        </a:cubicBezTo>
                        <a:cubicBezTo>
                          <a:pt x="1016396" y="5580139"/>
                          <a:pt x="1028700" y="5610448"/>
                          <a:pt x="1028700" y="5655150"/>
                        </a:cubicBezTo>
                        <a:cubicBezTo>
                          <a:pt x="1028700" y="5676736"/>
                          <a:pt x="1021235" y="5697709"/>
                          <a:pt x="1016000" y="5718650"/>
                        </a:cubicBezTo>
                        <a:cubicBezTo>
                          <a:pt x="1012753" y="5731637"/>
                          <a:pt x="1012766" y="5747284"/>
                          <a:pt x="1003300" y="5756750"/>
                        </a:cubicBezTo>
                        <a:cubicBezTo>
                          <a:pt x="981714" y="5778336"/>
                          <a:pt x="952500" y="5790617"/>
                          <a:pt x="927100" y="5807550"/>
                        </a:cubicBezTo>
                        <a:lnTo>
                          <a:pt x="889000" y="5832950"/>
                        </a:lnTo>
                        <a:cubicBezTo>
                          <a:pt x="884767" y="5866817"/>
                          <a:pt x="888976" y="5902861"/>
                          <a:pt x="876300" y="5934550"/>
                        </a:cubicBezTo>
                        <a:cubicBezTo>
                          <a:pt x="839611" y="6026272"/>
                          <a:pt x="832556" y="5889394"/>
                          <a:pt x="812800" y="5998050"/>
                        </a:cubicBezTo>
                        <a:cubicBezTo>
                          <a:pt x="806742" y="6031370"/>
                          <a:pt x="812800" y="6065783"/>
                          <a:pt x="812800" y="6099650"/>
                        </a:cubicBezTo>
                        <a:lnTo>
                          <a:pt x="4445000" y="6086950"/>
                        </a:lnTo>
                        <a:lnTo>
                          <a:pt x="4495800" y="16350"/>
                        </a:lnTo>
                        <a:lnTo>
                          <a:pt x="3035300" y="29050"/>
                        </a:lnTo>
                        <a:lnTo>
                          <a:pt x="3060700" y="41750"/>
                        </a:lnTo>
                        <a:lnTo>
                          <a:pt x="2984500" y="3650"/>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6" name="5 Forma libre"/>
                  <p:cNvSpPr/>
                  <p:nvPr/>
                </p:nvSpPr>
                <p:spPr>
                  <a:xfrm>
                    <a:off x="1367606" y="2959100"/>
                    <a:ext cx="1663310" cy="3704227"/>
                  </a:xfrm>
                  <a:custGeom>
                    <a:avLst/>
                    <a:gdLst>
                      <a:gd name="connsiteX0" fmla="*/ 105594 w 1663310"/>
                      <a:gd name="connsiteY0" fmla="*/ 279400 h 3704227"/>
                      <a:gd name="connsiteX1" fmla="*/ 245294 w 1663310"/>
                      <a:gd name="connsiteY1" fmla="*/ 292100 h 3704227"/>
                      <a:gd name="connsiteX2" fmla="*/ 283394 w 1663310"/>
                      <a:gd name="connsiteY2" fmla="*/ 304800 h 3704227"/>
                      <a:gd name="connsiteX3" fmla="*/ 372294 w 1663310"/>
                      <a:gd name="connsiteY3" fmla="*/ 292100 h 3704227"/>
                      <a:gd name="connsiteX4" fmla="*/ 423094 w 1663310"/>
                      <a:gd name="connsiteY4" fmla="*/ 101600 h 3704227"/>
                      <a:gd name="connsiteX5" fmla="*/ 448494 w 1663310"/>
                      <a:gd name="connsiteY5" fmla="*/ 63500 h 3704227"/>
                      <a:gd name="connsiteX6" fmla="*/ 461194 w 1663310"/>
                      <a:gd name="connsiteY6" fmla="*/ 25400 h 3704227"/>
                      <a:gd name="connsiteX7" fmla="*/ 537394 w 1663310"/>
                      <a:gd name="connsiteY7" fmla="*/ 0 h 3704227"/>
                      <a:gd name="connsiteX8" fmla="*/ 600894 w 1663310"/>
                      <a:gd name="connsiteY8" fmla="*/ 12700 h 3704227"/>
                      <a:gd name="connsiteX9" fmla="*/ 626294 w 1663310"/>
                      <a:gd name="connsiteY9" fmla="*/ 50800 h 3704227"/>
                      <a:gd name="connsiteX10" fmla="*/ 664394 w 1663310"/>
                      <a:gd name="connsiteY10" fmla="*/ 88900 h 3704227"/>
                      <a:gd name="connsiteX11" fmla="*/ 740594 w 1663310"/>
                      <a:gd name="connsiteY11" fmla="*/ 114300 h 3704227"/>
                      <a:gd name="connsiteX12" fmla="*/ 778694 w 1663310"/>
                      <a:gd name="connsiteY12" fmla="*/ 127000 h 3704227"/>
                      <a:gd name="connsiteX13" fmla="*/ 854894 w 1663310"/>
                      <a:gd name="connsiteY13" fmla="*/ 165100 h 3704227"/>
                      <a:gd name="connsiteX14" fmla="*/ 931094 w 1663310"/>
                      <a:gd name="connsiteY14" fmla="*/ 228600 h 3704227"/>
                      <a:gd name="connsiteX15" fmla="*/ 969194 w 1663310"/>
                      <a:gd name="connsiteY15" fmla="*/ 241300 h 3704227"/>
                      <a:gd name="connsiteX16" fmla="*/ 1032694 w 1663310"/>
                      <a:gd name="connsiteY16" fmla="*/ 317500 h 3704227"/>
                      <a:gd name="connsiteX17" fmla="*/ 1045394 w 1663310"/>
                      <a:gd name="connsiteY17" fmla="*/ 355600 h 3704227"/>
                      <a:gd name="connsiteX18" fmla="*/ 1134294 w 1663310"/>
                      <a:gd name="connsiteY18" fmla="*/ 457200 h 3704227"/>
                      <a:gd name="connsiteX19" fmla="*/ 1159694 w 1663310"/>
                      <a:gd name="connsiteY19" fmla="*/ 533400 h 3704227"/>
                      <a:gd name="connsiteX20" fmla="*/ 1172394 w 1663310"/>
                      <a:gd name="connsiteY20" fmla="*/ 571500 h 3704227"/>
                      <a:gd name="connsiteX21" fmla="*/ 1210494 w 1663310"/>
                      <a:gd name="connsiteY21" fmla="*/ 584200 h 3704227"/>
                      <a:gd name="connsiteX22" fmla="*/ 1248594 w 1663310"/>
                      <a:gd name="connsiteY22" fmla="*/ 609600 h 3704227"/>
                      <a:gd name="connsiteX23" fmla="*/ 1299394 w 1663310"/>
                      <a:gd name="connsiteY23" fmla="*/ 622300 h 3704227"/>
                      <a:gd name="connsiteX24" fmla="*/ 1337494 w 1663310"/>
                      <a:gd name="connsiteY24" fmla="*/ 635000 h 3704227"/>
                      <a:gd name="connsiteX25" fmla="*/ 1375594 w 1663310"/>
                      <a:gd name="connsiteY25" fmla="*/ 774700 h 3704227"/>
                      <a:gd name="connsiteX26" fmla="*/ 1413694 w 1663310"/>
                      <a:gd name="connsiteY26" fmla="*/ 787400 h 3704227"/>
                      <a:gd name="connsiteX27" fmla="*/ 1464494 w 1663310"/>
                      <a:gd name="connsiteY27" fmla="*/ 812800 h 3704227"/>
                      <a:gd name="connsiteX28" fmla="*/ 1527994 w 1663310"/>
                      <a:gd name="connsiteY28" fmla="*/ 825500 h 3704227"/>
                      <a:gd name="connsiteX29" fmla="*/ 1578794 w 1663310"/>
                      <a:gd name="connsiteY29" fmla="*/ 838200 h 3704227"/>
                      <a:gd name="connsiteX30" fmla="*/ 1604194 w 1663310"/>
                      <a:gd name="connsiteY30" fmla="*/ 876300 h 3704227"/>
                      <a:gd name="connsiteX31" fmla="*/ 1553394 w 1663310"/>
                      <a:gd name="connsiteY31" fmla="*/ 990600 h 3704227"/>
                      <a:gd name="connsiteX32" fmla="*/ 1553394 w 1663310"/>
                      <a:gd name="connsiteY32" fmla="*/ 1066800 h 3704227"/>
                      <a:gd name="connsiteX33" fmla="*/ 1566094 w 1663310"/>
                      <a:gd name="connsiteY33" fmla="*/ 1295400 h 3704227"/>
                      <a:gd name="connsiteX34" fmla="*/ 1515294 w 1663310"/>
                      <a:gd name="connsiteY34" fmla="*/ 1371600 h 3704227"/>
                      <a:gd name="connsiteX35" fmla="*/ 1464494 w 1663310"/>
                      <a:gd name="connsiteY35" fmla="*/ 1447800 h 3704227"/>
                      <a:gd name="connsiteX36" fmla="*/ 1439094 w 1663310"/>
                      <a:gd name="connsiteY36" fmla="*/ 1485900 h 3704227"/>
                      <a:gd name="connsiteX37" fmla="*/ 1426394 w 1663310"/>
                      <a:gd name="connsiteY37" fmla="*/ 1587500 h 3704227"/>
                      <a:gd name="connsiteX38" fmla="*/ 1362894 w 1663310"/>
                      <a:gd name="connsiteY38" fmla="*/ 1663700 h 3704227"/>
                      <a:gd name="connsiteX39" fmla="*/ 1337494 w 1663310"/>
                      <a:gd name="connsiteY39" fmla="*/ 1701800 h 3704227"/>
                      <a:gd name="connsiteX40" fmla="*/ 1362894 w 1663310"/>
                      <a:gd name="connsiteY40" fmla="*/ 1739900 h 3704227"/>
                      <a:gd name="connsiteX41" fmla="*/ 1439094 w 1663310"/>
                      <a:gd name="connsiteY41" fmla="*/ 1765300 h 3704227"/>
                      <a:gd name="connsiteX42" fmla="*/ 1477194 w 1663310"/>
                      <a:gd name="connsiteY42" fmla="*/ 1778000 h 3704227"/>
                      <a:gd name="connsiteX43" fmla="*/ 1553394 w 1663310"/>
                      <a:gd name="connsiteY43" fmla="*/ 1828800 h 3704227"/>
                      <a:gd name="connsiteX44" fmla="*/ 1591494 w 1663310"/>
                      <a:gd name="connsiteY44" fmla="*/ 1905000 h 3704227"/>
                      <a:gd name="connsiteX45" fmla="*/ 1616894 w 1663310"/>
                      <a:gd name="connsiteY45" fmla="*/ 1943100 h 3704227"/>
                      <a:gd name="connsiteX46" fmla="*/ 1642294 w 1663310"/>
                      <a:gd name="connsiteY46" fmla="*/ 2032000 h 3704227"/>
                      <a:gd name="connsiteX47" fmla="*/ 1654994 w 1663310"/>
                      <a:gd name="connsiteY47" fmla="*/ 2070100 h 3704227"/>
                      <a:gd name="connsiteX48" fmla="*/ 1642294 w 1663310"/>
                      <a:gd name="connsiteY48" fmla="*/ 2235200 h 3704227"/>
                      <a:gd name="connsiteX49" fmla="*/ 1566094 w 1663310"/>
                      <a:gd name="connsiteY49" fmla="*/ 2286000 h 3704227"/>
                      <a:gd name="connsiteX50" fmla="*/ 1489894 w 1663310"/>
                      <a:gd name="connsiteY50" fmla="*/ 2324100 h 3704227"/>
                      <a:gd name="connsiteX51" fmla="*/ 1324794 w 1663310"/>
                      <a:gd name="connsiteY51" fmla="*/ 2311400 h 3704227"/>
                      <a:gd name="connsiteX52" fmla="*/ 1261294 w 1663310"/>
                      <a:gd name="connsiteY52" fmla="*/ 2247900 h 3704227"/>
                      <a:gd name="connsiteX53" fmla="*/ 1223194 w 1663310"/>
                      <a:gd name="connsiteY53" fmla="*/ 2222500 h 3704227"/>
                      <a:gd name="connsiteX54" fmla="*/ 1197794 w 1663310"/>
                      <a:gd name="connsiteY54" fmla="*/ 2184400 h 3704227"/>
                      <a:gd name="connsiteX55" fmla="*/ 1146994 w 1663310"/>
                      <a:gd name="connsiteY55" fmla="*/ 2197100 h 3704227"/>
                      <a:gd name="connsiteX56" fmla="*/ 1185094 w 1663310"/>
                      <a:gd name="connsiteY56" fmla="*/ 2387600 h 3704227"/>
                      <a:gd name="connsiteX57" fmla="*/ 1197794 w 1663310"/>
                      <a:gd name="connsiteY57" fmla="*/ 2438400 h 3704227"/>
                      <a:gd name="connsiteX58" fmla="*/ 1261294 w 1663310"/>
                      <a:gd name="connsiteY58" fmla="*/ 2501900 h 3704227"/>
                      <a:gd name="connsiteX59" fmla="*/ 1299394 w 1663310"/>
                      <a:gd name="connsiteY59" fmla="*/ 2514600 h 3704227"/>
                      <a:gd name="connsiteX60" fmla="*/ 1337494 w 1663310"/>
                      <a:gd name="connsiteY60" fmla="*/ 2540000 h 3704227"/>
                      <a:gd name="connsiteX61" fmla="*/ 1134294 w 1663310"/>
                      <a:gd name="connsiteY61" fmla="*/ 2540000 h 3704227"/>
                      <a:gd name="connsiteX62" fmla="*/ 1108894 w 1663310"/>
                      <a:gd name="connsiteY62" fmla="*/ 2501900 h 3704227"/>
                      <a:gd name="connsiteX63" fmla="*/ 1045394 w 1663310"/>
                      <a:gd name="connsiteY63" fmla="*/ 2425700 h 3704227"/>
                      <a:gd name="connsiteX64" fmla="*/ 1032694 w 1663310"/>
                      <a:gd name="connsiteY64" fmla="*/ 2882900 h 3704227"/>
                      <a:gd name="connsiteX65" fmla="*/ 1019994 w 1663310"/>
                      <a:gd name="connsiteY65" fmla="*/ 2921000 h 3704227"/>
                      <a:gd name="connsiteX66" fmla="*/ 994594 w 1663310"/>
                      <a:gd name="connsiteY66" fmla="*/ 3111500 h 3704227"/>
                      <a:gd name="connsiteX67" fmla="*/ 981894 w 1663310"/>
                      <a:gd name="connsiteY67" fmla="*/ 3149600 h 3704227"/>
                      <a:gd name="connsiteX68" fmla="*/ 905694 w 1663310"/>
                      <a:gd name="connsiteY68" fmla="*/ 3200400 h 3704227"/>
                      <a:gd name="connsiteX69" fmla="*/ 854894 w 1663310"/>
                      <a:gd name="connsiteY69" fmla="*/ 3187700 h 3704227"/>
                      <a:gd name="connsiteX70" fmla="*/ 778694 w 1663310"/>
                      <a:gd name="connsiteY70" fmla="*/ 3124200 h 3704227"/>
                      <a:gd name="connsiteX71" fmla="*/ 753294 w 1663310"/>
                      <a:gd name="connsiteY71" fmla="*/ 3086100 h 3704227"/>
                      <a:gd name="connsiteX72" fmla="*/ 715194 w 1663310"/>
                      <a:gd name="connsiteY72" fmla="*/ 3048000 h 3704227"/>
                      <a:gd name="connsiteX73" fmla="*/ 651694 w 1663310"/>
                      <a:gd name="connsiteY73" fmla="*/ 2984500 h 3704227"/>
                      <a:gd name="connsiteX74" fmla="*/ 626294 w 1663310"/>
                      <a:gd name="connsiteY74" fmla="*/ 2946400 h 3704227"/>
                      <a:gd name="connsiteX75" fmla="*/ 550094 w 1663310"/>
                      <a:gd name="connsiteY75" fmla="*/ 2895600 h 3704227"/>
                      <a:gd name="connsiteX76" fmla="*/ 511994 w 1663310"/>
                      <a:gd name="connsiteY76" fmla="*/ 2921000 h 3704227"/>
                      <a:gd name="connsiteX77" fmla="*/ 486594 w 1663310"/>
                      <a:gd name="connsiteY77" fmla="*/ 3009900 h 3704227"/>
                      <a:gd name="connsiteX78" fmla="*/ 448494 w 1663310"/>
                      <a:gd name="connsiteY78" fmla="*/ 3048000 h 3704227"/>
                      <a:gd name="connsiteX79" fmla="*/ 461194 w 1663310"/>
                      <a:gd name="connsiteY79" fmla="*/ 3124200 h 3704227"/>
                      <a:gd name="connsiteX80" fmla="*/ 473894 w 1663310"/>
                      <a:gd name="connsiteY80" fmla="*/ 3162300 h 3704227"/>
                      <a:gd name="connsiteX81" fmla="*/ 448494 w 1663310"/>
                      <a:gd name="connsiteY81" fmla="*/ 3200400 h 3704227"/>
                      <a:gd name="connsiteX82" fmla="*/ 461194 w 1663310"/>
                      <a:gd name="connsiteY82" fmla="*/ 3251200 h 3704227"/>
                      <a:gd name="connsiteX83" fmla="*/ 486594 w 1663310"/>
                      <a:gd name="connsiteY83" fmla="*/ 3289300 h 3704227"/>
                      <a:gd name="connsiteX84" fmla="*/ 473894 w 1663310"/>
                      <a:gd name="connsiteY84" fmla="*/ 3505200 h 3704227"/>
                      <a:gd name="connsiteX85" fmla="*/ 486594 w 1663310"/>
                      <a:gd name="connsiteY85" fmla="*/ 3543300 h 3704227"/>
                      <a:gd name="connsiteX86" fmla="*/ 461194 w 1663310"/>
                      <a:gd name="connsiteY86" fmla="*/ 3581400 h 3704227"/>
                      <a:gd name="connsiteX87" fmla="*/ 461194 w 1663310"/>
                      <a:gd name="connsiteY87" fmla="*/ 3568700 h 3704227"/>
                      <a:gd name="connsiteX88" fmla="*/ 16694 w 1663310"/>
                      <a:gd name="connsiteY88" fmla="*/ 3543300 h 3704227"/>
                      <a:gd name="connsiteX89" fmla="*/ 29394 w 1663310"/>
                      <a:gd name="connsiteY89" fmla="*/ 279400 h 3704227"/>
                      <a:gd name="connsiteX90" fmla="*/ 105594 w 1663310"/>
                      <a:gd name="connsiteY90" fmla="*/ 254000 h 3704227"/>
                      <a:gd name="connsiteX91" fmla="*/ 105594 w 1663310"/>
                      <a:gd name="connsiteY91" fmla="*/ 279400 h 3704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1663310" h="3704227">
                        <a:moveTo>
                          <a:pt x="105594" y="279400"/>
                        </a:moveTo>
                        <a:cubicBezTo>
                          <a:pt x="128877" y="285750"/>
                          <a:pt x="199005" y="285487"/>
                          <a:pt x="245294" y="292100"/>
                        </a:cubicBezTo>
                        <a:cubicBezTo>
                          <a:pt x="258546" y="293993"/>
                          <a:pt x="270007" y="304800"/>
                          <a:pt x="283394" y="304800"/>
                        </a:cubicBezTo>
                        <a:cubicBezTo>
                          <a:pt x="313328" y="304800"/>
                          <a:pt x="342661" y="296333"/>
                          <a:pt x="372294" y="292100"/>
                        </a:cubicBezTo>
                        <a:cubicBezTo>
                          <a:pt x="455190" y="209204"/>
                          <a:pt x="384067" y="296734"/>
                          <a:pt x="423094" y="101600"/>
                        </a:cubicBezTo>
                        <a:cubicBezTo>
                          <a:pt x="426087" y="86633"/>
                          <a:pt x="441668" y="77152"/>
                          <a:pt x="448494" y="63500"/>
                        </a:cubicBezTo>
                        <a:cubicBezTo>
                          <a:pt x="454481" y="51526"/>
                          <a:pt x="450301" y="33181"/>
                          <a:pt x="461194" y="25400"/>
                        </a:cubicBezTo>
                        <a:cubicBezTo>
                          <a:pt x="482981" y="9838"/>
                          <a:pt x="537394" y="0"/>
                          <a:pt x="537394" y="0"/>
                        </a:cubicBezTo>
                        <a:cubicBezTo>
                          <a:pt x="558561" y="4233"/>
                          <a:pt x="582152" y="1990"/>
                          <a:pt x="600894" y="12700"/>
                        </a:cubicBezTo>
                        <a:cubicBezTo>
                          <a:pt x="614146" y="20273"/>
                          <a:pt x="616523" y="39074"/>
                          <a:pt x="626294" y="50800"/>
                        </a:cubicBezTo>
                        <a:cubicBezTo>
                          <a:pt x="637792" y="64598"/>
                          <a:pt x="648694" y="80178"/>
                          <a:pt x="664394" y="88900"/>
                        </a:cubicBezTo>
                        <a:cubicBezTo>
                          <a:pt x="687799" y="101903"/>
                          <a:pt x="715194" y="105833"/>
                          <a:pt x="740594" y="114300"/>
                        </a:cubicBezTo>
                        <a:cubicBezTo>
                          <a:pt x="753294" y="118533"/>
                          <a:pt x="767555" y="119574"/>
                          <a:pt x="778694" y="127000"/>
                        </a:cubicBezTo>
                        <a:cubicBezTo>
                          <a:pt x="827933" y="159826"/>
                          <a:pt x="802314" y="147573"/>
                          <a:pt x="854894" y="165100"/>
                        </a:cubicBezTo>
                        <a:cubicBezTo>
                          <a:pt x="882981" y="193187"/>
                          <a:pt x="895731" y="210919"/>
                          <a:pt x="931094" y="228600"/>
                        </a:cubicBezTo>
                        <a:cubicBezTo>
                          <a:pt x="943068" y="234587"/>
                          <a:pt x="956494" y="237067"/>
                          <a:pt x="969194" y="241300"/>
                        </a:cubicBezTo>
                        <a:cubicBezTo>
                          <a:pt x="997281" y="269387"/>
                          <a:pt x="1015013" y="282137"/>
                          <a:pt x="1032694" y="317500"/>
                        </a:cubicBezTo>
                        <a:cubicBezTo>
                          <a:pt x="1038681" y="329474"/>
                          <a:pt x="1038893" y="343898"/>
                          <a:pt x="1045394" y="355600"/>
                        </a:cubicBezTo>
                        <a:cubicBezTo>
                          <a:pt x="1088972" y="434041"/>
                          <a:pt x="1078638" y="420096"/>
                          <a:pt x="1134294" y="457200"/>
                        </a:cubicBezTo>
                        <a:lnTo>
                          <a:pt x="1159694" y="533400"/>
                        </a:lnTo>
                        <a:cubicBezTo>
                          <a:pt x="1163927" y="546100"/>
                          <a:pt x="1159694" y="567267"/>
                          <a:pt x="1172394" y="571500"/>
                        </a:cubicBezTo>
                        <a:cubicBezTo>
                          <a:pt x="1185094" y="575733"/>
                          <a:pt x="1198520" y="578213"/>
                          <a:pt x="1210494" y="584200"/>
                        </a:cubicBezTo>
                        <a:cubicBezTo>
                          <a:pt x="1224146" y="591026"/>
                          <a:pt x="1234565" y="603587"/>
                          <a:pt x="1248594" y="609600"/>
                        </a:cubicBezTo>
                        <a:cubicBezTo>
                          <a:pt x="1264637" y="616476"/>
                          <a:pt x="1282611" y="617505"/>
                          <a:pt x="1299394" y="622300"/>
                        </a:cubicBezTo>
                        <a:cubicBezTo>
                          <a:pt x="1312266" y="625978"/>
                          <a:pt x="1324794" y="630767"/>
                          <a:pt x="1337494" y="635000"/>
                        </a:cubicBezTo>
                        <a:cubicBezTo>
                          <a:pt x="1342650" y="671093"/>
                          <a:pt x="1343272" y="742378"/>
                          <a:pt x="1375594" y="774700"/>
                        </a:cubicBezTo>
                        <a:cubicBezTo>
                          <a:pt x="1385060" y="784166"/>
                          <a:pt x="1401389" y="782127"/>
                          <a:pt x="1413694" y="787400"/>
                        </a:cubicBezTo>
                        <a:cubicBezTo>
                          <a:pt x="1431095" y="794858"/>
                          <a:pt x="1446533" y="806813"/>
                          <a:pt x="1464494" y="812800"/>
                        </a:cubicBezTo>
                        <a:cubicBezTo>
                          <a:pt x="1484972" y="819626"/>
                          <a:pt x="1506922" y="820817"/>
                          <a:pt x="1527994" y="825500"/>
                        </a:cubicBezTo>
                        <a:cubicBezTo>
                          <a:pt x="1545033" y="829286"/>
                          <a:pt x="1561861" y="833967"/>
                          <a:pt x="1578794" y="838200"/>
                        </a:cubicBezTo>
                        <a:cubicBezTo>
                          <a:pt x="1587261" y="850900"/>
                          <a:pt x="1602508" y="861130"/>
                          <a:pt x="1604194" y="876300"/>
                        </a:cubicBezTo>
                        <a:cubicBezTo>
                          <a:pt x="1612020" y="946737"/>
                          <a:pt x="1593326" y="950668"/>
                          <a:pt x="1553394" y="990600"/>
                        </a:cubicBezTo>
                        <a:cubicBezTo>
                          <a:pt x="1527053" y="1069622"/>
                          <a:pt x="1545868" y="987778"/>
                          <a:pt x="1553394" y="1066800"/>
                        </a:cubicBezTo>
                        <a:cubicBezTo>
                          <a:pt x="1560630" y="1142774"/>
                          <a:pt x="1561861" y="1219200"/>
                          <a:pt x="1566094" y="1295400"/>
                        </a:cubicBezTo>
                        <a:cubicBezTo>
                          <a:pt x="1541805" y="1368266"/>
                          <a:pt x="1570788" y="1300251"/>
                          <a:pt x="1515294" y="1371600"/>
                        </a:cubicBezTo>
                        <a:cubicBezTo>
                          <a:pt x="1496552" y="1395697"/>
                          <a:pt x="1481427" y="1422400"/>
                          <a:pt x="1464494" y="1447800"/>
                        </a:cubicBezTo>
                        <a:lnTo>
                          <a:pt x="1439094" y="1485900"/>
                        </a:lnTo>
                        <a:cubicBezTo>
                          <a:pt x="1434861" y="1519767"/>
                          <a:pt x="1435374" y="1554572"/>
                          <a:pt x="1426394" y="1587500"/>
                        </a:cubicBezTo>
                        <a:cubicBezTo>
                          <a:pt x="1418724" y="1615623"/>
                          <a:pt x="1379201" y="1644132"/>
                          <a:pt x="1362894" y="1663700"/>
                        </a:cubicBezTo>
                        <a:cubicBezTo>
                          <a:pt x="1353123" y="1675426"/>
                          <a:pt x="1345961" y="1689100"/>
                          <a:pt x="1337494" y="1701800"/>
                        </a:cubicBezTo>
                        <a:cubicBezTo>
                          <a:pt x="1345961" y="1714500"/>
                          <a:pt x="1349951" y="1731810"/>
                          <a:pt x="1362894" y="1739900"/>
                        </a:cubicBezTo>
                        <a:cubicBezTo>
                          <a:pt x="1385598" y="1754090"/>
                          <a:pt x="1413694" y="1756833"/>
                          <a:pt x="1439094" y="1765300"/>
                        </a:cubicBezTo>
                        <a:cubicBezTo>
                          <a:pt x="1451794" y="1769533"/>
                          <a:pt x="1466055" y="1770574"/>
                          <a:pt x="1477194" y="1778000"/>
                        </a:cubicBezTo>
                        <a:lnTo>
                          <a:pt x="1553394" y="1828800"/>
                        </a:lnTo>
                        <a:cubicBezTo>
                          <a:pt x="1626187" y="1937989"/>
                          <a:pt x="1538914" y="1799840"/>
                          <a:pt x="1591494" y="1905000"/>
                        </a:cubicBezTo>
                        <a:cubicBezTo>
                          <a:pt x="1598320" y="1918652"/>
                          <a:pt x="1610068" y="1929448"/>
                          <a:pt x="1616894" y="1943100"/>
                        </a:cubicBezTo>
                        <a:cubicBezTo>
                          <a:pt x="1627044" y="1963400"/>
                          <a:pt x="1636869" y="2013011"/>
                          <a:pt x="1642294" y="2032000"/>
                        </a:cubicBezTo>
                        <a:cubicBezTo>
                          <a:pt x="1645972" y="2044872"/>
                          <a:pt x="1650761" y="2057400"/>
                          <a:pt x="1654994" y="2070100"/>
                        </a:cubicBezTo>
                        <a:cubicBezTo>
                          <a:pt x="1650761" y="2125133"/>
                          <a:pt x="1663310" y="2184162"/>
                          <a:pt x="1642294" y="2235200"/>
                        </a:cubicBezTo>
                        <a:cubicBezTo>
                          <a:pt x="1630671" y="2263428"/>
                          <a:pt x="1591494" y="2269067"/>
                          <a:pt x="1566094" y="2286000"/>
                        </a:cubicBezTo>
                        <a:cubicBezTo>
                          <a:pt x="1516855" y="2318826"/>
                          <a:pt x="1542474" y="2306573"/>
                          <a:pt x="1489894" y="2324100"/>
                        </a:cubicBezTo>
                        <a:cubicBezTo>
                          <a:pt x="1434861" y="2319867"/>
                          <a:pt x="1379045" y="2321572"/>
                          <a:pt x="1324794" y="2311400"/>
                        </a:cubicBezTo>
                        <a:cubicBezTo>
                          <a:pt x="1283112" y="2303585"/>
                          <a:pt x="1286043" y="2272649"/>
                          <a:pt x="1261294" y="2247900"/>
                        </a:cubicBezTo>
                        <a:cubicBezTo>
                          <a:pt x="1250501" y="2237107"/>
                          <a:pt x="1235894" y="2230967"/>
                          <a:pt x="1223194" y="2222500"/>
                        </a:cubicBezTo>
                        <a:cubicBezTo>
                          <a:pt x="1214727" y="2209800"/>
                          <a:pt x="1212274" y="2189227"/>
                          <a:pt x="1197794" y="2184400"/>
                        </a:cubicBezTo>
                        <a:cubicBezTo>
                          <a:pt x="1181235" y="2178880"/>
                          <a:pt x="1150919" y="2180093"/>
                          <a:pt x="1146994" y="2197100"/>
                        </a:cubicBezTo>
                        <a:cubicBezTo>
                          <a:pt x="1121852" y="2306047"/>
                          <a:pt x="1143128" y="2324651"/>
                          <a:pt x="1185094" y="2387600"/>
                        </a:cubicBezTo>
                        <a:cubicBezTo>
                          <a:pt x="1189327" y="2404533"/>
                          <a:pt x="1190918" y="2422357"/>
                          <a:pt x="1197794" y="2438400"/>
                        </a:cubicBezTo>
                        <a:cubicBezTo>
                          <a:pt x="1211649" y="2470727"/>
                          <a:pt x="1230506" y="2486506"/>
                          <a:pt x="1261294" y="2501900"/>
                        </a:cubicBezTo>
                        <a:cubicBezTo>
                          <a:pt x="1273268" y="2507887"/>
                          <a:pt x="1287420" y="2508613"/>
                          <a:pt x="1299394" y="2514600"/>
                        </a:cubicBezTo>
                        <a:cubicBezTo>
                          <a:pt x="1313046" y="2521426"/>
                          <a:pt x="1324794" y="2531533"/>
                          <a:pt x="1337494" y="2540000"/>
                        </a:cubicBezTo>
                        <a:cubicBezTo>
                          <a:pt x="1260717" y="2565592"/>
                          <a:pt x="1256309" y="2572537"/>
                          <a:pt x="1134294" y="2540000"/>
                        </a:cubicBezTo>
                        <a:cubicBezTo>
                          <a:pt x="1119546" y="2536067"/>
                          <a:pt x="1118665" y="2513626"/>
                          <a:pt x="1108894" y="2501900"/>
                        </a:cubicBezTo>
                        <a:cubicBezTo>
                          <a:pt x="1027406" y="2404114"/>
                          <a:pt x="1108457" y="2520295"/>
                          <a:pt x="1045394" y="2425700"/>
                        </a:cubicBezTo>
                        <a:cubicBezTo>
                          <a:pt x="1041161" y="2578100"/>
                          <a:pt x="1040502" y="2730641"/>
                          <a:pt x="1032694" y="2882900"/>
                        </a:cubicBezTo>
                        <a:cubicBezTo>
                          <a:pt x="1032008" y="2896269"/>
                          <a:pt x="1022898" y="2907932"/>
                          <a:pt x="1019994" y="2921000"/>
                        </a:cubicBezTo>
                        <a:cubicBezTo>
                          <a:pt x="999112" y="3014970"/>
                          <a:pt x="1012937" y="3001445"/>
                          <a:pt x="994594" y="3111500"/>
                        </a:cubicBezTo>
                        <a:cubicBezTo>
                          <a:pt x="992393" y="3124705"/>
                          <a:pt x="989320" y="3138461"/>
                          <a:pt x="981894" y="3149600"/>
                        </a:cubicBezTo>
                        <a:cubicBezTo>
                          <a:pt x="954713" y="3190371"/>
                          <a:pt x="945638" y="3187085"/>
                          <a:pt x="905694" y="3200400"/>
                        </a:cubicBezTo>
                        <a:cubicBezTo>
                          <a:pt x="888761" y="3196167"/>
                          <a:pt x="870937" y="3194576"/>
                          <a:pt x="854894" y="3187700"/>
                        </a:cubicBezTo>
                        <a:cubicBezTo>
                          <a:pt x="828994" y="3176600"/>
                          <a:pt x="795647" y="3144543"/>
                          <a:pt x="778694" y="3124200"/>
                        </a:cubicBezTo>
                        <a:cubicBezTo>
                          <a:pt x="768923" y="3112474"/>
                          <a:pt x="763065" y="3097826"/>
                          <a:pt x="753294" y="3086100"/>
                        </a:cubicBezTo>
                        <a:cubicBezTo>
                          <a:pt x="741796" y="3072302"/>
                          <a:pt x="726692" y="3061798"/>
                          <a:pt x="715194" y="3048000"/>
                        </a:cubicBezTo>
                        <a:cubicBezTo>
                          <a:pt x="662277" y="2984500"/>
                          <a:pt x="721544" y="3031067"/>
                          <a:pt x="651694" y="2984500"/>
                        </a:cubicBezTo>
                        <a:cubicBezTo>
                          <a:pt x="643227" y="2971800"/>
                          <a:pt x="637781" y="2956451"/>
                          <a:pt x="626294" y="2946400"/>
                        </a:cubicBezTo>
                        <a:cubicBezTo>
                          <a:pt x="603320" y="2926298"/>
                          <a:pt x="550094" y="2895600"/>
                          <a:pt x="550094" y="2895600"/>
                        </a:cubicBezTo>
                        <a:cubicBezTo>
                          <a:pt x="537394" y="2904067"/>
                          <a:pt x="521529" y="2909081"/>
                          <a:pt x="511994" y="2921000"/>
                        </a:cubicBezTo>
                        <a:cubicBezTo>
                          <a:pt x="502505" y="2932861"/>
                          <a:pt x="491157" y="3001914"/>
                          <a:pt x="486594" y="3009900"/>
                        </a:cubicBezTo>
                        <a:cubicBezTo>
                          <a:pt x="477683" y="3025494"/>
                          <a:pt x="461194" y="3035300"/>
                          <a:pt x="448494" y="3048000"/>
                        </a:cubicBezTo>
                        <a:cubicBezTo>
                          <a:pt x="452727" y="3073400"/>
                          <a:pt x="455608" y="3099063"/>
                          <a:pt x="461194" y="3124200"/>
                        </a:cubicBezTo>
                        <a:cubicBezTo>
                          <a:pt x="464098" y="3137268"/>
                          <a:pt x="476095" y="3149095"/>
                          <a:pt x="473894" y="3162300"/>
                        </a:cubicBezTo>
                        <a:cubicBezTo>
                          <a:pt x="471385" y="3177356"/>
                          <a:pt x="456961" y="3187700"/>
                          <a:pt x="448494" y="3200400"/>
                        </a:cubicBezTo>
                        <a:cubicBezTo>
                          <a:pt x="452727" y="3217333"/>
                          <a:pt x="454318" y="3235157"/>
                          <a:pt x="461194" y="3251200"/>
                        </a:cubicBezTo>
                        <a:cubicBezTo>
                          <a:pt x="467207" y="3265229"/>
                          <a:pt x="484330" y="3274205"/>
                          <a:pt x="486594" y="3289300"/>
                        </a:cubicBezTo>
                        <a:cubicBezTo>
                          <a:pt x="520247" y="3513652"/>
                          <a:pt x="568983" y="3505200"/>
                          <a:pt x="473894" y="3505200"/>
                        </a:cubicBezTo>
                        <a:cubicBezTo>
                          <a:pt x="478127" y="3517900"/>
                          <a:pt x="488795" y="3530095"/>
                          <a:pt x="486594" y="3543300"/>
                        </a:cubicBezTo>
                        <a:cubicBezTo>
                          <a:pt x="484085" y="3558356"/>
                          <a:pt x="471987" y="3570607"/>
                          <a:pt x="461194" y="3581400"/>
                        </a:cubicBezTo>
                        <a:lnTo>
                          <a:pt x="461194" y="3568700"/>
                        </a:lnTo>
                        <a:cubicBezTo>
                          <a:pt x="12462" y="3555879"/>
                          <a:pt x="16694" y="3704227"/>
                          <a:pt x="16694" y="3543300"/>
                        </a:cubicBezTo>
                        <a:cubicBezTo>
                          <a:pt x="20927" y="2455333"/>
                          <a:pt x="0" y="1366978"/>
                          <a:pt x="29394" y="279400"/>
                        </a:cubicBezTo>
                        <a:cubicBezTo>
                          <a:pt x="30117" y="252636"/>
                          <a:pt x="105594" y="254000"/>
                          <a:pt x="105594" y="254000"/>
                        </a:cubicBezTo>
                        <a:cubicBezTo>
                          <a:pt x="121287" y="301080"/>
                          <a:pt x="82311" y="273050"/>
                          <a:pt x="105594" y="27940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 name="6 Forma libre"/>
                  <p:cNvSpPr/>
                  <p:nvPr/>
                </p:nvSpPr>
                <p:spPr>
                  <a:xfrm>
                    <a:off x="3124200" y="5067300"/>
                    <a:ext cx="836404" cy="397901"/>
                  </a:xfrm>
                  <a:custGeom>
                    <a:avLst/>
                    <a:gdLst>
                      <a:gd name="connsiteX0" fmla="*/ 0 w 836404"/>
                      <a:gd name="connsiteY0" fmla="*/ 50800 h 397901"/>
                      <a:gd name="connsiteX1" fmla="*/ 12700 w 836404"/>
                      <a:gd name="connsiteY1" fmla="*/ 139700 h 397901"/>
                      <a:gd name="connsiteX2" fmla="*/ 25400 w 836404"/>
                      <a:gd name="connsiteY2" fmla="*/ 177800 h 397901"/>
                      <a:gd name="connsiteX3" fmla="*/ 12700 w 836404"/>
                      <a:gd name="connsiteY3" fmla="*/ 215900 h 397901"/>
                      <a:gd name="connsiteX4" fmla="*/ 25400 w 836404"/>
                      <a:gd name="connsiteY4" fmla="*/ 266700 h 397901"/>
                      <a:gd name="connsiteX5" fmla="*/ 88900 w 836404"/>
                      <a:gd name="connsiteY5" fmla="*/ 330200 h 397901"/>
                      <a:gd name="connsiteX6" fmla="*/ 152400 w 836404"/>
                      <a:gd name="connsiteY6" fmla="*/ 342900 h 397901"/>
                      <a:gd name="connsiteX7" fmla="*/ 190500 w 836404"/>
                      <a:gd name="connsiteY7" fmla="*/ 368300 h 397901"/>
                      <a:gd name="connsiteX8" fmla="*/ 368300 w 836404"/>
                      <a:gd name="connsiteY8" fmla="*/ 368300 h 397901"/>
                      <a:gd name="connsiteX9" fmla="*/ 444500 w 836404"/>
                      <a:gd name="connsiteY9" fmla="*/ 330200 h 397901"/>
                      <a:gd name="connsiteX10" fmla="*/ 520700 w 836404"/>
                      <a:gd name="connsiteY10" fmla="*/ 342900 h 397901"/>
                      <a:gd name="connsiteX11" fmla="*/ 647700 w 836404"/>
                      <a:gd name="connsiteY11" fmla="*/ 330200 h 397901"/>
                      <a:gd name="connsiteX12" fmla="*/ 685800 w 836404"/>
                      <a:gd name="connsiteY12" fmla="*/ 317500 h 397901"/>
                      <a:gd name="connsiteX13" fmla="*/ 762000 w 836404"/>
                      <a:gd name="connsiteY13" fmla="*/ 342900 h 397901"/>
                      <a:gd name="connsiteX14" fmla="*/ 825500 w 836404"/>
                      <a:gd name="connsiteY14" fmla="*/ 330200 h 397901"/>
                      <a:gd name="connsiteX15" fmla="*/ 812800 w 836404"/>
                      <a:gd name="connsiteY15" fmla="*/ 279400 h 397901"/>
                      <a:gd name="connsiteX16" fmla="*/ 736600 w 836404"/>
                      <a:gd name="connsiteY16" fmla="*/ 228600 h 397901"/>
                      <a:gd name="connsiteX17" fmla="*/ 698500 w 836404"/>
                      <a:gd name="connsiteY17" fmla="*/ 190500 h 397901"/>
                      <a:gd name="connsiteX18" fmla="*/ 673100 w 836404"/>
                      <a:gd name="connsiteY18" fmla="*/ 152400 h 397901"/>
                      <a:gd name="connsiteX19" fmla="*/ 596900 w 836404"/>
                      <a:gd name="connsiteY19" fmla="*/ 101600 h 397901"/>
                      <a:gd name="connsiteX20" fmla="*/ 520700 w 836404"/>
                      <a:gd name="connsiteY20" fmla="*/ 63500 h 397901"/>
                      <a:gd name="connsiteX21" fmla="*/ 457200 w 836404"/>
                      <a:gd name="connsiteY21" fmla="*/ 76200 h 397901"/>
                      <a:gd name="connsiteX22" fmla="*/ 419100 w 836404"/>
                      <a:gd name="connsiteY22" fmla="*/ 88900 h 397901"/>
                      <a:gd name="connsiteX23" fmla="*/ 342900 w 836404"/>
                      <a:gd name="connsiteY23" fmla="*/ 50800 h 397901"/>
                      <a:gd name="connsiteX24" fmla="*/ 292100 w 836404"/>
                      <a:gd name="connsiteY24" fmla="*/ 38100 h 397901"/>
                      <a:gd name="connsiteX25" fmla="*/ 254000 w 836404"/>
                      <a:gd name="connsiteY25" fmla="*/ 25400 h 397901"/>
                      <a:gd name="connsiteX26" fmla="*/ 152400 w 836404"/>
                      <a:gd name="connsiteY26" fmla="*/ 12700 h 397901"/>
                      <a:gd name="connsiteX27" fmla="*/ 114300 w 836404"/>
                      <a:gd name="connsiteY27" fmla="*/ 0 h 397901"/>
                      <a:gd name="connsiteX28" fmla="*/ 25400 w 836404"/>
                      <a:gd name="connsiteY28" fmla="*/ 38100 h 397901"/>
                      <a:gd name="connsiteX29" fmla="*/ 12700 w 836404"/>
                      <a:gd name="connsiteY29" fmla="*/ 76200 h 397901"/>
                      <a:gd name="connsiteX30" fmla="*/ 0 w 836404"/>
                      <a:gd name="connsiteY30" fmla="*/ 50800 h 3979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36404" h="397901">
                        <a:moveTo>
                          <a:pt x="0" y="50800"/>
                        </a:moveTo>
                        <a:cubicBezTo>
                          <a:pt x="0" y="61383"/>
                          <a:pt x="6829" y="110347"/>
                          <a:pt x="12700" y="139700"/>
                        </a:cubicBezTo>
                        <a:cubicBezTo>
                          <a:pt x="15325" y="152827"/>
                          <a:pt x="25400" y="164413"/>
                          <a:pt x="25400" y="177800"/>
                        </a:cubicBezTo>
                        <a:cubicBezTo>
                          <a:pt x="25400" y="191187"/>
                          <a:pt x="16933" y="203200"/>
                          <a:pt x="12700" y="215900"/>
                        </a:cubicBezTo>
                        <a:cubicBezTo>
                          <a:pt x="16933" y="232833"/>
                          <a:pt x="18524" y="250657"/>
                          <a:pt x="25400" y="266700"/>
                        </a:cubicBezTo>
                        <a:cubicBezTo>
                          <a:pt x="37289" y="294442"/>
                          <a:pt x="60077" y="319391"/>
                          <a:pt x="88900" y="330200"/>
                        </a:cubicBezTo>
                        <a:cubicBezTo>
                          <a:pt x="109111" y="337779"/>
                          <a:pt x="131233" y="338667"/>
                          <a:pt x="152400" y="342900"/>
                        </a:cubicBezTo>
                        <a:cubicBezTo>
                          <a:pt x="165100" y="351367"/>
                          <a:pt x="176848" y="361474"/>
                          <a:pt x="190500" y="368300"/>
                        </a:cubicBezTo>
                        <a:cubicBezTo>
                          <a:pt x="249701" y="397901"/>
                          <a:pt x="296504" y="374827"/>
                          <a:pt x="368300" y="368300"/>
                        </a:cubicBezTo>
                        <a:cubicBezTo>
                          <a:pt x="387563" y="355458"/>
                          <a:pt x="418210" y="330200"/>
                          <a:pt x="444500" y="330200"/>
                        </a:cubicBezTo>
                        <a:cubicBezTo>
                          <a:pt x="470250" y="330200"/>
                          <a:pt x="495300" y="338667"/>
                          <a:pt x="520700" y="342900"/>
                        </a:cubicBezTo>
                        <a:cubicBezTo>
                          <a:pt x="563033" y="338667"/>
                          <a:pt x="605650" y="336669"/>
                          <a:pt x="647700" y="330200"/>
                        </a:cubicBezTo>
                        <a:cubicBezTo>
                          <a:pt x="660931" y="328164"/>
                          <a:pt x="672495" y="316022"/>
                          <a:pt x="685800" y="317500"/>
                        </a:cubicBezTo>
                        <a:cubicBezTo>
                          <a:pt x="712410" y="320457"/>
                          <a:pt x="762000" y="342900"/>
                          <a:pt x="762000" y="342900"/>
                        </a:cubicBezTo>
                        <a:cubicBezTo>
                          <a:pt x="783167" y="338667"/>
                          <a:pt x="812015" y="347056"/>
                          <a:pt x="825500" y="330200"/>
                        </a:cubicBezTo>
                        <a:cubicBezTo>
                          <a:pt x="836404" y="316570"/>
                          <a:pt x="821460" y="294555"/>
                          <a:pt x="812800" y="279400"/>
                        </a:cubicBezTo>
                        <a:cubicBezTo>
                          <a:pt x="790416" y="240228"/>
                          <a:pt x="772969" y="240723"/>
                          <a:pt x="736600" y="228600"/>
                        </a:cubicBezTo>
                        <a:cubicBezTo>
                          <a:pt x="723900" y="215900"/>
                          <a:pt x="709998" y="204298"/>
                          <a:pt x="698500" y="190500"/>
                        </a:cubicBezTo>
                        <a:cubicBezTo>
                          <a:pt x="688729" y="178774"/>
                          <a:pt x="684587" y="162451"/>
                          <a:pt x="673100" y="152400"/>
                        </a:cubicBezTo>
                        <a:cubicBezTo>
                          <a:pt x="650126" y="132298"/>
                          <a:pt x="622300" y="118533"/>
                          <a:pt x="596900" y="101600"/>
                        </a:cubicBezTo>
                        <a:cubicBezTo>
                          <a:pt x="547661" y="68774"/>
                          <a:pt x="573280" y="81027"/>
                          <a:pt x="520700" y="63500"/>
                        </a:cubicBezTo>
                        <a:cubicBezTo>
                          <a:pt x="499533" y="67733"/>
                          <a:pt x="478141" y="70965"/>
                          <a:pt x="457200" y="76200"/>
                        </a:cubicBezTo>
                        <a:cubicBezTo>
                          <a:pt x="444213" y="79447"/>
                          <a:pt x="432487" y="88900"/>
                          <a:pt x="419100" y="88900"/>
                        </a:cubicBezTo>
                        <a:cubicBezTo>
                          <a:pt x="383424" y="88900"/>
                          <a:pt x="372865" y="63642"/>
                          <a:pt x="342900" y="50800"/>
                        </a:cubicBezTo>
                        <a:cubicBezTo>
                          <a:pt x="326857" y="43924"/>
                          <a:pt x="308883" y="42895"/>
                          <a:pt x="292100" y="38100"/>
                        </a:cubicBezTo>
                        <a:cubicBezTo>
                          <a:pt x="279228" y="34422"/>
                          <a:pt x="266700" y="29633"/>
                          <a:pt x="254000" y="25400"/>
                        </a:cubicBezTo>
                        <a:cubicBezTo>
                          <a:pt x="119710" y="70163"/>
                          <a:pt x="217513" y="64790"/>
                          <a:pt x="152400" y="12700"/>
                        </a:cubicBezTo>
                        <a:cubicBezTo>
                          <a:pt x="141947" y="4337"/>
                          <a:pt x="127000" y="4233"/>
                          <a:pt x="114300" y="0"/>
                        </a:cubicBezTo>
                        <a:cubicBezTo>
                          <a:pt x="83795" y="7626"/>
                          <a:pt x="47326" y="10692"/>
                          <a:pt x="25400" y="38100"/>
                        </a:cubicBezTo>
                        <a:cubicBezTo>
                          <a:pt x="17037" y="48553"/>
                          <a:pt x="18687" y="64226"/>
                          <a:pt x="12700" y="76200"/>
                        </a:cubicBezTo>
                        <a:cubicBezTo>
                          <a:pt x="10023" y="81555"/>
                          <a:pt x="0" y="40217"/>
                          <a:pt x="0" y="5080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8" name="7 Forma libre"/>
                  <p:cNvSpPr/>
                  <p:nvPr/>
                </p:nvSpPr>
                <p:spPr>
                  <a:xfrm>
                    <a:off x="1443649" y="381000"/>
                    <a:ext cx="753451" cy="2294886"/>
                  </a:xfrm>
                  <a:custGeom>
                    <a:avLst/>
                    <a:gdLst>
                      <a:gd name="connsiteX0" fmla="*/ 753451 w 753451"/>
                      <a:gd name="connsiteY0" fmla="*/ 0 h 2294886"/>
                      <a:gd name="connsiteX1" fmla="*/ 728051 w 753451"/>
                      <a:gd name="connsiteY1" fmla="*/ 38100 h 2294886"/>
                      <a:gd name="connsiteX2" fmla="*/ 689951 w 753451"/>
                      <a:gd name="connsiteY2" fmla="*/ 76200 h 2294886"/>
                      <a:gd name="connsiteX3" fmla="*/ 664551 w 753451"/>
                      <a:gd name="connsiteY3" fmla="*/ 127000 h 2294886"/>
                      <a:gd name="connsiteX4" fmla="*/ 639151 w 753451"/>
                      <a:gd name="connsiteY4" fmla="*/ 165100 h 2294886"/>
                      <a:gd name="connsiteX5" fmla="*/ 651851 w 753451"/>
                      <a:gd name="connsiteY5" fmla="*/ 241300 h 2294886"/>
                      <a:gd name="connsiteX6" fmla="*/ 689951 w 753451"/>
                      <a:gd name="connsiteY6" fmla="*/ 279400 h 2294886"/>
                      <a:gd name="connsiteX7" fmla="*/ 702651 w 753451"/>
                      <a:gd name="connsiteY7" fmla="*/ 317500 h 2294886"/>
                      <a:gd name="connsiteX8" fmla="*/ 728051 w 753451"/>
                      <a:gd name="connsiteY8" fmla="*/ 355600 h 2294886"/>
                      <a:gd name="connsiteX9" fmla="*/ 715351 w 753451"/>
                      <a:gd name="connsiteY9" fmla="*/ 495300 h 2294886"/>
                      <a:gd name="connsiteX10" fmla="*/ 715351 w 753451"/>
                      <a:gd name="connsiteY10" fmla="*/ 723900 h 2294886"/>
                      <a:gd name="connsiteX11" fmla="*/ 702651 w 753451"/>
                      <a:gd name="connsiteY11" fmla="*/ 762000 h 2294886"/>
                      <a:gd name="connsiteX12" fmla="*/ 664551 w 753451"/>
                      <a:gd name="connsiteY12" fmla="*/ 774700 h 2294886"/>
                      <a:gd name="connsiteX13" fmla="*/ 626451 w 753451"/>
                      <a:gd name="connsiteY13" fmla="*/ 812800 h 2294886"/>
                      <a:gd name="connsiteX14" fmla="*/ 626451 w 753451"/>
                      <a:gd name="connsiteY14" fmla="*/ 889000 h 2294886"/>
                      <a:gd name="connsiteX15" fmla="*/ 664551 w 753451"/>
                      <a:gd name="connsiteY15" fmla="*/ 977900 h 2294886"/>
                      <a:gd name="connsiteX16" fmla="*/ 651851 w 753451"/>
                      <a:gd name="connsiteY16" fmla="*/ 1371600 h 2294886"/>
                      <a:gd name="connsiteX17" fmla="*/ 626451 w 753451"/>
                      <a:gd name="connsiteY17" fmla="*/ 1409700 h 2294886"/>
                      <a:gd name="connsiteX18" fmla="*/ 550251 w 753451"/>
                      <a:gd name="connsiteY18" fmla="*/ 1435100 h 2294886"/>
                      <a:gd name="connsiteX19" fmla="*/ 474051 w 753451"/>
                      <a:gd name="connsiteY19" fmla="*/ 1473200 h 2294886"/>
                      <a:gd name="connsiteX20" fmla="*/ 385151 w 753451"/>
                      <a:gd name="connsiteY20" fmla="*/ 1587500 h 2294886"/>
                      <a:gd name="connsiteX21" fmla="*/ 334351 w 753451"/>
                      <a:gd name="connsiteY21" fmla="*/ 1663700 h 2294886"/>
                      <a:gd name="connsiteX22" fmla="*/ 283551 w 753451"/>
                      <a:gd name="connsiteY22" fmla="*/ 1676400 h 2294886"/>
                      <a:gd name="connsiteX23" fmla="*/ 258151 w 753451"/>
                      <a:gd name="connsiteY23" fmla="*/ 1714500 h 2294886"/>
                      <a:gd name="connsiteX24" fmla="*/ 220051 w 753451"/>
                      <a:gd name="connsiteY24" fmla="*/ 1727200 h 2294886"/>
                      <a:gd name="connsiteX25" fmla="*/ 181951 w 753451"/>
                      <a:gd name="connsiteY25" fmla="*/ 1752600 h 2294886"/>
                      <a:gd name="connsiteX26" fmla="*/ 118451 w 753451"/>
                      <a:gd name="connsiteY26" fmla="*/ 1828800 h 2294886"/>
                      <a:gd name="connsiteX27" fmla="*/ 105751 w 753451"/>
                      <a:gd name="connsiteY27" fmla="*/ 1866900 h 2294886"/>
                      <a:gd name="connsiteX28" fmla="*/ 131151 w 753451"/>
                      <a:gd name="connsiteY28" fmla="*/ 2032000 h 2294886"/>
                      <a:gd name="connsiteX29" fmla="*/ 156551 w 753451"/>
                      <a:gd name="connsiteY29" fmla="*/ 2070100 h 2294886"/>
                      <a:gd name="connsiteX30" fmla="*/ 105751 w 753451"/>
                      <a:gd name="connsiteY30" fmla="*/ 2260600 h 2294886"/>
                      <a:gd name="connsiteX31" fmla="*/ 67651 w 753451"/>
                      <a:gd name="connsiteY31" fmla="*/ 2286000 h 2294886"/>
                      <a:gd name="connsiteX32" fmla="*/ 4151 w 753451"/>
                      <a:gd name="connsiteY32" fmla="*/ 2260600 h 2294886"/>
                      <a:gd name="connsiteX33" fmla="*/ 4151 w 753451"/>
                      <a:gd name="connsiteY33" fmla="*/ 12700 h 2294886"/>
                      <a:gd name="connsiteX34" fmla="*/ 753451 w 753451"/>
                      <a:gd name="connsiteY34" fmla="*/ 0 h 2294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53451" h="2294886">
                        <a:moveTo>
                          <a:pt x="753451" y="0"/>
                        </a:moveTo>
                        <a:cubicBezTo>
                          <a:pt x="744984" y="12700"/>
                          <a:pt x="737822" y="26374"/>
                          <a:pt x="728051" y="38100"/>
                        </a:cubicBezTo>
                        <a:cubicBezTo>
                          <a:pt x="716553" y="51898"/>
                          <a:pt x="700390" y="61585"/>
                          <a:pt x="689951" y="76200"/>
                        </a:cubicBezTo>
                        <a:cubicBezTo>
                          <a:pt x="678947" y="91606"/>
                          <a:pt x="673944" y="110562"/>
                          <a:pt x="664551" y="127000"/>
                        </a:cubicBezTo>
                        <a:cubicBezTo>
                          <a:pt x="656978" y="140252"/>
                          <a:pt x="647618" y="152400"/>
                          <a:pt x="639151" y="165100"/>
                        </a:cubicBezTo>
                        <a:cubicBezTo>
                          <a:pt x="643384" y="190500"/>
                          <a:pt x="641393" y="217769"/>
                          <a:pt x="651851" y="241300"/>
                        </a:cubicBezTo>
                        <a:cubicBezTo>
                          <a:pt x="659145" y="257713"/>
                          <a:pt x="679988" y="264456"/>
                          <a:pt x="689951" y="279400"/>
                        </a:cubicBezTo>
                        <a:cubicBezTo>
                          <a:pt x="697377" y="290539"/>
                          <a:pt x="696664" y="305526"/>
                          <a:pt x="702651" y="317500"/>
                        </a:cubicBezTo>
                        <a:cubicBezTo>
                          <a:pt x="709477" y="331152"/>
                          <a:pt x="719584" y="342900"/>
                          <a:pt x="728051" y="355600"/>
                        </a:cubicBezTo>
                        <a:cubicBezTo>
                          <a:pt x="723818" y="402167"/>
                          <a:pt x="715351" y="448541"/>
                          <a:pt x="715351" y="495300"/>
                        </a:cubicBezTo>
                        <a:cubicBezTo>
                          <a:pt x="715351" y="698500"/>
                          <a:pt x="749218" y="520700"/>
                          <a:pt x="715351" y="723900"/>
                        </a:cubicBezTo>
                        <a:cubicBezTo>
                          <a:pt x="713150" y="737105"/>
                          <a:pt x="712117" y="752534"/>
                          <a:pt x="702651" y="762000"/>
                        </a:cubicBezTo>
                        <a:cubicBezTo>
                          <a:pt x="693185" y="771466"/>
                          <a:pt x="677251" y="770467"/>
                          <a:pt x="664551" y="774700"/>
                        </a:cubicBezTo>
                        <a:cubicBezTo>
                          <a:pt x="651851" y="787400"/>
                          <a:pt x="636414" y="797856"/>
                          <a:pt x="626451" y="812800"/>
                        </a:cubicBezTo>
                        <a:cubicBezTo>
                          <a:pt x="602744" y="848360"/>
                          <a:pt x="616291" y="853440"/>
                          <a:pt x="626451" y="889000"/>
                        </a:cubicBezTo>
                        <a:cubicBezTo>
                          <a:pt x="646953" y="960758"/>
                          <a:pt x="625883" y="919898"/>
                          <a:pt x="664551" y="977900"/>
                        </a:cubicBezTo>
                        <a:cubicBezTo>
                          <a:pt x="660318" y="1109133"/>
                          <a:pt x="663392" y="1240807"/>
                          <a:pt x="651851" y="1371600"/>
                        </a:cubicBezTo>
                        <a:cubicBezTo>
                          <a:pt x="650509" y="1386804"/>
                          <a:pt x="639394" y="1401610"/>
                          <a:pt x="626451" y="1409700"/>
                        </a:cubicBezTo>
                        <a:cubicBezTo>
                          <a:pt x="603747" y="1423890"/>
                          <a:pt x="575651" y="1426633"/>
                          <a:pt x="550251" y="1435100"/>
                        </a:cubicBezTo>
                        <a:cubicBezTo>
                          <a:pt x="512066" y="1447828"/>
                          <a:pt x="506877" y="1445845"/>
                          <a:pt x="474051" y="1473200"/>
                        </a:cubicBezTo>
                        <a:cubicBezTo>
                          <a:pt x="443706" y="1498487"/>
                          <a:pt x="396044" y="1554822"/>
                          <a:pt x="385151" y="1587500"/>
                        </a:cubicBezTo>
                        <a:cubicBezTo>
                          <a:pt x="373028" y="1623869"/>
                          <a:pt x="373523" y="1641316"/>
                          <a:pt x="334351" y="1663700"/>
                        </a:cubicBezTo>
                        <a:cubicBezTo>
                          <a:pt x="319196" y="1672360"/>
                          <a:pt x="300484" y="1672167"/>
                          <a:pt x="283551" y="1676400"/>
                        </a:cubicBezTo>
                        <a:cubicBezTo>
                          <a:pt x="275084" y="1689100"/>
                          <a:pt x="270070" y="1704965"/>
                          <a:pt x="258151" y="1714500"/>
                        </a:cubicBezTo>
                        <a:cubicBezTo>
                          <a:pt x="247698" y="1722863"/>
                          <a:pt x="232025" y="1721213"/>
                          <a:pt x="220051" y="1727200"/>
                        </a:cubicBezTo>
                        <a:cubicBezTo>
                          <a:pt x="206399" y="1734026"/>
                          <a:pt x="193677" y="1742829"/>
                          <a:pt x="181951" y="1752600"/>
                        </a:cubicBezTo>
                        <a:cubicBezTo>
                          <a:pt x="157876" y="1772662"/>
                          <a:pt x="132722" y="1800257"/>
                          <a:pt x="118451" y="1828800"/>
                        </a:cubicBezTo>
                        <a:cubicBezTo>
                          <a:pt x="112464" y="1840774"/>
                          <a:pt x="109984" y="1854200"/>
                          <a:pt x="105751" y="1866900"/>
                        </a:cubicBezTo>
                        <a:cubicBezTo>
                          <a:pt x="109393" y="1903323"/>
                          <a:pt x="108266" y="1986231"/>
                          <a:pt x="131151" y="2032000"/>
                        </a:cubicBezTo>
                        <a:cubicBezTo>
                          <a:pt x="137977" y="2045652"/>
                          <a:pt x="148084" y="2057400"/>
                          <a:pt x="156551" y="2070100"/>
                        </a:cubicBezTo>
                        <a:cubicBezTo>
                          <a:pt x="145500" y="2202707"/>
                          <a:pt x="178790" y="2199734"/>
                          <a:pt x="105751" y="2260600"/>
                        </a:cubicBezTo>
                        <a:cubicBezTo>
                          <a:pt x="94025" y="2270371"/>
                          <a:pt x="80351" y="2277533"/>
                          <a:pt x="67651" y="2286000"/>
                        </a:cubicBezTo>
                        <a:cubicBezTo>
                          <a:pt x="0" y="2272470"/>
                          <a:pt x="4151" y="2294886"/>
                          <a:pt x="4151" y="2260600"/>
                        </a:cubicBezTo>
                        <a:lnTo>
                          <a:pt x="4151" y="12700"/>
                        </a:lnTo>
                        <a:lnTo>
                          <a:pt x="753451" y="0"/>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9" name="8 Forma libre"/>
                  <p:cNvSpPr/>
                  <p:nvPr/>
                </p:nvSpPr>
                <p:spPr>
                  <a:xfrm>
                    <a:off x="3226593" y="330655"/>
                    <a:ext cx="3130879" cy="850445"/>
                  </a:xfrm>
                  <a:custGeom>
                    <a:avLst/>
                    <a:gdLst>
                      <a:gd name="connsiteX0" fmla="*/ 456407 w 3130879"/>
                      <a:gd name="connsiteY0" fmla="*/ 50345 h 850445"/>
                      <a:gd name="connsiteX1" fmla="*/ 380207 w 3130879"/>
                      <a:gd name="connsiteY1" fmla="*/ 101145 h 850445"/>
                      <a:gd name="connsiteX2" fmla="*/ 354807 w 3130879"/>
                      <a:gd name="connsiteY2" fmla="*/ 139245 h 850445"/>
                      <a:gd name="connsiteX3" fmla="*/ 304007 w 3130879"/>
                      <a:gd name="connsiteY3" fmla="*/ 151945 h 850445"/>
                      <a:gd name="connsiteX4" fmla="*/ 265907 w 3130879"/>
                      <a:gd name="connsiteY4" fmla="*/ 190045 h 850445"/>
                      <a:gd name="connsiteX5" fmla="*/ 227807 w 3130879"/>
                      <a:gd name="connsiteY5" fmla="*/ 215445 h 850445"/>
                      <a:gd name="connsiteX6" fmla="*/ 202407 w 3130879"/>
                      <a:gd name="connsiteY6" fmla="*/ 253545 h 850445"/>
                      <a:gd name="connsiteX7" fmla="*/ 75407 w 3130879"/>
                      <a:gd name="connsiteY7" fmla="*/ 304345 h 850445"/>
                      <a:gd name="connsiteX8" fmla="*/ 24607 w 3130879"/>
                      <a:gd name="connsiteY8" fmla="*/ 329745 h 850445"/>
                      <a:gd name="connsiteX9" fmla="*/ 24607 w 3130879"/>
                      <a:gd name="connsiteY9" fmla="*/ 482145 h 850445"/>
                      <a:gd name="connsiteX10" fmla="*/ 75407 w 3130879"/>
                      <a:gd name="connsiteY10" fmla="*/ 621845 h 850445"/>
                      <a:gd name="connsiteX11" fmla="*/ 126207 w 3130879"/>
                      <a:gd name="connsiteY11" fmla="*/ 634545 h 850445"/>
                      <a:gd name="connsiteX12" fmla="*/ 202407 w 3130879"/>
                      <a:gd name="connsiteY12" fmla="*/ 621845 h 850445"/>
                      <a:gd name="connsiteX13" fmla="*/ 265907 w 3130879"/>
                      <a:gd name="connsiteY13" fmla="*/ 609145 h 850445"/>
                      <a:gd name="connsiteX14" fmla="*/ 621507 w 3130879"/>
                      <a:gd name="connsiteY14" fmla="*/ 621845 h 850445"/>
                      <a:gd name="connsiteX15" fmla="*/ 659607 w 3130879"/>
                      <a:gd name="connsiteY15" fmla="*/ 647245 h 850445"/>
                      <a:gd name="connsiteX16" fmla="*/ 710407 w 3130879"/>
                      <a:gd name="connsiteY16" fmla="*/ 723445 h 850445"/>
                      <a:gd name="connsiteX17" fmla="*/ 799307 w 3130879"/>
                      <a:gd name="connsiteY17" fmla="*/ 748845 h 850445"/>
                      <a:gd name="connsiteX18" fmla="*/ 862807 w 3130879"/>
                      <a:gd name="connsiteY18" fmla="*/ 825045 h 850445"/>
                      <a:gd name="connsiteX19" fmla="*/ 939007 w 3130879"/>
                      <a:gd name="connsiteY19" fmla="*/ 850445 h 850445"/>
                      <a:gd name="connsiteX20" fmla="*/ 977107 w 3130879"/>
                      <a:gd name="connsiteY20" fmla="*/ 837745 h 850445"/>
                      <a:gd name="connsiteX21" fmla="*/ 1053307 w 3130879"/>
                      <a:gd name="connsiteY21" fmla="*/ 774245 h 850445"/>
                      <a:gd name="connsiteX22" fmla="*/ 1066007 w 3130879"/>
                      <a:gd name="connsiteY22" fmla="*/ 736145 h 850445"/>
                      <a:gd name="connsiteX23" fmla="*/ 1091407 w 3130879"/>
                      <a:gd name="connsiteY23" fmla="*/ 469445 h 850445"/>
                      <a:gd name="connsiteX24" fmla="*/ 1116807 w 3130879"/>
                      <a:gd name="connsiteY24" fmla="*/ 393245 h 850445"/>
                      <a:gd name="connsiteX25" fmla="*/ 1129507 w 3130879"/>
                      <a:gd name="connsiteY25" fmla="*/ 342445 h 850445"/>
                      <a:gd name="connsiteX26" fmla="*/ 1142207 w 3130879"/>
                      <a:gd name="connsiteY26" fmla="*/ 304345 h 850445"/>
                      <a:gd name="connsiteX27" fmla="*/ 1154907 w 3130879"/>
                      <a:gd name="connsiteY27" fmla="*/ 228145 h 850445"/>
                      <a:gd name="connsiteX28" fmla="*/ 1193007 w 3130879"/>
                      <a:gd name="connsiteY28" fmla="*/ 215445 h 850445"/>
                      <a:gd name="connsiteX29" fmla="*/ 1269207 w 3130879"/>
                      <a:gd name="connsiteY29" fmla="*/ 164645 h 850445"/>
                      <a:gd name="connsiteX30" fmla="*/ 1574007 w 3130879"/>
                      <a:gd name="connsiteY30" fmla="*/ 101145 h 850445"/>
                      <a:gd name="connsiteX31" fmla="*/ 1612107 w 3130879"/>
                      <a:gd name="connsiteY31" fmla="*/ 151945 h 850445"/>
                      <a:gd name="connsiteX32" fmla="*/ 1650207 w 3130879"/>
                      <a:gd name="connsiteY32" fmla="*/ 177345 h 850445"/>
                      <a:gd name="connsiteX33" fmla="*/ 1701007 w 3130879"/>
                      <a:gd name="connsiteY33" fmla="*/ 266245 h 850445"/>
                      <a:gd name="connsiteX34" fmla="*/ 1739107 w 3130879"/>
                      <a:gd name="connsiteY34" fmla="*/ 304345 h 850445"/>
                      <a:gd name="connsiteX35" fmla="*/ 1764507 w 3130879"/>
                      <a:gd name="connsiteY35" fmla="*/ 380545 h 850445"/>
                      <a:gd name="connsiteX36" fmla="*/ 1777207 w 3130879"/>
                      <a:gd name="connsiteY36" fmla="*/ 418645 h 850445"/>
                      <a:gd name="connsiteX37" fmla="*/ 1789907 w 3130879"/>
                      <a:gd name="connsiteY37" fmla="*/ 469445 h 850445"/>
                      <a:gd name="connsiteX38" fmla="*/ 1866107 w 3130879"/>
                      <a:gd name="connsiteY38" fmla="*/ 494845 h 850445"/>
                      <a:gd name="connsiteX39" fmla="*/ 2107407 w 3130879"/>
                      <a:gd name="connsiteY39" fmla="*/ 507545 h 850445"/>
                      <a:gd name="connsiteX40" fmla="*/ 2170907 w 3130879"/>
                      <a:gd name="connsiteY40" fmla="*/ 558345 h 850445"/>
                      <a:gd name="connsiteX41" fmla="*/ 2310607 w 3130879"/>
                      <a:gd name="connsiteY41" fmla="*/ 596445 h 850445"/>
                      <a:gd name="connsiteX42" fmla="*/ 2907507 w 3130879"/>
                      <a:gd name="connsiteY42" fmla="*/ 583745 h 850445"/>
                      <a:gd name="connsiteX43" fmla="*/ 2945607 w 3130879"/>
                      <a:gd name="connsiteY43" fmla="*/ 571045 h 850445"/>
                      <a:gd name="connsiteX44" fmla="*/ 2983707 w 3130879"/>
                      <a:gd name="connsiteY44" fmla="*/ 545645 h 850445"/>
                      <a:gd name="connsiteX45" fmla="*/ 3072607 w 3130879"/>
                      <a:gd name="connsiteY45" fmla="*/ 456745 h 850445"/>
                      <a:gd name="connsiteX46" fmla="*/ 3098007 w 3130879"/>
                      <a:gd name="connsiteY46" fmla="*/ 329745 h 850445"/>
                      <a:gd name="connsiteX47" fmla="*/ 3110707 w 3130879"/>
                      <a:gd name="connsiteY47" fmla="*/ 215445 h 850445"/>
                      <a:gd name="connsiteX48" fmla="*/ 3123407 w 3130879"/>
                      <a:gd name="connsiteY48" fmla="*/ 37645 h 850445"/>
                      <a:gd name="connsiteX49" fmla="*/ 456407 w 3130879"/>
                      <a:gd name="connsiteY49" fmla="*/ 50345 h 850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3130879" h="850445">
                        <a:moveTo>
                          <a:pt x="456407" y="50345"/>
                        </a:moveTo>
                        <a:cubicBezTo>
                          <a:pt x="431007" y="67278"/>
                          <a:pt x="397140" y="75745"/>
                          <a:pt x="380207" y="101145"/>
                        </a:cubicBezTo>
                        <a:cubicBezTo>
                          <a:pt x="371740" y="113845"/>
                          <a:pt x="367507" y="130778"/>
                          <a:pt x="354807" y="139245"/>
                        </a:cubicBezTo>
                        <a:cubicBezTo>
                          <a:pt x="340284" y="148927"/>
                          <a:pt x="320940" y="147712"/>
                          <a:pt x="304007" y="151945"/>
                        </a:cubicBezTo>
                        <a:cubicBezTo>
                          <a:pt x="291307" y="164645"/>
                          <a:pt x="279705" y="178547"/>
                          <a:pt x="265907" y="190045"/>
                        </a:cubicBezTo>
                        <a:cubicBezTo>
                          <a:pt x="254181" y="199816"/>
                          <a:pt x="238600" y="204652"/>
                          <a:pt x="227807" y="215445"/>
                        </a:cubicBezTo>
                        <a:cubicBezTo>
                          <a:pt x="217014" y="226238"/>
                          <a:pt x="214618" y="244387"/>
                          <a:pt x="202407" y="253545"/>
                        </a:cubicBezTo>
                        <a:cubicBezTo>
                          <a:pt x="129312" y="308366"/>
                          <a:pt x="142253" y="279278"/>
                          <a:pt x="75407" y="304345"/>
                        </a:cubicBezTo>
                        <a:cubicBezTo>
                          <a:pt x="57680" y="310992"/>
                          <a:pt x="41540" y="321278"/>
                          <a:pt x="24607" y="329745"/>
                        </a:cubicBezTo>
                        <a:cubicBezTo>
                          <a:pt x="0" y="403566"/>
                          <a:pt x="9812" y="356389"/>
                          <a:pt x="24607" y="482145"/>
                        </a:cubicBezTo>
                        <a:cubicBezTo>
                          <a:pt x="32201" y="546692"/>
                          <a:pt x="17033" y="588488"/>
                          <a:pt x="75407" y="621845"/>
                        </a:cubicBezTo>
                        <a:cubicBezTo>
                          <a:pt x="90562" y="630505"/>
                          <a:pt x="109274" y="630312"/>
                          <a:pt x="126207" y="634545"/>
                        </a:cubicBezTo>
                        <a:lnTo>
                          <a:pt x="202407" y="621845"/>
                        </a:lnTo>
                        <a:cubicBezTo>
                          <a:pt x="223645" y="617984"/>
                          <a:pt x="244321" y="609145"/>
                          <a:pt x="265907" y="609145"/>
                        </a:cubicBezTo>
                        <a:cubicBezTo>
                          <a:pt x="384516" y="609145"/>
                          <a:pt x="502974" y="617612"/>
                          <a:pt x="621507" y="621845"/>
                        </a:cubicBezTo>
                        <a:cubicBezTo>
                          <a:pt x="634207" y="630312"/>
                          <a:pt x="650072" y="635326"/>
                          <a:pt x="659607" y="647245"/>
                        </a:cubicBezTo>
                        <a:cubicBezTo>
                          <a:pt x="712866" y="713819"/>
                          <a:pt x="616045" y="660537"/>
                          <a:pt x="710407" y="723445"/>
                        </a:cubicBezTo>
                        <a:cubicBezTo>
                          <a:pt x="721339" y="730733"/>
                          <a:pt x="792533" y="747151"/>
                          <a:pt x="799307" y="748845"/>
                        </a:cubicBezTo>
                        <a:cubicBezTo>
                          <a:pt x="815116" y="772559"/>
                          <a:pt x="836923" y="810665"/>
                          <a:pt x="862807" y="825045"/>
                        </a:cubicBezTo>
                        <a:cubicBezTo>
                          <a:pt x="886212" y="838048"/>
                          <a:pt x="939007" y="850445"/>
                          <a:pt x="939007" y="850445"/>
                        </a:cubicBezTo>
                        <a:cubicBezTo>
                          <a:pt x="951707" y="846212"/>
                          <a:pt x="965133" y="843732"/>
                          <a:pt x="977107" y="837745"/>
                        </a:cubicBezTo>
                        <a:cubicBezTo>
                          <a:pt x="1012470" y="820064"/>
                          <a:pt x="1025220" y="802332"/>
                          <a:pt x="1053307" y="774245"/>
                        </a:cubicBezTo>
                        <a:cubicBezTo>
                          <a:pt x="1057540" y="761545"/>
                          <a:pt x="1063382" y="749272"/>
                          <a:pt x="1066007" y="736145"/>
                        </a:cubicBezTo>
                        <a:cubicBezTo>
                          <a:pt x="1094666" y="592850"/>
                          <a:pt x="1061576" y="668318"/>
                          <a:pt x="1091407" y="469445"/>
                        </a:cubicBezTo>
                        <a:cubicBezTo>
                          <a:pt x="1095379" y="442967"/>
                          <a:pt x="1110313" y="419220"/>
                          <a:pt x="1116807" y="393245"/>
                        </a:cubicBezTo>
                        <a:cubicBezTo>
                          <a:pt x="1121040" y="376312"/>
                          <a:pt x="1124712" y="359228"/>
                          <a:pt x="1129507" y="342445"/>
                        </a:cubicBezTo>
                        <a:cubicBezTo>
                          <a:pt x="1133185" y="329573"/>
                          <a:pt x="1139303" y="317413"/>
                          <a:pt x="1142207" y="304345"/>
                        </a:cubicBezTo>
                        <a:cubicBezTo>
                          <a:pt x="1147793" y="279208"/>
                          <a:pt x="1142131" y="250503"/>
                          <a:pt x="1154907" y="228145"/>
                        </a:cubicBezTo>
                        <a:cubicBezTo>
                          <a:pt x="1161549" y="216522"/>
                          <a:pt x="1181305" y="221946"/>
                          <a:pt x="1193007" y="215445"/>
                        </a:cubicBezTo>
                        <a:cubicBezTo>
                          <a:pt x="1219692" y="200620"/>
                          <a:pt x="1269207" y="164645"/>
                          <a:pt x="1269207" y="164645"/>
                        </a:cubicBezTo>
                        <a:cubicBezTo>
                          <a:pt x="1324089" y="0"/>
                          <a:pt x="1267861" y="87229"/>
                          <a:pt x="1574007" y="101145"/>
                        </a:cubicBezTo>
                        <a:cubicBezTo>
                          <a:pt x="1586707" y="118078"/>
                          <a:pt x="1597140" y="136978"/>
                          <a:pt x="1612107" y="151945"/>
                        </a:cubicBezTo>
                        <a:cubicBezTo>
                          <a:pt x="1622900" y="162738"/>
                          <a:pt x="1643381" y="163693"/>
                          <a:pt x="1650207" y="177345"/>
                        </a:cubicBezTo>
                        <a:cubicBezTo>
                          <a:pt x="1700870" y="278670"/>
                          <a:pt x="1619886" y="239205"/>
                          <a:pt x="1701007" y="266245"/>
                        </a:cubicBezTo>
                        <a:cubicBezTo>
                          <a:pt x="1713707" y="278945"/>
                          <a:pt x="1730385" y="288645"/>
                          <a:pt x="1739107" y="304345"/>
                        </a:cubicBezTo>
                        <a:cubicBezTo>
                          <a:pt x="1752110" y="327750"/>
                          <a:pt x="1756040" y="355145"/>
                          <a:pt x="1764507" y="380545"/>
                        </a:cubicBezTo>
                        <a:cubicBezTo>
                          <a:pt x="1768740" y="393245"/>
                          <a:pt x="1773960" y="405658"/>
                          <a:pt x="1777207" y="418645"/>
                        </a:cubicBezTo>
                        <a:cubicBezTo>
                          <a:pt x="1781440" y="435578"/>
                          <a:pt x="1776655" y="458086"/>
                          <a:pt x="1789907" y="469445"/>
                        </a:cubicBezTo>
                        <a:cubicBezTo>
                          <a:pt x="1810235" y="486869"/>
                          <a:pt x="1839370" y="493438"/>
                          <a:pt x="1866107" y="494845"/>
                        </a:cubicBezTo>
                        <a:lnTo>
                          <a:pt x="2107407" y="507545"/>
                        </a:lnTo>
                        <a:cubicBezTo>
                          <a:pt x="2246358" y="553862"/>
                          <a:pt x="2039604" y="476281"/>
                          <a:pt x="2170907" y="558345"/>
                        </a:cubicBezTo>
                        <a:cubicBezTo>
                          <a:pt x="2201237" y="577301"/>
                          <a:pt x="2274344" y="589192"/>
                          <a:pt x="2310607" y="596445"/>
                        </a:cubicBezTo>
                        <a:lnTo>
                          <a:pt x="2907507" y="583745"/>
                        </a:lnTo>
                        <a:cubicBezTo>
                          <a:pt x="2920883" y="583210"/>
                          <a:pt x="2933633" y="577032"/>
                          <a:pt x="2945607" y="571045"/>
                        </a:cubicBezTo>
                        <a:cubicBezTo>
                          <a:pt x="2959259" y="564219"/>
                          <a:pt x="2971007" y="554112"/>
                          <a:pt x="2983707" y="545645"/>
                        </a:cubicBezTo>
                        <a:cubicBezTo>
                          <a:pt x="3041933" y="458306"/>
                          <a:pt x="3005547" y="479098"/>
                          <a:pt x="3072607" y="456745"/>
                        </a:cubicBezTo>
                        <a:cubicBezTo>
                          <a:pt x="3087029" y="399055"/>
                          <a:pt x="3089110" y="396471"/>
                          <a:pt x="3098007" y="329745"/>
                        </a:cubicBezTo>
                        <a:cubicBezTo>
                          <a:pt x="3103073" y="291747"/>
                          <a:pt x="3105286" y="253394"/>
                          <a:pt x="3110707" y="215445"/>
                        </a:cubicBezTo>
                        <a:cubicBezTo>
                          <a:pt x="3130879" y="74241"/>
                          <a:pt x="3123407" y="244740"/>
                          <a:pt x="3123407" y="37645"/>
                        </a:cubicBezTo>
                        <a:lnTo>
                          <a:pt x="456407" y="50345"/>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0" name="9 Forma libre"/>
                  <p:cNvSpPr/>
                  <p:nvPr/>
                </p:nvSpPr>
                <p:spPr>
                  <a:xfrm>
                    <a:off x="3226870" y="2220383"/>
                    <a:ext cx="421120" cy="321139"/>
                  </a:xfrm>
                  <a:custGeom>
                    <a:avLst/>
                    <a:gdLst>
                      <a:gd name="connsiteX0" fmla="*/ 164030 w 421120"/>
                      <a:gd name="connsiteY0" fmla="*/ 2117 h 321139"/>
                      <a:gd name="connsiteX1" fmla="*/ 125930 w 421120"/>
                      <a:gd name="connsiteY1" fmla="*/ 27517 h 321139"/>
                      <a:gd name="connsiteX2" fmla="*/ 87830 w 421120"/>
                      <a:gd name="connsiteY2" fmla="*/ 40217 h 321139"/>
                      <a:gd name="connsiteX3" fmla="*/ 11630 w 421120"/>
                      <a:gd name="connsiteY3" fmla="*/ 91017 h 321139"/>
                      <a:gd name="connsiteX4" fmla="*/ 49730 w 421120"/>
                      <a:gd name="connsiteY4" fmla="*/ 281517 h 321139"/>
                      <a:gd name="connsiteX5" fmla="*/ 100530 w 421120"/>
                      <a:gd name="connsiteY5" fmla="*/ 294217 h 321139"/>
                      <a:gd name="connsiteX6" fmla="*/ 227530 w 421120"/>
                      <a:gd name="connsiteY6" fmla="*/ 319617 h 321139"/>
                      <a:gd name="connsiteX7" fmla="*/ 392630 w 421120"/>
                      <a:gd name="connsiteY7" fmla="*/ 306917 h 321139"/>
                      <a:gd name="connsiteX8" fmla="*/ 418030 w 421120"/>
                      <a:gd name="connsiteY8" fmla="*/ 268817 h 321139"/>
                      <a:gd name="connsiteX9" fmla="*/ 405330 w 421120"/>
                      <a:gd name="connsiteY9" fmla="*/ 167217 h 321139"/>
                      <a:gd name="connsiteX10" fmla="*/ 367230 w 421120"/>
                      <a:gd name="connsiteY10" fmla="*/ 141817 h 321139"/>
                      <a:gd name="connsiteX11" fmla="*/ 252930 w 421120"/>
                      <a:gd name="connsiteY11" fmla="*/ 91017 h 321139"/>
                      <a:gd name="connsiteX12" fmla="*/ 240230 w 421120"/>
                      <a:gd name="connsiteY12" fmla="*/ 52917 h 321139"/>
                      <a:gd name="connsiteX13" fmla="*/ 164030 w 421120"/>
                      <a:gd name="connsiteY13" fmla="*/ 14817 h 321139"/>
                      <a:gd name="connsiteX14" fmla="*/ 164030 w 421120"/>
                      <a:gd name="connsiteY14" fmla="*/ 2117 h 3211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21120" h="321139">
                        <a:moveTo>
                          <a:pt x="164030" y="2117"/>
                        </a:moveTo>
                        <a:cubicBezTo>
                          <a:pt x="157680" y="4234"/>
                          <a:pt x="139582" y="20691"/>
                          <a:pt x="125930" y="27517"/>
                        </a:cubicBezTo>
                        <a:cubicBezTo>
                          <a:pt x="113956" y="33504"/>
                          <a:pt x="99532" y="33716"/>
                          <a:pt x="87830" y="40217"/>
                        </a:cubicBezTo>
                        <a:cubicBezTo>
                          <a:pt x="61145" y="55042"/>
                          <a:pt x="11630" y="91017"/>
                          <a:pt x="11630" y="91017"/>
                        </a:cubicBezTo>
                        <a:cubicBezTo>
                          <a:pt x="12416" y="100453"/>
                          <a:pt x="0" y="248364"/>
                          <a:pt x="49730" y="281517"/>
                        </a:cubicBezTo>
                        <a:cubicBezTo>
                          <a:pt x="64253" y="291199"/>
                          <a:pt x="83463" y="290560"/>
                          <a:pt x="100530" y="294217"/>
                        </a:cubicBezTo>
                        <a:cubicBezTo>
                          <a:pt x="142743" y="303263"/>
                          <a:pt x="227530" y="319617"/>
                          <a:pt x="227530" y="319617"/>
                        </a:cubicBezTo>
                        <a:cubicBezTo>
                          <a:pt x="282563" y="315384"/>
                          <a:pt x="339298" y="321139"/>
                          <a:pt x="392630" y="306917"/>
                        </a:cubicBezTo>
                        <a:cubicBezTo>
                          <a:pt x="407378" y="302984"/>
                          <a:pt x="416648" y="284018"/>
                          <a:pt x="418030" y="268817"/>
                        </a:cubicBezTo>
                        <a:cubicBezTo>
                          <a:pt x="421120" y="234827"/>
                          <a:pt x="418006" y="198906"/>
                          <a:pt x="405330" y="167217"/>
                        </a:cubicBezTo>
                        <a:cubicBezTo>
                          <a:pt x="399661" y="153045"/>
                          <a:pt x="381178" y="148016"/>
                          <a:pt x="367230" y="141817"/>
                        </a:cubicBezTo>
                        <a:cubicBezTo>
                          <a:pt x="231210" y="81364"/>
                          <a:pt x="339155" y="148500"/>
                          <a:pt x="252930" y="91017"/>
                        </a:cubicBezTo>
                        <a:cubicBezTo>
                          <a:pt x="248697" y="78317"/>
                          <a:pt x="248593" y="63370"/>
                          <a:pt x="240230" y="52917"/>
                        </a:cubicBezTo>
                        <a:cubicBezTo>
                          <a:pt x="224710" y="33517"/>
                          <a:pt x="187037" y="20569"/>
                          <a:pt x="164030" y="14817"/>
                        </a:cubicBezTo>
                        <a:cubicBezTo>
                          <a:pt x="159923" y="13790"/>
                          <a:pt x="170380" y="0"/>
                          <a:pt x="164030" y="2117"/>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1" name="10 Forma libre"/>
                  <p:cNvSpPr/>
                  <p:nvPr/>
                </p:nvSpPr>
                <p:spPr>
                  <a:xfrm>
                    <a:off x="2651736" y="2413000"/>
                    <a:ext cx="252790" cy="177800"/>
                  </a:xfrm>
                  <a:custGeom>
                    <a:avLst/>
                    <a:gdLst>
                      <a:gd name="connsiteX0" fmla="*/ 142264 w 252790"/>
                      <a:gd name="connsiteY0" fmla="*/ 0 h 177800"/>
                      <a:gd name="connsiteX1" fmla="*/ 104164 w 252790"/>
                      <a:gd name="connsiteY1" fmla="*/ 25400 h 177800"/>
                      <a:gd name="connsiteX2" fmla="*/ 15264 w 252790"/>
                      <a:gd name="connsiteY2" fmla="*/ 38100 h 177800"/>
                      <a:gd name="connsiteX3" fmla="*/ 27964 w 252790"/>
                      <a:gd name="connsiteY3" fmla="*/ 101600 h 177800"/>
                      <a:gd name="connsiteX4" fmla="*/ 142264 w 252790"/>
                      <a:gd name="connsiteY4" fmla="*/ 165100 h 177800"/>
                      <a:gd name="connsiteX5" fmla="*/ 180364 w 252790"/>
                      <a:gd name="connsiteY5" fmla="*/ 177800 h 177800"/>
                      <a:gd name="connsiteX6" fmla="*/ 205764 w 252790"/>
                      <a:gd name="connsiteY6" fmla="*/ 38100 h 177800"/>
                      <a:gd name="connsiteX7" fmla="*/ 167664 w 252790"/>
                      <a:gd name="connsiteY7" fmla="*/ 25400 h 177800"/>
                      <a:gd name="connsiteX8" fmla="*/ 142264 w 252790"/>
                      <a:gd name="connsiteY8" fmla="*/ 0 h 17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2790" h="177800">
                        <a:moveTo>
                          <a:pt x="142264" y="0"/>
                        </a:moveTo>
                        <a:cubicBezTo>
                          <a:pt x="131681" y="0"/>
                          <a:pt x="118784" y="21014"/>
                          <a:pt x="104164" y="25400"/>
                        </a:cubicBezTo>
                        <a:cubicBezTo>
                          <a:pt x="75492" y="34002"/>
                          <a:pt x="36431" y="16933"/>
                          <a:pt x="15264" y="38100"/>
                        </a:cubicBezTo>
                        <a:cubicBezTo>
                          <a:pt x="0" y="53364"/>
                          <a:pt x="18311" y="82293"/>
                          <a:pt x="27964" y="101600"/>
                        </a:cubicBezTo>
                        <a:cubicBezTo>
                          <a:pt x="50777" y="147226"/>
                          <a:pt x="100036" y="151024"/>
                          <a:pt x="142264" y="165100"/>
                        </a:cubicBezTo>
                        <a:lnTo>
                          <a:pt x="180364" y="177800"/>
                        </a:lnTo>
                        <a:cubicBezTo>
                          <a:pt x="248443" y="155107"/>
                          <a:pt x="252790" y="167422"/>
                          <a:pt x="205764" y="38100"/>
                        </a:cubicBezTo>
                        <a:cubicBezTo>
                          <a:pt x="201189" y="25519"/>
                          <a:pt x="179638" y="31387"/>
                          <a:pt x="167664" y="25400"/>
                        </a:cubicBezTo>
                        <a:cubicBezTo>
                          <a:pt x="154012" y="18574"/>
                          <a:pt x="152847" y="0"/>
                          <a:pt x="142264" y="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2" name="11 Forma libre"/>
                  <p:cNvSpPr/>
                  <p:nvPr/>
                </p:nvSpPr>
                <p:spPr>
                  <a:xfrm>
                    <a:off x="3022600" y="4218196"/>
                    <a:ext cx="635000" cy="587468"/>
                  </a:xfrm>
                  <a:custGeom>
                    <a:avLst/>
                    <a:gdLst>
                      <a:gd name="connsiteX0" fmla="*/ 152400 w 635000"/>
                      <a:gd name="connsiteY0" fmla="*/ 36304 h 587468"/>
                      <a:gd name="connsiteX1" fmla="*/ 254000 w 635000"/>
                      <a:gd name="connsiteY1" fmla="*/ 125204 h 587468"/>
                      <a:gd name="connsiteX2" fmla="*/ 419100 w 635000"/>
                      <a:gd name="connsiteY2" fmla="*/ 112504 h 587468"/>
                      <a:gd name="connsiteX3" fmla="*/ 457200 w 635000"/>
                      <a:gd name="connsiteY3" fmla="*/ 99804 h 587468"/>
                      <a:gd name="connsiteX4" fmla="*/ 558800 w 635000"/>
                      <a:gd name="connsiteY4" fmla="*/ 112504 h 587468"/>
                      <a:gd name="connsiteX5" fmla="*/ 571500 w 635000"/>
                      <a:gd name="connsiteY5" fmla="*/ 214104 h 587468"/>
                      <a:gd name="connsiteX6" fmla="*/ 609600 w 635000"/>
                      <a:gd name="connsiteY6" fmla="*/ 239504 h 587468"/>
                      <a:gd name="connsiteX7" fmla="*/ 635000 w 635000"/>
                      <a:gd name="connsiteY7" fmla="*/ 290304 h 587468"/>
                      <a:gd name="connsiteX8" fmla="*/ 622300 w 635000"/>
                      <a:gd name="connsiteY8" fmla="*/ 379204 h 587468"/>
                      <a:gd name="connsiteX9" fmla="*/ 609600 w 635000"/>
                      <a:gd name="connsiteY9" fmla="*/ 417304 h 587468"/>
                      <a:gd name="connsiteX10" fmla="*/ 533400 w 635000"/>
                      <a:gd name="connsiteY10" fmla="*/ 468104 h 587468"/>
                      <a:gd name="connsiteX11" fmla="*/ 508000 w 635000"/>
                      <a:gd name="connsiteY11" fmla="*/ 506204 h 587468"/>
                      <a:gd name="connsiteX12" fmla="*/ 355600 w 635000"/>
                      <a:gd name="connsiteY12" fmla="*/ 531604 h 587468"/>
                      <a:gd name="connsiteX13" fmla="*/ 228600 w 635000"/>
                      <a:gd name="connsiteY13" fmla="*/ 468104 h 587468"/>
                      <a:gd name="connsiteX14" fmla="*/ 228600 w 635000"/>
                      <a:gd name="connsiteY14" fmla="*/ 468104 h 587468"/>
                      <a:gd name="connsiteX15" fmla="*/ 152400 w 635000"/>
                      <a:gd name="connsiteY15" fmla="*/ 442704 h 587468"/>
                      <a:gd name="connsiteX16" fmla="*/ 101600 w 635000"/>
                      <a:gd name="connsiteY16" fmla="*/ 366504 h 587468"/>
                      <a:gd name="connsiteX17" fmla="*/ 63500 w 635000"/>
                      <a:gd name="connsiteY17" fmla="*/ 328404 h 587468"/>
                      <a:gd name="connsiteX18" fmla="*/ 0 w 635000"/>
                      <a:gd name="connsiteY18" fmla="*/ 239504 h 587468"/>
                      <a:gd name="connsiteX19" fmla="*/ 38100 w 635000"/>
                      <a:gd name="connsiteY19" fmla="*/ 163304 h 587468"/>
                      <a:gd name="connsiteX20" fmla="*/ 76200 w 635000"/>
                      <a:gd name="connsiteY20" fmla="*/ 137904 h 587468"/>
                      <a:gd name="connsiteX21" fmla="*/ 76200 w 635000"/>
                      <a:gd name="connsiteY21" fmla="*/ 10904 h 587468"/>
                      <a:gd name="connsiteX22" fmla="*/ 127000 w 635000"/>
                      <a:gd name="connsiteY22" fmla="*/ 23604 h 587468"/>
                      <a:gd name="connsiteX23" fmla="*/ 152400 w 635000"/>
                      <a:gd name="connsiteY23" fmla="*/ 36304 h 587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635000" h="587468">
                        <a:moveTo>
                          <a:pt x="152400" y="36304"/>
                        </a:moveTo>
                        <a:cubicBezTo>
                          <a:pt x="173567" y="53237"/>
                          <a:pt x="211667" y="61704"/>
                          <a:pt x="254000" y="125204"/>
                        </a:cubicBezTo>
                        <a:cubicBezTo>
                          <a:pt x="309033" y="120971"/>
                          <a:pt x="364330" y="119350"/>
                          <a:pt x="419100" y="112504"/>
                        </a:cubicBezTo>
                        <a:cubicBezTo>
                          <a:pt x="432384" y="110844"/>
                          <a:pt x="443813" y="99804"/>
                          <a:pt x="457200" y="99804"/>
                        </a:cubicBezTo>
                        <a:cubicBezTo>
                          <a:pt x="491330" y="99804"/>
                          <a:pt x="524933" y="108271"/>
                          <a:pt x="558800" y="112504"/>
                        </a:cubicBezTo>
                        <a:cubicBezTo>
                          <a:pt x="563033" y="146371"/>
                          <a:pt x="558824" y="182415"/>
                          <a:pt x="571500" y="214104"/>
                        </a:cubicBezTo>
                        <a:cubicBezTo>
                          <a:pt x="577169" y="228276"/>
                          <a:pt x="599829" y="227778"/>
                          <a:pt x="609600" y="239504"/>
                        </a:cubicBezTo>
                        <a:cubicBezTo>
                          <a:pt x="621720" y="254048"/>
                          <a:pt x="626533" y="273371"/>
                          <a:pt x="635000" y="290304"/>
                        </a:cubicBezTo>
                        <a:cubicBezTo>
                          <a:pt x="630767" y="319937"/>
                          <a:pt x="628171" y="349851"/>
                          <a:pt x="622300" y="379204"/>
                        </a:cubicBezTo>
                        <a:cubicBezTo>
                          <a:pt x="619675" y="392331"/>
                          <a:pt x="619066" y="407838"/>
                          <a:pt x="609600" y="417304"/>
                        </a:cubicBezTo>
                        <a:cubicBezTo>
                          <a:pt x="588014" y="438890"/>
                          <a:pt x="533400" y="468104"/>
                          <a:pt x="533400" y="468104"/>
                        </a:cubicBezTo>
                        <a:cubicBezTo>
                          <a:pt x="524933" y="480804"/>
                          <a:pt x="514826" y="492552"/>
                          <a:pt x="508000" y="506204"/>
                        </a:cubicBezTo>
                        <a:cubicBezTo>
                          <a:pt x="467368" y="587468"/>
                          <a:pt x="554548" y="549690"/>
                          <a:pt x="355600" y="531604"/>
                        </a:cubicBezTo>
                        <a:cubicBezTo>
                          <a:pt x="275184" y="511500"/>
                          <a:pt x="319323" y="528586"/>
                          <a:pt x="228600" y="468104"/>
                        </a:cubicBezTo>
                        <a:lnTo>
                          <a:pt x="228600" y="468104"/>
                        </a:lnTo>
                        <a:lnTo>
                          <a:pt x="152400" y="442704"/>
                        </a:lnTo>
                        <a:cubicBezTo>
                          <a:pt x="135467" y="417304"/>
                          <a:pt x="123186" y="388090"/>
                          <a:pt x="101600" y="366504"/>
                        </a:cubicBezTo>
                        <a:cubicBezTo>
                          <a:pt x="88900" y="353804"/>
                          <a:pt x="75189" y="342041"/>
                          <a:pt x="63500" y="328404"/>
                        </a:cubicBezTo>
                        <a:cubicBezTo>
                          <a:pt x="39871" y="300837"/>
                          <a:pt x="20102" y="269657"/>
                          <a:pt x="0" y="239504"/>
                        </a:cubicBezTo>
                        <a:cubicBezTo>
                          <a:pt x="10329" y="208516"/>
                          <a:pt x="13481" y="187923"/>
                          <a:pt x="38100" y="163304"/>
                        </a:cubicBezTo>
                        <a:cubicBezTo>
                          <a:pt x="48893" y="152511"/>
                          <a:pt x="63500" y="146371"/>
                          <a:pt x="76200" y="137904"/>
                        </a:cubicBezTo>
                        <a:cubicBezTo>
                          <a:pt x="71529" y="114548"/>
                          <a:pt x="47005" y="34260"/>
                          <a:pt x="76200" y="10904"/>
                        </a:cubicBezTo>
                        <a:cubicBezTo>
                          <a:pt x="89830" y="0"/>
                          <a:pt x="109884" y="20181"/>
                          <a:pt x="127000" y="23604"/>
                        </a:cubicBezTo>
                        <a:cubicBezTo>
                          <a:pt x="131151" y="24434"/>
                          <a:pt x="131233" y="19371"/>
                          <a:pt x="152400" y="36304"/>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54465" name="27 Grupo"/>
                <p:cNvGrpSpPr>
                  <a:grpSpLocks/>
                </p:cNvGrpSpPr>
                <p:nvPr/>
              </p:nvGrpSpPr>
              <p:grpSpPr bwMode="auto">
                <a:xfrm>
                  <a:off x="1435100" y="368300"/>
                  <a:ext cx="2857500" cy="6159500"/>
                  <a:chOff x="1435100" y="368300"/>
                  <a:chExt cx="2857500" cy="6159500"/>
                </a:xfrm>
              </p:grpSpPr>
              <p:sp>
                <p:nvSpPr>
                  <p:cNvPr id="15" name="14 Forma libre"/>
                  <p:cNvSpPr/>
                  <p:nvPr/>
                </p:nvSpPr>
                <p:spPr>
                  <a:xfrm>
                    <a:off x="2870200" y="368300"/>
                    <a:ext cx="1397000" cy="6159500"/>
                  </a:xfrm>
                  <a:custGeom>
                    <a:avLst/>
                    <a:gdLst>
                      <a:gd name="connsiteX0" fmla="*/ 152400 w 1397000"/>
                      <a:gd name="connsiteY0" fmla="*/ 0 h 6159500"/>
                      <a:gd name="connsiteX1" fmla="*/ 63500 w 1397000"/>
                      <a:gd name="connsiteY1" fmla="*/ 190500 h 6159500"/>
                      <a:gd name="connsiteX2" fmla="*/ 0 w 1397000"/>
                      <a:gd name="connsiteY2" fmla="*/ 558800 h 6159500"/>
                      <a:gd name="connsiteX3" fmla="*/ 12700 w 1397000"/>
                      <a:gd name="connsiteY3" fmla="*/ 584200 h 6159500"/>
                      <a:gd name="connsiteX4" fmla="*/ 63500 w 1397000"/>
                      <a:gd name="connsiteY4" fmla="*/ 825500 h 6159500"/>
                      <a:gd name="connsiteX5" fmla="*/ 25400 w 1397000"/>
                      <a:gd name="connsiteY5" fmla="*/ 1193800 h 6159500"/>
                      <a:gd name="connsiteX6" fmla="*/ 25400 w 1397000"/>
                      <a:gd name="connsiteY6" fmla="*/ 2057400 h 6159500"/>
                      <a:gd name="connsiteX7" fmla="*/ 38100 w 1397000"/>
                      <a:gd name="connsiteY7" fmla="*/ 2298700 h 6159500"/>
                      <a:gd name="connsiteX8" fmla="*/ 127000 w 1397000"/>
                      <a:gd name="connsiteY8" fmla="*/ 2959100 h 6159500"/>
                      <a:gd name="connsiteX9" fmla="*/ 1397000 w 1397000"/>
                      <a:gd name="connsiteY9" fmla="*/ 4838700 h 6159500"/>
                      <a:gd name="connsiteX10" fmla="*/ 1397000 w 1397000"/>
                      <a:gd name="connsiteY10" fmla="*/ 4927600 h 6159500"/>
                      <a:gd name="connsiteX11" fmla="*/ 1231900 w 1397000"/>
                      <a:gd name="connsiteY11" fmla="*/ 5130800 h 6159500"/>
                      <a:gd name="connsiteX12" fmla="*/ 622300 w 1397000"/>
                      <a:gd name="connsiteY12" fmla="*/ 5626100 h 6159500"/>
                      <a:gd name="connsiteX13" fmla="*/ 444500 w 1397000"/>
                      <a:gd name="connsiteY13" fmla="*/ 5905500 h 6159500"/>
                      <a:gd name="connsiteX14" fmla="*/ 254000 w 1397000"/>
                      <a:gd name="connsiteY14" fmla="*/ 6159500 h 6159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397000" h="6159500">
                        <a:moveTo>
                          <a:pt x="152400" y="0"/>
                        </a:moveTo>
                        <a:lnTo>
                          <a:pt x="63500" y="190500"/>
                        </a:lnTo>
                        <a:lnTo>
                          <a:pt x="0" y="558800"/>
                        </a:lnTo>
                        <a:lnTo>
                          <a:pt x="12700" y="584200"/>
                        </a:lnTo>
                        <a:lnTo>
                          <a:pt x="63500" y="825500"/>
                        </a:lnTo>
                        <a:lnTo>
                          <a:pt x="25400" y="1193800"/>
                        </a:lnTo>
                        <a:lnTo>
                          <a:pt x="25400" y="2057400"/>
                        </a:lnTo>
                        <a:lnTo>
                          <a:pt x="38100" y="2298700"/>
                        </a:lnTo>
                        <a:lnTo>
                          <a:pt x="127000" y="2959100"/>
                        </a:lnTo>
                        <a:lnTo>
                          <a:pt x="1397000" y="4838700"/>
                        </a:lnTo>
                        <a:lnTo>
                          <a:pt x="1397000" y="4927600"/>
                        </a:lnTo>
                        <a:lnTo>
                          <a:pt x="1231900" y="5130800"/>
                        </a:lnTo>
                        <a:lnTo>
                          <a:pt x="622300" y="5626100"/>
                        </a:lnTo>
                        <a:lnTo>
                          <a:pt x="444500" y="5905500"/>
                        </a:lnTo>
                        <a:lnTo>
                          <a:pt x="254000" y="6159500"/>
                        </a:lnTo>
                      </a:path>
                    </a:pathLst>
                  </a:custGeom>
                  <a:ln w="28575">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16" name="15 Forma libre"/>
                  <p:cNvSpPr/>
                  <p:nvPr/>
                </p:nvSpPr>
                <p:spPr>
                  <a:xfrm>
                    <a:off x="1460500" y="952500"/>
                    <a:ext cx="1422400" cy="1917700"/>
                  </a:xfrm>
                  <a:custGeom>
                    <a:avLst/>
                    <a:gdLst>
                      <a:gd name="connsiteX0" fmla="*/ 1422400 w 1422400"/>
                      <a:gd name="connsiteY0" fmla="*/ 0 h 1917700"/>
                      <a:gd name="connsiteX1" fmla="*/ 1333500 w 1422400"/>
                      <a:gd name="connsiteY1" fmla="*/ 469900 h 1917700"/>
                      <a:gd name="connsiteX2" fmla="*/ 927100 w 1422400"/>
                      <a:gd name="connsiteY2" fmla="*/ 977900 h 1917700"/>
                      <a:gd name="connsiteX3" fmla="*/ 406400 w 1422400"/>
                      <a:gd name="connsiteY3" fmla="*/ 1358900 h 1917700"/>
                      <a:gd name="connsiteX4" fmla="*/ 215900 w 1422400"/>
                      <a:gd name="connsiteY4" fmla="*/ 1663700 h 1917700"/>
                      <a:gd name="connsiteX5" fmla="*/ 0 w 1422400"/>
                      <a:gd name="connsiteY5" fmla="*/ 1917700 h 1917700"/>
                      <a:gd name="connsiteX6" fmla="*/ 12700 w 1422400"/>
                      <a:gd name="connsiteY6" fmla="*/ 1917700 h 1917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2400" h="1917700">
                        <a:moveTo>
                          <a:pt x="1422400" y="0"/>
                        </a:moveTo>
                        <a:lnTo>
                          <a:pt x="1333500" y="469900"/>
                        </a:lnTo>
                        <a:lnTo>
                          <a:pt x="927100" y="977900"/>
                        </a:lnTo>
                        <a:lnTo>
                          <a:pt x="406400" y="1358900"/>
                        </a:lnTo>
                        <a:lnTo>
                          <a:pt x="215900" y="1663700"/>
                        </a:lnTo>
                        <a:lnTo>
                          <a:pt x="0" y="1917700"/>
                        </a:lnTo>
                        <a:lnTo>
                          <a:pt x="12700" y="1917700"/>
                        </a:lnTo>
                      </a:path>
                    </a:pathLst>
                  </a:custGeom>
                  <a:ln w="28575">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17" name="16 Forma libre"/>
                  <p:cNvSpPr/>
                  <p:nvPr/>
                </p:nvSpPr>
                <p:spPr>
                  <a:xfrm>
                    <a:off x="1435100" y="2870200"/>
                    <a:ext cx="2857500" cy="203200"/>
                  </a:xfrm>
                  <a:custGeom>
                    <a:avLst/>
                    <a:gdLst>
                      <a:gd name="connsiteX0" fmla="*/ 0 w 2857500"/>
                      <a:gd name="connsiteY0" fmla="*/ 165100 h 203200"/>
                      <a:gd name="connsiteX1" fmla="*/ 342900 w 2857500"/>
                      <a:gd name="connsiteY1" fmla="*/ 0 h 203200"/>
                      <a:gd name="connsiteX2" fmla="*/ 1460500 w 2857500"/>
                      <a:gd name="connsiteY2" fmla="*/ 114300 h 203200"/>
                      <a:gd name="connsiteX3" fmla="*/ 1549400 w 2857500"/>
                      <a:gd name="connsiteY3" fmla="*/ 76200 h 203200"/>
                      <a:gd name="connsiteX4" fmla="*/ 1778000 w 2857500"/>
                      <a:gd name="connsiteY4" fmla="*/ 76200 h 203200"/>
                      <a:gd name="connsiteX5" fmla="*/ 2057400 w 2857500"/>
                      <a:gd name="connsiteY5" fmla="*/ 12700 h 203200"/>
                      <a:gd name="connsiteX6" fmla="*/ 2184400 w 2857500"/>
                      <a:gd name="connsiteY6" fmla="*/ 38100 h 203200"/>
                      <a:gd name="connsiteX7" fmla="*/ 2324100 w 2857500"/>
                      <a:gd name="connsiteY7" fmla="*/ 88900 h 203200"/>
                      <a:gd name="connsiteX8" fmla="*/ 2374900 w 2857500"/>
                      <a:gd name="connsiteY8" fmla="*/ 127000 h 203200"/>
                      <a:gd name="connsiteX9" fmla="*/ 2438400 w 2857500"/>
                      <a:gd name="connsiteY9" fmla="*/ 152400 h 203200"/>
                      <a:gd name="connsiteX10" fmla="*/ 2514600 w 2857500"/>
                      <a:gd name="connsiteY10" fmla="*/ 177800 h 203200"/>
                      <a:gd name="connsiteX11" fmla="*/ 2514600 w 2857500"/>
                      <a:gd name="connsiteY11" fmla="*/ 177800 h 203200"/>
                      <a:gd name="connsiteX12" fmla="*/ 2705100 w 2857500"/>
                      <a:gd name="connsiteY12" fmla="*/ 203200 h 203200"/>
                      <a:gd name="connsiteX13" fmla="*/ 2806700 w 2857500"/>
                      <a:gd name="connsiteY13" fmla="*/ 203200 h 203200"/>
                      <a:gd name="connsiteX14" fmla="*/ 2857500 w 2857500"/>
                      <a:gd name="connsiteY14" fmla="*/ 203200 h 203200"/>
                      <a:gd name="connsiteX15" fmla="*/ 2857500 w 2857500"/>
                      <a:gd name="connsiteY15" fmla="*/ 203200 h 203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857500" h="203200">
                        <a:moveTo>
                          <a:pt x="0" y="165100"/>
                        </a:moveTo>
                        <a:lnTo>
                          <a:pt x="342900" y="0"/>
                        </a:lnTo>
                        <a:lnTo>
                          <a:pt x="1460500" y="114300"/>
                        </a:lnTo>
                        <a:cubicBezTo>
                          <a:pt x="1540486" y="74307"/>
                          <a:pt x="1508302" y="76200"/>
                          <a:pt x="1549400" y="76200"/>
                        </a:cubicBezTo>
                        <a:lnTo>
                          <a:pt x="1778000" y="76200"/>
                        </a:lnTo>
                        <a:lnTo>
                          <a:pt x="2057400" y="12700"/>
                        </a:lnTo>
                        <a:cubicBezTo>
                          <a:pt x="2175833" y="39018"/>
                          <a:pt x="2132671" y="38100"/>
                          <a:pt x="2184400" y="38100"/>
                        </a:cubicBezTo>
                        <a:cubicBezTo>
                          <a:pt x="2310389" y="66097"/>
                          <a:pt x="2271102" y="35902"/>
                          <a:pt x="2324100" y="88900"/>
                        </a:cubicBezTo>
                        <a:cubicBezTo>
                          <a:pt x="2371180" y="104593"/>
                          <a:pt x="2356213" y="89626"/>
                          <a:pt x="2374900" y="127000"/>
                        </a:cubicBezTo>
                        <a:cubicBezTo>
                          <a:pt x="2421980" y="142693"/>
                          <a:pt x="2401026" y="133713"/>
                          <a:pt x="2438400" y="152400"/>
                        </a:cubicBezTo>
                        <a:cubicBezTo>
                          <a:pt x="2496773" y="181586"/>
                          <a:pt x="2470268" y="177800"/>
                          <a:pt x="2514600" y="177800"/>
                        </a:cubicBezTo>
                        <a:lnTo>
                          <a:pt x="2514600" y="177800"/>
                        </a:lnTo>
                        <a:cubicBezTo>
                          <a:pt x="2689138" y="191226"/>
                          <a:pt x="2630331" y="165816"/>
                          <a:pt x="2705100" y="203200"/>
                        </a:cubicBezTo>
                        <a:lnTo>
                          <a:pt x="2806700" y="203200"/>
                        </a:lnTo>
                        <a:lnTo>
                          <a:pt x="2857500" y="203200"/>
                        </a:lnTo>
                        <a:lnTo>
                          <a:pt x="2857500" y="2032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18" name="17 Forma libre"/>
                  <p:cNvSpPr/>
                  <p:nvPr/>
                </p:nvSpPr>
                <p:spPr>
                  <a:xfrm>
                    <a:off x="1714500" y="2159000"/>
                    <a:ext cx="1168400" cy="279400"/>
                  </a:xfrm>
                  <a:custGeom>
                    <a:avLst/>
                    <a:gdLst>
                      <a:gd name="connsiteX0" fmla="*/ 0 w 1168400"/>
                      <a:gd name="connsiteY0" fmla="*/ 0 h 279400"/>
                      <a:gd name="connsiteX1" fmla="*/ 165100 w 1168400"/>
                      <a:gd name="connsiteY1" fmla="*/ 139700 h 279400"/>
                      <a:gd name="connsiteX2" fmla="*/ 1168400 w 1168400"/>
                      <a:gd name="connsiteY2" fmla="*/ 279400 h 279400"/>
                      <a:gd name="connsiteX3" fmla="*/ 1168400 w 1168400"/>
                      <a:gd name="connsiteY3" fmla="*/ 279400 h 279400"/>
                    </a:gdLst>
                    <a:ahLst/>
                    <a:cxnLst>
                      <a:cxn ang="0">
                        <a:pos x="connsiteX0" y="connsiteY0"/>
                      </a:cxn>
                      <a:cxn ang="0">
                        <a:pos x="connsiteX1" y="connsiteY1"/>
                      </a:cxn>
                      <a:cxn ang="0">
                        <a:pos x="connsiteX2" y="connsiteY2"/>
                      </a:cxn>
                      <a:cxn ang="0">
                        <a:pos x="connsiteX3" y="connsiteY3"/>
                      </a:cxn>
                    </a:cxnLst>
                    <a:rect l="l" t="t" r="r" b="b"/>
                    <a:pathLst>
                      <a:path w="1168400" h="279400">
                        <a:moveTo>
                          <a:pt x="0" y="0"/>
                        </a:moveTo>
                        <a:lnTo>
                          <a:pt x="165100" y="139700"/>
                        </a:lnTo>
                        <a:lnTo>
                          <a:pt x="1168400" y="279400"/>
                        </a:lnTo>
                        <a:lnTo>
                          <a:pt x="1168400" y="2794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19" name="18 Forma libre"/>
                  <p:cNvSpPr/>
                  <p:nvPr/>
                </p:nvSpPr>
                <p:spPr>
                  <a:xfrm>
                    <a:off x="2489200" y="381000"/>
                    <a:ext cx="406400" cy="419100"/>
                  </a:xfrm>
                  <a:custGeom>
                    <a:avLst/>
                    <a:gdLst>
                      <a:gd name="connsiteX0" fmla="*/ 0 w 406400"/>
                      <a:gd name="connsiteY0" fmla="*/ 0 h 419100"/>
                      <a:gd name="connsiteX1" fmla="*/ 279400 w 406400"/>
                      <a:gd name="connsiteY1" fmla="*/ 292100 h 419100"/>
                      <a:gd name="connsiteX2" fmla="*/ 393700 w 406400"/>
                      <a:gd name="connsiteY2" fmla="*/ 330200 h 419100"/>
                      <a:gd name="connsiteX3" fmla="*/ 406400 w 406400"/>
                      <a:gd name="connsiteY3" fmla="*/ 419100 h 419100"/>
                    </a:gdLst>
                    <a:ahLst/>
                    <a:cxnLst>
                      <a:cxn ang="0">
                        <a:pos x="connsiteX0" y="connsiteY0"/>
                      </a:cxn>
                      <a:cxn ang="0">
                        <a:pos x="connsiteX1" y="connsiteY1"/>
                      </a:cxn>
                      <a:cxn ang="0">
                        <a:pos x="connsiteX2" y="connsiteY2"/>
                      </a:cxn>
                      <a:cxn ang="0">
                        <a:pos x="connsiteX3" y="connsiteY3"/>
                      </a:cxn>
                    </a:cxnLst>
                    <a:rect l="l" t="t" r="r" b="b"/>
                    <a:pathLst>
                      <a:path w="406400" h="419100">
                        <a:moveTo>
                          <a:pt x="0" y="0"/>
                        </a:moveTo>
                        <a:lnTo>
                          <a:pt x="279400" y="292100"/>
                        </a:lnTo>
                        <a:lnTo>
                          <a:pt x="393700" y="330200"/>
                        </a:lnTo>
                        <a:lnTo>
                          <a:pt x="406400" y="4191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0" name="19 Forma libre"/>
                  <p:cNvSpPr/>
                  <p:nvPr/>
                </p:nvSpPr>
                <p:spPr>
                  <a:xfrm>
                    <a:off x="3251200" y="5537200"/>
                    <a:ext cx="76200" cy="660400"/>
                  </a:xfrm>
                  <a:custGeom>
                    <a:avLst/>
                    <a:gdLst>
                      <a:gd name="connsiteX0" fmla="*/ 76200 w 76200"/>
                      <a:gd name="connsiteY0" fmla="*/ 0 h 660400"/>
                      <a:gd name="connsiteX1" fmla="*/ 63500 w 76200"/>
                      <a:gd name="connsiteY1" fmla="*/ 342900 h 660400"/>
                      <a:gd name="connsiteX2" fmla="*/ 0 w 76200"/>
                      <a:gd name="connsiteY2" fmla="*/ 660400 h 660400"/>
                    </a:gdLst>
                    <a:ahLst/>
                    <a:cxnLst>
                      <a:cxn ang="0">
                        <a:pos x="connsiteX0" y="connsiteY0"/>
                      </a:cxn>
                      <a:cxn ang="0">
                        <a:pos x="connsiteX1" y="connsiteY1"/>
                      </a:cxn>
                      <a:cxn ang="0">
                        <a:pos x="connsiteX2" y="connsiteY2"/>
                      </a:cxn>
                    </a:cxnLst>
                    <a:rect l="l" t="t" r="r" b="b"/>
                    <a:pathLst>
                      <a:path w="76200" h="660400">
                        <a:moveTo>
                          <a:pt x="76200" y="0"/>
                        </a:moveTo>
                        <a:lnTo>
                          <a:pt x="63500" y="342900"/>
                        </a:lnTo>
                        <a:lnTo>
                          <a:pt x="0" y="6604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1" name="20 Forma libre"/>
                  <p:cNvSpPr/>
                  <p:nvPr/>
                </p:nvSpPr>
                <p:spPr>
                  <a:xfrm>
                    <a:off x="3314700" y="5473700"/>
                    <a:ext cx="673100" cy="88900"/>
                  </a:xfrm>
                  <a:custGeom>
                    <a:avLst/>
                    <a:gdLst>
                      <a:gd name="connsiteX0" fmla="*/ 673100 w 673100"/>
                      <a:gd name="connsiteY0" fmla="*/ 88900 h 88900"/>
                      <a:gd name="connsiteX1" fmla="*/ 609600 w 673100"/>
                      <a:gd name="connsiteY1" fmla="*/ 88900 h 88900"/>
                      <a:gd name="connsiteX2" fmla="*/ 508000 w 673100"/>
                      <a:gd name="connsiteY2" fmla="*/ 0 h 88900"/>
                      <a:gd name="connsiteX3" fmla="*/ 0 w 673100"/>
                      <a:gd name="connsiteY3" fmla="*/ 88900 h 88900"/>
                      <a:gd name="connsiteX4" fmla="*/ 0 w 673100"/>
                      <a:gd name="connsiteY4" fmla="*/ 63500 h 88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3100" h="88900">
                        <a:moveTo>
                          <a:pt x="673100" y="88900"/>
                        </a:moveTo>
                        <a:lnTo>
                          <a:pt x="609600" y="88900"/>
                        </a:lnTo>
                        <a:lnTo>
                          <a:pt x="508000" y="0"/>
                        </a:lnTo>
                        <a:lnTo>
                          <a:pt x="0" y="88900"/>
                        </a:lnTo>
                        <a:lnTo>
                          <a:pt x="0" y="635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2" name="21 Forma libre"/>
                  <p:cNvSpPr/>
                  <p:nvPr/>
                </p:nvSpPr>
                <p:spPr>
                  <a:xfrm>
                    <a:off x="2667000" y="3416300"/>
                    <a:ext cx="622300" cy="2628900"/>
                  </a:xfrm>
                  <a:custGeom>
                    <a:avLst/>
                    <a:gdLst>
                      <a:gd name="connsiteX0" fmla="*/ 368300 w 622300"/>
                      <a:gd name="connsiteY0" fmla="*/ 0 h 2628900"/>
                      <a:gd name="connsiteX1" fmla="*/ 469900 w 622300"/>
                      <a:gd name="connsiteY1" fmla="*/ 863600 h 2628900"/>
                      <a:gd name="connsiteX2" fmla="*/ 546100 w 622300"/>
                      <a:gd name="connsiteY2" fmla="*/ 1244600 h 2628900"/>
                      <a:gd name="connsiteX3" fmla="*/ 520700 w 622300"/>
                      <a:gd name="connsiteY3" fmla="*/ 1409700 h 2628900"/>
                      <a:gd name="connsiteX4" fmla="*/ 520700 w 622300"/>
                      <a:gd name="connsiteY4" fmla="*/ 1511300 h 2628900"/>
                      <a:gd name="connsiteX5" fmla="*/ 469900 w 622300"/>
                      <a:gd name="connsiteY5" fmla="*/ 1587500 h 2628900"/>
                      <a:gd name="connsiteX6" fmla="*/ 457200 w 622300"/>
                      <a:gd name="connsiteY6" fmla="*/ 1676400 h 2628900"/>
                      <a:gd name="connsiteX7" fmla="*/ 381000 w 622300"/>
                      <a:gd name="connsiteY7" fmla="*/ 1714500 h 2628900"/>
                      <a:gd name="connsiteX8" fmla="*/ 355600 w 622300"/>
                      <a:gd name="connsiteY8" fmla="*/ 1803400 h 2628900"/>
                      <a:gd name="connsiteX9" fmla="*/ 355600 w 622300"/>
                      <a:gd name="connsiteY9" fmla="*/ 1841500 h 2628900"/>
                      <a:gd name="connsiteX10" fmla="*/ 368300 w 622300"/>
                      <a:gd name="connsiteY10" fmla="*/ 1981200 h 2628900"/>
                      <a:gd name="connsiteX11" fmla="*/ 304800 w 622300"/>
                      <a:gd name="connsiteY11" fmla="*/ 2222500 h 2628900"/>
                      <a:gd name="connsiteX12" fmla="*/ 266700 w 622300"/>
                      <a:gd name="connsiteY12" fmla="*/ 2425700 h 2628900"/>
                      <a:gd name="connsiteX13" fmla="*/ 25400 w 622300"/>
                      <a:gd name="connsiteY13" fmla="*/ 2413000 h 2628900"/>
                      <a:gd name="connsiteX14" fmla="*/ 0 w 622300"/>
                      <a:gd name="connsiteY14" fmla="*/ 2501900 h 2628900"/>
                      <a:gd name="connsiteX15" fmla="*/ 622300 w 622300"/>
                      <a:gd name="connsiteY15" fmla="*/ 2628900 h 2628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22300" h="2628900">
                        <a:moveTo>
                          <a:pt x="368300" y="0"/>
                        </a:moveTo>
                        <a:lnTo>
                          <a:pt x="469900" y="863600"/>
                        </a:lnTo>
                        <a:lnTo>
                          <a:pt x="546100" y="1244600"/>
                        </a:lnTo>
                        <a:lnTo>
                          <a:pt x="520700" y="1409700"/>
                        </a:lnTo>
                        <a:lnTo>
                          <a:pt x="520700" y="1511300"/>
                        </a:lnTo>
                        <a:cubicBezTo>
                          <a:pt x="479520" y="1579934"/>
                          <a:pt x="500054" y="1557346"/>
                          <a:pt x="469900" y="1587500"/>
                        </a:cubicBezTo>
                        <a:cubicBezTo>
                          <a:pt x="456504" y="1667876"/>
                          <a:pt x="457200" y="1637950"/>
                          <a:pt x="457200" y="1676400"/>
                        </a:cubicBezTo>
                        <a:lnTo>
                          <a:pt x="381000" y="1714500"/>
                        </a:lnTo>
                        <a:cubicBezTo>
                          <a:pt x="349920" y="1776659"/>
                          <a:pt x="355600" y="1746368"/>
                          <a:pt x="355600" y="1803400"/>
                        </a:cubicBezTo>
                        <a:lnTo>
                          <a:pt x="355600" y="1841500"/>
                        </a:lnTo>
                        <a:lnTo>
                          <a:pt x="368300" y="1981200"/>
                        </a:lnTo>
                        <a:lnTo>
                          <a:pt x="304800" y="2222500"/>
                        </a:lnTo>
                        <a:lnTo>
                          <a:pt x="266700" y="2425700"/>
                        </a:lnTo>
                        <a:lnTo>
                          <a:pt x="25400" y="2413000"/>
                        </a:lnTo>
                        <a:lnTo>
                          <a:pt x="0" y="2501900"/>
                        </a:lnTo>
                        <a:lnTo>
                          <a:pt x="622300" y="26289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3" name="22 Forma libre"/>
                  <p:cNvSpPr/>
                  <p:nvPr/>
                </p:nvSpPr>
                <p:spPr>
                  <a:xfrm>
                    <a:off x="2566988" y="6019800"/>
                    <a:ext cx="590550" cy="61913"/>
                  </a:xfrm>
                  <a:custGeom>
                    <a:avLst/>
                    <a:gdLst>
                      <a:gd name="connsiteX0" fmla="*/ 0 w 590550"/>
                      <a:gd name="connsiteY0" fmla="*/ 0 h 61913"/>
                      <a:gd name="connsiteX1" fmla="*/ 590550 w 590550"/>
                      <a:gd name="connsiteY1" fmla="*/ 61913 h 61913"/>
                      <a:gd name="connsiteX2" fmla="*/ 590550 w 590550"/>
                      <a:gd name="connsiteY2" fmla="*/ 57150 h 61913"/>
                    </a:gdLst>
                    <a:ahLst/>
                    <a:cxnLst>
                      <a:cxn ang="0">
                        <a:pos x="connsiteX0" y="connsiteY0"/>
                      </a:cxn>
                      <a:cxn ang="0">
                        <a:pos x="connsiteX1" y="connsiteY1"/>
                      </a:cxn>
                      <a:cxn ang="0">
                        <a:pos x="connsiteX2" y="connsiteY2"/>
                      </a:cxn>
                    </a:cxnLst>
                    <a:rect l="l" t="t" r="r" b="b"/>
                    <a:pathLst>
                      <a:path w="590550" h="61913">
                        <a:moveTo>
                          <a:pt x="0" y="0"/>
                        </a:moveTo>
                        <a:lnTo>
                          <a:pt x="590550" y="61913"/>
                        </a:lnTo>
                        <a:lnTo>
                          <a:pt x="590550" y="5715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4" name="23 Forma libre"/>
                  <p:cNvSpPr/>
                  <p:nvPr/>
                </p:nvSpPr>
                <p:spPr>
                  <a:xfrm>
                    <a:off x="2466975" y="5843588"/>
                    <a:ext cx="204788" cy="57150"/>
                  </a:xfrm>
                  <a:custGeom>
                    <a:avLst/>
                    <a:gdLst>
                      <a:gd name="connsiteX0" fmla="*/ 0 w 204788"/>
                      <a:gd name="connsiteY0" fmla="*/ 0 h 57150"/>
                      <a:gd name="connsiteX1" fmla="*/ 33338 w 204788"/>
                      <a:gd name="connsiteY1" fmla="*/ 4762 h 57150"/>
                      <a:gd name="connsiteX2" fmla="*/ 90488 w 204788"/>
                      <a:gd name="connsiteY2" fmla="*/ 23812 h 57150"/>
                      <a:gd name="connsiteX3" fmla="*/ 161925 w 204788"/>
                      <a:gd name="connsiteY3" fmla="*/ 47625 h 57150"/>
                      <a:gd name="connsiteX4" fmla="*/ 176213 w 204788"/>
                      <a:gd name="connsiteY4" fmla="*/ 52387 h 57150"/>
                      <a:gd name="connsiteX5" fmla="*/ 204788 w 204788"/>
                      <a:gd name="connsiteY5" fmla="*/ 57150 h 57150"/>
                      <a:gd name="connsiteX6" fmla="*/ 204788 w 204788"/>
                      <a:gd name="connsiteY6" fmla="*/ 47625 h 57150"/>
                      <a:gd name="connsiteX7" fmla="*/ 195263 w 204788"/>
                      <a:gd name="connsiteY7" fmla="*/ 57150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4788" h="57150">
                        <a:moveTo>
                          <a:pt x="0" y="0"/>
                        </a:moveTo>
                        <a:cubicBezTo>
                          <a:pt x="11113" y="1587"/>
                          <a:pt x="22609" y="1461"/>
                          <a:pt x="33338" y="4762"/>
                        </a:cubicBezTo>
                        <a:cubicBezTo>
                          <a:pt x="121293" y="31825"/>
                          <a:pt x="5397" y="9632"/>
                          <a:pt x="90488" y="23812"/>
                        </a:cubicBezTo>
                        <a:cubicBezTo>
                          <a:pt x="149763" y="46041"/>
                          <a:pt x="106724" y="31065"/>
                          <a:pt x="161925" y="47625"/>
                        </a:cubicBezTo>
                        <a:cubicBezTo>
                          <a:pt x="166734" y="49068"/>
                          <a:pt x="171312" y="51298"/>
                          <a:pt x="176213" y="52387"/>
                        </a:cubicBezTo>
                        <a:cubicBezTo>
                          <a:pt x="185639" y="54482"/>
                          <a:pt x="204788" y="57150"/>
                          <a:pt x="204788" y="57150"/>
                        </a:cubicBezTo>
                        <a:lnTo>
                          <a:pt x="204788" y="47625"/>
                        </a:lnTo>
                        <a:lnTo>
                          <a:pt x="195263" y="5715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5" name="24 Forma libre"/>
                  <p:cNvSpPr/>
                  <p:nvPr/>
                </p:nvSpPr>
                <p:spPr>
                  <a:xfrm>
                    <a:off x="2547938" y="5876925"/>
                    <a:ext cx="709612" cy="300038"/>
                  </a:xfrm>
                  <a:custGeom>
                    <a:avLst/>
                    <a:gdLst>
                      <a:gd name="connsiteX0" fmla="*/ 47625 w 709612"/>
                      <a:gd name="connsiteY0" fmla="*/ 0 h 300038"/>
                      <a:gd name="connsiteX1" fmla="*/ 23812 w 709612"/>
                      <a:gd name="connsiteY1" fmla="*/ 161925 h 300038"/>
                      <a:gd name="connsiteX2" fmla="*/ 0 w 709612"/>
                      <a:gd name="connsiteY2" fmla="*/ 295275 h 300038"/>
                      <a:gd name="connsiteX3" fmla="*/ 285750 w 709612"/>
                      <a:gd name="connsiteY3" fmla="*/ 295275 h 300038"/>
                      <a:gd name="connsiteX4" fmla="*/ 457200 w 709612"/>
                      <a:gd name="connsiteY4" fmla="*/ 300038 h 300038"/>
                      <a:gd name="connsiteX5" fmla="*/ 709612 w 709612"/>
                      <a:gd name="connsiteY5" fmla="*/ 300038 h 300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09612" h="300038">
                        <a:moveTo>
                          <a:pt x="47625" y="0"/>
                        </a:moveTo>
                        <a:lnTo>
                          <a:pt x="23812" y="161925"/>
                        </a:lnTo>
                        <a:lnTo>
                          <a:pt x="0" y="295275"/>
                        </a:lnTo>
                        <a:lnTo>
                          <a:pt x="285750" y="295275"/>
                        </a:lnTo>
                        <a:lnTo>
                          <a:pt x="457200" y="300038"/>
                        </a:lnTo>
                        <a:lnTo>
                          <a:pt x="709612" y="300038"/>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6" name="25 Forma libre"/>
                  <p:cNvSpPr/>
                  <p:nvPr/>
                </p:nvSpPr>
                <p:spPr>
                  <a:xfrm>
                    <a:off x="2995613" y="5986463"/>
                    <a:ext cx="61912" cy="290512"/>
                  </a:xfrm>
                  <a:custGeom>
                    <a:avLst/>
                    <a:gdLst>
                      <a:gd name="connsiteX0" fmla="*/ 61912 w 61912"/>
                      <a:gd name="connsiteY0" fmla="*/ 0 h 290512"/>
                      <a:gd name="connsiteX1" fmla="*/ 38100 w 61912"/>
                      <a:gd name="connsiteY1" fmla="*/ 80962 h 290512"/>
                      <a:gd name="connsiteX2" fmla="*/ 0 w 61912"/>
                      <a:gd name="connsiteY2" fmla="*/ 180975 h 290512"/>
                      <a:gd name="connsiteX3" fmla="*/ 52387 w 61912"/>
                      <a:gd name="connsiteY3" fmla="*/ 290512 h 290512"/>
                    </a:gdLst>
                    <a:ahLst/>
                    <a:cxnLst>
                      <a:cxn ang="0">
                        <a:pos x="connsiteX0" y="connsiteY0"/>
                      </a:cxn>
                      <a:cxn ang="0">
                        <a:pos x="connsiteX1" y="connsiteY1"/>
                      </a:cxn>
                      <a:cxn ang="0">
                        <a:pos x="connsiteX2" y="connsiteY2"/>
                      </a:cxn>
                      <a:cxn ang="0">
                        <a:pos x="connsiteX3" y="connsiteY3"/>
                      </a:cxn>
                    </a:cxnLst>
                    <a:rect l="l" t="t" r="r" b="b"/>
                    <a:pathLst>
                      <a:path w="61912" h="290512">
                        <a:moveTo>
                          <a:pt x="61912" y="0"/>
                        </a:moveTo>
                        <a:lnTo>
                          <a:pt x="38100" y="80962"/>
                        </a:lnTo>
                        <a:lnTo>
                          <a:pt x="0" y="180975"/>
                        </a:lnTo>
                        <a:lnTo>
                          <a:pt x="52387" y="290512"/>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7" name="26 Forma libre"/>
                  <p:cNvSpPr/>
                  <p:nvPr/>
                </p:nvSpPr>
                <p:spPr>
                  <a:xfrm>
                    <a:off x="2300288" y="6053138"/>
                    <a:ext cx="561975" cy="433387"/>
                  </a:xfrm>
                  <a:custGeom>
                    <a:avLst/>
                    <a:gdLst>
                      <a:gd name="connsiteX0" fmla="*/ 561975 w 561975"/>
                      <a:gd name="connsiteY0" fmla="*/ 0 h 433387"/>
                      <a:gd name="connsiteX1" fmla="*/ 500062 w 561975"/>
                      <a:gd name="connsiteY1" fmla="*/ 242887 h 433387"/>
                      <a:gd name="connsiteX2" fmla="*/ 485775 w 561975"/>
                      <a:gd name="connsiteY2" fmla="*/ 300037 h 433387"/>
                      <a:gd name="connsiteX3" fmla="*/ 538162 w 561975"/>
                      <a:gd name="connsiteY3" fmla="*/ 385762 h 433387"/>
                      <a:gd name="connsiteX4" fmla="*/ 4762 w 561975"/>
                      <a:gd name="connsiteY4" fmla="*/ 357187 h 433387"/>
                      <a:gd name="connsiteX5" fmla="*/ 0 w 561975"/>
                      <a:gd name="connsiteY5" fmla="*/ 433387 h 4333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1975" h="433387">
                        <a:moveTo>
                          <a:pt x="561975" y="0"/>
                        </a:moveTo>
                        <a:lnTo>
                          <a:pt x="500062" y="242887"/>
                        </a:lnTo>
                        <a:lnTo>
                          <a:pt x="485775" y="300037"/>
                        </a:lnTo>
                        <a:lnTo>
                          <a:pt x="538162" y="385762"/>
                        </a:lnTo>
                        <a:lnTo>
                          <a:pt x="4762" y="357187"/>
                        </a:lnTo>
                        <a:lnTo>
                          <a:pt x="0" y="433387"/>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sp>
              <p:nvSpPr>
                <p:cNvPr id="29" name="28 Forma libre"/>
                <p:cNvSpPr/>
                <p:nvPr/>
              </p:nvSpPr>
              <p:spPr>
                <a:xfrm>
                  <a:off x="3119438" y="5838825"/>
                  <a:ext cx="538162" cy="661988"/>
                </a:xfrm>
                <a:custGeom>
                  <a:avLst/>
                  <a:gdLst>
                    <a:gd name="connsiteX0" fmla="*/ 376237 w 538162"/>
                    <a:gd name="connsiteY0" fmla="*/ 0 h 661988"/>
                    <a:gd name="connsiteX1" fmla="*/ 314325 w 538162"/>
                    <a:gd name="connsiteY1" fmla="*/ 80963 h 661988"/>
                    <a:gd name="connsiteX2" fmla="*/ 228600 w 538162"/>
                    <a:gd name="connsiteY2" fmla="*/ 23813 h 661988"/>
                    <a:gd name="connsiteX3" fmla="*/ 223837 w 538162"/>
                    <a:gd name="connsiteY3" fmla="*/ 276225 h 661988"/>
                    <a:gd name="connsiteX4" fmla="*/ 142875 w 538162"/>
                    <a:gd name="connsiteY4" fmla="*/ 280988 h 661988"/>
                    <a:gd name="connsiteX5" fmla="*/ 100012 w 538162"/>
                    <a:gd name="connsiteY5" fmla="*/ 347663 h 661988"/>
                    <a:gd name="connsiteX6" fmla="*/ 57150 w 538162"/>
                    <a:gd name="connsiteY6" fmla="*/ 361950 h 661988"/>
                    <a:gd name="connsiteX7" fmla="*/ 14287 w 538162"/>
                    <a:gd name="connsiteY7" fmla="*/ 452438 h 661988"/>
                    <a:gd name="connsiteX8" fmla="*/ 0 w 538162"/>
                    <a:gd name="connsiteY8" fmla="*/ 538163 h 661988"/>
                    <a:gd name="connsiteX9" fmla="*/ 4762 w 538162"/>
                    <a:gd name="connsiteY9" fmla="*/ 604838 h 661988"/>
                    <a:gd name="connsiteX10" fmla="*/ 85725 w 538162"/>
                    <a:gd name="connsiteY10" fmla="*/ 576263 h 661988"/>
                    <a:gd name="connsiteX11" fmla="*/ 171450 w 538162"/>
                    <a:gd name="connsiteY11" fmla="*/ 661988 h 661988"/>
                    <a:gd name="connsiteX12" fmla="*/ 247650 w 538162"/>
                    <a:gd name="connsiteY12" fmla="*/ 661988 h 661988"/>
                    <a:gd name="connsiteX13" fmla="*/ 528637 w 538162"/>
                    <a:gd name="connsiteY13" fmla="*/ 276225 h 661988"/>
                    <a:gd name="connsiteX14" fmla="*/ 538162 w 538162"/>
                    <a:gd name="connsiteY14" fmla="*/ 219075 h 661988"/>
                    <a:gd name="connsiteX15" fmla="*/ 457200 w 538162"/>
                    <a:gd name="connsiteY15" fmla="*/ 214313 h 661988"/>
                    <a:gd name="connsiteX16" fmla="*/ 400050 w 538162"/>
                    <a:gd name="connsiteY16" fmla="*/ 285750 h 661988"/>
                    <a:gd name="connsiteX17" fmla="*/ 366712 w 538162"/>
                    <a:gd name="connsiteY17" fmla="*/ 300038 h 661988"/>
                    <a:gd name="connsiteX18" fmla="*/ 314325 w 538162"/>
                    <a:gd name="connsiteY18" fmla="*/ 276225 h 661988"/>
                    <a:gd name="connsiteX19" fmla="*/ 290512 w 538162"/>
                    <a:gd name="connsiteY19" fmla="*/ 247650 h 661988"/>
                    <a:gd name="connsiteX20" fmla="*/ 361950 w 538162"/>
                    <a:gd name="connsiteY20" fmla="*/ 161925 h 661988"/>
                    <a:gd name="connsiteX21" fmla="*/ 366712 w 538162"/>
                    <a:gd name="connsiteY21" fmla="*/ 104775 h 661988"/>
                    <a:gd name="connsiteX22" fmla="*/ 438150 w 538162"/>
                    <a:gd name="connsiteY22" fmla="*/ 19050 h 661988"/>
                    <a:gd name="connsiteX23" fmla="*/ 376237 w 538162"/>
                    <a:gd name="connsiteY23" fmla="*/ 0 h 661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38162" h="661988">
                      <a:moveTo>
                        <a:pt x="376237" y="0"/>
                      </a:moveTo>
                      <a:lnTo>
                        <a:pt x="314325" y="80963"/>
                      </a:lnTo>
                      <a:lnTo>
                        <a:pt x="228600" y="23813"/>
                      </a:lnTo>
                      <a:cubicBezTo>
                        <a:pt x="227012" y="107950"/>
                        <a:pt x="225425" y="192088"/>
                        <a:pt x="223837" y="276225"/>
                      </a:cubicBezTo>
                      <a:lnTo>
                        <a:pt x="142875" y="280988"/>
                      </a:lnTo>
                      <a:lnTo>
                        <a:pt x="100012" y="347663"/>
                      </a:lnTo>
                      <a:cubicBezTo>
                        <a:pt x="53994" y="352776"/>
                        <a:pt x="57150" y="338050"/>
                        <a:pt x="57150" y="361950"/>
                      </a:cubicBezTo>
                      <a:lnTo>
                        <a:pt x="14287" y="452438"/>
                      </a:lnTo>
                      <a:lnTo>
                        <a:pt x="0" y="538163"/>
                      </a:lnTo>
                      <a:lnTo>
                        <a:pt x="4762" y="604838"/>
                      </a:lnTo>
                      <a:lnTo>
                        <a:pt x="85725" y="576263"/>
                      </a:lnTo>
                      <a:lnTo>
                        <a:pt x="171450" y="661988"/>
                      </a:lnTo>
                      <a:lnTo>
                        <a:pt x="247650" y="661988"/>
                      </a:lnTo>
                      <a:lnTo>
                        <a:pt x="528637" y="276225"/>
                      </a:lnTo>
                      <a:lnTo>
                        <a:pt x="538162" y="219075"/>
                      </a:lnTo>
                      <a:lnTo>
                        <a:pt x="457200" y="214313"/>
                      </a:lnTo>
                      <a:lnTo>
                        <a:pt x="400050" y="285750"/>
                      </a:lnTo>
                      <a:lnTo>
                        <a:pt x="366712" y="300038"/>
                      </a:lnTo>
                      <a:lnTo>
                        <a:pt x="314325" y="276225"/>
                      </a:lnTo>
                      <a:lnTo>
                        <a:pt x="290512" y="247650"/>
                      </a:lnTo>
                      <a:lnTo>
                        <a:pt x="361950" y="161925"/>
                      </a:lnTo>
                      <a:lnTo>
                        <a:pt x="366712" y="104775"/>
                      </a:lnTo>
                      <a:lnTo>
                        <a:pt x="438150" y="19050"/>
                      </a:lnTo>
                      <a:lnTo>
                        <a:pt x="376237" y="0"/>
                      </a:lnTo>
                      <a:close/>
                    </a:path>
                  </a:pathLst>
                </a:custGeom>
                <a:solidFill>
                  <a:srgbClr val="FFFF00">
                    <a:alpha val="72157"/>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nvGrpSpPr>
                <p:cNvPr id="54469" name="33 Grupo"/>
                <p:cNvGrpSpPr>
                  <a:grpSpLocks/>
                </p:cNvGrpSpPr>
                <p:nvPr/>
              </p:nvGrpSpPr>
              <p:grpSpPr bwMode="auto">
                <a:xfrm>
                  <a:off x="1414463" y="360003"/>
                  <a:ext cx="5457825" cy="6169385"/>
                  <a:chOff x="1414463" y="360003"/>
                  <a:chExt cx="5457825" cy="6169385"/>
                </a:xfrm>
              </p:grpSpPr>
              <p:sp>
                <p:nvSpPr>
                  <p:cNvPr id="30" name="29 Forma libre"/>
                  <p:cNvSpPr/>
                  <p:nvPr/>
                </p:nvSpPr>
                <p:spPr>
                  <a:xfrm>
                    <a:off x="3486150" y="4953000"/>
                    <a:ext cx="3386138" cy="1576388"/>
                  </a:xfrm>
                  <a:custGeom>
                    <a:avLst/>
                    <a:gdLst>
                      <a:gd name="connsiteX0" fmla="*/ 3386138 w 3386138"/>
                      <a:gd name="connsiteY0" fmla="*/ 0 h 1576388"/>
                      <a:gd name="connsiteX1" fmla="*/ 3386138 w 3386138"/>
                      <a:gd name="connsiteY1" fmla="*/ 0 h 1576388"/>
                      <a:gd name="connsiteX2" fmla="*/ 3386138 w 3386138"/>
                      <a:gd name="connsiteY2" fmla="*/ 71438 h 1576388"/>
                      <a:gd name="connsiteX3" fmla="*/ 3362325 w 3386138"/>
                      <a:gd name="connsiteY3" fmla="*/ 123825 h 1576388"/>
                      <a:gd name="connsiteX4" fmla="*/ 3362325 w 3386138"/>
                      <a:gd name="connsiteY4" fmla="*/ 123825 h 1576388"/>
                      <a:gd name="connsiteX5" fmla="*/ 3333750 w 3386138"/>
                      <a:gd name="connsiteY5" fmla="*/ 176213 h 1576388"/>
                      <a:gd name="connsiteX6" fmla="*/ 3324225 w 3386138"/>
                      <a:gd name="connsiteY6" fmla="*/ 190500 h 1576388"/>
                      <a:gd name="connsiteX7" fmla="*/ 3328988 w 3386138"/>
                      <a:gd name="connsiteY7" fmla="*/ 228600 h 1576388"/>
                      <a:gd name="connsiteX8" fmla="*/ 3328988 w 3386138"/>
                      <a:gd name="connsiteY8" fmla="*/ 228600 h 1576388"/>
                      <a:gd name="connsiteX9" fmla="*/ 3348038 w 3386138"/>
                      <a:gd name="connsiteY9" fmla="*/ 300038 h 1576388"/>
                      <a:gd name="connsiteX10" fmla="*/ 3314700 w 3386138"/>
                      <a:gd name="connsiteY10" fmla="*/ 352425 h 1576388"/>
                      <a:gd name="connsiteX11" fmla="*/ 3290888 w 3386138"/>
                      <a:gd name="connsiteY11" fmla="*/ 385763 h 1576388"/>
                      <a:gd name="connsiteX12" fmla="*/ 3267075 w 3386138"/>
                      <a:gd name="connsiteY12" fmla="*/ 433388 h 1576388"/>
                      <a:gd name="connsiteX13" fmla="*/ 3195638 w 3386138"/>
                      <a:gd name="connsiteY13" fmla="*/ 442913 h 1576388"/>
                      <a:gd name="connsiteX14" fmla="*/ 3157538 w 3386138"/>
                      <a:gd name="connsiteY14" fmla="*/ 442913 h 1576388"/>
                      <a:gd name="connsiteX15" fmla="*/ 3119438 w 3386138"/>
                      <a:gd name="connsiteY15" fmla="*/ 452438 h 1576388"/>
                      <a:gd name="connsiteX16" fmla="*/ 3076575 w 3386138"/>
                      <a:gd name="connsiteY16" fmla="*/ 500063 h 1576388"/>
                      <a:gd name="connsiteX17" fmla="*/ 3048000 w 3386138"/>
                      <a:gd name="connsiteY17" fmla="*/ 528638 h 1576388"/>
                      <a:gd name="connsiteX18" fmla="*/ 3024188 w 3386138"/>
                      <a:gd name="connsiteY18" fmla="*/ 542925 h 1576388"/>
                      <a:gd name="connsiteX19" fmla="*/ 2976563 w 3386138"/>
                      <a:gd name="connsiteY19" fmla="*/ 566738 h 1576388"/>
                      <a:gd name="connsiteX20" fmla="*/ 2947988 w 3386138"/>
                      <a:gd name="connsiteY20" fmla="*/ 585788 h 1576388"/>
                      <a:gd name="connsiteX21" fmla="*/ 2905125 w 3386138"/>
                      <a:gd name="connsiteY21" fmla="*/ 604838 h 1576388"/>
                      <a:gd name="connsiteX22" fmla="*/ 2886075 w 3386138"/>
                      <a:gd name="connsiteY22" fmla="*/ 619125 h 1576388"/>
                      <a:gd name="connsiteX23" fmla="*/ 2871788 w 3386138"/>
                      <a:gd name="connsiteY23" fmla="*/ 623888 h 1576388"/>
                      <a:gd name="connsiteX24" fmla="*/ 2838450 w 3386138"/>
                      <a:gd name="connsiteY24" fmla="*/ 657225 h 1576388"/>
                      <a:gd name="connsiteX25" fmla="*/ 2805113 w 3386138"/>
                      <a:gd name="connsiteY25" fmla="*/ 695325 h 1576388"/>
                      <a:gd name="connsiteX26" fmla="*/ 2771775 w 3386138"/>
                      <a:gd name="connsiteY26" fmla="*/ 723900 h 1576388"/>
                      <a:gd name="connsiteX27" fmla="*/ 2728913 w 3386138"/>
                      <a:gd name="connsiteY27" fmla="*/ 757238 h 1576388"/>
                      <a:gd name="connsiteX28" fmla="*/ 2714625 w 3386138"/>
                      <a:gd name="connsiteY28" fmla="*/ 766763 h 1576388"/>
                      <a:gd name="connsiteX29" fmla="*/ 2700338 w 3386138"/>
                      <a:gd name="connsiteY29" fmla="*/ 766763 h 1576388"/>
                      <a:gd name="connsiteX30" fmla="*/ 2633663 w 3386138"/>
                      <a:gd name="connsiteY30" fmla="*/ 795338 h 1576388"/>
                      <a:gd name="connsiteX31" fmla="*/ 2628900 w 3386138"/>
                      <a:gd name="connsiteY31" fmla="*/ 800100 h 1576388"/>
                      <a:gd name="connsiteX32" fmla="*/ 2605088 w 3386138"/>
                      <a:gd name="connsiteY32" fmla="*/ 823913 h 1576388"/>
                      <a:gd name="connsiteX33" fmla="*/ 2581275 w 3386138"/>
                      <a:gd name="connsiteY33" fmla="*/ 842963 h 1576388"/>
                      <a:gd name="connsiteX34" fmla="*/ 2552700 w 3386138"/>
                      <a:gd name="connsiteY34" fmla="*/ 871538 h 1576388"/>
                      <a:gd name="connsiteX35" fmla="*/ 2533650 w 3386138"/>
                      <a:gd name="connsiteY35" fmla="*/ 881063 h 1576388"/>
                      <a:gd name="connsiteX36" fmla="*/ 2490788 w 3386138"/>
                      <a:gd name="connsiteY36" fmla="*/ 904875 h 1576388"/>
                      <a:gd name="connsiteX37" fmla="*/ 2462213 w 3386138"/>
                      <a:gd name="connsiteY37" fmla="*/ 923925 h 1576388"/>
                      <a:gd name="connsiteX38" fmla="*/ 2443163 w 3386138"/>
                      <a:gd name="connsiteY38" fmla="*/ 938213 h 1576388"/>
                      <a:gd name="connsiteX39" fmla="*/ 2424113 w 3386138"/>
                      <a:gd name="connsiteY39" fmla="*/ 952500 h 1576388"/>
                      <a:gd name="connsiteX40" fmla="*/ 2405063 w 3386138"/>
                      <a:gd name="connsiteY40" fmla="*/ 962025 h 1576388"/>
                      <a:gd name="connsiteX41" fmla="*/ 2395538 w 3386138"/>
                      <a:gd name="connsiteY41" fmla="*/ 976313 h 1576388"/>
                      <a:gd name="connsiteX42" fmla="*/ 2357438 w 3386138"/>
                      <a:gd name="connsiteY42" fmla="*/ 1009650 h 1576388"/>
                      <a:gd name="connsiteX43" fmla="*/ 2347913 w 3386138"/>
                      <a:gd name="connsiteY43" fmla="*/ 1023938 h 1576388"/>
                      <a:gd name="connsiteX44" fmla="*/ 2338388 w 3386138"/>
                      <a:gd name="connsiteY44" fmla="*/ 1033463 h 1576388"/>
                      <a:gd name="connsiteX45" fmla="*/ 2324100 w 3386138"/>
                      <a:gd name="connsiteY45" fmla="*/ 1052513 h 1576388"/>
                      <a:gd name="connsiteX46" fmla="*/ 2309813 w 3386138"/>
                      <a:gd name="connsiteY46" fmla="*/ 1066800 h 1576388"/>
                      <a:gd name="connsiteX47" fmla="*/ 2295525 w 3386138"/>
                      <a:gd name="connsiteY47" fmla="*/ 1081088 h 1576388"/>
                      <a:gd name="connsiteX48" fmla="*/ 2271713 w 3386138"/>
                      <a:gd name="connsiteY48" fmla="*/ 1104900 h 1576388"/>
                      <a:gd name="connsiteX49" fmla="*/ 2238375 w 3386138"/>
                      <a:gd name="connsiteY49" fmla="*/ 1138238 h 1576388"/>
                      <a:gd name="connsiteX50" fmla="*/ 2166938 w 3386138"/>
                      <a:gd name="connsiteY50" fmla="*/ 1204913 h 1576388"/>
                      <a:gd name="connsiteX51" fmla="*/ 2095500 w 3386138"/>
                      <a:gd name="connsiteY51" fmla="*/ 1209675 h 1576388"/>
                      <a:gd name="connsiteX52" fmla="*/ 2071688 w 3386138"/>
                      <a:gd name="connsiteY52" fmla="*/ 1214438 h 1576388"/>
                      <a:gd name="connsiteX53" fmla="*/ 1990725 w 3386138"/>
                      <a:gd name="connsiteY53" fmla="*/ 1214438 h 1576388"/>
                      <a:gd name="connsiteX54" fmla="*/ 1919288 w 3386138"/>
                      <a:gd name="connsiteY54" fmla="*/ 1181100 h 1576388"/>
                      <a:gd name="connsiteX55" fmla="*/ 1876425 w 3386138"/>
                      <a:gd name="connsiteY55" fmla="*/ 1147763 h 1576388"/>
                      <a:gd name="connsiteX56" fmla="*/ 1814513 w 3386138"/>
                      <a:gd name="connsiteY56" fmla="*/ 1114425 h 1576388"/>
                      <a:gd name="connsiteX57" fmla="*/ 1752600 w 3386138"/>
                      <a:gd name="connsiteY57" fmla="*/ 1071563 h 1576388"/>
                      <a:gd name="connsiteX58" fmla="*/ 1657350 w 3386138"/>
                      <a:gd name="connsiteY58" fmla="*/ 1023938 h 1576388"/>
                      <a:gd name="connsiteX59" fmla="*/ 1628775 w 3386138"/>
                      <a:gd name="connsiteY59" fmla="*/ 1014413 h 1576388"/>
                      <a:gd name="connsiteX60" fmla="*/ 1590675 w 3386138"/>
                      <a:gd name="connsiteY60" fmla="*/ 990600 h 1576388"/>
                      <a:gd name="connsiteX61" fmla="*/ 1533525 w 3386138"/>
                      <a:gd name="connsiteY61" fmla="*/ 947738 h 1576388"/>
                      <a:gd name="connsiteX62" fmla="*/ 1481138 w 3386138"/>
                      <a:gd name="connsiteY62" fmla="*/ 904875 h 1576388"/>
                      <a:gd name="connsiteX63" fmla="*/ 1457325 w 3386138"/>
                      <a:gd name="connsiteY63" fmla="*/ 885825 h 1576388"/>
                      <a:gd name="connsiteX64" fmla="*/ 1395413 w 3386138"/>
                      <a:gd name="connsiteY64" fmla="*/ 847725 h 1576388"/>
                      <a:gd name="connsiteX65" fmla="*/ 1376363 w 3386138"/>
                      <a:gd name="connsiteY65" fmla="*/ 842963 h 1576388"/>
                      <a:gd name="connsiteX66" fmla="*/ 1252538 w 3386138"/>
                      <a:gd name="connsiteY66" fmla="*/ 795338 h 1576388"/>
                      <a:gd name="connsiteX67" fmla="*/ 1157288 w 3386138"/>
                      <a:gd name="connsiteY67" fmla="*/ 757238 h 1576388"/>
                      <a:gd name="connsiteX68" fmla="*/ 1085850 w 3386138"/>
                      <a:gd name="connsiteY68" fmla="*/ 723900 h 1576388"/>
                      <a:gd name="connsiteX69" fmla="*/ 1014413 w 3386138"/>
                      <a:gd name="connsiteY69" fmla="*/ 685800 h 1576388"/>
                      <a:gd name="connsiteX70" fmla="*/ 1004888 w 3386138"/>
                      <a:gd name="connsiteY70" fmla="*/ 671513 h 1576388"/>
                      <a:gd name="connsiteX71" fmla="*/ 990600 w 3386138"/>
                      <a:gd name="connsiteY71" fmla="*/ 661988 h 1576388"/>
                      <a:gd name="connsiteX72" fmla="*/ 957263 w 3386138"/>
                      <a:gd name="connsiteY72" fmla="*/ 638175 h 1576388"/>
                      <a:gd name="connsiteX73" fmla="*/ 919163 w 3386138"/>
                      <a:gd name="connsiteY73" fmla="*/ 619125 h 1576388"/>
                      <a:gd name="connsiteX74" fmla="*/ 904875 w 3386138"/>
                      <a:gd name="connsiteY74" fmla="*/ 604838 h 1576388"/>
                      <a:gd name="connsiteX75" fmla="*/ 857250 w 3386138"/>
                      <a:gd name="connsiteY75" fmla="*/ 585788 h 1576388"/>
                      <a:gd name="connsiteX76" fmla="*/ 814388 w 3386138"/>
                      <a:gd name="connsiteY76" fmla="*/ 576263 h 1576388"/>
                      <a:gd name="connsiteX77" fmla="*/ 685800 w 3386138"/>
                      <a:gd name="connsiteY77" fmla="*/ 595313 h 1576388"/>
                      <a:gd name="connsiteX78" fmla="*/ 671513 w 3386138"/>
                      <a:gd name="connsiteY78" fmla="*/ 604838 h 1576388"/>
                      <a:gd name="connsiteX79" fmla="*/ 633413 w 3386138"/>
                      <a:gd name="connsiteY79" fmla="*/ 628650 h 1576388"/>
                      <a:gd name="connsiteX80" fmla="*/ 619125 w 3386138"/>
                      <a:gd name="connsiteY80" fmla="*/ 633413 h 1576388"/>
                      <a:gd name="connsiteX81" fmla="*/ 604838 w 3386138"/>
                      <a:gd name="connsiteY81" fmla="*/ 638175 h 1576388"/>
                      <a:gd name="connsiteX82" fmla="*/ 590550 w 3386138"/>
                      <a:gd name="connsiteY82" fmla="*/ 652463 h 1576388"/>
                      <a:gd name="connsiteX83" fmla="*/ 576263 w 3386138"/>
                      <a:gd name="connsiteY83" fmla="*/ 657225 h 1576388"/>
                      <a:gd name="connsiteX84" fmla="*/ 547688 w 3386138"/>
                      <a:gd name="connsiteY84" fmla="*/ 681038 h 1576388"/>
                      <a:gd name="connsiteX85" fmla="*/ 528638 w 3386138"/>
                      <a:gd name="connsiteY85" fmla="*/ 709613 h 1576388"/>
                      <a:gd name="connsiteX86" fmla="*/ 523875 w 3386138"/>
                      <a:gd name="connsiteY86" fmla="*/ 728663 h 1576388"/>
                      <a:gd name="connsiteX87" fmla="*/ 500063 w 3386138"/>
                      <a:gd name="connsiteY87" fmla="*/ 757238 h 1576388"/>
                      <a:gd name="connsiteX88" fmla="*/ 471488 w 3386138"/>
                      <a:gd name="connsiteY88" fmla="*/ 785813 h 1576388"/>
                      <a:gd name="connsiteX89" fmla="*/ 442913 w 3386138"/>
                      <a:gd name="connsiteY89" fmla="*/ 819150 h 1576388"/>
                      <a:gd name="connsiteX90" fmla="*/ 433388 w 3386138"/>
                      <a:gd name="connsiteY90" fmla="*/ 833438 h 1576388"/>
                      <a:gd name="connsiteX91" fmla="*/ 419100 w 3386138"/>
                      <a:gd name="connsiteY91" fmla="*/ 876300 h 1576388"/>
                      <a:gd name="connsiteX92" fmla="*/ 404813 w 3386138"/>
                      <a:gd name="connsiteY92" fmla="*/ 885825 h 1576388"/>
                      <a:gd name="connsiteX93" fmla="*/ 390525 w 3386138"/>
                      <a:gd name="connsiteY93" fmla="*/ 900113 h 1576388"/>
                      <a:gd name="connsiteX94" fmla="*/ 381000 w 3386138"/>
                      <a:gd name="connsiteY94" fmla="*/ 914400 h 1576388"/>
                      <a:gd name="connsiteX95" fmla="*/ 352425 w 3386138"/>
                      <a:gd name="connsiteY95" fmla="*/ 933450 h 1576388"/>
                      <a:gd name="connsiteX96" fmla="*/ 342900 w 3386138"/>
                      <a:gd name="connsiteY96" fmla="*/ 947738 h 1576388"/>
                      <a:gd name="connsiteX97" fmla="*/ 319088 w 3386138"/>
                      <a:gd name="connsiteY97" fmla="*/ 990600 h 1576388"/>
                      <a:gd name="connsiteX98" fmla="*/ 304800 w 3386138"/>
                      <a:gd name="connsiteY98" fmla="*/ 1004888 h 1576388"/>
                      <a:gd name="connsiteX99" fmla="*/ 276225 w 3386138"/>
                      <a:gd name="connsiteY99" fmla="*/ 1023938 h 1576388"/>
                      <a:gd name="connsiteX100" fmla="*/ 242888 w 3386138"/>
                      <a:gd name="connsiteY100" fmla="*/ 1042988 h 1576388"/>
                      <a:gd name="connsiteX101" fmla="*/ 219075 w 3386138"/>
                      <a:gd name="connsiteY101" fmla="*/ 1071563 h 1576388"/>
                      <a:gd name="connsiteX102" fmla="*/ 200025 w 3386138"/>
                      <a:gd name="connsiteY102" fmla="*/ 1100138 h 1576388"/>
                      <a:gd name="connsiteX103" fmla="*/ 190500 w 3386138"/>
                      <a:gd name="connsiteY103" fmla="*/ 1114425 h 1576388"/>
                      <a:gd name="connsiteX104" fmla="*/ 180975 w 3386138"/>
                      <a:gd name="connsiteY104" fmla="*/ 1147763 h 1576388"/>
                      <a:gd name="connsiteX105" fmla="*/ 176213 w 3386138"/>
                      <a:gd name="connsiteY105" fmla="*/ 1181100 h 1576388"/>
                      <a:gd name="connsiteX106" fmla="*/ 171450 w 3386138"/>
                      <a:gd name="connsiteY106" fmla="*/ 1257300 h 1576388"/>
                      <a:gd name="connsiteX107" fmla="*/ 147638 w 3386138"/>
                      <a:gd name="connsiteY107" fmla="*/ 1285875 h 1576388"/>
                      <a:gd name="connsiteX108" fmla="*/ 138113 w 3386138"/>
                      <a:gd name="connsiteY108" fmla="*/ 1300163 h 1576388"/>
                      <a:gd name="connsiteX109" fmla="*/ 123825 w 3386138"/>
                      <a:gd name="connsiteY109" fmla="*/ 1314450 h 1576388"/>
                      <a:gd name="connsiteX110" fmla="*/ 114300 w 3386138"/>
                      <a:gd name="connsiteY110" fmla="*/ 1328738 h 1576388"/>
                      <a:gd name="connsiteX111" fmla="*/ 85725 w 3386138"/>
                      <a:gd name="connsiteY111" fmla="*/ 1343025 h 1576388"/>
                      <a:gd name="connsiteX112" fmla="*/ 71438 w 3386138"/>
                      <a:gd name="connsiteY112" fmla="*/ 1352550 h 1576388"/>
                      <a:gd name="connsiteX113" fmla="*/ 61913 w 3386138"/>
                      <a:gd name="connsiteY113" fmla="*/ 1366838 h 1576388"/>
                      <a:gd name="connsiteX114" fmla="*/ 47625 w 3386138"/>
                      <a:gd name="connsiteY114" fmla="*/ 1404938 h 1576388"/>
                      <a:gd name="connsiteX115" fmla="*/ 38100 w 3386138"/>
                      <a:gd name="connsiteY115" fmla="*/ 1423988 h 1576388"/>
                      <a:gd name="connsiteX116" fmla="*/ 23813 w 3386138"/>
                      <a:gd name="connsiteY116" fmla="*/ 1452563 h 1576388"/>
                      <a:gd name="connsiteX117" fmla="*/ 14288 w 3386138"/>
                      <a:gd name="connsiteY117" fmla="*/ 1500188 h 1576388"/>
                      <a:gd name="connsiteX118" fmla="*/ 0 w 3386138"/>
                      <a:gd name="connsiteY118" fmla="*/ 1576388 h 1576388"/>
                      <a:gd name="connsiteX119" fmla="*/ 0 w 3386138"/>
                      <a:gd name="connsiteY119" fmla="*/ 1566863 h 1576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3386138" h="1576388">
                        <a:moveTo>
                          <a:pt x="3386138" y="0"/>
                        </a:moveTo>
                        <a:lnTo>
                          <a:pt x="3386138" y="0"/>
                        </a:lnTo>
                        <a:lnTo>
                          <a:pt x="3386138" y="71438"/>
                        </a:lnTo>
                        <a:cubicBezTo>
                          <a:pt x="3366254" y="121147"/>
                          <a:pt x="3379179" y="106974"/>
                          <a:pt x="3362325" y="123825"/>
                        </a:cubicBezTo>
                        <a:lnTo>
                          <a:pt x="3362325" y="123825"/>
                        </a:lnTo>
                        <a:cubicBezTo>
                          <a:pt x="3352800" y="141288"/>
                          <a:pt x="3343619" y="158942"/>
                          <a:pt x="3333750" y="176213"/>
                        </a:cubicBezTo>
                        <a:cubicBezTo>
                          <a:pt x="3330910" y="181183"/>
                          <a:pt x="3324225" y="190500"/>
                          <a:pt x="3324225" y="190500"/>
                        </a:cubicBezTo>
                        <a:lnTo>
                          <a:pt x="3328988" y="228600"/>
                        </a:lnTo>
                        <a:lnTo>
                          <a:pt x="3328988" y="228600"/>
                        </a:lnTo>
                        <a:cubicBezTo>
                          <a:pt x="3354074" y="293826"/>
                          <a:pt x="3362688" y="270736"/>
                          <a:pt x="3348038" y="300038"/>
                        </a:cubicBezTo>
                        <a:cubicBezTo>
                          <a:pt x="3322044" y="346825"/>
                          <a:pt x="3335782" y="331343"/>
                          <a:pt x="3314700" y="352425"/>
                        </a:cubicBezTo>
                        <a:cubicBezTo>
                          <a:pt x="3294405" y="382868"/>
                          <a:pt x="3303744" y="372904"/>
                          <a:pt x="3290888" y="385763"/>
                        </a:cubicBezTo>
                        <a:cubicBezTo>
                          <a:pt x="3275023" y="428067"/>
                          <a:pt x="3286191" y="414272"/>
                          <a:pt x="3267075" y="433388"/>
                        </a:cubicBezTo>
                        <a:cubicBezTo>
                          <a:pt x="3214915" y="444979"/>
                          <a:pt x="3238849" y="442913"/>
                          <a:pt x="3195638" y="442913"/>
                        </a:cubicBezTo>
                        <a:lnTo>
                          <a:pt x="3157538" y="442913"/>
                        </a:lnTo>
                        <a:cubicBezTo>
                          <a:pt x="3121977" y="447992"/>
                          <a:pt x="3132137" y="439737"/>
                          <a:pt x="3119438" y="452438"/>
                        </a:cubicBezTo>
                        <a:cubicBezTo>
                          <a:pt x="3083143" y="493917"/>
                          <a:pt x="3098033" y="478605"/>
                          <a:pt x="3076575" y="500063"/>
                        </a:cubicBezTo>
                        <a:cubicBezTo>
                          <a:pt x="3067050" y="509588"/>
                          <a:pt x="3058633" y="520368"/>
                          <a:pt x="3048000" y="528638"/>
                        </a:cubicBezTo>
                        <a:cubicBezTo>
                          <a:pt x="2992358" y="571915"/>
                          <a:pt x="3070443" y="496670"/>
                          <a:pt x="3024188" y="542925"/>
                        </a:cubicBezTo>
                        <a:cubicBezTo>
                          <a:pt x="3008313" y="550863"/>
                          <a:pt x="2992032" y="558036"/>
                          <a:pt x="2976563" y="566738"/>
                        </a:cubicBezTo>
                        <a:cubicBezTo>
                          <a:pt x="2966586" y="572350"/>
                          <a:pt x="2947988" y="585788"/>
                          <a:pt x="2947988" y="585788"/>
                        </a:cubicBezTo>
                        <a:cubicBezTo>
                          <a:pt x="2933700" y="592138"/>
                          <a:pt x="2918891" y="597425"/>
                          <a:pt x="2905125" y="604838"/>
                        </a:cubicBezTo>
                        <a:cubicBezTo>
                          <a:pt x="2898136" y="608601"/>
                          <a:pt x="2892967" y="615187"/>
                          <a:pt x="2886075" y="619125"/>
                        </a:cubicBezTo>
                        <a:cubicBezTo>
                          <a:pt x="2881716" y="621616"/>
                          <a:pt x="2871788" y="623888"/>
                          <a:pt x="2871788" y="623888"/>
                        </a:cubicBezTo>
                        <a:cubicBezTo>
                          <a:pt x="2812436" y="671369"/>
                          <a:pt x="2871108" y="620485"/>
                          <a:pt x="2838450" y="657225"/>
                        </a:cubicBezTo>
                        <a:cubicBezTo>
                          <a:pt x="2802926" y="697189"/>
                          <a:pt x="2817068" y="671412"/>
                          <a:pt x="2805113" y="695325"/>
                        </a:cubicBezTo>
                        <a:cubicBezTo>
                          <a:pt x="2777794" y="717180"/>
                          <a:pt x="2788488" y="707187"/>
                          <a:pt x="2771775" y="723900"/>
                        </a:cubicBezTo>
                        <a:cubicBezTo>
                          <a:pt x="2757488" y="735013"/>
                          <a:pt x="2743393" y="746378"/>
                          <a:pt x="2728913" y="757238"/>
                        </a:cubicBezTo>
                        <a:cubicBezTo>
                          <a:pt x="2724334" y="760672"/>
                          <a:pt x="2720055" y="764953"/>
                          <a:pt x="2714625" y="766763"/>
                        </a:cubicBezTo>
                        <a:cubicBezTo>
                          <a:pt x="2710107" y="768269"/>
                          <a:pt x="2705100" y="766763"/>
                          <a:pt x="2700338" y="766763"/>
                        </a:cubicBezTo>
                        <a:cubicBezTo>
                          <a:pt x="2663389" y="780199"/>
                          <a:pt x="2656998" y="777838"/>
                          <a:pt x="2633663" y="795338"/>
                        </a:cubicBezTo>
                        <a:cubicBezTo>
                          <a:pt x="2631867" y="796685"/>
                          <a:pt x="2630488" y="798513"/>
                          <a:pt x="2628900" y="800100"/>
                        </a:cubicBezTo>
                        <a:cubicBezTo>
                          <a:pt x="2620963" y="808038"/>
                          <a:pt x="2613536" y="816521"/>
                          <a:pt x="2605088" y="823913"/>
                        </a:cubicBezTo>
                        <a:cubicBezTo>
                          <a:pt x="2557015" y="865977"/>
                          <a:pt x="2618419" y="805819"/>
                          <a:pt x="2581275" y="842963"/>
                        </a:cubicBezTo>
                        <a:cubicBezTo>
                          <a:pt x="2571750" y="852488"/>
                          <a:pt x="2563333" y="863268"/>
                          <a:pt x="2552700" y="871538"/>
                        </a:cubicBezTo>
                        <a:cubicBezTo>
                          <a:pt x="2503448" y="909845"/>
                          <a:pt x="2556649" y="858064"/>
                          <a:pt x="2533650" y="881063"/>
                        </a:cubicBezTo>
                        <a:cubicBezTo>
                          <a:pt x="2521486" y="887145"/>
                          <a:pt x="2502363" y="895229"/>
                          <a:pt x="2490788" y="904875"/>
                        </a:cubicBezTo>
                        <a:cubicBezTo>
                          <a:pt x="2467006" y="924694"/>
                          <a:pt x="2487320" y="915556"/>
                          <a:pt x="2462213" y="923925"/>
                        </a:cubicBezTo>
                        <a:cubicBezTo>
                          <a:pt x="2455863" y="928688"/>
                          <a:pt x="2450055" y="934275"/>
                          <a:pt x="2443163" y="938213"/>
                        </a:cubicBezTo>
                        <a:cubicBezTo>
                          <a:pt x="2422565" y="949983"/>
                          <a:pt x="2433201" y="934323"/>
                          <a:pt x="2424113" y="952500"/>
                        </a:cubicBezTo>
                        <a:cubicBezTo>
                          <a:pt x="2417763" y="955675"/>
                          <a:pt x="2410517" y="957480"/>
                          <a:pt x="2405063" y="962025"/>
                        </a:cubicBezTo>
                        <a:cubicBezTo>
                          <a:pt x="2400666" y="965689"/>
                          <a:pt x="2395538" y="976313"/>
                          <a:pt x="2395538" y="976313"/>
                        </a:cubicBezTo>
                        <a:cubicBezTo>
                          <a:pt x="2382838" y="987425"/>
                          <a:pt x="2369371" y="997717"/>
                          <a:pt x="2357438" y="1009650"/>
                        </a:cubicBezTo>
                        <a:cubicBezTo>
                          <a:pt x="2353391" y="1013697"/>
                          <a:pt x="2351489" y="1019468"/>
                          <a:pt x="2347913" y="1023938"/>
                        </a:cubicBezTo>
                        <a:cubicBezTo>
                          <a:pt x="2345108" y="1027444"/>
                          <a:pt x="2341563" y="1030288"/>
                          <a:pt x="2338388" y="1033463"/>
                        </a:cubicBezTo>
                        <a:cubicBezTo>
                          <a:pt x="2333625" y="1039813"/>
                          <a:pt x="2329266" y="1046486"/>
                          <a:pt x="2324100" y="1052513"/>
                        </a:cubicBezTo>
                        <a:cubicBezTo>
                          <a:pt x="2319717" y="1057627"/>
                          <a:pt x="2314125" y="1061626"/>
                          <a:pt x="2309813" y="1066800"/>
                        </a:cubicBezTo>
                        <a:cubicBezTo>
                          <a:pt x="2296806" y="1082409"/>
                          <a:pt x="2306734" y="1081088"/>
                          <a:pt x="2295525" y="1081088"/>
                        </a:cubicBezTo>
                        <a:cubicBezTo>
                          <a:pt x="2266085" y="1100715"/>
                          <a:pt x="2294804" y="1078923"/>
                          <a:pt x="2271713" y="1104900"/>
                        </a:cubicBezTo>
                        <a:lnTo>
                          <a:pt x="2238375" y="1138238"/>
                        </a:lnTo>
                        <a:lnTo>
                          <a:pt x="2166938" y="1204913"/>
                        </a:lnTo>
                        <a:cubicBezTo>
                          <a:pt x="2143125" y="1206500"/>
                          <a:pt x="2119220" y="1207039"/>
                          <a:pt x="2095500" y="1209675"/>
                        </a:cubicBezTo>
                        <a:cubicBezTo>
                          <a:pt x="2043596" y="1215442"/>
                          <a:pt x="2108120" y="1214438"/>
                          <a:pt x="2071688" y="1214438"/>
                        </a:cubicBezTo>
                        <a:lnTo>
                          <a:pt x="1990725" y="1214438"/>
                        </a:lnTo>
                        <a:cubicBezTo>
                          <a:pt x="1922630" y="1180390"/>
                          <a:pt x="1948898" y="1181100"/>
                          <a:pt x="1919288" y="1181100"/>
                        </a:cubicBezTo>
                        <a:lnTo>
                          <a:pt x="1876425" y="1147763"/>
                        </a:lnTo>
                        <a:cubicBezTo>
                          <a:pt x="1817904" y="1113625"/>
                          <a:pt x="1841329" y="1114425"/>
                          <a:pt x="1814513" y="1114425"/>
                        </a:cubicBezTo>
                        <a:lnTo>
                          <a:pt x="1752600" y="1071563"/>
                        </a:lnTo>
                        <a:cubicBezTo>
                          <a:pt x="1720850" y="1055688"/>
                          <a:pt x="1690309" y="1037122"/>
                          <a:pt x="1657350" y="1023938"/>
                        </a:cubicBezTo>
                        <a:cubicBezTo>
                          <a:pt x="1632064" y="1013823"/>
                          <a:pt x="1642087" y="1014413"/>
                          <a:pt x="1628775" y="1014413"/>
                        </a:cubicBezTo>
                        <a:cubicBezTo>
                          <a:pt x="1597246" y="993394"/>
                          <a:pt x="1610439" y="1000483"/>
                          <a:pt x="1590675" y="990600"/>
                        </a:cubicBezTo>
                        <a:cubicBezTo>
                          <a:pt x="1540278" y="950283"/>
                          <a:pt x="1561234" y="961591"/>
                          <a:pt x="1533525" y="947738"/>
                        </a:cubicBezTo>
                        <a:cubicBezTo>
                          <a:pt x="1516063" y="933450"/>
                          <a:pt x="1498879" y="918815"/>
                          <a:pt x="1481138" y="904875"/>
                        </a:cubicBezTo>
                        <a:cubicBezTo>
                          <a:pt x="1453098" y="882843"/>
                          <a:pt x="1478755" y="907255"/>
                          <a:pt x="1457325" y="885825"/>
                        </a:cubicBezTo>
                        <a:cubicBezTo>
                          <a:pt x="1436688" y="873125"/>
                          <a:pt x="1416829" y="859063"/>
                          <a:pt x="1395413" y="847725"/>
                        </a:cubicBezTo>
                        <a:cubicBezTo>
                          <a:pt x="1389628" y="844663"/>
                          <a:pt x="1376363" y="842963"/>
                          <a:pt x="1376363" y="842963"/>
                        </a:cubicBezTo>
                        <a:cubicBezTo>
                          <a:pt x="1255826" y="794748"/>
                          <a:pt x="1300045" y="795338"/>
                          <a:pt x="1252538" y="795338"/>
                        </a:cubicBezTo>
                        <a:lnTo>
                          <a:pt x="1157288" y="757238"/>
                        </a:lnTo>
                        <a:cubicBezTo>
                          <a:pt x="1049483" y="721302"/>
                          <a:pt x="1168064" y="765007"/>
                          <a:pt x="1085850" y="723900"/>
                        </a:cubicBezTo>
                        <a:cubicBezTo>
                          <a:pt x="1023581" y="692765"/>
                          <a:pt x="1046421" y="707140"/>
                          <a:pt x="1014413" y="685800"/>
                        </a:cubicBezTo>
                        <a:cubicBezTo>
                          <a:pt x="1011238" y="681038"/>
                          <a:pt x="1008935" y="675560"/>
                          <a:pt x="1004888" y="671513"/>
                        </a:cubicBezTo>
                        <a:cubicBezTo>
                          <a:pt x="1000840" y="667466"/>
                          <a:pt x="995258" y="665315"/>
                          <a:pt x="990600" y="661988"/>
                        </a:cubicBezTo>
                        <a:cubicBezTo>
                          <a:pt x="982773" y="656398"/>
                          <a:pt x="966760" y="643355"/>
                          <a:pt x="957263" y="638175"/>
                        </a:cubicBezTo>
                        <a:cubicBezTo>
                          <a:pt x="944798" y="631376"/>
                          <a:pt x="929204" y="629165"/>
                          <a:pt x="919163" y="619125"/>
                        </a:cubicBezTo>
                        <a:cubicBezTo>
                          <a:pt x="914400" y="614363"/>
                          <a:pt x="910356" y="608753"/>
                          <a:pt x="904875" y="604838"/>
                        </a:cubicBezTo>
                        <a:cubicBezTo>
                          <a:pt x="892611" y="596078"/>
                          <a:pt x="870264" y="590126"/>
                          <a:pt x="857250" y="585788"/>
                        </a:cubicBezTo>
                        <a:cubicBezTo>
                          <a:pt x="833798" y="577970"/>
                          <a:pt x="847923" y="581852"/>
                          <a:pt x="814388" y="576263"/>
                        </a:cubicBezTo>
                        <a:cubicBezTo>
                          <a:pt x="644196" y="583354"/>
                          <a:pt x="735736" y="553699"/>
                          <a:pt x="685800" y="595313"/>
                        </a:cubicBezTo>
                        <a:cubicBezTo>
                          <a:pt x="681403" y="598977"/>
                          <a:pt x="676275" y="601663"/>
                          <a:pt x="671513" y="604838"/>
                        </a:cubicBezTo>
                        <a:cubicBezTo>
                          <a:pt x="656418" y="627479"/>
                          <a:pt x="667418" y="617315"/>
                          <a:pt x="633413" y="628650"/>
                        </a:cubicBezTo>
                        <a:lnTo>
                          <a:pt x="619125" y="633413"/>
                        </a:lnTo>
                        <a:lnTo>
                          <a:pt x="604838" y="638175"/>
                        </a:lnTo>
                        <a:cubicBezTo>
                          <a:pt x="600075" y="642938"/>
                          <a:pt x="596154" y="648727"/>
                          <a:pt x="590550" y="652463"/>
                        </a:cubicBezTo>
                        <a:cubicBezTo>
                          <a:pt x="586373" y="655248"/>
                          <a:pt x="580753" y="654980"/>
                          <a:pt x="576263" y="657225"/>
                        </a:cubicBezTo>
                        <a:cubicBezTo>
                          <a:pt x="566255" y="662229"/>
                          <a:pt x="554392" y="672418"/>
                          <a:pt x="547688" y="681038"/>
                        </a:cubicBezTo>
                        <a:cubicBezTo>
                          <a:pt x="540660" y="690074"/>
                          <a:pt x="528638" y="709613"/>
                          <a:pt x="528638" y="709613"/>
                        </a:cubicBezTo>
                        <a:cubicBezTo>
                          <a:pt x="527050" y="715963"/>
                          <a:pt x="526453" y="722647"/>
                          <a:pt x="523875" y="728663"/>
                        </a:cubicBezTo>
                        <a:cubicBezTo>
                          <a:pt x="517861" y="742695"/>
                          <a:pt x="509869" y="745797"/>
                          <a:pt x="500063" y="757238"/>
                        </a:cubicBezTo>
                        <a:cubicBezTo>
                          <a:pt x="476435" y="784804"/>
                          <a:pt x="496638" y="769046"/>
                          <a:pt x="471488" y="785813"/>
                        </a:cubicBezTo>
                        <a:cubicBezTo>
                          <a:pt x="449619" y="818616"/>
                          <a:pt x="477563" y="778725"/>
                          <a:pt x="442913" y="819150"/>
                        </a:cubicBezTo>
                        <a:cubicBezTo>
                          <a:pt x="439188" y="823496"/>
                          <a:pt x="436563" y="828675"/>
                          <a:pt x="433388" y="833438"/>
                        </a:cubicBezTo>
                        <a:cubicBezTo>
                          <a:pt x="430388" y="848435"/>
                          <a:pt x="429477" y="863847"/>
                          <a:pt x="419100" y="876300"/>
                        </a:cubicBezTo>
                        <a:cubicBezTo>
                          <a:pt x="415436" y="880697"/>
                          <a:pt x="409210" y="882161"/>
                          <a:pt x="404813" y="885825"/>
                        </a:cubicBezTo>
                        <a:cubicBezTo>
                          <a:pt x="399639" y="890137"/>
                          <a:pt x="394837" y="894939"/>
                          <a:pt x="390525" y="900113"/>
                        </a:cubicBezTo>
                        <a:cubicBezTo>
                          <a:pt x="386861" y="904510"/>
                          <a:pt x="385308" y="910631"/>
                          <a:pt x="381000" y="914400"/>
                        </a:cubicBezTo>
                        <a:cubicBezTo>
                          <a:pt x="372385" y="921938"/>
                          <a:pt x="352425" y="933450"/>
                          <a:pt x="352425" y="933450"/>
                        </a:cubicBezTo>
                        <a:cubicBezTo>
                          <a:pt x="349250" y="938213"/>
                          <a:pt x="345460" y="942618"/>
                          <a:pt x="342900" y="947738"/>
                        </a:cubicBezTo>
                        <a:cubicBezTo>
                          <a:pt x="330923" y="971693"/>
                          <a:pt x="349122" y="960566"/>
                          <a:pt x="319088" y="990600"/>
                        </a:cubicBezTo>
                        <a:cubicBezTo>
                          <a:pt x="314325" y="995363"/>
                          <a:pt x="310117" y="1000753"/>
                          <a:pt x="304800" y="1004888"/>
                        </a:cubicBezTo>
                        <a:cubicBezTo>
                          <a:pt x="295764" y="1011916"/>
                          <a:pt x="285750" y="1017588"/>
                          <a:pt x="276225" y="1023938"/>
                        </a:cubicBezTo>
                        <a:cubicBezTo>
                          <a:pt x="256029" y="1037402"/>
                          <a:pt x="267060" y="1030902"/>
                          <a:pt x="242888" y="1042988"/>
                        </a:cubicBezTo>
                        <a:cubicBezTo>
                          <a:pt x="208848" y="1094047"/>
                          <a:pt x="261862" y="1016551"/>
                          <a:pt x="219075" y="1071563"/>
                        </a:cubicBezTo>
                        <a:cubicBezTo>
                          <a:pt x="212047" y="1080599"/>
                          <a:pt x="206375" y="1090613"/>
                          <a:pt x="200025" y="1100138"/>
                        </a:cubicBezTo>
                        <a:lnTo>
                          <a:pt x="190500" y="1114425"/>
                        </a:lnTo>
                        <a:cubicBezTo>
                          <a:pt x="186422" y="1126661"/>
                          <a:pt x="183366" y="1134614"/>
                          <a:pt x="180975" y="1147763"/>
                        </a:cubicBezTo>
                        <a:cubicBezTo>
                          <a:pt x="178967" y="1158807"/>
                          <a:pt x="177800" y="1169988"/>
                          <a:pt x="176213" y="1181100"/>
                        </a:cubicBezTo>
                        <a:cubicBezTo>
                          <a:pt x="174625" y="1206500"/>
                          <a:pt x="175419" y="1232162"/>
                          <a:pt x="171450" y="1257300"/>
                        </a:cubicBezTo>
                        <a:cubicBezTo>
                          <a:pt x="170068" y="1266054"/>
                          <a:pt x="151996" y="1280645"/>
                          <a:pt x="147638" y="1285875"/>
                        </a:cubicBezTo>
                        <a:cubicBezTo>
                          <a:pt x="143974" y="1290272"/>
                          <a:pt x="141777" y="1295766"/>
                          <a:pt x="138113" y="1300163"/>
                        </a:cubicBezTo>
                        <a:cubicBezTo>
                          <a:pt x="133801" y="1305337"/>
                          <a:pt x="128137" y="1309276"/>
                          <a:pt x="123825" y="1314450"/>
                        </a:cubicBezTo>
                        <a:cubicBezTo>
                          <a:pt x="120161" y="1318847"/>
                          <a:pt x="118347" y="1324690"/>
                          <a:pt x="114300" y="1328738"/>
                        </a:cubicBezTo>
                        <a:cubicBezTo>
                          <a:pt x="105067" y="1337971"/>
                          <a:pt x="97346" y="1339152"/>
                          <a:pt x="85725" y="1343025"/>
                        </a:cubicBezTo>
                        <a:cubicBezTo>
                          <a:pt x="80963" y="1346200"/>
                          <a:pt x="75485" y="1348503"/>
                          <a:pt x="71438" y="1352550"/>
                        </a:cubicBezTo>
                        <a:cubicBezTo>
                          <a:pt x="67391" y="1356598"/>
                          <a:pt x="64473" y="1361718"/>
                          <a:pt x="61913" y="1366838"/>
                        </a:cubicBezTo>
                        <a:cubicBezTo>
                          <a:pt x="42182" y="1406299"/>
                          <a:pt x="59990" y="1376087"/>
                          <a:pt x="47625" y="1404938"/>
                        </a:cubicBezTo>
                        <a:cubicBezTo>
                          <a:pt x="44828" y="1411463"/>
                          <a:pt x="40897" y="1417462"/>
                          <a:pt x="38100" y="1423988"/>
                        </a:cubicBezTo>
                        <a:cubicBezTo>
                          <a:pt x="26269" y="1451594"/>
                          <a:pt x="42119" y="1425103"/>
                          <a:pt x="23813" y="1452563"/>
                        </a:cubicBezTo>
                        <a:cubicBezTo>
                          <a:pt x="19345" y="1470432"/>
                          <a:pt x="16235" y="1480719"/>
                          <a:pt x="14288" y="1500188"/>
                        </a:cubicBezTo>
                        <a:cubicBezTo>
                          <a:pt x="6947" y="1573600"/>
                          <a:pt x="25736" y="1550652"/>
                          <a:pt x="0" y="1576388"/>
                        </a:cubicBezTo>
                        <a:lnTo>
                          <a:pt x="0" y="1566863"/>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31" name="30 Forma libre"/>
                  <p:cNvSpPr/>
                  <p:nvPr/>
                </p:nvSpPr>
                <p:spPr>
                  <a:xfrm>
                    <a:off x="1414463" y="2557463"/>
                    <a:ext cx="2952750" cy="299213"/>
                  </a:xfrm>
                  <a:custGeom>
                    <a:avLst/>
                    <a:gdLst>
                      <a:gd name="connsiteX0" fmla="*/ 2952750 w 2952750"/>
                      <a:gd name="connsiteY0" fmla="*/ 0 h 299213"/>
                      <a:gd name="connsiteX1" fmla="*/ 2947987 w 2952750"/>
                      <a:gd name="connsiteY1" fmla="*/ 47625 h 299213"/>
                      <a:gd name="connsiteX2" fmla="*/ 2943225 w 2952750"/>
                      <a:gd name="connsiteY2" fmla="*/ 100012 h 299213"/>
                      <a:gd name="connsiteX3" fmla="*/ 2928937 w 2952750"/>
                      <a:gd name="connsiteY3" fmla="*/ 109537 h 299213"/>
                      <a:gd name="connsiteX4" fmla="*/ 2900362 w 2952750"/>
                      <a:gd name="connsiteY4" fmla="*/ 119062 h 299213"/>
                      <a:gd name="connsiteX5" fmla="*/ 2876550 w 2952750"/>
                      <a:gd name="connsiteY5" fmla="*/ 147637 h 299213"/>
                      <a:gd name="connsiteX6" fmla="*/ 2857500 w 2952750"/>
                      <a:gd name="connsiteY6" fmla="*/ 171450 h 299213"/>
                      <a:gd name="connsiteX7" fmla="*/ 2605087 w 2952750"/>
                      <a:gd name="connsiteY7" fmla="*/ 180975 h 299213"/>
                      <a:gd name="connsiteX8" fmla="*/ 2576512 w 2952750"/>
                      <a:gd name="connsiteY8" fmla="*/ 204787 h 299213"/>
                      <a:gd name="connsiteX9" fmla="*/ 2566987 w 2952750"/>
                      <a:gd name="connsiteY9" fmla="*/ 219075 h 299213"/>
                      <a:gd name="connsiteX10" fmla="*/ 2543175 w 2952750"/>
                      <a:gd name="connsiteY10" fmla="*/ 261937 h 299213"/>
                      <a:gd name="connsiteX11" fmla="*/ 2524125 w 2952750"/>
                      <a:gd name="connsiteY11" fmla="*/ 266700 h 299213"/>
                      <a:gd name="connsiteX12" fmla="*/ 2476500 w 2952750"/>
                      <a:gd name="connsiteY12" fmla="*/ 252412 h 299213"/>
                      <a:gd name="connsiteX13" fmla="*/ 2443162 w 2952750"/>
                      <a:gd name="connsiteY13" fmla="*/ 242887 h 299213"/>
                      <a:gd name="connsiteX14" fmla="*/ 2314575 w 2952750"/>
                      <a:gd name="connsiteY14" fmla="*/ 238125 h 299213"/>
                      <a:gd name="connsiteX15" fmla="*/ 2257425 w 2952750"/>
                      <a:gd name="connsiteY15" fmla="*/ 219075 h 299213"/>
                      <a:gd name="connsiteX16" fmla="*/ 2243137 w 2952750"/>
                      <a:gd name="connsiteY16" fmla="*/ 214312 h 299213"/>
                      <a:gd name="connsiteX17" fmla="*/ 2214562 w 2952750"/>
                      <a:gd name="connsiteY17" fmla="*/ 195262 h 299213"/>
                      <a:gd name="connsiteX18" fmla="*/ 2176462 w 2952750"/>
                      <a:gd name="connsiteY18" fmla="*/ 161925 h 299213"/>
                      <a:gd name="connsiteX19" fmla="*/ 2147887 w 2952750"/>
                      <a:gd name="connsiteY19" fmla="*/ 138112 h 299213"/>
                      <a:gd name="connsiteX20" fmla="*/ 2133600 w 2952750"/>
                      <a:gd name="connsiteY20" fmla="*/ 133350 h 299213"/>
                      <a:gd name="connsiteX21" fmla="*/ 2119312 w 2952750"/>
                      <a:gd name="connsiteY21" fmla="*/ 123825 h 299213"/>
                      <a:gd name="connsiteX22" fmla="*/ 2052637 w 2952750"/>
                      <a:gd name="connsiteY22" fmla="*/ 114300 h 299213"/>
                      <a:gd name="connsiteX23" fmla="*/ 2033587 w 2952750"/>
                      <a:gd name="connsiteY23" fmla="*/ 109537 h 299213"/>
                      <a:gd name="connsiteX24" fmla="*/ 1990725 w 2952750"/>
                      <a:gd name="connsiteY24" fmla="*/ 95250 h 299213"/>
                      <a:gd name="connsiteX25" fmla="*/ 1933575 w 2952750"/>
                      <a:gd name="connsiteY25" fmla="*/ 85725 h 299213"/>
                      <a:gd name="connsiteX26" fmla="*/ 1871662 w 2952750"/>
                      <a:gd name="connsiteY26" fmla="*/ 76200 h 299213"/>
                      <a:gd name="connsiteX27" fmla="*/ 1852612 w 2952750"/>
                      <a:gd name="connsiteY27" fmla="*/ 71437 h 299213"/>
                      <a:gd name="connsiteX28" fmla="*/ 1738312 w 2952750"/>
                      <a:gd name="connsiteY28" fmla="*/ 66675 h 299213"/>
                      <a:gd name="connsiteX29" fmla="*/ 1724025 w 2952750"/>
                      <a:gd name="connsiteY29" fmla="*/ 71437 h 299213"/>
                      <a:gd name="connsiteX30" fmla="*/ 1600200 w 2952750"/>
                      <a:gd name="connsiteY30" fmla="*/ 66675 h 299213"/>
                      <a:gd name="connsiteX31" fmla="*/ 1585912 w 2952750"/>
                      <a:gd name="connsiteY31" fmla="*/ 61912 h 299213"/>
                      <a:gd name="connsiteX32" fmla="*/ 1562100 w 2952750"/>
                      <a:gd name="connsiteY32" fmla="*/ 57150 h 299213"/>
                      <a:gd name="connsiteX33" fmla="*/ 1543050 w 2952750"/>
                      <a:gd name="connsiteY33" fmla="*/ 52387 h 299213"/>
                      <a:gd name="connsiteX34" fmla="*/ 1471612 w 2952750"/>
                      <a:gd name="connsiteY34" fmla="*/ 66675 h 299213"/>
                      <a:gd name="connsiteX35" fmla="*/ 1462087 w 2952750"/>
                      <a:gd name="connsiteY35" fmla="*/ 80962 h 299213"/>
                      <a:gd name="connsiteX36" fmla="*/ 1433512 w 2952750"/>
                      <a:gd name="connsiteY36" fmla="*/ 100012 h 299213"/>
                      <a:gd name="connsiteX37" fmla="*/ 1343025 w 2952750"/>
                      <a:gd name="connsiteY37" fmla="*/ 95250 h 299213"/>
                      <a:gd name="connsiteX38" fmla="*/ 1328737 w 2952750"/>
                      <a:gd name="connsiteY38" fmla="*/ 90487 h 299213"/>
                      <a:gd name="connsiteX39" fmla="*/ 1285875 w 2952750"/>
                      <a:gd name="connsiteY39" fmla="*/ 57150 h 299213"/>
                      <a:gd name="connsiteX40" fmla="*/ 1257300 w 2952750"/>
                      <a:gd name="connsiteY40" fmla="*/ 38100 h 299213"/>
                      <a:gd name="connsiteX41" fmla="*/ 1133475 w 2952750"/>
                      <a:gd name="connsiteY41" fmla="*/ 33337 h 299213"/>
                      <a:gd name="connsiteX42" fmla="*/ 1062037 w 2952750"/>
                      <a:gd name="connsiteY42" fmla="*/ 42862 h 299213"/>
                      <a:gd name="connsiteX43" fmla="*/ 1047750 w 2952750"/>
                      <a:gd name="connsiteY43" fmla="*/ 52387 h 299213"/>
                      <a:gd name="connsiteX44" fmla="*/ 1023937 w 2952750"/>
                      <a:gd name="connsiteY44" fmla="*/ 47625 h 299213"/>
                      <a:gd name="connsiteX45" fmla="*/ 995362 w 2952750"/>
                      <a:gd name="connsiteY45" fmla="*/ 33337 h 299213"/>
                      <a:gd name="connsiteX46" fmla="*/ 933450 w 2952750"/>
                      <a:gd name="connsiteY46" fmla="*/ 28575 h 299213"/>
                      <a:gd name="connsiteX47" fmla="*/ 895350 w 2952750"/>
                      <a:gd name="connsiteY47" fmla="*/ 52387 h 299213"/>
                      <a:gd name="connsiteX48" fmla="*/ 866775 w 2952750"/>
                      <a:gd name="connsiteY48" fmla="*/ 66675 h 299213"/>
                      <a:gd name="connsiteX49" fmla="*/ 852487 w 2952750"/>
                      <a:gd name="connsiteY49" fmla="*/ 76200 h 299213"/>
                      <a:gd name="connsiteX50" fmla="*/ 842962 w 2952750"/>
                      <a:gd name="connsiteY50" fmla="*/ 90487 h 299213"/>
                      <a:gd name="connsiteX51" fmla="*/ 828675 w 2952750"/>
                      <a:gd name="connsiteY51" fmla="*/ 95250 h 299213"/>
                      <a:gd name="connsiteX52" fmla="*/ 800100 w 2952750"/>
                      <a:gd name="connsiteY52" fmla="*/ 109537 h 299213"/>
                      <a:gd name="connsiteX53" fmla="*/ 709612 w 2952750"/>
                      <a:gd name="connsiteY53" fmla="*/ 104775 h 299213"/>
                      <a:gd name="connsiteX54" fmla="*/ 690562 w 2952750"/>
                      <a:gd name="connsiteY54" fmla="*/ 95250 h 299213"/>
                      <a:gd name="connsiteX55" fmla="*/ 633412 w 2952750"/>
                      <a:gd name="connsiteY55" fmla="*/ 66675 h 299213"/>
                      <a:gd name="connsiteX56" fmla="*/ 433387 w 2952750"/>
                      <a:gd name="connsiteY56" fmla="*/ 61912 h 299213"/>
                      <a:gd name="connsiteX57" fmla="*/ 404812 w 2952750"/>
                      <a:gd name="connsiteY57" fmla="*/ 52387 h 299213"/>
                      <a:gd name="connsiteX58" fmla="*/ 376237 w 2952750"/>
                      <a:gd name="connsiteY58" fmla="*/ 38100 h 299213"/>
                      <a:gd name="connsiteX59" fmla="*/ 366712 w 2952750"/>
                      <a:gd name="connsiteY59" fmla="*/ 23812 h 299213"/>
                      <a:gd name="connsiteX60" fmla="*/ 352425 w 2952750"/>
                      <a:gd name="connsiteY60" fmla="*/ 19050 h 299213"/>
                      <a:gd name="connsiteX61" fmla="*/ 323850 w 2952750"/>
                      <a:gd name="connsiteY61" fmla="*/ 4762 h 299213"/>
                      <a:gd name="connsiteX62" fmla="*/ 223837 w 2952750"/>
                      <a:gd name="connsiteY62" fmla="*/ 9525 h 299213"/>
                      <a:gd name="connsiteX63" fmla="*/ 209550 w 2952750"/>
                      <a:gd name="connsiteY63" fmla="*/ 19050 h 299213"/>
                      <a:gd name="connsiteX64" fmla="*/ 185737 w 2952750"/>
                      <a:gd name="connsiteY64" fmla="*/ 47625 h 299213"/>
                      <a:gd name="connsiteX65" fmla="*/ 161925 w 2952750"/>
                      <a:gd name="connsiteY65" fmla="*/ 52387 h 299213"/>
                      <a:gd name="connsiteX66" fmla="*/ 128587 w 2952750"/>
                      <a:gd name="connsiteY66" fmla="*/ 66675 h 299213"/>
                      <a:gd name="connsiteX67" fmla="*/ 104775 w 2952750"/>
                      <a:gd name="connsiteY67" fmla="*/ 95250 h 299213"/>
                      <a:gd name="connsiteX68" fmla="*/ 90487 w 2952750"/>
                      <a:gd name="connsiteY68" fmla="*/ 109537 h 299213"/>
                      <a:gd name="connsiteX69" fmla="*/ 76200 w 2952750"/>
                      <a:gd name="connsiteY69" fmla="*/ 138112 h 299213"/>
                      <a:gd name="connsiteX70" fmla="*/ 66675 w 2952750"/>
                      <a:gd name="connsiteY70" fmla="*/ 166687 h 299213"/>
                      <a:gd name="connsiteX71" fmla="*/ 57150 w 2952750"/>
                      <a:gd name="connsiteY71" fmla="*/ 200025 h 299213"/>
                      <a:gd name="connsiteX72" fmla="*/ 47625 w 2952750"/>
                      <a:gd name="connsiteY72" fmla="*/ 257175 h 299213"/>
                      <a:gd name="connsiteX73" fmla="*/ 33337 w 2952750"/>
                      <a:gd name="connsiteY73" fmla="*/ 276225 h 299213"/>
                      <a:gd name="connsiteX74" fmla="*/ 14287 w 2952750"/>
                      <a:gd name="connsiteY74" fmla="*/ 295275 h 299213"/>
                      <a:gd name="connsiteX75" fmla="*/ 14287 w 2952750"/>
                      <a:gd name="connsiteY75" fmla="*/ 295275 h 299213"/>
                      <a:gd name="connsiteX76" fmla="*/ 0 w 2952750"/>
                      <a:gd name="connsiteY76" fmla="*/ 290512 h 299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2952750" h="299213">
                        <a:moveTo>
                          <a:pt x="2952750" y="0"/>
                        </a:moveTo>
                        <a:cubicBezTo>
                          <a:pt x="2934157" y="27888"/>
                          <a:pt x="2947987" y="264"/>
                          <a:pt x="2947987" y="47625"/>
                        </a:cubicBezTo>
                        <a:cubicBezTo>
                          <a:pt x="2947987" y="65159"/>
                          <a:pt x="2948382" y="83253"/>
                          <a:pt x="2943225" y="100012"/>
                        </a:cubicBezTo>
                        <a:cubicBezTo>
                          <a:pt x="2941542" y="105483"/>
                          <a:pt x="2934168" y="107212"/>
                          <a:pt x="2928937" y="109537"/>
                        </a:cubicBezTo>
                        <a:cubicBezTo>
                          <a:pt x="2919762" y="113615"/>
                          <a:pt x="2900362" y="119062"/>
                          <a:pt x="2900362" y="119062"/>
                        </a:cubicBezTo>
                        <a:cubicBezTo>
                          <a:pt x="2889831" y="129594"/>
                          <a:pt x="2883180" y="134378"/>
                          <a:pt x="2876550" y="147637"/>
                        </a:cubicBezTo>
                        <a:cubicBezTo>
                          <a:pt x="2871261" y="158214"/>
                          <a:pt x="2874500" y="169561"/>
                          <a:pt x="2857500" y="171450"/>
                        </a:cubicBezTo>
                        <a:cubicBezTo>
                          <a:pt x="2842485" y="173118"/>
                          <a:pt x="2605775" y="180951"/>
                          <a:pt x="2605087" y="180975"/>
                        </a:cubicBezTo>
                        <a:cubicBezTo>
                          <a:pt x="2591041" y="190339"/>
                          <a:pt x="2587969" y="191038"/>
                          <a:pt x="2576512" y="204787"/>
                        </a:cubicBezTo>
                        <a:cubicBezTo>
                          <a:pt x="2572848" y="209184"/>
                          <a:pt x="2570162" y="214312"/>
                          <a:pt x="2566987" y="219075"/>
                        </a:cubicBezTo>
                        <a:cubicBezTo>
                          <a:pt x="2562957" y="231166"/>
                          <a:pt x="2555086" y="258959"/>
                          <a:pt x="2543175" y="261937"/>
                        </a:cubicBezTo>
                        <a:lnTo>
                          <a:pt x="2524125" y="266700"/>
                        </a:lnTo>
                        <a:cubicBezTo>
                          <a:pt x="2456250" y="244075"/>
                          <a:pt x="2526863" y="266801"/>
                          <a:pt x="2476500" y="252412"/>
                        </a:cubicBezTo>
                        <a:cubicBezTo>
                          <a:pt x="2466980" y="249692"/>
                          <a:pt x="2452769" y="243507"/>
                          <a:pt x="2443162" y="242887"/>
                        </a:cubicBezTo>
                        <a:cubicBezTo>
                          <a:pt x="2400359" y="240126"/>
                          <a:pt x="2357437" y="239712"/>
                          <a:pt x="2314575" y="238125"/>
                        </a:cubicBezTo>
                        <a:lnTo>
                          <a:pt x="2257425" y="219075"/>
                        </a:lnTo>
                        <a:cubicBezTo>
                          <a:pt x="2252662" y="217487"/>
                          <a:pt x="2247314" y="217097"/>
                          <a:pt x="2243137" y="214312"/>
                        </a:cubicBezTo>
                        <a:lnTo>
                          <a:pt x="2214562" y="195262"/>
                        </a:lnTo>
                        <a:cubicBezTo>
                          <a:pt x="2187570" y="154775"/>
                          <a:pt x="2232034" y="217501"/>
                          <a:pt x="2176462" y="161925"/>
                        </a:cubicBezTo>
                        <a:cubicBezTo>
                          <a:pt x="2165928" y="151390"/>
                          <a:pt x="2161150" y="144743"/>
                          <a:pt x="2147887" y="138112"/>
                        </a:cubicBezTo>
                        <a:cubicBezTo>
                          <a:pt x="2143397" y="135867"/>
                          <a:pt x="2138362" y="134937"/>
                          <a:pt x="2133600" y="133350"/>
                        </a:cubicBezTo>
                        <a:cubicBezTo>
                          <a:pt x="2128837" y="130175"/>
                          <a:pt x="2124432" y="126385"/>
                          <a:pt x="2119312" y="123825"/>
                        </a:cubicBezTo>
                        <a:cubicBezTo>
                          <a:pt x="2100985" y="114661"/>
                          <a:pt x="2066032" y="115518"/>
                          <a:pt x="2052637" y="114300"/>
                        </a:cubicBezTo>
                        <a:cubicBezTo>
                          <a:pt x="2046287" y="112712"/>
                          <a:pt x="2039843" y="111462"/>
                          <a:pt x="2033587" y="109537"/>
                        </a:cubicBezTo>
                        <a:cubicBezTo>
                          <a:pt x="2019193" y="105108"/>
                          <a:pt x="2005580" y="97726"/>
                          <a:pt x="1990725" y="95250"/>
                        </a:cubicBezTo>
                        <a:cubicBezTo>
                          <a:pt x="1971675" y="92075"/>
                          <a:pt x="1952694" y="88456"/>
                          <a:pt x="1933575" y="85725"/>
                        </a:cubicBezTo>
                        <a:cubicBezTo>
                          <a:pt x="1917584" y="83440"/>
                          <a:pt x="1888165" y="79501"/>
                          <a:pt x="1871662" y="76200"/>
                        </a:cubicBezTo>
                        <a:cubicBezTo>
                          <a:pt x="1865244" y="74916"/>
                          <a:pt x="1892300" y="76993"/>
                          <a:pt x="1852612" y="71437"/>
                        </a:cubicBezTo>
                        <a:cubicBezTo>
                          <a:pt x="1773406" y="63516"/>
                          <a:pt x="1783690" y="53710"/>
                          <a:pt x="1738312" y="66675"/>
                        </a:cubicBezTo>
                        <a:cubicBezTo>
                          <a:pt x="1733485" y="68054"/>
                          <a:pt x="1728787" y="69850"/>
                          <a:pt x="1724025" y="71437"/>
                        </a:cubicBezTo>
                        <a:cubicBezTo>
                          <a:pt x="1682750" y="69850"/>
                          <a:pt x="1641408" y="69517"/>
                          <a:pt x="1600200" y="66675"/>
                        </a:cubicBezTo>
                        <a:cubicBezTo>
                          <a:pt x="1595192" y="66330"/>
                          <a:pt x="1590782" y="63130"/>
                          <a:pt x="1585912" y="61912"/>
                        </a:cubicBezTo>
                        <a:cubicBezTo>
                          <a:pt x="1578059" y="59949"/>
                          <a:pt x="1570002" y="58906"/>
                          <a:pt x="1562100" y="57150"/>
                        </a:cubicBezTo>
                        <a:cubicBezTo>
                          <a:pt x="1555710" y="55730"/>
                          <a:pt x="1549400" y="53975"/>
                          <a:pt x="1543050" y="52387"/>
                        </a:cubicBezTo>
                        <a:cubicBezTo>
                          <a:pt x="1516864" y="54569"/>
                          <a:pt x="1490826" y="47462"/>
                          <a:pt x="1471612" y="66675"/>
                        </a:cubicBezTo>
                        <a:cubicBezTo>
                          <a:pt x="1467565" y="70722"/>
                          <a:pt x="1466395" y="77193"/>
                          <a:pt x="1462087" y="80962"/>
                        </a:cubicBezTo>
                        <a:cubicBezTo>
                          <a:pt x="1453472" y="88500"/>
                          <a:pt x="1433512" y="100012"/>
                          <a:pt x="1433512" y="100012"/>
                        </a:cubicBezTo>
                        <a:cubicBezTo>
                          <a:pt x="1403350" y="98425"/>
                          <a:pt x="1373105" y="97985"/>
                          <a:pt x="1343025" y="95250"/>
                        </a:cubicBezTo>
                        <a:cubicBezTo>
                          <a:pt x="1338025" y="94795"/>
                          <a:pt x="1333126" y="92925"/>
                          <a:pt x="1328737" y="90487"/>
                        </a:cubicBezTo>
                        <a:cubicBezTo>
                          <a:pt x="1273603" y="59857"/>
                          <a:pt x="1320585" y="84147"/>
                          <a:pt x="1285875" y="57150"/>
                        </a:cubicBezTo>
                        <a:cubicBezTo>
                          <a:pt x="1276839" y="50122"/>
                          <a:pt x="1268739" y="38540"/>
                          <a:pt x="1257300" y="38100"/>
                        </a:cubicBezTo>
                        <a:lnTo>
                          <a:pt x="1133475" y="33337"/>
                        </a:lnTo>
                        <a:cubicBezTo>
                          <a:pt x="1120719" y="34400"/>
                          <a:pt x="1081488" y="33137"/>
                          <a:pt x="1062037" y="42862"/>
                        </a:cubicBezTo>
                        <a:cubicBezTo>
                          <a:pt x="1056918" y="45422"/>
                          <a:pt x="1052512" y="49212"/>
                          <a:pt x="1047750" y="52387"/>
                        </a:cubicBezTo>
                        <a:cubicBezTo>
                          <a:pt x="1039812" y="50800"/>
                          <a:pt x="1031516" y="50467"/>
                          <a:pt x="1023937" y="47625"/>
                        </a:cubicBezTo>
                        <a:cubicBezTo>
                          <a:pt x="1002664" y="39648"/>
                          <a:pt x="1017543" y="36110"/>
                          <a:pt x="995362" y="33337"/>
                        </a:cubicBezTo>
                        <a:cubicBezTo>
                          <a:pt x="974824" y="30770"/>
                          <a:pt x="954087" y="30162"/>
                          <a:pt x="933450" y="28575"/>
                        </a:cubicBezTo>
                        <a:cubicBezTo>
                          <a:pt x="901921" y="49594"/>
                          <a:pt x="915114" y="42506"/>
                          <a:pt x="895350" y="52387"/>
                        </a:cubicBezTo>
                        <a:cubicBezTo>
                          <a:pt x="854401" y="79685"/>
                          <a:pt x="906211" y="46956"/>
                          <a:pt x="866775" y="66675"/>
                        </a:cubicBezTo>
                        <a:cubicBezTo>
                          <a:pt x="861655" y="69235"/>
                          <a:pt x="857250" y="73025"/>
                          <a:pt x="852487" y="76200"/>
                        </a:cubicBezTo>
                        <a:cubicBezTo>
                          <a:pt x="849312" y="80962"/>
                          <a:pt x="847431" y="86911"/>
                          <a:pt x="842962" y="90487"/>
                        </a:cubicBezTo>
                        <a:cubicBezTo>
                          <a:pt x="839042" y="93623"/>
                          <a:pt x="833165" y="93005"/>
                          <a:pt x="828675" y="95250"/>
                        </a:cubicBezTo>
                        <a:cubicBezTo>
                          <a:pt x="791754" y="113711"/>
                          <a:pt x="836003" y="97570"/>
                          <a:pt x="800100" y="109537"/>
                        </a:cubicBezTo>
                        <a:cubicBezTo>
                          <a:pt x="769937" y="107950"/>
                          <a:pt x="739563" y="108681"/>
                          <a:pt x="709612" y="104775"/>
                        </a:cubicBezTo>
                        <a:cubicBezTo>
                          <a:pt x="702572" y="103857"/>
                          <a:pt x="696650" y="98903"/>
                          <a:pt x="690562" y="95250"/>
                        </a:cubicBezTo>
                        <a:cubicBezTo>
                          <a:pt x="673514" y="85021"/>
                          <a:pt x="655411" y="67199"/>
                          <a:pt x="633412" y="66675"/>
                        </a:cubicBezTo>
                        <a:lnTo>
                          <a:pt x="433387" y="61912"/>
                        </a:lnTo>
                        <a:cubicBezTo>
                          <a:pt x="423862" y="58737"/>
                          <a:pt x="413166" y="57956"/>
                          <a:pt x="404812" y="52387"/>
                        </a:cubicBezTo>
                        <a:cubicBezTo>
                          <a:pt x="386348" y="40077"/>
                          <a:pt x="395955" y="44672"/>
                          <a:pt x="376237" y="38100"/>
                        </a:cubicBezTo>
                        <a:cubicBezTo>
                          <a:pt x="373062" y="33337"/>
                          <a:pt x="371182" y="27388"/>
                          <a:pt x="366712" y="23812"/>
                        </a:cubicBezTo>
                        <a:cubicBezTo>
                          <a:pt x="362792" y="20676"/>
                          <a:pt x="356915" y="21295"/>
                          <a:pt x="352425" y="19050"/>
                        </a:cubicBezTo>
                        <a:cubicBezTo>
                          <a:pt x="315489" y="582"/>
                          <a:pt x="359767" y="16736"/>
                          <a:pt x="323850" y="4762"/>
                        </a:cubicBezTo>
                        <a:cubicBezTo>
                          <a:pt x="290512" y="6350"/>
                          <a:pt x="256955" y="5385"/>
                          <a:pt x="223837" y="9525"/>
                        </a:cubicBezTo>
                        <a:cubicBezTo>
                          <a:pt x="218158" y="10235"/>
                          <a:pt x="213597" y="15003"/>
                          <a:pt x="209550" y="19050"/>
                        </a:cubicBezTo>
                        <a:cubicBezTo>
                          <a:pt x="198610" y="29990"/>
                          <a:pt x="201341" y="39823"/>
                          <a:pt x="185737" y="47625"/>
                        </a:cubicBezTo>
                        <a:cubicBezTo>
                          <a:pt x="178497" y="51245"/>
                          <a:pt x="169778" y="50424"/>
                          <a:pt x="161925" y="52387"/>
                        </a:cubicBezTo>
                        <a:cubicBezTo>
                          <a:pt x="152359" y="54778"/>
                          <a:pt x="135925" y="61434"/>
                          <a:pt x="128587" y="66675"/>
                        </a:cubicBezTo>
                        <a:cubicBezTo>
                          <a:pt x="111398" y="78953"/>
                          <a:pt x="117062" y="80506"/>
                          <a:pt x="104775" y="95250"/>
                        </a:cubicBezTo>
                        <a:cubicBezTo>
                          <a:pt x="100463" y="100424"/>
                          <a:pt x="95250" y="104775"/>
                          <a:pt x="90487" y="109537"/>
                        </a:cubicBezTo>
                        <a:cubicBezTo>
                          <a:pt x="73124" y="161632"/>
                          <a:pt x="100813" y="82734"/>
                          <a:pt x="76200" y="138112"/>
                        </a:cubicBezTo>
                        <a:cubicBezTo>
                          <a:pt x="72122" y="147287"/>
                          <a:pt x="69850" y="157162"/>
                          <a:pt x="66675" y="166687"/>
                        </a:cubicBezTo>
                        <a:cubicBezTo>
                          <a:pt x="59841" y="187188"/>
                          <a:pt x="63131" y="176100"/>
                          <a:pt x="57150" y="200025"/>
                        </a:cubicBezTo>
                        <a:cubicBezTo>
                          <a:pt x="56430" y="206507"/>
                          <a:pt x="55327" y="243697"/>
                          <a:pt x="47625" y="257175"/>
                        </a:cubicBezTo>
                        <a:cubicBezTo>
                          <a:pt x="43687" y="264067"/>
                          <a:pt x="38950" y="270612"/>
                          <a:pt x="33337" y="276225"/>
                        </a:cubicBezTo>
                        <a:cubicBezTo>
                          <a:pt x="10349" y="299213"/>
                          <a:pt x="25175" y="273502"/>
                          <a:pt x="14287" y="295275"/>
                        </a:cubicBezTo>
                        <a:lnTo>
                          <a:pt x="14287" y="295275"/>
                        </a:lnTo>
                        <a:lnTo>
                          <a:pt x="0" y="290512"/>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32" name="31 Forma libre"/>
                  <p:cNvSpPr/>
                  <p:nvPr/>
                </p:nvSpPr>
                <p:spPr>
                  <a:xfrm>
                    <a:off x="1647825" y="360003"/>
                    <a:ext cx="1336769" cy="2204864"/>
                  </a:xfrm>
                  <a:custGeom>
                    <a:avLst/>
                    <a:gdLst>
                      <a:gd name="connsiteX0" fmla="*/ 1319213 w 1336769"/>
                      <a:gd name="connsiteY0" fmla="*/ 25760 h 2204864"/>
                      <a:gd name="connsiteX1" fmla="*/ 1295400 w 1336769"/>
                      <a:gd name="connsiteY1" fmla="*/ 59097 h 2204864"/>
                      <a:gd name="connsiteX2" fmla="*/ 1276350 w 1336769"/>
                      <a:gd name="connsiteY2" fmla="*/ 87672 h 2204864"/>
                      <a:gd name="connsiteX3" fmla="*/ 1266825 w 1336769"/>
                      <a:gd name="connsiteY3" fmla="*/ 101960 h 2204864"/>
                      <a:gd name="connsiteX4" fmla="*/ 1247775 w 1336769"/>
                      <a:gd name="connsiteY4" fmla="*/ 116247 h 2204864"/>
                      <a:gd name="connsiteX5" fmla="*/ 1223963 w 1336769"/>
                      <a:gd name="connsiteY5" fmla="*/ 135297 h 2204864"/>
                      <a:gd name="connsiteX6" fmla="*/ 1181100 w 1336769"/>
                      <a:gd name="connsiteY6" fmla="*/ 173397 h 2204864"/>
                      <a:gd name="connsiteX7" fmla="*/ 1162050 w 1336769"/>
                      <a:gd name="connsiteY7" fmla="*/ 201972 h 2204864"/>
                      <a:gd name="connsiteX8" fmla="*/ 1138238 w 1336769"/>
                      <a:gd name="connsiteY8" fmla="*/ 244835 h 2204864"/>
                      <a:gd name="connsiteX9" fmla="*/ 1123950 w 1336769"/>
                      <a:gd name="connsiteY9" fmla="*/ 254360 h 2204864"/>
                      <a:gd name="connsiteX10" fmla="*/ 1114425 w 1336769"/>
                      <a:gd name="connsiteY10" fmla="*/ 268647 h 2204864"/>
                      <a:gd name="connsiteX11" fmla="*/ 1100138 w 1336769"/>
                      <a:gd name="connsiteY11" fmla="*/ 282935 h 2204864"/>
                      <a:gd name="connsiteX12" fmla="*/ 1085850 w 1336769"/>
                      <a:gd name="connsiteY12" fmla="*/ 316272 h 2204864"/>
                      <a:gd name="connsiteX13" fmla="*/ 1081088 w 1336769"/>
                      <a:gd name="connsiteY13" fmla="*/ 344847 h 2204864"/>
                      <a:gd name="connsiteX14" fmla="*/ 1066800 w 1336769"/>
                      <a:gd name="connsiteY14" fmla="*/ 354372 h 2204864"/>
                      <a:gd name="connsiteX15" fmla="*/ 1047750 w 1336769"/>
                      <a:gd name="connsiteY15" fmla="*/ 382947 h 2204864"/>
                      <a:gd name="connsiteX16" fmla="*/ 1014413 w 1336769"/>
                      <a:gd name="connsiteY16" fmla="*/ 411522 h 2204864"/>
                      <a:gd name="connsiteX17" fmla="*/ 1000125 w 1336769"/>
                      <a:gd name="connsiteY17" fmla="*/ 425810 h 2204864"/>
                      <a:gd name="connsiteX18" fmla="*/ 971550 w 1336769"/>
                      <a:gd name="connsiteY18" fmla="*/ 435335 h 2204864"/>
                      <a:gd name="connsiteX19" fmla="*/ 938213 w 1336769"/>
                      <a:gd name="connsiteY19" fmla="*/ 449622 h 2204864"/>
                      <a:gd name="connsiteX20" fmla="*/ 904875 w 1336769"/>
                      <a:gd name="connsiteY20" fmla="*/ 473435 h 2204864"/>
                      <a:gd name="connsiteX21" fmla="*/ 881063 w 1336769"/>
                      <a:gd name="connsiteY21" fmla="*/ 502010 h 2204864"/>
                      <a:gd name="connsiteX22" fmla="*/ 866775 w 1336769"/>
                      <a:gd name="connsiteY22" fmla="*/ 511535 h 2204864"/>
                      <a:gd name="connsiteX23" fmla="*/ 857250 w 1336769"/>
                      <a:gd name="connsiteY23" fmla="*/ 525822 h 2204864"/>
                      <a:gd name="connsiteX24" fmla="*/ 823913 w 1336769"/>
                      <a:gd name="connsiteY24" fmla="*/ 549635 h 2204864"/>
                      <a:gd name="connsiteX25" fmla="*/ 809625 w 1336769"/>
                      <a:gd name="connsiteY25" fmla="*/ 554397 h 2204864"/>
                      <a:gd name="connsiteX26" fmla="*/ 790575 w 1336769"/>
                      <a:gd name="connsiteY26" fmla="*/ 563922 h 2204864"/>
                      <a:gd name="connsiteX27" fmla="*/ 762000 w 1336769"/>
                      <a:gd name="connsiteY27" fmla="*/ 578210 h 2204864"/>
                      <a:gd name="connsiteX28" fmla="*/ 728663 w 1336769"/>
                      <a:gd name="connsiteY28" fmla="*/ 621072 h 2204864"/>
                      <a:gd name="connsiteX29" fmla="*/ 714375 w 1336769"/>
                      <a:gd name="connsiteY29" fmla="*/ 649647 h 2204864"/>
                      <a:gd name="connsiteX30" fmla="*/ 709613 w 1336769"/>
                      <a:gd name="connsiteY30" fmla="*/ 663935 h 2204864"/>
                      <a:gd name="connsiteX31" fmla="*/ 700088 w 1336769"/>
                      <a:gd name="connsiteY31" fmla="*/ 678222 h 2204864"/>
                      <a:gd name="connsiteX32" fmla="*/ 690563 w 1336769"/>
                      <a:gd name="connsiteY32" fmla="*/ 706797 h 2204864"/>
                      <a:gd name="connsiteX33" fmla="*/ 685800 w 1336769"/>
                      <a:gd name="connsiteY33" fmla="*/ 721085 h 2204864"/>
                      <a:gd name="connsiteX34" fmla="*/ 666750 w 1336769"/>
                      <a:gd name="connsiteY34" fmla="*/ 735372 h 2204864"/>
                      <a:gd name="connsiteX35" fmla="*/ 623888 w 1336769"/>
                      <a:gd name="connsiteY35" fmla="*/ 763947 h 2204864"/>
                      <a:gd name="connsiteX36" fmla="*/ 609600 w 1336769"/>
                      <a:gd name="connsiteY36" fmla="*/ 773472 h 2204864"/>
                      <a:gd name="connsiteX37" fmla="*/ 590550 w 1336769"/>
                      <a:gd name="connsiteY37" fmla="*/ 816335 h 2204864"/>
                      <a:gd name="connsiteX38" fmla="*/ 585788 w 1336769"/>
                      <a:gd name="connsiteY38" fmla="*/ 830622 h 2204864"/>
                      <a:gd name="connsiteX39" fmla="*/ 581025 w 1336769"/>
                      <a:gd name="connsiteY39" fmla="*/ 844910 h 2204864"/>
                      <a:gd name="connsiteX40" fmla="*/ 590550 w 1336769"/>
                      <a:gd name="connsiteY40" fmla="*/ 883010 h 2204864"/>
                      <a:gd name="connsiteX41" fmla="*/ 600075 w 1336769"/>
                      <a:gd name="connsiteY41" fmla="*/ 897297 h 2204864"/>
                      <a:gd name="connsiteX42" fmla="*/ 614363 w 1336769"/>
                      <a:gd name="connsiteY42" fmla="*/ 925872 h 2204864"/>
                      <a:gd name="connsiteX43" fmla="*/ 609600 w 1336769"/>
                      <a:gd name="connsiteY43" fmla="*/ 973497 h 2204864"/>
                      <a:gd name="connsiteX44" fmla="*/ 604838 w 1336769"/>
                      <a:gd name="connsiteY44" fmla="*/ 987785 h 2204864"/>
                      <a:gd name="connsiteX45" fmla="*/ 590550 w 1336769"/>
                      <a:gd name="connsiteY45" fmla="*/ 997310 h 2204864"/>
                      <a:gd name="connsiteX46" fmla="*/ 581025 w 1336769"/>
                      <a:gd name="connsiteY46" fmla="*/ 1016360 h 2204864"/>
                      <a:gd name="connsiteX47" fmla="*/ 571500 w 1336769"/>
                      <a:gd name="connsiteY47" fmla="*/ 1030647 h 2204864"/>
                      <a:gd name="connsiteX48" fmla="*/ 566738 w 1336769"/>
                      <a:gd name="connsiteY48" fmla="*/ 1044935 h 2204864"/>
                      <a:gd name="connsiteX49" fmla="*/ 571500 w 1336769"/>
                      <a:gd name="connsiteY49" fmla="*/ 1073510 h 2204864"/>
                      <a:gd name="connsiteX50" fmla="*/ 547688 w 1336769"/>
                      <a:gd name="connsiteY50" fmla="*/ 1121135 h 2204864"/>
                      <a:gd name="connsiteX51" fmla="*/ 528638 w 1336769"/>
                      <a:gd name="connsiteY51" fmla="*/ 1149710 h 2204864"/>
                      <a:gd name="connsiteX52" fmla="*/ 519113 w 1336769"/>
                      <a:gd name="connsiteY52" fmla="*/ 1163997 h 2204864"/>
                      <a:gd name="connsiteX53" fmla="*/ 514350 w 1336769"/>
                      <a:gd name="connsiteY53" fmla="*/ 1183047 h 2204864"/>
                      <a:gd name="connsiteX54" fmla="*/ 504825 w 1336769"/>
                      <a:gd name="connsiteY54" fmla="*/ 1216385 h 2204864"/>
                      <a:gd name="connsiteX55" fmla="*/ 490538 w 1336769"/>
                      <a:gd name="connsiteY55" fmla="*/ 1292585 h 2204864"/>
                      <a:gd name="connsiteX56" fmla="*/ 476250 w 1336769"/>
                      <a:gd name="connsiteY56" fmla="*/ 1311635 h 2204864"/>
                      <a:gd name="connsiteX57" fmla="*/ 457200 w 1336769"/>
                      <a:gd name="connsiteY57" fmla="*/ 1340210 h 2204864"/>
                      <a:gd name="connsiteX58" fmla="*/ 452438 w 1336769"/>
                      <a:gd name="connsiteY58" fmla="*/ 1354497 h 2204864"/>
                      <a:gd name="connsiteX59" fmla="*/ 438150 w 1336769"/>
                      <a:gd name="connsiteY59" fmla="*/ 1383072 h 2204864"/>
                      <a:gd name="connsiteX60" fmla="*/ 428625 w 1336769"/>
                      <a:gd name="connsiteY60" fmla="*/ 1430697 h 2204864"/>
                      <a:gd name="connsiteX61" fmla="*/ 414338 w 1336769"/>
                      <a:gd name="connsiteY61" fmla="*/ 1449747 h 2204864"/>
                      <a:gd name="connsiteX62" fmla="*/ 404813 w 1336769"/>
                      <a:gd name="connsiteY62" fmla="*/ 1464035 h 2204864"/>
                      <a:gd name="connsiteX63" fmla="*/ 376238 w 1336769"/>
                      <a:gd name="connsiteY63" fmla="*/ 1487847 h 2204864"/>
                      <a:gd name="connsiteX64" fmla="*/ 361950 w 1336769"/>
                      <a:gd name="connsiteY64" fmla="*/ 1516422 h 2204864"/>
                      <a:gd name="connsiteX65" fmla="*/ 352425 w 1336769"/>
                      <a:gd name="connsiteY65" fmla="*/ 1530710 h 2204864"/>
                      <a:gd name="connsiteX66" fmla="*/ 342900 w 1336769"/>
                      <a:gd name="connsiteY66" fmla="*/ 1554522 h 2204864"/>
                      <a:gd name="connsiteX67" fmla="*/ 323850 w 1336769"/>
                      <a:gd name="connsiteY67" fmla="*/ 1583097 h 2204864"/>
                      <a:gd name="connsiteX68" fmla="*/ 314325 w 1336769"/>
                      <a:gd name="connsiteY68" fmla="*/ 1597385 h 2204864"/>
                      <a:gd name="connsiteX69" fmla="*/ 309563 w 1336769"/>
                      <a:gd name="connsiteY69" fmla="*/ 1611672 h 2204864"/>
                      <a:gd name="connsiteX70" fmla="*/ 304800 w 1336769"/>
                      <a:gd name="connsiteY70" fmla="*/ 1645010 h 2204864"/>
                      <a:gd name="connsiteX71" fmla="*/ 276225 w 1336769"/>
                      <a:gd name="connsiteY71" fmla="*/ 1668822 h 2204864"/>
                      <a:gd name="connsiteX72" fmla="*/ 271463 w 1336769"/>
                      <a:gd name="connsiteY72" fmla="*/ 1721210 h 2204864"/>
                      <a:gd name="connsiteX73" fmla="*/ 257175 w 1336769"/>
                      <a:gd name="connsiteY73" fmla="*/ 1735497 h 2204864"/>
                      <a:gd name="connsiteX74" fmla="*/ 247650 w 1336769"/>
                      <a:gd name="connsiteY74" fmla="*/ 1749785 h 2204864"/>
                      <a:gd name="connsiteX75" fmla="*/ 233363 w 1336769"/>
                      <a:gd name="connsiteY75" fmla="*/ 1764072 h 2204864"/>
                      <a:gd name="connsiteX76" fmla="*/ 223838 w 1336769"/>
                      <a:gd name="connsiteY76" fmla="*/ 1778360 h 2204864"/>
                      <a:gd name="connsiteX77" fmla="*/ 209550 w 1336769"/>
                      <a:gd name="connsiteY77" fmla="*/ 1783122 h 2204864"/>
                      <a:gd name="connsiteX78" fmla="*/ 195263 w 1336769"/>
                      <a:gd name="connsiteY78" fmla="*/ 1797410 h 2204864"/>
                      <a:gd name="connsiteX79" fmla="*/ 185738 w 1336769"/>
                      <a:gd name="connsiteY79" fmla="*/ 1811697 h 2204864"/>
                      <a:gd name="connsiteX80" fmla="*/ 138113 w 1336769"/>
                      <a:gd name="connsiteY80" fmla="*/ 1854560 h 2204864"/>
                      <a:gd name="connsiteX81" fmla="*/ 119063 w 1336769"/>
                      <a:gd name="connsiteY81" fmla="*/ 1883135 h 2204864"/>
                      <a:gd name="connsiteX82" fmla="*/ 133350 w 1336769"/>
                      <a:gd name="connsiteY82" fmla="*/ 1959335 h 2204864"/>
                      <a:gd name="connsiteX83" fmla="*/ 119063 w 1336769"/>
                      <a:gd name="connsiteY83" fmla="*/ 2035535 h 2204864"/>
                      <a:gd name="connsiteX84" fmla="*/ 104775 w 1336769"/>
                      <a:gd name="connsiteY84" fmla="*/ 2049822 h 2204864"/>
                      <a:gd name="connsiteX85" fmla="*/ 95250 w 1336769"/>
                      <a:gd name="connsiteY85" fmla="*/ 2064110 h 2204864"/>
                      <a:gd name="connsiteX86" fmla="*/ 90488 w 1336769"/>
                      <a:gd name="connsiteY86" fmla="*/ 2078397 h 2204864"/>
                      <a:gd name="connsiteX87" fmla="*/ 76200 w 1336769"/>
                      <a:gd name="connsiteY87" fmla="*/ 2087922 h 2204864"/>
                      <a:gd name="connsiteX88" fmla="*/ 66675 w 1336769"/>
                      <a:gd name="connsiteY88" fmla="*/ 2102210 h 2204864"/>
                      <a:gd name="connsiteX89" fmla="*/ 71438 w 1336769"/>
                      <a:gd name="connsiteY89" fmla="*/ 2126022 h 2204864"/>
                      <a:gd name="connsiteX90" fmla="*/ 76200 w 1336769"/>
                      <a:gd name="connsiteY90" fmla="*/ 2145072 h 2204864"/>
                      <a:gd name="connsiteX91" fmla="*/ 33338 w 1336769"/>
                      <a:gd name="connsiteY91" fmla="*/ 2178410 h 2204864"/>
                      <a:gd name="connsiteX92" fmla="*/ 19050 w 1336769"/>
                      <a:gd name="connsiteY92" fmla="*/ 2187935 h 2204864"/>
                      <a:gd name="connsiteX93" fmla="*/ 0 w 1336769"/>
                      <a:gd name="connsiteY93" fmla="*/ 2202222 h 2204864"/>
                      <a:gd name="connsiteX94" fmla="*/ 4763 w 1336769"/>
                      <a:gd name="connsiteY94" fmla="*/ 2202222 h 22048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1336769" h="2204864">
                        <a:moveTo>
                          <a:pt x="1319213" y="25760"/>
                        </a:moveTo>
                        <a:cubicBezTo>
                          <a:pt x="1288234" y="72227"/>
                          <a:pt x="1336769" y="0"/>
                          <a:pt x="1295400" y="59097"/>
                        </a:cubicBezTo>
                        <a:cubicBezTo>
                          <a:pt x="1288835" y="68475"/>
                          <a:pt x="1282700" y="78147"/>
                          <a:pt x="1276350" y="87672"/>
                        </a:cubicBezTo>
                        <a:cubicBezTo>
                          <a:pt x="1273175" y="92435"/>
                          <a:pt x="1271404" y="98526"/>
                          <a:pt x="1266825" y="101960"/>
                        </a:cubicBezTo>
                        <a:lnTo>
                          <a:pt x="1247775" y="116247"/>
                        </a:lnTo>
                        <a:cubicBezTo>
                          <a:pt x="1231719" y="140333"/>
                          <a:pt x="1246966" y="123796"/>
                          <a:pt x="1223963" y="135297"/>
                        </a:cubicBezTo>
                        <a:cubicBezTo>
                          <a:pt x="1209647" y="142455"/>
                          <a:pt x="1187412" y="163929"/>
                          <a:pt x="1181100" y="173397"/>
                        </a:cubicBezTo>
                        <a:lnTo>
                          <a:pt x="1162050" y="201972"/>
                        </a:lnTo>
                        <a:cubicBezTo>
                          <a:pt x="1152848" y="229577"/>
                          <a:pt x="1157979" y="228384"/>
                          <a:pt x="1138238" y="244835"/>
                        </a:cubicBezTo>
                        <a:cubicBezTo>
                          <a:pt x="1133841" y="248499"/>
                          <a:pt x="1128713" y="251185"/>
                          <a:pt x="1123950" y="254360"/>
                        </a:cubicBezTo>
                        <a:cubicBezTo>
                          <a:pt x="1120775" y="259122"/>
                          <a:pt x="1118089" y="264250"/>
                          <a:pt x="1114425" y="268647"/>
                        </a:cubicBezTo>
                        <a:cubicBezTo>
                          <a:pt x="1110113" y="273821"/>
                          <a:pt x="1104053" y="277454"/>
                          <a:pt x="1100138" y="282935"/>
                        </a:cubicBezTo>
                        <a:cubicBezTo>
                          <a:pt x="1092783" y="293233"/>
                          <a:pt x="1089737" y="304613"/>
                          <a:pt x="1085850" y="316272"/>
                        </a:cubicBezTo>
                        <a:cubicBezTo>
                          <a:pt x="1084263" y="325797"/>
                          <a:pt x="1085406" y="336210"/>
                          <a:pt x="1081088" y="344847"/>
                        </a:cubicBezTo>
                        <a:cubicBezTo>
                          <a:pt x="1078528" y="349967"/>
                          <a:pt x="1070569" y="350064"/>
                          <a:pt x="1066800" y="354372"/>
                        </a:cubicBezTo>
                        <a:cubicBezTo>
                          <a:pt x="1059262" y="362987"/>
                          <a:pt x="1055845" y="374852"/>
                          <a:pt x="1047750" y="382947"/>
                        </a:cubicBezTo>
                        <a:cubicBezTo>
                          <a:pt x="990511" y="440186"/>
                          <a:pt x="1057932" y="375255"/>
                          <a:pt x="1014413" y="411522"/>
                        </a:cubicBezTo>
                        <a:cubicBezTo>
                          <a:pt x="1009239" y="415834"/>
                          <a:pt x="1006013" y="422539"/>
                          <a:pt x="1000125" y="425810"/>
                        </a:cubicBezTo>
                        <a:cubicBezTo>
                          <a:pt x="991348" y="430686"/>
                          <a:pt x="979904" y="429766"/>
                          <a:pt x="971550" y="435335"/>
                        </a:cubicBezTo>
                        <a:cubicBezTo>
                          <a:pt x="951817" y="448491"/>
                          <a:pt x="962816" y="443472"/>
                          <a:pt x="938213" y="449622"/>
                        </a:cubicBezTo>
                        <a:cubicBezTo>
                          <a:pt x="926902" y="457162"/>
                          <a:pt x="915217" y="464570"/>
                          <a:pt x="904875" y="473435"/>
                        </a:cubicBezTo>
                        <a:cubicBezTo>
                          <a:pt x="850254" y="520254"/>
                          <a:pt x="925163" y="457910"/>
                          <a:pt x="881063" y="502010"/>
                        </a:cubicBezTo>
                        <a:cubicBezTo>
                          <a:pt x="877016" y="506057"/>
                          <a:pt x="871538" y="508360"/>
                          <a:pt x="866775" y="511535"/>
                        </a:cubicBezTo>
                        <a:cubicBezTo>
                          <a:pt x="863600" y="516297"/>
                          <a:pt x="861297" y="521775"/>
                          <a:pt x="857250" y="525822"/>
                        </a:cubicBezTo>
                        <a:cubicBezTo>
                          <a:pt x="855093" y="527979"/>
                          <a:pt x="829321" y="546931"/>
                          <a:pt x="823913" y="549635"/>
                        </a:cubicBezTo>
                        <a:cubicBezTo>
                          <a:pt x="819423" y="551880"/>
                          <a:pt x="814239" y="552420"/>
                          <a:pt x="809625" y="554397"/>
                        </a:cubicBezTo>
                        <a:cubicBezTo>
                          <a:pt x="803099" y="557194"/>
                          <a:pt x="797100" y="561125"/>
                          <a:pt x="790575" y="563922"/>
                        </a:cubicBezTo>
                        <a:cubicBezTo>
                          <a:pt x="762972" y="575753"/>
                          <a:pt x="789457" y="559906"/>
                          <a:pt x="762000" y="578210"/>
                        </a:cubicBezTo>
                        <a:cubicBezTo>
                          <a:pt x="739214" y="612389"/>
                          <a:pt x="751045" y="598690"/>
                          <a:pt x="728663" y="621072"/>
                        </a:cubicBezTo>
                        <a:cubicBezTo>
                          <a:pt x="716688" y="656993"/>
                          <a:pt x="732843" y="612710"/>
                          <a:pt x="714375" y="649647"/>
                        </a:cubicBezTo>
                        <a:cubicBezTo>
                          <a:pt x="712130" y="654137"/>
                          <a:pt x="711858" y="659445"/>
                          <a:pt x="709613" y="663935"/>
                        </a:cubicBezTo>
                        <a:cubicBezTo>
                          <a:pt x="707053" y="669054"/>
                          <a:pt x="702413" y="672992"/>
                          <a:pt x="700088" y="678222"/>
                        </a:cubicBezTo>
                        <a:cubicBezTo>
                          <a:pt x="696010" y="687397"/>
                          <a:pt x="693738" y="697272"/>
                          <a:pt x="690563" y="706797"/>
                        </a:cubicBezTo>
                        <a:cubicBezTo>
                          <a:pt x="688975" y="711560"/>
                          <a:pt x="689816" y="718073"/>
                          <a:pt x="685800" y="721085"/>
                        </a:cubicBezTo>
                        <a:cubicBezTo>
                          <a:pt x="679450" y="725847"/>
                          <a:pt x="673253" y="730820"/>
                          <a:pt x="666750" y="735372"/>
                        </a:cubicBezTo>
                        <a:cubicBezTo>
                          <a:pt x="652683" y="745219"/>
                          <a:pt x="638175" y="754422"/>
                          <a:pt x="623888" y="763947"/>
                        </a:cubicBezTo>
                        <a:lnTo>
                          <a:pt x="609600" y="773472"/>
                        </a:lnTo>
                        <a:cubicBezTo>
                          <a:pt x="594506" y="796114"/>
                          <a:pt x="601885" y="782331"/>
                          <a:pt x="590550" y="816335"/>
                        </a:cubicBezTo>
                        <a:lnTo>
                          <a:pt x="585788" y="830622"/>
                        </a:lnTo>
                        <a:lnTo>
                          <a:pt x="581025" y="844910"/>
                        </a:lnTo>
                        <a:cubicBezTo>
                          <a:pt x="582835" y="853961"/>
                          <a:pt x="585670" y="873251"/>
                          <a:pt x="590550" y="883010"/>
                        </a:cubicBezTo>
                        <a:cubicBezTo>
                          <a:pt x="593110" y="888129"/>
                          <a:pt x="597515" y="892178"/>
                          <a:pt x="600075" y="897297"/>
                        </a:cubicBezTo>
                        <a:cubicBezTo>
                          <a:pt x="619793" y="936731"/>
                          <a:pt x="587067" y="884929"/>
                          <a:pt x="614363" y="925872"/>
                        </a:cubicBezTo>
                        <a:cubicBezTo>
                          <a:pt x="612775" y="941747"/>
                          <a:pt x="612026" y="957728"/>
                          <a:pt x="609600" y="973497"/>
                        </a:cubicBezTo>
                        <a:cubicBezTo>
                          <a:pt x="608837" y="978459"/>
                          <a:pt x="607974" y="983865"/>
                          <a:pt x="604838" y="987785"/>
                        </a:cubicBezTo>
                        <a:cubicBezTo>
                          <a:pt x="601262" y="992255"/>
                          <a:pt x="595313" y="994135"/>
                          <a:pt x="590550" y="997310"/>
                        </a:cubicBezTo>
                        <a:cubicBezTo>
                          <a:pt x="587375" y="1003660"/>
                          <a:pt x="584547" y="1010196"/>
                          <a:pt x="581025" y="1016360"/>
                        </a:cubicBezTo>
                        <a:cubicBezTo>
                          <a:pt x="578185" y="1021330"/>
                          <a:pt x="574060" y="1025528"/>
                          <a:pt x="571500" y="1030647"/>
                        </a:cubicBezTo>
                        <a:cubicBezTo>
                          <a:pt x="569255" y="1035137"/>
                          <a:pt x="568325" y="1040172"/>
                          <a:pt x="566738" y="1044935"/>
                        </a:cubicBezTo>
                        <a:cubicBezTo>
                          <a:pt x="568325" y="1054460"/>
                          <a:pt x="571500" y="1063854"/>
                          <a:pt x="571500" y="1073510"/>
                        </a:cubicBezTo>
                        <a:cubicBezTo>
                          <a:pt x="571500" y="1092359"/>
                          <a:pt x="557185" y="1106890"/>
                          <a:pt x="547688" y="1121135"/>
                        </a:cubicBezTo>
                        <a:lnTo>
                          <a:pt x="528638" y="1149710"/>
                        </a:lnTo>
                        <a:lnTo>
                          <a:pt x="519113" y="1163997"/>
                        </a:lnTo>
                        <a:cubicBezTo>
                          <a:pt x="517525" y="1170347"/>
                          <a:pt x="516148" y="1176753"/>
                          <a:pt x="514350" y="1183047"/>
                        </a:cubicBezTo>
                        <a:cubicBezTo>
                          <a:pt x="500685" y="1230874"/>
                          <a:pt x="519715" y="1156832"/>
                          <a:pt x="504825" y="1216385"/>
                        </a:cubicBezTo>
                        <a:cubicBezTo>
                          <a:pt x="500279" y="1275486"/>
                          <a:pt x="511363" y="1263430"/>
                          <a:pt x="490538" y="1292585"/>
                        </a:cubicBezTo>
                        <a:cubicBezTo>
                          <a:pt x="485924" y="1299044"/>
                          <a:pt x="480802" y="1305132"/>
                          <a:pt x="476250" y="1311635"/>
                        </a:cubicBezTo>
                        <a:cubicBezTo>
                          <a:pt x="469685" y="1321013"/>
                          <a:pt x="457200" y="1340210"/>
                          <a:pt x="457200" y="1340210"/>
                        </a:cubicBezTo>
                        <a:cubicBezTo>
                          <a:pt x="455613" y="1344972"/>
                          <a:pt x="454683" y="1350007"/>
                          <a:pt x="452438" y="1354497"/>
                        </a:cubicBezTo>
                        <a:cubicBezTo>
                          <a:pt x="441774" y="1375825"/>
                          <a:pt x="443280" y="1360844"/>
                          <a:pt x="438150" y="1383072"/>
                        </a:cubicBezTo>
                        <a:cubicBezTo>
                          <a:pt x="434510" y="1398847"/>
                          <a:pt x="434070" y="1415451"/>
                          <a:pt x="428625" y="1430697"/>
                        </a:cubicBezTo>
                        <a:cubicBezTo>
                          <a:pt x="425955" y="1438172"/>
                          <a:pt x="418951" y="1443288"/>
                          <a:pt x="414338" y="1449747"/>
                        </a:cubicBezTo>
                        <a:cubicBezTo>
                          <a:pt x="411011" y="1454405"/>
                          <a:pt x="408477" y="1459638"/>
                          <a:pt x="404813" y="1464035"/>
                        </a:cubicBezTo>
                        <a:cubicBezTo>
                          <a:pt x="393356" y="1477784"/>
                          <a:pt x="390284" y="1478483"/>
                          <a:pt x="376238" y="1487847"/>
                        </a:cubicBezTo>
                        <a:cubicBezTo>
                          <a:pt x="348940" y="1528796"/>
                          <a:pt x="381669" y="1476986"/>
                          <a:pt x="361950" y="1516422"/>
                        </a:cubicBezTo>
                        <a:cubicBezTo>
                          <a:pt x="359390" y="1521542"/>
                          <a:pt x="354985" y="1525590"/>
                          <a:pt x="352425" y="1530710"/>
                        </a:cubicBezTo>
                        <a:cubicBezTo>
                          <a:pt x="348602" y="1538356"/>
                          <a:pt x="346994" y="1547017"/>
                          <a:pt x="342900" y="1554522"/>
                        </a:cubicBezTo>
                        <a:cubicBezTo>
                          <a:pt x="337418" y="1564572"/>
                          <a:pt x="330200" y="1573572"/>
                          <a:pt x="323850" y="1583097"/>
                        </a:cubicBezTo>
                        <a:lnTo>
                          <a:pt x="314325" y="1597385"/>
                        </a:lnTo>
                        <a:cubicBezTo>
                          <a:pt x="312738" y="1602147"/>
                          <a:pt x="310547" y="1606750"/>
                          <a:pt x="309563" y="1611672"/>
                        </a:cubicBezTo>
                        <a:cubicBezTo>
                          <a:pt x="307361" y="1622680"/>
                          <a:pt x="308969" y="1634587"/>
                          <a:pt x="304800" y="1645010"/>
                        </a:cubicBezTo>
                        <a:cubicBezTo>
                          <a:pt x="301466" y="1653344"/>
                          <a:pt x="283368" y="1664060"/>
                          <a:pt x="276225" y="1668822"/>
                        </a:cubicBezTo>
                        <a:cubicBezTo>
                          <a:pt x="274638" y="1686285"/>
                          <a:pt x="276280" y="1704350"/>
                          <a:pt x="271463" y="1721210"/>
                        </a:cubicBezTo>
                        <a:cubicBezTo>
                          <a:pt x="269613" y="1727686"/>
                          <a:pt x="261487" y="1730323"/>
                          <a:pt x="257175" y="1735497"/>
                        </a:cubicBezTo>
                        <a:cubicBezTo>
                          <a:pt x="253511" y="1739894"/>
                          <a:pt x="251314" y="1745388"/>
                          <a:pt x="247650" y="1749785"/>
                        </a:cubicBezTo>
                        <a:cubicBezTo>
                          <a:pt x="243338" y="1754959"/>
                          <a:pt x="237675" y="1758898"/>
                          <a:pt x="233363" y="1764072"/>
                        </a:cubicBezTo>
                        <a:cubicBezTo>
                          <a:pt x="229699" y="1768469"/>
                          <a:pt x="228308" y="1774784"/>
                          <a:pt x="223838" y="1778360"/>
                        </a:cubicBezTo>
                        <a:cubicBezTo>
                          <a:pt x="219918" y="1781496"/>
                          <a:pt x="214313" y="1781535"/>
                          <a:pt x="209550" y="1783122"/>
                        </a:cubicBezTo>
                        <a:cubicBezTo>
                          <a:pt x="204788" y="1787885"/>
                          <a:pt x="199575" y="1792236"/>
                          <a:pt x="195263" y="1797410"/>
                        </a:cubicBezTo>
                        <a:cubicBezTo>
                          <a:pt x="191599" y="1801807"/>
                          <a:pt x="189785" y="1807650"/>
                          <a:pt x="185738" y="1811697"/>
                        </a:cubicBezTo>
                        <a:cubicBezTo>
                          <a:pt x="161146" y="1836289"/>
                          <a:pt x="163418" y="1816602"/>
                          <a:pt x="138113" y="1854560"/>
                        </a:cubicBezTo>
                        <a:lnTo>
                          <a:pt x="119063" y="1883135"/>
                        </a:lnTo>
                        <a:lnTo>
                          <a:pt x="133350" y="1959335"/>
                        </a:lnTo>
                        <a:cubicBezTo>
                          <a:pt x="128588" y="1984735"/>
                          <a:pt x="126845" y="2010892"/>
                          <a:pt x="119063" y="2035535"/>
                        </a:cubicBezTo>
                        <a:cubicBezTo>
                          <a:pt x="117035" y="2041958"/>
                          <a:pt x="109087" y="2044648"/>
                          <a:pt x="104775" y="2049822"/>
                        </a:cubicBezTo>
                        <a:cubicBezTo>
                          <a:pt x="101111" y="2054219"/>
                          <a:pt x="98425" y="2059347"/>
                          <a:pt x="95250" y="2064110"/>
                        </a:cubicBezTo>
                        <a:cubicBezTo>
                          <a:pt x="93663" y="2068872"/>
                          <a:pt x="93624" y="2074477"/>
                          <a:pt x="90488" y="2078397"/>
                        </a:cubicBezTo>
                        <a:cubicBezTo>
                          <a:pt x="86912" y="2082867"/>
                          <a:pt x="80247" y="2083875"/>
                          <a:pt x="76200" y="2087922"/>
                        </a:cubicBezTo>
                        <a:cubicBezTo>
                          <a:pt x="72153" y="2091969"/>
                          <a:pt x="69850" y="2097447"/>
                          <a:pt x="66675" y="2102210"/>
                        </a:cubicBezTo>
                        <a:cubicBezTo>
                          <a:pt x="68263" y="2110147"/>
                          <a:pt x="69682" y="2118120"/>
                          <a:pt x="71438" y="2126022"/>
                        </a:cubicBezTo>
                        <a:cubicBezTo>
                          <a:pt x="72858" y="2132412"/>
                          <a:pt x="77998" y="2138778"/>
                          <a:pt x="76200" y="2145072"/>
                        </a:cubicBezTo>
                        <a:cubicBezTo>
                          <a:pt x="73566" y="2154290"/>
                          <a:pt x="33952" y="2178001"/>
                          <a:pt x="33338" y="2178410"/>
                        </a:cubicBezTo>
                        <a:lnTo>
                          <a:pt x="19050" y="2187935"/>
                        </a:lnTo>
                        <a:cubicBezTo>
                          <a:pt x="7764" y="2204864"/>
                          <a:pt x="15249" y="2202222"/>
                          <a:pt x="0" y="2202222"/>
                        </a:cubicBezTo>
                        <a:lnTo>
                          <a:pt x="4763" y="2202222"/>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33" name="32 Forma libre"/>
                  <p:cNvSpPr/>
                  <p:nvPr/>
                </p:nvSpPr>
                <p:spPr>
                  <a:xfrm>
                    <a:off x="1766888" y="376238"/>
                    <a:ext cx="1833562" cy="2000250"/>
                  </a:xfrm>
                  <a:custGeom>
                    <a:avLst/>
                    <a:gdLst>
                      <a:gd name="connsiteX0" fmla="*/ 1833562 w 1833562"/>
                      <a:gd name="connsiteY0" fmla="*/ 0 h 2000250"/>
                      <a:gd name="connsiteX1" fmla="*/ 1795462 w 1833562"/>
                      <a:gd name="connsiteY1" fmla="*/ 47625 h 2000250"/>
                      <a:gd name="connsiteX2" fmla="*/ 1781175 w 1833562"/>
                      <a:gd name="connsiteY2" fmla="*/ 52387 h 2000250"/>
                      <a:gd name="connsiteX3" fmla="*/ 1752600 w 1833562"/>
                      <a:gd name="connsiteY3" fmla="*/ 71437 h 2000250"/>
                      <a:gd name="connsiteX4" fmla="*/ 1738312 w 1833562"/>
                      <a:gd name="connsiteY4" fmla="*/ 80962 h 2000250"/>
                      <a:gd name="connsiteX5" fmla="*/ 1724025 w 1833562"/>
                      <a:gd name="connsiteY5" fmla="*/ 85725 h 2000250"/>
                      <a:gd name="connsiteX6" fmla="*/ 1695450 w 1833562"/>
                      <a:gd name="connsiteY6" fmla="*/ 100012 h 2000250"/>
                      <a:gd name="connsiteX7" fmla="*/ 1690687 w 1833562"/>
                      <a:gd name="connsiteY7" fmla="*/ 114300 h 2000250"/>
                      <a:gd name="connsiteX8" fmla="*/ 1685925 w 1833562"/>
                      <a:gd name="connsiteY8" fmla="*/ 138112 h 2000250"/>
                      <a:gd name="connsiteX9" fmla="*/ 1643062 w 1833562"/>
                      <a:gd name="connsiteY9" fmla="*/ 171450 h 2000250"/>
                      <a:gd name="connsiteX10" fmla="*/ 1628775 w 1833562"/>
                      <a:gd name="connsiteY10" fmla="*/ 180975 h 2000250"/>
                      <a:gd name="connsiteX11" fmla="*/ 1614487 w 1833562"/>
                      <a:gd name="connsiteY11" fmla="*/ 190500 h 2000250"/>
                      <a:gd name="connsiteX12" fmla="*/ 1585912 w 1833562"/>
                      <a:gd name="connsiteY12" fmla="*/ 214312 h 2000250"/>
                      <a:gd name="connsiteX13" fmla="*/ 1571625 w 1833562"/>
                      <a:gd name="connsiteY13" fmla="*/ 219075 h 2000250"/>
                      <a:gd name="connsiteX14" fmla="*/ 1557337 w 1833562"/>
                      <a:gd name="connsiteY14" fmla="*/ 228600 h 2000250"/>
                      <a:gd name="connsiteX15" fmla="*/ 1533525 w 1833562"/>
                      <a:gd name="connsiteY15" fmla="*/ 233362 h 2000250"/>
                      <a:gd name="connsiteX16" fmla="*/ 1514475 w 1833562"/>
                      <a:gd name="connsiteY16" fmla="*/ 238125 h 2000250"/>
                      <a:gd name="connsiteX17" fmla="*/ 1485900 w 1833562"/>
                      <a:gd name="connsiteY17" fmla="*/ 261937 h 2000250"/>
                      <a:gd name="connsiteX18" fmla="*/ 1476375 w 1833562"/>
                      <a:gd name="connsiteY18" fmla="*/ 276225 h 2000250"/>
                      <a:gd name="connsiteX19" fmla="*/ 1462087 w 1833562"/>
                      <a:gd name="connsiteY19" fmla="*/ 285750 h 2000250"/>
                      <a:gd name="connsiteX20" fmla="*/ 1447800 w 1833562"/>
                      <a:gd name="connsiteY20" fmla="*/ 300037 h 2000250"/>
                      <a:gd name="connsiteX21" fmla="*/ 1438275 w 1833562"/>
                      <a:gd name="connsiteY21" fmla="*/ 361950 h 2000250"/>
                      <a:gd name="connsiteX22" fmla="*/ 1433512 w 1833562"/>
                      <a:gd name="connsiteY22" fmla="*/ 376237 h 2000250"/>
                      <a:gd name="connsiteX23" fmla="*/ 1428750 w 1833562"/>
                      <a:gd name="connsiteY23" fmla="*/ 395287 h 2000250"/>
                      <a:gd name="connsiteX24" fmla="*/ 1423987 w 1833562"/>
                      <a:gd name="connsiteY24" fmla="*/ 466725 h 2000250"/>
                      <a:gd name="connsiteX25" fmla="*/ 1404937 w 1833562"/>
                      <a:gd name="connsiteY25" fmla="*/ 500062 h 2000250"/>
                      <a:gd name="connsiteX26" fmla="*/ 1390650 w 1833562"/>
                      <a:gd name="connsiteY26" fmla="*/ 514350 h 2000250"/>
                      <a:gd name="connsiteX27" fmla="*/ 1371600 w 1833562"/>
                      <a:gd name="connsiteY27" fmla="*/ 538162 h 2000250"/>
                      <a:gd name="connsiteX28" fmla="*/ 1352550 w 1833562"/>
                      <a:gd name="connsiteY28" fmla="*/ 566737 h 2000250"/>
                      <a:gd name="connsiteX29" fmla="*/ 1333500 w 1833562"/>
                      <a:gd name="connsiteY29" fmla="*/ 595312 h 2000250"/>
                      <a:gd name="connsiteX30" fmla="*/ 1319212 w 1833562"/>
                      <a:gd name="connsiteY30" fmla="*/ 623887 h 2000250"/>
                      <a:gd name="connsiteX31" fmla="*/ 1285875 w 1833562"/>
                      <a:gd name="connsiteY31" fmla="*/ 652462 h 2000250"/>
                      <a:gd name="connsiteX32" fmla="*/ 1266825 w 1833562"/>
                      <a:gd name="connsiteY32" fmla="*/ 681037 h 2000250"/>
                      <a:gd name="connsiteX33" fmla="*/ 1257300 w 1833562"/>
                      <a:gd name="connsiteY33" fmla="*/ 695325 h 2000250"/>
                      <a:gd name="connsiteX34" fmla="*/ 1243012 w 1833562"/>
                      <a:gd name="connsiteY34" fmla="*/ 704850 h 2000250"/>
                      <a:gd name="connsiteX35" fmla="*/ 1233487 w 1833562"/>
                      <a:gd name="connsiteY35" fmla="*/ 733425 h 2000250"/>
                      <a:gd name="connsiteX36" fmla="*/ 1228725 w 1833562"/>
                      <a:gd name="connsiteY36" fmla="*/ 776287 h 2000250"/>
                      <a:gd name="connsiteX37" fmla="*/ 1223962 w 1833562"/>
                      <a:gd name="connsiteY37" fmla="*/ 790575 h 2000250"/>
                      <a:gd name="connsiteX38" fmla="*/ 1204912 w 1833562"/>
                      <a:gd name="connsiteY38" fmla="*/ 804862 h 2000250"/>
                      <a:gd name="connsiteX39" fmla="*/ 1176337 w 1833562"/>
                      <a:gd name="connsiteY39" fmla="*/ 833437 h 2000250"/>
                      <a:gd name="connsiteX40" fmla="*/ 1143000 w 1833562"/>
                      <a:gd name="connsiteY40" fmla="*/ 857250 h 2000250"/>
                      <a:gd name="connsiteX41" fmla="*/ 1128712 w 1833562"/>
                      <a:gd name="connsiteY41" fmla="*/ 866775 h 2000250"/>
                      <a:gd name="connsiteX42" fmla="*/ 1114425 w 1833562"/>
                      <a:gd name="connsiteY42" fmla="*/ 881062 h 2000250"/>
                      <a:gd name="connsiteX43" fmla="*/ 1085850 w 1833562"/>
                      <a:gd name="connsiteY43" fmla="*/ 890587 h 2000250"/>
                      <a:gd name="connsiteX44" fmla="*/ 1052512 w 1833562"/>
                      <a:gd name="connsiteY44" fmla="*/ 904875 h 2000250"/>
                      <a:gd name="connsiteX45" fmla="*/ 1042987 w 1833562"/>
                      <a:gd name="connsiteY45" fmla="*/ 919162 h 2000250"/>
                      <a:gd name="connsiteX46" fmla="*/ 1028700 w 1833562"/>
                      <a:gd name="connsiteY46" fmla="*/ 928687 h 2000250"/>
                      <a:gd name="connsiteX47" fmla="*/ 1009650 w 1833562"/>
                      <a:gd name="connsiteY47" fmla="*/ 947737 h 2000250"/>
                      <a:gd name="connsiteX48" fmla="*/ 962025 w 1833562"/>
                      <a:gd name="connsiteY48" fmla="*/ 981075 h 2000250"/>
                      <a:gd name="connsiteX49" fmla="*/ 933450 w 1833562"/>
                      <a:gd name="connsiteY49" fmla="*/ 1009650 h 2000250"/>
                      <a:gd name="connsiteX50" fmla="*/ 904875 w 1833562"/>
                      <a:gd name="connsiteY50" fmla="*/ 1038225 h 2000250"/>
                      <a:gd name="connsiteX51" fmla="*/ 890587 w 1833562"/>
                      <a:gd name="connsiteY51" fmla="*/ 1057275 h 2000250"/>
                      <a:gd name="connsiteX52" fmla="*/ 881062 w 1833562"/>
                      <a:gd name="connsiteY52" fmla="*/ 1071562 h 2000250"/>
                      <a:gd name="connsiteX53" fmla="*/ 866775 w 1833562"/>
                      <a:gd name="connsiteY53" fmla="*/ 1081087 h 2000250"/>
                      <a:gd name="connsiteX54" fmla="*/ 842962 w 1833562"/>
                      <a:gd name="connsiteY54" fmla="*/ 1104900 h 2000250"/>
                      <a:gd name="connsiteX55" fmla="*/ 833437 w 1833562"/>
                      <a:gd name="connsiteY55" fmla="*/ 1143000 h 2000250"/>
                      <a:gd name="connsiteX56" fmla="*/ 828675 w 1833562"/>
                      <a:gd name="connsiteY56" fmla="*/ 1166812 h 2000250"/>
                      <a:gd name="connsiteX57" fmla="*/ 819150 w 1833562"/>
                      <a:gd name="connsiteY57" fmla="*/ 1195387 h 2000250"/>
                      <a:gd name="connsiteX58" fmla="*/ 804862 w 1833562"/>
                      <a:gd name="connsiteY58" fmla="*/ 1209675 h 2000250"/>
                      <a:gd name="connsiteX59" fmla="*/ 776287 w 1833562"/>
                      <a:gd name="connsiteY59" fmla="*/ 1228725 h 2000250"/>
                      <a:gd name="connsiteX60" fmla="*/ 762000 w 1833562"/>
                      <a:gd name="connsiteY60" fmla="*/ 1238250 h 2000250"/>
                      <a:gd name="connsiteX61" fmla="*/ 747712 w 1833562"/>
                      <a:gd name="connsiteY61" fmla="*/ 1252537 h 2000250"/>
                      <a:gd name="connsiteX62" fmla="*/ 728662 w 1833562"/>
                      <a:gd name="connsiteY62" fmla="*/ 1304925 h 2000250"/>
                      <a:gd name="connsiteX63" fmla="*/ 714375 w 1833562"/>
                      <a:gd name="connsiteY63" fmla="*/ 1309687 h 2000250"/>
                      <a:gd name="connsiteX64" fmla="*/ 700087 w 1833562"/>
                      <a:gd name="connsiteY64" fmla="*/ 1323975 h 2000250"/>
                      <a:gd name="connsiteX65" fmla="*/ 690562 w 1833562"/>
                      <a:gd name="connsiteY65" fmla="*/ 1338262 h 2000250"/>
                      <a:gd name="connsiteX66" fmla="*/ 661987 w 1833562"/>
                      <a:gd name="connsiteY66" fmla="*/ 1362075 h 2000250"/>
                      <a:gd name="connsiteX67" fmla="*/ 652462 w 1833562"/>
                      <a:gd name="connsiteY67" fmla="*/ 1376362 h 2000250"/>
                      <a:gd name="connsiteX68" fmla="*/ 623887 w 1833562"/>
                      <a:gd name="connsiteY68" fmla="*/ 1400175 h 2000250"/>
                      <a:gd name="connsiteX69" fmla="*/ 619125 w 1833562"/>
                      <a:gd name="connsiteY69" fmla="*/ 1414462 h 2000250"/>
                      <a:gd name="connsiteX70" fmla="*/ 600075 w 1833562"/>
                      <a:gd name="connsiteY70" fmla="*/ 1443037 h 2000250"/>
                      <a:gd name="connsiteX71" fmla="*/ 595312 w 1833562"/>
                      <a:gd name="connsiteY71" fmla="*/ 1471612 h 2000250"/>
                      <a:gd name="connsiteX72" fmla="*/ 547687 w 1833562"/>
                      <a:gd name="connsiteY72" fmla="*/ 1514475 h 2000250"/>
                      <a:gd name="connsiteX73" fmla="*/ 533400 w 1833562"/>
                      <a:gd name="connsiteY73" fmla="*/ 1519237 h 2000250"/>
                      <a:gd name="connsiteX74" fmla="*/ 509587 w 1833562"/>
                      <a:gd name="connsiteY74" fmla="*/ 1543050 h 2000250"/>
                      <a:gd name="connsiteX75" fmla="*/ 485775 w 1833562"/>
                      <a:gd name="connsiteY75" fmla="*/ 1566862 h 2000250"/>
                      <a:gd name="connsiteX76" fmla="*/ 481012 w 1833562"/>
                      <a:gd name="connsiteY76" fmla="*/ 1585912 h 2000250"/>
                      <a:gd name="connsiteX77" fmla="*/ 457200 w 1833562"/>
                      <a:gd name="connsiteY77" fmla="*/ 1614487 h 2000250"/>
                      <a:gd name="connsiteX78" fmla="*/ 447675 w 1833562"/>
                      <a:gd name="connsiteY78" fmla="*/ 1628775 h 2000250"/>
                      <a:gd name="connsiteX79" fmla="*/ 433387 w 1833562"/>
                      <a:gd name="connsiteY79" fmla="*/ 1633537 h 2000250"/>
                      <a:gd name="connsiteX80" fmla="*/ 414337 w 1833562"/>
                      <a:gd name="connsiteY80" fmla="*/ 1647825 h 2000250"/>
                      <a:gd name="connsiteX81" fmla="*/ 395287 w 1833562"/>
                      <a:gd name="connsiteY81" fmla="*/ 1681162 h 2000250"/>
                      <a:gd name="connsiteX82" fmla="*/ 385762 w 1833562"/>
                      <a:gd name="connsiteY82" fmla="*/ 1695450 h 2000250"/>
                      <a:gd name="connsiteX83" fmla="*/ 371475 w 1833562"/>
                      <a:gd name="connsiteY83" fmla="*/ 1700212 h 2000250"/>
                      <a:gd name="connsiteX84" fmla="*/ 338137 w 1833562"/>
                      <a:gd name="connsiteY84" fmla="*/ 1704975 h 2000250"/>
                      <a:gd name="connsiteX85" fmla="*/ 323850 w 1833562"/>
                      <a:gd name="connsiteY85" fmla="*/ 1709737 h 2000250"/>
                      <a:gd name="connsiteX86" fmla="*/ 314325 w 1833562"/>
                      <a:gd name="connsiteY86" fmla="*/ 1724025 h 2000250"/>
                      <a:gd name="connsiteX87" fmla="*/ 300037 w 1833562"/>
                      <a:gd name="connsiteY87" fmla="*/ 1733550 h 2000250"/>
                      <a:gd name="connsiteX88" fmla="*/ 290512 w 1833562"/>
                      <a:gd name="connsiteY88" fmla="*/ 1747837 h 2000250"/>
                      <a:gd name="connsiteX89" fmla="*/ 276225 w 1833562"/>
                      <a:gd name="connsiteY89" fmla="*/ 1762125 h 2000250"/>
                      <a:gd name="connsiteX90" fmla="*/ 261937 w 1833562"/>
                      <a:gd name="connsiteY90" fmla="*/ 1766887 h 2000250"/>
                      <a:gd name="connsiteX91" fmla="*/ 252412 w 1833562"/>
                      <a:gd name="connsiteY91" fmla="*/ 1781175 h 2000250"/>
                      <a:gd name="connsiteX92" fmla="*/ 204787 w 1833562"/>
                      <a:gd name="connsiteY92" fmla="*/ 1804987 h 2000250"/>
                      <a:gd name="connsiteX93" fmla="*/ 185737 w 1833562"/>
                      <a:gd name="connsiteY93" fmla="*/ 1852612 h 2000250"/>
                      <a:gd name="connsiteX94" fmla="*/ 152400 w 1833562"/>
                      <a:gd name="connsiteY94" fmla="*/ 1862137 h 2000250"/>
                      <a:gd name="connsiteX95" fmla="*/ 138112 w 1833562"/>
                      <a:gd name="connsiteY95" fmla="*/ 1866900 h 2000250"/>
                      <a:gd name="connsiteX96" fmla="*/ 109537 w 1833562"/>
                      <a:gd name="connsiteY96" fmla="*/ 1890712 h 2000250"/>
                      <a:gd name="connsiteX97" fmla="*/ 104775 w 1833562"/>
                      <a:gd name="connsiteY97" fmla="*/ 1905000 h 2000250"/>
                      <a:gd name="connsiteX98" fmla="*/ 100012 w 1833562"/>
                      <a:gd name="connsiteY98" fmla="*/ 1933575 h 2000250"/>
                      <a:gd name="connsiteX99" fmla="*/ 85725 w 1833562"/>
                      <a:gd name="connsiteY99" fmla="*/ 1938337 h 2000250"/>
                      <a:gd name="connsiteX100" fmla="*/ 71437 w 1833562"/>
                      <a:gd name="connsiteY100" fmla="*/ 1952625 h 2000250"/>
                      <a:gd name="connsiteX101" fmla="*/ 66675 w 1833562"/>
                      <a:gd name="connsiteY101" fmla="*/ 1966912 h 2000250"/>
                      <a:gd name="connsiteX102" fmla="*/ 38100 w 1833562"/>
                      <a:gd name="connsiteY102" fmla="*/ 1985962 h 2000250"/>
                      <a:gd name="connsiteX103" fmla="*/ 0 w 1833562"/>
                      <a:gd name="connsiteY103" fmla="*/ 2000250 h 2000250"/>
                      <a:gd name="connsiteX104" fmla="*/ 0 w 1833562"/>
                      <a:gd name="connsiteY104" fmla="*/ 1995487 h 2000250"/>
                      <a:gd name="connsiteX105" fmla="*/ 0 w 1833562"/>
                      <a:gd name="connsiteY105" fmla="*/ 1995487 h 2000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1833562" h="2000250">
                        <a:moveTo>
                          <a:pt x="1833562" y="0"/>
                        </a:moveTo>
                        <a:cubicBezTo>
                          <a:pt x="1825095" y="16933"/>
                          <a:pt x="1815619" y="40907"/>
                          <a:pt x="1795462" y="47625"/>
                        </a:cubicBezTo>
                        <a:lnTo>
                          <a:pt x="1781175" y="52387"/>
                        </a:lnTo>
                        <a:lnTo>
                          <a:pt x="1752600" y="71437"/>
                        </a:lnTo>
                        <a:cubicBezTo>
                          <a:pt x="1747837" y="74612"/>
                          <a:pt x="1743742" y="79152"/>
                          <a:pt x="1738312" y="80962"/>
                        </a:cubicBezTo>
                        <a:cubicBezTo>
                          <a:pt x="1733550" y="82550"/>
                          <a:pt x="1728515" y="83480"/>
                          <a:pt x="1724025" y="85725"/>
                        </a:cubicBezTo>
                        <a:cubicBezTo>
                          <a:pt x="1687104" y="104186"/>
                          <a:pt x="1731353" y="88045"/>
                          <a:pt x="1695450" y="100012"/>
                        </a:cubicBezTo>
                        <a:cubicBezTo>
                          <a:pt x="1693862" y="104775"/>
                          <a:pt x="1691905" y="109430"/>
                          <a:pt x="1690687" y="114300"/>
                        </a:cubicBezTo>
                        <a:cubicBezTo>
                          <a:pt x="1688724" y="122153"/>
                          <a:pt x="1689545" y="130872"/>
                          <a:pt x="1685925" y="138112"/>
                        </a:cubicBezTo>
                        <a:cubicBezTo>
                          <a:pt x="1680329" y="149303"/>
                          <a:pt x="1648710" y="167685"/>
                          <a:pt x="1643062" y="171450"/>
                        </a:cubicBezTo>
                        <a:lnTo>
                          <a:pt x="1628775" y="180975"/>
                        </a:lnTo>
                        <a:cubicBezTo>
                          <a:pt x="1624012" y="184150"/>
                          <a:pt x="1618534" y="186453"/>
                          <a:pt x="1614487" y="190500"/>
                        </a:cubicBezTo>
                        <a:cubicBezTo>
                          <a:pt x="1603953" y="201034"/>
                          <a:pt x="1599175" y="207680"/>
                          <a:pt x="1585912" y="214312"/>
                        </a:cubicBezTo>
                        <a:cubicBezTo>
                          <a:pt x="1581422" y="216557"/>
                          <a:pt x="1576115" y="216830"/>
                          <a:pt x="1571625" y="219075"/>
                        </a:cubicBezTo>
                        <a:cubicBezTo>
                          <a:pt x="1566505" y="221635"/>
                          <a:pt x="1562697" y="226590"/>
                          <a:pt x="1557337" y="228600"/>
                        </a:cubicBezTo>
                        <a:cubicBezTo>
                          <a:pt x="1549758" y="231442"/>
                          <a:pt x="1541427" y="231606"/>
                          <a:pt x="1533525" y="233362"/>
                        </a:cubicBezTo>
                        <a:cubicBezTo>
                          <a:pt x="1527135" y="234782"/>
                          <a:pt x="1520825" y="236537"/>
                          <a:pt x="1514475" y="238125"/>
                        </a:cubicBezTo>
                        <a:cubicBezTo>
                          <a:pt x="1500427" y="247490"/>
                          <a:pt x="1497359" y="248186"/>
                          <a:pt x="1485900" y="261937"/>
                        </a:cubicBezTo>
                        <a:cubicBezTo>
                          <a:pt x="1482236" y="266334"/>
                          <a:pt x="1480422" y="272178"/>
                          <a:pt x="1476375" y="276225"/>
                        </a:cubicBezTo>
                        <a:cubicBezTo>
                          <a:pt x="1472328" y="280272"/>
                          <a:pt x="1466484" y="282086"/>
                          <a:pt x="1462087" y="285750"/>
                        </a:cubicBezTo>
                        <a:cubicBezTo>
                          <a:pt x="1456913" y="290062"/>
                          <a:pt x="1452562" y="295275"/>
                          <a:pt x="1447800" y="300037"/>
                        </a:cubicBezTo>
                        <a:cubicBezTo>
                          <a:pt x="1436335" y="334428"/>
                          <a:pt x="1448799" y="293542"/>
                          <a:pt x="1438275" y="361950"/>
                        </a:cubicBezTo>
                        <a:cubicBezTo>
                          <a:pt x="1437512" y="366912"/>
                          <a:pt x="1434891" y="371410"/>
                          <a:pt x="1433512" y="376237"/>
                        </a:cubicBezTo>
                        <a:cubicBezTo>
                          <a:pt x="1431714" y="382531"/>
                          <a:pt x="1430337" y="388937"/>
                          <a:pt x="1428750" y="395287"/>
                        </a:cubicBezTo>
                        <a:cubicBezTo>
                          <a:pt x="1427162" y="419100"/>
                          <a:pt x="1426623" y="443005"/>
                          <a:pt x="1423987" y="466725"/>
                        </a:cubicBezTo>
                        <a:cubicBezTo>
                          <a:pt x="1422518" y="479950"/>
                          <a:pt x="1413062" y="490583"/>
                          <a:pt x="1404937" y="500062"/>
                        </a:cubicBezTo>
                        <a:cubicBezTo>
                          <a:pt x="1400554" y="505176"/>
                          <a:pt x="1395085" y="509281"/>
                          <a:pt x="1390650" y="514350"/>
                        </a:cubicBezTo>
                        <a:cubicBezTo>
                          <a:pt x="1383956" y="522000"/>
                          <a:pt x="1377950" y="530225"/>
                          <a:pt x="1371600" y="538162"/>
                        </a:cubicBezTo>
                        <a:cubicBezTo>
                          <a:pt x="1362491" y="565488"/>
                          <a:pt x="1373360" y="539981"/>
                          <a:pt x="1352550" y="566737"/>
                        </a:cubicBezTo>
                        <a:cubicBezTo>
                          <a:pt x="1345522" y="575773"/>
                          <a:pt x="1337120" y="584452"/>
                          <a:pt x="1333500" y="595312"/>
                        </a:cubicBezTo>
                        <a:cubicBezTo>
                          <a:pt x="1328726" y="609632"/>
                          <a:pt x="1329470" y="611577"/>
                          <a:pt x="1319212" y="623887"/>
                        </a:cubicBezTo>
                        <a:cubicBezTo>
                          <a:pt x="1308154" y="637157"/>
                          <a:pt x="1299894" y="641948"/>
                          <a:pt x="1285875" y="652462"/>
                        </a:cubicBezTo>
                        <a:lnTo>
                          <a:pt x="1266825" y="681037"/>
                        </a:lnTo>
                        <a:cubicBezTo>
                          <a:pt x="1263650" y="685800"/>
                          <a:pt x="1262063" y="692150"/>
                          <a:pt x="1257300" y="695325"/>
                        </a:cubicBezTo>
                        <a:lnTo>
                          <a:pt x="1243012" y="704850"/>
                        </a:lnTo>
                        <a:cubicBezTo>
                          <a:pt x="1239837" y="714375"/>
                          <a:pt x="1234596" y="723446"/>
                          <a:pt x="1233487" y="733425"/>
                        </a:cubicBezTo>
                        <a:cubicBezTo>
                          <a:pt x="1231900" y="747712"/>
                          <a:pt x="1231088" y="762107"/>
                          <a:pt x="1228725" y="776287"/>
                        </a:cubicBezTo>
                        <a:cubicBezTo>
                          <a:pt x="1227900" y="781239"/>
                          <a:pt x="1227176" y="786718"/>
                          <a:pt x="1223962" y="790575"/>
                        </a:cubicBezTo>
                        <a:cubicBezTo>
                          <a:pt x="1218881" y="796673"/>
                          <a:pt x="1210812" y="799552"/>
                          <a:pt x="1204912" y="804862"/>
                        </a:cubicBezTo>
                        <a:cubicBezTo>
                          <a:pt x="1194899" y="813873"/>
                          <a:pt x="1187545" y="825965"/>
                          <a:pt x="1176337" y="833437"/>
                        </a:cubicBezTo>
                        <a:cubicBezTo>
                          <a:pt x="1142654" y="855893"/>
                          <a:pt x="1184369" y="827701"/>
                          <a:pt x="1143000" y="857250"/>
                        </a:cubicBezTo>
                        <a:cubicBezTo>
                          <a:pt x="1138342" y="860577"/>
                          <a:pt x="1133109" y="863111"/>
                          <a:pt x="1128712" y="866775"/>
                        </a:cubicBezTo>
                        <a:cubicBezTo>
                          <a:pt x="1123538" y="871087"/>
                          <a:pt x="1120312" y="877791"/>
                          <a:pt x="1114425" y="881062"/>
                        </a:cubicBezTo>
                        <a:cubicBezTo>
                          <a:pt x="1105648" y="885938"/>
                          <a:pt x="1094830" y="886097"/>
                          <a:pt x="1085850" y="890587"/>
                        </a:cubicBezTo>
                        <a:cubicBezTo>
                          <a:pt x="1062310" y="902357"/>
                          <a:pt x="1073535" y="897867"/>
                          <a:pt x="1052512" y="904875"/>
                        </a:cubicBezTo>
                        <a:cubicBezTo>
                          <a:pt x="1049337" y="909637"/>
                          <a:pt x="1047034" y="915115"/>
                          <a:pt x="1042987" y="919162"/>
                        </a:cubicBezTo>
                        <a:cubicBezTo>
                          <a:pt x="1038940" y="923209"/>
                          <a:pt x="1032276" y="924218"/>
                          <a:pt x="1028700" y="928687"/>
                        </a:cubicBezTo>
                        <a:cubicBezTo>
                          <a:pt x="1010228" y="951777"/>
                          <a:pt x="1040820" y="937348"/>
                          <a:pt x="1009650" y="947737"/>
                        </a:cubicBezTo>
                        <a:cubicBezTo>
                          <a:pt x="1000619" y="953758"/>
                          <a:pt x="972102" y="972006"/>
                          <a:pt x="962025" y="981075"/>
                        </a:cubicBezTo>
                        <a:cubicBezTo>
                          <a:pt x="952013" y="990086"/>
                          <a:pt x="942975" y="1000125"/>
                          <a:pt x="933450" y="1009650"/>
                        </a:cubicBezTo>
                        <a:lnTo>
                          <a:pt x="904875" y="1038225"/>
                        </a:lnTo>
                        <a:cubicBezTo>
                          <a:pt x="900112" y="1044575"/>
                          <a:pt x="895201" y="1050816"/>
                          <a:pt x="890587" y="1057275"/>
                        </a:cubicBezTo>
                        <a:cubicBezTo>
                          <a:pt x="887260" y="1061932"/>
                          <a:pt x="885109" y="1067515"/>
                          <a:pt x="881062" y="1071562"/>
                        </a:cubicBezTo>
                        <a:cubicBezTo>
                          <a:pt x="877015" y="1075609"/>
                          <a:pt x="871537" y="1077912"/>
                          <a:pt x="866775" y="1081087"/>
                        </a:cubicBezTo>
                        <a:cubicBezTo>
                          <a:pt x="841378" y="1119184"/>
                          <a:pt x="845343" y="1092994"/>
                          <a:pt x="842962" y="1104900"/>
                        </a:cubicBezTo>
                        <a:cubicBezTo>
                          <a:pt x="839787" y="1117600"/>
                          <a:pt x="836381" y="1130244"/>
                          <a:pt x="833437" y="1143000"/>
                        </a:cubicBezTo>
                        <a:cubicBezTo>
                          <a:pt x="831617" y="1150887"/>
                          <a:pt x="830805" y="1159003"/>
                          <a:pt x="828675" y="1166812"/>
                        </a:cubicBezTo>
                        <a:cubicBezTo>
                          <a:pt x="826033" y="1176498"/>
                          <a:pt x="826250" y="1188287"/>
                          <a:pt x="819150" y="1195387"/>
                        </a:cubicBezTo>
                        <a:cubicBezTo>
                          <a:pt x="814387" y="1200150"/>
                          <a:pt x="810179" y="1205540"/>
                          <a:pt x="804862" y="1209675"/>
                        </a:cubicBezTo>
                        <a:cubicBezTo>
                          <a:pt x="795826" y="1216703"/>
                          <a:pt x="785812" y="1222375"/>
                          <a:pt x="776287" y="1228725"/>
                        </a:cubicBezTo>
                        <a:cubicBezTo>
                          <a:pt x="771525" y="1231900"/>
                          <a:pt x="766047" y="1234203"/>
                          <a:pt x="762000" y="1238250"/>
                        </a:cubicBezTo>
                        <a:lnTo>
                          <a:pt x="747712" y="1252537"/>
                        </a:lnTo>
                        <a:cubicBezTo>
                          <a:pt x="743610" y="1289456"/>
                          <a:pt x="754397" y="1292058"/>
                          <a:pt x="728662" y="1304925"/>
                        </a:cubicBezTo>
                        <a:cubicBezTo>
                          <a:pt x="724172" y="1307170"/>
                          <a:pt x="719137" y="1308100"/>
                          <a:pt x="714375" y="1309687"/>
                        </a:cubicBezTo>
                        <a:cubicBezTo>
                          <a:pt x="709612" y="1314450"/>
                          <a:pt x="704399" y="1318801"/>
                          <a:pt x="700087" y="1323975"/>
                        </a:cubicBezTo>
                        <a:cubicBezTo>
                          <a:pt x="696423" y="1328372"/>
                          <a:pt x="694609" y="1334215"/>
                          <a:pt x="690562" y="1338262"/>
                        </a:cubicBezTo>
                        <a:cubicBezTo>
                          <a:pt x="653098" y="1375726"/>
                          <a:pt x="701001" y="1315259"/>
                          <a:pt x="661987" y="1362075"/>
                        </a:cubicBezTo>
                        <a:cubicBezTo>
                          <a:pt x="658323" y="1366472"/>
                          <a:pt x="656126" y="1371965"/>
                          <a:pt x="652462" y="1376362"/>
                        </a:cubicBezTo>
                        <a:cubicBezTo>
                          <a:pt x="641001" y="1390116"/>
                          <a:pt x="637938" y="1390808"/>
                          <a:pt x="623887" y="1400175"/>
                        </a:cubicBezTo>
                        <a:cubicBezTo>
                          <a:pt x="622300" y="1404937"/>
                          <a:pt x="621563" y="1410074"/>
                          <a:pt x="619125" y="1414462"/>
                        </a:cubicBezTo>
                        <a:cubicBezTo>
                          <a:pt x="613566" y="1424469"/>
                          <a:pt x="600075" y="1443037"/>
                          <a:pt x="600075" y="1443037"/>
                        </a:cubicBezTo>
                        <a:cubicBezTo>
                          <a:pt x="598487" y="1452562"/>
                          <a:pt x="600178" y="1463271"/>
                          <a:pt x="595312" y="1471612"/>
                        </a:cubicBezTo>
                        <a:cubicBezTo>
                          <a:pt x="590401" y="1480030"/>
                          <a:pt x="560261" y="1507290"/>
                          <a:pt x="547687" y="1514475"/>
                        </a:cubicBezTo>
                        <a:cubicBezTo>
                          <a:pt x="543329" y="1516966"/>
                          <a:pt x="538162" y="1517650"/>
                          <a:pt x="533400" y="1519237"/>
                        </a:cubicBezTo>
                        <a:cubicBezTo>
                          <a:pt x="508003" y="1557334"/>
                          <a:pt x="541335" y="1511303"/>
                          <a:pt x="509587" y="1543050"/>
                        </a:cubicBezTo>
                        <a:cubicBezTo>
                          <a:pt x="477834" y="1574802"/>
                          <a:pt x="523878" y="1541459"/>
                          <a:pt x="485775" y="1566862"/>
                        </a:cubicBezTo>
                        <a:cubicBezTo>
                          <a:pt x="475005" y="1583018"/>
                          <a:pt x="472203" y="1577103"/>
                          <a:pt x="481012" y="1585912"/>
                        </a:cubicBezTo>
                        <a:cubicBezTo>
                          <a:pt x="457363" y="1621387"/>
                          <a:pt x="487758" y="1577817"/>
                          <a:pt x="457200" y="1614487"/>
                        </a:cubicBezTo>
                        <a:cubicBezTo>
                          <a:pt x="453536" y="1618884"/>
                          <a:pt x="452145" y="1625199"/>
                          <a:pt x="447675" y="1628775"/>
                        </a:cubicBezTo>
                        <a:cubicBezTo>
                          <a:pt x="443755" y="1631911"/>
                          <a:pt x="438150" y="1631950"/>
                          <a:pt x="433387" y="1633537"/>
                        </a:cubicBezTo>
                        <a:cubicBezTo>
                          <a:pt x="427037" y="1638300"/>
                          <a:pt x="418544" y="1641094"/>
                          <a:pt x="414337" y="1647825"/>
                        </a:cubicBezTo>
                        <a:cubicBezTo>
                          <a:pt x="387015" y="1691541"/>
                          <a:pt x="431469" y="1657041"/>
                          <a:pt x="395287" y="1681162"/>
                        </a:cubicBezTo>
                        <a:cubicBezTo>
                          <a:pt x="392112" y="1685925"/>
                          <a:pt x="390232" y="1691874"/>
                          <a:pt x="385762" y="1695450"/>
                        </a:cubicBezTo>
                        <a:cubicBezTo>
                          <a:pt x="381842" y="1698586"/>
                          <a:pt x="376397" y="1699228"/>
                          <a:pt x="371475" y="1700212"/>
                        </a:cubicBezTo>
                        <a:cubicBezTo>
                          <a:pt x="360467" y="1702414"/>
                          <a:pt x="349250" y="1703387"/>
                          <a:pt x="338137" y="1704975"/>
                        </a:cubicBezTo>
                        <a:cubicBezTo>
                          <a:pt x="333375" y="1706562"/>
                          <a:pt x="327770" y="1706601"/>
                          <a:pt x="323850" y="1709737"/>
                        </a:cubicBezTo>
                        <a:cubicBezTo>
                          <a:pt x="319380" y="1713313"/>
                          <a:pt x="318372" y="1719978"/>
                          <a:pt x="314325" y="1724025"/>
                        </a:cubicBezTo>
                        <a:cubicBezTo>
                          <a:pt x="310278" y="1728072"/>
                          <a:pt x="304800" y="1730375"/>
                          <a:pt x="300037" y="1733550"/>
                        </a:cubicBezTo>
                        <a:cubicBezTo>
                          <a:pt x="296862" y="1738312"/>
                          <a:pt x="292099" y="1742281"/>
                          <a:pt x="290512" y="1747837"/>
                        </a:cubicBezTo>
                        <a:cubicBezTo>
                          <a:pt x="285750" y="1752600"/>
                          <a:pt x="281829" y="1758389"/>
                          <a:pt x="276225" y="1762125"/>
                        </a:cubicBezTo>
                        <a:cubicBezTo>
                          <a:pt x="272048" y="1764910"/>
                          <a:pt x="265857" y="1763751"/>
                          <a:pt x="261937" y="1766887"/>
                        </a:cubicBezTo>
                        <a:cubicBezTo>
                          <a:pt x="257467" y="1770463"/>
                          <a:pt x="256720" y="1777406"/>
                          <a:pt x="252412" y="1781175"/>
                        </a:cubicBezTo>
                        <a:cubicBezTo>
                          <a:pt x="229731" y="1801021"/>
                          <a:pt x="228459" y="1799070"/>
                          <a:pt x="204787" y="1804987"/>
                        </a:cubicBezTo>
                        <a:cubicBezTo>
                          <a:pt x="202927" y="1810567"/>
                          <a:pt x="192745" y="1845604"/>
                          <a:pt x="185737" y="1852612"/>
                        </a:cubicBezTo>
                        <a:cubicBezTo>
                          <a:pt x="183451" y="1854898"/>
                          <a:pt x="152576" y="1862087"/>
                          <a:pt x="152400" y="1862137"/>
                        </a:cubicBezTo>
                        <a:cubicBezTo>
                          <a:pt x="147573" y="1863516"/>
                          <a:pt x="142602" y="1864655"/>
                          <a:pt x="138112" y="1866900"/>
                        </a:cubicBezTo>
                        <a:cubicBezTo>
                          <a:pt x="124853" y="1873530"/>
                          <a:pt x="120069" y="1880181"/>
                          <a:pt x="109537" y="1890712"/>
                        </a:cubicBezTo>
                        <a:cubicBezTo>
                          <a:pt x="107950" y="1895475"/>
                          <a:pt x="105864" y="1900099"/>
                          <a:pt x="104775" y="1905000"/>
                        </a:cubicBezTo>
                        <a:cubicBezTo>
                          <a:pt x="102680" y="1914426"/>
                          <a:pt x="104803" y="1925191"/>
                          <a:pt x="100012" y="1933575"/>
                        </a:cubicBezTo>
                        <a:cubicBezTo>
                          <a:pt x="97521" y="1937933"/>
                          <a:pt x="90487" y="1936750"/>
                          <a:pt x="85725" y="1938337"/>
                        </a:cubicBezTo>
                        <a:cubicBezTo>
                          <a:pt x="80962" y="1943100"/>
                          <a:pt x="75173" y="1947021"/>
                          <a:pt x="71437" y="1952625"/>
                        </a:cubicBezTo>
                        <a:cubicBezTo>
                          <a:pt x="68652" y="1956802"/>
                          <a:pt x="70225" y="1963362"/>
                          <a:pt x="66675" y="1966912"/>
                        </a:cubicBezTo>
                        <a:cubicBezTo>
                          <a:pt x="58580" y="1975007"/>
                          <a:pt x="48960" y="1982342"/>
                          <a:pt x="38100" y="1985962"/>
                        </a:cubicBezTo>
                        <a:cubicBezTo>
                          <a:pt x="6157" y="1996610"/>
                          <a:pt x="18505" y="1990996"/>
                          <a:pt x="0" y="2000250"/>
                        </a:cubicBezTo>
                        <a:lnTo>
                          <a:pt x="0" y="1995487"/>
                        </a:lnTo>
                        <a:lnTo>
                          <a:pt x="0" y="1995487"/>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sp>
              <p:nvSpPr>
                <p:cNvPr id="35" name="34 Forma libre"/>
                <p:cNvSpPr/>
                <p:nvPr/>
              </p:nvSpPr>
              <p:spPr>
                <a:xfrm>
                  <a:off x="3534770" y="3575713"/>
                  <a:ext cx="1269242" cy="1453615"/>
                </a:xfrm>
                <a:custGeom>
                  <a:avLst/>
                  <a:gdLst>
                    <a:gd name="connsiteX0" fmla="*/ 1009934 w 1269242"/>
                    <a:gd name="connsiteY0" fmla="*/ 272956 h 1453615"/>
                    <a:gd name="connsiteX1" fmla="*/ 928048 w 1269242"/>
                    <a:gd name="connsiteY1" fmla="*/ 327547 h 1453615"/>
                    <a:gd name="connsiteX2" fmla="*/ 832514 w 1269242"/>
                    <a:gd name="connsiteY2" fmla="*/ 382138 h 1453615"/>
                    <a:gd name="connsiteX3" fmla="*/ 777923 w 1269242"/>
                    <a:gd name="connsiteY3" fmla="*/ 395786 h 1453615"/>
                    <a:gd name="connsiteX4" fmla="*/ 736979 w 1269242"/>
                    <a:gd name="connsiteY4" fmla="*/ 409433 h 1453615"/>
                    <a:gd name="connsiteX5" fmla="*/ 696036 w 1269242"/>
                    <a:gd name="connsiteY5" fmla="*/ 436729 h 1453615"/>
                    <a:gd name="connsiteX6" fmla="*/ 573206 w 1269242"/>
                    <a:gd name="connsiteY6" fmla="*/ 382138 h 1453615"/>
                    <a:gd name="connsiteX7" fmla="*/ 559558 w 1269242"/>
                    <a:gd name="connsiteY7" fmla="*/ 341194 h 1453615"/>
                    <a:gd name="connsiteX8" fmla="*/ 477672 w 1269242"/>
                    <a:gd name="connsiteY8" fmla="*/ 259308 h 1453615"/>
                    <a:gd name="connsiteX9" fmla="*/ 436729 w 1269242"/>
                    <a:gd name="connsiteY9" fmla="*/ 218365 h 1453615"/>
                    <a:gd name="connsiteX10" fmla="*/ 409433 w 1269242"/>
                    <a:gd name="connsiteY10" fmla="*/ 177421 h 1453615"/>
                    <a:gd name="connsiteX11" fmla="*/ 395785 w 1269242"/>
                    <a:gd name="connsiteY11" fmla="*/ 136478 h 1453615"/>
                    <a:gd name="connsiteX12" fmla="*/ 354842 w 1269242"/>
                    <a:gd name="connsiteY12" fmla="*/ 109183 h 1453615"/>
                    <a:gd name="connsiteX13" fmla="*/ 341194 w 1269242"/>
                    <a:gd name="connsiteY13" fmla="*/ 68239 h 1453615"/>
                    <a:gd name="connsiteX14" fmla="*/ 259308 w 1269242"/>
                    <a:gd name="connsiteY14" fmla="*/ 0 h 1453615"/>
                    <a:gd name="connsiteX15" fmla="*/ 245660 w 1269242"/>
                    <a:gd name="connsiteY15" fmla="*/ 81887 h 1453615"/>
                    <a:gd name="connsiteX16" fmla="*/ 204717 w 1269242"/>
                    <a:gd name="connsiteY16" fmla="*/ 95535 h 1453615"/>
                    <a:gd name="connsiteX17" fmla="*/ 109182 w 1269242"/>
                    <a:gd name="connsiteY17" fmla="*/ 81887 h 1453615"/>
                    <a:gd name="connsiteX18" fmla="*/ 13648 w 1269242"/>
                    <a:gd name="connsiteY18" fmla="*/ 68239 h 1453615"/>
                    <a:gd name="connsiteX19" fmla="*/ 0 w 1269242"/>
                    <a:gd name="connsiteY19" fmla="*/ 109183 h 1453615"/>
                    <a:gd name="connsiteX20" fmla="*/ 13648 w 1269242"/>
                    <a:gd name="connsiteY20" fmla="*/ 191069 h 1453615"/>
                    <a:gd name="connsiteX21" fmla="*/ 54591 w 1269242"/>
                    <a:gd name="connsiteY21" fmla="*/ 218365 h 1453615"/>
                    <a:gd name="connsiteX22" fmla="*/ 232012 w 1269242"/>
                    <a:gd name="connsiteY22" fmla="*/ 245660 h 1453615"/>
                    <a:gd name="connsiteX23" fmla="*/ 272955 w 1269242"/>
                    <a:gd name="connsiteY23" fmla="*/ 272956 h 1453615"/>
                    <a:gd name="connsiteX24" fmla="*/ 286603 w 1269242"/>
                    <a:gd name="connsiteY24" fmla="*/ 313899 h 1453615"/>
                    <a:gd name="connsiteX25" fmla="*/ 300251 w 1269242"/>
                    <a:gd name="connsiteY25" fmla="*/ 532263 h 1453615"/>
                    <a:gd name="connsiteX26" fmla="*/ 327546 w 1269242"/>
                    <a:gd name="connsiteY26" fmla="*/ 573206 h 1453615"/>
                    <a:gd name="connsiteX27" fmla="*/ 409433 w 1269242"/>
                    <a:gd name="connsiteY27" fmla="*/ 627797 h 1453615"/>
                    <a:gd name="connsiteX28" fmla="*/ 450376 w 1269242"/>
                    <a:gd name="connsiteY28" fmla="*/ 709684 h 1453615"/>
                    <a:gd name="connsiteX29" fmla="*/ 464024 w 1269242"/>
                    <a:gd name="connsiteY29" fmla="*/ 818866 h 1453615"/>
                    <a:gd name="connsiteX30" fmla="*/ 504967 w 1269242"/>
                    <a:gd name="connsiteY30" fmla="*/ 832514 h 1453615"/>
                    <a:gd name="connsiteX31" fmla="*/ 586854 w 1269242"/>
                    <a:gd name="connsiteY31" fmla="*/ 887105 h 1453615"/>
                    <a:gd name="connsiteX32" fmla="*/ 614149 w 1269242"/>
                    <a:gd name="connsiteY32" fmla="*/ 928048 h 1453615"/>
                    <a:gd name="connsiteX33" fmla="*/ 655093 w 1269242"/>
                    <a:gd name="connsiteY33" fmla="*/ 941696 h 1453615"/>
                    <a:gd name="connsiteX34" fmla="*/ 736979 w 1269242"/>
                    <a:gd name="connsiteY34" fmla="*/ 982639 h 1453615"/>
                    <a:gd name="connsiteX35" fmla="*/ 791570 w 1269242"/>
                    <a:gd name="connsiteY35" fmla="*/ 1064526 h 1453615"/>
                    <a:gd name="connsiteX36" fmla="*/ 805218 w 1269242"/>
                    <a:gd name="connsiteY36" fmla="*/ 1105469 h 1453615"/>
                    <a:gd name="connsiteX37" fmla="*/ 859809 w 1269242"/>
                    <a:gd name="connsiteY37" fmla="*/ 1187356 h 1453615"/>
                    <a:gd name="connsiteX38" fmla="*/ 887105 w 1269242"/>
                    <a:gd name="connsiteY38" fmla="*/ 1228299 h 1453615"/>
                    <a:gd name="connsiteX39" fmla="*/ 900752 w 1269242"/>
                    <a:gd name="connsiteY39" fmla="*/ 1405720 h 1453615"/>
                    <a:gd name="connsiteX40" fmla="*/ 941696 w 1269242"/>
                    <a:gd name="connsiteY40" fmla="*/ 1446663 h 1453615"/>
                    <a:gd name="connsiteX41" fmla="*/ 1078173 w 1269242"/>
                    <a:gd name="connsiteY41" fmla="*/ 1433015 h 1453615"/>
                    <a:gd name="connsiteX42" fmla="*/ 1119117 w 1269242"/>
                    <a:gd name="connsiteY42" fmla="*/ 1405720 h 1453615"/>
                    <a:gd name="connsiteX43" fmla="*/ 1146412 w 1269242"/>
                    <a:gd name="connsiteY43" fmla="*/ 1310186 h 1453615"/>
                    <a:gd name="connsiteX44" fmla="*/ 1228299 w 1269242"/>
                    <a:gd name="connsiteY44" fmla="*/ 1269242 h 1453615"/>
                    <a:gd name="connsiteX45" fmla="*/ 1269242 w 1269242"/>
                    <a:gd name="connsiteY45" fmla="*/ 1241947 h 1453615"/>
                    <a:gd name="connsiteX46" fmla="*/ 1255594 w 1269242"/>
                    <a:gd name="connsiteY46" fmla="*/ 1201003 h 1453615"/>
                    <a:gd name="connsiteX47" fmla="*/ 1214651 w 1269242"/>
                    <a:gd name="connsiteY47" fmla="*/ 1187356 h 1453615"/>
                    <a:gd name="connsiteX48" fmla="*/ 1050878 w 1269242"/>
                    <a:gd name="connsiteY48" fmla="*/ 1173708 h 1453615"/>
                    <a:gd name="connsiteX49" fmla="*/ 996287 w 1269242"/>
                    <a:gd name="connsiteY49" fmla="*/ 1160060 h 1453615"/>
                    <a:gd name="connsiteX50" fmla="*/ 941696 w 1269242"/>
                    <a:gd name="connsiteY50" fmla="*/ 1078174 h 1453615"/>
                    <a:gd name="connsiteX51" fmla="*/ 955343 w 1269242"/>
                    <a:gd name="connsiteY51" fmla="*/ 1009935 h 1453615"/>
                    <a:gd name="connsiteX52" fmla="*/ 982639 w 1269242"/>
                    <a:gd name="connsiteY52" fmla="*/ 723332 h 1453615"/>
                    <a:gd name="connsiteX53" fmla="*/ 1064526 w 1269242"/>
                    <a:gd name="connsiteY53" fmla="*/ 655093 h 1453615"/>
                    <a:gd name="connsiteX54" fmla="*/ 1091821 w 1269242"/>
                    <a:gd name="connsiteY54" fmla="*/ 614150 h 1453615"/>
                    <a:gd name="connsiteX55" fmla="*/ 1119117 w 1269242"/>
                    <a:gd name="connsiteY55" fmla="*/ 532263 h 1453615"/>
                    <a:gd name="connsiteX56" fmla="*/ 1105469 w 1269242"/>
                    <a:gd name="connsiteY56" fmla="*/ 395786 h 1453615"/>
                    <a:gd name="connsiteX57" fmla="*/ 1064526 w 1269242"/>
                    <a:gd name="connsiteY57" fmla="*/ 368490 h 1453615"/>
                    <a:gd name="connsiteX58" fmla="*/ 1009934 w 1269242"/>
                    <a:gd name="connsiteY58" fmla="*/ 272956 h 14536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1269242" h="1453615">
                      <a:moveTo>
                        <a:pt x="1009934" y="272956"/>
                      </a:moveTo>
                      <a:cubicBezTo>
                        <a:pt x="987188" y="266132"/>
                        <a:pt x="1007051" y="288045"/>
                        <a:pt x="928048" y="327547"/>
                      </a:cubicBezTo>
                      <a:cubicBezTo>
                        <a:pt x="848859" y="367142"/>
                        <a:pt x="928218" y="346248"/>
                        <a:pt x="832514" y="382138"/>
                      </a:cubicBezTo>
                      <a:cubicBezTo>
                        <a:pt x="814951" y="388724"/>
                        <a:pt x="795958" y="390633"/>
                        <a:pt x="777923" y="395786"/>
                      </a:cubicBezTo>
                      <a:cubicBezTo>
                        <a:pt x="764090" y="399738"/>
                        <a:pt x="750627" y="404884"/>
                        <a:pt x="736979" y="409433"/>
                      </a:cubicBezTo>
                      <a:cubicBezTo>
                        <a:pt x="723331" y="418532"/>
                        <a:pt x="712338" y="434918"/>
                        <a:pt x="696036" y="436729"/>
                      </a:cubicBezTo>
                      <a:cubicBezTo>
                        <a:pt x="620342" y="445140"/>
                        <a:pt x="616118" y="425050"/>
                        <a:pt x="573206" y="382138"/>
                      </a:cubicBezTo>
                      <a:cubicBezTo>
                        <a:pt x="568657" y="368490"/>
                        <a:pt x="568390" y="352550"/>
                        <a:pt x="559558" y="341194"/>
                      </a:cubicBezTo>
                      <a:cubicBezTo>
                        <a:pt x="535859" y="310724"/>
                        <a:pt x="504967" y="286603"/>
                        <a:pt x="477672" y="259308"/>
                      </a:cubicBezTo>
                      <a:cubicBezTo>
                        <a:pt x="464024" y="245660"/>
                        <a:pt x="447435" y="234424"/>
                        <a:pt x="436729" y="218365"/>
                      </a:cubicBezTo>
                      <a:cubicBezTo>
                        <a:pt x="427630" y="204717"/>
                        <a:pt x="416769" y="192092"/>
                        <a:pt x="409433" y="177421"/>
                      </a:cubicBezTo>
                      <a:cubicBezTo>
                        <a:pt x="402999" y="164554"/>
                        <a:pt x="404772" y="147711"/>
                        <a:pt x="395785" y="136478"/>
                      </a:cubicBezTo>
                      <a:cubicBezTo>
                        <a:pt x="385538" y="123670"/>
                        <a:pt x="368490" y="118281"/>
                        <a:pt x="354842" y="109183"/>
                      </a:cubicBezTo>
                      <a:cubicBezTo>
                        <a:pt x="350293" y="95535"/>
                        <a:pt x="349174" y="80209"/>
                        <a:pt x="341194" y="68239"/>
                      </a:cubicBezTo>
                      <a:cubicBezTo>
                        <a:pt x="320178" y="36715"/>
                        <a:pt x="289518" y="20141"/>
                        <a:pt x="259308" y="0"/>
                      </a:cubicBezTo>
                      <a:cubicBezTo>
                        <a:pt x="254759" y="27296"/>
                        <a:pt x="259389" y="57861"/>
                        <a:pt x="245660" y="81887"/>
                      </a:cubicBezTo>
                      <a:cubicBezTo>
                        <a:pt x="238523" y="94378"/>
                        <a:pt x="219103" y="95535"/>
                        <a:pt x="204717" y="95535"/>
                      </a:cubicBezTo>
                      <a:cubicBezTo>
                        <a:pt x="172549" y="95535"/>
                        <a:pt x="141027" y="86436"/>
                        <a:pt x="109182" y="81887"/>
                      </a:cubicBezTo>
                      <a:cubicBezTo>
                        <a:pt x="75752" y="59600"/>
                        <a:pt x="57713" y="32986"/>
                        <a:pt x="13648" y="68239"/>
                      </a:cubicBezTo>
                      <a:cubicBezTo>
                        <a:pt x="2414" y="77226"/>
                        <a:pt x="4549" y="95535"/>
                        <a:pt x="0" y="109183"/>
                      </a:cubicBezTo>
                      <a:cubicBezTo>
                        <a:pt x="4549" y="136478"/>
                        <a:pt x="1273" y="166319"/>
                        <a:pt x="13648" y="191069"/>
                      </a:cubicBezTo>
                      <a:cubicBezTo>
                        <a:pt x="20983" y="205740"/>
                        <a:pt x="39920" y="211030"/>
                        <a:pt x="54591" y="218365"/>
                      </a:cubicBezTo>
                      <a:cubicBezTo>
                        <a:pt x="103772" y="242956"/>
                        <a:pt x="192884" y="241747"/>
                        <a:pt x="232012" y="245660"/>
                      </a:cubicBezTo>
                      <a:cubicBezTo>
                        <a:pt x="245660" y="254759"/>
                        <a:pt x="262708" y="260148"/>
                        <a:pt x="272955" y="272956"/>
                      </a:cubicBezTo>
                      <a:cubicBezTo>
                        <a:pt x="281942" y="284190"/>
                        <a:pt x="285097" y="299592"/>
                        <a:pt x="286603" y="313899"/>
                      </a:cubicBezTo>
                      <a:cubicBezTo>
                        <a:pt x="294238" y="386428"/>
                        <a:pt x="288877" y="460225"/>
                        <a:pt x="300251" y="532263"/>
                      </a:cubicBezTo>
                      <a:cubicBezTo>
                        <a:pt x="302809" y="548465"/>
                        <a:pt x="317045" y="560605"/>
                        <a:pt x="327546" y="573206"/>
                      </a:cubicBezTo>
                      <a:cubicBezTo>
                        <a:pt x="366866" y="620391"/>
                        <a:pt x="358971" y="610977"/>
                        <a:pt x="409433" y="627797"/>
                      </a:cubicBezTo>
                      <a:cubicBezTo>
                        <a:pt x="431288" y="660579"/>
                        <a:pt x="443313" y="670836"/>
                        <a:pt x="450376" y="709684"/>
                      </a:cubicBezTo>
                      <a:cubicBezTo>
                        <a:pt x="456937" y="745770"/>
                        <a:pt x="449128" y="785350"/>
                        <a:pt x="464024" y="818866"/>
                      </a:cubicBezTo>
                      <a:cubicBezTo>
                        <a:pt x="469867" y="832012"/>
                        <a:pt x="492391" y="825528"/>
                        <a:pt x="504967" y="832514"/>
                      </a:cubicBezTo>
                      <a:cubicBezTo>
                        <a:pt x="533644" y="848446"/>
                        <a:pt x="586854" y="887105"/>
                        <a:pt x="586854" y="887105"/>
                      </a:cubicBezTo>
                      <a:cubicBezTo>
                        <a:pt x="595952" y="900753"/>
                        <a:pt x="601341" y="917802"/>
                        <a:pt x="614149" y="928048"/>
                      </a:cubicBezTo>
                      <a:cubicBezTo>
                        <a:pt x="625383" y="937035"/>
                        <a:pt x="642226" y="935262"/>
                        <a:pt x="655093" y="941696"/>
                      </a:cubicBezTo>
                      <a:cubicBezTo>
                        <a:pt x="760923" y="994610"/>
                        <a:pt x="634064" y="948333"/>
                        <a:pt x="736979" y="982639"/>
                      </a:cubicBezTo>
                      <a:cubicBezTo>
                        <a:pt x="755176" y="1009935"/>
                        <a:pt x="781196" y="1033404"/>
                        <a:pt x="791570" y="1064526"/>
                      </a:cubicBezTo>
                      <a:cubicBezTo>
                        <a:pt x="796119" y="1078174"/>
                        <a:pt x="798232" y="1092893"/>
                        <a:pt x="805218" y="1105469"/>
                      </a:cubicBezTo>
                      <a:cubicBezTo>
                        <a:pt x="821150" y="1134146"/>
                        <a:pt x="841612" y="1160060"/>
                        <a:pt x="859809" y="1187356"/>
                      </a:cubicBezTo>
                      <a:lnTo>
                        <a:pt x="887105" y="1228299"/>
                      </a:lnTo>
                      <a:cubicBezTo>
                        <a:pt x="891654" y="1287439"/>
                        <a:pt x="886366" y="1348176"/>
                        <a:pt x="900752" y="1405720"/>
                      </a:cubicBezTo>
                      <a:cubicBezTo>
                        <a:pt x="905433" y="1424445"/>
                        <a:pt x="922619" y="1443728"/>
                        <a:pt x="941696" y="1446663"/>
                      </a:cubicBezTo>
                      <a:cubicBezTo>
                        <a:pt x="986884" y="1453615"/>
                        <a:pt x="1032681" y="1437564"/>
                        <a:pt x="1078173" y="1433015"/>
                      </a:cubicBezTo>
                      <a:cubicBezTo>
                        <a:pt x="1091821" y="1423917"/>
                        <a:pt x="1108870" y="1418528"/>
                        <a:pt x="1119117" y="1405720"/>
                      </a:cubicBezTo>
                      <a:cubicBezTo>
                        <a:pt x="1133065" y="1388285"/>
                        <a:pt x="1136615" y="1324881"/>
                        <a:pt x="1146412" y="1310186"/>
                      </a:cubicBezTo>
                      <a:cubicBezTo>
                        <a:pt x="1165969" y="1280851"/>
                        <a:pt x="1201050" y="1282866"/>
                        <a:pt x="1228299" y="1269242"/>
                      </a:cubicBezTo>
                      <a:cubicBezTo>
                        <a:pt x="1242970" y="1261907"/>
                        <a:pt x="1255594" y="1251045"/>
                        <a:pt x="1269242" y="1241947"/>
                      </a:cubicBezTo>
                      <a:cubicBezTo>
                        <a:pt x="1264693" y="1228299"/>
                        <a:pt x="1265767" y="1211176"/>
                        <a:pt x="1255594" y="1201003"/>
                      </a:cubicBezTo>
                      <a:cubicBezTo>
                        <a:pt x="1245422" y="1190831"/>
                        <a:pt x="1228911" y="1189257"/>
                        <a:pt x="1214651" y="1187356"/>
                      </a:cubicBezTo>
                      <a:cubicBezTo>
                        <a:pt x="1160351" y="1180116"/>
                        <a:pt x="1105469" y="1178257"/>
                        <a:pt x="1050878" y="1173708"/>
                      </a:cubicBezTo>
                      <a:cubicBezTo>
                        <a:pt x="1032681" y="1169159"/>
                        <a:pt x="1010403" y="1172412"/>
                        <a:pt x="996287" y="1160060"/>
                      </a:cubicBezTo>
                      <a:cubicBezTo>
                        <a:pt x="971599" y="1138458"/>
                        <a:pt x="941696" y="1078174"/>
                        <a:pt x="941696" y="1078174"/>
                      </a:cubicBezTo>
                      <a:cubicBezTo>
                        <a:pt x="946245" y="1055428"/>
                        <a:pt x="952684" y="1032979"/>
                        <a:pt x="955343" y="1009935"/>
                      </a:cubicBezTo>
                      <a:cubicBezTo>
                        <a:pt x="966343" y="914601"/>
                        <a:pt x="914781" y="791191"/>
                        <a:pt x="982639" y="723332"/>
                      </a:cubicBezTo>
                      <a:cubicBezTo>
                        <a:pt x="1035180" y="670789"/>
                        <a:pt x="1007522" y="693094"/>
                        <a:pt x="1064526" y="655093"/>
                      </a:cubicBezTo>
                      <a:cubicBezTo>
                        <a:pt x="1073624" y="641445"/>
                        <a:pt x="1085159" y="629139"/>
                        <a:pt x="1091821" y="614150"/>
                      </a:cubicBezTo>
                      <a:cubicBezTo>
                        <a:pt x="1103506" y="587858"/>
                        <a:pt x="1119117" y="532263"/>
                        <a:pt x="1119117" y="532263"/>
                      </a:cubicBezTo>
                      <a:cubicBezTo>
                        <a:pt x="1114568" y="486771"/>
                        <a:pt x="1119927" y="439159"/>
                        <a:pt x="1105469" y="395786"/>
                      </a:cubicBezTo>
                      <a:cubicBezTo>
                        <a:pt x="1100282" y="380225"/>
                        <a:pt x="1075327" y="380834"/>
                        <a:pt x="1064526" y="368490"/>
                      </a:cubicBezTo>
                      <a:cubicBezTo>
                        <a:pt x="1007411" y="303215"/>
                        <a:pt x="1032680" y="279780"/>
                        <a:pt x="1009934" y="272956"/>
                      </a:cubicBezTo>
                      <a:close/>
                    </a:path>
                  </a:pathLst>
                </a:custGeom>
                <a:solidFill>
                  <a:srgbClr val="92D050">
                    <a:alpha val="45098"/>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nvGrpSpPr>
                <p:cNvPr id="54473" name="39 Grupo"/>
                <p:cNvGrpSpPr>
                  <a:grpSpLocks/>
                </p:cNvGrpSpPr>
                <p:nvPr/>
              </p:nvGrpSpPr>
              <p:grpSpPr bwMode="auto">
                <a:xfrm>
                  <a:off x="2096239" y="1021307"/>
                  <a:ext cx="1208952" cy="952043"/>
                  <a:chOff x="2096239" y="1021307"/>
                  <a:chExt cx="1208952" cy="952043"/>
                </a:xfrm>
              </p:grpSpPr>
              <p:sp>
                <p:nvSpPr>
                  <p:cNvPr id="36" name="35 Forma libre"/>
                  <p:cNvSpPr/>
                  <p:nvPr/>
                </p:nvSpPr>
                <p:spPr>
                  <a:xfrm>
                    <a:off x="2934791" y="1021307"/>
                    <a:ext cx="370400" cy="461959"/>
                  </a:xfrm>
                  <a:custGeom>
                    <a:avLst/>
                    <a:gdLst>
                      <a:gd name="connsiteX0" fmla="*/ 272433 w 370400"/>
                      <a:gd name="connsiteY0" fmla="*/ 2275 h 461959"/>
                      <a:gd name="connsiteX1" fmla="*/ 135955 w 370400"/>
                      <a:gd name="connsiteY1" fmla="*/ 15923 h 461959"/>
                      <a:gd name="connsiteX2" fmla="*/ 95012 w 370400"/>
                      <a:gd name="connsiteY2" fmla="*/ 56866 h 461959"/>
                      <a:gd name="connsiteX3" fmla="*/ 26773 w 370400"/>
                      <a:gd name="connsiteY3" fmla="*/ 138753 h 461959"/>
                      <a:gd name="connsiteX4" fmla="*/ 26773 w 370400"/>
                      <a:gd name="connsiteY4" fmla="*/ 275230 h 461959"/>
                      <a:gd name="connsiteX5" fmla="*/ 40421 w 370400"/>
                      <a:gd name="connsiteY5" fmla="*/ 425356 h 461959"/>
                      <a:gd name="connsiteX6" fmla="*/ 81364 w 370400"/>
                      <a:gd name="connsiteY6" fmla="*/ 439003 h 461959"/>
                      <a:gd name="connsiteX7" fmla="*/ 340672 w 370400"/>
                      <a:gd name="connsiteY7" fmla="*/ 425356 h 461959"/>
                      <a:gd name="connsiteX8" fmla="*/ 286081 w 370400"/>
                      <a:gd name="connsiteY8" fmla="*/ 343469 h 461959"/>
                      <a:gd name="connsiteX9" fmla="*/ 258785 w 370400"/>
                      <a:gd name="connsiteY9" fmla="*/ 302526 h 461959"/>
                      <a:gd name="connsiteX10" fmla="*/ 272433 w 370400"/>
                      <a:gd name="connsiteY10" fmla="*/ 247935 h 461959"/>
                      <a:gd name="connsiteX11" fmla="*/ 286081 w 370400"/>
                      <a:gd name="connsiteY11" fmla="*/ 206992 h 461959"/>
                      <a:gd name="connsiteX12" fmla="*/ 258785 w 370400"/>
                      <a:gd name="connsiteY12" fmla="*/ 166048 h 461959"/>
                      <a:gd name="connsiteX13" fmla="*/ 245137 w 370400"/>
                      <a:gd name="connsiteY13" fmla="*/ 125105 h 461959"/>
                      <a:gd name="connsiteX14" fmla="*/ 258785 w 370400"/>
                      <a:gd name="connsiteY14" fmla="*/ 70514 h 461959"/>
                      <a:gd name="connsiteX15" fmla="*/ 272433 w 370400"/>
                      <a:gd name="connsiteY15" fmla="*/ 29571 h 461959"/>
                      <a:gd name="connsiteX16" fmla="*/ 272433 w 370400"/>
                      <a:gd name="connsiteY16" fmla="*/ 2275 h 461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70400" h="461959">
                        <a:moveTo>
                          <a:pt x="272433" y="2275"/>
                        </a:moveTo>
                        <a:cubicBezTo>
                          <a:pt x="249687" y="0"/>
                          <a:pt x="179653" y="2478"/>
                          <a:pt x="135955" y="15923"/>
                        </a:cubicBezTo>
                        <a:cubicBezTo>
                          <a:pt x="117508" y="21599"/>
                          <a:pt x="107368" y="42039"/>
                          <a:pt x="95012" y="56866"/>
                        </a:cubicBezTo>
                        <a:cubicBezTo>
                          <a:pt x="0" y="170879"/>
                          <a:pt x="146397" y="19126"/>
                          <a:pt x="26773" y="138753"/>
                        </a:cubicBezTo>
                        <a:cubicBezTo>
                          <a:pt x="1783" y="213720"/>
                          <a:pt x="13704" y="157613"/>
                          <a:pt x="26773" y="275230"/>
                        </a:cubicBezTo>
                        <a:cubicBezTo>
                          <a:pt x="32322" y="325171"/>
                          <a:pt x="24531" y="377686"/>
                          <a:pt x="40421" y="425356"/>
                        </a:cubicBezTo>
                        <a:cubicBezTo>
                          <a:pt x="44970" y="439004"/>
                          <a:pt x="67716" y="434454"/>
                          <a:pt x="81364" y="439003"/>
                        </a:cubicBezTo>
                        <a:cubicBezTo>
                          <a:pt x="167800" y="434454"/>
                          <a:pt x="262237" y="461959"/>
                          <a:pt x="340672" y="425356"/>
                        </a:cubicBezTo>
                        <a:cubicBezTo>
                          <a:pt x="370400" y="411483"/>
                          <a:pt x="304278" y="370765"/>
                          <a:pt x="286081" y="343469"/>
                        </a:cubicBezTo>
                        <a:lnTo>
                          <a:pt x="258785" y="302526"/>
                        </a:lnTo>
                        <a:cubicBezTo>
                          <a:pt x="263334" y="284329"/>
                          <a:pt x="267280" y="265970"/>
                          <a:pt x="272433" y="247935"/>
                        </a:cubicBezTo>
                        <a:cubicBezTo>
                          <a:pt x="276385" y="234103"/>
                          <a:pt x="288446" y="221182"/>
                          <a:pt x="286081" y="206992"/>
                        </a:cubicBezTo>
                        <a:cubicBezTo>
                          <a:pt x="283384" y="190812"/>
                          <a:pt x="266121" y="180719"/>
                          <a:pt x="258785" y="166048"/>
                        </a:cubicBezTo>
                        <a:cubicBezTo>
                          <a:pt x="252351" y="153181"/>
                          <a:pt x="249686" y="138753"/>
                          <a:pt x="245137" y="125105"/>
                        </a:cubicBezTo>
                        <a:cubicBezTo>
                          <a:pt x="249686" y="106908"/>
                          <a:pt x="253632" y="88549"/>
                          <a:pt x="258785" y="70514"/>
                        </a:cubicBezTo>
                        <a:cubicBezTo>
                          <a:pt x="262737" y="56682"/>
                          <a:pt x="272433" y="43957"/>
                          <a:pt x="272433" y="29571"/>
                        </a:cubicBezTo>
                        <a:cubicBezTo>
                          <a:pt x="272433" y="15185"/>
                          <a:pt x="295179" y="4550"/>
                          <a:pt x="272433" y="2275"/>
                        </a:cubicBezTo>
                        <a:close/>
                      </a:path>
                    </a:pathLst>
                  </a:custGeom>
                  <a:solidFill>
                    <a:srgbClr val="00B050">
                      <a:alpha val="56078"/>
                    </a:srgbClr>
                  </a:solidFill>
                  <a:ln>
                    <a:solidFill>
                      <a:srgbClr val="00B050">
                        <a:alpha val="56078"/>
                      </a:srgb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37" name="36 Forma libre"/>
                  <p:cNvSpPr/>
                  <p:nvPr/>
                </p:nvSpPr>
                <p:spPr>
                  <a:xfrm>
                    <a:off x="2096239" y="1132764"/>
                    <a:ext cx="455892" cy="840586"/>
                  </a:xfrm>
                  <a:custGeom>
                    <a:avLst/>
                    <a:gdLst>
                      <a:gd name="connsiteX0" fmla="*/ 196585 w 455892"/>
                      <a:gd name="connsiteY0" fmla="*/ 218364 h 840586"/>
                      <a:gd name="connsiteX1" fmla="*/ 182937 w 455892"/>
                      <a:gd name="connsiteY1" fmla="*/ 259308 h 840586"/>
                      <a:gd name="connsiteX2" fmla="*/ 169289 w 455892"/>
                      <a:gd name="connsiteY2" fmla="*/ 327546 h 840586"/>
                      <a:gd name="connsiteX3" fmla="*/ 141994 w 455892"/>
                      <a:gd name="connsiteY3" fmla="*/ 368490 h 840586"/>
                      <a:gd name="connsiteX4" fmla="*/ 87403 w 455892"/>
                      <a:gd name="connsiteY4" fmla="*/ 491320 h 840586"/>
                      <a:gd name="connsiteX5" fmla="*/ 46460 w 455892"/>
                      <a:gd name="connsiteY5" fmla="*/ 532263 h 840586"/>
                      <a:gd name="connsiteX6" fmla="*/ 46460 w 455892"/>
                      <a:gd name="connsiteY6" fmla="*/ 818866 h 840586"/>
                      <a:gd name="connsiteX7" fmla="*/ 114698 w 455892"/>
                      <a:gd name="connsiteY7" fmla="*/ 805218 h 840586"/>
                      <a:gd name="connsiteX8" fmla="*/ 182937 w 455892"/>
                      <a:gd name="connsiteY8" fmla="*/ 696036 h 840586"/>
                      <a:gd name="connsiteX9" fmla="*/ 210233 w 455892"/>
                      <a:gd name="connsiteY9" fmla="*/ 655093 h 840586"/>
                      <a:gd name="connsiteX10" fmla="*/ 223880 w 455892"/>
                      <a:gd name="connsiteY10" fmla="*/ 614149 h 840586"/>
                      <a:gd name="connsiteX11" fmla="*/ 346710 w 455892"/>
                      <a:gd name="connsiteY11" fmla="*/ 504967 h 840586"/>
                      <a:gd name="connsiteX12" fmla="*/ 414949 w 455892"/>
                      <a:gd name="connsiteY12" fmla="*/ 423081 h 840586"/>
                      <a:gd name="connsiteX13" fmla="*/ 455892 w 455892"/>
                      <a:gd name="connsiteY13" fmla="*/ 382137 h 840586"/>
                      <a:gd name="connsiteX14" fmla="*/ 428597 w 455892"/>
                      <a:gd name="connsiteY14" fmla="*/ 300251 h 840586"/>
                      <a:gd name="connsiteX15" fmla="*/ 414949 w 455892"/>
                      <a:gd name="connsiteY15" fmla="*/ 218364 h 840586"/>
                      <a:gd name="connsiteX16" fmla="*/ 387654 w 455892"/>
                      <a:gd name="connsiteY16" fmla="*/ 177421 h 840586"/>
                      <a:gd name="connsiteX17" fmla="*/ 374006 w 455892"/>
                      <a:gd name="connsiteY17" fmla="*/ 136478 h 840586"/>
                      <a:gd name="connsiteX18" fmla="*/ 374006 w 455892"/>
                      <a:gd name="connsiteY18" fmla="*/ 27296 h 840586"/>
                      <a:gd name="connsiteX19" fmla="*/ 333062 w 455892"/>
                      <a:gd name="connsiteY19" fmla="*/ 0 h 840586"/>
                      <a:gd name="connsiteX20" fmla="*/ 292119 w 455892"/>
                      <a:gd name="connsiteY20" fmla="*/ 13648 h 840586"/>
                      <a:gd name="connsiteX21" fmla="*/ 237528 w 455892"/>
                      <a:gd name="connsiteY21" fmla="*/ 27296 h 840586"/>
                      <a:gd name="connsiteX22" fmla="*/ 196585 w 455892"/>
                      <a:gd name="connsiteY22" fmla="*/ 54591 h 840586"/>
                      <a:gd name="connsiteX23" fmla="*/ 169289 w 455892"/>
                      <a:gd name="connsiteY23" fmla="*/ 95535 h 840586"/>
                      <a:gd name="connsiteX24" fmla="*/ 210233 w 455892"/>
                      <a:gd name="connsiteY24" fmla="*/ 177421 h 840586"/>
                      <a:gd name="connsiteX25" fmla="*/ 196585 w 455892"/>
                      <a:gd name="connsiteY25" fmla="*/ 218364 h 8405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55892" h="840586">
                        <a:moveTo>
                          <a:pt x="196585" y="218364"/>
                        </a:moveTo>
                        <a:cubicBezTo>
                          <a:pt x="192036" y="232012"/>
                          <a:pt x="186426" y="245351"/>
                          <a:pt x="182937" y="259308"/>
                        </a:cubicBezTo>
                        <a:cubicBezTo>
                          <a:pt x="177311" y="281812"/>
                          <a:pt x="177434" y="305826"/>
                          <a:pt x="169289" y="327546"/>
                        </a:cubicBezTo>
                        <a:cubicBezTo>
                          <a:pt x="163530" y="342904"/>
                          <a:pt x="148656" y="353501"/>
                          <a:pt x="141994" y="368490"/>
                        </a:cubicBezTo>
                        <a:cubicBezTo>
                          <a:pt x="107991" y="444996"/>
                          <a:pt x="131524" y="438374"/>
                          <a:pt x="87403" y="491320"/>
                        </a:cubicBezTo>
                        <a:cubicBezTo>
                          <a:pt x="75047" y="506147"/>
                          <a:pt x="60108" y="518615"/>
                          <a:pt x="46460" y="532263"/>
                        </a:cubicBezTo>
                        <a:cubicBezTo>
                          <a:pt x="21700" y="631301"/>
                          <a:pt x="0" y="694971"/>
                          <a:pt x="46460" y="818866"/>
                        </a:cubicBezTo>
                        <a:cubicBezTo>
                          <a:pt x="54605" y="840586"/>
                          <a:pt x="91952" y="809767"/>
                          <a:pt x="114698" y="805218"/>
                        </a:cubicBezTo>
                        <a:cubicBezTo>
                          <a:pt x="147181" y="707771"/>
                          <a:pt x="118055" y="739292"/>
                          <a:pt x="182937" y="696036"/>
                        </a:cubicBezTo>
                        <a:cubicBezTo>
                          <a:pt x="192036" y="682388"/>
                          <a:pt x="202898" y="669764"/>
                          <a:pt x="210233" y="655093"/>
                        </a:cubicBezTo>
                        <a:cubicBezTo>
                          <a:pt x="216667" y="642226"/>
                          <a:pt x="215048" y="625505"/>
                          <a:pt x="223880" y="614149"/>
                        </a:cubicBezTo>
                        <a:cubicBezTo>
                          <a:pt x="321658" y="488434"/>
                          <a:pt x="271825" y="567371"/>
                          <a:pt x="346710" y="504967"/>
                        </a:cubicBezTo>
                        <a:cubicBezTo>
                          <a:pt x="411958" y="450594"/>
                          <a:pt x="366150" y="481640"/>
                          <a:pt x="414949" y="423081"/>
                        </a:cubicBezTo>
                        <a:cubicBezTo>
                          <a:pt x="427305" y="408253"/>
                          <a:pt x="442244" y="395785"/>
                          <a:pt x="455892" y="382137"/>
                        </a:cubicBezTo>
                        <a:cubicBezTo>
                          <a:pt x="446794" y="354842"/>
                          <a:pt x="433327" y="328631"/>
                          <a:pt x="428597" y="300251"/>
                        </a:cubicBezTo>
                        <a:cubicBezTo>
                          <a:pt x="424048" y="272955"/>
                          <a:pt x="423700" y="244616"/>
                          <a:pt x="414949" y="218364"/>
                        </a:cubicBezTo>
                        <a:cubicBezTo>
                          <a:pt x="409762" y="202803"/>
                          <a:pt x="394989" y="192092"/>
                          <a:pt x="387654" y="177421"/>
                        </a:cubicBezTo>
                        <a:cubicBezTo>
                          <a:pt x="381220" y="164554"/>
                          <a:pt x="378555" y="150126"/>
                          <a:pt x="374006" y="136478"/>
                        </a:cubicBezTo>
                        <a:cubicBezTo>
                          <a:pt x="388001" y="94493"/>
                          <a:pt x="401744" y="75837"/>
                          <a:pt x="374006" y="27296"/>
                        </a:cubicBezTo>
                        <a:cubicBezTo>
                          <a:pt x="365868" y="13054"/>
                          <a:pt x="346710" y="9099"/>
                          <a:pt x="333062" y="0"/>
                        </a:cubicBezTo>
                        <a:cubicBezTo>
                          <a:pt x="319414" y="4549"/>
                          <a:pt x="305951" y="9696"/>
                          <a:pt x="292119" y="13648"/>
                        </a:cubicBezTo>
                        <a:cubicBezTo>
                          <a:pt x="274084" y="18801"/>
                          <a:pt x="254768" y="19907"/>
                          <a:pt x="237528" y="27296"/>
                        </a:cubicBezTo>
                        <a:cubicBezTo>
                          <a:pt x="222452" y="33757"/>
                          <a:pt x="210233" y="45493"/>
                          <a:pt x="196585" y="54591"/>
                        </a:cubicBezTo>
                        <a:cubicBezTo>
                          <a:pt x="187486" y="68239"/>
                          <a:pt x="171986" y="79355"/>
                          <a:pt x="169289" y="95535"/>
                        </a:cubicBezTo>
                        <a:cubicBezTo>
                          <a:pt x="165522" y="118137"/>
                          <a:pt x="200727" y="163163"/>
                          <a:pt x="210233" y="177421"/>
                        </a:cubicBezTo>
                        <a:lnTo>
                          <a:pt x="196585" y="218364"/>
                        </a:lnTo>
                        <a:close/>
                      </a:path>
                    </a:pathLst>
                  </a:custGeom>
                  <a:solidFill>
                    <a:srgbClr val="00B050">
                      <a:alpha val="56078"/>
                    </a:srgbClr>
                  </a:solidFill>
                  <a:ln>
                    <a:solidFill>
                      <a:srgbClr val="00B050">
                        <a:alpha val="56078"/>
                      </a:srgb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sp>
              <p:nvSpPr>
                <p:cNvPr id="39" name="38 Forma libre"/>
                <p:cNvSpPr/>
                <p:nvPr/>
              </p:nvSpPr>
              <p:spPr>
                <a:xfrm>
                  <a:off x="2057220" y="2238233"/>
                  <a:ext cx="331138" cy="245660"/>
                </a:xfrm>
                <a:custGeom>
                  <a:avLst/>
                  <a:gdLst>
                    <a:gd name="connsiteX0" fmla="*/ 58183 w 331138"/>
                    <a:gd name="connsiteY0" fmla="*/ 81886 h 245660"/>
                    <a:gd name="connsiteX1" fmla="*/ 71831 w 331138"/>
                    <a:gd name="connsiteY1" fmla="*/ 177421 h 245660"/>
                    <a:gd name="connsiteX2" fmla="*/ 112774 w 331138"/>
                    <a:gd name="connsiteY2" fmla="*/ 177421 h 245660"/>
                    <a:gd name="connsiteX3" fmla="*/ 126422 w 331138"/>
                    <a:gd name="connsiteY3" fmla="*/ 232012 h 245660"/>
                    <a:gd name="connsiteX4" fmla="*/ 235604 w 331138"/>
                    <a:gd name="connsiteY4" fmla="*/ 245660 h 245660"/>
                    <a:gd name="connsiteX5" fmla="*/ 331138 w 331138"/>
                    <a:gd name="connsiteY5" fmla="*/ 136477 h 245660"/>
                    <a:gd name="connsiteX6" fmla="*/ 317490 w 331138"/>
                    <a:gd name="connsiteY6" fmla="*/ 27295 h 245660"/>
                    <a:gd name="connsiteX7" fmla="*/ 167365 w 331138"/>
                    <a:gd name="connsiteY7" fmla="*/ 0 h 245660"/>
                    <a:gd name="connsiteX8" fmla="*/ 58183 w 331138"/>
                    <a:gd name="connsiteY8" fmla="*/ 81886 h 245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138" h="245660">
                      <a:moveTo>
                        <a:pt x="58183" y="81886"/>
                      </a:moveTo>
                      <a:cubicBezTo>
                        <a:pt x="33521" y="155872"/>
                        <a:pt x="0" y="165449"/>
                        <a:pt x="71831" y="177421"/>
                      </a:cubicBezTo>
                      <a:cubicBezTo>
                        <a:pt x="85293" y="179665"/>
                        <a:pt x="99126" y="177421"/>
                        <a:pt x="112774" y="177421"/>
                      </a:cubicBezTo>
                      <a:lnTo>
                        <a:pt x="126422" y="232012"/>
                      </a:lnTo>
                      <a:lnTo>
                        <a:pt x="235604" y="245660"/>
                      </a:lnTo>
                      <a:lnTo>
                        <a:pt x="331138" y="136477"/>
                      </a:lnTo>
                      <a:lnTo>
                        <a:pt x="317490" y="27295"/>
                      </a:lnTo>
                      <a:lnTo>
                        <a:pt x="167365" y="0"/>
                      </a:lnTo>
                      <a:lnTo>
                        <a:pt x="58183" y="81886"/>
                      </a:lnTo>
                      <a:close/>
                    </a:path>
                  </a:pathLst>
                </a:custGeom>
                <a:solidFill>
                  <a:srgbClr val="FFFF00">
                    <a:alpha val="72157"/>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54433" name="43 Grupo"/>
              <p:cNvGrpSpPr>
                <a:grpSpLocks/>
              </p:cNvGrpSpPr>
              <p:nvPr/>
            </p:nvGrpSpPr>
            <p:grpSpPr bwMode="auto">
              <a:xfrm rot="4052506">
                <a:off x="3515418" y="3078567"/>
                <a:ext cx="357794" cy="45719"/>
                <a:chOff x="-1857420" y="2357430"/>
                <a:chExt cx="857256" cy="142876"/>
              </a:xfrm>
            </p:grpSpPr>
            <p:sp>
              <p:nvSpPr>
                <p:cNvPr id="38" name="37 Rectángulo"/>
                <p:cNvSpPr/>
                <p:nvPr/>
              </p:nvSpPr>
              <p:spPr>
                <a:xfrm>
                  <a:off x="-1853291" y="2340337"/>
                  <a:ext cx="855821" cy="133951"/>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0" name="39 Elipse"/>
                <p:cNvSpPr/>
                <p:nvPr/>
              </p:nvSpPr>
              <p:spPr>
                <a:xfrm>
                  <a:off x="-1808177" y="2289781"/>
                  <a:ext cx="136932" cy="153795"/>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1" name="40 Elipse"/>
                <p:cNvSpPr/>
                <p:nvPr/>
              </p:nvSpPr>
              <p:spPr>
                <a:xfrm>
                  <a:off x="-1599931" y="2325469"/>
                  <a:ext cx="133127" cy="143873"/>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2" name="41 Elipse"/>
                <p:cNvSpPr/>
                <p:nvPr/>
              </p:nvSpPr>
              <p:spPr>
                <a:xfrm>
                  <a:off x="-1418905" y="2350167"/>
                  <a:ext cx="140734" cy="14883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3" name="42 Elipse"/>
                <p:cNvSpPr/>
                <p:nvPr/>
              </p:nvSpPr>
              <p:spPr>
                <a:xfrm>
                  <a:off x="-1261231" y="2252853"/>
                  <a:ext cx="136932" cy="178599"/>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54434" name="44 Grupo"/>
              <p:cNvGrpSpPr>
                <a:grpSpLocks/>
              </p:cNvGrpSpPr>
              <p:nvPr/>
            </p:nvGrpSpPr>
            <p:grpSpPr bwMode="auto">
              <a:xfrm>
                <a:off x="2928926" y="2714620"/>
                <a:ext cx="500066" cy="71438"/>
                <a:chOff x="-1857420" y="2357430"/>
                <a:chExt cx="857256" cy="142876"/>
              </a:xfrm>
            </p:grpSpPr>
            <p:sp>
              <p:nvSpPr>
                <p:cNvPr id="46" name="45 Rectángulo"/>
                <p:cNvSpPr/>
                <p:nvPr/>
              </p:nvSpPr>
              <p:spPr>
                <a:xfrm>
                  <a:off x="-1857439" y="2358452"/>
                  <a:ext cx="857249" cy="142878"/>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7" name="46 Elipse"/>
                <p:cNvSpPr/>
                <p:nvPr/>
              </p:nvSpPr>
              <p:spPr>
                <a:xfrm>
                  <a:off x="-1783961" y="2358452"/>
                  <a:ext cx="141514" cy="14287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8" name="47 Elipse"/>
                <p:cNvSpPr/>
                <p:nvPr/>
              </p:nvSpPr>
              <p:spPr>
                <a:xfrm>
                  <a:off x="-1582575" y="2358452"/>
                  <a:ext cx="138794" cy="14287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9" name="48 Elipse"/>
                <p:cNvSpPr/>
                <p:nvPr/>
              </p:nvSpPr>
              <p:spPr>
                <a:xfrm>
                  <a:off x="-1413847" y="2358452"/>
                  <a:ext cx="144237" cy="14287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50" name="49 Elipse"/>
                <p:cNvSpPr/>
                <p:nvPr/>
              </p:nvSpPr>
              <p:spPr>
                <a:xfrm>
                  <a:off x="-1215182" y="2358452"/>
                  <a:ext cx="141514" cy="14287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54435" name="50 Grupo"/>
              <p:cNvGrpSpPr>
                <a:grpSpLocks/>
              </p:cNvGrpSpPr>
              <p:nvPr/>
            </p:nvGrpSpPr>
            <p:grpSpPr bwMode="auto">
              <a:xfrm rot="-2006049">
                <a:off x="2192851" y="2846472"/>
                <a:ext cx="500066" cy="71438"/>
                <a:chOff x="-1857420" y="2357430"/>
                <a:chExt cx="857256" cy="142876"/>
              </a:xfrm>
            </p:grpSpPr>
            <p:sp>
              <p:nvSpPr>
                <p:cNvPr id="52" name="51 Rectángulo"/>
                <p:cNvSpPr/>
                <p:nvPr/>
              </p:nvSpPr>
              <p:spPr>
                <a:xfrm>
                  <a:off x="-1860356" y="2346447"/>
                  <a:ext cx="859971" cy="149228"/>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53" name="52 Elipse"/>
                <p:cNvSpPr/>
                <p:nvPr/>
              </p:nvSpPr>
              <p:spPr>
                <a:xfrm>
                  <a:off x="-1801578" y="2338858"/>
                  <a:ext cx="141514" cy="14288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54" name="53 Elipse"/>
                <p:cNvSpPr/>
                <p:nvPr/>
              </p:nvSpPr>
              <p:spPr>
                <a:xfrm>
                  <a:off x="-1594526" y="2338134"/>
                  <a:ext cx="138792" cy="14923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55" name="54 Elipse"/>
                <p:cNvSpPr/>
                <p:nvPr/>
              </p:nvSpPr>
              <p:spPr>
                <a:xfrm>
                  <a:off x="-1436707" y="2340465"/>
                  <a:ext cx="146957" cy="14288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56" name="55 Elipse"/>
                <p:cNvSpPr/>
                <p:nvPr/>
              </p:nvSpPr>
              <p:spPr>
                <a:xfrm>
                  <a:off x="-1221845" y="2351688"/>
                  <a:ext cx="141514" cy="14288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54436" name="58 Grupo"/>
              <p:cNvGrpSpPr>
                <a:grpSpLocks/>
              </p:cNvGrpSpPr>
              <p:nvPr/>
            </p:nvGrpSpPr>
            <p:grpSpPr bwMode="auto">
              <a:xfrm>
                <a:off x="2758754" y="2500306"/>
                <a:ext cx="214314" cy="214314"/>
                <a:chOff x="-1928858" y="2143116"/>
                <a:chExt cx="285752" cy="214314"/>
              </a:xfrm>
            </p:grpSpPr>
            <p:sp>
              <p:nvSpPr>
                <p:cNvPr id="57" name="56 Abrir corchete"/>
                <p:cNvSpPr/>
                <p:nvPr/>
              </p:nvSpPr>
              <p:spPr>
                <a:xfrm>
                  <a:off x="-1712561" y="2143623"/>
                  <a:ext cx="69851" cy="214318"/>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58" name="57 Cerrar corchete"/>
                <p:cNvSpPr/>
                <p:nvPr/>
              </p:nvSpPr>
              <p:spPr>
                <a:xfrm>
                  <a:off x="-1928461" y="2143623"/>
                  <a:ext cx="116417" cy="214318"/>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grpSp>
            <p:nvGrpSpPr>
              <p:cNvPr id="54437" name="59 Grupo"/>
              <p:cNvGrpSpPr>
                <a:grpSpLocks/>
              </p:cNvGrpSpPr>
              <p:nvPr/>
            </p:nvGrpSpPr>
            <p:grpSpPr bwMode="auto">
              <a:xfrm>
                <a:off x="1588450" y="2428868"/>
                <a:ext cx="214314" cy="214314"/>
                <a:chOff x="-1928858" y="2143116"/>
                <a:chExt cx="285752" cy="214314"/>
              </a:xfrm>
            </p:grpSpPr>
            <p:sp>
              <p:nvSpPr>
                <p:cNvPr id="61" name="60 Abrir corchete"/>
                <p:cNvSpPr/>
                <p:nvPr/>
              </p:nvSpPr>
              <p:spPr>
                <a:xfrm>
                  <a:off x="-1714255" y="2143623"/>
                  <a:ext cx="71967" cy="214317"/>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62" name="61 Cerrar corchete"/>
                <p:cNvSpPr/>
                <p:nvPr/>
              </p:nvSpPr>
              <p:spPr>
                <a:xfrm>
                  <a:off x="-1934389" y="2143623"/>
                  <a:ext cx="122767" cy="214317"/>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grpSp>
            <p:nvGrpSpPr>
              <p:cNvPr id="54438" name="62 Grupo"/>
              <p:cNvGrpSpPr>
                <a:grpSpLocks/>
              </p:cNvGrpSpPr>
              <p:nvPr/>
            </p:nvGrpSpPr>
            <p:grpSpPr bwMode="auto">
              <a:xfrm>
                <a:off x="2786050" y="1071546"/>
                <a:ext cx="214314" cy="214314"/>
                <a:chOff x="-1928858" y="2143116"/>
                <a:chExt cx="285752" cy="214314"/>
              </a:xfrm>
            </p:grpSpPr>
            <p:sp>
              <p:nvSpPr>
                <p:cNvPr id="64" name="63 Abrir corchete"/>
                <p:cNvSpPr/>
                <p:nvPr/>
              </p:nvSpPr>
              <p:spPr>
                <a:xfrm>
                  <a:off x="-1712971" y="2143603"/>
                  <a:ext cx="69849" cy="214318"/>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65" name="64 Cerrar corchete"/>
                <p:cNvSpPr/>
                <p:nvPr/>
              </p:nvSpPr>
              <p:spPr>
                <a:xfrm>
                  <a:off x="-1928871" y="2143603"/>
                  <a:ext cx="116416" cy="214318"/>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grpSp>
            <p:nvGrpSpPr>
              <p:cNvPr id="54439" name="65 Grupo"/>
              <p:cNvGrpSpPr>
                <a:grpSpLocks/>
              </p:cNvGrpSpPr>
              <p:nvPr/>
            </p:nvGrpSpPr>
            <p:grpSpPr bwMode="auto">
              <a:xfrm>
                <a:off x="2687316" y="1187126"/>
                <a:ext cx="214314" cy="214314"/>
                <a:chOff x="-1928858" y="2143116"/>
                <a:chExt cx="285752" cy="214314"/>
              </a:xfrm>
            </p:grpSpPr>
            <p:sp>
              <p:nvSpPr>
                <p:cNvPr id="67" name="66 Abrir corchete"/>
                <p:cNvSpPr/>
                <p:nvPr/>
              </p:nvSpPr>
              <p:spPr>
                <a:xfrm>
                  <a:off x="-1716793" y="2142325"/>
                  <a:ext cx="71967" cy="214318"/>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68" name="67 Cerrar corchete"/>
                <p:cNvSpPr/>
                <p:nvPr/>
              </p:nvSpPr>
              <p:spPr>
                <a:xfrm>
                  <a:off x="-1928459" y="2142325"/>
                  <a:ext cx="118533" cy="214318"/>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grpSp>
        <p:grpSp>
          <p:nvGrpSpPr>
            <p:cNvPr id="54316" name="85 Grupo"/>
            <p:cNvGrpSpPr>
              <a:grpSpLocks/>
            </p:cNvGrpSpPr>
            <p:nvPr/>
          </p:nvGrpSpPr>
          <p:grpSpPr bwMode="auto">
            <a:xfrm>
              <a:off x="1555844" y="982639"/>
              <a:ext cx="3236222" cy="5459104"/>
              <a:chOff x="1555844" y="982639"/>
              <a:chExt cx="3236222" cy="5459104"/>
            </a:xfrm>
          </p:grpSpPr>
          <p:sp>
            <p:nvSpPr>
              <p:cNvPr id="70" name="69 Forma libre"/>
              <p:cNvSpPr/>
              <p:nvPr/>
            </p:nvSpPr>
            <p:spPr>
              <a:xfrm>
                <a:off x="2161632" y="1105469"/>
                <a:ext cx="158487" cy="291130"/>
              </a:xfrm>
              <a:custGeom>
                <a:avLst/>
                <a:gdLst>
                  <a:gd name="connsiteX0" fmla="*/ 158487 w 158487"/>
                  <a:gd name="connsiteY0" fmla="*/ 0 h 291130"/>
                  <a:gd name="connsiteX1" fmla="*/ 117544 w 158487"/>
                  <a:gd name="connsiteY1" fmla="*/ 13647 h 291130"/>
                  <a:gd name="connsiteX2" fmla="*/ 62953 w 158487"/>
                  <a:gd name="connsiteY2" fmla="*/ 27295 h 291130"/>
                  <a:gd name="connsiteX3" fmla="*/ 22010 w 158487"/>
                  <a:gd name="connsiteY3" fmla="*/ 54591 h 291130"/>
                  <a:gd name="connsiteX4" fmla="*/ 8362 w 158487"/>
                  <a:gd name="connsiteY4" fmla="*/ 95534 h 291130"/>
                  <a:gd name="connsiteX5" fmla="*/ 90249 w 158487"/>
                  <a:gd name="connsiteY5" fmla="*/ 150125 h 291130"/>
                  <a:gd name="connsiteX6" fmla="*/ 62953 w 158487"/>
                  <a:gd name="connsiteY6" fmla="*/ 286603 h 2911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8487" h="291130">
                    <a:moveTo>
                      <a:pt x="158487" y="0"/>
                    </a:moveTo>
                    <a:cubicBezTo>
                      <a:pt x="144839" y="4549"/>
                      <a:pt x="131376" y="9695"/>
                      <a:pt x="117544" y="13647"/>
                    </a:cubicBezTo>
                    <a:cubicBezTo>
                      <a:pt x="99509" y="18800"/>
                      <a:pt x="80193" y="19906"/>
                      <a:pt x="62953" y="27295"/>
                    </a:cubicBezTo>
                    <a:cubicBezTo>
                      <a:pt x="47877" y="33756"/>
                      <a:pt x="35658" y="45492"/>
                      <a:pt x="22010" y="54591"/>
                    </a:cubicBezTo>
                    <a:cubicBezTo>
                      <a:pt x="17461" y="68239"/>
                      <a:pt x="0" y="83828"/>
                      <a:pt x="8362" y="95534"/>
                    </a:cubicBezTo>
                    <a:cubicBezTo>
                      <a:pt x="27430" y="122229"/>
                      <a:pt x="90249" y="150125"/>
                      <a:pt x="90249" y="150125"/>
                    </a:cubicBezTo>
                    <a:cubicBezTo>
                      <a:pt x="76148" y="291130"/>
                      <a:pt x="122321" y="286603"/>
                      <a:pt x="62953" y="286603"/>
                    </a:cubicBezTo>
                  </a:path>
                </a:pathLst>
              </a:custGeom>
              <a:solidFill>
                <a:schemeClr val="accent1"/>
              </a:solidFill>
              <a:scene3d>
                <a:camera prst="orthographicFront"/>
                <a:lightRig rig="threePt" dir="t"/>
              </a:scene3d>
              <a:sp3d>
                <a:bevelT w="152400" h="50800" prst="softRound"/>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71" name="70 Forma libre"/>
              <p:cNvSpPr/>
              <p:nvPr/>
            </p:nvSpPr>
            <p:spPr>
              <a:xfrm>
                <a:off x="2074460" y="1078173"/>
                <a:ext cx="484104" cy="873457"/>
              </a:xfrm>
              <a:custGeom>
                <a:avLst/>
                <a:gdLst>
                  <a:gd name="connsiteX0" fmla="*/ 395785 w 484104"/>
                  <a:gd name="connsiteY0" fmla="*/ 40943 h 873457"/>
                  <a:gd name="connsiteX1" fmla="*/ 354841 w 484104"/>
                  <a:gd name="connsiteY1" fmla="*/ 27296 h 873457"/>
                  <a:gd name="connsiteX2" fmla="*/ 122830 w 484104"/>
                  <a:gd name="connsiteY2" fmla="*/ 0 h 873457"/>
                  <a:gd name="connsiteX3" fmla="*/ 27295 w 484104"/>
                  <a:gd name="connsiteY3" fmla="*/ 40943 h 873457"/>
                  <a:gd name="connsiteX4" fmla="*/ 13647 w 484104"/>
                  <a:gd name="connsiteY4" fmla="*/ 81887 h 873457"/>
                  <a:gd name="connsiteX5" fmla="*/ 0 w 484104"/>
                  <a:gd name="connsiteY5" fmla="*/ 586854 h 873457"/>
                  <a:gd name="connsiteX6" fmla="*/ 13647 w 484104"/>
                  <a:gd name="connsiteY6" fmla="*/ 791570 h 873457"/>
                  <a:gd name="connsiteX7" fmla="*/ 27295 w 484104"/>
                  <a:gd name="connsiteY7" fmla="*/ 832514 h 873457"/>
                  <a:gd name="connsiteX8" fmla="*/ 109182 w 484104"/>
                  <a:gd name="connsiteY8" fmla="*/ 873457 h 873457"/>
                  <a:gd name="connsiteX9" fmla="*/ 150125 w 484104"/>
                  <a:gd name="connsiteY9" fmla="*/ 859809 h 873457"/>
                  <a:gd name="connsiteX10" fmla="*/ 232012 w 484104"/>
                  <a:gd name="connsiteY10" fmla="*/ 791570 h 873457"/>
                  <a:gd name="connsiteX11" fmla="*/ 259307 w 484104"/>
                  <a:gd name="connsiteY11" fmla="*/ 709684 h 873457"/>
                  <a:gd name="connsiteX12" fmla="*/ 313898 w 484104"/>
                  <a:gd name="connsiteY12" fmla="*/ 627797 h 873457"/>
                  <a:gd name="connsiteX13" fmla="*/ 354841 w 484104"/>
                  <a:gd name="connsiteY13" fmla="*/ 586854 h 873457"/>
                  <a:gd name="connsiteX14" fmla="*/ 423080 w 484104"/>
                  <a:gd name="connsiteY14" fmla="*/ 532263 h 873457"/>
                  <a:gd name="connsiteX15" fmla="*/ 477671 w 484104"/>
                  <a:gd name="connsiteY15" fmla="*/ 450376 h 873457"/>
                  <a:gd name="connsiteX16" fmla="*/ 464024 w 484104"/>
                  <a:gd name="connsiteY16" fmla="*/ 382137 h 873457"/>
                  <a:gd name="connsiteX17" fmla="*/ 395785 w 484104"/>
                  <a:gd name="connsiteY17" fmla="*/ 300251 h 873457"/>
                  <a:gd name="connsiteX18" fmla="*/ 368489 w 484104"/>
                  <a:gd name="connsiteY18" fmla="*/ 204717 h 873457"/>
                  <a:gd name="connsiteX19" fmla="*/ 354841 w 484104"/>
                  <a:gd name="connsiteY19" fmla="*/ 122830 h 873457"/>
                  <a:gd name="connsiteX20" fmla="*/ 395785 w 484104"/>
                  <a:gd name="connsiteY20" fmla="*/ 40943 h 873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84104" h="873457">
                    <a:moveTo>
                      <a:pt x="395785" y="40943"/>
                    </a:moveTo>
                    <a:cubicBezTo>
                      <a:pt x="395785" y="25021"/>
                      <a:pt x="368995" y="29869"/>
                      <a:pt x="354841" y="27296"/>
                    </a:cubicBezTo>
                    <a:cubicBezTo>
                      <a:pt x="325363" y="21937"/>
                      <a:pt x="146678" y="2650"/>
                      <a:pt x="122830" y="0"/>
                    </a:cubicBezTo>
                    <a:cubicBezTo>
                      <a:pt x="90050" y="8195"/>
                      <a:pt x="50857" y="11491"/>
                      <a:pt x="27295" y="40943"/>
                    </a:cubicBezTo>
                    <a:cubicBezTo>
                      <a:pt x="18308" y="52177"/>
                      <a:pt x="18196" y="68239"/>
                      <a:pt x="13647" y="81887"/>
                    </a:cubicBezTo>
                    <a:cubicBezTo>
                      <a:pt x="9098" y="250209"/>
                      <a:pt x="0" y="418470"/>
                      <a:pt x="0" y="586854"/>
                    </a:cubicBezTo>
                    <a:cubicBezTo>
                      <a:pt x="0" y="655244"/>
                      <a:pt x="6095" y="723598"/>
                      <a:pt x="13647" y="791570"/>
                    </a:cubicBezTo>
                    <a:cubicBezTo>
                      <a:pt x="15236" y="805868"/>
                      <a:pt x="18308" y="821280"/>
                      <a:pt x="27295" y="832514"/>
                    </a:cubicBezTo>
                    <a:cubicBezTo>
                      <a:pt x="46535" y="856564"/>
                      <a:pt x="82212" y="864467"/>
                      <a:pt x="109182" y="873457"/>
                    </a:cubicBezTo>
                    <a:cubicBezTo>
                      <a:pt x="122830" y="868908"/>
                      <a:pt x="137258" y="866243"/>
                      <a:pt x="150125" y="859809"/>
                    </a:cubicBezTo>
                    <a:cubicBezTo>
                      <a:pt x="188128" y="840808"/>
                      <a:pt x="201828" y="821754"/>
                      <a:pt x="232012" y="791570"/>
                    </a:cubicBezTo>
                    <a:cubicBezTo>
                      <a:pt x="241110" y="764275"/>
                      <a:pt x="243347" y="733624"/>
                      <a:pt x="259307" y="709684"/>
                    </a:cubicBezTo>
                    <a:cubicBezTo>
                      <a:pt x="277504" y="682388"/>
                      <a:pt x="290701" y="650994"/>
                      <a:pt x="313898" y="627797"/>
                    </a:cubicBezTo>
                    <a:cubicBezTo>
                      <a:pt x="327546" y="614149"/>
                      <a:pt x="342485" y="601681"/>
                      <a:pt x="354841" y="586854"/>
                    </a:cubicBezTo>
                    <a:cubicBezTo>
                      <a:pt x="402327" y="529871"/>
                      <a:pt x="355867" y="554668"/>
                      <a:pt x="423080" y="532263"/>
                    </a:cubicBezTo>
                    <a:cubicBezTo>
                      <a:pt x="441277" y="504967"/>
                      <a:pt x="484104" y="482544"/>
                      <a:pt x="477671" y="450376"/>
                    </a:cubicBezTo>
                    <a:cubicBezTo>
                      <a:pt x="473122" y="427630"/>
                      <a:pt x="472169" y="403857"/>
                      <a:pt x="464024" y="382137"/>
                    </a:cubicBezTo>
                    <a:cubicBezTo>
                      <a:pt x="452624" y="351738"/>
                      <a:pt x="417023" y="321489"/>
                      <a:pt x="395785" y="300251"/>
                    </a:cubicBezTo>
                    <a:cubicBezTo>
                      <a:pt x="382777" y="261228"/>
                      <a:pt x="377058" y="247559"/>
                      <a:pt x="368489" y="204717"/>
                    </a:cubicBezTo>
                    <a:cubicBezTo>
                      <a:pt x="363062" y="177582"/>
                      <a:pt x="356813" y="150432"/>
                      <a:pt x="354841" y="122830"/>
                    </a:cubicBezTo>
                    <a:cubicBezTo>
                      <a:pt x="352248" y="86528"/>
                      <a:pt x="395785" y="56865"/>
                      <a:pt x="395785" y="40943"/>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2" name="71 Forma libre"/>
              <p:cNvSpPr/>
              <p:nvPr/>
            </p:nvSpPr>
            <p:spPr>
              <a:xfrm>
                <a:off x="2126809" y="2150307"/>
                <a:ext cx="316399" cy="319938"/>
              </a:xfrm>
              <a:custGeom>
                <a:avLst/>
                <a:gdLst>
                  <a:gd name="connsiteX0" fmla="*/ 247901 w 316399"/>
                  <a:gd name="connsiteY0" fmla="*/ 60630 h 319938"/>
                  <a:gd name="connsiteX1" fmla="*/ 152367 w 316399"/>
                  <a:gd name="connsiteY1" fmla="*/ 6039 h 319938"/>
                  <a:gd name="connsiteX2" fmla="*/ 111424 w 316399"/>
                  <a:gd name="connsiteY2" fmla="*/ 19687 h 319938"/>
                  <a:gd name="connsiteX3" fmla="*/ 29537 w 316399"/>
                  <a:gd name="connsiteY3" fmla="*/ 101574 h 319938"/>
                  <a:gd name="connsiteX4" fmla="*/ 2242 w 316399"/>
                  <a:gd name="connsiteY4" fmla="*/ 142517 h 319938"/>
                  <a:gd name="connsiteX5" fmla="*/ 15890 w 316399"/>
                  <a:gd name="connsiteY5" fmla="*/ 292642 h 319938"/>
                  <a:gd name="connsiteX6" fmla="*/ 56833 w 316399"/>
                  <a:gd name="connsiteY6" fmla="*/ 306290 h 319938"/>
                  <a:gd name="connsiteX7" fmla="*/ 166015 w 316399"/>
                  <a:gd name="connsiteY7" fmla="*/ 319938 h 319938"/>
                  <a:gd name="connsiteX8" fmla="*/ 247901 w 316399"/>
                  <a:gd name="connsiteY8" fmla="*/ 306290 h 319938"/>
                  <a:gd name="connsiteX9" fmla="*/ 275197 w 316399"/>
                  <a:gd name="connsiteY9" fmla="*/ 142517 h 319938"/>
                  <a:gd name="connsiteX10" fmla="*/ 234254 w 316399"/>
                  <a:gd name="connsiteY10" fmla="*/ 101574 h 319938"/>
                  <a:gd name="connsiteX11" fmla="*/ 247901 w 316399"/>
                  <a:gd name="connsiteY11" fmla="*/ 60630 h 3199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399" h="319938">
                    <a:moveTo>
                      <a:pt x="247901" y="60630"/>
                    </a:moveTo>
                    <a:cubicBezTo>
                      <a:pt x="234253" y="44708"/>
                      <a:pt x="174403" y="9187"/>
                      <a:pt x="152367" y="6039"/>
                    </a:cubicBezTo>
                    <a:cubicBezTo>
                      <a:pt x="138126" y="4004"/>
                      <a:pt x="125072" y="15138"/>
                      <a:pt x="111424" y="19687"/>
                    </a:cubicBezTo>
                    <a:cubicBezTo>
                      <a:pt x="47094" y="116180"/>
                      <a:pt x="131110" y="0"/>
                      <a:pt x="29537" y="101574"/>
                    </a:cubicBezTo>
                    <a:cubicBezTo>
                      <a:pt x="17939" y="113172"/>
                      <a:pt x="11340" y="128869"/>
                      <a:pt x="2242" y="142517"/>
                    </a:cubicBezTo>
                    <a:cubicBezTo>
                      <a:pt x="6791" y="192559"/>
                      <a:pt x="0" y="244973"/>
                      <a:pt x="15890" y="292642"/>
                    </a:cubicBezTo>
                    <a:cubicBezTo>
                      <a:pt x="20439" y="306290"/>
                      <a:pt x="42679" y="303717"/>
                      <a:pt x="56833" y="306290"/>
                    </a:cubicBezTo>
                    <a:cubicBezTo>
                      <a:pt x="92919" y="312851"/>
                      <a:pt x="129621" y="315389"/>
                      <a:pt x="166015" y="319938"/>
                    </a:cubicBezTo>
                    <a:cubicBezTo>
                      <a:pt x="193310" y="315389"/>
                      <a:pt x="222614" y="317529"/>
                      <a:pt x="247901" y="306290"/>
                    </a:cubicBezTo>
                    <a:cubicBezTo>
                      <a:pt x="316399" y="275847"/>
                      <a:pt x="294341" y="199948"/>
                      <a:pt x="275197" y="142517"/>
                    </a:cubicBezTo>
                    <a:cubicBezTo>
                      <a:pt x="269094" y="124207"/>
                      <a:pt x="247902" y="115222"/>
                      <a:pt x="234254" y="101574"/>
                    </a:cubicBezTo>
                    <a:cubicBezTo>
                      <a:pt x="219167" y="56314"/>
                      <a:pt x="261549" y="76553"/>
                      <a:pt x="247901" y="60630"/>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3" name="72 Forma libre"/>
              <p:cNvSpPr/>
              <p:nvPr/>
            </p:nvSpPr>
            <p:spPr>
              <a:xfrm>
                <a:off x="2617137" y="2346128"/>
                <a:ext cx="325909" cy="267576"/>
              </a:xfrm>
              <a:custGeom>
                <a:avLst/>
                <a:gdLst>
                  <a:gd name="connsiteX0" fmla="*/ 71472 w 325909"/>
                  <a:gd name="connsiteY0" fmla="*/ 28582 h 267576"/>
                  <a:gd name="connsiteX1" fmla="*/ 126063 w 325909"/>
                  <a:gd name="connsiteY1" fmla="*/ 14935 h 267576"/>
                  <a:gd name="connsiteX2" fmla="*/ 276188 w 325909"/>
                  <a:gd name="connsiteY2" fmla="*/ 42230 h 267576"/>
                  <a:gd name="connsiteX3" fmla="*/ 289836 w 325909"/>
                  <a:gd name="connsiteY3" fmla="*/ 233299 h 267576"/>
                  <a:gd name="connsiteX4" fmla="*/ 248893 w 325909"/>
                  <a:gd name="connsiteY4" fmla="*/ 246947 h 267576"/>
                  <a:gd name="connsiteX5" fmla="*/ 57824 w 325909"/>
                  <a:gd name="connsiteY5" fmla="*/ 192356 h 267576"/>
                  <a:gd name="connsiteX6" fmla="*/ 30529 w 325909"/>
                  <a:gd name="connsiteY6" fmla="*/ 151412 h 267576"/>
                  <a:gd name="connsiteX7" fmla="*/ 112415 w 325909"/>
                  <a:gd name="connsiteY7" fmla="*/ 1287 h 267576"/>
                  <a:gd name="connsiteX8" fmla="*/ 139711 w 325909"/>
                  <a:gd name="connsiteY8" fmla="*/ 1287 h 267576"/>
                  <a:gd name="connsiteX9" fmla="*/ 71472 w 325909"/>
                  <a:gd name="connsiteY9" fmla="*/ 28582 h 267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25909" h="267576">
                    <a:moveTo>
                      <a:pt x="71472" y="28582"/>
                    </a:moveTo>
                    <a:cubicBezTo>
                      <a:pt x="89669" y="24033"/>
                      <a:pt x="107306" y="14935"/>
                      <a:pt x="126063" y="14935"/>
                    </a:cubicBezTo>
                    <a:cubicBezTo>
                      <a:pt x="203227" y="14935"/>
                      <a:pt x="218607" y="23036"/>
                      <a:pt x="276188" y="42230"/>
                    </a:cubicBezTo>
                    <a:cubicBezTo>
                      <a:pt x="300290" y="114536"/>
                      <a:pt x="325909" y="152135"/>
                      <a:pt x="289836" y="233299"/>
                    </a:cubicBezTo>
                    <a:cubicBezTo>
                      <a:pt x="283993" y="246445"/>
                      <a:pt x="262541" y="242398"/>
                      <a:pt x="248893" y="246947"/>
                    </a:cubicBezTo>
                    <a:cubicBezTo>
                      <a:pt x="115451" y="234816"/>
                      <a:pt x="120506" y="267576"/>
                      <a:pt x="57824" y="192356"/>
                    </a:cubicBezTo>
                    <a:cubicBezTo>
                      <a:pt x="47323" y="179755"/>
                      <a:pt x="39627" y="165060"/>
                      <a:pt x="30529" y="151412"/>
                    </a:cubicBezTo>
                    <a:cubicBezTo>
                      <a:pt x="45192" y="4773"/>
                      <a:pt x="0" y="17346"/>
                      <a:pt x="112415" y="1287"/>
                    </a:cubicBezTo>
                    <a:cubicBezTo>
                      <a:pt x="121422" y="0"/>
                      <a:pt x="130612" y="1287"/>
                      <a:pt x="139711" y="1287"/>
                    </a:cubicBezTo>
                    <a:lnTo>
                      <a:pt x="71472" y="28582"/>
                    </a:ln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4" name="73 Forma libre"/>
              <p:cNvSpPr/>
              <p:nvPr/>
            </p:nvSpPr>
            <p:spPr>
              <a:xfrm>
                <a:off x="3220872" y="2239961"/>
                <a:ext cx="462265" cy="332425"/>
              </a:xfrm>
              <a:custGeom>
                <a:avLst/>
                <a:gdLst>
                  <a:gd name="connsiteX0" fmla="*/ 177421 w 462265"/>
                  <a:gd name="connsiteY0" fmla="*/ 11920 h 332425"/>
                  <a:gd name="connsiteX1" fmla="*/ 13647 w 462265"/>
                  <a:gd name="connsiteY1" fmla="*/ 66511 h 332425"/>
                  <a:gd name="connsiteX2" fmla="*/ 0 w 462265"/>
                  <a:gd name="connsiteY2" fmla="*/ 121102 h 332425"/>
                  <a:gd name="connsiteX3" fmla="*/ 40943 w 462265"/>
                  <a:gd name="connsiteY3" fmla="*/ 230284 h 332425"/>
                  <a:gd name="connsiteX4" fmla="*/ 81886 w 462265"/>
                  <a:gd name="connsiteY4" fmla="*/ 243932 h 332425"/>
                  <a:gd name="connsiteX5" fmla="*/ 150125 w 462265"/>
                  <a:gd name="connsiteY5" fmla="*/ 257579 h 332425"/>
                  <a:gd name="connsiteX6" fmla="*/ 191068 w 462265"/>
                  <a:gd name="connsiteY6" fmla="*/ 271227 h 332425"/>
                  <a:gd name="connsiteX7" fmla="*/ 354841 w 462265"/>
                  <a:gd name="connsiteY7" fmla="*/ 284875 h 332425"/>
                  <a:gd name="connsiteX8" fmla="*/ 436728 w 462265"/>
                  <a:gd name="connsiteY8" fmla="*/ 298523 h 332425"/>
                  <a:gd name="connsiteX9" fmla="*/ 450376 w 462265"/>
                  <a:gd name="connsiteY9" fmla="*/ 257579 h 332425"/>
                  <a:gd name="connsiteX10" fmla="*/ 395785 w 462265"/>
                  <a:gd name="connsiteY10" fmla="*/ 189340 h 332425"/>
                  <a:gd name="connsiteX11" fmla="*/ 300250 w 462265"/>
                  <a:gd name="connsiteY11" fmla="*/ 93806 h 332425"/>
                  <a:gd name="connsiteX12" fmla="*/ 259307 w 462265"/>
                  <a:gd name="connsiteY12" fmla="*/ 66511 h 332425"/>
                  <a:gd name="connsiteX13" fmla="*/ 218364 w 462265"/>
                  <a:gd name="connsiteY13" fmla="*/ 52863 h 332425"/>
                  <a:gd name="connsiteX14" fmla="*/ 163773 w 462265"/>
                  <a:gd name="connsiteY14" fmla="*/ 39215 h 332425"/>
                  <a:gd name="connsiteX15" fmla="*/ 177421 w 462265"/>
                  <a:gd name="connsiteY15" fmla="*/ 11920 h 332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2265" h="332425">
                    <a:moveTo>
                      <a:pt x="177421" y="11920"/>
                    </a:moveTo>
                    <a:cubicBezTo>
                      <a:pt x="152400" y="16469"/>
                      <a:pt x="51653" y="0"/>
                      <a:pt x="13647" y="66511"/>
                    </a:cubicBezTo>
                    <a:cubicBezTo>
                      <a:pt x="4341" y="82797"/>
                      <a:pt x="4549" y="102905"/>
                      <a:pt x="0" y="121102"/>
                    </a:cubicBezTo>
                    <a:cubicBezTo>
                      <a:pt x="7398" y="158094"/>
                      <a:pt x="7473" y="203508"/>
                      <a:pt x="40943" y="230284"/>
                    </a:cubicBezTo>
                    <a:cubicBezTo>
                      <a:pt x="52176" y="239271"/>
                      <a:pt x="67930" y="240443"/>
                      <a:pt x="81886" y="243932"/>
                    </a:cubicBezTo>
                    <a:cubicBezTo>
                      <a:pt x="104390" y="249558"/>
                      <a:pt x="127621" y="251953"/>
                      <a:pt x="150125" y="257579"/>
                    </a:cubicBezTo>
                    <a:cubicBezTo>
                      <a:pt x="164081" y="261068"/>
                      <a:pt x="176808" y="269326"/>
                      <a:pt x="191068" y="271227"/>
                    </a:cubicBezTo>
                    <a:cubicBezTo>
                      <a:pt x="245368" y="278467"/>
                      <a:pt x="300250" y="280326"/>
                      <a:pt x="354841" y="284875"/>
                    </a:cubicBezTo>
                    <a:cubicBezTo>
                      <a:pt x="381984" y="302969"/>
                      <a:pt x="402826" y="332425"/>
                      <a:pt x="436728" y="298523"/>
                    </a:cubicBezTo>
                    <a:cubicBezTo>
                      <a:pt x="446901" y="288350"/>
                      <a:pt x="445827" y="271227"/>
                      <a:pt x="450376" y="257579"/>
                    </a:cubicBezTo>
                    <a:cubicBezTo>
                      <a:pt x="419641" y="165378"/>
                      <a:pt x="462265" y="265318"/>
                      <a:pt x="395785" y="189340"/>
                    </a:cubicBezTo>
                    <a:cubicBezTo>
                      <a:pt x="255852" y="29416"/>
                      <a:pt x="406242" y="146801"/>
                      <a:pt x="300250" y="93806"/>
                    </a:cubicBezTo>
                    <a:cubicBezTo>
                      <a:pt x="285579" y="86471"/>
                      <a:pt x="273978" y="73846"/>
                      <a:pt x="259307" y="66511"/>
                    </a:cubicBezTo>
                    <a:cubicBezTo>
                      <a:pt x="246440" y="60077"/>
                      <a:pt x="232196" y="56815"/>
                      <a:pt x="218364" y="52863"/>
                    </a:cubicBezTo>
                    <a:cubicBezTo>
                      <a:pt x="200329" y="47710"/>
                      <a:pt x="180550" y="47604"/>
                      <a:pt x="163773" y="39215"/>
                    </a:cubicBezTo>
                    <a:cubicBezTo>
                      <a:pt x="159704" y="37180"/>
                      <a:pt x="202442" y="7371"/>
                      <a:pt x="177421" y="11920"/>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5" name="74 Forma libre"/>
              <p:cNvSpPr/>
              <p:nvPr/>
            </p:nvSpPr>
            <p:spPr>
              <a:xfrm>
                <a:off x="3021567" y="4217158"/>
                <a:ext cx="655564" cy="537023"/>
              </a:xfrm>
              <a:custGeom>
                <a:avLst/>
                <a:gdLst>
                  <a:gd name="connsiteX0" fmla="*/ 117418 w 655564"/>
                  <a:gd name="connsiteY0" fmla="*/ 0 h 537023"/>
                  <a:gd name="connsiteX1" fmla="*/ 185657 w 655564"/>
                  <a:gd name="connsiteY1" fmla="*/ 13648 h 537023"/>
                  <a:gd name="connsiteX2" fmla="*/ 226600 w 655564"/>
                  <a:gd name="connsiteY2" fmla="*/ 95535 h 537023"/>
                  <a:gd name="connsiteX3" fmla="*/ 458612 w 655564"/>
                  <a:gd name="connsiteY3" fmla="*/ 95535 h 537023"/>
                  <a:gd name="connsiteX4" fmla="*/ 540499 w 655564"/>
                  <a:gd name="connsiteY4" fmla="*/ 122830 h 537023"/>
                  <a:gd name="connsiteX5" fmla="*/ 636033 w 655564"/>
                  <a:gd name="connsiteY5" fmla="*/ 218364 h 537023"/>
                  <a:gd name="connsiteX6" fmla="*/ 649681 w 655564"/>
                  <a:gd name="connsiteY6" fmla="*/ 272955 h 537023"/>
                  <a:gd name="connsiteX7" fmla="*/ 636033 w 655564"/>
                  <a:gd name="connsiteY7" fmla="*/ 395785 h 537023"/>
                  <a:gd name="connsiteX8" fmla="*/ 554146 w 655564"/>
                  <a:gd name="connsiteY8" fmla="*/ 450376 h 537023"/>
                  <a:gd name="connsiteX9" fmla="*/ 540499 w 655564"/>
                  <a:gd name="connsiteY9" fmla="*/ 491320 h 537023"/>
                  <a:gd name="connsiteX10" fmla="*/ 499555 w 655564"/>
                  <a:gd name="connsiteY10" fmla="*/ 504967 h 537023"/>
                  <a:gd name="connsiteX11" fmla="*/ 417669 w 655564"/>
                  <a:gd name="connsiteY11" fmla="*/ 518615 h 537023"/>
                  <a:gd name="connsiteX12" fmla="*/ 131066 w 655564"/>
                  <a:gd name="connsiteY12" fmla="*/ 464024 h 537023"/>
                  <a:gd name="connsiteX13" fmla="*/ 90123 w 655564"/>
                  <a:gd name="connsiteY13" fmla="*/ 368490 h 537023"/>
                  <a:gd name="connsiteX14" fmla="*/ 49179 w 655564"/>
                  <a:gd name="connsiteY14" fmla="*/ 341194 h 537023"/>
                  <a:gd name="connsiteX15" fmla="*/ 21884 w 655564"/>
                  <a:gd name="connsiteY15" fmla="*/ 300251 h 537023"/>
                  <a:gd name="connsiteX16" fmla="*/ 21884 w 655564"/>
                  <a:gd name="connsiteY16" fmla="*/ 177421 h 537023"/>
                  <a:gd name="connsiteX17" fmla="*/ 49179 w 655564"/>
                  <a:gd name="connsiteY17" fmla="*/ 136478 h 537023"/>
                  <a:gd name="connsiteX18" fmla="*/ 90123 w 655564"/>
                  <a:gd name="connsiteY18" fmla="*/ 122830 h 537023"/>
                  <a:gd name="connsiteX19" fmla="*/ 117418 w 655564"/>
                  <a:gd name="connsiteY19" fmla="*/ 0 h 5370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55564" h="537023">
                    <a:moveTo>
                      <a:pt x="117418" y="0"/>
                    </a:moveTo>
                    <a:cubicBezTo>
                      <a:pt x="140164" y="4549"/>
                      <a:pt x="165517" y="2139"/>
                      <a:pt x="185657" y="13648"/>
                    </a:cubicBezTo>
                    <a:cubicBezTo>
                      <a:pt x="207444" y="26098"/>
                      <a:pt x="219595" y="74520"/>
                      <a:pt x="226600" y="95535"/>
                    </a:cubicBezTo>
                    <a:cubicBezTo>
                      <a:pt x="341905" y="84004"/>
                      <a:pt x="355236" y="71679"/>
                      <a:pt x="458612" y="95535"/>
                    </a:cubicBezTo>
                    <a:cubicBezTo>
                      <a:pt x="486647" y="102005"/>
                      <a:pt x="540499" y="122830"/>
                      <a:pt x="540499" y="122830"/>
                    </a:cubicBezTo>
                    <a:cubicBezTo>
                      <a:pt x="624688" y="178956"/>
                      <a:pt x="616250" y="149126"/>
                      <a:pt x="636033" y="218364"/>
                    </a:cubicBezTo>
                    <a:cubicBezTo>
                      <a:pt x="641186" y="236399"/>
                      <a:pt x="645132" y="254758"/>
                      <a:pt x="649681" y="272955"/>
                    </a:cubicBezTo>
                    <a:cubicBezTo>
                      <a:pt x="645132" y="313898"/>
                      <a:pt x="655564" y="359514"/>
                      <a:pt x="636033" y="395785"/>
                    </a:cubicBezTo>
                    <a:cubicBezTo>
                      <a:pt x="620480" y="424669"/>
                      <a:pt x="554146" y="450376"/>
                      <a:pt x="554146" y="450376"/>
                    </a:cubicBezTo>
                    <a:cubicBezTo>
                      <a:pt x="549597" y="464024"/>
                      <a:pt x="550672" y="481147"/>
                      <a:pt x="540499" y="491320"/>
                    </a:cubicBezTo>
                    <a:cubicBezTo>
                      <a:pt x="530326" y="501493"/>
                      <a:pt x="513599" y="501846"/>
                      <a:pt x="499555" y="504967"/>
                    </a:cubicBezTo>
                    <a:cubicBezTo>
                      <a:pt x="472542" y="510970"/>
                      <a:pt x="444964" y="514066"/>
                      <a:pt x="417669" y="518615"/>
                    </a:cubicBezTo>
                    <a:cubicBezTo>
                      <a:pt x="155707" y="489509"/>
                      <a:pt x="240562" y="537023"/>
                      <a:pt x="131066" y="464024"/>
                    </a:cubicBezTo>
                    <a:cubicBezTo>
                      <a:pt x="120625" y="422263"/>
                      <a:pt x="121539" y="399906"/>
                      <a:pt x="90123" y="368490"/>
                    </a:cubicBezTo>
                    <a:cubicBezTo>
                      <a:pt x="78524" y="356891"/>
                      <a:pt x="62827" y="350293"/>
                      <a:pt x="49179" y="341194"/>
                    </a:cubicBezTo>
                    <a:cubicBezTo>
                      <a:pt x="40081" y="327546"/>
                      <a:pt x="29219" y="314922"/>
                      <a:pt x="21884" y="300251"/>
                    </a:cubicBezTo>
                    <a:cubicBezTo>
                      <a:pt x="0" y="256484"/>
                      <a:pt x="4880" y="228434"/>
                      <a:pt x="21884" y="177421"/>
                    </a:cubicBezTo>
                    <a:cubicBezTo>
                      <a:pt x="27071" y="161860"/>
                      <a:pt x="36371" y="146724"/>
                      <a:pt x="49179" y="136478"/>
                    </a:cubicBezTo>
                    <a:cubicBezTo>
                      <a:pt x="60413" y="127491"/>
                      <a:pt x="76475" y="127379"/>
                      <a:pt x="90123" y="122830"/>
                    </a:cubicBezTo>
                    <a:lnTo>
                      <a:pt x="117418" y="0"/>
                    </a:ln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6" name="75 Forma libre"/>
              <p:cNvSpPr/>
              <p:nvPr/>
            </p:nvSpPr>
            <p:spPr>
              <a:xfrm>
                <a:off x="3120414" y="5058770"/>
                <a:ext cx="880745" cy="530479"/>
              </a:xfrm>
              <a:custGeom>
                <a:avLst/>
                <a:gdLst>
                  <a:gd name="connsiteX0" fmla="*/ 114105 w 880745"/>
                  <a:gd name="connsiteY0" fmla="*/ 4549 h 530479"/>
                  <a:gd name="connsiteX1" fmla="*/ 32219 w 880745"/>
                  <a:gd name="connsiteY1" fmla="*/ 45493 h 530479"/>
                  <a:gd name="connsiteX2" fmla="*/ 4923 w 880745"/>
                  <a:gd name="connsiteY2" fmla="*/ 86436 h 530479"/>
                  <a:gd name="connsiteX3" fmla="*/ 45867 w 880745"/>
                  <a:gd name="connsiteY3" fmla="*/ 250209 h 530479"/>
                  <a:gd name="connsiteX4" fmla="*/ 86810 w 880745"/>
                  <a:gd name="connsiteY4" fmla="*/ 263857 h 530479"/>
                  <a:gd name="connsiteX5" fmla="*/ 100458 w 880745"/>
                  <a:gd name="connsiteY5" fmla="*/ 304800 h 530479"/>
                  <a:gd name="connsiteX6" fmla="*/ 796493 w 880745"/>
                  <a:gd name="connsiteY6" fmla="*/ 359391 h 530479"/>
                  <a:gd name="connsiteX7" fmla="*/ 864732 w 880745"/>
                  <a:gd name="connsiteY7" fmla="*/ 345743 h 530479"/>
                  <a:gd name="connsiteX8" fmla="*/ 878380 w 880745"/>
                  <a:gd name="connsiteY8" fmla="*/ 304800 h 530479"/>
                  <a:gd name="connsiteX9" fmla="*/ 796493 w 880745"/>
                  <a:gd name="connsiteY9" fmla="*/ 236561 h 530479"/>
                  <a:gd name="connsiteX10" fmla="*/ 755550 w 880745"/>
                  <a:gd name="connsiteY10" fmla="*/ 209266 h 530479"/>
                  <a:gd name="connsiteX11" fmla="*/ 728255 w 880745"/>
                  <a:gd name="connsiteY11" fmla="*/ 168323 h 530479"/>
                  <a:gd name="connsiteX12" fmla="*/ 646368 w 880745"/>
                  <a:gd name="connsiteY12" fmla="*/ 100084 h 530479"/>
                  <a:gd name="connsiteX13" fmla="*/ 605425 w 880745"/>
                  <a:gd name="connsiteY13" fmla="*/ 86436 h 530479"/>
                  <a:gd name="connsiteX14" fmla="*/ 441652 w 880745"/>
                  <a:gd name="connsiteY14" fmla="*/ 86436 h 530479"/>
                  <a:gd name="connsiteX15" fmla="*/ 359765 w 880745"/>
                  <a:gd name="connsiteY15" fmla="*/ 18197 h 530479"/>
                  <a:gd name="connsiteX16" fmla="*/ 114105 w 880745"/>
                  <a:gd name="connsiteY16" fmla="*/ 4549 h 530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80745" h="530479">
                    <a:moveTo>
                      <a:pt x="114105" y="4549"/>
                    </a:moveTo>
                    <a:cubicBezTo>
                      <a:pt x="59514" y="9098"/>
                      <a:pt x="58676" y="19036"/>
                      <a:pt x="32219" y="45493"/>
                    </a:cubicBezTo>
                    <a:cubicBezTo>
                      <a:pt x="20621" y="57091"/>
                      <a:pt x="14022" y="72788"/>
                      <a:pt x="4923" y="86436"/>
                    </a:cubicBezTo>
                    <a:cubicBezTo>
                      <a:pt x="9631" y="128809"/>
                      <a:pt x="0" y="213516"/>
                      <a:pt x="45867" y="250209"/>
                    </a:cubicBezTo>
                    <a:cubicBezTo>
                      <a:pt x="57101" y="259196"/>
                      <a:pt x="73162" y="259308"/>
                      <a:pt x="86810" y="263857"/>
                    </a:cubicBezTo>
                    <a:cubicBezTo>
                      <a:pt x="91359" y="277505"/>
                      <a:pt x="94024" y="291933"/>
                      <a:pt x="100458" y="304800"/>
                    </a:cubicBezTo>
                    <a:cubicBezTo>
                      <a:pt x="213298" y="530479"/>
                      <a:pt x="629662" y="355986"/>
                      <a:pt x="796493" y="359391"/>
                    </a:cubicBezTo>
                    <a:cubicBezTo>
                      <a:pt x="819239" y="354842"/>
                      <a:pt x="845431" y="358610"/>
                      <a:pt x="864732" y="345743"/>
                    </a:cubicBezTo>
                    <a:cubicBezTo>
                      <a:pt x="876702" y="337763"/>
                      <a:pt x="880745" y="318990"/>
                      <a:pt x="878380" y="304800"/>
                    </a:cubicBezTo>
                    <a:cubicBezTo>
                      <a:pt x="871046" y="260795"/>
                      <a:pt x="826998" y="253992"/>
                      <a:pt x="796493" y="236561"/>
                    </a:cubicBezTo>
                    <a:cubicBezTo>
                      <a:pt x="782252" y="228423"/>
                      <a:pt x="769198" y="218364"/>
                      <a:pt x="755550" y="209266"/>
                    </a:cubicBezTo>
                    <a:cubicBezTo>
                      <a:pt x="746452" y="195618"/>
                      <a:pt x="738756" y="180924"/>
                      <a:pt x="728255" y="168323"/>
                    </a:cubicBezTo>
                    <a:cubicBezTo>
                      <a:pt x="706695" y="142451"/>
                      <a:pt x="677042" y="115421"/>
                      <a:pt x="646368" y="100084"/>
                    </a:cubicBezTo>
                    <a:cubicBezTo>
                      <a:pt x="633501" y="93650"/>
                      <a:pt x="619073" y="90985"/>
                      <a:pt x="605425" y="86436"/>
                    </a:cubicBezTo>
                    <a:cubicBezTo>
                      <a:pt x="545870" y="96362"/>
                      <a:pt x="501207" y="112905"/>
                      <a:pt x="441652" y="86436"/>
                    </a:cubicBezTo>
                    <a:cubicBezTo>
                      <a:pt x="415284" y="74717"/>
                      <a:pt x="394523" y="21507"/>
                      <a:pt x="359765" y="18197"/>
                    </a:cubicBezTo>
                    <a:cubicBezTo>
                      <a:pt x="278247" y="10433"/>
                      <a:pt x="168696" y="0"/>
                      <a:pt x="114105" y="4549"/>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7" name="76 Forma libre"/>
              <p:cNvSpPr/>
              <p:nvPr/>
            </p:nvSpPr>
            <p:spPr>
              <a:xfrm>
                <a:off x="2879678" y="982639"/>
                <a:ext cx="341194" cy="491319"/>
              </a:xfrm>
              <a:custGeom>
                <a:avLst/>
                <a:gdLst>
                  <a:gd name="connsiteX0" fmla="*/ 191068 w 341194"/>
                  <a:gd name="connsiteY0" fmla="*/ 27295 h 491319"/>
                  <a:gd name="connsiteX1" fmla="*/ 40943 w 341194"/>
                  <a:gd name="connsiteY1" fmla="*/ 68239 h 491319"/>
                  <a:gd name="connsiteX2" fmla="*/ 0 w 341194"/>
                  <a:gd name="connsiteY2" fmla="*/ 95534 h 491319"/>
                  <a:gd name="connsiteX3" fmla="*/ 27295 w 341194"/>
                  <a:gd name="connsiteY3" fmla="*/ 300251 h 491319"/>
                  <a:gd name="connsiteX4" fmla="*/ 40943 w 341194"/>
                  <a:gd name="connsiteY4" fmla="*/ 368489 h 491319"/>
                  <a:gd name="connsiteX5" fmla="*/ 68238 w 341194"/>
                  <a:gd name="connsiteY5" fmla="*/ 409433 h 491319"/>
                  <a:gd name="connsiteX6" fmla="*/ 122829 w 341194"/>
                  <a:gd name="connsiteY6" fmla="*/ 491319 h 491319"/>
                  <a:gd name="connsiteX7" fmla="*/ 341194 w 341194"/>
                  <a:gd name="connsiteY7" fmla="*/ 464024 h 491319"/>
                  <a:gd name="connsiteX8" fmla="*/ 327546 w 341194"/>
                  <a:gd name="connsiteY8" fmla="*/ 368489 h 491319"/>
                  <a:gd name="connsiteX9" fmla="*/ 313898 w 341194"/>
                  <a:gd name="connsiteY9" fmla="*/ 327546 h 491319"/>
                  <a:gd name="connsiteX10" fmla="*/ 300250 w 341194"/>
                  <a:gd name="connsiteY10" fmla="*/ 122830 h 491319"/>
                  <a:gd name="connsiteX11" fmla="*/ 272955 w 341194"/>
                  <a:gd name="connsiteY11" fmla="*/ 40943 h 491319"/>
                  <a:gd name="connsiteX12" fmla="*/ 232012 w 341194"/>
                  <a:gd name="connsiteY12" fmla="*/ 0 h 491319"/>
                  <a:gd name="connsiteX13" fmla="*/ 191068 w 341194"/>
                  <a:gd name="connsiteY13" fmla="*/ 27295 h 491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41194" h="491319">
                    <a:moveTo>
                      <a:pt x="191068" y="27295"/>
                    </a:moveTo>
                    <a:cubicBezTo>
                      <a:pt x="154444" y="34620"/>
                      <a:pt x="70628" y="48449"/>
                      <a:pt x="40943" y="68239"/>
                    </a:cubicBezTo>
                    <a:lnTo>
                      <a:pt x="0" y="95534"/>
                    </a:lnTo>
                    <a:cubicBezTo>
                      <a:pt x="12360" y="206783"/>
                      <a:pt x="9791" y="203983"/>
                      <a:pt x="27295" y="300251"/>
                    </a:cubicBezTo>
                    <a:cubicBezTo>
                      <a:pt x="31445" y="323073"/>
                      <a:pt x="32798" y="346769"/>
                      <a:pt x="40943" y="368489"/>
                    </a:cubicBezTo>
                    <a:cubicBezTo>
                      <a:pt x="46702" y="383847"/>
                      <a:pt x="59140" y="395785"/>
                      <a:pt x="68238" y="409433"/>
                    </a:cubicBezTo>
                    <a:cubicBezTo>
                      <a:pt x="75086" y="436825"/>
                      <a:pt x="75704" y="491319"/>
                      <a:pt x="122829" y="491319"/>
                    </a:cubicBezTo>
                    <a:cubicBezTo>
                      <a:pt x="196184" y="491319"/>
                      <a:pt x="341194" y="464024"/>
                      <a:pt x="341194" y="464024"/>
                    </a:cubicBezTo>
                    <a:cubicBezTo>
                      <a:pt x="336645" y="432179"/>
                      <a:pt x="333855" y="400033"/>
                      <a:pt x="327546" y="368489"/>
                    </a:cubicBezTo>
                    <a:cubicBezTo>
                      <a:pt x="324725" y="354382"/>
                      <a:pt x="315487" y="341844"/>
                      <a:pt x="313898" y="327546"/>
                    </a:cubicBezTo>
                    <a:cubicBezTo>
                      <a:pt x="306345" y="259574"/>
                      <a:pt x="309922" y="190533"/>
                      <a:pt x="300250" y="122830"/>
                    </a:cubicBezTo>
                    <a:cubicBezTo>
                      <a:pt x="296181" y="94347"/>
                      <a:pt x="293300" y="61288"/>
                      <a:pt x="272955" y="40943"/>
                    </a:cubicBezTo>
                    <a:lnTo>
                      <a:pt x="232012" y="0"/>
                    </a:lnTo>
                    <a:cubicBezTo>
                      <a:pt x="185715" y="30864"/>
                      <a:pt x="202666" y="15696"/>
                      <a:pt x="191068" y="27295"/>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8" name="77 Forma libre"/>
              <p:cNvSpPr/>
              <p:nvPr/>
            </p:nvSpPr>
            <p:spPr>
              <a:xfrm>
                <a:off x="3075205" y="5827594"/>
                <a:ext cx="609691" cy="614149"/>
              </a:xfrm>
              <a:custGeom>
                <a:avLst/>
                <a:gdLst>
                  <a:gd name="connsiteX0" fmla="*/ 500508 w 609691"/>
                  <a:gd name="connsiteY0" fmla="*/ 40943 h 614149"/>
                  <a:gd name="connsiteX1" fmla="*/ 432270 w 609691"/>
                  <a:gd name="connsiteY1" fmla="*/ 54591 h 614149"/>
                  <a:gd name="connsiteX2" fmla="*/ 391326 w 609691"/>
                  <a:gd name="connsiteY2" fmla="*/ 68239 h 614149"/>
                  <a:gd name="connsiteX3" fmla="*/ 336735 w 609691"/>
                  <a:gd name="connsiteY3" fmla="*/ 54591 h 614149"/>
                  <a:gd name="connsiteX4" fmla="*/ 254849 w 609691"/>
                  <a:gd name="connsiteY4" fmla="*/ 13648 h 614149"/>
                  <a:gd name="connsiteX5" fmla="*/ 213905 w 609691"/>
                  <a:gd name="connsiteY5" fmla="*/ 27296 h 614149"/>
                  <a:gd name="connsiteX6" fmla="*/ 200258 w 609691"/>
                  <a:gd name="connsiteY6" fmla="*/ 81887 h 614149"/>
                  <a:gd name="connsiteX7" fmla="*/ 186610 w 609691"/>
                  <a:gd name="connsiteY7" fmla="*/ 204716 h 614149"/>
                  <a:gd name="connsiteX8" fmla="*/ 132019 w 609691"/>
                  <a:gd name="connsiteY8" fmla="*/ 245660 h 614149"/>
                  <a:gd name="connsiteX9" fmla="*/ 104723 w 609691"/>
                  <a:gd name="connsiteY9" fmla="*/ 286603 h 614149"/>
                  <a:gd name="connsiteX10" fmla="*/ 63780 w 609691"/>
                  <a:gd name="connsiteY10" fmla="*/ 313899 h 614149"/>
                  <a:gd name="connsiteX11" fmla="*/ 22837 w 609691"/>
                  <a:gd name="connsiteY11" fmla="*/ 354842 h 614149"/>
                  <a:gd name="connsiteX12" fmla="*/ 22837 w 609691"/>
                  <a:gd name="connsiteY12" fmla="*/ 477672 h 614149"/>
                  <a:gd name="connsiteX13" fmla="*/ 36485 w 609691"/>
                  <a:gd name="connsiteY13" fmla="*/ 573206 h 614149"/>
                  <a:gd name="connsiteX14" fmla="*/ 77428 w 609691"/>
                  <a:gd name="connsiteY14" fmla="*/ 614149 h 614149"/>
                  <a:gd name="connsiteX15" fmla="*/ 268496 w 609691"/>
                  <a:gd name="connsiteY15" fmla="*/ 600502 h 614149"/>
                  <a:gd name="connsiteX16" fmla="*/ 309440 w 609691"/>
                  <a:gd name="connsiteY16" fmla="*/ 586854 h 614149"/>
                  <a:gd name="connsiteX17" fmla="*/ 432270 w 609691"/>
                  <a:gd name="connsiteY17" fmla="*/ 573206 h 614149"/>
                  <a:gd name="connsiteX18" fmla="*/ 473213 w 609691"/>
                  <a:gd name="connsiteY18" fmla="*/ 545910 h 614149"/>
                  <a:gd name="connsiteX19" fmla="*/ 500508 w 609691"/>
                  <a:gd name="connsiteY19" fmla="*/ 423081 h 614149"/>
                  <a:gd name="connsiteX20" fmla="*/ 541452 w 609691"/>
                  <a:gd name="connsiteY20" fmla="*/ 395785 h 614149"/>
                  <a:gd name="connsiteX21" fmla="*/ 609691 w 609691"/>
                  <a:gd name="connsiteY21" fmla="*/ 313899 h 614149"/>
                  <a:gd name="connsiteX22" fmla="*/ 568747 w 609691"/>
                  <a:gd name="connsiteY22" fmla="*/ 191069 h 614149"/>
                  <a:gd name="connsiteX23" fmla="*/ 527804 w 609691"/>
                  <a:gd name="connsiteY23" fmla="*/ 163773 h 614149"/>
                  <a:gd name="connsiteX24" fmla="*/ 473213 w 609691"/>
                  <a:gd name="connsiteY24" fmla="*/ 81887 h 614149"/>
                  <a:gd name="connsiteX25" fmla="*/ 445917 w 609691"/>
                  <a:gd name="connsiteY25" fmla="*/ 0 h 614149"/>
                  <a:gd name="connsiteX26" fmla="*/ 445917 w 609691"/>
                  <a:gd name="connsiteY26" fmla="*/ 54591 h 614149"/>
                  <a:gd name="connsiteX27" fmla="*/ 404974 w 609691"/>
                  <a:gd name="connsiteY27" fmla="*/ 54591 h 614149"/>
                  <a:gd name="connsiteX28" fmla="*/ 500508 w 609691"/>
                  <a:gd name="connsiteY28" fmla="*/ 40943 h 614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09691" h="614149">
                    <a:moveTo>
                      <a:pt x="500508" y="40943"/>
                    </a:moveTo>
                    <a:cubicBezTo>
                      <a:pt x="477762" y="45492"/>
                      <a:pt x="454774" y="48965"/>
                      <a:pt x="432270" y="54591"/>
                    </a:cubicBezTo>
                    <a:cubicBezTo>
                      <a:pt x="418313" y="58080"/>
                      <a:pt x="405712" y="68239"/>
                      <a:pt x="391326" y="68239"/>
                    </a:cubicBezTo>
                    <a:cubicBezTo>
                      <a:pt x="372569" y="68239"/>
                      <a:pt x="354932" y="59140"/>
                      <a:pt x="336735" y="54591"/>
                    </a:cubicBezTo>
                    <a:cubicBezTo>
                      <a:pt x="316035" y="40791"/>
                      <a:pt x="283100" y="13648"/>
                      <a:pt x="254849" y="13648"/>
                    </a:cubicBezTo>
                    <a:cubicBezTo>
                      <a:pt x="240463" y="13648"/>
                      <a:pt x="227553" y="22747"/>
                      <a:pt x="213905" y="27296"/>
                    </a:cubicBezTo>
                    <a:cubicBezTo>
                      <a:pt x="209356" y="45493"/>
                      <a:pt x="203110" y="63348"/>
                      <a:pt x="200258" y="81887"/>
                    </a:cubicBezTo>
                    <a:cubicBezTo>
                      <a:pt x="193994" y="122603"/>
                      <a:pt x="202454" y="166690"/>
                      <a:pt x="186610" y="204716"/>
                    </a:cubicBezTo>
                    <a:cubicBezTo>
                      <a:pt x="177861" y="225713"/>
                      <a:pt x="148103" y="229576"/>
                      <a:pt x="132019" y="245660"/>
                    </a:cubicBezTo>
                    <a:cubicBezTo>
                      <a:pt x="120421" y="257258"/>
                      <a:pt x="116321" y="275005"/>
                      <a:pt x="104723" y="286603"/>
                    </a:cubicBezTo>
                    <a:cubicBezTo>
                      <a:pt x="93125" y="298201"/>
                      <a:pt x="76381" y="303398"/>
                      <a:pt x="63780" y="313899"/>
                    </a:cubicBezTo>
                    <a:cubicBezTo>
                      <a:pt x="48953" y="326255"/>
                      <a:pt x="36485" y="341194"/>
                      <a:pt x="22837" y="354842"/>
                    </a:cubicBezTo>
                    <a:cubicBezTo>
                      <a:pt x="0" y="423351"/>
                      <a:pt x="7667" y="379067"/>
                      <a:pt x="22837" y="477672"/>
                    </a:cubicBezTo>
                    <a:cubicBezTo>
                      <a:pt x="27728" y="509466"/>
                      <a:pt x="24538" y="543339"/>
                      <a:pt x="36485" y="573206"/>
                    </a:cubicBezTo>
                    <a:cubicBezTo>
                      <a:pt x="43653" y="591126"/>
                      <a:pt x="63780" y="600501"/>
                      <a:pt x="77428" y="614149"/>
                    </a:cubicBezTo>
                    <a:cubicBezTo>
                      <a:pt x="141117" y="609600"/>
                      <a:pt x="205082" y="607962"/>
                      <a:pt x="268496" y="600502"/>
                    </a:cubicBezTo>
                    <a:cubicBezTo>
                      <a:pt x="282784" y="598821"/>
                      <a:pt x="295249" y="589219"/>
                      <a:pt x="309440" y="586854"/>
                    </a:cubicBezTo>
                    <a:cubicBezTo>
                      <a:pt x="350075" y="580081"/>
                      <a:pt x="391327" y="577755"/>
                      <a:pt x="432270" y="573206"/>
                    </a:cubicBezTo>
                    <a:cubicBezTo>
                      <a:pt x="445918" y="564107"/>
                      <a:pt x="462966" y="558718"/>
                      <a:pt x="473213" y="545910"/>
                    </a:cubicBezTo>
                    <a:cubicBezTo>
                      <a:pt x="487749" y="527739"/>
                      <a:pt x="499620" y="424858"/>
                      <a:pt x="500508" y="423081"/>
                    </a:cubicBezTo>
                    <a:cubicBezTo>
                      <a:pt x="507844" y="408410"/>
                      <a:pt x="528851" y="406286"/>
                      <a:pt x="541452" y="395785"/>
                    </a:cubicBezTo>
                    <a:cubicBezTo>
                      <a:pt x="580857" y="362947"/>
                      <a:pt x="582852" y="354156"/>
                      <a:pt x="609691" y="313899"/>
                    </a:cubicBezTo>
                    <a:cubicBezTo>
                      <a:pt x="600541" y="258997"/>
                      <a:pt x="607129" y="229451"/>
                      <a:pt x="568747" y="191069"/>
                    </a:cubicBezTo>
                    <a:cubicBezTo>
                      <a:pt x="557149" y="179471"/>
                      <a:pt x="541452" y="172872"/>
                      <a:pt x="527804" y="163773"/>
                    </a:cubicBezTo>
                    <a:cubicBezTo>
                      <a:pt x="509607" y="136478"/>
                      <a:pt x="483587" y="113008"/>
                      <a:pt x="473213" y="81887"/>
                    </a:cubicBezTo>
                    <a:lnTo>
                      <a:pt x="445917" y="0"/>
                    </a:lnTo>
                    <a:lnTo>
                      <a:pt x="445917" y="54591"/>
                    </a:lnTo>
                    <a:lnTo>
                      <a:pt x="404974" y="54591"/>
                    </a:lnTo>
                    <a:lnTo>
                      <a:pt x="500508" y="40943"/>
                    </a:ln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79" name="78 Forma libre"/>
              <p:cNvSpPr/>
              <p:nvPr/>
            </p:nvSpPr>
            <p:spPr>
              <a:xfrm>
                <a:off x="3963410" y="5418161"/>
                <a:ext cx="679191" cy="614149"/>
              </a:xfrm>
              <a:custGeom>
                <a:avLst/>
                <a:gdLst>
                  <a:gd name="connsiteX0" fmla="*/ 458465 w 679191"/>
                  <a:gd name="connsiteY0" fmla="*/ 0 h 614149"/>
                  <a:gd name="connsiteX1" fmla="*/ 417521 w 679191"/>
                  <a:gd name="connsiteY1" fmla="*/ 27296 h 614149"/>
                  <a:gd name="connsiteX2" fmla="*/ 267396 w 679191"/>
                  <a:gd name="connsiteY2" fmla="*/ 40943 h 614149"/>
                  <a:gd name="connsiteX3" fmla="*/ 226453 w 679191"/>
                  <a:gd name="connsiteY3" fmla="*/ 54591 h 614149"/>
                  <a:gd name="connsiteX4" fmla="*/ 199157 w 679191"/>
                  <a:gd name="connsiteY4" fmla="*/ 95535 h 614149"/>
                  <a:gd name="connsiteX5" fmla="*/ 76327 w 679191"/>
                  <a:gd name="connsiteY5" fmla="*/ 163773 h 614149"/>
                  <a:gd name="connsiteX6" fmla="*/ 49032 w 679191"/>
                  <a:gd name="connsiteY6" fmla="*/ 204717 h 614149"/>
                  <a:gd name="connsiteX7" fmla="*/ 8089 w 679191"/>
                  <a:gd name="connsiteY7" fmla="*/ 327546 h 614149"/>
                  <a:gd name="connsiteX8" fmla="*/ 21736 w 679191"/>
                  <a:gd name="connsiteY8" fmla="*/ 395785 h 614149"/>
                  <a:gd name="connsiteX9" fmla="*/ 35384 w 679191"/>
                  <a:gd name="connsiteY9" fmla="*/ 436729 h 614149"/>
                  <a:gd name="connsiteX10" fmla="*/ 76327 w 679191"/>
                  <a:gd name="connsiteY10" fmla="*/ 450376 h 614149"/>
                  <a:gd name="connsiteX11" fmla="*/ 103623 w 679191"/>
                  <a:gd name="connsiteY11" fmla="*/ 491320 h 614149"/>
                  <a:gd name="connsiteX12" fmla="*/ 117271 w 679191"/>
                  <a:gd name="connsiteY12" fmla="*/ 532263 h 614149"/>
                  <a:gd name="connsiteX13" fmla="*/ 185509 w 679191"/>
                  <a:gd name="connsiteY13" fmla="*/ 600502 h 614149"/>
                  <a:gd name="connsiteX14" fmla="*/ 308339 w 679191"/>
                  <a:gd name="connsiteY14" fmla="*/ 614149 h 614149"/>
                  <a:gd name="connsiteX15" fmla="*/ 390226 w 679191"/>
                  <a:gd name="connsiteY15" fmla="*/ 545911 h 614149"/>
                  <a:gd name="connsiteX16" fmla="*/ 403874 w 679191"/>
                  <a:gd name="connsiteY16" fmla="*/ 450376 h 614149"/>
                  <a:gd name="connsiteX17" fmla="*/ 417521 w 679191"/>
                  <a:gd name="connsiteY17" fmla="*/ 368490 h 614149"/>
                  <a:gd name="connsiteX18" fmla="*/ 458465 w 679191"/>
                  <a:gd name="connsiteY18" fmla="*/ 354842 h 614149"/>
                  <a:gd name="connsiteX19" fmla="*/ 513056 w 679191"/>
                  <a:gd name="connsiteY19" fmla="*/ 341194 h 614149"/>
                  <a:gd name="connsiteX20" fmla="*/ 649533 w 679191"/>
                  <a:gd name="connsiteY20" fmla="*/ 300251 h 614149"/>
                  <a:gd name="connsiteX21" fmla="*/ 594942 w 679191"/>
                  <a:gd name="connsiteY21" fmla="*/ 177421 h 614149"/>
                  <a:gd name="connsiteX22" fmla="*/ 581294 w 679191"/>
                  <a:gd name="connsiteY22" fmla="*/ 136478 h 614149"/>
                  <a:gd name="connsiteX23" fmla="*/ 499408 w 679191"/>
                  <a:gd name="connsiteY23" fmla="*/ 68239 h 614149"/>
                  <a:gd name="connsiteX24" fmla="*/ 485760 w 679191"/>
                  <a:gd name="connsiteY24" fmla="*/ 27296 h 614149"/>
                  <a:gd name="connsiteX25" fmla="*/ 458465 w 679191"/>
                  <a:gd name="connsiteY25" fmla="*/ 0 h 614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79191" h="614149">
                    <a:moveTo>
                      <a:pt x="458465" y="0"/>
                    </a:moveTo>
                    <a:cubicBezTo>
                      <a:pt x="447092" y="0"/>
                      <a:pt x="433560" y="23859"/>
                      <a:pt x="417521" y="27296"/>
                    </a:cubicBezTo>
                    <a:cubicBezTo>
                      <a:pt x="368388" y="37824"/>
                      <a:pt x="317139" y="33837"/>
                      <a:pt x="267396" y="40943"/>
                    </a:cubicBezTo>
                    <a:cubicBezTo>
                      <a:pt x="253155" y="42977"/>
                      <a:pt x="240101" y="50042"/>
                      <a:pt x="226453" y="54591"/>
                    </a:cubicBezTo>
                    <a:cubicBezTo>
                      <a:pt x="217354" y="68239"/>
                      <a:pt x="211501" y="84734"/>
                      <a:pt x="199157" y="95535"/>
                    </a:cubicBezTo>
                    <a:cubicBezTo>
                      <a:pt x="141398" y="146075"/>
                      <a:pt x="132563" y="145029"/>
                      <a:pt x="76327" y="163773"/>
                    </a:cubicBezTo>
                    <a:cubicBezTo>
                      <a:pt x="67229" y="177421"/>
                      <a:pt x="54219" y="189156"/>
                      <a:pt x="49032" y="204717"/>
                    </a:cubicBezTo>
                    <a:cubicBezTo>
                      <a:pt x="0" y="351814"/>
                      <a:pt x="70109" y="234515"/>
                      <a:pt x="8089" y="327546"/>
                    </a:cubicBezTo>
                    <a:cubicBezTo>
                      <a:pt x="12638" y="350292"/>
                      <a:pt x="16110" y="373281"/>
                      <a:pt x="21736" y="395785"/>
                    </a:cubicBezTo>
                    <a:cubicBezTo>
                      <a:pt x="25225" y="409742"/>
                      <a:pt x="25211" y="426556"/>
                      <a:pt x="35384" y="436729"/>
                    </a:cubicBezTo>
                    <a:cubicBezTo>
                      <a:pt x="45556" y="446901"/>
                      <a:pt x="62679" y="445827"/>
                      <a:pt x="76327" y="450376"/>
                    </a:cubicBezTo>
                    <a:cubicBezTo>
                      <a:pt x="85426" y="464024"/>
                      <a:pt x="96287" y="476649"/>
                      <a:pt x="103623" y="491320"/>
                    </a:cubicBezTo>
                    <a:cubicBezTo>
                      <a:pt x="110057" y="504187"/>
                      <a:pt x="110837" y="519396"/>
                      <a:pt x="117271" y="532263"/>
                    </a:cubicBezTo>
                    <a:cubicBezTo>
                      <a:pt x="130269" y="558258"/>
                      <a:pt x="154315" y="592703"/>
                      <a:pt x="185509" y="600502"/>
                    </a:cubicBezTo>
                    <a:cubicBezTo>
                      <a:pt x="225474" y="610493"/>
                      <a:pt x="267396" y="609600"/>
                      <a:pt x="308339" y="614149"/>
                    </a:cubicBezTo>
                    <a:cubicBezTo>
                      <a:pt x="328809" y="600503"/>
                      <a:pt x="380672" y="569795"/>
                      <a:pt x="390226" y="545911"/>
                    </a:cubicBezTo>
                    <a:cubicBezTo>
                      <a:pt x="402173" y="516043"/>
                      <a:pt x="398983" y="482170"/>
                      <a:pt x="403874" y="450376"/>
                    </a:cubicBezTo>
                    <a:cubicBezTo>
                      <a:pt x="408082" y="423026"/>
                      <a:pt x="403792" y="392516"/>
                      <a:pt x="417521" y="368490"/>
                    </a:cubicBezTo>
                    <a:cubicBezTo>
                      <a:pt x="424659" y="355999"/>
                      <a:pt x="444632" y="358794"/>
                      <a:pt x="458465" y="354842"/>
                    </a:cubicBezTo>
                    <a:cubicBezTo>
                      <a:pt x="476500" y="349689"/>
                      <a:pt x="495090" y="346584"/>
                      <a:pt x="513056" y="341194"/>
                    </a:cubicBezTo>
                    <a:cubicBezTo>
                      <a:pt x="679191" y="291354"/>
                      <a:pt x="523706" y="331708"/>
                      <a:pt x="649533" y="300251"/>
                    </a:cubicBezTo>
                    <a:cubicBezTo>
                      <a:pt x="606278" y="235368"/>
                      <a:pt x="627425" y="274869"/>
                      <a:pt x="594942" y="177421"/>
                    </a:cubicBezTo>
                    <a:cubicBezTo>
                      <a:pt x="590393" y="163773"/>
                      <a:pt x="591466" y="146650"/>
                      <a:pt x="581294" y="136478"/>
                    </a:cubicBezTo>
                    <a:cubicBezTo>
                      <a:pt x="528753" y="83937"/>
                      <a:pt x="556410" y="106241"/>
                      <a:pt x="499408" y="68239"/>
                    </a:cubicBezTo>
                    <a:cubicBezTo>
                      <a:pt x="494859" y="54591"/>
                      <a:pt x="494747" y="38530"/>
                      <a:pt x="485760" y="27296"/>
                    </a:cubicBezTo>
                    <a:cubicBezTo>
                      <a:pt x="475513" y="14488"/>
                      <a:pt x="469838" y="0"/>
                      <a:pt x="458465" y="0"/>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80" name="79 Forma libre"/>
              <p:cNvSpPr/>
              <p:nvPr/>
            </p:nvSpPr>
            <p:spPr>
              <a:xfrm>
                <a:off x="3511134" y="3531553"/>
                <a:ext cx="1280932" cy="1504471"/>
              </a:xfrm>
              <a:custGeom>
                <a:avLst/>
                <a:gdLst>
                  <a:gd name="connsiteX0" fmla="*/ 23636 w 1280932"/>
                  <a:gd name="connsiteY0" fmla="*/ 44160 h 1504471"/>
                  <a:gd name="connsiteX1" fmla="*/ 228353 w 1280932"/>
                  <a:gd name="connsiteY1" fmla="*/ 57808 h 1504471"/>
                  <a:gd name="connsiteX2" fmla="*/ 214705 w 1280932"/>
                  <a:gd name="connsiteY2" fmla="*/ 98751 h 1504471"/>
                  <a:gd name="connsiteX3" fmla="*/ 255648 w 1280932"/>
                  <a:gd name="connsiteY3" fmla="*/ 112399 h 1504471"/>
                  <a:gd name="connsiteX4" fmla="*/ 337535 w 1280932"/>
                  <a:gd name="connsiteY4" fmla="*/ 71456 h 1504471"/>
                  <a:gd name="connsiteX5" fmla="*/ 351182 w 1280932"/>
                  <a:gd name="connsiteY5" fmla="*/ 112399 h 1504471"/>
                  <a:gd name="connsiteX6" fmla="*/ 433069 w 1280932"/>
                  <a:gd name="connsiteY6" fmla="*/ 166990 h 1504471"/>
                  <a:gd name="connsiteX7" fmla="*/ 460365 w 1280932"/>
                  <a:gd name="connsiteY7" fmla="*/ 262525 h 1504471"/>
                  <a:gd name="connsiteX8" fmla="*/ 514956 w 1280932"/>
                  <a:gd name="connsiteY8" fmla="*/ 289820 h 1504471"/>
                  <a:gd name="connsiteX9" fmla="*/ 555899 w 1280932"/>
                  <a:gd name="connsiteY9" fmla="*/ 317116 h 1504471"/>
                  <a:gd name="connsiteX10" fmla="*/ 637785 w 1280932"/>
                  <a:gd name="connsiteY10" fmla="*/ 344411 h 1504471"/>
                  <a:gd name="connsiteX11" fmla="*/ 760615 w 1280932"/>
                  <a:gd name="connsiteY11" fmla="*/ 412650 h 1504471"/>
                  <a:gd name="connsiteX12" fmla="*/ 883445 w 1280932"/>
                  <a:gd name="connsiteY12" fmla="*/ 399002 h 1504471"/>
                  <a:gd name="connsiteX13" fmla="*/ 924388 w 1280932"/>
                  <a:gd name="connsiteY13" fmla="*/ 385354 h 1504471"/>
                  <a:gd name="connsiteX14" fmla="*/ 992627 w 1280932"/>
                  <a:gd name="connsiteY14" fmla="*/ 371707 h 1504471"/>
                  <a:gd name="connsiteX15" fmla="*/ 1101809 w 1280932"/>
                  <a:gd name="connsiteY15" fmla="*/ 412650 h 1504471"/>
                  <a:gd name="connsiteX16" fmla="*/ 1047218 w 1280932"/>
                  <a:gd name="connsiteY16" fmla="*/ 808435 h 1504471"/>
                  <a:gd name="connsiteX17" fmla="*/ 1019923 w 1280932"/>
                  <a:gd name="connsiteY17" fmla="*/ 863026 h 1504471"/>
                  <a:gd name="connsiteX18" fmla="*/ 992627 w 1280932"/>
                  <a:gd name="connsiteY18" fmla="*/ 972208 h 1504471"/>
                  <a:gd name="connsiteX19" fmla="*/ 1006275 w 1280932"/>
                  <a:gd name="connsiteY19" fmla="*/ 1135981 h 1504471"/>
                  <a:gd name="connsiteX20" fmla="*/ 1047218 w 1280932"/>
                  <a:gd name="connsiteY20" fmla="*/ 1149629 h 1504471"/>
                  <a:gd name="connsiteX21" fmla="*/ 1142753 w 1280932"/>
                  <a:gd name="connsiteY21" fmla="*/ 1163277 h 1504471"/>
                  <a:gd name="connsiteX22" fmla="*/ 1210991 w 1280932"/>
                  <a:gd name="connsiteY22" fmla="*/ 1176925 h 1504471"/>
                  <a:gd name="connsiteX23" fmla="*/ 1251935 w 1280932"/>
                  <a:gd name="connsiteY23" fmla="*/ 1204220 h 1504471"/>
                  <a:gd name="connsiteX24" fmla="*/ 1279230 w 1280932"/>
                  <a:gd name="connsiteY24" fmla="*/ 1286107 h 1504471"/>
                  <a:gd name="connsiteX25" fmla="*/ 1210991 w 1280932"/>
                  <a:gd name="connsiteY25" fmla="*/ 1449880 h 1504471"/>
                  <a:gd name="connsiteX26" fmla="*/ 1183696 w 1280932"/>
                  <a:gd name="connsiteY26" fmla="*/ 1490823 h 1504471"/>
                  <a:gd name="connsiteX27" fmla="*/ 1142753 w 1280932"/>
                  <a:gd name="connsiteY27" fmla="*/ 1504471 h 1504471"/>
                  <a:gd name="connsiteX28" fmla="*/ 965332 w 1280932"/>
                  <a:gd name="connsiteY28" fmla="*/ 1490823 h 1504471"/>
                  <a:gd name="connsiteX29" fmla="*/ 883445 w 1280932"/>
                  <a:gd name="connsiteY29" fmla="*/ 1463528 h 1504471"/>
                  <a:gd name="connsiteX30" fmla="*/ 856150 w 1280932"/>
                  <a:gd name="connsiteY30" fmla="*/ 1422584 h 1504471"/>
                  <a:gd name="connsiteX31" fmla="*/ 842502 w 1280932"/>
                  <a:gd name="connsiteY31" fmla="*/ 1381641 h 1504471"/>
                  <a:gd name="connsiteX32" fmla="*/ 760615 w 1280932"/>
                  <a:gd name="connsiteY32" fmla="*/ 1258811 h 1504471"/>
                  <a:gd name="connsiteX33" fmla="*/ 706024 w 1280932"/>
                  <a:gd name="connsiteY33" fmla="*/ 1176925 h 1504471"/>
                  <a:gd name="connsiteX34" fmla="*/ 665081 w 1280932"/>
                  <a:gd name="connsiteY34" fmla="*/ 1149629 h 1504471"/>
                  <a:gd name="connsiteX35" fmla="*/ 637785 w 1280932"/>
                  <a:gd name="connsiteY35" fmla="*/ 1108686 h 1504471"/>
                  <a:gd name="connsiteX36" fmla="*/ 624138 w 1280932"/>
                  <a:gd name="connsiteY36" fmla="*/ 1067743 h 1504471"/>
                  <a:gd name="connsiteX37" fmla="*/ 542251 w 1280932"/>
                  <a:gd name="connsiteY37" fmla="*/ 985856 h 1504471"/>
                  <a:gd name="connsiteX38" fmla="*/ 501308 w 1280932"/>
                  <a:gd name="connsiteY38" fmla="*/ 944913 h 1504471"/>
                  <a:gd name="connsiteX39" fmla="*/ 474012 w 1280932"/>
                  <a:gd name="connsiteY39" fmla="*/ 903969 h 1504471"/>
                  <a:gd name="connsiteX40" fmla="*/ 474012 w 1280932"/>
                  <a:gd name="connsiteY40" fmla="*/ 685605 h 1504471"/>
                  <a:gd name="connsiteX41" fmla="*/ 419421 w 1280932"/>
                  <a:gd name="connsiteY41" fmla="*/ 603719 h 1504471"/>
                  <a:gd name="connsiteX42" fmla="*/ 337535 w 1280932"/>
                  <a:gd name="connsiteY42" fmla="*/ 549128 h 1504471"/>
                  <a:gd name="connsiteX43" fmla="*/ 296591 w 1280932"/>
                  <a:gd name="connsiteY43" fmla="*/ 521832 h 1504471"/>
                  <a:gd name="connsiteX44" fmla="*/ 228353 w 1280932"/>
                  <a:gd name="connsiteY44" fmla="*/ 399002 h 1504471"/>
                  <a:gd name="connsiteX45" fmla="*/ 187409 w 1280932"/>
                  <a:gd name="connsiteY45" fmla="*/ 358059 h 1504471"/>
                  <a:gd name="connsiteX46" fmla="*/ 146466 w 1280932"/>
                  <a:gd name="connsiteY46" fmla="*/ 303468 h 1504471"/>
                  <a:gd name="connsiteX47" fmla="*/ 119170 w 1280932"/>
                  <a:gd name="connsiteY47" fmla="*/ 262525 h 1504471"/>
                  <a:gd name="connsiteX48" fmla="*/ 78227 w 1280932"/>
                  <a:gd name="connsiteY48" fmla="*/ 235229 h 1504471"/>
                  <a:gd name="connsiteX49" fmla="*/ 37284 w 1280932"/>
                  <a:gd name="connsiteY49" fmla="*/ 153343 h 1504471"/>
                  <a:gd name="connsiteX50" fmla="*/ 9988 w 1280932"/>
                  <a:gd name="connsiteY50" fmla="*/ 112399 h 1504471"/>
                  <a:gd name="connsiteX51" fmla="*/ 50932 w 1280932"/>
                  <a:gd name="connsiteY51" fmla="*/ 3217 h 1504471"/>
                  <a:gd name="connsiteX52" fmla="*/ 64579 w 1280932"/>
                  <a:gd name="connsiteY52" fmla="*/ 3217 h 1504471"/>
                  <a:gd name="connsiteX53" fmla="*/ 23636 w 1280932"/>
                  <a:gd name="connsiteY53" fmla="*/ 44160 h 15044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1280932" h="1504471">
                    <a:moveTo>
                      <a:pt x="23636" y="44160"/>
                    </a:moveTo>
                    <a:cubicBezTo>
                      <a:pt x="91875" y="48709"/>
                      <a:pt x="162594" y="39020"/>
                      <a:pt x="228353" y="57808"/>
                    </a:cubicBezTo>
                    <a:cubicBezTo>
                      <a:pt x="242185" y="61760"/>
                      <a:pt x="208272" y="85884"/>
                      <a:pt x="214705" y="98751"/>
                    </a:cubicBezTo>
                    <a:cubicBezTo>
                      <a:pt x="221138" y="111618"/>
                      <a:pt x="242000" y="107850"/>
                      <a:pt x="255648" y="112399"/>
                    </a:cubicBezTo>
                    <a:cubicBezTo>
                      <a:pt x="262544" y="107802"/>
                      <a:pt x="321391" y="63384"/>
                      <a:pt x="337535" y="71456"/>
                    </a:cubicBezTo>
                    <a:cubicBezTo>
                      <a:pt x="350402" y="77889"/>
                      <a:pt x="343202" y="100429"/>
                      <a:pt x="351182" y="112399"/>
                    </a:cubicBezTo>
                    <a:cubicBezTo>
                      <a:pt x="380391" y="156213"/>
                      <a:pt x="390143" y="152682"/>
                      <a:pt x="433069" y="166990"/>
                    </a:cubicBezTo>
                    <a:cubicBezTo>
                      <a:pt x="433187" y="167462"/>
                      <a:pt x="453839" y="255999"/>
                      <a:pt x="460365" y="262525"/>
                    </a:cubicBezTo>
                    <a:cubicBezTo>
                      <a:pt x="474751" y="276911"/>
                      <a:pt x="497292" y="279726"/>
                      <a:pt x="514956" y="289820"/>
                    </a:cubicBezTo>
                    <a:cubicBezTo>
                      <a:pt x="529197" y="297958"/>
                      <a:pt x="540910" y="310454"/>
                      <a:pt x="555899" y="317116"/>
                    </a:cubicBezTo>
                    <a:cubicBezTo>
                      <a:pt x="582191" y="328801"/>
                      <a:pt x="613845" y="328451"/>
                      <a:pt x="637785" y="344411"/>
                    </a:cubicBezTo>
                    <a:cubicBezTo>
                      <a:pt x="731642" y="406982"/>
                      <a:pt x="688550" y="388628"/>
                      <a:pt x="760615" y="412650"/>
                    </a:cubicBezTo>
                    <a:cubicBezTo>
                      <a:pt x="801558" y="408101"/>
                      <a:pt x="842810" y="405775"/>
                      <a:pt x="883445" y="399002"/>
                    </a:cubicBezTo>
                    <a:cubicBezTo>
                      <a:pt x="897635" y="396637"/>
                      <a:pt x="910432" y="388843"/>
                      <a:pt x="924388" y="385354"/>
                    </a:cubicBezTo>
                    <a:cubicBezTo>
                      <a:pt x="946892" y="379728"/>
                      <a:pt x="969881" y="376256"/>
                      <a:pt x="992627" y="371707"/>
                    </a:cubicBezTo>
                    <a:cubicBezTo>
                      <a:pt x="994634" y="372108"/>
                      <a:pt x="1099772" y="384127"/>
                      <a:pt x="1101809" y="412650"/>
                    </a:cubicBezTo>
                    <a:cubicBezTo>
                      <a:pt x="1125792" y="748408"/>
                      <a:pt x="1165605" y="690051"/>
                      <a:pt x="1047218" y="808435"/>
                    </a:cubicBezTo>
                    <a:cubicBezTo>
                      <a:pt x="1038120" y="826632"/>
                      <a:pt x="1027937" y="844326"/>
                      <a:pt x="1019923" y="863026"/>
                    </a:cubicBezTo>
                    <a:cubicBezTo>
                      <a:pt x="1004185" y="899749"/>
                      <a:pt x="1000638" y="932152"/>
                      <a:pt x="992627" y="972208"/>
                    </a:cubicBezTo>
                    <a:cubicBezTo>
                      <a:pt x="997176" y="1026799"/>
                      <a:pt x="990165" y="1083623"/>
                      <a:pt x="1006275" y="1135981"/>
                    </a:cubicBezTo>
                    <a:cubicBezTo>
                      <a:pt x="1010506" y="1149731"/>
                      <a:pt x="1033111" y="1146808"/>
                      <a:pt x="1047218" y="1149629"/>
                    </a:cubicBezTo>
                    <a:cubicBezTo>
                      <a:pt x="1078762" y="1155938"/>
                      <a:pt x="1111022" y="1157988"/>
                      <a:pt x="1142753" y="1163277"/>
                    </a:cubicBezTo>
                    <a:cubicBezTo>
                      <a:pt x="1165634" y="1167091"/>
                      <a:pt x="1188245" y="1172376"/>
                      <a:pt x="1210991" y="1176925"/>
                    </a:cubicBezTo>
                    <a:cubicBezTo>
                      <a:pt x="1224639" y="1186023"/>
                      <a:pt x="1243242" y="1190311"/>
                      <a:pt x="1251935" y="1204220"/>
                    </a:cubicBezTo>
                    <a:cubicBezTo>
                      <a:pt x="1267184" y="1228619"/>
                      <a:pt x="1279230" y="1286107"/>
                      <a:pt x="1279230" y="1286107"/>
                    </a:cubicBezTo>
                    <a:cubicBezTo>
                      <a:pt x="1260189" y="1400352"/>
                      <a:pt x="1280932" y="1344968"/>
                      <a:pt x="1210991" y="1449880"/>
                    </a:cubicBezTo>
                    <a:cubicBezTo>
                      <a:pt x="1201893" y="1463528"/>
                      <a:pt x="1199257" y="1485636"/>
                      <a:pt x="1183696" y="1490823"/>
                    </a:cubicBezTo>
                    <a:lnTo>
                      <a:pt x="1142753" y="1504471"/>
                    </a:lnTo>
                    <a:cubicBezTo>
                      <a:pt x="1083613" y="1499922"/>
                      <a:pt x="1023921" y="1500074"/>
                      <a:pt x="965332" y="1490823"/>
                    </a:cubicBezTo>
                    <a:cubicBezTo>
                      <a:pt x="936912" y="1486336"/>
                      <a:pt x="883445" y="1463528"/>
                      <a:pt x="883445" y="1463528"/>
                    </a:cubicBezTo>
                    <a:cubicBezTo>
                      <a:pt x="874347" y="1449880"/>
                      <a:pt x="863485" y="1437255"/>
                      <a:pt x="856150" y="1422584"/>
                    </a:cubicBezTo>
                    <a:cubicBezTo>
                      <a:pt x="849716" y="1409717"/>
                      <a:pt x="849488" y="1394217"/>
                      <a:pt x="842502" y="1381641"/>
                    </a:cubicBezTo>
                    <a:cubicBezTo>
                      <a:pt x="842490" y="1381619"/>
                      <a:pt x="774270" y="1279293"/>
                      <a:pt x="760615" y="1258811"/>
                    </a:cubicBezTo>
                    <a:lnTo>
                      <a:pt x="706024" y="1176925"/>
                    </a:lnTo>
                    <a:lnTo>
                      <a:pt x="665081" y="1149629"/>
                    </a:lnTo>
                    <a:cubicBezTo>
                      <a:pt x="655982" y="1135981"/>
                      <a:pt x="645120" y="1123357"/>
                      <a:pt x="637785" y="1108686"/>
                    </a:cubicBezTo>
                    <a:cubicBezTo>
                      <a:pt x="631351" y="1095819"/>
                      <a:pt x="632970" y="1079099"/>
                      <a:pt x="624138" y="1067743"/>
                    </a:cubicBezTo>
                    <a:cubicBezTo>
                      <a:pt x="600439" y="1037272"/>
                      <a:pt x="569547" y="1013152"/>
                      <a:pt x="542251" y="985856"/>
                    </a:cubicBezTo>
                    <a:cubicBezTo>
                      <a:pt x="528603" y="972208"/>
                      <a:pt x="512014" y="960972"/>
                      <a:pt x="501308" y="944913"/>
                    </a:cubicBezTo>
                    <a:lnTo>
                      <a:pt x="474012" y="903969"/>
                    </a:lnTo>
                    <a:cubicBezTo>
                      <a:pt x="487839" y="821009"/>
                      <a:pt x="502536" y="776882"/>
                      <a:pt x="474012" y="685605"/>
                    </a:cubicBezTo>
                    <a:cubicBezTo>
                      <a:pt x="464227" y="654293"/>
                      <a:pt x="446716" y="621916"/>
                      <a:pt x="419421" y="603719"/>
                    </a:cubicBezTo>
                    <a:lnTo>
                      <a:pt x="337535" y="549128"/>
                    </a:lnTo>
                    <a:lnTo>
                      <a:pt x="296591" y="521832"/>
                    </a:lnTo>
                    <a:cubicBezTo>
                      <a:pt x="279430" y="470347"/>
                      <a:pt x="275281" y="445929"/>
                      <a:pt x="228353" y="399002"/>
                    </a:cubicBezTo>
                    <a:cubicBezTo>
                      <a:pt x="214705" y="385354"/>
                      <a:pt x="199970" y="372713"/>
                      <a:pt x="187409" y="358059"/>
                    </a:cubicBezTo>
                    <a:cubicBezTo>
                      <a:pt x="172606" y="340789"/>
                      <a:pt x="159687" y="321977"/>
                      <a:pt x="146466" y="303468"/>
                    </a:cubicBezTo>
                    <a:cubicBezTo>
                      <a:pt x="136932" y="290121"/>
                      <a:pt x="130768" y="274123"/>
                      <a:pt x="119170" y="262525"/>
                    </a:cubicBezTo>
                    <a:cubicBezTo>
                      <a:pt x="107572" y="250927"/>
                      <a:pt x="91875" y="244328"/>
                      <a:pt x="78227" y="235229"/>
                    </a:cubicBezTo>
                    <a:cubicBezTo>
                      <a:pt x="0" y="117888"/>
                      <a:pt x="93790" y="266354"/>
                      <a:pt x="37284" y="153343"/>
                    </a:cubicBezTo>
                    <a:cubicBezTo>
                      <a:pt x="29948" y="138672"/>
                      <a:pt x="19087" y="126047"/>
                      <a:pt x="9988" y="112399"/>
                    </a:cubicBezTo>
                    <a:cubicBezTo>
                      <a:pt x="19753" y="63573"/>
                      <a:pt x="15789" y="38360"/>
                      <a:pt x="50932" y="3217"/>
                    </a:cubicBezTo>
                    <a:cubicBezTo>
                      <a:pt x="54149" y="0"/>
                      <a:pt x="60030" y="3217"/>
                      <a:pt x="64579" y="3217"/>
                    </a:cubicBezTo>
                    <a:lnTo>
                      <a:pt x="23636" y="44160"/>
                    </a:ln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81" name="80 Forma libre"/>
              <p:cNvSpPr/>
              <p:nvPr/>
            </p:nvSpPr>
            <p:spPr>
              <a:xfrm>
                <a:off x="1555844" y="2447499"/>
                <a:ext cx="310424" cy="301667"/>
              </a:xfrm>
              <a:custGeom>
                <a:avLst/>
                <a:gdLst>
                  <a:gd name="connsiteX0" fmla="*/ 27296 w 310424"/>
                  <a:gd name="connsiteY0" fmla="*/ 22746 h 301667"/>
                  <a:gd name="connsiteX1" fmla="*/ 163774 w 310424"/>
                  <a:gd name="connsiteY1" fmla="*/ 50041 h 301667"/>
                  <a:gd name="connsiteX2" fmla="*/ 204717 w 310424"/>
                  <a:gd name="connsiteY2" fmla="*/ 90985 h 301667"/>
                  <a:gd name="connsiteX3" fmla="*/ 286604 w 310424"/>
                  <a:gd name="connsiteY3" fmla="*/ 131928 h 301667"/>
                  <a:gd name="connsiteX4" fmla="*/ 300252 w 310424"/>
                  <a:gd name="connsiteY4" fmla="*/ 172871 h 301667"/>
                  <a:gd name="connsiteX5" fmla="*/ 136478 w 310424"/>
                  <a:gd name="connsiteY5" fmla="*/ 213814 h 301667"/>
                  <a:gd name="connsiteX6" fmla="*/ 40944 w 310424"/>
                  <a:gd name="connsiteY6" fmla="*/ 227462 h 301667"/>
                  <a:gd name="connsiteX7" fmla="*/ 1 w 310424"/>
                  <a:gd name="connsiteY7" fmla="*/ 186519 h 301667"/>
                  <a:gd name="connsiteX8" fmla="*/ 27296 w 310424"/>
                  <a:gd name="connsiteY8" fmla="*/ 22746 h 301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0424" h="301667">
                    <a:moveTo>
                      <a:pt x="27296" y="22746"/>
                    </a:moveTo>
                    <a:cubicBezTo>
                      <a:pt x="54592" y="0"/>
                      <a:pt x="147011" y="40462"/>
                      <a:pt x="163774" y="50041"/>
                    </a:cubicBezTo>
                    <a:cubicBezTo>
                      <a:pt x="180532" y="59617"/>
                      <a:pt x="189890" y="78629"/>
                      <a:pt x="204717" y="90985"/>
                    </a:cubicBezTo>
                    <a:cubicBezTo>
                      <a:pt x="239991" y="120380"/>
                      <a:pt x="245570" y="118250"/>
                      <a:pt x="286604" y="131928"/>
                    </a:cubicBezTo>
                    <a:cubicBezTo>
                      <a:pt x="291153" y="145576"/>
                      <a:pt x="310424" y="162699"/>
                      <a:pt x="300252" y="172871"/>
                    </a:cubicBezTo>
                    <a:cubicBezTo>
                      <a:pt x="278623" y="194500"/>
                      <a:pt x="163544" y="209303"/>
                      <a:pt x="136478" y="213814"/>
                    </a:cubicBezTo>
                    <a:cubicBezTo>
                      <a:pt x="4700" y="301667"/>
                      <a:pt x="81596" y="288440"/>
                      <a:pt x="40944" y="227462"/>
                    </a:cubicBezTo>
                    <a:cubicBezTo>
                      <a:pt x="30238" y="211403"/>
                      <a:pt x="13649" y="200167"/>
                      <a:pt x="1" y="186519"/>
                    </a:cubicBezTo>
                    <a:cubicBezTo>
                      <a:pt x="23579" y="92207"/>
                      <a:pt x="0" y="45492"/>
                      <a:pt x="27296" y="22746"/>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83" name="82 Forma libre"/>
              <p:cNvSpPr/>
              <p:nvPr/>
            </p:nvSpPr>
            <p:spPr>
              <a:xfrm>
                <a:off x="3589921" y="2896394"/>
                <a:ext cx="249479" cy="395756"/>
              </a:xfrm>
              <a:custGeom>
                <a:avLst/>
                <a:gdLst>
                  <a:gd name="connsiteX0" fmla="*/ 24817 w 249479"/>
                  <a:gd name="connsiteY0" fmla="*/ 3969 h 395756"/>
                  <a:gd name="connsiteX1" fmla="*/ 1004 w 249479"/>
                  <a:gd name="connsiteY1" fmla="*/ 27781 h 395756"/>
                  <a:gd name="connsiteX2" fmla="*/ 5767 w 249479"/>
                  <a:gd name="connsiteY2" fmla="*/ 51594 h 395756"/>
                  <a:gd name="connsiteX3" fmla="*/ 10529 w 249479"/>
                  <a:gd name="connsiteY3" fmla="*/ 123031 h 395756"/>
                  <a:gd name="connsiteX4" fmla="*/ 24817 w 249479"/>
                  <a:gd name="connsiteY4" fmla="*/ 165894 h 395756"/>
                  <a:gd name="connsiteX5" fmla="*/ 29579 w 249479"/>
                  <a:gd name="connsiteY5" fmla="*/ 180181 h 395756"/>
                  <a:gd name="connsiteX6" fmla="*/ 34342 w 249479"/>
                  <a:gd name="connsiteY6" fmla="*/ 227806 h 395756"/>
                  <a:gd name="connsiteX7" fmla="*/ 67679 w 249479"/>
                  <a:gd name="connsiteY7" fmla="*/ 265906 h 395756"/>
                  <a:gd name="connsiteX8" fmla="*/ 86729 w 249479"/>
                  <a:gd name="connsiteY8" fmla="*/ 294481 h 395756"/>
                  <a:gd name="connsiteX9" fmla="*/ 101017 w 249479"/>
                  <a:gd name="connsiteY9" fmla="*/ 337344 h 395756"/>
                  <a:gd name="connsiteX10" fmla="*/ 110542 w 249479"/>
                  <a:gd name="connsiteY10" fmla="*/ 365919 h 395756"/>
                  <a:gd name="connsiteX11" fmla="*/ 115304 w 249479"/>
                  <a:gd name="connsiteY11" fmla="*/ 389731 h 395756"/>
                  <a:gd name="connsiteX12" fmla="*/ 129592 w 249479"/>
                  <a:gd name="connsiteY12" fmla="*/ 394494 h 395756"/>
                  <a:gd name="connsiteX13" fmla="*/ 243892 w 249479"/>
                  <a:gd name="connsiteY13" fmla="*/ 389731 h 395756"/>
                  <a:gd name="connsiteX14" fmla="*/ 248654 w 249479"/>
                  <a:gd name="connsiteY14" fmla="*/ 375444 h 395756"/>
                  <a:gd name="connsiteX15" fmla="*/ 239129 w 249479"/>
                  <a:gd name="connsiteY15" fmla="*/ 361156 h 395756"/>
                  <a:gd name="connsiteX16" fmla="*/ 224842 w 249479"/>
                  <a:gd name="connsiteY16" fmla="*/ 332581 h 395756"/>
                  <a:gd name="connsiteX17" fmla="*/ 210554 w 249479"/>
                  <a:gd name="connsiteY17" fmla="*/ 318294 h 395756"/>
                  <a:gd name="connsiteX18" fmla="*/ 191504 w 249479"/>
                  <a:gd name="connsiteY18" fmla="*/ 289719 h 395756"/>
                  <a:gd name="connsiteX19" fmla="*/ 181979 w 249479"/>
                  <a:gd name="connsiteY19" fmla="*/ 261144 h 395756"/>
                  <a:gd name="connsiteX20" fmla="*/ 172454 w 249479"/>
                  <a:gd name="connsiteY20" fmla="*/ 227806 h 395756"/>
                  <a:gd name="connsiteX21" fmla="*/ 162929 w 249479"/>
                  <a:gd name="connsiteY21" fmla="*/ 213519 h 395756"/>
                  <a:gd name="connsiteX22" fmla="*/ 153404 w 249479"/>
                  <a:gd name="connsiteY22" fmla="*/ 184944 h 395756"/>
                  <a:gd name="connsiteX23" fmla="*/ 134354 w 249479"/>
                  <a:gd name="connsiteY23" fmla="*/ 156369 h 395756"/>
                  <a:gd name="connsiteX24" fmla="*/ 120067 w 249479"/>
                  <a:gd name="connsiteY24" fmla="*/ 127794 h 395756"/>
                  <a:gd name="connsiteX25" fmla="*/ 110542 w 249479"/>
                  <a:gd name="connsiteY25" fmla="*/ 99219 h 395756"/>
                  <a:gd name="connsiteX26" fmla="*/ 105779 w 249479"/>
                  <a:gd name="connsiteY26" fmla="*/ 84931 h 395756"/>
                  <a:gd name="connsiteX27" fmla="*/ 101017 w 249479"/>
                  <a:gd name="connsiteY27" fmla="*/ 70644 h 395756"/>
                  <a:gd name="connsiteX28" fmla="*/ 91492 w 249479"/>
                  <a:gd name="connsiteY28" fmla="*/ 51594 h 395756"/>
                  <a:gd name="connsiteX29" fmla="*/ 72442 w 249479"/>
                  <a:gd name="connsiteY29" fmla="*/ 23019 h 395756"/>
                  <a:gd name="connsiteX30" fmla="*/ 43867 w 249479"/>
                  <a:gd name="connsiteY30" fmla="*/ 3969 h 395756"/>
                  <a:gd name="connsiteX31" fmla="*/ 24817 w 249479"/>
                  <a:gd name="connsiteY31" fmla="*/ 3969 h 3957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49479" h="395756">
                    <a:moveTo>
                      <a:pt x="24817" y="3969"/>
                    </a:moveTo>
                    <a:cubicBezTo>
                      <a:pt x="17673" y="7938"/>
                      <a:pt x="2447" y="16236"/>
                      <a:pt x="1004" y="27781"/>
                    </a:cubicBezTo>
                    <a:cubicBezTo>
                      <a:pt x="0" y="35813"/>
                      <a:pt x="4179" y="43656"/>
                      <a:pt x="5767" y="51594"/>
                    </a:cubicBezTo>
                    <a:cubicBezTo>
                      <a:pt x="7354" y="75406"/>
                      <a:pt x="7154" y="99406"/>
                      <a:pt x="10529" y="123031"/>
                    </a:cubicBezTo>
                    <a:cubicBezTo>
                      <a:pt x="10530" y="123037"/>
                      <a:pt x="22435" y="158748"/>
                      <a:pt x="24817" y="165894"/>
                    </a:cubicBezTo>
                    <a:lnTo>
                      <a:pt x="29579" y="180181"/>
                    </a:lnTo>
                    <a:cubicBezTo>
                      <a:pt x="31167" y="196056"/>
                      <a:pt x="29583" y="212578"/>
                      <a:pt x="34342" y="227806"/>
                    </a:cubicBezTo>
                    <a:cubicBezTo>
                      <a:pt x="41653" y="251200"/>
                      <a:pt x="51324" y="255002"/>
                      <a:pt x="67679" y="265906"/>
                    </a:cubicBezTo>
                    <a:cubicBezTo>
                      <a:pt x="74029" y="275431"/>
                      <a:pt x="84847" y="283189"/>
                      <a:pt x="86729" y="294481"/>
                    </a:cubicBezTo>
                    <a:cubicBezTo>
                      <a:pt x="92433" y="328702"/>
                      <a:pt x="86136" y="315021"/>
                      <a:pt x="101017" y="337344"/>
                    </a:cubicBezTo>
                    <a:cubicBezTo>
                      <a:pt x="104192" y="346869"/>
                      <a:pt x="108573" y="356074"/>
                      <a:pt x="110542" y="365919"/>
                    </a:cubicBezTo>
                    <a:cubicBezTo>
                      <a:pt x="112129" y="373856"/>
                      <a:pt x="110814" y="382996"/>
                      <a:pt x="115304" y="389731"/>
                    </a:cubicBezTo>
                    <a:cubicBezTo>
                      <a:pt x="118089" y="393908"/>
                      <a:pt x="124829" y="392906"/>
                      <a:pt x="129592" y="394494"/>
                    </a:cubicBezTo>
                    <a:cubicBezTo>
                      <a:pt x="167692" y="392906"/>
                      <a:pt x="206238" y="395756"/>
                      <a:pt x="243892" y="389731"/>
                    </a:cubicBezTo>
                    <a:cubicBezTo>
                      <a:pt x="248849" y="388938"/>
                      <a:pt x="249479" y="380396"/>
                      <a:pt x="248654" y="375444"/>
                    </a:cubicBezTo>
                    <a:cubicBezTo>
                      <a:pt x="247713" y="369798"/>
                      <a:pt x="242304" y="365919"/>
                      <a:pt x="239129" y="361156"/>
                    </a:cubicBezTo>
                    <a:cubicBezTo>
                      <a:pt x="234357" y="346838"/>
                      <a:pt x="235100" y="344890"/>
                      <a:pt x="224842" y="332581"/>
                    </a:cubicBezTo>
                    <a:cubicBezTo>
                      <a:pt x="220530" y="327407"/>
                      <a:pt x="214689" y="323610"/>
                      <a:pt x="210554" y="318294"/>
                    </a:cubicBezTo>
                    <a:cubicBezTo>
                      <a:pt x="203526" y="309258"/>
                      <a:pt x="191504" y="289719"/>
                      <a:pt x="191504" y="289719"/>
                    </a:cubicBezTo>
                    <a:cubicBezTo>
                      <a:pt x="188329" y="280194"/>
                      <a:pt x="184414" y="270885"/>
                      <a:pt x="181979" y="261144"/>
                    </a:cubicBezTo>
                    <a:cubicBezTo>
                      <a:pt x="180452" y="255036"/>
                      <a:pt x="175872" y="234641"/>
                      <a:pt x="172454" y="227806"/>
                    </a:cubicBezTo>
                    <a:cubicBezTo>
                      <a:pt x="169894" y="222687"/>
                      <a:pt x="166104" y="218281"/>
                      <a:pt x="162929" y="213519"/>
                    </a:cubicBezTo>
                    <a:cubicBezTo>
                      <a:pt x="159754" y="203994"/>
                      <a:pt x="158973" y="193298"/>
                      <a:pt x="153404" y="184944"/>
                    </a:cubicBezTo>
                    <a:lnTo>
                      <a:pt x="134354" y="156369"/>
                    </a:lnTo>
                    <a:cubicBezTo>
                      <a:pt x="116991" y="104274"/>
                      <a:pt x="144680" y="183172"/>
                      <a:pt x="120067" y="127794"/>
                    </a:cubicBezTo>
                    <a:cubicBezTo>
                      <a:pt x="115989" y="118619"/>
                      <a:pt x="113717" y="108744"/>
                      <a:pt x="110542" y="99219"/>
                    </a:cubicBezTo>
                    <a:lnTo>
                      <a:pt x="105779" y="84931"/>
                    </a:lnTo>
                    <a:cubicBezTo>
                      <a:pt x="104192" y="80169"/>
                      <a:pt x="103262" y="75134"/>
                      <a:pt x="101017" y="70644"/>
                    </a:cubicBezTo>
                    <a:cubicBezTo>
                      <a:pt x="97842" y="64294"/>
                      <a:pt x="95145" y="57682"/>
                      <a:pt x="91492" y="51594"/>
                    </a:cubicBezTo>
                    <a:cubicBezTo>
                      <a:pt x="85602" y="41778"/>
                      <a:pt x="81967" y="29369"/>
                      <a:pt x="72442" y="23019"/>
                    </a:cubicBezTo>
                    <a:lnTo>
                      <a:pt x="43867" y="3969"/>
                    </a:lnTo>
                    <a:cubicBezTo>
                      <a:pt x="12280" y="14498"/>
                      <a:pt x="31961" y="0"/>
                      <a:pt x="24817" y="3969"/>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84" name="83 Forma libre"/>
              <p:cNvSpPr/>
              <p:nvPr/>
            </p:nvSpPr>
            <p:spPr>
              <a:xfrm>
                <a:off x="2913063" y="2681288"/>
                <a:ext cx="549770" cy="123825"/>
              </a:xfrm>
              <a:custGeom>
                <a:avLst/>
                <a:gdLst>
                  <a:gd name="connsiteX0" fmla="*/ 6350 w 549770"/>
                  <a:gd name="connsiteY0" fmla="*/ 19050 h 123825"/>
                  <a:gd name="connsiteX1" fmla="*/ 11112 w 549770"/>
                  <a:gd name="connsiteY1" fmla="*/ 100012 h 123825"/>
                  <a:gd name="connsiteX2" fmla="*/ 15875 w 549770"/>
                  <a:gd name="connsiteY2" fmla="*/ 119062 h 123825"/>
                  <a:gd name="connsiteX3" fmla="*/ 30162 w 549770"/>
                  <a:gd name="connsiteY3" fmla="*/ 123825 h 123825"/>
                  <a:gd name="connsiteX4" fmla="*/ 539750 w 549770"/>
                  <a:gd name="connsiteY4" fmla="*/ 119062 h 123825"/>
                  <a:gd name="connsiteX5" fmla="*/ 549275 w 549770"/>
                  <a:gd name="connsiteY5" fmla="*/ 90487 h 123825"/>
                  <a:gd name="connsiteX6" fmla="*/ 544512 w 549770"/>
                  <a:gd name="connsiteY6" fmla="*/ 28575 h 123825"/>
                  <a:gd name="connsiteX7" fmla="*/ 534987 w 549770"/>
                  <a:gd name="connsiteY7" fmla="*/ 14287 h 123825"/>
                  <a:gd name="connsiteX8" fmla="*/ 530225 w 549770"/>
                  <a:gd name="connsiteY8" fmla="*/ 0 h 123825"/>
                  <a:gd name="connsiteX9" fmla="*/ 149225 w 549770"/>
                  <a:gd name="connsiteY9" fmla="*/ 9525 h 123825"/>
                  <a:gd name="connsiteX10" fmla="*/ 49212 w 549770"/>
                  <a:gd name="connsiteY10" fmla="*/ 14287 h 123825"/>
                  <a:gd name="connsiteX11" fmla="*/ 6350 w 549770"/>
                  <a:gd name="connsiteY11" fmla="*/ 19050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49770" h="123825">
                    <a:moveTo>
                      <a:pt x="6350" y="19050"/>
                    </a:moveTo>
                    <a:cubicBezTo>
                      <a:pt x="0" y="33338"/>
                      <a:pt x="8549" y="73100"/>
                      <a:pt x="11112" y="100012"/>
                    </a:cubicBezTo>
                    <a:cubicBezTo>
                      <a:pt x="11733" y="106528"/>
                      <a:pt x="11786" y="113951"/>
                      <a:pt x="15875" y="119062"/>
                    </a:cubicBezTo>
                    <a:cubicBezTo>
                      <a:pt x="19011" y="122982"/>
                      <a:pt x="25400" y="122237"/>
                      <a:pt x="30162" y="123825"/>
                    </a:cubicBezTo>
                    <a:lnTo>
                      <a:pt x="539750" y="119062"/>
                    </a:lnTo>
                    <a:cubicBezTo>
                      <a:pt x="549770" y="118419"/>
                      <a:pt x="549275" y="90487"/>
                      <a:pt x="549275" y="90487"/>
                    </a:cubicBezTo>
                    <a:cubicBezTo>
                      <a:pt x="547687" y="69850"/>
                      <a:pt x="548327" y="48919"/>
                      <a:pt x="544512" y="28575"/>
                    </a:cubicBezTo>
                    <a:cubicBezTo>
                      <a:pt x="543457" y="22949"/>
                      <a:pt x="537547" y="19407"/>
                      <a:pt x="534987" y="14287"/>
                    </a:cubicBezTo>
                    <a:cubicBezTo>
                      <a:pt x="532742" y="9797"/>
                      <a:pt x="531812" y="4762"/>
                      <a:pt x="530225" y="0"/>
                    </a:cubicBezTo>
                    <a:cubicBezTo>
                      <a:pt x="375766" y="19305"/>
                      <a:pt x="531098" y="1313"/>
                      <a:pt x="149225" y="9525"/>
                    </a:cubicBezTo>
                    <a:cubicBezTo>
                      <a:pt x="115857" y="10243"/>
                      <a:pt x="82550" y="12700"/>
                      <a:pt x="49212" y="14287"/>
                    </a:cubicBezTo>
                    <a:cubicBezTo>
                      <a:pt x="16377" y="25232"/>
                      <a:pt x="12700" y="4762"/>
                      <a:pt x="6350" y="19050"/>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85" name="84 Forma libre"/>
              <p:cNvSpPr/>
              <p:nvPr/>
            </p:nvSpPr>
            <p:spPr>
              <a:xfrm>
                <a:off x="2190750" y="2699096"/>
                <a:ext cx="493965" cy="358429"/>
              </a:xfrm>
              <a:custGeom>
                <a:avLst/>
                <a:gdLst>
                  <a:gd name="connsiteX0" fmla="*/ 0 w 493965"/>
                  <a:gd name="connsiteY0" fmla="*/ 277467 h 358429"/>
                  <a:gd name="connsiteX1" fmla="*/ 4763 w 493965"/>
                  <a:gd name="connsiteY1" fmla="*/ 291754 h 358429"/>
                  <a:gd name="connsiteX2" fmla="*/ 23813 w 493965"/>
                  <a:gd name="connsiteY2" fmla="*/ 320329 h 358429"/>
                  <a:gd name="connsiteX3" fmla="*/ 28575 w 493965"/>
                  <a:gd name="connsiteY3" fmla="*/ 344142 h 358429"/>
                  <a:gd name="connsiteX4" fmla="*/ 57150 w 493965"/>
                  <a:gd name="connsiteY4" fmla="*/ 358429 h 358429"/>
                  <a:gd name="connsiteX5" fmla="*/ 100013 w 493965"/>
                  <a:gd name="connsiteY5" fmla="*/ 348904 h 358429"/>
                  <a:gd name="connsiteX6" fmla="*/ 123825 w 493965"/>
                  <a:gd name="connsiteY6" fmla="*/ 329854 h 358429"/>
                  <a:gd name="connsiteX7" fmla="*/ 157163 w 493965"/>
                  <a:gd name="connsiteY7" fmla="*/ 301279 h 358429"/>
                  <a:gd name="connsiteX8" fmla="*/ 171450 w 493965"/>
                  <a:gd name="connsiteY8" fmla="*/ 291754 h 358429"/>
                  <a:gd name="connsiteX9" fmla="*/ 204788 w 493965"/>
                  <a:gd name="connsiteY9" fmla="*/ 282229 h 358429"/>
                  <a:gd name="connsiteX10" fmla="*/ 219075 w 493965"/>
                  <a:gd name="connsiteY10" fmla="*/ 277467 h 358429"/>
                  <a:gd name="connsiteX11" fmla="*/ 247650 w 493965"/>
                  <a:gd name="connsiteY11" fmla="*/ 263179 h 358429"/>
                  <a:gd name="connsiteX12" fmla="*/ 261938 w 493965"/>
                  <a:gd name="connsiteY12" fmla="*/ 253654 h 358429"/>
                  <a:gd name="connsiteX13" fmla="*/ 280988 w 493965"/>
                  <a:gd name="connsiteY13" fmla="*/ 248892 h 358429"/>
                  <a:gd name="connsiteX14" fmla="*/ 309563 w 493965"/>
                  <a:gd name="connsiteY14" fmla="*/ 239367 h 358429"/>
                  <a:gd name="connsiteX15" fmla="*/ 323850 w 493965"/>
                  <a:gd name="connsiteY15" fmla="*/ 234604 h 358429"/>
                  <a:gd name="connsiteX16" fmla="*/ 338138 w 493965"/>
                  <a:gd name="connsiteY16" fmla="*/ 225079 h 358429"/>
                  <a:gd name="connsiteX17" fmla="*/ 366713 w 493965"/>
                  <a:gd name="connsiteY17" fmla="*/ 220317 h 358429"/>
                  <a:gd name="connsiteX18" fmla="*/ 395288 w 493965"/>
                  <a:gd name="connsiteY18" fmla="*/ 210792 h 358429"/>
                  <a:gd name="connsiteX19" fmla="*/ 419100 w 493965"/>
                  <a:gd name="connsiteY19" fmla="*/ 186979 h 358429"/>
                  <a:gd name="connsiteX20" fmla="*/ 452438 w 493965"/>
                  <a:gd name="connsiteY20" fmla="*/ 139354 h 358429"/>
                  <a:gd name="connsiteX21" fmla="*/ 457200 w 493965"/>
                  <a:gd name="connsiteY21" fmla="*/ 125067 h 358429"/>
                  <a:gd name="connsiteX22" fmla="*/ 485775 w 493965"/>
                  <a:gd name="connsiteY22" fmla="*/ 101254 h 358429"/>
                  <a:gd name="connsiteX23" fmla="*/ 485775 w 493965"/>
                  <a:gd name="connsiteY23" fmla="*/ 48867 h 358429"/>
                  <a:gd name="connsiteX24" fmla="*/ 481013 w 493965"/>
                  <a:gd name="connsiteY24" fmla="*/ 34579 h 358429"/>
                  <a:gd name="connsiteX25" fmla="*/ 466725 w 493965"/>
                  <a:gd name="connsiteY25" fmla="*/ 25054 h 358429"/>
                  <a:gd name="connsiteX26" fmla="*/ 457200 w 493965"/>
                  <a:gd name="connsiteY26" fmla="*/ 10767 h 358429"/>
                  <a:gd name="connsiteX27" fmla="*/ 442913 w 493965"/>
                  <a:gd name="connsiteY27" fmla="*/ 1242 h 358429"/>
                  <a:gd name="connsiteX28" fmla="*/ 400050 w 493965"/>
                  <a:gd name="connsiteY28" fmla="*/ 34579 h 358429"/>
                  <a:gd name="connsiteX29" fmla="*/ 376238 w 493965"/>
                  <a:gd name="connsiteY29" fmla="*/ 39342 h 358429"/>
                  <a:gd name="connsiteX30" fmla="*/ 361950 w 493965"/>
                  <a:gd name="connsiteY30" fmla="*/ 44104 h 358429"/>
                  <a:gd name="connsiteX31" fmla="*/ 304800 w 493965"/>
                  <a:gd name="connsiteY31" fmla="*/ 72679 h 358429"/>
                  <a:gd name="connsiteX32" fmla="*/ 290513 w 493965"/>
                  <a:gd name="connsiteY32" fmla="*/ 77442 h 358429"/>
                  <a:gd name="connsiteX33" fmla="*/ 276225 w 493965"/>
                  <a:gd name="connsiteY33" fmla="*/ 82204 h 358429"/>
                  <a:gd name="connsiteX34" fmla="*/ 261938 w 493965"/>
                  <a:gd name="connsiteY34" fmla="*/ 96492 h 358429"/>
                  <a:gd name="connsiteX35" fmla="*/ 247650 w 493965"/>
                  <a:gd name="connsiteY35" fmla="*/ 106017 h 358429"/>
                  <a:gd name="connsiteX36" fmla="*/ 228600 w 493965"/>
                  <a:gd name="connsiteY36" fmla="*/ 125067 h 358429"/>
                  <a:gd name="connsiteX37" fmla="*/ 114300 w 493965"/>
                  <a:gd name="connsiteY37" fmla="*/ 201267 h 358429"/>
                  <a:gd name="connsiteX38" fmla="*/ 0 w 493965"/>
                  <a:gd name="connsiteY38" fmla="*/ 277467 h 358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493965" h="358429">
                    <a:moveTo>
                      <a:pt x="0" y="277467"/>
                    </a:moveTo>
                    <a:cubicBezTo>
                      <a:pt x="1588" y="282229"/>
                      <a:pt x="2325" y="287366"/>
                      <a:pt x="4763" y="291754"/>
                    </a:cubicBezTo>
                    <a:cubicBezTo>
                      <a:pt x="10323" y="301761"/>
                      <a:pt x="23813" y="320329"/>
                      <a:pt x="23813" y="320329"/>
                    </a:cubicBezTo>
                    <a:cubicBezTo>
                      <a:pt x="25400" y="328267"/>
                      <a:pt x="24559" y="337114"/>
                      <a:pt x="28575" y="344142"/>
                    </a:cubicBezTo>
                    <a:cubicBezTo>
                      <a:pt x="32920" y="351745"/>
                      <a:pt x="49816" y="355985"/>
                      <a:pt x="57150" y="358429"/>
                    </a:cubicBezTo>
                    <a:cubicBezTo>
                      <a:pt x="57446" y="358380"/>
                      <a:pt x="93841" y="353842"/>
                      <a:pt x="100013" y="348904"/>
                    </a:cubicBezTo>
                    <a:cubicBezTo>
                      <a:pt x="130789" y="324284"/>
                      <a:pt x="87912" y="341827"/>
                      <a:pt x="123825" y="329854"/>
                    </a:cubicBezTo>
                    <a:cubicBezTo>
                      <a:pt x="141133" y="312547"/>
                      <a:pt x="135781" y="316553"/>
                      <a:pt x="157163" y="301279"/>
                    </a:cubicBezTo>
                    <a:cubicBezTo>
                      <a:pt x="161820" y="297952"/>
                      <a:pt x="166331" y="294314"/>
                      <a:pt x="171450" y="291754"/>
                    </a:cubicBezTo>
                    <a:cubicBezTo>
                      <a:pt x="179057" y="287951"/>
                      <a:pt x="197675" y="284261"/>
                      <a:pt x="204788" y="282229"/>
                    </a:cubicBezTo>
                    <a:cubicBezTo>
                      <a:pt x="209615" y="280850"/>
                      <a:pt x="214313" y="279054"/>
                      <a:pt x="219075" y="277467"/>
                    </a:cubicBezTo>
                    <a:cubicBezTo>
                      <a:pt x="260024" y="250169"/>
                      <a:pt x="208214" y="282898"/>
                      <a:pt x="247650" y="263179"/>
                    </a:cubicBezTo>
                    <a:cubicBezTo>
                      <a:pt x="252770" y="260619"/>
                      <a:pt x="256677" y="255909"/>
                      <a:pt x="261938" y="253654"/>
                    </a:cubicBezTo>
                    <a:cubicBezTo>
                      <a:pt x="267954" y="251076"/>
                      <a:pt x="274719" y="250773"/>
                      <a:pt x="280988" y="248892"/>
                    </a:cubicBezTo>
                    <a:cubicBezTo>
                      <a:pt x="290605" y="246007"/>
                      <a:pt x="300038" y="242542"/>
                      <a:pt x="309563" y="239367"/>
                    </a:cubicBezTo>
                    <a:cubicBezTo>
                      <a:pt x="314325" y="237779"/>
                      <a:pt x="319673" y="237389"/>
                      <a:pt x="323850" y="234604"/>
                    </a:cubicBezTo>
                    <a:cubicBezTo>
                      <a:pt x="328613" y="231429"/>
                      <a:pt x="332708" y="226889"/>
                      <a:pt x="338138" y="225079"/>
                    </a:cubicBezTo>
                    <a:cubicBezTo>
                      <a:pt x="347299" y="222026"/>
                      <a:pt x="357188" y="221904"/>
                      <a:pt x="366713" y="220317"/>
                    </a:cubicBezTo>
                    <a:cubicBezTo>
                      <a:pt x="376238" y="217142"/>
                      <a:pt x="389719" y="219146"/>
                      <a:pt x="395288" y="210792"/>
                    </a:cubicBezTo>
                    <a:cubicBezTo>
                      <a:pt x="407988" y="191742"/>
                      <a:pt x="400050" y="199679"/>
                      <a:pt x="419100" y="186979"/>
                    </a:cubicBezTo>
                    <a:cubicBezTo>
                      <a:pt x="442553" y="151800"/>
                      <a:pt x="431281" y="167562"/>
                      <a:pt x="452438" y="139354"/>
                    </a:cubicBezTo>
                    <a:cubicBezTo>
                      <a:pt x="454025" y="134592"/>
                      <a:pt x="454415" y="129244"/>
                      <a:pt x="457200" y="125067"/>
                    </a:cubicBezTo>
                    <a:cubicBezTo>
                      <a:pt x="464534" y="114066"/>
                      <a:pt x="475233" y="108282"/>
                      <a:pt x="485775" y="101254"/>
                    </a:cubicBezTo>
                    <a:cubicBezTo>
                      <a:pt x="493965" y="76688"/>
                      <a:pt x="492744" y="87198"/>
                      <a:pt x="485775" y="48867"/>
                    </a:cubicBezTo>
                    <a:cubicBezTo>
                      <a:pt x="484877" y="43928"/>
                      <a:pt x="484149" y="38499"/>
                      <a:pt x="481013" y="34579"/>
                    </a:cubicBezTo>
                    <a:cubicBezTo>
                      <a:pt x="477437" y="30109"/>
                      <a:pt x="471488" y="28229"/>
                      <a:pt x="466725" y="25054"/>
                    </a:cubicBezTo>
                    <a:cubicBezTo>
                      <a:pt x="463550" y="20292"/>
                      <a:pt x="461247" y="14814"/>
                      <a:pt x="457200" y="10767"/>
                    </a:cubicBezTo>
                    <a:cubicBezTo>
                      <a:pt x="453153" y="6720"/>
                      <a:pt x="448500" y="0"/>
                      <a:pt x="442913" y="1242"/>
                    </a:cubicBezTo>
                    <a:cubicBezTo>
                      <a:pt x="394951" y="11900"/>
                      <a:pt x="430542" y="19333"/>
                      <a:pt x="400050" y="34579"/>
                    </a:cubicBezTo>
                    <a:cubicBezTo>
                      <a:pt x="392810" y="38199"/>
                      <a:pt x="384091" y="37379"/>
                      <a:pt x="376238" y="39342"/>
                    </a:cubicBezTo>
                    <a:cubicBezTo>
                      <a:pt x="371368" y="40560"/>
                      <a:pt x="366713" y="42517"/>
                      <a:pt x="361950" y="44104"/>
                    </a:cubicBezTo>
                    <a:cubicBezTo>
                      <a:pt x="325019" y="68725"/>
                      <a:pt x="344237" y="59533"/>
                      <a:pt x="304800" y="72679"/>
                    </a:cubicBezTo>
                    <a:lnTo>
                      <a:pt x="290513" y="77442"/>
                    </a:lnTo>
                    <a:lnTo>
                      <a:pt x="276225" y="82204"/>
                    </a:lnTo>
                    <a:cubicBezTo>
                      <a:pt x="271463" y="86967"/>
                      <a:pt x="267112" y="92180"/>
                      <a:pt x="261938" y="96492"/>
                    </a:cubicBezTo>
                    <a:cubicBezTo>
                      <a:pt x="257541" y="100156"/>
                      <a:pt x="251698" y="101970"/>
                      <a:pt x="247650" y="106017"/>
                    </a:cubicBezTo>
                    <a:cubicBezTo>
                      <a:pt x="224660" y="129006"/>
                      <a:pt x="250374" y="114179"/>
                      <a:pt x="228600" y="125067"/>
                    </a:cubicBezTo>
                    <a:cubicBezTo>
                      <a:pt x="112954" y="197345"/>
                      <a:pt x="114300" y="151575"/>
                      <a:pt x="114300" y="201267"/>
                    </a:cubicBezTo>
                    <a:lnTo>
                      <a:pt x="0" y="277467"/>
                    </a:ln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54317" name="154 Grupo"/>
            <p:cNvGrpSpPr>
              <a:grpSpLocks/>
            </p:cNvGrpSpPr>
            <p:nvPr/>
          </p:nvGrpSpPr>
          <p:grpSpPr bwMode="auto">
            <a:xfrm>
              <a:off x="1362489" y="937271"/>
              <a:ext cx="2779790" cy="4808477"/>
              <a:chOff x="1362489" y="937271"/>
              <a:chExt cx="2779790" cy="4808477"/>
            </a:xfrm>
          </p:grpSpPr>
          <p:grpSp>
            <p:nvGrpSpPr>
              <p:cNvPr id="54322" name="47 Grupo"/>
              <p:cNvGrpSpPr>
                <a:grpSpLocks/>
              </p:cNvGrpSpPr>
              <p:nvPr/>
            </p:nvGrpSpPr>
            <p:grpSpPr bwMode="auto">
              <a:xfrm rot="6280929">
                <a:off x="1643667" y="2214757"/>
                <a:ext cx="601706" cy="174958"/>
                <a:chOff x="-2101935" y="2110963"/>
                <a:chExt cx="1074911" cy="245435"/>
              </a:xfrm>
            </p:grpSpPr>
            <p:cxnSp>
              <p:nvCxnSpPr>
                <p:cNvPr id="136" name="135 Conector recto"/>
                <p:cNvCxnSpPr/>
                <p:nvPr/>
              </p:nvCxnSpPr>
              <p:spPr>
                <a:xfrm>
                  <a:off x="-1989234" y="2314527"/>
                  <a:ext cx="643779" cy="222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37" name="136 Medio marco"/>
                <p:cNvSpPr/>
                <p:nvPr/>
              </p:nvSpPr>
              <p:spPr>
                <a:xfrm rot="19317412">
                  <a:off x="-1266628" y="2171856"/>
                  <a:ext cx="195687" cy="218244"/>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38" name="137 Medio marco"/>
                <p:cNvSpPr/>
                <p:nvPr/>
              </p:nvSpPr>
              <p:spPr>
                <a:xfrm rot="8264046">
                  <a:off x="-2166043" y="2181963"/>
                  <a:ext cx="190015" cy="184839"/>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88" name="48 Grupo"/>
              <p:cNvGrpSpPr/>
              <p:nvPr/>
            </p:nvGrpSpPr>
            <p:grpSpPr>
              <a:xfrm rot="1917844">
                <a:off x="3215024" y="2214041"/>
                <a:ext cx="601706" cy="174958"/>
                <a:chOff x="-2101935" y="2110963"/>
                <a:chExt cx="1074911" cy="245435"/>
              </a:xfrm>
              <a:solidFill>
                <a:schemeClr val="accent2"/>
              </a:solidFill>
            </p:grpSpPr>
            <p:cxnSp>
              <p:nvCxnSpPr>
                <p:cNvPr id="133" name="132 Conector recto"/>
                <p:cNvCxnSpPr/>
                <p:nvPr/>
              </p:nvCxnSpPr>
              <p:spPr>
                <a:xfrm>
                  <a:off x="-1928858" y="2214554"/>
                  <a:ext cx="642942" cy="1588"/>
                </a:xfrm>
                <a:prstGeom prst="line">
                  <a:avLst/>
                </a:prstGeom>
                <a:grpFill/>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34" name="133 Medio marco"/>
                <p:cNvSpPr/>
                <p:nvPr/>
              </p:nvSpPr>
              <p:spPr>
                <a:xfrm rot="19317412">
                  <a:off x="-1223975" y="2136278"/>
                  <a:ext cx="196951" cy="220120"/>
                </a:xfrm>
                <a:prstGeom prst="halfFrame">
                  <a:avLst>
                    <a:gd name="adj1" fmla="val 0"/>
                    <a:gd name="adj2" fmla="val 0"/>
                  </a:avLst>
                </a:pr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35" name="134 Medio marco"/>
                <p:cNvSpPr/>
                <p:nvPr/>
              </p:nvSpPr>
              <p:spPr>
                <a:xfrm rot="8264046">
                  <a:off x="-2101935" y="2110963"/>
                  <a:ext cx="190799" cy="191385"/>
                </a:xfrm>
                <a:prstGeom prst="halfFrame">
                  <a:avLst>
                    <a:gd name="adj1" fmla="val 0"/>
                    <a:gd name="adj2" fmla="val 0"/>
                  </a:avLst>
                </a:pr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54324" name="52 Grupo"/>
              <p:cNvGrpSpPr>
                <a:grpSpLocks/>
              </p:cNvGrpSpPr>
              <p:nvPr/>
            </p:nvGrpSpPr>
            <p:grpSpPr bwMode="auto">
              <a:xfrm rot="5118421">
                <a:off x="2786693" y="2357411"/>
                <a:ext cx="601706" cy="174958"/>
                <a:chOff x="-2101935" y="2110963"/>
                <a:chExt cx="1074911" cy="245435"/>
              </a:xfrm>
            </p:grpSpPr>
            <p:cxnSp>
              <p:nvCxnSpPr>
                <p:cNvPr id="130" name="129 Conector recto"/>
                <p:cNvCxnSpPr/>
                <p:nvPr/>
              </p:nvCxnSpPr>
              <p:spPr>
                <a:xfrm>
                  <a:off x="-1938741" y="2207799"/>
                  <a:ext cx="643780" cy="445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31" name="130 Medio marco"/>
                <p:cNvSpPr/>
                <p:nvPr/>
              </p:nvSpPr>
              <p:spPr>
                <a:xfrm rot="19317412">
                  <a:off x="-1308564" y="2169609"/>
                  <a:ext cx="198522" cy="204882"/>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32" name="131 Medio marco"/>
                <p:cNvSpPr/>
                <p:nvPr/>
              </p:nvSpPr>
              <p:spPr>
                <a:xfrm rot="8264046">
                  <a:off x="-2142612" y="2126803"/>
                  <a:ext cx="192850" cy="187066"/>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54325" name="56 Grupo"/>
              <p:cNvGrpSpPr>
                <a:grpSpLocks/>
              </p:cNvGrpSpPr>
              <p:nvPr/>
            </p:nvGrpSpPr>
            <p:grpSpPr bwMode="auto">
              <a:xfrm rot="5970573">
                <a:off x="2264661" y="2357576"/>
                <a:ext cx="601706" cy="174958"/>
                <a:chOff x="-2101935" y="2110963"/>
                <a:chExt cx="1074911" cy="245435"/>
              </a:xfrm>
            </p:grpSpPr>
            <p:cxnSp>
              <p:nvCxnSpPr>
                <p:cNvPr id="127" name="126 Conector recto"/>
                <p:cNvCxnSpPr/>
                <p:nvPr/>
              </p:nvCxnSpPr>
              <p:spPr>
                <a:xfrm>
                  <a:off x="-1964345" y="2221395"/>
                  <a:ext cx="646616" cy="445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28" name="127 Medio marco"/>
                <p:cNvSpPr/>
                <p:nvPr/>
              </p:nvSpPr>
              <p:spPr>
                <a:xfrm rot="19317412">
                  <a:off x="-1275796" y="2222844"/>
                  <a:ext cx="195687" cy="204882"/>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29" name="128 Medio marco"/>
                <p:cNvSpPr/>
                <p:nvPr/>
              </p:nvSpPr>
              <p:spPr>
                <a:xfrm rot="8264046">
                  <a:off x="-2166564" y="2186642"/>
                  <a:ext cx="190015" cy="175932"/>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54326" name="60 Grupo"/>
              <p:cNvGrpSpPr>
                <a:grpSpLocks/>
              </p:cNvGrpSpPr>
              <p:nvPr/>
            </p:nvGrpSpPr>
            <p:grpSpPr bwMode="auto">
              <a:xfrm rot="4961737">
                <a:off x="2932286" y="1150645"/>
                <a:ext cx="601706" cy="174958"/>
                <a:chOff x="-2101935" y="2110963"/>
                <a:chExt cx="1074911" cy="245435"/>
              </a:xfrm>
            </p:grpSpPr>
            <p:cxnSp>
              <p:nvCxnSpPr>
                <p:cNvPr id="124" name="123 Conector recto"/>
                <p:cNvCxnSpPr/>
                <p:nvPr/>
              </p:nvCxnSpPr>
              <p:spPr>
                <a:xfrm>
                  <a:off x="-1987429" y="2341413"/>
                  <a:ext cx="638108" cy="222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25" name="124 Medio marco"/>
                <p:cNvSpPr/>
                <p:nvPr/>
              </p:nvSpPr>
              <p:spPr>
                <a:xfrm rot="19317412">
                  <a:off x="-1275923" y="2255775"/>
                  <a:ext cx="195685" cy="209336"/>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26" name="125 Medio marco"/>
                <p:cNvSpPr/>
                <p:nvPr/>
              </p:nvSpPr>
              <p:spPr>
                <a:xfrm rot="8264046">
                  <a:off x="-2159402" y="2231584"/>
                  <a:ext cx="190015" cy="187066"/>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54327" name="64 Grupo"/>
              <p:cNvGrpSpPr>
                <a:grpSpLocks/>
              </p:cNvGrpSpPr>
              <p:nvPr/>
            </p:nvGrpSpPr>
            <p:grpSpPr bwMode="auto">
              <a:xfrm rot="4998324">
                <a:off x="2429501" y="1214375"/>
                <a:ext cx="601706" cy="174958"/>
                <a:chOff x="-2101935" y="2110963"/>
                <a:chExt cx="1074911" cy="245435"/>
              </a:xfrm>
            </p:grpSpPr>
            <p:cxnSp>
              <p:nvCxnSpPr>
                <p:cNvPr id="121" name="120 Conector recto"/>
                <p:cNvCxnSpPr/>
                <p:nvPr/>
              </p:nvCxnSpPr>
              <p:spPr>
                <a:xfrm>
                  <a:off x="-2003378" y="2303451"/>
                  <a:ext cx="643780" cy="222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22" name="121 Medio marco"/>
                <p:cNvSpPr/>
                <p:nvPr/>
              </p:nvSpPr>
              <p:spPr>
                <a:xfrm rot="19317412">
                  <a:off x="-1302175" y="2202493"/>
                  <a:ext cx="198522" cy="200428"/>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23" name="122 Medio marco"/>
                <p:cNvSpPr/>
                <p:nvPr/>
              </p:nvSpPr>
              <p:spPr>
                <a:xfrm rot="8264046">
                  <a:off x="-2151446" y="2182054"/>
                  <a:ext cx="190013" cy="180386"/>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54328" name="68 Grupo"/>
              <p:cNvGrpSpPr>
                <a:grpSpLocks/>
              </p:cNvGrpSpPr>
              <p:nvPr/>
            </p:nvGrpSpPr>
            <p:grpSpPr bwMode="auto">
              <a:xfrm rot="6304656">
                <a:off x="1362699" y="2154750"/>
                <a:ext cx="601706" cy="174958"/>
                <a:chOff x="-2101935" y="2110963"/>
                <a:chExt cx="1074911" cy="245435"/>
              </a:xfrm>
            </p:grpSpPr>
            <p:cxnSp>
              <p:nvCxnSpPr>
                <p:cNvPr id="118" name="117 Conector recto"/>
                <p:cNvCxnSpPr/>
                <p:nvPr/>
              </p:nvCxnSpPr>
              <p:spPr>
                <a:xfrm>
                  <a:off x="-1928070" y="2304631"/>
                  <a:ext cx="643779" cy="222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19" name="118 Medio marco"/>
                <p:cNvSpPr/>
                <p:nvPr/>
              </p:nvSpPr>
              <p:spPr>
                <a:xfrm rot="19317412">
                  <a:off x="-1228113" y="2145532"/>
                  <a:ext cx="195687" cy="218244"/>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20" name="119 Medio marco"/>
                <p:cNvSpPr/>
                <p:nvPr/>
              </p:nvSpPr>
              <p:spPr>
                <a:xfrm rot="8264046">
                  <a:off x="-2105807" y="2178768"/>
                  <a:ext cx="192850" cy="189293"/>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54329" name="72 Grupo"/>
              <p:cNvGrpSpPr>
                <a:grpSpLocks/>
              </p:cNvGrpSpPr>
              <p:nvPr/>
            </p:nvGrpSpPr>
            <p:grpSpPr bwMode="auto">
              <a:xfrm rot="6188605">
                <a:off x="2666756" y="4316931"/>
                <a:ext cx="601706" cy="174958"/>
                <a:chOff x="-2101935" y="2110963"/>
                <a:chExt cx="1074911" cy="245435"/>
              </a:xfrm>
            </p:grpSpPr>
            <p:cxnSp>
              <p:nvCxnSpPr>
                <p:cNvPr id="115" name="114 Conector recto"/>
                <p:cNvCxnSpPr/>
                <p:nvPr/>
              </p:nvCxnSpPr>
              <p:spPr>
                <a:xfrm>
                  <a:off x="-1915547" y="2336225"/>
                  <a:ext cx="640943" cy="222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16" name="115 Medio marco"/>
                <p:cNvSpPr/>
                <p:nvPr/>
              </p:nvSpPr>
              <p:spPr>
                <a:xfrm rot="19317412">
                  <a:off x="-1224786" y="2191288"/>
                  <a:ext cx="198522" cy="218244"/>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17" name="116 Medio marco"/>
                <p:cNvSpPr/>
                <p:nvPr/>
              </p:nvSpPr>
              <p:spPr>
                <a:xfrm rot="8264046">
                  <a:off x="-2096081" y="2214226"/>
                  <a:ext cx="190015" cy="189293"/>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54330" name="76 Grupo"/>
              <p:cNvGrpSpPr>
                <a:grpSpLocks/>
              </p:cNvGrpSpPr>
              <p:nvPr/>
            </p:nvGrpSpPr>
            <p:grpSpPr bwMode="auto">
              <a:xfrm rot="3062697">
                <a:off x="3500937" y="4285884"/>
                <a:ext cx="601706" cy="174958"/>
                <a:chOff x="-2101935" y="2110963"/>
                <a:chExt cx="1074911" cy="245435"/>
              </a:xfrm>
            </p:grpSpPr>
            <p:cxnSp>
              <p:nvCxnSpPr>
                <p:cNvPr id="112" name="111 Conector recto"/>
                <p:cNvCxnSpPr/>
                <p:nvPr/>
              </p:nvCxnSpPr>
              <p:spPr>
                <a:xfrm>
                  <a:off x="-2018873" y="2254486"/>
                  <a:ext cx="640943" cy="222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13" name="112 Medio marco"/>
                <p:cNvSpPr/>
                <p:nvPr/>
              </p:nvSpPr>
              <p:spPr>
                <a:xfrm rot="19317412">
                  <a:off x="-1285788" y="2129970"/>
                  <a:ext cx="201357" cy="267238"/>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14" name="113 Medio marco"/>
                <p:cNvSpPr/>
                <p:nvPr/>
              </p:nvSpPr>
              <p:spPr>
                <a:xfrm rot="8264046">
                  <a:off x="-2104883" y="2105921"/>
                  <a:ext cx="190013" cy="195974"/>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54331" name="80 Grupo"/>
              <p:cNvGrpSpPr>
                <a:grpSpLocks/>
              </p:cNvGrpSpPr>
              <p:nvPr/>
            </p:nvGrpSpPr>
            <p:grpSpPr bwMode="auto">
              <a:xfrm rot="-1699268">
                <a:off x="1362489" y="2785525"/>
                <a:ext cx="601706" cy="174958"/>
                <a:chOff x="-2101935" y="2110963"/>
                <a:chExt cx="1074911" cy="245435"/>
              </a:xfrm>
            </p:grpSpPr>
            <p:cxnSp>
              <p:nvCxnSpPr>
                <p:cNvPr id="109" name="108 Conector recto"/>
                <p:cNvCxnSpPr/>
                <p:nvPr/>
              </p:nvCxnSpPr>
              <p:spPr>
                <a:xfrm>
                  <a:off x="-1929663" y="2197121"/>
                  <a:ext cx="646602"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10" name="109 Medio marco"/>
                <p:cNvSpPr/>
                <p:nvPr/>
              </p:nvSpPr>
              <p:spPr>
                <a:xfrm rot="19317412">
                  <a:off x="-1223185" y="2121463"/>
                  <a:ext cx="192846" cy="218249"/>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11" name="110 Medio marco"/>
                <p:cNvSpPr/>
                <p:nvPr/>
              </p:nvSpPr>
              <p:spPr>
                <a:xfrm rot="8264046">
                  <a:off x="-2124560" y="2053807"/>
                  <a:ext cx="192846" cy="182617"/>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54332" name="84 Grupo"/>
              <p:cNvGrpSpPr>
                <a:grpSpLocks/>
              </p:cNvGrpSpPr>
              <p:nvPr/>
            </p:nvGrpSpPr>
            <p:grpSpPr bwMode="auto">
              <a:xfrm>
                <a:off x="3143238" y="4785717"/>
                <a:ext cx="601706" cy="174958"/>
                <a:chOff x="-2101935" y="2110963"/>
                <a:chExt cx="1074911" cy="245435"/>
              </a:xfrm>
            </p:grpSpPr>
            <p:cxnSp>
              <p:nvCxnSpPr>
                <p:cNvPr id="106" name="105 Conector recto"/>
                <p:cNvCxnSpPr/>
                <p:nvPr/>
              </p:nvCxnSpPr>
              <p:spPr>
                <a:xfrm>
                  <a:off x="-1923288" y="2212786"/>
                  <a:ext cx="638093" cy="222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07" name="106 Medio marco"/>
                <p:cNvSpPr/>
                <p:nvPr/>
              </p:nvSpPr>
              <p:spPr>
                <a:xfrm rot="19317412">
                  <a:off x="-1222803" y="2137067"/>
                  <a:ext cx="195683" cy="218249"/>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08" name="107 Medio marco"/>
                <p:cNvSpPr/>
                <p:nvPr/>
              </p:nvSpPr>
              <p:spPr>
                <a:xfrm rot="8264046">
                  <a:off x="-2096283" y="2110343"/>
                  <a:ext cx="192846" cy="191525"/>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54333" name="88 Grupo"/>
              <p:cNvGrpSpPr>
                <a:grpSpLocks/>
              </p:cNvGrpSpPr>
              <p:nvPr/>
            </p:nvGrpSpPr>
            <p:grpSpPr bwMode="auto">
              <a:xfrm rot="6025953">
                <a:off x="2769255" y="5010685"/>
                <a:ext cx="601706" cy="174958"/>
                <a:chOff x="-2101935" y="2110963"/>
                <a:chExt cx="1074911" cy="245435"/>
              </a:xfrm>
            </p:grpSpPr>
            <p:cxnSp>
              <p:nvCxnSpPr>
                <p:cNvPr id="103" name="102 Conector recto"/>
                <p:cNvCxnSpPr/>
                <p:nvPr/>
              </p:nvCxnSpPr>
              <p:spPr>
                <a:xfrm>
                  <a:off x="-1932055" y="2278664"/>
                  <a:ext cx="643779" cy="222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04" name="103 Medio marco"/>
                <p:cNvSpPr/>
                <p:nvPr/>
              </p:nvSpPr>
              <p:spPr>
                <a:xfrm rot="19317412">
                  <a:off x="-1232113" y="2213229"/>
                  <a:ext cx="201357" cy="182612"/>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05" name="104 Medio marco"/>
                <p:cNvSpPr/>
                <p:nvPr/>
              </p:nvSpPr>
              <p:spPr>
                <a:xfrm rot="8264046">
                  <a:off x="-2105588" y="2141069"/>
                  <a:ext cx="190015" cy="182612"/>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54334" name="92 Grupo"/>
              <p:cNvGrpSpPr>
                <a:grpSpLocks/>
              </p:cNvGrpSpPr>
              <p:nvPr/>
            </p:nvGrpSpPr>
            <p:grpSpPr bwMode="auto">
              <a:xfrm rot="-2821994">
                <a:off x="3753947" y="5357416"/>
                <a:ext cx="601706" cy="174958"/>
                <a:chOff x="-2101935" y="2110963"/>
                <a:chExt cx="1074911" cy="245435"/>
              </a:xfrm>
            </p:grpSpPr>
            <p:cxnSp>
              <p:nvCxnSpPr>
                <p:cNvPr id="100" name="99 Conector recto"/>
                <p:cNvCxnSpPr/>
                <p:nvPr/>
              </p:nvCxnSpPr>
              <p:spPr>
                <a:xfrm>
                  <a:off x="-1932787" y="2206506"/>
                  <a:ext cx="643779" cy="222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01" name="100 Medio marco"/>
                <p:cNvSpPr/>
                <p:nvPr/>
              </p:nvSpPr>
              <p:spPr>
                <a:xfrm rot="19317412">
                  <a:off x="-1255083" y="2112486"/>
                  <a:ext cx="198522" cy="209336"/>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02" name="101 Medio marco"/>
                <p:cNvSpPr/>
                <p:nvPr/>
              </p:nvSpPr>
              <p:spPr>
                <a:xfrm rot="8264046">
                  <a:off x="-2108520" y="2097021"/>
                  <a:ext cx="190015" cy="189294"/>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54335" name="52 Grupo"/>
              <p:cNvGrpSpPr>
                <a:grpSpLocks/>
              </p:cNvGrpSpPr>
              <p:nvPr/>
            </p:nvGrpSpPr>
            <p:grpSpPr bwMode="auto">
              <a:xfrm rot="1243638">
                <a:off x="3195202" y="2521643"/>
                <a:ext cx="427412" cy="195093"/>
                <a:chOff x="-2101935" y="2110963"/>
                <a:chExt cx="1074911" cy="245435"/>
              </a:xfrm>
            </p:grpSpPr>
            <p:cxnSp>
              <p:nvCxnSpPr>
                <p:cNvPr id="140" name="139 Conector recto"/>
                <p:cNvCxnSpPr/>
                <p:nvPr/>
              </p:nvCxnSpPr>
              <p:spPr>
                <a:xfrm>
                  <a:off x="-2077465" y="2206865"/>
                  <a:ext cx="710656" cy="199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41" name="140 Medio marco"/>
                <p:cNvSpPr/>
                <p:nvPr/>
              </p:nvSpPr>
              <p:spPr>
                <a:xfrm rot="19317412">
                  <a:off x="-1263347" y="2132077"/>
                  <a:ext cx="199623" cy="217692"/>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42" name="141 Medio marco"/>
                <p:cNvSpPr/>
                <p:nvPr/>
              </p:nvSpPr>
              <p:spPr>
                <a:xfrm rot="8264046">
                  <a:off x="-2251599" y="2095862"/>
                  <a:ext cx="203616" cy="193726"/>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54336" name="52 Grupo"/>
              <p:cNvGrpSpPr>
                <a:grpSpLocks/>
              </p:cNvGrpSpPr>
              <p:nvPr/>
            </p:nvGrpSpPr>
            <p:grpSpPr bwMode="auto">
              <a:xfrm rot="-2494754">
                <a:off x="3297008" y="2760432"/>
                <a:ext cx="427412" cy="195093"/>
                <a:chOff x="-2101935" y="2110963"/>
                <a:chExt cx="1074911" cy="245435"/>
              </a:xfrm>
            </p:grpSpPr>
            <p:cxnSp>
              <p:nvCxnSpPr>
                <p:cNvPr id="144" name="143 Conector recto"/>
                <p:cNvCxnSpPr/>
                <p:nvPr/>
              </p:nvCxnSpPr>
              <p:spPr>
                <a:xfrm>
                  <a:off x="-1926561" y="2203882"/>
                  <a:ext cx="646777" cy="399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45" name="144 Medio marco"/>
                <p:cNvSpPr/>
                <p:nvPr/>
              </p:nvSpPr>
              <p:spPr>
                <a:xfrm rot="19317412">
                  <a:off x="-1211543" y="2126148"/>
                  <a:ext cx="191638" cy="223684"/>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46" name="145 Medio marco"/>
                <p:cNvSpPr/>
                <p:nvPr/>
              </p:nvSpPr>
              <p:spPr>
                <a:xfrm rot="8264046">
                  <a:off x="-2083454" y="2088801"/>
                  <a:ext cx="183653" cy="193726"/>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54337" name="52 Grupo"/>
              <p:cNvGrpSpPr>
                <a:grpSpLocks/>
              </p:cNvGrpSpPr>
              <p:nvPr/>
            </p:nvGrpSpPr>
            <p:grpSpPr bwMode="auto">
              <a:xfrm rot="3022679">
                <a:off x="1926510" y="2973349"/>
                <a:ext cx="427412" cy="195093"/>
                <a:chOff x="-2101935" y="2110963"/>
                <a:chExt cx="1074911" cy="245435"/>
              </a:xfrm>
            </p:grpSpPr>
            <p:cxnSp>
              <p:nvCxnSpPr>
                <p:cNvPr id="148" name="147 Conector recto"/>
                <p:cNvCxnSpPr/>
                <p:nvPr/>
              </p:nvCxnSpPr>
              <p:spPr>
                <a:xfrm>
                  <a:off x="-2059766" y="2190918"/>
                  <a:ext cx="678731" cy="399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49" name="148 Medio marco"/>
                <p:cNvSpPr/>
                <p:nvPr/>
              </p:nvSpPr>
              <p:spPr>
                <a:xfrm rot="19317412">
                  <a:off x="-1243537" y="2137281"/>
                  <a:ext cx="195633" cy="221682"/>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50" name="149 Medio marco"/>
                <p:cNvSpPr/>
                <p:nvPr/>
              </p:nvSpPr>
              <p:spPr>
                <a:xfrm rot="8264046">
                  <a:off x="-2281853" y="2103298"/>
                  <a:ext cx="211603" cy="203708"/>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54338" name="52 Grupo"/>
              <p:cNvGrpSpPr>
                <a:grpSpLocks/>
              </p:cNvGrpSpPr>
              <p:nvPr/>
            </p:nvGrpSpPr>
            <p:grpSpPr bwMode="auto">
              <a:xfrm rot="5400000">
                <a:off x="2552260" y="2760557"/>
                <a:ext cx="427412" cy="195093"/>
                <a:chOff x="-2101935" y="2110963"/>
                <a:chExt cx="1074911" cy="245435"/>
              </a:xfrm>
            </p:grpSpPr>
            <p:cxnSp>
              <p:nvCxnSpPr>
                <p:cNvPr id="152" name="151 Conector recto"/>
                <p:cNvCxnSpPr/>
                <p:nvPr/>
              </p:nvCxnSpPr>
              <p:spPr>
                <a:xfrm>
                  <a:off x="-1928040" y="2212421"/>
                  <a:ext cx="642799" cy="399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53" name="152 Medio marco"/>
                <p:cNvSpPr/>
                <p:nvPr/>
              </p:nvSpPr>
              <p:spPr>
                <a:xfrm rot="19317412">
                  <a:off x="-1221358" y="2212422"/>
                  <a:ext cx="195633" cy="177746"/>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54" name="153 Medio marco"/>
                <p:cNvSpPr/>
                <p:nvPr/>
              </p:nvSpPr>
              <p:spPr>
                <a:xfrm rot="8264046">
                  <a:off x="-2103711" y="2188456"/>
                  <a:ext cx="191642" cy="137803"/>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sp>
          <p:nvSpPr>
            <p:cNvPr id="156" name="155 Forma libre"/>
            <p:cNvSpPr/>
            <p:nvPr/>
          </p:nvSpPr>
          <p:spPr>
            <a:xfrm>
              <a:off x="1369990" y="354468"/>
              <a:ext cx="3119437" cy="6169157"/>
            </a:xfrm>
            <a:custGeom>
              <a:avLst/>
              <a:gdLst>
                <a:gd name="connsiteX0" fmla="*/ 813226 w 3119697"/>
                <a:gd name="connsiteY0" fmla="*/ 13648 h 6168788"/>
                <a:gd name="connsiteX1" fmla="*/ 799578 w 3119697"/>
                <a:gd name="connsiteY1" fmla="*/ 68239 h 6168788"/>
                <a:gd name="connsiteX2" fmla="*/ 717691 w 3119697"/>
                <a:gd name="connsiteY2" fmla="*/ 122830 h 6168788"/>
                <a:gd name="connsiteX3" fmla="*/ 690396 w 3119697"/>
                <a:gd name="connsiteY3" fmla="*/ 163773 h 6168788"/>
                <a:gd name="connsiteX4" fmla="*/ 690396 w 3119697"/>
                <a:gd name="connsiteY4" fmla="*/ 286603 h 6168788"/>
                <a:gd name="connsiteX5" fmla="*/ 731339 w 3119697"/>
                <a:gd name="connsiteY5" fmla="*/ 327546 h 6168788"/>
                <a:gd name="connsiteX6" fmla="*/ 744987 w 3119697"/>
                <a:gd name="connsiteY6" fmla="*/ 641445 h 6168788"/>
                <a:gd name="connsiteX7" fmla="*/ 758635 w 3119697"/>
                <a:gd name="connsiteY7" fmla="*/ 682388 h 6168788"/>
                <a:gd name="connsiteX8" fmla="*/ 1086181 w 3119697"/>
                <a:gd name="connsiteY8" fmla="*/ 723331 h 6168788"/>
                <a:gd name="connsiteX9" fmla="*/ 1127124 w 3119697"/>
                <a:gd name="connsiteY9" fmla="*/ 750627 h 6168788"/>
                <a:gd name="connsiteX10" fmla="*/ 1140772 w 3119697"/>
                <a:gd name="connsiteY10" fmla="*/ 791570 h 6168788"/>
                <a:gd name="connsiteX11" fmla="*/ 1154420 w 3119697"/>
                <a:gd name="connsiteY11" fmla="*/ 955343 h 6168788"/>
                <a:gd name="connsiteX12" fmla="*/ 1195363 w 3119697"/>
                <a:gd name="connsiteY12" fmla="*/ 1037230 h 6168788"/>
                <a:gd name="connsiteX13" fmla="*/ 1222659 w 3119697"/>
                <a:gd name="connsiteY13" fmla="*/ 1119116 h 6168788"/>
                <a:gd name="connsiteX14" fmla="*/ 1154420 w 3119697"/>
                <a:gd name="connsiteY14" fmla="*/ 1228298 h 6168788"/>
                <a:gd name="connsiteX15" fmla="*/ 1099829 w 3119697"/>
                <a:gd name="connsiteY15" fmla="*/ 1310185 h 6168788"/>
                <a:gd name="connsiteX16" fmla="*/ 1072533 w 3119697"/>
                <a:gd name="connsiteY16" fmla="*/ 1419367 h 6168788"/>
                <a:gd name="connsiteX17" fmla="*/ 1031590 w 3119697"/>
                <a:gd name="connsiteY17" fmla="*/ 1446662 h 6168788"/>
                <a:gd name="connsiteX18" fmla="*/ 963351 w 3119697"/>
                <a:gd name="connsiteY18" fmla="*/ 1514901 h 6168788"/>
                <a:gd name="connsiteX19" fmla="*/ 895112 w 3119697"/>
                <a:gd name="connsiteY19" fmla="*/ 1583140 h 6168788"/>
                <a:gd name="connsiteX20" fmla="*/ 676748 w 3119697"/>
                <a:gd name="connsiteY20" fmla="*/ 1569492 h 6168788"/>
                <a:gd name="connsiteX21" fmla="*/ 649453 w 3119697"/>
                <a:gd name="connsiteY21" fmla="*/ 1487606 h 6168788"/>
                <a:gd name="connsiteX22" fmla="*/ 608509 w 3119697"/>
                <a:gd name="connsiteY22" fmla="*/ 1473958 h 6168788"/>
                <a:gd name="connsiteX23" fmla="*/ 472032 w 3119697"/>
                <a:gd name="connsiteY23" fmla="*/ 1501254 h 6168788"/>
                <a:gd name="connsiteX24" fmla="*/ 431088 w 3119697"/>
                <a:gd name="connsiteY24" fmla="*/ 1528549 h 6168788"/>
                <a:gd name="connsiteX25" fmla="*/ 362850 w 3119697"/>
                <a:gd name="connsiteY25" fmla="*/ 1583140 h 6168788"/>
                <a:gd name="connsiteX26" fmla="*/ 280963 w 3119697"/>
                <a:gd name="connsiteY26" fmla="*/ 1637731 h 6168788"/>
                <a:gd name="connsiteX27" fmla="*/ 253668 w 3119697"/>
                <a:gd name="connsiteY27" fmla="*/ 1678674 h 6168788"/>
                <a:gd name="connsiteX28" fmla="*/ 212724 w 3119697"/>
                <a:gd name="connsiteY28" fmla="*/ 1760561 h 6168788"/>
                <a:gd name="connsiteX29" fmla="*/ 171781 w 3119697"/>
                <a:gd name="connsiteY29" fmla="*/ 1787857 h 6168788"/>
                <a:gd name="connsiteX30" fmla="*/ 185429 w 3119697"/>
                <a:gd name="connsiteY30" fmla="*/ 2006221 h 6168788"/>
                <a:gd name="connsiteX31" fmla="*/ 199077 w 3119697"/>
                <a:gd name="connsiteY31" fmla="*/ 2047164 h 6168788"/>
                <a:gd name="connsiteX32" fmla="*/ 240020 w 3119697"/>
                <a:gd name="connsiteY32" fmla="*/ 2088107 h 6168788"/>
                <a:gd name="connsiteX33" fmla="*/ 267315 w 3119697"/>
                <a:gd name="connsiteY33" fmla="*/ 2129051 h 6168788"/>
                <a:gd name="connsiteX34" fmla="*/ 390145 w 3119697"/>
                <a:gd name="connsiteY34" fmla="*/ 2183642 h 6168788"/>
                <a:gd name="connsiteX35" fmla="*/ 431088 w 3119697"/>
                <a:gd name="connsiteY35" fmla="*/ 2197289 h 6168788"/>
                <a:gd name="connsiteX36" fmla="*/ 472032 w 3119697"/>
                <a:gd name="connsiteY36" fmla="*/ 2210937 h 6168788"/>
                <a:gd name="connsiteX37" fmla="*/ 458384 w 3119697"/>
                <a:gd name="connsiteY37" fmla="*/ 2292824 h 6168788"/>
                <a:gd name="connsiteX38" fmla="*/ 349202 w 3119697"/>
                <a:gd name="connsiteY38" fmla="*/ 2306471 h 6168788"/>
                <a:gd name="connsiteX39" fmla="*/ 267315 w 3119697"/>
                <a:gd name="connsiteY39" fmla="*/ 2374710 h 6168788"/>
                <a:gd name="connsiteX40" fmla="*/ 158133 w 3119697"/>
                <a:gd name="connsiteY40" fmla="*/ 2361062 h 6168788"/>
                <a:gd name="connsiteX41" fmla="*/ 62599 w 3119697"/>
                <a:gd name="connsiteY41" fmla="*/ 2388358 h 6168788"/>
                <a:gd name="connsiteX42" fmla="*/ 21656 w 3119697"/>
                <a:gd name="connsiteY42" fmla="*/ 2429301 h 6168788"/>
                <a:gd name="connsiteX43" fmla="*/ 8008 w 3119697"/>
                <a:gd name="connsiteY43" fmla="*/ 2470245 h 6168788"/>
                <a:gd name="connsiteX44" fmla="*/ 21656 w 3119697"/>
                <a:gd name="connsiteY44" fmla="*/ 2852382 h 6168788"/>
                <a:gd name="connsiteX45" fmla="*/ 76247 w 3119697"/>
                <a:gd name="connsiteY45" fmla="*/ 2866030 h 6168788"/>
                <a:gd name="connsiteX46" fmla="*/ 89894 w 3119697"/>
                <a:gd name="connsiteY46" fmla="*/ 2906973 h 6168788"/>
                <a:gd name="connsiteX47" fmla="*/ 267315 w 3119697"/>
                <a:gd name="connsiteY47" fmla="*/ 2920621 h 6168788"/>
                <a:gd name="connsiteX48" fmla="*/ 308259 w 3119697"/>
                <a:gd name="connsiteY48" fmla="*/ 2906973 h 6168788"/>
                <a:gd name="connsiteX49" fmla="*/ 362850 w 3119697"/>
                <a:gd name="connsiteY49" fmla="*/ 2715904 h 6168788"/>
                <a:gd name="connsiteX50" fmla="*/ 403793 w 3119697"/>
                <a:gd name="connsiteY50" fmla="*/ 2634018 h 6168788"/>
                <a:gd name="connsiteX51" fmla="*/ 444736 w 3119697"/>
                <a:gd name="connsiteY51" fmla="*/ 2606722 h 6168788"/>
                <a:gd name="connsiteX52" fmla="*/ 485680 w 3119697"/>
                <a:gd name="connsiteY52" fmla="*/ 2634018 h 6168788"/>
                <a:gd name="connsiteX53" fmla="*/ 567566 w 3119697"/>
                <a:gd name="connsiteY53" fmla="*/ 2661313 h 6168788"/>
                <a:gd name="connsiteX54" fmla="*/ 608509 w 3119697"/>
                <a:gd name="connsiteY54" fmla="*/ 2688609 h 6168788"/>
                <a:gd name="connsiteX55" fmla="*/ 799578 w 3119697"/>
                <a:gd name="connsiteY55" fmla="*/ 2702257 h 6168788"/>
                <a:gd name="connsiteX56" fmla="*/ 854169 w 3119697"/>
                <a:gd name="connsiteY56" fmla="*/ 2715904 h 6168788"/>
                <a:gd name="connsiteX57" fmla="*/ 867817 w 3119697"/>
                <a:gd name="connsiteY57" fmla="*/ 2756848 h 6168788"/>
                <a:gd name="connsiteX58" fmla="*/ 922408 w 3119697"/>
                <a:gd name="connsiteY58" fmla="*/ 2838734 h 6168788"/>
                <a:gd name="connsiteX59" fmla="*/ 949703 w 3119697"/>
                <a:gd name="connsiteY59" fmla="*/ 2879677 h 6168788"/>
                <a:gd name="connsiteX60" fmla="*/ 990647 w 3119697"/>
                <a:gd name="connsiteY60" fmla="*/ 2906973 h 6168788"/>
                <a:gd name="connsiteX61" fmla="*/ 1072533 w 3119697"/>
                <a:gd name="connsiteY61" fmla="*/ 2934268 h 6168788"/>
                <a:gd name="connsiteX62" fmla="*/ 1099829 w 3119697"/>
                <a:gd name="connsiteY62" fmla="*/ 3016155 h 6168788"/>
                <a:gd name="connsiteX63" fmla="*/ 1113477 w 3119697"/>
                <a:gd name="connsiteY63" fmla="*/ 3057098 h 6168788"/>
                <a:gd name="connsiteX64" fmla="*/ 1154420 w 3119697"/>
                <a:gd name="connsiteY64" fmla="*/ 3084394 h 6168788"/>
                <a:gd name="connsiteX65" fmla="*/ 1209011 w 3119697"/>
                <a:gd name="connsiteY65" fmla="*/ 3111689 h 6168788"/>
                <a:gd name="connsiteX66" fmla="*/ 1290897 w 3119697"/>
                <a:gd name="connsiteY66" fmla="*/ 3138985 h 6168788"/>
                <a:gd name="connsiteX67" fmla="*/ 1386432 w 3119697"/>
                <a:gd name="connsiteY67" fmla="*/ 3248167 h 6168788"/>
                <a:gd name="connsiteX68" fmla="*/ 1427375 w 3119697"/>
                <a:gd name="connsiteY68" fmla="*/ 3289110 h 6168788"/>
                <a:gd name="connsiteX69" fmla="*/ 1509262 w 3119697"/>
                <a:gd name="connsiteY69" fmla="*/ 3343701 h 6168788"/>
                <a:gd name="connsiteX70" fmla="*/ 1536557 w 3119697"/>
                <a:gd name="connsiteY70" fmla="*/ 3384645 h 6168788"/>
                <a:gd name="connsiteX71" fmla="*/ 1577500 w 3119697"/>
                <a:gd name="connsiteY71" fmla="*/ 3411940 h 6168788"/>
                <a:gd name="connsiteX72" fmla="*/ 1591148 w 3119697"/>
                <a:gd name="connsiteY72" fmla="*/ 3452883 h 6168788"/>
                <a:gd name="connsiteX73" fmla="*/ 1577500 w 3119697"/>
                <a:gd name="connsiteY73" fmla="*/ 3534770 h 6168788"/>
                <a:gd name="connsiteX74" fmla="*/ 1563853 w 3119697"/>
                <a:gd name="connsiteY74" fmla="*/ 3630304 h 6168788"/>
                <a:gd name="connsiteX75" fmla="*/ 1536557 w 3119697"/>
                <a:gd name="connsiteY75" fmla="*/ 3671248 h 6168788"/>
                <a:gd name="connsiteX76" fmla="*/ 1550205 w 3119697"/>
                <a:gd name="connsiteY76" fmla="*/ 3916907 h 6168788"/>
                <a:gd name="connsiteX77" fmla="*/ 1509262 w 3119697"/>
                <a:gd name="connsiteY77" fmla="*/ 3957851 h 6168788"/>
                <a:gd name="connsiteX78" fmla="*/ 1454671 w 3119697"/>
                <a:gd name="connsiteY78" fmla="*/ 4039737 h 6168788"/>
                <a:gd name="connsiteX79" fmla="*/ 1413727 w 3119697"/>
                <a:gd name="connsiteY79" fmla="*/ 4162567 h 6168788"/>
                <a:gd name="connsiteX80" fmla="*/ 1372784 w 3119697"/>
                <a:gd name="connsiteY80" fmla="*/ 4189862 h 6168788"/>
                <a:gd name="connsiteX81" fmla="*/ 1345488 w 3119697"/>
                <a:gd name="connsiteY81" fmla="*/ 4230806 h 6168788"/>
                <a:gd name="connsiteX82" fmla="*/ 1318193 w 3119697"/>
                <a:gd name="connsiteY82" fmla="*/ 4299045 h 6168788"/>
                <a:gd name="connsiteX83" fmla="*/ 1359136 w 3119697"/>
                <a:gd name="connsiteY83" fmla="*/ 4380931 h 6168788"/>
                <a:gd name="connsiteX84" fmla="*/ 1400080 w 3119697"/>
                <a:gd name="connsiteY84" fmla="*/ 4408227 h 6168788"/>
                <a:gd name="connsiteX85" fmla="*/ 1427375 w 3119697"/>
                <a:gd name="connsiteY85" fmla="*/ 4449170 h 6168788"/>
                <a:gd name="connsiteX86" fmla="*/ 1563853 w 3119697"/>
                <a:gd name="connsiteY86" fmla="*/ 4490113 h 6168788"/>
                <a:gd name="connsiteX87" fmla="*/ 1604796 w 3119697"/>
                <a:gd name="connsiteY87" fmla="*/ 4531057 h 6168788"/>
                <a:gd name="connsiteX88" fmla="*/ 1618444 w 3119697"/>
                <a:gd name="connsiteY88" fmla="*/ 4885898 h 6168788"/>
                <a:gd name="connsiteX89" fmla="*/ 1536557 w 3119697"/>
                <a:gd name="connsiteY89" fmla="*/ 4913194 h 6168788"/>
                <a:gd name="connsiteX90" fmla="*/ 1427375 w 3119697"/>
                <a:gd name="connsiteY90" fmla="*/ 4899546 h 6168788"/>
                <a:gd name="connsiteX91" fmla="*/ 1345488 w 3119697"/>
                <a:gd name="connsiteY91" fmla="*/ 4831307 h 6168788"/>
                <a:gd name="connsiteX92" fmla="*/ 1304545 w 3119697"/>
                <a:gd name="connsiteY92" fmla="*/ 4804012 h 6168788"/>
                <a:gd name="connsiteX93" fmla="*/ 1263602 w 3119697"/>
                <a:gd name="connsiteY93" fmla="*/ 4763068 h 6168788"/>
                <a:gd name="connsiteX94" fmla="*/ 1181715 w 3119697"/>
                <a:gd name="connsiteY94" fmla="*/ 4722125 h 6168788"/>
                <a:gd name="connsiteX95" fmla="*/ 1099829 w 3119697"/>
                <a:gd name="connsiteY95" fmla="*/ 4763068 h 6168788"/>
                <a:gd name="connsiteX96" fmla="*/ 1072533 w 3119697"/>
                <a:gd name="connsiteY96" fmla="*/ 4844955 h 6168788"/>
                <a:gd name="connsiteX97" fmla="*/ 1058885 w 3119697"/>
                <a:gd name="connsiteY97" fmla="*/ 4885898 h 6168788"/>
                <a:gd name="connsiteX98" fmla="*/ 1072533 w 3119697"/>
                <a:gd name="connsiteY98" fmla="*/ 4967785 h 6168788"/>
                <a:gd name="connsiteX99" fmla="*/ 1086181 w 3119697"/>
                <a:gd name="connsiteY99" fmla="*/ 5022376 h 6168788"/>
                <a:gd name="connsiteX100" fmla="*/ 1140772 w 3119697"/>
                <a:gd name="connsiteY100" fmla="*/ 5063319 h 6168788"/>
                <a:gd name="connsiteX101" fmla="*/ 1222659 w 3119697"/>
                <a:gd name="connsiteY101" fmla="*/ 5117910 h 6168788"/>
                <a:gd name="connsiteX102" fmla="*/ 1263602 w 3119697"/>
                <a:gd name="connsiteY102" fmla="*/ 5145206 h 6168788"/>
                <a:gd name="connsiteX103" fmla="*/ 1140772 w 3119697"/>
                <a:gd name="connsiteY103" fmla="*/ 5199797 h 6168788"/>
                <a:gd name="connsiteX104" fmla="*/ 1127124 w 3119697"/>
                <a:gd name="connsiteY104" fmla="*/ 5240740 h 6168788"/>
                <a:gd name="connsiteX105" fmla="*/ 1099829 w 3119697"/>
                <a:gd name="connsiteY105" fmla="*/ 5281683 h 6168788"/>
                <a:gd name="connsiteX106" fmla="*/ 1058885 w 3119697"/>
                <a:gd name="connsiteY106" fmla="*/ 5322627 h 6168788"/>
                <a:gd name="connsiteX107" fmla="*/ 1004294 w 3119697"/>
                <a:gd name="connsiteY107" fmla="*/ 5404513 h 6168788"/>
                <a:gd name="connsiteX108" fmla="*/ 990647 w 3119697"/>
                <a:gd name="connsiteY108" fmla="*/ 5691116 h 6168788"/>
                <a:gd name="connsiteX109" fmla="*/ 949703 w 3119697"/>
                <a:gd name="connsiteY109" fmla="*/ 5718412 h 6168788"/>
                <a:gd name="connsiteX110" fmla="*/ 881465 w 3119697"/>
                <a:gd name="connsiteY110" fmla="*/ 5773003 h 6168788"/>
                <a:gd name="connsiteX111" fmla="*/ 881465 w 3119697"/>
                <a:gd name="connsiteY111" fmla="*/ 5745707 h 6168788"/>
                <a:gd name="connsiteX112" fmla="*/ 840521 w 3119697"/>
                <a:gd name="connsiteY112" fmla="*/ 5800298 h 6168788"/>
                <a:gd name="connsiteX113" fmla="*/ 813226 w 3119697"/>
                <a:gd name="connsiteY113" fmla="*/ 5759355 h 6168788"/>
                <a:gd name="connsiteX114" fmla="*/ 731339 w 3119697"/>
                <a:gd name="connsiteY114" fmla="*/ 5691116 h 6168788"/>
                <a:gd name="connsiteX115" fmla="*/ 663100 w 3119697"/>
                <a:gd name="connsiteY115" fmla="*/ 5622877 h 6168788"/>
                <a:gd name="connsiteX116" fmla="*/ 594862 w 3119697"/>
                <a:gd name="connsiteY116" fmla="*/ 5540991 h 6168788"/>
                <a:gd name="connsiteX117" fmla="*/ 512975 w 3119697"/>
                <a:gd name="connsiteY117" fmla="*/ 5500048 h 6168788"/>
                <a:gd name="connsiteX118" fmla="*/ 472032 w 3119697"/>
                <a:gd name="connsiteY118" fmla="*/ 5513695 h 6168788"/>
                <a:gd name="connsiteX119" fmla="*/ 444736 w 3119697"/>
                <a:gd name="connsiteY119" fmla="*/ 5595582 h 6168788"/>
                <a:gd name="connsiteX120" fmla="*/ 431088 w 3119697"/>
                <a:gd name="connsiteY120" fmla="*/ 5636525 h 6168788"/>
                <a:gd name="connsiteX121" fmla="*/ 417441 w 3119697"/>
                <a:gd name="connsiteY121" fmla="*/ 5677468 h 6168788"/>
                <a:gd name="connsiteX122" fmla="*/ 403793 w 3119697"/>
                <a:gd name="connsiteY122" fmla="*/ 5718412 h 6168788"/>
                <a:gd name="connsiteX123" fmla="*/ 417441 w 3119697"/>
                <a:gd name="connsiteY123" fmla="*/ 5773003 h 6168788"/>
                <a:gd name="connsiteX124" fmla="*/ 444736 w 3119697"/>
                <a:gd name="connsiteY124" fmla="*/ 5936776 h 6168788"/>
                <a:gd name="connsiteX125" fmla="*/ 472032 w 3119697"/>
                <a:gd name="connsiteY125" fmla="*/ 6168788 h 6168788"/>
                <a:gd name="connsiteX126" fmla="*/ 1782217 w 3119697"/>
                <a:gd name="connsiteY126" fmla="*/ 6141492 h 6168788"/>
                <a:gd name="connsiteX127" fmla="*/ 1768569 w 3119697"/>
                <a:gd name="connsiteY127" fmla="*/ 6100549 h 6168788"/>
                <a:gd name="connsiteX128" fmla="*/ 1713978 w 3119697"/>
                <a:gd name="connsiteY128" fmla="*/ 6018662 h 6168788"/>
                <a:gd name="connsiteX129" fmla="*/ 1700330 w 3119697"/>
                <a:gd name="connsiteY129" fmla="*/ 5854889 h 6168788"/>
                <a:gd name="connsiteX130" fmla="*/ 1686683 w 3119697"/>
                <a:gd name="connsiteY130" fmla="*/ 5813946 h 6168788"/>
                <a:gd name="connsiteX131" fmla="*/ 1727626 w 3119697"/>
                <a:gd name="connsiteY131" fmla="*/ 5773003 h 6168788"/>
                <a:gd name="connsiteX132" fmla="*/ 1809512 w 3119697"/>
                <a:gd name="connsiteY132" fmla="*/ 5718412 h 6168788"/>
                <a:gd name="connsiteX133" fmla="*/ 1850456 w 3119697"/>
                <a:gd name="connsiteY133" fmla="*/ 5636525 h 6168788"/>
                <a:gd name="connsiteX134" fmla="*/ 1918694 w 3119697"/>
                <a:gd name="connsiteY134" fmla="*/ 5418161 h 6168788"/>
                <a:gd name="connsiteX135" fmla="*/ 1959638 w 3119697"/>
                <a:gd name="connsiteY135" fmla="*/ 5404513 h 6168788"/>
                <a:gd name="connsiteX136" fmla="*/ 2000581 w 3119697"/>
                <a:gd name="connsiteY136" fmla="*/ 5445457 h 6168788"/>
                <a:gd name="connsiteX137" fmla="*/ 2041524 w 3119697"/>
                <a:gd name="connsiteY137" fmla="*/ 5459104 h 6168788"/>
                <a:gd name="connsiteX138" fmla="*/ 2164354 w 3119697"/>
                <a:gd name="connsiteY138" fmla="*/ 5472752 h 6168788"/>
                <a:gd name="connsiteX139" fmla="*/ 2178002 w 3119697"/>
                <a:gd name="connsiteY139" fmla="*/ 5513695 h 6168788"/>
                <a:gd name="connsiteX140" fmla="*/ 2191650 w 3119697"/>
                <a:gd name="connsiteY140" fmla="*/ 5568286 h 6168788"/>
                <a:gd name="connsiteX141" fmla="*/ 2273536 w 3119697"/>
                <a:gd name="connsiteY141" fmla="*/ 5595582 h 6168788"/>
                <a:gd name="connsiteX142" fmla="*/ 2300832 w 3119697"/>
                <a:gd name="connsiteY142" fmla="*/ 5677468 h 6168788"/>
                <a:gd name="connsiteX143" fmla="*/ 2287184 w 3119697"/>
                <a:gd name="connsiteY143" fmla="*/ 5759355 h 6168788"/>
                <a:gd name="connsiteX144" fmla="*/ 2246241 w 3119697"/>
                <a:gd name="connsiteY144" fmla="*/ 5854889 h 6168788"/>
                <a:gd name="connsiteX145" fmla="*/ 2205297 w 3119697"/>
                <a:gd name="connsiteY145" fmla="*/ 5882185 h 6168788"/>
                <a:gd name="connsiteX146" fmla="*/ 2191650 w 3119697"/>
                <a:gd name="connsiteY146" fmla="*/ 5923128 h 6168788"/>
                <a:gd name="connsiteX147" fmla="*/ 2178002 w 3119697"/>
                <a:gd name="connsiteY147" fmla="*/ 6018662 h 6168788"/>
                <a:gd name="connsiteX148" fmla="*/ 2137059 w 3119697"/>
                <a:gd name="connsiteY148" fmla="*/ 6059606 h 6168788"/>
                <a:gd name="connsiteX149" fmla="*/ 2137059 w 3119697"/>
                <a:gd name="connsiteY149" fmla="*/ 6127845 h 6168788"/>
                <a:gd name="connsiteX150" fmla="*/ 2669321 w 3119697"/>
                <a:gd name="connsiteY150" fmla="*/ 6127845 h 6168788"/>
                <a:gd name="connsiteX151" fmla="*/ 2696617 w 3119697"/>
                <a:gd name="connsiteY151" fmla="*/ 6086901 h 6168788"/>
                <a:gd name="connsiteX152" fmla="*/ 2751208 w 3119697"/>
                <a:gd name="connsiteY152" fmla="*/ 5950424 h 6168788"/>
                <a:gd name="connsiteX153" fmla="*/ 2792151 w 3119697"/>
                <a:gd name="connsiteY153" fmla="*/ 5909480 h 6168788"/>
                <a:gd name="connsiteX154" fmla="*/ 2833094 w 3119697"/>
                <a:gd name="connsiteY154" fmla="*/ 5882185 h 6168788"/>
                <a:gd name="connsiteX155" fmla="*/ 2860390 w 3119697"/>
                <a:gd name="connsiteY155" fmla="*/ 5841242 h 6168788"/>
                <a:gd name="connsiteX156" fmla="*/ 2874038 w 3119697"/>
                <a:gd name="connsiteY156" fmla="*/ 5691116 h 6168788"/>
                <a:gd name="connsiteX157" fmla="*/ 2792151 w 3119697"/>
                <a:gd name="connsiteY157" fmla="*/ 5663821 h 6168788"/>
                <a:gd name="connsiteX158" fmla="*/ 2710265 w 3119697"/>
                <a:gd name="connsiteY158" fmla="*/ 5609230 h 6168788"/>
                <a:gd name="connsiteX159" fmla="*/ 2655674 w 3119697"/>
                <a:gd name="connsiteY159" fmla="*/ 5527343 h 6168788"/>
                <a:gd name="connsiteX160" fmla="*/ 2642026 w 3119697"/>
                <a:gd name="connsiteY160" fmla="*/ 5486400 h 6168788"/>
                <a:gd name="connsiteX161" fmla="*/ 2601083 w 3119697"/>
                <a:gd name="connsiteY161" fmla="*/ 5459104 h 6168788"/>
                <a:gd name="connsiteX162" fmla="*/ 2560139 w 3119697"/>
                <a:gd name="connsiteY162" fmla="*/ 5377218 h 6168788"/>
                <a:gd name="connsiteX163" fmla="*/ 2587435 w 3119697"/>
                <a:gd name="connsiteY163" fmla="*/ 5295331 h 6168788"/>
                <a:gd name="connsiteX164" fmla="*/ 2601083 w 3119697"/>
                <a:gd name="connsiteY164" fmla="*/ 5254388 h 6168788"/>
                <a:gd name="connsiteX165" fmla="*/ 2614730 w 3119697"/>
                <a:gd name="connsiteY165" fmla="*/ 5213445 h 6168788"/>
                <a:gd name="connsiteX166" fmla="*/ 2710265 w 3119697"/>
                <a:gd name="connsiteY166" fmla="*/ 5186149 h 6168788"/>
                <a:gd name="connsiteX167" fmla="*/ 2737560 w 3119697"/>
                <a:gd name="connsiteY167" fmla="*/ 5145206 h 6168788"/>
                <a:gd name="connsiteX168" fmla="*/ 2833094 w 3119697"/>
                <a:gd name="connsiteY168" fmla="*/ 5104262 h 6168788"/>
                <a:gd name="connsiteX169" fmla="*/ 3092402 w 3119697"/>
                <a:gd name="connsiteY169" fmla="*/ 5063319 h 6168788"/>
                <a:gd name="connsiteX170" fmla="*/ 3119697 w 3119697"/>
                <a:gd name="connsiteY170" fmla="*/ 5022376 h 6168788"/>
                <a:gd name="connsiteX171" fmla="*/ 3092402 w 3119697"/>
                <a:gd name="connsiteY171" fmla="*/ 4940489 h 6168788"/>
                <a:gd name="connsiteX172" fmla="*/ 3065106 w 3119697"/>
                <a:gd name="connsiteY172" fmla="*/ 4804012 h 6168788"/>
                <a:gd name="connsiteX173" fmla="*/ 3024163 w 3119697"/>
                <a:gd name="connsiteY173" fmla="*/ 4599295 h 6168788"/>
                <a:gd name="connsiteX174" fmla="*/ 2778503 w 3119697"/>
                <a:gd name="connsiteY174" fmla="*/ 4326340 h 6168788"/>
                <a:gd name="connsiteX175" fmla="*/ 2682969 w 3119697"/>
                <a:gd name="connsiteY175" fmla="*/ 4203510 h 6168788"/>
                <a:gd name="connsiteX176" fmla="*/ 2614730 w 3119697"/>
                <a:gd name="connsiteY176" fmla="*/ 4121624 h 6168788"/>
                <a:gd name="connsiteX177" fmla="*/ 2601083 w 3119697"/>
                <a:gd name="connsiteY177" fmla="*/ 4067033 h 6168788"/>
                <a:gd name="connsiteX178" fmla="*/ 2587435 w 3119697"/>
                <a:gd name="connsiteY178" fmla="*/ 3835021 h 6168788"/>
                <a:gd name="connsiteX179" fmla="*/ 2546491 w 3119697"/>
                <a:gd name="connsiteY179" fmla="*/ 3794077 h 6168788"/>
                <a:gd name="connsiteX180" fmla="*/ 2519196 w 3119697"/>
                <a:gd name="connsiteY180" fmla="*/ 3753134 h 6168788"/>
                <a:gd name="connsiteX181" fmla="*/ 2478253 w 3119697"/>
                <a:gd name="connsiteY181" fmla="*/ 3725839 h 6168788"/>
                <a:gd name="connsiteX182" fmla="*/ 2410014 w 3119697"/>
                <a:gd name="connsiteY182" fmla="*/ 3630304 h 6168788"/>
                <a:gd name="connsiteX183" fmla="*/ 2328127 w 3119697"/>
                <a:gd name="connsiteY183" fmla="*/ 3548418 h 6168788"/>
                <a:gd name="connsiteX184" fmla="*/ 2300832 w 3119697"/>
                <a:gd name="connsiteY184" fmla="*/ 3507474 h 6168788"/>
                <a:gd name="connsiteX185" fmla="*/ 2218945 w 3119697"/>
                <a:gd name="connsiteY185" fmla="*/ 3425588 h 6168788"/>
                <a:gd name="connsiteX186" fmla="*/ 2137059 w 3119697"/>
                <a:gd name="connsiteY186" fmla="*/ 3330054 h 6168788"/>
                <a:gd name="connsiteX187" fmla="*/ 2109763 w 3119697"/>
                <a:gd name="connsiteY187" fmla="*/ 3248167 h 6168788"/>
                <a:gd name="connsiteX188" fmla="*/ 2123411 w 3119697"/>
                <a:gd name="connsiteY188" fmla="*/ 3125337 h 6168788"/>
                <a:gd name="connsiteX189" fmla="*/ 2137059 w 3119697"/>
                <a:gd name="connsiteY189" fmla="*/ 3084394 h 6168788"/>
                <a:gd name="connsiteX190" fmla="*/ 2178002 w 3119697"/>
                <a:gd name="connsiteY190" fmla="*/ 3043451 h 6168788"/>
                <a:gd name="connsiteX191" fmla="*/ 2259888 w 3119697"/>
                <a:gd name="connsiteY191" fmla="*/ 2961564 h 6168788"/>
                <a:gd name="connsiteX192" fmla="*/ 2273536 w 3119697"/>
                <a:gd name="connsiteY192" fmla="*/ 2920621 h 6168788"/>
                <a:gd name="connsiteX193" fmla="*/ 2396366 w 3119697"/>
                <a:gd name="connsiteY193" fmla="*/ 2906973 h 6168788"/>
                <a:gd name="connsiteX194" fmla="*/ 2478253 w 3119697"/>
                <a:gd name="connsiteY194" fmla="*/ 2961564 h 6168788"/>
                <a:gd name="connsiteX195" fmla="*/ 2532844 w 3119697"/>
                <a:gd name="connsiteY195" fmla="*/ 2975212 h 6168788"/>
                <a:gd name="connsiteX196" fmla="*/ 2573787 w 3119697"/>
                <a:gd name="connsiteY196" fmla="*/ 2988859 h 6168788"/>
                <a:gd name="connsiteX197" fmla="*/ 2833094 w 3119697"/>
                <a:gd name="connsiteY197" fmla="*/ 3002507 h 6168788"/>
                <a:gd name="connsiteX198" fmla="*/ 2874038 w 3119697"/>
                <a:gd name="connsiteY198" fmla="*/ 3016155 h 6168788"/>
                <a:gd name="connsiteX199" fmla="*/ 2914981 w 3119697"/>
                <a:gd name="connsiteY199" fmla="*/ 2934268 h 6168788"/>
                <a:gd name="connsiteX200" fmla="*/ 2942277 w 3119697"/>
                <a:gd name="connsiteY200" fmla="*/ 2784143 h 6168788"/>
                <a:gd name="connsiteX201" fmla="*/ 3010515 w 3119697"/>
                <a:gd name="connsiteY201" fmla="*/ 2702257 h 6168788"/>
                <a:gd name="connsiteX202" fmla="*/ 3024163 w 3119697"/>
                <a:gd name="connsiteY202" fmla="*/ 2661313 h 6168788"/>
                <a:gd name="connsiteX203" fmla="*/ 3051459 w 3119697"/>
                <a:gd name="connsiteY203" fmla="*/ 2552131 h 6168788"/>
                <a:gd name="connsiteX204" fmla="*/ 2983220 w 3119697"/>
                <a:gd name="connsiteY204" fmla="*/ 2320119 h 6168788"/>
                <a:gd name="connsiteX205" fmla="*/ 2955924 w 3119697"/>
                <a:gd name="connsiteY205" fmla="*/ 2306471 h 6168788"/>
                <a:gd name="connsiteX206" fmla="*/ 2914981 w 3119697"/>
                <a:gd name="connsiteY206" fmla="*/ 2279176 h 6168788"/>
                <a:gd name="connsiteX207" fmla="*/ 2764856 w 3119697"/>
                <a:gd name="connsiteY207" fmla="*/ 2238233 h 6168788"/>
                <a:gd name="connsiteX208" fmla="*/ 2723912 w 3119697"/>
                <a:gd name="connsiteY208" fmla="*/ 2210937 h 6168788"/>
                <a:gd name="connsiteX209" fmla="*/ 2642026 w 3119697"/>
                <a:gd name="connsiteY209" fmla="*/ 2183642 h 6168788"/>
                <a:gd name="connsiteX210" fmla="*/ 2573787 w 3119697"/>
                <a:gd name="connsiteY210" fmla="*/ 2129051 h 6168788"/>
                <a:gd name="connsiteX211" fmla="*/ 2491900 w 3119697"/>
                <a:gd name="connsiteY211" fmla="*/ 2047164 h 6168788"/>
                <a:gd name="connsiteX212" fmla="*/ 2464605 w 3119697"/>
                <a:gd name="connsiteY212" fmla="*/ 2006221 h 6168788"/>
                <a:gd name="connsiteX213" fmla="*/ 2410014 w 3119697"/>
                <a:gd name="connsiteY213" fmla="*/ 1978925 h 6168788"/>
                <a:gd name="connsiteX214" fmla="*/ 2369071 w 3119697"/>
                <a:gd name="connsiteY214" fmla="*/ 1937982 h 6168788"/>
                <a:gd name="connsiteX215" fmla="*/ 2218945 w 3119697"/>
                <a:gd name="connsiteY215" fmla="*/ 1897039 h 6168788"/>
                <a:gd name="connsiteX216" fmla="*/ 2137059 w 3119697"/>
                <a:gd name="connsiteY216" fmla="*/ 1842448 h 6168788"/>
                <a:gd name="connsiteX217" fmla="*/ 2068820 w 3119697"/>
                <a:gd name="connsiteY217" fmla="*/ 1774209 h 6168788"/>
                <a:gd name="connsiteX218" fmla="*/ 1891399 w 3119697"/>
                <a:gd name="connsiteY218" fmla="*/ 1733265 h 6168788"/>
                <a:gd name="connsiteX219" fmla="*/ 1850456 w 3119697"/>
                <a:gd name="connsiteY219" fmla="*/ 1705970 h 6168788"/>
                <a:gd name="connsiteX220" fmla="*/ 1891399 w 3119697"/>
                <a:gd name="connsiteY220" fmla="*/ 1487606 h 6168788"/>
                <a:gd name="connsiteX221" fmla="*/ 1918694 w 3119697"/>
                <a:gd name="connsiteY221" fmla="*/ 1405719 h 6168788"/>
                <a:gd name="connsiteX222" fmla="*/ 1945990 w 3119697"/>
                <a:gd name="connsiteY222" fmla="*/ 1187355 h 6168788"/>
                <a:gd name="connsiteX223" fmla="*/ 1973285 w 3119697"/>
                <a:gd name="connsiteY223" fmla="*/ 1105468 h 6168788"/>
                <a:gd name="connsiteX224" fmla="*/ 1986933 w 3119697"/>
                <a:gd name="connsiteY224" fmla="*/ 1009934 h 6168788"/>
                <a:gd name="connsiteX225" fmla="*/ 2000581 w 3119697"/>
                <a:gd name="connsiteY225" fmla="*/ 736979 h 6168788"/>
                <a:gd name="connsiteX226" fmla="*/ 2027877 w 3119697"/>
                <a:gd name="connsiteY226" fmla="*/ 696036 h 6168788"/>
                <a:gd name="connsiteX227" fmla="*/ 2300832 w 3119697"/>
                <a:gd name="connsiteY227" fmla="*/ 682388 h 6168788"/>
                <a:gd name="connsiteX228" fmla="*/ 2369071 w 3119697"/>
                <a:gd name="connsiteY228" fmla="*/ 600501 h 6168788"/>
                <a:gd name="connsiteX229" fmla="*/ 2287184 w 3119697"/>
                <a:gd name="connsiteY229" fmla="*/ 573206 h 6168788"/>
                <a:gd name="connsiteX230" fmla="*/ 2191650 w 3119697"/>
                <a:gd name="connsiteY230" fmla="*/ 545910 h 6168788"/>
                <a:gd name="connsiteX231" fmla="*/ 2150706 w 3119697"/>
                <a:gd name="connsiteY231" fmla="*/ 532262 h 6168788"/>
                <a:gd name="connsiteX232" fmla="*/ 1864103 w 3119697"/>
                <a:gd name="connsiteY232" fmla="*/ 518615 h 6168788"/>
                <a:gd name="connsiteX233" fmla="*/ 1850456 w 3119697"/>
                <a:gd name="connsiteY233" fmla="*/ 477671 h 6168788"/>
                <a:gd name="connsiteX234" fmla="*/ 1823160 w 3119697"/>
                <a:gd name="connsiteY234" fmla="*/ 436728 h 6168788"/>
                <a:gd name="connsiteX235" fmla="*/ 1836808 w 3119697"/>
                <a:gd name="connsiteY235" fmla="*/ 368489 h 6168788"/>
                <a:gd name="connsiteX236" fmla="*/ 1864103 w 3119697"/>
                <a:gd name="connsiteY236" fmla="*/ 286603 h 6168788"/>
                <a:gd name="connsiteX237" fmla="*/ 1905047 w 3119697"/>
                <a:gd name="connsiteY237" fmla="*/ 204716 h 6168788"/>
                <a:gd name="connsiteX238" fmla="*/ 1945990 w 3119697"/>
                <a:gd name="connsiteY238" fmla="*/ 177421 h 6168788"/>
                <a:gd name="connsiteX239" fmla="*/ 1986933 w 3119697"/>
                <a:gd name="connsiteY239" fmla="*/ 163773 h 6168788"/>
                <a:gd name="connsiteX240" fmla="*/ 2027877 w 3119697"/>
                <a:gd name="connsiteY240" fmla="*/ 136477 h 6168788"/>
                <a:gd name="connsiteX241" fmla="*/ 2246241 w 3119697"/>
                <a:gd name="connsiteY241" fmla="*/ 109182 h 6168788"/>
                <a:gd name="connsiteX242" fmla="*/ 2259888 w 3119697"/>
                <a:gd name="connsiteY242" fmla="*/ 68239 h 6168788"/>
                <a:gd name="connsiteX243" fmla="*/ 2287184 w 3119697"/>
                <a:gd name="connsiteY243" fmla="*/ 0 h 6168788"/>
                <a:gd name="connsiteX244" fmla="*/ 813226 w 3119697"/>
                <a:gd name="connsiteY244" fmla="*/ 13648 h 6168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Lst>
              <a:rect l="l" t="t" r="r" b="b"/>
              <a:pathLst>
                <a:path w="3119697" h="6168788">
                  <a:moveTo>
                    <a:pt x="813226" y="13648"/>
                  </a:moveTo>
                  <a:cubicBezTo>
                    <a:pt x="808677" y="31845"/>
                    <a:pt x="811930" y="54123"/>
                    <a:pt x="799578" y="68239"/>
                  </a:cubicBezTo>
                  <a:cubicBezTo>
                    <a:pt x="777975" y="92927"/>
                    <a:pt x="717691" y="122830"/>
                    <a:pt x="717691" y="122830"/>
                  </a:cubicBezTo>
                  <a:cubicBezTo>
                    <a:pt x="708593" y="136478"/>
                    <a:pt x="697731" y="149102"/>
                    <a:pt x="690396" y="163773"/>
                  </a:cubicBezTo>
                  <a:cubicBezTo>
                    <a:pt x="670072" y="204420"/>
                    <a:pt x="670391" y="241592"/>
                    <a:pt x="690396" y="286603"/>
                  </a:cubicBezTo>
                  <a:cubicBezTo>
                    <a:pt x="698235" y="304240"/>
                    <a:pt x="717691" y="313898"/>
                    <a:pt x="731339" y="327546"/>
                  </a:cubicBezTo>
                  <a:cubicBezTo>
                    <a:pt x="735888" y="432179"/>
                    <a:pt x="736954" y="537022"/>
                    <a:pt x="744987" y="641445"/>
                  </a:cubicBezTo>
                  <a:cubicBezTo>
                    <a:pt x="746090" y="655789"/>
                    <a:pt x="746929" y="674026"/>
                    <a:pt x="758635" y="682388"/>
                  </a:cubicBezTo>
                  <a:cubicBezTo>
                    <a:pt x="825974" y="730487"/>
                    <a:pt x="1075039" y="722712"/>
                    <a:pt x="1086181" y="723331"/>
                  </a:cubicBezTo>
                  <a:cubicBezTo>
                    <a:pt x="1099829" y="732430"/>
                    <a:pt x="1116877" y="737819"/>
                    <a:pt x="1127124" y="750627"/>
                  </a:cubicBezTo>
                  <a:cubicBezTo>
                    <a:pt x="1136111" y="761861"/>
                    <a:pt x="1138871" y="777310"/>
                    <a:pt x="1140772" y="791570"/>
                  </a:cubicBezTo>
                  <a:cubicBezTo>
                    <a:pt x="1148012" y="845870"/>
                    <a:pt x="1147180" y="901043"/>
                    <a:pt x="1154420" y="955343"/>
                  </a:cubicBezTo>
                  <a:cubicBezTo>
                    <a:pt x="1161530" y="1008667"/>
                    <a:pt x="1173457" y="987942"/>
                    <a:pt x="1195363" y="1037230"/>
                  </a:cubicBezTo>
                  <a:cubicBezTo>
                    <a:pt x="1207048" y="1063522"/>
                    <a:pt x="1222659" y="1119116"/>
                    <a:pt x="1222659" y="1119116"/>
                  </a:cubicBezTo>
                  <a:cubicBezTo>
                    <a:pt x="1190176" y="1216564"/>
                    <a:pt x="1219303" y="1185043"/>
                    <a:pt x="1154420" y="1228298"/>
                  </a:cubicBezTo>
                  <a:cubicBezTo>
                    <a:pt x="1136223" y="1255594"/>
                    <a:pt x="1106263" y="1278017"/>
                    <a:pt x="1099829" y="1310185"/>
                  </a:cubicBezTo>
                  <a:cubicBezTo>
                    <a:pt x="1099149" y="1313584"/>
                    <a:pt x="1083724" y="1405378"/>
                    <a:pt x="1072533" y="1419367"/>
                  </a:cubicBezTo>
                  <a:cubicBezTo>
                    <a:pt x="1062286" y="1432175"/>
                    <a:pt x="1045238" y="1437564"/>
                    <a:pt x="1031590" y="1446662"/>
                  </a:cubicBezTo>
                  <a:cubicBezTo>
                    <a:pt x="958797" y="1555852"/>
                    <a:pt x="1054340" y="1423911"/>
                    <a:pt x="963351" y="1514901"/>
                  </a:cubicBezTo>
                  <a:cubicBezTo>
                    <a:pt x="872370" y="1605884"/>
                    <a:pt x="1004292" y="1510356"/>
                    <a:pt x="895112" y="1583140"/>
                  </a:cubicBezTo>
                  <a:cubicBezTo>
                    <a:pt x="822324" y="1578591"/>
                    <a:pt x="744719" y="1595925"/>
                    <a:pt x="676748" y="1569492"/>
                  </a:cubicBezTo>
                  <a:cubicBezTo>
                    <a:pt x="649933" y="1559064"/>
                    <a:pt x="676748" y="1496704"/>
                    <a:pt x="649453" y="1487606"/>
                  </a:cubicBezTo>
                  <a:lnTo>
                    <a:pt x="608509" y="1473958"/>
                  </a:lnTo>
                  <a:cubicBezTo>
                    <a:pt x="573298" y="1478988"/>
                    <a:pt x="510146" y="1482197"/>
                    <a:pt x="472032" y="1501254"/>
                  </a:cubicBezTo>
                  <a:cubicBezTo>
                    <a:pt x="457361" y="1508589"/>
                    <a:pt x="444736" y="1519451"/>
                    <a:pt x="431088" y="1528549"/>
                  </a:cubicBezTo>
                  <a:cubicBezTo>
                    <a:pt x="370045" y="1620114"/>
                    <a:pt x="441954" y="1530405"/>
                    <a:pt x="362850" y="1583140"/>
                  </a:cubicBezTo>
                  <a:cubicBezTo>
                    <a:pt x="260618" y="1651294"/>
                    <a:pt x="378315" y="1605279"/>
                    <a:pt x="280963" y="1637731"/>
                  </a:cubicBezTo>
                  <a:cubicBezTo>
                    <a:pt x="271865" y="1651379"/>
                    <a:pt x="261003" y="1664003"/>
                    <a:pt x="253668" y="1678674"/>
                  </a:cubicBezTo>
                  <a:cubicBezTo>
                    <a:pt x="231467" y="1723076"/>
                    <a:pt x="251838" y="1721447"/>
                    <a:pt x="212724" y="1760561"/>
                  </a:cubicBezTo>
                  <a:cubicBezTo>
                    <a:pt x="201126" y="1772159"/>
                    <a:pt x="185429" y="1778758"/>
                    <a:pt x="171781" y="1787857"/>
                  </a:cubicBezTo>
                  <a:cubicBezTo>
                    <a:pt x="176330" y="1860645"/>
                    <a:pt x="177794" y="1933692"/>
                    <a:pt x="185429" y="2006221"/>
                  </a:cubicBezTo>
                  <a:cubicBezTo>
                    <a:pt x="186935" y="2020528"/>
                    <a:pt x="191097" y="2035194"/>
                    <a:pt x="199077" y="2047164"/>
                  </a:cubicBezTo>
                  <a:cubicBezTo>
                    <a:pt x="209783" y="2063223"/>
                    <a:pt x="227664" y="2073280"/>
                    <a:pt x="240020" y="2088107"/>
                  </a:cubicBezTo>
                  <a:cubicBezTo>
                    <a:pt x="250521" y="2100708"/>
                    <a:pt x="255717" y="2117453"/>
                    <a:pt x="267315" y="2129051"/>
                  </a:cubicBezTo>
                  <a:cubicBezTo>
                    <a:pt x="299754" y="2161490"/>
                    <a:pt x="349610" y="2170130"/>
                    <a:pt x="390145" y="2183642"/>
                  </a:cubicBezTo>
                  <a:lnTo>
                    <a:pt x="431088" y="2197289"/>
                  </a:lnTo>
                  <a:lnTo>
                    <a:pt x="472032" y="2210937"/>
                  </a:lnTo>
                  <a:cubicBezTo>
                    <a:pt x="467483" y="2238233"/>
                    <a:pt x="480227" y="2275835"/>
                    <a:pt x="458384" y="2292824"/>
                  </a:cubicBezTo>
                  <a:cubicBezTo>
                    <a:pt x="429433" y="2315342"/>
                    <a:pt x="384587" y="2296821"/>
                    <a:pt x="349202" y="2306471"/>
                  </a:cubicBezTo>
                  <a:cubicBezTo>
                    <a:pt x="323078" y="2313596"/>
                    <a:pt x="283523" y="2358503"/>
                    <a:pt x="267315" y="2374710"/>
                  </a:cubicBezTo>
                  <a:cubicBezTo>
                    <a:pt x="230921" y="2370161"/>
                    <a:pt x="194810" y="2361062"/>
                    <a:pt x="158133" y="2361062"/>
                  </a:cubicBezTo>
                  <a:cubicBezTo>
                    <a:pt x="140996" y="2361062"/>
                    <a:pt x="81907" y="2381922"/>
                    <a:pt x="62599" y="2388358"/>
                  </a:cubicBezTo>
                  <a:cubicBezTo>
                    <a:pt x="48951" y="2402006"/>
                    <a:pt x="32362" y="2413242"/>
                    <a:pt x="21656" y="2429301"/>
                  </a:cubicBezTo>
                  <a:cubicBezTo>
                    <a:pt x="13676" y="2441271"/>
                    <a:pt x="8008" y="2455859"/>
                    <a:pt x="8008" y="2470245"/>
                  </a:cubicBezTo>
                  <a:cubicBezTo>
                    <a:pt x="8008" y="2597705"/>
                    <a:pt x="0" y="2726775"/>
                    <a:pt x="21656" y="2852382"/>
                  </a:cubicBezTo>
                  <a:cubicBezTo>
                    <a:pt x="24843" y="2870866"/>
                    <a:pt x="58050" y="2861481"/>
                    <a:pt x="76247" y="2866030"/>
                  </a:cubicBezTo>
                  <a:cubicBezTo>
                    <a:pt x="80796" y="2879678"/>
                    <a:pt x="79722" y="2896801"/>
                    <a:pt x="89894" y="2906973"/>
                  </a:cubicBezTo>
                  <a:cubicBezTo>
                    <a:pt x="140184" y="2957263"/>
                    <a:pt x="207583" y="2927258"/>
                    <a:pt x="267315" y="2920621"/>
                  </a:cubicBezTo>
                  <a:cubicBezTo>
                    <a:pt x="280963" y="2916072"/>
                    <a:pt x="297207" y="2916183"/>
                    <a:pt x="308259" y="2906973"/>
                  </a:cubicBezTo>
                  <a:cubicBezTo>
                    <a:pt x="375489" y="2850948"/>
                    <a:pt x="349238" y="2804381"/>
                    <a:pt x="362850" y="2715904"/>
                  </a:cubicBezTo>
                  <a:cubicBezTo>
                    <a:pt x="366887" y="2689665"/>
                    <a:pt x="385389" y="2652422"/>
                    <a:pt x="403793" y="2634018"/>
                  </a:cubicBezTo>
                  <a:cubicBezTo>
                    <a:pt x="415391" y="2622420"/>
                    <a:pt x="431088" y="2615821"/>
                    <a:pt x="444736" y="2606722"/>
                  </a:cubicBezTo>
                  <a:cubicBezTo>
                    <a:pt x="458384" y="2615821"/>
                    <a:pt x="470691" y="2627356"/>
                    <a:pt x="485680" y="2634018"/>
                  </a:cubicBezTo>
                  <a:cubicBezTo>
                    <a:pt x="511972" y="2645703"/>
                    <a:pt x="543627" y="2645353"/>
                    <a:pt x="567566" y="2661313"/>
                  </a:cubicBezTo>
                  <a:cubicBezTo>
                    <a:pt x="581214" y="2670412"/>
                    <a:pt x="592356" y="2685758"/>
                    <a:pt x="608509" y="2688609"/>
                  </a:cubicBezTo>
                  <a:cubicBezTo>
                    <a:pt x="671389" y="2699706"/>
                    <a:pt x="735888" y="2697708"/>
                    <a:pt x="799578" y="2702257"/>
                  </a:cubicBezTo>
                  <a:cubicBezTo>
                    <a:pt x="817775" y="2706806"/>
                    <a:pt x="839522" y="2704187"/>
                    <a:pt x="854169" y="2715904"/>
                  </a:cubicBezTo>
                  <a:cubicBezTo>
                    <a:pt x="865403" y="2724891"/>
                    <a:pt x="860830" y="2744272"/>
                    <a:pt x="867817" y="2756848"/>
                  </a:cubicBezTo>
                  <a:cubicBezTo>
                    <a:pt x="883749" y="2785525"/>
                    <a:pt x="904211" y="2811439"/>
                    <a:pt x="922408" y="2838734"/>
                  </a:cubicBezTo>
                  <a:cubicBezTo>
                    <a:pt x="931506" y="2852382"/>
                    <a:pt x="936055" y="2870579"/>
                    <a:pt x="949703" y="2879677"/>
                  </a:cubicBezTo>
                  <a:cubicBezTo>
                    <a:pt x="963351" y="2888776"/>
                    <a:pt x="975658" y="2900311"/>
                    <a:pt x="990647" y="2906973"/>
                  </a:cubicBezTo>
                  <a:cubicBezTo>
                    <a:pt x="1016939" y="2918658"/>
                    <a:pt x="1072533" y="2934268"/>
                    <a:pt x="1072533" y="2934268"/>
                  </a:cubicBezTo>
                  <a:lnTo>
                    <a:pt x="1099829" y="3016155"/>
                  </a:lnTo>
                  <a:cubicBezTo>
                    <a:pt x="1104378" y="3029803"/>
                    <a:pt x="1101507" y="3049118"/>
                    <a:pt x="1113477" y="3057098"/>
                  </a:cubicBezTo>
                  <a:cubicBezTo>
                    <a:pt x="1127125" y="3066197"/>
                    <a:pt x="1140179" y="3076256"/>
                    <a:pt x="1154420" y="3084394"/>
                  </a:cubicBezTo>
                  <a:cubicBezTo>
                    <a:pt x="1172084" y="3094488"/>
                    <a:pt x="1190121" y="3104133"/>
                    <a:pt x="1209011" y="3111689"/>
                  </a:cubicBezTo>
                  <a:cubicBezTo>
                    <a:pt x="1235725" y="3122375"/>
                    <a:pt x="1290897" y="3138985"/>
                    <a:pt x="1290897" y="3138985"/>
                  </a:cubicBezTo>
                  <a:cubicBezTo>
                    <a:pt x="1388706" y="3285697"/>
                    <a:pt x="1301133" y="3177085"/>
                    <a:pt x="1386432" y="3248167"/>
                  </a:cubicBezTo>
                  <a:cubicBezTo>
                    <a:pt x="1401259" y="3260523"/>
                    <a:pt x="1412140" y="3277261"/>
                    <a:pt x="1427375" y="3289110"/>
                  </a:cubicBezTo>
                  <a:cubicBezTo>
                    <a:pt x="1453270" y="3309250"/>
                    <a:pt x="1509262" y="3343701"/>
                    <a:pt x="1509262" y="3343701"/>
                  </a:cubicBezTo>
                  <a:cubicBezTo>
                    <a:pt x="1518360" y="3357349"/>
                    <a:pt x="1524959" y="3373046"/>
                    <a:pt x="1536557" y="3384645"/>
                  </a:cubicBezTo>
                  <a:cubicBezTo>
                    <a:pt x="1548155" y="3396243"/>
                    <a:pt x="1567253" y="3399132"/>
                    <a:pt x="1577500" y="3411940"/>
                  </a:cubicBezTo>
                  <a:cubicBezTo>
                    <a:pt x="1586487" y="3423173"/>
                    <a:pt x="1586599" y="3439235"/>
                    <a:pt x="1591148" y="3452883"/>
                  </a:cubicBezTo>
                  <a:cubicBezTo>
                    <a:pt x="1586599" y="3480179"/>
                    <a:pt x="1581708" y="3507420"/>
                    <a:pt x="1577500" y="3534770"/>
                  </a:cubicBezTo>
                  <a:cubicBezTo>
                    <a:pt x="1572609" y="3566564"/>
                    <a:pt x="1573096" y="3599493"/>
                    <a:pt x="1563853" y="3630304"/>
                  </a:cubicBezTo>
                  <a:cubicBezTo>
                    <a:pt x="1559140" y="3646015"/>
                    <a:pt x="1545656" y="3657600"/>
                    <a:pt x="1536557" y="3671248"/>
                  </a:cubicBezTo>
                  <a:cubicBezTo>
                    <a:pt x="1570882" y="3774219"/>
                    <a:pt x="1585843" y="3783263"/>
                    <a:pt x="1550205" y="3916907"/>
                  </a:cubicBezTo>
                  <a:cubicBezTo>
                    <a:pt x="1545232" y="3935556"/>
                    <a:pt x="1521112" y="3942616"/>
                    <a:pt x="1509262" y="3957851"/>
                  </a:cubicBezTo>
                  <a:cubicBezTo>
                    <a:pt x="1489122" y="3983746"/>
                    <a:pt x="1454671" y="4039737"/>
                    <a:pt x="1454671" y="4039737"/>
                  </a:cubicBezTo>
                  <a:cubicBezTo>
                    <a:pt x="1445521" y="4094637"/>
                    <a:pt x="1452109" y="4124186"/>
                    <a:pt x="1413727" y="4162567"/>
                  </a:cubicBezTo>
                  <a:cubicBezTo>
                    <a:pt x="1402129" y="4174165"/>
                    <a:pt x="1386432" y="4180764"/>
                    <a:pt x="1372784" y="4189862"/>
                  </a:cubicBezTo>
                  <a:cubicBezTo>
                    <a:pt x="1363685" y="4203510"/>
                    <a:pt x="1352150" y="4215817"/>
                    <a:pt x="1345488" y="4230806"/>
                  </a:cubicBezTo>
                  <a:cubicBezTo>
                    <a:pt x="1316754" y="4295457"/>
                    <a:pt x="1318193" y="4344871"/>
                    <a:pt x="1318193" y="4299045"/>
                  </a:cubicBezTo>
                  <a:cubicBezTo>
                    <a:pt x="1329293" y="4332344"/>
                    <a:pt x="1332681" y="4354476"/>
                    <a:pt x="1359136" y="4380931"/>
                  </a:cubicBezTo>
                  <a:cubicBezTo>
                    <a:pt x="1370735" y="4392530"/>
                    <a:pt x="1386432" y="4399128"/>
                    <a:pt x="1400080" y="4408227"/>
                  </a:cubicBezTo>
                  <a:cubicBezTo>
                    <a:pt x="1409178" y="4421875"/>
                    <a:pt x="1415777" y="4437572"/>
                    <a:pt x="1427375" y="4449170"/>
                  </a:cubicBezTo>
                  <a:cubicBezTo>
                    <a:pt x="1468752" y="4490547"/>
                    <a:pt x="1503722" y="4481523"/>
                    <a:pt x="1563853" y="4490113"/>
                  </a:cubicBezTo>
                  <a:cubicBezTo>
                    <a:pt x="1577501" y="4503761"/>
                    <a:pt x="1592440" y="4516229"/>
                    <a:pt x="1604796" y="4531057"/>
                  </a:cubicBezTo>
                  <a:cubicBezTo>
                    <a:pt x="1686396" y="4628979"/>
                    <a:pt x="1656996" y="4748210"/>
                    <a:pt x="1618444" y="4885898"/>
                  </a:cubicBezTo>
                  <a:cubicBezTo>
                    <a:pt x="1610686" y="4913605"/>
                    <a:pt x="1536557" y="4913194"/>
                    <a:pt x="1536557" y="4913194"/>
                  </a:cubicBezTo>
                  <a:cubicBezTo>
                    <a:pt x="1500163" y="4908645"/>
                    <a:pt x="1462760" y="4909196"/>
                    <a:pt x="1427375" y="4899546"/>
                  </a:cubicBezTo>
                  <a:cubicBezTo>
                    <a:pt x="1397153" y="4891304"/>
                    <a:pt x="1366517" y="4848831"/>
                    <a:pt x="1345488" y="4831307"/>
                  </a:cubicBezTo>
                  <a:cubicBezTo>
                    <a:pt x="1332887" y="4820806"/>
                    <a:pt x="1317146" y="4814513"/>
                    <a:pt x="1304545" y="4804012"/>
                  </a:cubicBezTo>
                  <a:cubicBezTo>
                    <a:pt x="1289718" y="4791656"/>
                    <a:pt x="1278429" y="4775424"/>
                    <a:pt x="1263602" y="4763068"/>
                  </a:cubicBezTo>
                  <a:cubicBezTo>
                    <a:pt x="1228328" y="4733673"/>
                    <a:pt x="1222749" y="4735803"/>
                    <a:pt x="1181715" y="4722125"/>
                  </a:cubicBezTo>
                  <a:cubicBezTo>
                    <a:pt x="1159407" y="4729561"/>
                    <a:pt x="1113753" y="4740790"/>
                    <a:pt x="1099829" y="4763068"/>
                  </a:cubicBezTo>
                  <a:cubicBezTo>
                    <a:pt x="1084580" y="4787467"/>
                    <a:pt x="1081632" y="4817659"/>
                    <a:pt x="1072533" y="4844955"/>
                  </a:cubicBezTo>
                  <a:lnTo>
                    <a:pt x="1058885" y="4885898"/>
                  </a:lnTo>
                  <a:cubicBezTo>
                    <a:pt x="1063434" y="4913194"/>
                    <a:pt x="1067106" y="4940650"/>
                    <a:pt x="1072533" y="4967785"/>
                  </a:cubicBezTo>
                  <a:cubicBezTo>
                    <a:pt x="1076212" y="4986178"/>
                    <a:pt x="1075279" y="5007113"/>
                    <a:pt x="1086181" y="5022376"/>
                  </a:cubicBezTo>
                  <a:cubicBezTo>
                    <a:pt x="1099402" y="5040885"/>
                    <a:pt x="1122138" y="5050275"/>
                    <a:pt x="1140772" y="5063319"/>
                  </a:cubicBezTo>
                  <a:cubicBezTo>
                    <a:pt x="1167647" y="5082131"/>
                    <a:pt x="1195363" y="5099713"/>
                    <a:pt x="1222659" y="5117910"/>
                  </a:cubicBezTo>
                  <a:lnTo>
                    <a:pt x="1263602" y="5145206"/>
                  </a:lnTo>
                  <a:cubicBezTo>
                    <a:pt x="1295427" y="5240679"/>
                    <a:pt x="1279746" y="5149261"/>
                    <a:pt x="1140772" y="5199797"/>
                  </a:cubicBezTo>
                  <a:cubicBezTo>
                    <a:pt x="1127252" y="5204713"/>
                    <a:pt x="1133558" y="5227873"/>
                    <a:pt x="1127124" y="5240740"/>
                  </a:cubicBezTo>
                  <a:cubicBezTo>
                    <a:pt x="1119789" y="5255411"/>
                    <a:pt x="1110330" y="5269082"/>
                    <a:pt x="1099829" y="5281683"/>
                  </a:cubicBezTo>
                  <a:cubicBezTo>
                    <a:pt x="1087473" y="5296511"/>
                    <a:pt x="1070735" y="5307392"/>
                    <a:pt x="1058885" y="5322627"/>
                  </a:cubicBezTo>
                  <a:cubicBezTo>
                    <a:pt x="1038745" y="5348522"/>
                    <a:pt x="1004294" y="5404513"/>
                    <a:pt x="1004294" y="5404513"/>
                  </a:cubicBezTo>
                  <a:cubicBezTo>
                    <a:pt x="999745" y="5500047"/>
                    <a:pt x="1007034" y="5596888"/>
                    <a:pt x="990647" y="5691116"/>
                  </a:cubicBezTo>
                  <a:cubicBezTo>
                    <a:pt x="987837" y="5707276"/>
                    <a:pt x="961302" y="5706813"/>
                    <a:pt x="949703" y="5718412"/>
                  </a:cubicBezTo>
                  <a:cubicBezTo>
                    <a:pt x="933412" y="5734703"/>
                    <a:pt x="921318" y="5786288"/>
                    <a:pt x="881465" y="5773003"/>
                  </a:cubicBezTo>
                  <a:cubicBezTo>
                    <a:pt x="872833" y="5770126"/>
                    <a:pt x="881465" y="5754806"/>
                    <a:pt x="881465" y="5745707"/>
                  </a:cubicBezTo>
                  <a:cubicBezTo>
                    <a:pt x="867817" y="5763904"/>
                    <a:pt x="862826" y="5795837"/>
                    <a:pt x="840521" y="5800298"/>
                  </a:cubicBezTo>
                  <a:cubicBezTo>
                    <a:pt x="824437" y="5803515"/>
                    <a:pt x="823727" y="5771956"/>
                    <a:pt x="813226" y="5759355"/>
                  </a:cubicBezTo>
                  <a:cubicBezTo>
                    <a:pt x="780388" y="5719949"/>
                    <a:pt x="771597" y="5717955"/>
                    <a:pt x="731339" y="5691116"/>
                  </a:cubicBezTo>
                  <a:cubicBezTo>
                    <a:pt x="681298" y="5616054"/>
                    <a:pt x="731339" y="5679743"/>
                    <a:pt x="663100" y="5622877"/>
                  </a:cubicBezTo>
                  <a:cubicBezTo>
                    <a:pt x="528949" y="5511085"/>
                    <a:pt x="702218" y="5648347"/>
                    <a:pt x="594862" y="5540991"/>
                  </a:cubicBezTo>
                  <a:cubicBezTo>
                    <a:pt x="568404" y="5514533"/>
                    <a:pt x="546276" y="5511148"/>
                    <a:pt x="512975" y="5500048"/>
                  </a:cubicBezTo>
                  <a:cubicBezTo>
                    <a:pt x="499327" y="5504597"/>
                    <a:pt x="480394" y="5501989"/>
                    <a:pt x="472032" y="5513695"/>
                  </a:cubicBezTo>
                  <a:cubicBezTo>
                    <a:pt x="455308" y="5537108"/>
                    <a:pt x="453835" y="5568286"/>
                    <a:pt x="444736" y="5595582"/>
                  </a:cubicBezTo>
                  <a:lnTo>
                    <a:pt x="431088" y="5636525"/>
                  </a:lnTo>
                  <a:lnTo>
                    <a:pt x="417441" y="5677468"/>
                  </a:lnTo>
                  <a:lnTo>
                    <a:pt x="403793" y="5718412"/>
                  </a:lnTo>
                  <a:cubicBezTo>
                    <a:pt x="408342" y="5736609"/>
                    <a:pt x="413984" y="5754567"/>
                    <a:pt x="417441" y="5773003"/>
                  </a:cubicBezTo>
                  <a:cubicBezTo>
                    <a:pt x="427640" y="5827399"/>
                    <a:pt x="444736" y="5936776"/>
                    <a:pt x="444736" y="5936776"/>
                  </a:cubicBezTo>
                  <a:cubicBezTo>
                    <a:pt x="459061" y="6151642"/>
                    <a:pt x="427799" y="6080322"/>
                    <a:pt x="472032" y="6168788"/>
                  </a:cubicBezTo>
                  <a:lnTo>
                    <a:pt x="1782217" y="6141492"/>
                  </a:lnTo>
                  <a:cubicBezTo>
                    <a:pt x="1777668" y="6127844"/>
                    <a:pt x="1775555" y="6113125"/>
                    <a:pt x="1768569" y="6100549"/>
                  </a:cubicBezTo>
                  <a:cubicBezTo>
                    <a:pt x="1752637" y="6071872"/>
                    <a:pt x="1713978" y="6018662"/>
                    <a:pt x="1713978" y="6018662"/>
                  </a:cubicBezTo>
                  <a:cubicBezTo>
                    <a:pt x="1709429" y="5964071"/>
                    <a:pt x="1707570" y="5909189"/>
                    <a:pt x="1700330" y="5854889"/>
                  </a:cubicBezTo>
                  <a:cubicBezTo>
                    <a:pt x="1698429" y="5840629"/>
                    <a:pt x="1682134" y="5827594"/>
                    <a:pt x="1686683" y="5813946"/>
                  </a:cubicBezTo>
                  <a:cubicBezTo>
                    <a:pt x="1692787" y="5795636"/>
                    <a:pt x="1712391" y="5784853"/>
                    <a:pt x="1727626" y="5773003"/>
                  </a:cubicBezTo>
                  <a:cubicBezTo>
                    <a:pt x="1753521" y="5752863"/>
                    <a:pt x="1809512" y="5718412"/>
                    <a:pt x="1809512" y="5718412"/>
                  </a:cubicBezTo>
                  <a:cubicBezTo>
                    <a:pt x="1829754" y="5688048"/>
                    <a:pt x="1844806" y="5673252"/>
                    <a:pt x="1850456" y="5636525"/>
                  </a:cubicBezTo>
                  <a:cubicBezTo>
                    <a:pt x="1855886" y="5601229"/>
                    <a:pt x="1846981" y="5442065"/>
                    <a:pt x="1918694" y="5418161"/>
                  </a:cubicBezTo>
                  <a:lnTo>
                    <a:pt x="1959638" y="5404513"/>
                  </a:lnTo>
                  <a:cubicBezTo>
                    <a:pt x="1973286" y="5418161"/>
                    <a:pt x="1984522" y="5434751"/>
                    <a:pt x="2000581" y="5445457"/>
                  </a:cubicBezTo>
                  <a:cubicBezTo>
                    <a:pt x="2012551" y="5453437"/>
                    <a:pt x="2027334" y="5456739"/>
                    <a:pt x="2041524" y="5459104"/>
                  </a:cubicBezTo>
                  <a:cubicBezTo>
                    <a:pt x="2082159" y="5465876"/>
                    <a:pt x="2123411" y="5468203"/>
                    <a:pt x="2164354" y="5472752"/>
                  </a:cubicBezTo>
                  <a:cubicBezTo>
                    <a:pt x="2168903" y="5486400"/>
                    <a:pt x="2174050" y="5499863"/>
                    <a:pt x="2178002" y="5513695"/>
                  </a:cubicBezTo>
                  <a:cubicBezTo>
                    <a:pt x="2183155" y="5531730"/>
                    <a:pt x="2177409" y="5556079"/>
                    <a:pt x="2191650" y="5568286"/>
                  </a:cubicBezTo>
                  <a:cubicBezTo>
                    <a:pt x="2213495" y="5587011"/>
                    <a:pt x="2273536" y="5595582"/>
                    <a:pt x="2273536" y="5595582"/>
                  </a:cubicBezTo>
                  <a:cubicBezTo>
                    <a:pt x="2282635" y="5622877"/>
                    <a:pt x="2305562" y="5649088"/>
                    <a:pt x="2300832" y="5677468"/>
                  </a:cubicBezTo>
                  <a:cubicBezTo>
                    <a:pt x="2296283" y="5704764"/>
                    <a:pt x="2292611" y="5732220"/>
                    <a:pt x="2287184" y="5759355"/>
                  </a:cubicBezTo>
                  <a:cubicBezTo>
                    <a:pt x="2279354" y="5798506"/>
                    <a:pt x="2275374" y="5825756"/>
                    <a:pt x="2246241" y="5854889"/>
                  </a:cubicBezTo>
                  <a:cubicBezTo>
                    <a:pt x="2234642" y="5866488"/>
                    <a:pt x="2218945" y="5873086"/>
                    <a:pt x="2205297" y="5882185"/>
                  </a:cubicBezTo>
                  <a:cubicBezTo>
                    <a:pt x="2200748" y="5895833"/>
                    <a:pt x="2194471" y="5909022"/>
                    <a:pt x="2191650" y="5923128"/>
                  </a:cubicBezTo>
                  <a:cubicBezTo>
                    <a:pt x="2185341" y="5954671"/>
                    <a:pt x="2189949" y="5988795"/>
                    <a:pt x="2178002" y="6018662"/>
                  </a:cubicBezTo>
                  <a:cubicBezTo>
                    <a:pt x="2170834" y="6036582"/>
                    <a:pt x="2150707" y="6045958"/>
                    <a:pt x="2137059" y="6059606"/>
                  </a:cubicBezTo>
                  <a:cubicBezTo>
                    <a:pt x="2120194" y="6110200"/>
                    <a:pt x="2116977" y="6087682"/>
                    <a:pt x="2137059" y="6127845"/>
                  </a:cubicBezTo>
                  <a:lnTo>
                    <a:pt x="2669321" y="6127845"/>
                  </a:lnTo>
                  <a:cubicBezTo>
                    <a:pt x="2678420" y="6114197"/>
                    <a:pt x="2692639" y="6102814"/>
                    <a:pt x="2696617" y="6086901"/>
                  </a:cubicBezTo>
                  <a:cubicBezTo>
                    <a:pt x="2732631" y="5942848"/>
                    <a:pt x="2663928" y="5979516"/>
                    <a:pt x="2751208" y="5950424"/>
                  </a:cubicBezTo>
                  <a:cubicBezTo>
                    <a:pt x="2764856" y="5936776"/>
                    <a:pt x="2777324" y="5921836"/>
                    <a:pt x="2792151" y="5909480"/>
                  </a:cubicBezTo>
                  <a:cubicBezTo>
                    <a:pt x="2804752" y="5898979"/>
                    <a:pt x="2821496" y="5893783"/>
                    <a:pt x="2833094" y="5882185"/>
                  </a:cubicBezTo>
                  <a:cubicBezTo>
                    <a:pt x="2844692" y="5870587"/>
                    <a:pt x="2851291" y="5854890"/>
                    <a:pt x="2860390" y="5841242"/>
                  </a:cubicBezTo>
                  <a:cubicBezTo>
                    <a:pt x="2871093" y="5809131"/>
                    <a:pt x="2912618" y="5729696"/>
                    <a:pt x="2874038" y="5691116"/>
                  </a:cubicBezTo>
                  <a:cubicBezTo>
                    <a:pt x="2853693" y="5670771"/>
                    <a:pt x="2792151" y="5663821"/>
                    <a:pt x="2792151" y="5663821"/>
                  </a:cubicBezTo>
                  <a:cubicBezTo>
                    <a:pt x="2764856" y="5645624"/>
                    <a:pt x="2728462" y="5636525"/>
                    <a:pt x="2710265" y="5609230"/>
                  </a:cubicBezTo>
                  <a:cubicBezTo>
                    <a:pt x="2692068" y="5581934"/>
                    <a:pt x="2666048" y="5558465"/>
                    <a:pt x="2655674" y="5527343"/>
                  </a:cubicBezTo>
                  <a:cubicBezTo>
                    <a:pt x="2651125" y="5513695"/>
                    <a:pt x="2651013" y="5497634"/>
                    <a:pt x="2642026" y="5486400"/>
                  </a:cubicBezTo>
                  <a:cubicBezTo>
                    <a:pt x="2631779" y="5473592"/>
                    <a:pt x="2614731" y="5468203"/>
                    <a:pt x="2601083" y="5459104"/>
                  </a:cubicBezTo>
                  <a:cubicBezTo>
                    <a:pt x="2590350" y="5443005"/>
                    <a:pt x="2557448" y="5401434"/>
                    <a:pt x="2560139" y="5377218"/>
                  </a:cubicBezTo>
                  <a:cubicBezTo>
                    <a:pt x="2563316" y="5348622"/>
                    <a:pt x="2578336" y="5322627"/>
                    <a:pt x="2587435" y="5295331"/>
                  </a:cubicBezTo>
                  <a:lnTo>
                    <a:pt x="2601083" y="5254388"/>
                  </a:lnTo>
                  <a:cubicBezTo>
                    <a:pt x="2605632" y="5240740"/>
                    <a:pt x="2600774" y="5216934"/>
                    <a:pt x="2614730" y="5213445"/>
                  </a:cubicBezTo>
                  <a:cubicBezTo>
                    <a:pt x="2683278" y="5196308"/>
                    <a:pt x="2651526" y="5205729"/>
                    <a:pt x="2710265" y="5186149"/>
                  </a:cubicBezTo>
                  <a:cubicBezTo>
                    <a:pt x="2719363" y="5172501"/>
                    <a:pt x="2725962" y="5156804"/>
                    <a:pt x="2737560" y="5145206"/>
                  </a:cubicBezTo>
                  <a:cubicBezTo>
                    <a:pt x="2768977" y="5113789"/>
                    <a:pt x="2791331" y="5114703"/>
                    <a:pt x="2833094" y="5104262"/>
                  </a:cubicBezTo>
                  <a:cubicBezTo>
                    <a:pt x="2953694" y="5023865"/>
                    <a:pt x="2773305" y="5134230"/>
                    <a:pt x="3092402" y="5063319"/>
                  </a:cubicBezTo>
                  <a:cubicBezTo>
                    <a:pt x="3108414" y="5059761"/>
                    <a:pt x="3110599" y="5036024"/>
                    <a:pt x="3119697" y="5022376"/>
                  </a:cubicBezTo>
                  <a:cubicBezTo>
                    <a:pt x="3110599" y="4995080"/>
                    <a:pt x="3097132" y="4968870"/>
                    <a:pt x="3092402" y="4940489"/>
                  </a:cubicBezTo>
                  <a:cubicBezTo>
                    <a:pt x="3075670" y="4840101"/>
                    <a:pt x="3085466" y="4885449"/>
                    <a:pt x="3065106" y="4804012"/>
                  </a:cubicBezTo>
                  <a:cubicBezTo>
                    <a:pt x="3050472" y="4613761"/>
                    <a:pt x="3093401" y="4668533"/>
                    <a:pt x="3024163" y="4599295"/>
                  </a:cubicBezTo>
                  <a:lnTo>
                    <a:pt x="2778503" y="4326340"/>
                  </a:lnTo>
                  <a:cubicBezTo>
                    <a:pt x="2741214" y="4214468"/>
                    <a:pt x="2805713" y="4387629"/>
                    <a:pt x="2682969" y="4203510"/>
                  </a:cubicBezTo>
                  <a:cubicBezTo>
                    <a:pt x="2644968" y="4146508"/>
                    <a:pt x="2667272" y="4174165"/>
                    <a:pt x="2614730" y="4121624"/>
                  </a:cubicBezTo>
                  <a:cubicBezTo>
                    <a:pt x="2610181" y="4103427"/>
                    <a:pt x="2602861" y="4085705"/>
                    <a:pt x="2601083" y="4067033"/>
                  </a:cubicBezTo>
                  <a:cubicBezTo>
                    <a:pt x="2593738" y="3989911"/>
                    <a:pt x="2602629" y="3910988"/>
                    <a:pt x="2587435" y="3835021"/>
                  </a:cubicBezTo>
                  <a:cubicBezTo>
                    <a:pt x="2583650" y="3816095"/>
                    <a:pt x="2558847" y="3808905"/>
                    <a:pt x="2546491" y="3794077"/>
                  </a:cubicBezTo>
                  <a:cubicBezTo>
                    <a:pt x="2535990" y="3781476"/>
                    <a:pt x="2530794" y="3764732"/>
                    <a:pt x="2519196" y="3753134"/>
                  </a:cubicBezTo>
                  <a:cubicBezTo>
                    <a:pt x="2507598" y="3741536"/>
                    <a:pt x="2489851" y="3737437"/>
                    <a:pt x="2478253" y="3725839"/>
                  </a:cubicBezTo>
                  <a:cubicBezTo>
                    <a:pt x="2396827" y="3644414"/>
                    <a:pt x="2472021" y="3700062"/>
                    <a:pt x="2410014" y="3630304"/>
                  </a:cubicBezTo>
                  <a:cubicBezTo>
                    <a:pt x="2384368" y="3601453"/>
                    <a:pt x="2349539" y="3580537"/>
                    <a:pt x="2328127" y="3548418"/>
                  </a:cubicBezTo>
                  <a:cubicBezTo>
                    <a:pt x="2319029" y="3534770"/>
                    <a:pt x="2311729" y="3519734"/>
                    <a:pt x="2300832" y="3507474"/>
                  </a:cubicBezTo>
                  <a:cubicBezTo>
                    <a:pt x="2275186" y="3478623"/>
                    <a:pt x="2242106" y="3456469"/>
                    <a:pt x="2218945" y="3425588"/>
                  </a:cubicBezTo>
                  <a:cubicBezTo>
                    <a:pt x="2166422" y="3355556"/>
                    <a:pt x="2194086" y="3387081"/>
                    <a:pt x="2137059" y="3330054"/>
                  </a:cubicBezTo>
                  <a:cubicBezTo>
                    <a:pt x="2127960" y="3302758"/>
                    <a:pt x="2106586" y="3276763"/>
                    <a:pt x="2109763" y="3248167"/>
                  </a:cubicBezTo>
                  <a:cubicBezTo>
                    <a:pt x="2114312" y="3207224"/>
                    <a:pt x="2116638" y="3165972"/>
                    <a:pt x="2123411" y="3125337"/>
                  </a:cubicBezTo>
                  <a:cubicBezTo>
                    <a:pt x="2125776" y="3111147"/>
                    <a:pt x="2129079" y="3096364"/>
                    <a:pt x="2137059" y="3084394"/>
                  </a:cubicBezTo>
                  <a:cubicBezTo>
                    <a:pt x="2147765" y="3068335"/>
                    <a:pt x="2165441" y="3058105"/>
                    <a:pt x="2178002" y="3043451"/>
                  </a:cubicBezTo>
                  <a:cubicBezTo>
                    <a:pt x="2245715" y="2964451"/>
                    <a:pt x="2187811" y="3009615"/>
                    <a:pt x="2259888" y="2961564"/>
                  </a:cubicBezTo>
                  <a:cubicBezTo>
                    <a:pt x="2264437" y="2947916"/>
                    <a:pt x="2264549" y="2931854"/>
                    <a:pt x="2273536" y="2920621"/>
                  </a:cubicBezTo>
                  <a:cubicBezTo>
                    <a:pt x="2311165" y="2873585"/>
                    <a:pt x="2342735" y="2898034"/>
                    <a:pt x="2396366" y="2906973"/>
                  </a:cubicBezTo>
                  <a:cubicBezTo>
                    <a:pt x="2423662" y="2925170"/>
                    <a:pt x="2446427" y="2953607"/>
                    <a:pt x="2478253" y="2961564"/>
                  </a:cubicBezTo>
                  <a:cubicBezTo>
                    <a:pt x="2496450" y="2966113"/>
                    <a:pt x="2514809" y="2970059"/>
                    <a:pt x="2532844" y="2975212"/>
                  </a:cubicBezTo>
                  <a:cubicBezTo>
                    <a:pt x="2546676" y="2979164"/>
                    <a:pt x="2559460" y="2987557"/>
                    <a:pt x="2573787" y="2988859"/>
                  </a:cubicBezTo>
                  <a:cubicBezTo>
                    <a:pt x="2659987" y="2996695"/>
                    <a:pt x="2746658" y="2997958"/>
                    <a:pt x="2833094" y="3002507"/>
                  </a:cubicBezTo>
                  <a:cubicBezTo>
                    <a:pt x="2846742" y="3007056"/>
                    <a:pt x="2860681" y="3021498"/>
                    <a:pt x="2874038" y="3016155"/>
                  </a:cubicBezTo>
                  <a:cubicBezTo>
                    <a:pt x="2894389" y="3008015"/>
                    <a:pt x="2909236" y="2951503"/>
                    <a:pt x="2914981" y="2934268"/>
                  </a:cubicBezTo>
                  <a:cubicBezTo>
                    <a:pt x="2918144" y="2912128"/>
                    <a:pt x="2928488" y="2816318"/>
                    <a:pt x="2942277" y="2784143"/>
                  </a:cubicBezTo>
                  <a:cubicBezTo>
                    <a:pt x="2956528" y="2750891"/>
                    <a:pt x="2985921" y="2726851"/>
                    <a:pt x="3010515" y="2702257"/>
                  </a:cubicBezTo>
                  <a:cubicBezTo>
                    <a:pt x="3015064" y="2688609"/>
                    <a:pt x="3020378" y="2675192"/>
                    <a:pt x="3024163" y="2661313"/>
                  </a:cubicBezTo>
                  <a:cubicBezTo>
                    <a:pt x="3034034" y="2625121"/>
                    <a:pt x="3051459" y="2552131"/>
                    <a:pt x="3051459" y="2552131"/>
                  </a:cubicBezTo>
                  <a:cubicBezTo>
                    <a:pt x="3046871" y="2501661"/>
                    <a:pt x="3057830" y="2357424"/>
                    <a:pt x="2983220" y="2320119"/>
                  </a:cubicBezTo>
                  <a:lnTo>
                    <a:pt x="2955924" y="2306471"/>
                  </a:lnTo>
                  <a:cubicBezTo>
                    <a:pt x="2942276" y="2297373"/>
                    <a:pt x="2929970" y="2285838"/>
                    <a:pt x="2914981" y="2279176"/>
                  </a:cubicBezTo>
                  <a:cubicBezTo>
                    <a:pt x="2858308" y="2253988"/>
                    <a:pt x="2823238" y="2249909"/>
                    <a:pt x="2764856" y="2238233"/>
                  </a:cubicBezTo>
                  <a:cubicBezTo>
                    <a:pt x="2751208" y="2229134"/>
                    <a:pt x="2738901" y="2217599"/>
                    <a:pt x="2723912" y="2210937"/>
                  </a:cubicBezTo>
                  <a:cubicBezTo>
                    <a:pt x="2697620" y="2199252"/>
                    <a:pt x="2642026" y="2183642"/>
                    <a:pt x="2642026" y="2183642"/>
                  </a:cubicBezTo>
                  <a:cubicBezTo>
                    <a:pt x="2567102" y="2071256"/>
                    <a:pt x="2665064" y="2200044"/>
                    <a:pt x="2573787" y="2129051"/>
                  </a:cubicBezTo>
                  <a:cubicBezTo>
                    <a:pt x="2543316" y="2105352"/>
                    <a:pt x="2519196" y="2074460"/>
                    <a:pt x="2491900" y="2047164"/>
                  </a:cubicBezTo>
                  <a:cubicBezTo>
                    <a:pt x="2480302" y="2035566"/>
                    <a:pt x="2477206" y="2016722"/>
                    <a:pt x="2464605" y="2006221"/>
                  </a:cubicBezTo>
                  <a:cubicBezTo>
                    <a:pt x="2448976" y="1993196"/>
                    <a:pt x="2426569" y="1990750"/>
                    <a:pt x="2410014" y="1978925"/>
                  </a:cubicBezTo>
                  <a:cubicBezTo>
                    <a:pt x="2394308" y="1967707"/>
                    <a:pt x="2385943" y="1947355"/>
                    <a:pt x="2369071" y="1937982"/>
                  </a:cubicBezTo>
                  <a:cubicBezTo>
                    <a:pt x="2330108" y="1916336"/>
                    <a:pt x="2263050" y="1905859"/>
                    <a:pt x="2218945" y="1897039"/>
                  </a:cubicBezTo>
                  <a:cubicBezTo>
                    <a:pt x="2191650" y="1878842"/>
                    <a:pt x="2155256" y="1869743"/>
                    <a:pt x="2137059" y="1842448"/>
                  </a:cubicBezTo>
                  <a:cubicBezTo>
                    <a:pt x="2112157" y="1805096"/>
                    <a:pt x="2111919" y="1793364"/>
                    <a:pt x="2068820" y="1774209"/>
                  </a:cubicBezTo>
                  <a:cubicBezTo>
                    <a:pt x="1997827" y="1742656"/>
                    <a:pt x="1969118" y="1744368"/>
                    <a:pt x="1891399" y="1733265"/>
                  </a:cubicBezTo>
                  <a:cubicBezTo>
                    <a:pt x="1877751" y="1724167"/>
                    <a:pt x="1852624" y="1722229"/>
                    <a:pt x="1850456" y="1705970"/>
                  </a:cubicBezTo>
                  <a:cubicBezTo>
                    <a:pt x="1831409" y="1563121"/>
                    <a:pt x="1840589" y="1563819"/>
                    <a:pt x="1891399" y="1487606"/>
                  </a:cubicBezTo>
                  <a:cubicBezTo>
                    <a:pt x="1900497" y="1460310"/>
                    <a:pt x="1915517" y="1434315"/>
                    <a:pt x="1918694" y="1405719"/>
                  </a:cubicBezTo>
                  <a:cubicBezTo>
                    <a:pt x="1921644" y="1379170"/>
                    <a:pt x="1937644" y="1223523"/>
                    <a:pt x="1945990" y="1187355"/>
                  </a:cubicBezTo>
                  <a:cubicBezTo>
                    <a:pt x="1952460" y="1159320"/>
                    <a:pt x="1973285" y="1105468"/>
                    <a:pt x="1973285" y="1105468"/>
                  </a:cubicBezTo>
                  <a:cubicBezTo>
                    <a:pt x="1977834" y="1073623"/>
                    <a:pt x="1984557" y="1042014"/>
                    <a:pt x="1986933" y="1009934"/>
                  </a:cubicBezTo>
                  <a:cubicBezTo>
                    <a:pt x="1993663" y="919084"/>
                    <a:pt x="1988798" y="827312"/>
                    <a:pt x="2000581" y="736979"/>
                  </a:cubicBezTo>
                  <a:cubicBezTo>
                    <a:pt x="2002703" y="720714"/>
                    <a:pt x="2011739" y="698970"/>
                    <a:pt x="2027877" y="696036"/>
                  </a:cubicBezTo>
                  <a:cubicBezTo>
                    <a:pt x="2117506" y="679740"/>
                    <a:pt x="2209847" y="686937"/>
                    <a:pt x="2300832" y="682388"/>
                  </a:cubicBezTo>
                  <a:cubicBezTo>
                    <a:pt x="2327582" y="677929"/>
                    <a:pt x="2453544" y="684974"/>
                    <a:pt x="2369071" y="600501"/>
                  </a:cubicBezTo>
                  <a:cubicBezTo>
                    <a:pt x="2348726" y="580156"/>
                    <a:pt x="2314480" y="582304"/>
                    <a:pt x="2287184" y="573206"/>
                  </a:cubicBezTo>
                  <a:cubicBezTo>
                    <a:pt x="2189000" y="540478"/>
                    <a:pt x="2311629" y="580190"/>
                    <a:pt x="2191650" y="545910"/>
                  </a:cubicBezTo>
                  <a:cubicBezTo>
                    <a:pt x="2177817" y="541958"/>
                    <a:pt x="2165043" y="533457"/>
                    <a:pt x="2150706" y="532262"/>
                  </a:cubicBezTo>
                  <a:cubicBezTo>
                    <a:pt x="2055394" y="524319"/>
                    <a:pt x="1959637" y="523164"/>
                    <a:pt x="1864103" y="518615"/>
                  </a:cubicBezTo>
                  <a:cubicBezTo>
                    <a:pt x="1859554" y="504967"/>
                    <a:pt x="1856890" y="490538"/>
                    <a:pt x="1850456" y="477671"/>
                  </a:cubicBezTo>
                  <a:cubicBezTo>
                    <a:pt x="1843121" y="463000"/>
                    <a:pt x="1825195" y="453004"/>
                    <a:pt x="1823160" y="436728"/>
                  </a:cubicBezTo>
                  <a:cubicBezTo>
                    <a:pt x="1820283" y="413710"/>
                    <a:pt x="1830705" y="390868"/>
                    <a:pt x="1836808" y="368489"/>
                  </a:cubicBezTo>
                  <a:cubicBezTo>
                    <a:pt x="1844378" y="340731"/>
                    <a:pt x="1855005" y="313898"/>
                    <a:pt x="1864103" y="286603"/>
                  </a:cubicBezTo>
                  <a:cubicBezTo>
                    <a:pt x="1875203" y="253302"/>
                    <a:pt x="1878590" y="231173"/>
                    <a:pt x="1905047" y="204716"/>
                  </a:cubicBezTo>
                  <a:cubicBezTo>
                    <a:pt x="1916645" y="193118"/>
                    <a:pt x="1931319" y="184756"/>
                    <a:pt x="1945990" y="177421"/>
                  </a:cubicBezTo>
                  <a:cubicBezTo>
                    <a:pt x="1958857" y="170987"/>
                    <a:pt x="1974066" y="170207"/>
                    <a:pt x="1986933" y="163773"/>
                  </a:cubicBezTo>
                  <a:cubicBezTo>
                    <a:pt x="2001604" y="156437"/>
                    <a:pt x="2011826" y="139856"/>
                    <a:pt x="2027877" y="136477"/>
                  </a:cubicBezTo>
                  <a:cubicBezTo>
                    <a:pt x="2099658" y="121365"/>
                    <a:pt x="2246241" y="109182"/>
                    <a:pt x="2246241" y="109182"/>
                  </a:cubicBezTo>
                  <a:cubicBezTo>
                    <a:pt x="2250790" y="95534"/>
                    <a:pt x="2253455" y="81106"/>
                    <a:pt x="2259888" y="68239"/>
                  </a:cubicBezTo>
                  <a:cubicBezTo>
                    <a:pt x="2292231" y="3553"/>
                    <a:pt x="2287184" y="52668"/>
                    <a:pt x="2287184" y="0"/>
                  </a:cubicBezTo>
                  <a:lnTo>
                    <a:pt x="813226" y="13648"/>
                  </a:lnTo>
                  <a:close/>
                </a:path>
              </a:pathLst>
            </a:cu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57" name="156 Forma libre"/>
            <p:cNvSpPr/>
            <p:nvPr/>
          </p:nvSpPr>
          <p:spPr>
            <a:xfrm>
              <a:off x="3563915" y="2881821"/>
              <a:ext cx="288925" cy="423872"/>
            </a:xfrm>
            <a:custGeom>
              <a:avLst/>
              <a:gdLst>
                <a:gd name="connsiteX0" fmla="*/ 290513 w 290513"/>
                <a:gd name="connsiteY0" fmla="*/ 423862 h 423862"/>
                <a:gd name="connsiteX1" fmla="*/ 280988 w 290513"/>
                <a:gd name="connsiteY1" fmla="*/ 381000 h 423862"/>
                <a:gd name="connsiteX2" fmla="*/ 261938 w 290513"/>
                <a:gd name="connsiteY2" fmla="*/ 352425 h 423862"/>
                <a:gd name="connsiteX3" fmla="*/ 252413 w 290513"/>
                <a:gd name="connsiteY3" fmla="*/ 338137 h 423862"/>
                <a:gd name="connsiteX4" fmla="*/ 238125 w 290513"/>
                <a:gd name="connsiteY4" fmla="*/ 323850 h 423862"/>
                <a:gd name="connsiteX5" fmla="*/ 214313 w 290513"/>
                <a:gd name="connsiteY5" fmla="*/ 300037 h 423862"/>
                <a:gd name="connsiteX6" fmla="*/ 204788 w 290513"/>
                <a:gd name="connsiteY6" fmla="*/ 285750 h 423862"/>
                <a:gd name="connsiteX7" fmla="*/ 190500 w 290513"/>
                <a:gd name="connsiteY7" fmla="*/ 257175 h 423862"/>
                <a:gd name="connsiteX8" fmla="*/ 180975 w 290513"/>
                <a:gd name="connsiteY8" fmla="*/ 195262 h 423862"/>
                <a:gd name="connsiteX9" fmla="*/ 171450 w 290513"/>
                <a:gd name="connsiteY9" fmla="*/ 166687 h 423862"/>
                <a:gd name="connsiteX10" fmla="*/ 166688 w 290513"/>
                <a:gd name="connsiteY10" fmla="*/ 152400 h 423862"/>
                <a:gd name="connsiteX11" fmla="*/ 161925 w 290513"/>
                <a:gd name="connsiteY11" fmla="*/ 123825 h 423862"/>
                <a:gd name="connsiteX12" fmla="*/ 152400 w 290513"/>
                <a:gd name="connsiteY12" fmla="*/ 95250 h 423862"/>
                <a:gd name="connsiteX13" fmla="*/ 147638 w 290513"/>
                <a:gd name="connsiteY13" fmla="*/ 80962 h 423862"/>
                <a:gd name="connsiteX14" fmla="*/ 142875 w 290513"/>
                <a:gd name="connsiteY14" fmla="*/ 66675 h 423862"/>
                <a:gd name="connsiteX15" fmla="*/ 128588 w 290513"/>
                <a:gd name="connsiteY15" fmla="*/ 38100 h 423862"/>
                <a:gd name="connsiteX16" fmla="*/ 114300 w 290513"/>
                <a:gd name="connsiteY16" fmla="*/ 28575 h 423862"/>
                <a:gd name="connsiteX17" fmla="*/ 85725 w 290513"/>
                <a:gd name="connsiteY17" fmla="*/ 4762 h 423862"/>
                <a:gd name="connsiteX18" fmla="*/ 66675 w 290513"/>
                <a:gd name="connsiteY18" fmla="*/ 0 h 423862"/>
                <a:gd name="connsiteX19" fmla="*/ 47625 w 290513"/>
                <a:gd name="connsiteY19" fmla="*/ 4762 h 423862"/>
                <a:gd name="connsiteX20" fmla="*/ 23813 w 290513"/>
                <a:gd name="connsiteY20" fmla="*/ 9525 h 423862"/>
                <a:gd name="connsiteX21" fmla="*/ 9525 w 290513"/>
                <a:gd name="connsiteY21" fmla="*/ 19050 h 423862"/>
                <a:gd name="connsiteX22" fmla="*/ 0 w 290513"/>
                <a:gd name="connsiteY22" fmla="*/ 52387 h 423862"/>
                <a:gd name="connsiteX23" fmla="*/ 4763 w 290513"/>
                <a:gd name="connsiteY23" fmla="*/ 80962 h 423862"/>
                <a:gd name="connsiteX24" fmla="*/ 14288 w 290513"/>
                <a:gd name="connsiteY24" fmla="*/ 176212 h 423862"/>
                <a:gd name="connsiteX25" fmla="*/ 23813 w 290513"/>
                <a:gd name="connsiteY25" fmla="*/ 204787 h 423862"/>
                <a:gd name="connsiteX26" fmla="*/ 42863 w 290513"/>
                <a:gd name="connsiteY26" fmla="*/ 233362 h 423862"/>
                <a:gd name="connsiteX27" fmla="*/ 52388 w 290513"/>
                <a:gd name="connsiteY27" fmla="*/ 247650 h 423862"/>
                <a:gd name="connsiteX28" fmla="*/ 66675 w 290513"/>
                <a:gd name="connsiteY28" fmla="*/ 280987 h 423862"/>
                <a:gd name="connsiteX29" fmla="*/ 76200 w 290513"/>
                <a:gd name="connsiteY29" fmla="*/ 309562 h 423862"/>
                <a:gd name="connsiteX30" fmla="*/ 80963 w 290513"/>
                <a:gd name="connsiteY30" fmla="*/ 323850 h 423862"/>
                <a:gd name="connsiteX31" fmla="*/ 85725 w 290513"/>
                <a:gd name="connsiteY31" fmla="*/ 338137 h 423862"/>
                <a:gd name="connsiteX32" fmla="*/ 90488 w 290513"/>
                <a:gd name="connsiteY32" fmla="*/ 366712 h 423862"/>
                <a:gd name="connsiteX33" fmla="*/ 95250 w 290513"/>
                <a:gd name="connsiteY33" fmla="*/ 361950 h 423862"/>
                <a:gd name="connsiteX34" fmla="*/ 114300 w 290513"/>
                <a:gd name="connsiteY34" fmla="*/ 361950 h 423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290513" h="423862">
                  <a:moveTo>
                    <a:pt x="290513" y="423862"/>
                  </a:moveTo>
                  <a:cubicBezTo>
                    <a:pt x="290013" y="421362"/>
                    <a:pt x="283228" y="385480"/>
                    <a:pt x="280988" y="381000"/>
                  </a:cubicBezTo>
                  <a:cubicBezTo>
                    <a:pt x="275869" y="370761"/>
                    <a:pt x="268288" y="361950"/>
                    <a:pt x="261938" y="352425"/>
                  </a:cubicBezTo>
                  <a:cubicBezTo>
                    <a:pt x="258763" y="347662"/>
                    <a:pt x="256461" y="342184"/>
                    <a:pt x="252413" y="338137"/>
                  </a:cubicBezTo>
                  <a:cubicBezTo>
                    <a:pt x="247650" y="333375"/>
                    <a:pt x="242437" y="329024"/>
                    <a:pt x="238125" y="323850"/>
                  </a:cubicBezTo>
                  <a:cubicBezTo>
                    <a:pt x="218279" y="300035"/>
                    <a:pt x="240508" y="317501"/>
                    <a:pt x="214313" y="300037"/>
                  </a:cubicBezTo>
                  <a:cubicBezTo>
                    <a:pt x="211138" y="295275"/>
                    <a:pt x="207348" y="290869"/>
                    <a:pt x="204788" y="285750"/>
                  </a:cubicBezTo>
                  <a:cubicBezTo>
                    <a:pt x="185070" y="246316"/>
                    <a:pt x="217796" y="298118"/>
                    <a:pt x="190500" y="257175"/>
                  </a:cubicBezTo>
                  <a:cubicBezTo>
                    <a:pt x="188271" y="239340"/>
                    <a:pt x="186011" y="213728"/>
                    <a:pt x="180975" y="195262"/>
                  </a:cubicBezTo>
                  <a:cubicBezTo>
                    <a:pt x="178333" y="185576"/>
                    <a:pt x="174625" y="176212"/>
                    <a:pt x="171450" y="166687"/>
                  </a:cubicBezTo>
                  <a:cubicBezTo>
                    <a:pt x="169863" y="161925"/>
                    <a:pt x="167513" y="157352"/>
                    <a:pt x="166688" y="152400"/>
                  </a:cubicBezTo>
                  <a:cubicBezTo>
                    <a:pt x="165100" y="142875"/>
                    <a:pt x="164267" y="133193"/>
                    <a:pt x="161925" y="123825"/>
                  </a:cubicBezTo>
                  <a:cubicBezTo>
                    <a:pt x="159490" y="114085"/>
                    <a:pt x="155575" y="104775"/>
                    <a:pt x="152400" y="95250"/>
                  </a:cubicBezTo>
                  <a:lnTo>
                    <a:pt x="147638" y="80962"/>
                  </a:lnTo>
                  <a:lnTo>
                    <a:pt x="142875" y="66675"/>
                  </a:lnTo>
                  <a:cubicBezTo>
                    <a:pt x="139001" y="55053"/>
                    <a:pt x="137822" y="47334"/>
                    <a:pt x="128588" y="38100"/>
                  </a:cubicBezTo>
                  <a:cubicBezTo>
                    <a:pt x="124540" y="34053"/>
                    <a:pt x="118697" y="32239"/>
                    <a:pt x="114300" y="28575"/>
                  </a:cubicBezTo>
                  <a:cubicBezTo>
                    <a:pt x="102182" y="18476"/>
                    <a:pt x="100334" y="11023"/>
                    <a:pt x="85725" y="4762"/>
                  </a:cubicBezTo>
                  <a:cubicBezTo>
                    <a:pt x="79709" y="2184"/>
                    <a:pt x="73025" y="1587"/>
                    <a:pt x="66675" y="0"/>
                  </a:cubicBezTo>
                  <a:cubicBezTo>
                    <a:pt x="60325" y="1587"/>
                    <a:pt x="54015" y="3342"/>
                    <a:pt x="47625" y="4762"/>
                  </a:cubicBezTo>
                  <a:cubicBezTo>
                    <a:pt x="39723" y="6518"/>
                    <a:pt x="31392" y="6683"/>
                    <a:pt x="23813" y="9525"/>
                  </a:cubicBezTo>
                  <a:cubicBezTo>
                    <a:pt x="18454" y="11535"/>
                    <a:pt x="14288" y="15875"/>
                    <a:pt x="9525" y="19050"/>
                  </a:cubicBezTo>
                  <a:cubicBezTo>
                    <a:pt x="7280" y="25786"/>
                    <a:pt x="0" y="46410"/>
                    <a:pt x="0" y="52387"/>
                  </a:cubicBezTo>
                  <a:cubicBezTo>
                    <a:pt x="0" y="62043"/>
                    <a:pt x="3175" y="71437"/>
                    <a:pt x="4763" y="80962"/>
                  </a:cubicBezTo>
                  <a:cubicBezTo>
                    <a:pt x="6326" y="102843"/>
                    <a:pt x="7546" y="149246"/>
                    <a:pt x="14288" y="176212"/>
                  </a:cubicBezTo>
                  <a:cubicBezTo>
                    <a:pt x="16723" y="185952"/>
                    <a:pt x="18244" y="196433"/>
                    <a:pt x="23813" y="204787"/>
                  </a:cubicBezTo>
                  <a:lnTo>
                    <a:pt x="42863" y="233362"/>
                  </a:lnTo>
                  <a:lnTo>
                    <a:pt x="52388" y="247650"/>
                  </a:lnTo>
                  <a:cubicBezTo>
                    <a:pt x="67714" y="293630"/>
                    <a:pt x="43140" y="222150"/>
                    <a:pt x="66675" y="280987"/>
                  </a:cubicBezTo>
                  <a:cubicBezTo>
                    <a:pt x="70404" y="290309"/>
                    <a:pt x="73025" y="300037"/>
                    <a:pt x="76200" y="309562"/>
                  </a:cubicBezTo>
                  <a:lnTo>
                    <a:pt x="80963" y="323850"/>
                  </a:lnTo>
                  <a:cubicBezTo>
                    <a:pt x="82550" y="328612"/>
                    <a:pt x="84900" y="333185"/>
                    <a:pt x="85725" y="338137"/>
                  </a:cubicBezTo>
                  <a:cubicBezTo>
                    <a:pt x="87313" y="347662"/>
                    <a:pt x="86902" y="357746"/>
                    <a:pt x="90488" y="366712"/>
                  </a:cubicBezTo>
                  <a:cubicBezTo>
                    <a:pt x="91322" y="368796"/>
                    <a:pt x="93663" y="363537"/>
                    <a:pt x="95250" y="361950"/>
                  </a:cubicBezTo>
                  <a:lnTo>
                    <a:pt x="114300" y="361950"/>
                  </a:lnTo>
                </a:path>
              </a:pathLst>
            </a:cu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158" name="157 Forma libre"/>
            <p:cNvSpPr/>
            <p:nvPr/>
          </p:nvSpPr>
          <p:spPr>
            <a:xfrm>
              <a:off x="3033690" y="4215350"/>
              <a:ext cx="665162" cy="508011"/>
            </a:xfrm>
            <a:custGeom>
              <a:avLst/>
              <a:gdLst>
                <a:gd name="connsiteX0" fmla="*/ 133350 w 666525"/>
                <a:gd name="connsiteY0" fmla="*/ 4762 h 508863"/>
                <a:gd name="connsiteX1" fmla="*/ 119062 w 666525"/>
                <a:gd name="connsiteY1" fmla="*/ 0 h 508863"/>
                <a:gd name="connsiteX2" fmla="*/ 90487 w 666525"/>
                <a:gd name="connsiteY2" fmla="*/ 14287 h 508863"/>
                <a:gd name="connsiteX3" fmla="*/ 85725 w 666525"/>
                <a:gd name="connsiteY3" fmla="*/ 28575 h 508863"/>
                <a:gd name="connsiteX4" fmla="*/ 80962 w 666525"/>
                <a:gd name="connsiteY4" fmla="*/ 90487 h 508863"/>
                <a:gd name="connsiteX5" fmla="*/ 66675 w 666525"/>
                <a:gd name="connsiteY5" fmla="*/ 104775 h 508863"/>
                <a:gd name="connsiteX6" fmla="*/ 57150 w 666525"/>
                <a:gd name="connsiteY6" fmla="*/ 119062 h 508863"/>
                <a:gd name="connsiteX7" fmla="*/ 28575 w 666525"/>
                <a:gd name="connsiteY7" fmla="*/ 147637 h 508863"/>
                <a:gd name="connsiteX8" fmla="*/ 9525 w 666525"/>
                <a:gd name="connsiteY8" fmla="*/ 176212 h 508863"/>
                <a:gd name="connsiteX9" fmla="*/ 4762 w 666525"/>
                <a:gd name="connsiteY9" fmla="*/ 195262 h 508863"/>
                <a:gd name="connsiteX10" fmla="*/ 0 w 666525"/>
                <a:gd name="connsiteY10" fmla="*/ 209550 h 508863"/>
                <a:gd name="connsiteX11" fmla="*/ 14287 w 666525"/>
                <a:gd name="connsiteY11" fmla="*/ 295275 h 508863"/>
                <a:gd name="connsiteX12" fmla="*/ 19050 w 666525"/>
                <a:gd name="connsiteY12" fmla="*/ 309562 h 508863"/>
                <a:gd name="connsiteX13" fmla="*/ 23812 w 666525"/>
                <a:gd name="connsiteY13" fmla="*/ 323850 h 508863"/>
                <a:gd name="connsiteX14" fmla="*/ 33337 w 666525"/>
                <a:gd name="connsiteY14" fmla="*/ 338137 h 508863"/>
                <a:gd name="connsiteX15" fmla="*/ 42862 w 666525"/>
                <a:gd name="connsiteY15" fmla="*/ 366712 h 508863"/>
                <a:gd name="connsiteX16" fmla="*/ 52387 w 666525"/>
                <a:gd name="connsiteY16" fmla="*/ 381000 h 508863"/>
                <a:gd name="connsiteX17" fmla="*/ 71437 w 666525"/>
                <a:gd name="connsiteY17" fmla="*/ 414337 h 508863"/>
                <a:gd name="connsiteX18" fmla="*/ 90487 w 666525"/>
                <a:gd name="connsiteY18" fmla="*/ 442912 h 508863"/>
                <a:gd name="connsiteX19" fmla="*/ 119062 w 666525"/>
                <a:gd name="connsiteY19" fmla="*/ 461962 h 508863"/>
                <a:gd name="connsiteX20" fmla="*/ 152400 w 666525"/>
                <a:gd name="connsiteY20" fmla="*/ 471487 h 508863"/>
                <a:gd name="connsiteX21" fmla="*/ 185737 w 666525"/>
                <a:gd name="connsiteY21" fmla="*/ 481012 h 508863"/>
                <a:gd name="connsiteX22" fmla="*/ 295275 w 666525"/>
                <a:gd name="connsiteY22" fmla="*/ 495300 h 508863"/>
                <a:gd name="connsiteX23" fmla="*/ 314325 w 666525"/>
                <a:gd name="connsiteY23" fmla="*/ 500062 h 508863"/>
                <a:gd name="connsiteX24" fmla="*/ 361950 w 666525"/>
                <a:gd name="connsiteY24" fmla="*/ 504825 h 508863"/>
                <a:gd name="connsiteX25" fmla="*/ 533400 w 666525"/>
                <a:gd name="connsiteY25" fmla="*/ 500062 h 508863"/>
                <a:gd name="connsiteX26" fmla="*/ 557212 w 666525"/>
                <a:gd name="connsiteY26" fmla="*/ 457200 h 508863"/>
                <a:gd name="connsiteX27" fmla="*/ 590550 w 666525"/>
                <a:gd name="connsiteY27" fmla="*/ 414337 h 508863"/>
                <a:gd name="connsiteX28" fmla="*/ 604837 w 666525"/>
                <a:gd name="connsiteY28" fmla="*/ 409575 h 508863"/>
                <a:gd name="connsiteX29" fmla="*/ 638175 w 666525"/>
                <a:gd name="connsiteY29" fmla="*/ 385762 h 508863"/>
                <a:gd name="connsiteX30" fmla="*/ 647700 w 666525"/>
                <a:gd name="connsiteY30" fmla="*/ 371475 h 508863"/>
                <a:gd name="connsiteX31" fmla="*/ 647700 w 666525"/>
                <a:gd name="connsiteY31" fmla="*/ 214312 h 508863"/>
                <a:gd name="connsiteX32" fmla="*/ 633412 w 666525"/>
                <a:gd name="connsiteY32" fmla="*/ 200025 h 508863"/>
                <a:gd name="connsiteX33" fmla="*/ 623887 w 666525"/>
                <a:gd name="connsiteY33" fmla="*/ 185737 h 508863"/>
                <a:gd name="connsiteX34" fmla="*/ 609600 w 666525"/>
                <a:gd name="connsiteY34" fmla="*/ 176212 h 508863"/>
                <a:gd name="connsiteX35" fmla="*/ 590550 w 666525"/>
                <a:gd name="connsiteY35" fmla="*/ 161925 h 508863"/>
                <a:gd name="connsiteX36" fmla="*/ 557212 w 666525"/>
                <a:gd name="connsiteY36" fmla="*/ 133350 h 508863"/>
                <a:gd name="connsiteX37" fmla="*/ 538162 w 666525"/>
                <a:gd name="connsiteY37" fmla="*/ 123825 h 508863"/>
                <a:gd name="connsiteX38" fmla="*/ 509587 w 666525"/>
                <a:gd name="connsiteY38" fmla="*/ 114300 h 508863"/>
                <a:gd name="connsiteX39" fmla="*/ 466725 w 666525"/>
                <a:gd name="connsiteY39" fmla="*/ 90487 h 508863"/>
                <a:gd name="connsiteX40" fmla="*/ 428625 w 666525"/>
                <a:gd name="connsiteY40" fmla="*/ 80962 h 508863"/>
                <a:gd name="connsiteX41" fmla="*/ 257175 w 666525"/>
                <a:gd name="connsiteY41" fmla="*/ 80962 h 508863"/>
                <a:gd name="connsiteX42" fmla="*/ 228600 w 666525"/>
                <a:gd name="connsiteY42" fmla="*/ 71437 h 508863"/>
                <a:gd name="connsiteX43" fmla="*/ 200025 w 666525"/>
                <a:gd name="connsiteY43" fmla="*/ 47625 h 508863"/>
                <a:gd name="connsiteX44" fmla="*/ 190500 w 666525"/>
                <a:gd name="connsiteY44" fmla="*/ 33337 h 508863"/>
                <a:gd name="connsiteX45" fmla="*/ 161925 w 666525"/>
                <a:gd name="connsiteY45" fmla="*/ 9525 h 508863"/>
                <a:gd name="connsiteX46" fmla="*/ 133350 w 666525"/>
                <a:gd name="connsiteY46" fmla="*/ 0 h 508863"/>
                <a:gd name="connsiteX47" fmla="*/ 133350 w 666525"/>
                <a:gd name="connsiteY47" fmla="*/ 4762 h 5088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66525" h="508863">
                  <a:moveTo>
                    <a:pt x="133350" y="4762"/>
                  </a:moveTo>
                  <a:cubicBezTo>
                    <a:pt x="128587" y="3175"/>
                    <a:pt x="124082" y="0"/>
                    <a:pt x="119062" y="0"/>
                  </a:cubicBezTo>
                  <a:cubicBezTo>
                    <a:pt x="109203" y="0"/>
                    <a:pt x="97711" y="9471"/>
                    <a:pt x="90487" y="14287"/>
                  </a:cubicBezTo>
                  <a:cubicBezTo>
                    <a:pt x="88900" y="19050"/>
                    <a:pt x="86348" y="23594"/>
                    <a:pt x="85725" y="28575"/>
                  </a:cubicBezTo>
                  <a:cubicBezTo>
                    <a:pt x="83158" y="49113"/>
                    <a:pt x="85982" y="70407"/>
                    <a:pt x="80962" y="90487"/>
                  </a:cubicBezTo>
                  <a:cubicBezTo>
                    <a:pt x="79328" y="97021"/>
                    <a:pt x="70987" y="99601"/>
                    <a:pt x="66675" y="104775"/>
                  </a:cubicBezTo>
                  <a:cubicBezTo>
                    <a:pt x="63011" y="109172"/>
                    <a:pt x="60953" y="114784"/>
                    <a:pt x="57150" y="119062"/>
                  </a:cubicBezTo>
                  <a:cubicBezTo>
                    <a:pt x="48201" y="129130"/>
                    <a:pt x="36047" y="136429"/>
                    <a:pt x="28575" y="147637"/>
                  </a:cubicBezTo>
                  <a:lnTo>
                    <a:pt x="9525" y="176212"/>
                  </a:lnTo>
                  <a:cubicBezTo>
                    <a:pt x="7937" y="182562"/>
                    <a:pt x="6560" y="188968"/>
                    <a:pt x="4762" y="195262"/>
                  </a:cubicBezTo>
                  <a:cubicBezTo>
                    <a:pt x="3383" y="200089"/>
                    <a:pt x="0" y="204530"/>
                    <a:pt x="0" y="209550"/>
                  </a:cubicBezTo>
                  <a:cubicBezTo>
                    <a:pt x="0" y="259915"/>
                    <a:pt x="1656" y="257384"/>
                    <a:pt x="14287" y="295275"/>
                  </a:cubicBezTo>
                  <a:lnTo>
                    <a:pt x="19050" y="309562"/>
                  </a:lnTo>
                  <a:cubicBezTo>
                    <a:pt x="20638" y="314325"/>
                    <a:pt x="21027" y="319673"/>
                    <a:pt x="23812" y="323850"/>
                  </a:cubicBezTo>
                  <a:cubicBezTo>
                    <a:pt x="26987" y="328612"/>
                    <a:pt x="31012" y="332907"/>
                    <a:pt x="33337" y="338137"/>
                  </a:cubicBezTo>
                  <a:cubicBezTo>
                    <a:pt x="37415" y="347312"/>
                    <a:pt x="37293" y="358358"/>
                    <a:pt x="42862" y="366712"/>
                  </a:cubicBezTo>
                  <a:cubicBezTo>
                    <a:pt x="46037" y="371475"/>
                    <a:pt x="49827" y="375880"/>
                    <a:pt x="52387" y="381000"/>
                  </a:cubicBezTo>
                  <a:cubicBezTo>
                    <a:pt x="74210" y="424644"/>
                    <a:pt x="31134" y="356760"/>
                    <a:pt x="71437" y="414337"/>
                  </a:cubicBezTo>
                  <a:cubicBezTo>
                    <a:pt x="78002" y="423715"/>
                    <a:pt x="80962" y="436562"/>
                    <a:pt x="90487" y="442912"/>
                  </a:cubicBezTo>
                  <a:cubicBezTo>
                    <a:pt x="100012" y="449262"/>
                    <a:pt x="107956" y="459185"/>
                    <a:pt x="119062" y="461962"/>
                  </a:cubicBezTo>
                  <a:cubicBezTo>
                    <a:pt x="178615" y="476852"/>
                    <a:pt x="104573" y="457822"/>
                    <a:pt x="152400" y="471487"/>
                  </a:cubicBezTo>
                  <a:cubicBezTo>
                    <a:pt x="194252" y="483444"/>
                    <a:pt x="151488" y="469596"/>
                    <a:pt x="185737" y="481012"/>
                  </a:cubicBezTo>
                  <a:cubicBezTo>
                    <a:pt x="227515" y="508863"/>
                    <a:pt x="188539" y="486405"/>
                    <a:pt x="295275" y="495300"/>
                  </a:cubicBezTo>
                  <a:cubicBezTo>
                    <a:pt x="301798" y="495844"/>
                    <a:pt x="307845" y="499136"/>
                    <a:pt x="314325" y="500062"/>
                  </a:cubicBezTo>
                  <a:cubicBezTo>
                    <a:pt x="330119" y="502318"/>
                    <a:pt x="346075" y="503237"/>
                    <a:pt x="361950" y="504825"/>
                  </a:cubicBezTo>
                  <a:cubicBezTo>
                    <a:pt x="419100" y="503237"/>
                    <a:pt x="476526" y="505895"/>
                    <a:pt x="533400" y="500062"/>
                  </a:cubicBezTo>
                  <a:cubicBezTo>
                    <a:pt x="548162" y="498548"/>
                    <a:pt x="555432" y="462539"/>
                    <a:pt x="557212" y="457200"/>
                  </a:cubicBezTo>
                  <a:cubicBezTo>
                    <a:pt x="563241" y="439113"/>
                    <a:pt x="566458" y="422367"/>
                    <a:pt x="590550" y="414337"/>
                  </a:cubicBezTo>
                  <a:lnTo>
                    <a:pt x="604837" y="409575"/>
                  </a:lnTo>
                  <a:cubicBezTo>
                    <a:pt x="612952" y="404165"/>
                    <a:pt x="632265" y="391672"/>
                    <a:pt x="638175" y="385762"/>
                  </a:cubicBezTo>
                  <a:cubicBezTo>
                    <a:pt x="642222" y="381715"/>
                    <a:pt x="644525" y="376237"/>
                    <a:pt x="647700" y="371475"/>
                  </a:cubicBezTo>
                  <a:cubicBezTo>
                    <a:pt x="666525" y="314993"/>
                    <a:pt x="662160" y="333608"/>
                    <a:pt x="647700" y="214312"/>
                  </a:cubicBezTo>
                  <a:cubicBezTo>
                    <a:pt x="646890" y="207626"/>
                    <a:pt x="637724" y="205199"/>
                    <a:pt x="633412" y="200025"/>
                  </a:cubicBezTo>
                  <a:cubicBezTo>
                    <a:pt x="629748" y="195628"/>
                    <a:pt x="627934" y="189785"/>
                    <a:pt x="623887" y="185737"/>
                  </a:cubicBezTo>
                  <a:cubicBezTo>
                    <a:pt x="619840" y="181690"/>
                    <a:pt x="614258" y="179539"/>
                    <a:pt x="609600" y="176212"/>
                  </a:cubicBezTo>
                  <a:cubicBezTo>
                    <a:pt x="603141" y="171598"/>
                    <a:pt x="596577" y="167091"/>
                    <a:pt x="590550" y="161925"/>
                  </a:cubicBezTo>
                  <a:cubicBezTo>
                    <a:pt x="569567" y="143940"/>
                    <a:pt x="582926" y="149421"/>
                    <a:pt x="557212" y="133350"/>
                  </a:cubicBezTo>
                  <a:cubicBezTo>
                    <a:pt x="551192" y="129587"/>
                    <a:pt x="544754" y="126462"/>
                    <a:pt x="538162" y="123825"/>
                  </a:cubicBezTo>
                  <a:cubicBezTo>
                    <a:pt x="528840" y="120096"/>
                    <a:pt x="509587" y="114300"/>
                    <a:pt x="509587" y="114300"/>
                  </a:cubicBezTo>
                  <a:cubicBezTo>
                    <a:pt x="485663" y="98350"/>
                    <a:pt x="488001" y="96290"/>
                    <a:pt x="466725" y="90487"/>
                  </a:cubicBezTo>
                  <a:cubicBezTo>
                    <a:pt x="454095" y="87042"/>
                    <a:pt x="428625" y="80962"/>
                    <a:pt x="428625" y="80962"/>
                  </a:cubicBezTo>
                  <a:cubicBezTo>
                    <a:pt x="357122" y="85168"/>
                    <a:pt x="330402" y="89750"/>
                    <a:pt x="257175" y="80962"/>
                  </a:cubicBezTo>
                  <a:cubicBezTo>
                    <a:pt x="247206" y="79766"/>
                    <a:pt x="236954" y="77006"/>
                    <a:pt x="228600" y="71437"/>
                  </a:cubicBezTo>
                  <a:cubicBezTo>
                    <a:pt x="214552" y="62072"/>
                    <a:pt x="211484" y="61376"/>
                    <a:pt x="200025" y="47625"/>
                  </a:cubicBezTo>
                  <a:cubicBezTo>
                    <a:pt x="196361" y="43228"/>
                    <a:pt x="194164" y="37734"/>
                    <a:pt x="190500" y="33337"/>
                  </a:cubicBezTo>
                  <a:cubicBezTo>
                    <a:pt x="183904" y="25422"/>
                    <a:pt x="171839" y="13931"/>
                    <a:pt x="161925" y="9525"/>
                  </a:cubicBezTo>
                  <a:cubicBezTo>
                    <a:pt x="152750" y="5447"/>
                    <a:pt x="142875" y="3175"/>
                    <a:pt x="133350" y="0"/>
                  </a:cubicBezTo>
                  <a:lnTo>
                    <a:pt x="133350" y="4762"/>
                  </a:lnTo>
                  <a:close/>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59" name="158 Forma libre"/>
            <p:cNvSpPr/>
            <p:nvPr/>
          </p:nvSpPr>
          <p:spPr>
            <a:xfrm>
              <a:off x="3121002" y="5067856"/>
              <a:ext cx="904875" cy="404821"/>
            </a:xfrm>
            <a:custGeom>
              <a:avLst/>
              <a:gdLst>
                <a:gd name="connsiteX0" fmla="*/ 382754 w 903661"/>
                <a:gd name="connsiteY0" fmla="*/ 14288 h 404813"/>
                <a:gd name="connsiteX1" fmla="*/ 358942 w 903661"/>
                <a:gd name="connsiteY1" fmla="*/ 9525 h 404813"/>
                <a:gd name="connsiteX2" fmla="*/ 263692 w 903661"/>
                <a:gd name="connsiteY2" fmla="*/ 0 h 404813"/>
                <a:gd name="connsiteX3" fmla="*/ 54142 w 903661"/>
                <a:gd name="connsiteY3" fmla="*/ 4763 h 404813"/>
                <a:gd name="connsiteX4" fmla="*/ 39854 w 903661"/>
                <a:gd name="connsiteY4" fmla="*/ 14288 h 404813"/>
                <a:gd name="connsiteX5" fmla="*/ 30329 w 903661"/>
                <a:gd name="connsiteY5" fmla="*/ 28575 h 404813"/>
                <a:gd name="connsiteX6" fmla="*/ 16042 w 903661"/>
                <a:gd name="connsiteY6" fmla="*/ 42863 h 404813"/>
                <a:gd name="connsiteX7" fmla="*/ 11279 w 903661"/>
                <a:gd name="connsiteY7" fmla="*/ 138113 h 404813"/>
                <a:gd name="connsiteX8" fmla="*/ 16042 w 903661"/>
                <a:gd name="connsiteY8" fmla="*/ 176213 h 404813"/>
                <a:gd name="connsiteX9" fmla="*/ 20804 w 903661"/>
                <a:gd name="connsiteY9" fmla="*/ 190500 h 404813"/>
                <a:gd name="connsiteX10" fmla="*/ 49379 w 903661"/>
                <a:gd name="connsiteY10" fmla="*/ 209550 h 404813"/>
                <a:gd name="connsiteX11" fmla="*/ 63667 w 903661"/>
                <a:gd name="connsiteY11" fmla="*/ 223838 h 404813"/>
                <a:gd name="connsiteX12" fmla="*/ 77954 w 903661"/>
                <a:gd name="connsiteY12" fmla="*/ 252413 h 404813"/>
                <a:gd name="connsiteX13" fmla="*/ 92242 w 903661"/>
                <a:gd name="connsiteY13" fmla="*/ 280988 h 404813"/>
                <a:gd name="connsiteX14" fmla="*/ 101767 w 903661"/>
                <a:gd name="connsiteY14" fmla="*/ 309563 h 404813"/>
                <a:gd name="connsiteX15" fmla="*/ 106529 w 903661"/>
                <a:gd name="connsiteY15" fmla="*/ 323850 h 404813"/>
                <a:gd name="connsiteX16" fmla="*/ 139867 w 903661"/>
                <a:gd name="connsiteY16" fmla="*/ 366713 h 404813"/>
                <a:gd name="connsiteX17" fmla="*/ 154154 w 903661"/>
                <a:gd name="connsiteY17" fmla="*/ 376238 h 404813"/>
                <a:gd name="connsiteX18" fmla="*/ 182729 w 903661"/>
                <a:gd name="connsiteY18" fmla="*/ 385763 h 404813"/>
                <a:gd name="connsiteX19" fmla="*/ 197017 w 903661"/>
                <a:gd name="connsiteY19" fmla="*/ 395288 h 404813"/>
                <a:gd name="connsiteX20" fmla="*/ 244642 w 903661"/>
                <a:gd name="connsiteY20" fmla="*/ 404813 h 404813"/>
                <a:gd name="connsiteX21" fmla="*/ 639929 w 903661"/>
                <a:gd name="connsiteY21" fmla="*/ 400050 h 404813"/>
                <a:gd name="connsiteX22" fmla="*/ 673267 w 903661"/>
                <a:gd name="connsiteY22" fmla="*/ 385763 h 404813"/>
                <a:gd name="connsiteX23" fmla="*/ 692317 w 903661"/>
                <a:gd name="connsiteY23" fmla="*/ 381000 h 404813"/>
                <a:gd name="connsiteX24" fmla="*/ 706604 w 903661"/>
                <a:gd name="connsiteY24" fmla="*/ 376238 h 404813"/>
                <a:gd name="connsiteX25" fmla="*/ 749467 w 903661"/>
                <a:gd name="connsiteY25" fmla="*/ 352425 h 404813"/>
                <a:gd name="connsiteX26" fmla="*/ 778042 w 903661"/>
                <a:gd name="connsiteY26" fmla="*/ 338138 h 404813"/>
                <a:gd name="connsiteX27" fmla="*/ 892342 w 903661"/>
                <a:gd name="connsiteY27" fmla="*/ 333375 h 404813"/>
                <a:gd name="connsiteX28" fmla="*/ 892342 w 903661"/>
                <a:gd name="connsiteY28" fmla="*/ 257175 h 404813"/>
                <a:gd name="connsiteX29" fmla="*/ 878054 w 903661"/>
                <a:gd name="connsiteY29" fmla="*/ 247650 h 404813"/>
                <a:gd name="connsiteX30" fmla="*/ 835192 w 903661"/>
                <a:gd name="connsiteY30" fmla="*/ 238125 h 404813"/>
                <a:gd name="connsiteX31" fmla="*/ 820904 w 903661"/>
                <a:gd name="connsiteY31" fmla="*/ 233363 h 404813"/>
                <a:gd name="connsiteX32" fmla="*/ 801854 w 903661"/>
                <a:gd name="connsiteY32" fmla="*/ 223838 h 404813"/>
                <a:gd name="connsiteX33" fmla="*/ 773279 w 903661"/>
                <a:gd name="connsiteY33" fmla="*/ 214313 h 404813"/>
                <a:gd name="connsiteX34" fmla="*/ 749467 w 903661"/>
                <a:gd name="connsiteY34" fmla="*/ 185738 h 404813"/>
                <a:gd name="connsiteX35" fmla="*/ 725654 w 903661"/>
                <a:gd name="connsiteY35" fmla="*/ 161925 h 404813"/>
                <a:gd name="connsiteX36" fmla="*/ 678029 w 903661"/>
                <a:gd name="connsiteY36" fmla="*/ 114300 h 404813"/>
                <a:gd name="connsiteX37" fmla="*/ 663742 w 903661"/>
                <a:gd name="connsiteY37" fmla="*/ 100013 h 404813"/>
                <a:gd name="connsiteX38" fmla="*/ 654217 w 903661"/>
                <a:gd name="connsiteY38" fmla="*/ 85725 h 404813"/>
                <a:gd name="connsiteX39" fmla="*/ 625642 w 903661"/>
                <a:gd name="connsiteY39" fmla="*/ 76200 h 404813"/>
                <a:gd name="connsiteX40" fmla="*/ 487529 w 903661"/>
                <a:gd name="connsiteY40" fmla="*/ 66675 h 404813"/>
                <a:gd name="connsiteX41" fmla="*/ 463717 w 903661"/>
                <a:gd name="connsiteY41" fmla="*/ 61913 h 404813"/>
                <a:gd name="connsiteX42" fmla="*/ 435142 w 903661"/>
                <a:gd name="connsiteY42" fmla="*/ 52388 h 404813"/>
                <a:gd name="connsiteX43" fmla="*/ 420854 w 903661"/>
                <a:gd name="connsiteY43" fmla="*/ 42863 h 404813"/>
                <a:gd name="connsiteX44" fmla="*/ 382754 w 903661"/>
                <a:gd name="connsiteY44" fmla="*/ 14288 h 404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903661" h="404813">
                  <a:moveTo>
                    <a:pt x="382754" y="14288"/>
                  </a:moveTo>
                  <a:cubicBezTo>
                    <a:pt x="374817" y="12700"/>
                    <a:pt x="367003" y="10258"/>
                    <a:pt x="358942" y="9525"/>
                  </a:cubicBezTo>
                  <a:cubicBezTo>
                    <a:pt x="261589" y="675"/>
                    <a:pt x="305739" y="14018"/>
                    <a:pt x="263692" y="0"/>
                  </a:cubicBezTo>
                  <a:cubicBezTo>
                    <a:pt x="193842" y="1588"/>
                    <a:pt x="123868" y="312"/>
                    <a:pt x="54142" y="4763"/>
                  </a:cubicBezTo>
                  <a:cubicBezTo>
                    <a:pt x="48430" y="5128"/>
                    <a:pt x="43902" y="10241"/>
                    <a:pt x="39854" y="14288"/>
                  </a:cubicBezTo>
                  <a:cubicBezTo>
                    <a:pt x="35807" y="18335"/>
                    <a:pt x="33993" y="24178"/>
                    <a:pt x="30329" y="28575"/>
                  </a:cubicBezTo>
                  <a:cubicBezTo>
                    <a:pt x="26017" y="33749"/>
                    <a:pt x="20804" y="38100"/>
                    <a:pt x="16042" y="42863"/>
                  </a:cubicBezTo>
                  <a:cubicBezTo>
                    <a:pt x="0" y="90989"/>
                    <a:pt x="4627" y="64946"/>
                    <a:pt x="11279" y="138113"/>
                  </a:cubicBezTo>
                  <a:cubicBezTo>
                    <a:pt x="12438" y="150859"/>
                    <a:pt x="13752" y="163621"/>
                    <a:pt x="16042" y="176213"/>
                  </a:cubicBezTo>
                  <a:cubicBezTo>
                    <a:pt x="16940" y="181152"/>
                    <a:pt x="17254" y="186950"/>
                    <a:pt x="20804" y="190500"/>
                  </a:cubicBezTo>
                  <a:cubicBezTo>
                    <a:pt x="28899" y="198595"/>
                    <a:pt x="41284" y="201455"/>
                    <a:pt x="49379" y="209550"/>
                  </a:cubicBezTo>
                  <a:lnTo>
                    <a:pt x="63667" y="223838"/>
                  </a:lnTo>
                  <a:cubicBezTo>
                    <a:pt x="75634" y="259741"/>
                    <a:pt x="59493" y="215492"/>
                    <a:pt x="77954" y="252413"/>
                  </a:cubicBezTo>
                  <a:cubicBezTo>
                    <a:pt x="97673" y="291849"/>
                    <a:pt x="64944" y="240039"/>
                    <a:pt x="92242" y="280988"/>
                  </a:cubicBezTo>
                  <a:lnTo>
                    <a:pt x="101767" y="309563"/>
                  </a:lnTo>
                  <a:cubicBezTo>
                    <a:pt x="103354" y="314325"/>
                    <a:pt x="103744" y="319673"/>
                    <a:pt x="106529" y="323850"/>
                  </a:cubicBezTo>
                  <a:cubicBezTo>
                    <a:pt x="119805" y="343765"/>
                    <a:pt x="123080" y="352723"/>
                    <a:pt x="139867" y="366713"/>
                  </a:cubicBezTo>
                  <a:cubicBezTo>
                    <a:pt x="144264" y="370377"/>
                    <a:pt x="148924" y="373913"/>
                    <a:pt x="154154" y="376238"/>
                  </a:cubicBezTo>
                  <a:cubicBezTo>
                    <a:pt x="163329" y="380316"/>
                    <a:pt x="174375" y="380194"/>
                    <a:pt x="182729" y="385763"/>
                  </a:cubicBezTo>
                  <a:cubicBezTo>
                    <a:pt x="187492" y="388938"/>
                    <a:pt x="191546" y="393605"/>
                    <a:pt x="197017" y="395288"/>
                  </a:cubicBezTo>
                  <a:cubicBezTo>
                    <a:pt x="212490" y="400049"/>
                    <a:pt x="244642" y="404813"/>
                    <a:pt x="244642" y="404813"/>
                  </a:cubicBezTo>
                  <a:lnTo>
                    <a:pt x="639929" y="400050"/>
                  </a:lnTo>
                  <a:cubicBezTo>
                    <a:pt x="648337" y="399854"/>
                    <a:pt x="667566" y="387901"/>
                    <a:pt x="673267" y="385763"/>
                  </a:cubicBezTo>
                  <a:cubicBezTo>
                    <a:pt x="679396" y="383465"/>
                    <a:pt x="686023" y="382798"/>
                    <a:pt x="692317" y="381000"/>
                  </a:cubicBezTo>
                  <a:cubicBezTo>
                    <a:pt x="697144" y="379621"/>
                    <a:pt x="701842" y="377825"/>
                    <a:pt x="706604" y="376238"/>
                  </a:cubicBezTo>
                  <a:cubicBezTo>
                    <a:pt x="796704" y="316171"/>
                    <a:pt x="699169" y="377575"/>
                    <a:pt x="749467" y="352425"/>
                  </a:cubicBezTo>
                  <a:cubicBezTo>
                    <a:pt x="761475" y="346421"/>
                    <a:pt x="763987" y="339179"/>
                    <a:pt x="778042" y="338138"/>
                  </a:cubicBezTo>
                  <a:cubicBezTo>
                    <a:pt x="816071" y="335321"/>
                    <a:pt x="854242" y="334963"/>
                    <a:pt x="892342" y="333375"/>
                  </a:cubicBezTo>
                  <a:cubicBezTo>
                    <a:pt x="899681" y="304017"/>
                    <a:pt x="903661" y="296791"/>
                    <a:pt x="892342" y="257175"/>
                  </a:cubicBezTo>
                  <a:cubicBezTo>
                    <a:pt x="890770" y="251671"/>
                    <a:pt x="883174" y="250210"/>
                    <a:pt x="878054" y="247650"/>
                  </a:cubicBezTo>
                  <a:cubicBezTo>
                    <a:pt x="865191" y="241219"/>
                    <a:pt x="848356" y="241050"/>
                    <a:pt x="835192" y="238125"/>
                  </a:cubicBezTo>
                  <a:cubicBezTo>
                    <a:pt x="830291" y="237036"/>
                    <a:pt x="825518" y="235340"/>
                    <a:pt x="820904" y="233363"/>
                  </a:cubicBezTo>
                  <a:cubicBezTo>
                    <a:pt x="814378" y="230566"/>
                    <a:pt x="808446" y="226475"/>
                    <a:pt x="801854" y="223838"/>
                  </a:cubicBezTo>
                  <a:cubicBezTo>
                    <a:pt x="792532" y="220109"/>
                    <a:pt x="773279" y="214313"/>
                    <a:pt x="773279" y="214313"/>
                  </a:cubicBezTo>
                  <a:cubicBezTo>
                    <a:pt x="749630" y="178838"/>
                    <a:pt x="780025" y="222408"/>
                    <a:pt x="749467" y="185738"/>
                  </a:cubicBezTo>
                  <a:cubicBezTo>
                    <a:pt x="729623" y="161925"/>
                    <a:pt x="751848" y="179387"/>
                    <a:pt x="725654" y="161925"/>
                  </a:cubicBezTo>
                  <a:cubicBezTo>
                    <a:pt x="674854" y="85725"/>
                    <a:pt x="741529" y="177800"/>
                    <a:pt x="678029" y="114300"/>
                  </a:cubicBezTo>
                  <a:cubicBezTo>
                    <a:pt x="673267" y="109538"/>
                    <a:pt x="668054" y="105187"/>
                    <a:pt x="663742" y="100013"/>
                  </a:cubicBezTo>
                  <a:cubicBezTo>
                    <a:pt x="660078" y="95616"/>
                    <a:pt x="659071" y="88759"/>
                    <a:pt x="654217" y="85725"/>
                  </a:cubicBezTo>
                  <a:cubicBezTo>
                    <a:pt x="645703" y="80404"/>
                    <a:pt x="635167" y="79375"/>
                    <a:pt x="625642" y="76200"/>
                  </a:cubicBezTo>
                  <a:cubicBezTo>
                    <a:pt x="572173" y="58378"/>
                    <a:pt x="616324" y="71629"/>
                    <a:pt x="487529" y="66675"/>
                  </a:cubicBezTo>
                  <a:cubicBezTo>
                    <a:pt x="479592" y="65088"/>
                    <a:pt x="471526" y="64043"/>
                    <a:pt x="463717" y="61913"/>
                  </a:cubicBezTo>
                  <a:cubicBezTo>
                    <a:pt x="454031" y="59271"/>
                    <a:pt x="435142" y="52388"/>
                    <a:pt x="435142" y="52388"/>
                  </a:cubicBezTo>
                  <a:cubicBezTo>
                    <a:pt x="430379" y="49213"/>
                    <a:pt x="425132" y="46666"/>
                    <a:pt x="420854" y="42863"/>
                  </a:cubicBezTo>
                  <a:lnTo>
                    <a:pt x="382754" y="14288"/>
                  </a:ln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sp>
        <p:nvSpPr>
          <p:cNvPr id="176" name="175 CuadroTexto"/>
          <p:cNvSpPr txBox="1"/>
          <p:nvPr/>
        </p:nvSpPr>
        <p:spPr>
          <a:xfrm>
            <a:off x="1809724" y="1214424"/>
            <a:ext cx="807235" cy="3852248"/>
          </a:xfrm>
          <a:prstGeom prst="rect">
            <a:avLst/>
          </a:prstGeom>
          <a:gradFill rotWithShape="1">
            <a:gsLst>
              <a:gs pos="0">
                <a:srgbClr val="CC0000">
                  <a:gamma/>
                  <a:shade val="46275"/>
                  <a:invGamma/>
                </a:srgbClr>
              </a:gs>
              <a:gs pos="50000">
                <a:srgbClr val="CC0000"/>
              </a:gs>
              <a:gs pos="100000">
                <a:srgbClr val="CC0000">
                  <a:gamma/>
                  <a:shade val="46275"/>
                  <a:invGamma/>
                </a:srgbClr>
              </a:gs>
            </a:gsLst>
            <a:lin ang="5400000" scaled="1"/>
          </a:gradFill>
          <a:ln w="28575" algn="ctr">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prst="relaxedInset"/>
          </a:sp3d>
        </p:spPr>
        <p:txBody>
          <a:bodyPr wrap="none" lIns="82936" tIns="41468" rIns="82936" bIns="41468" anchor="ctr"/>
          <a:lstStyle/>
          <a:p>
            <a:pPr defTabSz="690878" eaLnBrk="0" hangingPunct="0">
              <a:buSzPct val="85000"/>
              <a:defRPr/>
            </a:pPr>
            <a:r>
              <a:rPr lang="es-CL" sz="6000" b="1" dirty="0">
                <a:solidFill>
                  <a:srgbClr val="FFFF00"/>
                </a:solidFill>
                <a:effectLst>
                  <a:outerShdw blurRad="38100" dist="38100" dir="2700000" algn="tl">
                    <a:srgbClr val="000000"/>
                  </a:outerShdw>
                </a:effectLst>
                <a:latin typeface="Arial" charset="0"/>
              </a:rPr>
              <a:t>M</a:t>
            </a:r>
          </a:p>
          <a:p>
            <a:pPr defTabSz="690878" eaLnBrk="0" hangingPunct="0">
              <a:buSzPct val="85000"/>
              <a:defRPr/>
            </a:pPr>
            <a:r>
              <a:rPr lang="es-CL" sz="6000" b="1" dirty="0">
                <a:solidFill>
                  <a:srgbClr val="FFFF00"/>
                </a:solidFill>
                <a:effectLst>
                  <a:outerShdw blurRad="38100" dist="38100" dir="2700000" algn="tl">
                    <a:srgbClr val="000000"/>
                  </a:outerShdw>
                </a:effectLst>
                <a:latin typeface="Arial" charset="0"/>
              </a:rPr>
              <a:t>C</a:t>
            </a:r>
          </a:p>
          <a:p>
            <a:pPr defTabSz="690878" eaLnBrk="0" hangingPunct="0">
              <a:buSzPct val="85000"/>
              <a:defRPr/>
            </a:pPr>
            <a:r>
              <a:rPr lang="es-CL" sz="6000" b="1" dirty="0">
                <a:solidFill>
                  <a:srgbClr val="FFFF00"/>
                </a:solidFill>
                <a:effectLst>
                  <a:outerShdw blurRad="38100" dist="38100" dir="2700000" algn="tl">
                    <a:srgbClr val="000000"/>
                  </a:outerShdw>
                </a:effectLst>
                <a:latin typeface="Arial" charset="0"/>
              </a:rPr>
              <a:t>O</a:t>
            </a:r>
          </a:p>
          <a:p>
            <a:pPr defTabSz="690878" eaLnBrk="0" hangingPunct="0">
              <a:buSzPct val="85000"/>
              <a:defRPr/>
            </a:pPr>
            <a:r>
              <a:rPr lang="es-CL" sz="6000" b="1" dirty="0">
                <a:solidFill>
                  <a:srgbClr val="FFFF00"/>
                </a:solidFill>
                <a:effectLst>
                  <a:outerShdw blurRad="38100" dist="38100" dir="2700000" algn="tl">
                    <a:srgbClr val="000000"/>
                  </a:outerShdw>
                </a:effectLst>
                <a:latin typeface="Arial" charset="0"/>
              </a:rPr>
              <a:t>O</a:t>
            </a:r>
          </a:p>
        </p:txBody>
      </p:sp>
      <p:sp>
        <p:nvSpPr>
          <p:cNvPr id="177" name="176 CuadroTexto"/>
          <p:cNvSpPr txBox="1"/>
          <p:nvPr/>
        </p:nvSpPr>
        <p:spPr>
          <a:xfrm>
            <a:off x="5416743" y="6143646"/>
            <a:ext cx="3812143" cy="334950"/>
          </a:xfrm>
          <a:prstGeom prst="rect">
            <a:avLst/>
          </a:prstGeom>
          <a:gradFill rotWithShape="1">
            <a:gsLst>
              <a:gs pos="0">
                <a:srgbClr val="CC0000">
                  <a:gamma/>
                  <a:shade val="46275"/>
                  <a:invGamma/>
                </a:srgbClr>
              </a:gs>
              <a:gs pos="50000">
                <a:srgbClr val="CC0000"/>
              </a:gs>
              <a:gs pos="100000">
                <a:srgbClr val="CC0000">
                  <a:gamma/>
                  <a:shade val="46275"/>
                  <a:invGamma/>
                </a:srgbClr>
              </a:gs>
            </a:gsLst>
            <a:lin ang="5400000" scaled="1"/>
          </a:gradFill>
          <a:ln w="28575" algn="ctr">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lIns="82936" tIns="41468" rIns="82936" bIns="41468" anchor="ctr"/>
          <a:lstStyle>
            <a:lvl1pPr defTabSz="690563" eaLnBrk="0" hangingPunct="0">
              <a:defRPr sz="1300">
                <a:solidFill>
                  <a:schemeClr val="tx1"/>
                </a:solidFill>
                <a:latin typeface="Arial" charset="0"/>
                <a:cs typeface="Arial" charset="0"/>
              </a:defRPr>
            </a:lvl1pPr>
            <a:lvl2pPr marL="742950" indent="-285750" defTabSz="690563" eaLnBrk="0" hangingPunct="0">
              <a:defRPr sz="1300">
                <a:solidFill>
                  <a:schemeClr val="tx1"/>
                </a:solidFill>
                <a:latin typeface="Arial" charset="0"/>
                <a:cs typeface="Arial" charset="0"/>
              </a:defRPr>
            </a:lvl2pPr>
            <a:lvl3pPr marL="1143000" indent="-228600" defTabSz="690563" eaLnBrk="0" hangingPunct="0">
              <a:defRPr sz="1300">
                <a:solidFill>
                  <a:schemeClr val="tx1"/>
                </a:solidFill>
                <a:latin typeface="Arial" charset="0"/>
                <a:cs typeface="Arial" charset="0"/>
              </a:defRPr>
            </a:lvl3pPr>
            <a:lvl4pPr marL="1600200" indent="-228600" defTabSz="690563" eaLnBrk="0" hangingPunct="0">
              <a:defRPr sz="1300">
                <a:solidFill>
                  <a:schemeClr val="tx1"/>
                </a:solidFill>
                <a:latin typeface="Arial" charset="0"/>
                <a:cs typeface="Arial" charset="0"/>
              </a:defRPr>
            </a:lvl4pPr>
            <a:lvl5pPr marL="2057400" indent="-228600" defTabSz="690563" eaLnBrk="0" hangingPunct="0">
              <a:defRPr sz="1300">
                <a:solidFill>
                  <a:schemeClr val="tx1"/>
                </a:solidFill>
                <a:latin typeface="Arial" charset="0"/>
                <a:cs typeface="Arial" charset="0"/>
              </a:defRPr>
            </a:lvl5pPr>
            <a:lvl6pPr marL="2514600" indent="-228600" algn="ctr" defTabSz="690563" eaLnBrk="0" fontAlgn="base" hangingPunct="0">
              <a:spcBef>
                <a:spcPct val="0"/>
              </a:spcBef>
              <a:spcAft>
                <a:spcPct val="0"/>
              </a:spcAft>
              <a:defRPr sz="1300">
                <a:solidFill>
                  <a:schemeClr val="tx1"/>
                </a:solidFill>
                <a:latin typeface="Arial" charset="0"/>
                <a:cs typeface="Arial" charset="0"/>
              </a:defRPr>
            </a:lvl6pPr>
            <a:lvl7pPr marL="2971800" indent="-228600" algn="ctr" defTabSz="690563" eaLnBrk="0" fontAlgn="base" hangingPunct="0">
              <a:spcBef>
                <a:spcPct val="0"/>
              </a:spcBef>
              <a:spcAft>
                <a:spcPct val="0"/>
              </a:spcAft>
              <a:defRPr sz="1300">
                <a:solidFill>
                  <a:schemeClr val="tx1"/>
                </a:solidFill>
                <a:latin typeface="Arial" charset="0"/>
                <a:cs typeface="Arial" charset="0"/>
              </a:defRPr>
            </a:lvl7pPr>
            <a:lvl8pPr marL="3429000" indent="-228600" algn="ctr" defTabSz="690563" eaLnBrk="0" fontAlgn="base" hangingPunct="0">
              <a:spcBef>
                <a:spcPct val="0"/>
              </a:spcBef>
              <a:spcAft>
                <a:spcPct val="0"/>
              </a:spcAft>
              <a:defRPr sz="1300">
                <a:solidFill>
                  <a:schemeClr val="tx1"/>
                </a:solidFill>
                <a:latin typeface="Arial" charset="0"/>
                <a:cs typeface="Arial" charset="0"/>
              </a:defRPr>
            </a:lvl8pPr>
            <a:lvl9pPr marL="3886200" indent="-228600" algn="ctr" defTabSz="690563" eaLnBrk="0" fontAlgn="base" hangingPunct="0">
              <a:spcBef>
                <a:spcPct val="0"/>
              </a:spcBef>
              <a:spcAft>
                <a:spcPct val="0"/>
              </a:spcAft>
              <a:defRPr sz="1300">
                <a:solidFill>
                  <a:schemeClr val="tx1"/>
                </a:solidFill>
                <a:latin typeface="Arial" charset="0"/>
                <a:cs typeface="Arial" charset="0"/>
              </a:defRPr>
            </a:lvl9pPr>
          </a:lstStyle>
          <a:p>
            <a:pPr>
              <a:buSzPct val="85000"/>
              <a:defRPr/>
            </a:pPr>
            <a:r>
              <a:rPr lang="es-CL" sz="1600" b="1">
                <a:solidFill>
                  <a:srgbClr val="FFFF00"/>
                </a:solidFill>
              </a:rPr>
              <a:t>ZONAS APTAS PARA LA MANIOBRA</a:t>
            </a:r>
          </a:p>
        </p:txBody>
      </p:sp>
      <p:grpSp>
        <p:nvGrpSpPr>
          <p:cNvPr id="155" name="182 Grupo"/>
          <p:cNvGrpSpPr/>
          <p:nvPr/>
        </p:nvGrpSpPr>
        <p:grpSpPr>
          <a:xfrm>
            <a:off x="3667108" y="857232"/>
            <a:ext cx="2214578" cy="5286412"/>
            <a:chOff x="2143108" y="857232"/>
            <a:chExt cx="2214578" cy="5286412"/>
          </a:xfrm>
          <a:solidFill>
            <a:srgbClr val="9F23A2">
              <a:alpha val="70980"/>
            </a:srgbClr>
          </a:solidFill>
          <a:scene3d>
            <a:camera prst="orthographicFront">
              <a:rot lat="0" lon="0" rev="0"/>
            </a:camera>
            <a:lightRig rig="glow" dir="t">
              <a:rot lat="0" lon="0" rev="14100000"/>
            </a:lightRig>
          </a:scene3d>
        </p:grpSpPr>
        <p:sp>
          <p:nvSpPr>
            <p:cNvPr id="184" name="183 Elipse"/>
            <p:cNvSpPr/>
            <p:nvPr/>
          </p:nvSpPr>
          <p:spPr>
            <a:xfrm>
              <a:off x="2143108" y="857232"/>
              <a:ext cx="357190" cy="357190"/>
            </a:xfrm>
            <a:prstGeom prst="ellipse">
              <a:avLst/>
            </a:prstGeom>
            <a:grpFill/>
            <a:ln>
              <a:noFill/>
            </a:ln>
            <a:effectLst/>
            <a:sp3d prstMaterial="softEdge">
              <a:bevelT w="1270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CL" sz="1600" b="1" dirty="0">
                  <a:solidFill>
                    <a:srgbClr val="FFFFFF"/>
                  </a:solidFill>
                  <a:effectLst>
                    <a:outerShdw blurRad="38100" dist="38100" dir="2700000" algn="tl">
                      <a:srgbClr val="000000">
                        <a:alpha val="43137"/>
                      </a:srgbClr>
                    </a:outerShdw>
                  </a:effectLst>
                </a:rPr>
                <a:t>K</a:t>
              </a:r>
            </a:p>
          </p:txBody>
        </p:sp>
        <p:sp>
          <p:nvSpPr>
            <p:cNvPr id="185" name="184 Elipse"/>
            <p:cNvSpPr/>
            <p:nvPr/>
          </p:nvSpPr>
          <p:spPr>
            <a:xfrm>
              <a:off x="3214678" y="4071942"/>
              <a:ext cx="357190" cy="357190"/>
            </a:xfrm>
            <a:prstGeom prst="ellipse">
              <a:avLst/>
            </a:prstGeom>
            <a:grpFill/>
            <a:ln>
              <a:noFill/>
            </a:ln>
            <a:effectLst/>
            <a:sp3d prstMaterial="softEdge">
              <a:bevelT w="1270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CL" sz="1600" b="1" dirty="0">
                  <a:solidFill>
                    <a:srgbClr val="FFFFFF"/>
                  </a:solidFill>
                  <a:effectLst>
                    <a:outerShdw blurRad="38100" dist="38100" dir="2700000" algn="tl">
                      <a:srgbClr val="000000">
                        <a:alpha val="43137"/>
                      </a:srgbClr>
                    </a:outerShdw>
                  </a:effectLst>
                </a:rPr>
                <a:t>K</a:t>
              </a:r>
            </a:p>
          </p:txBody>
        </p:sp>
        <p:sp>
          <p:nvSpPr>
            <p:cNvPr id="186" name="185 Elipse"/>
            <p:cNvSpPr/>
            <p:nvPr/>
          </p:nvSpPr>
          <p:spPr>
            <a:xfrm>
              <a:off x="2857488" y="857232"/>
              <a:ext cx="357190" cy="357190"/>
            </a:xfrm>
            <a:prstGeom prst="ellipse">
              <a:avLst/>
            </a:prstGeom>
            <a:grpFill/>
            <a:ln>
              <a:noFill/>
            </a:ln>
            <a:effectLst/>
            <a:sp3d prstMaterial="softEdge">
              <a:bevelT w="1270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CL" sz="1600" b="1" dirty="0">
                  <a:solidFill>
                    <a:srgbClr val="FFFFFF"/>
                  </a:solidFill>
                  <a:effectLst>
                    <a:outerShdw blurRad="38100" dist="38100" dir="2700000" algn="tl">
                      <a:srgbClr val="000000">
                        <a:alpha val="43137"/>
                      </a:srgbClr>
                    </a:outerShdw>
                  </a:effectLst>
                </a:rPr>
                <a:t>K</a:t>
              </a:r>
            </a:p>
          </p:txBody>
        </p:sp>
        <p:sp>
          <p:nvSpPr>
            <p:cNvPr id="187" name="186 Elipse"/>
            <p:cNvSpPr/>
            <p:nvPr/>
          </p:nvSpPr>
          <p:spPr>
            <a:xfrm>
              <a:off x="2643174" y="2143116"/>
              <a:ext cx="357190" cy="357190"/>
            </a:xfrm>
            <a:prstGeom prst="ellipse">
              <a:avLst/>
            </a:prstGeom>
            <a:grpFill/>
            <a:ln>
              <a:noFill/>
            </a:ln>
            <a:effectLst/>
            <a:sp3d prstMaterial="softEdge">
              <a:bevelT w="1270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CL" sz="1600" b="1" dirty="0">
                  <a:solidFill>
                    <a:srgbClr val="FFFFFF"/>
                  </a:solidFill>
                  <a:effectLst>
                    <a:outerShdw blurRad="38100" dist="38100" dir="2700000" algn="tl">
                      <a:srgbClr val="000000">
                        <a:alpha val="43137"/>
                      </a:srgbClr>
                    </a:outerShdw>
                  </a:effectLst>
                </a:rPr>
                <a:t>K</a:t>
              </a:r>
            </a:p>
          </p:txBody>
        </p:sp>
        <p:sp>
          <p:nvSpPr>
            <p:cNvPr id="188" name="187 Elipse"/>
            <p:cNvSpPr/>
            <p:nvPr/>
          </p:nvSpPr>
          <p:spPr>
            <a:xfrm>
              <a:off x="2143108" y="2000240"/>
              <a:ext cx="357190" cy="357190"/>
            </a:xfrm>
            <a:prstGeom prst="ellipse">
              <a:avLst/>
            </a:prstGeom>
            <a:grpFill/>
            <a:ln>
              <a:noFill/>
            </a:ln>
            <a:effectLst/>
            <a:sp3d prstMaterial="softEdge">
              <a:bevelT w="1270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CL" sz="1600" b="1" dirty="0">
                  <a:solidFill>
                    <a:srgbClr val="FFFFFF"/>
                  </a:solidFill>
                  <a:effectLst>
                    <a:outerShdw blurRad="38100" dist="38100" dir="2700000" algn="tl">
                      <a:srgbClr val="000000">
                        <a:alpha val="43137"/>
                      </a:srgbClr>
                    </a:outerShdw>
                  </a:effectLst>
                </a:rPr>
                <a:t>K</a:t>
              </a:r>
            </a:p>
          </p:txBody>
        </p:sp>
        <p:sp>
          <p:nvSpPr>
            <p:cNvPr id="189" name="188 Elipse"/>
            <p:cNvSpPr/>
            <p:nvPr/>
          </p:nvSpPr>
          <p:spPr>
            <a:xfrm>
              <a:off x="3214678" y="2214554"/>
              <a:ext cx="357190" cy="357190"/>
            </a:xfrm>
            <a:prstGeom prst="ellipse">
              <a:avLst/>
            </a:prstGeom>
            <a:grpFill/>
            <a:ln>
              <a:noFill/>
            </a:ln>
            <a:effectLst/>
            <a:sp3d prstMaterial="softEdge">
              <a:bevelT w="1270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CL" sz="1600" b="1" dirty="0">
                  <a:solidFill>
                    <a:srgbClr val="FFFFFF"/>
                  </a:solidFill>
                  <a:effectLst>
                    <a:outerShdw blurRad="38100" dist="38100" dir="2700000" algn="tl">
                      <a:srgbClr val="000000">
                        <a:alpha val="43137"/>
                      </a:srgbClr>
                    </a:outerShdw>
                  </a:effectLst>
                </a:rPr>
                <a:t>K</a:t>
              </a:r>
            </a:p>
          </p:txBody>
        </p:sp>
        <p:sp>
          <p:nvSpPr>
            <p:cNvPr id="190" name="189 Elipse"/>
            <p:cNvSpPr/>
            <p:nvPr/>
          </p:nvSpPr>
          <p:spPr>
            <a:xfrm>
              <a:off x="3143240" y="5000636"/>
              <a:ext cx="357190" cy="357190"/>
            </a:xfrm>
            <a:prstGeom prst="ellipse">
              <a:avLst/>
            </a:prstGeom>
            <a:grpFill/>
            <a:ln>
              <a:noFill/>
            </a:ln>
            <a:effectLst/>
            <a:sp3d prstMaterial="softEdge">
              <a:bevelT w="1270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CL" sz="1600" b="1" dirty="0">
                  <a:solidFill>
                    <a:srgbClr val="FFFFFF"/>
                  </a:solidFill>
                  <a:effectLst>
                    <a:outerShdw blurRad="38100" dist="38100" dir="2700000" algn="tl">
                      <a:srgbClr val="000000">
                        <a:alpha val="43137"/>
                      </a:srgbClr>
                    </a:outerShdw>
                  </a:effectLst>
                </a:rPr>
                <a:t>K</a:t>
              </a:r>
            </a:p>
          </p:txBody>
        </p:sp>
        <p:sp>
          <p:nvSpPr>
            <p:cNvPr id="191" name="190 Elipse"/>
            <p:cNvSpPr/>
            <p:nvPr/>
          </p:nvSpPr>
          <p:spPr>
            <a:xfrm>
              <a:off x="4000496" y="5500702"/>
              <a:ext cx="357190" cy="357190"/>
            </a:xfrm>
            <a:prstGeom prst="ellipse">
              <a:avLst/>
            </a:prstGeom>
            <a:grpFill/>
            <a:ln>
              <a:noFill/>
            </a:ln>
            <a:effectLst/>
            <a:sp3d prstMaterial="softEdge">
              <a:bevelT w="1270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CL" sz="1600" b="1" dirty="0">
                  <a:solidFill>
                    <a:srgbClr val="FFFFFF"/>
                  </a:solidFill>
                  <a:effectLst>
                    <a:outerShdw blurRad="38100" dist="38100" dir="2700000" algn="tl">
                      <a:srgbClr val="000000">
                        <a:alpha val="43137"/>
                      </a:srgbClr>
                    </a:outerShdw>
                  </a:effectLst>
                </a:rPr>
                <a:t>K</a:t>
              </a:r>
            </a:p>
          </p:txBody>
        </p:sp>
        <p:sp>
          <p:nvSpPr>
            <p:cNvPr id="192" name="191 Elipse"/>
            <p:cNvSpPr/>
            <p:nvPr/>
          </p:nvSpPr>
          <p:spPr>
            <a:xfrm>
              <a:off x="3214678" y="5786454"/>
              <a:ext cx="357190" cy="357190"/>
            </a:xfrm>
            <a:prstGeom prst="ellipse">
              <a:avLst/>
            </a:prstGeom>
            <a:grpFill/>
            <a:ln>
              <a:noFill/>
            </a:ln>
            <a:effectLst/>
            <a:sp3d prstMaterial="softEdge">
              <a:bevelT w="1270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CL" sz="1600" b="1" dirty="0">
                  <a:solidFill>
                    <a:srgbClr val="FFFFFF"/>
                  </a:solidFill>
                  <a:effectLst>
                    <a:outerShdw blurRad="38100" dist="38100" dir="2700000" algn="tl">
                      <a:srgbClr val="000000">
                        <a:alpha val="43137"/>
                      </a:srgbClr>
                    </a:outerShdw>
                  </a:effectLst>
                </a:rPr>
                <a:t>K</a:t>
              </a:r>
            </a:p>
          </p:txBody>
        </p:sp>
      </p:grpSp>
      <p:grpSp>
        <p:nvGrpSpPr>
          <p:cNvPr id="160" name="205 Grupo"/>
          <p:cNvGrpSpPr>
            <a:grpSpLocks/>
          </p:cNvGrpSpPr>
          <p:nvPr/>
        </p:nvGrpSpPr>
        <p:grpSpPr bwMode="auto">
          <a:xfrm>
            <a:off x="3846514" y="928688"/>
            <a:ext cx="5178425" cy="3194050"/>
            <a:chOff x="2322286" y="928670"/>
            <a:chExt cx="5178672" cy="3193387"/>
          </a:xfrm>
        </p:grpSpPr>
        <p:sp>
          <p:nvSpPr>
            <p:cNvPr id="170" name="169 Forma libre"/>
            <p:cNvSpPr/>
            <p:nvPr/>
          </p:nvSpPr>
          <p:spPr>
            <a:xfrm>
              <a:off x="2365829" y="2830286"/>
              <a:ext cx="1306285" cy="1291771"/>
            </a:xfrm>
            <a:custGeom>
              <a:avLst/>
              <a:gdLst>
                <a:gd name="connsiteX0" fmla="*/ 0 w 1306285"/>
                <a:gd name="connsiteY0" fmla="*/ 232228 h 1291771"/>
                <a:gd name="connsiteX1" fmla="*/ 580571 w 1306285"/>
                <a:gd name="connsiteY1" fmla="*/ 0 h 1291771"/>
                <a:gd name="connsiteX2" fmla="*/ 1161142 w 1306285"/>
                <a:gd name="connsiteY2" fmla="*/ 261257 h 1291771"/>
                <a:gd name="connsiteX3" fmla="*/ 1103085 w 1306285"/>
                <a:gd name="connsiteY3" fmla="*/ 769257 h 1291771"/>
                <a:gd name="connsiteX4" fmla="*/ 1306285 w 1306285"/>
                <a:gd name="connsiteY4" fmla="*/ 1161143 h 1291771"/>
                <a:gd name="connsiteX5" fmla="*/ 667657 w 1306285"/>
                <a:gd name="connsiteY5" fmla="*/ 1291771 h 1291771"/>
                <a:gd name="connsiteX6" fmla="*/ 624114 w 1306285"/>
                <a:gd name="connsiteY6" fmla="*/ 870857 h 1291771"/>
                <a:gd name="connsiteX7" fmla="*/ 0 w 1306285"/>
                <a:gd name="connsiteY7" fmla="*/ 232228 h 129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06285" h="1291771">
                  <a:moveTo>
                    <a:pt x="0" y="232228"/>
                  </a:moveTo>
                  <a:lnTo>
                    <a:pt x="580571" y="0"/>
                  </a:lnTo>
                  <a:lnTo>
                    <a:pt x="1161142" y="261257"/>
                  </a:lnTo>
                  <a:lnTo>
                    <a:pt x="1103085" y="769257"/>
                  </a:lnTo>
                  <a:lnTo>
                    <a:pt x="1306285" y="1161143"/>
                  </a:lnTo>
                  <a:lnTo>
                    <a:pt x="667657" y="1291771"/>
                  </a:lnTo>
                  <a:lnTo>
                    <a:pt x="624114" y="870857"/>
                  </a:lnTo>
                  <a:lnTo>
                    <a:pt x="0" y="232228"/>
                  </a:lnTo>
                  <a:close/>
                </a:path>
              </a:pathLst>
            </a:custGeom>
            <a:solidFill>
              <a:srgbClr val="FFFF00">
                <a:alpha val="56078"/>
              </a:srgb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71" name="170 Forma libre"/>
            <p:cNvSpPr/>
            <p:nvPr/>
          </p:nvSpPr>
          <p:spPr>
            <a:xfrm>
              <a:off x="2322286" y="1509486"/>
              <a:ext cx="972457" cy="841828"/>
            </a:xfrm>
            <a:custGeom>
              <a:avLst/>
              <a:gdLst>
                <a:gd name="connsiteX0" fmla="*/ 319314 w 972457"/>
                <a:gd name="connsiteY0" fmla="*/ 29028 h 841828"/>
                <a:gd name="connsiteX1" fmla="*/ 725714 w 972457"/>
                <a:gd name="connsiteY1" fmla="*/ 0 h 841828"/>
                <a:gd name="connsiteX2" fmla="*/ 972457 w 972457"/>
                <a:gd name="connsiteY2" fmla="*/ 58057 h 841828"/>
                <a:gd name="connsiteX3" fmla="*/ 870857 w 972457"/>
                <a:gd name="connsiteY3" fmla="*/ 406400 h 841828"/>
                <a:gd name="connsiteX4" fmla="*/ 870857 w 972457"/>
                <a:gd name="connsiteY4" fmla="*/ 580571 h 841828"/>
                <a:gd name="connsiteX5" fmla="*/ 972457 w 972457"/>
                <a:gd name="connsiteY5" fmla="*/ 682171 h 841828"/>
                <a:gd name="connsiteX6" fmla="*/ 624114 w 972457"/>
                <a:gd name="connsiteY6" fmla="*/ 841828 h 841828"/>
                <a:gd name="connsiteX7" fmla="*/ 333828 w 972457"/>
                <a:gd name="connsiteY7" fmla="*/ 783771 h 841828"/>
                <a:gd name="connsiteX8" fmla="*/ 29028 w 972457"/>
                <a:gd name="connsiteY8" fmla="*/ 696685 h 841828"/>
                <a:gd name="connsiteX9" fmla="*/ 0 w 972457"/>
                <a:gd name="connsiteY9" fmla="*/ 449943 h 841828"/>
                <a:gd name="connsiteX10" fmla="*/ 319314 w 972457"/>
                <a:gd name="connsiteY10" fmla="*/ 29028 h 8418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72457" h="841828">
                  <a:moveTo>
                    <a:pt x="319314" y="29028"/>
                  </a:moveTo>
                  <a:lnTo>
                    <a:pt x="725714" y="0"/>
                  </a:lnTo>
                  <a:lnTo>
                    <a:pt x="972457" y="58057"/>
                  </a:lnTo>
                  <a:lnTo>
                    <a:pt x="870857" y="406400"/>
                  </a:lnTo>
                  <a:lnTo>
                    <a:pt x="870857" y="580571"/>
                  </a:lnTo>
                  <a:lnTo>
                    <a:pt x="972457" y="682171"/>
                  </a:lnTo>
                  <a:lnTo>
                    <a:pt x="624114" y="841828"/>
                  </a:lnTo>
                  <a:lnTo>
                    <a:pt x="333828" y="783771"/>
                  </a:lnTo>
                  <a:lnTo>
                    <a:pt x="29028" y="696685"/>
                  </a:lnTo>
                  <a:lnTo>
                    <a:pt x="0" y="449943"/>
                  </a:lnTo>
                  <a:lnTo>
                    <a:pt x="319314" y="29028"/>
                  </a:lnTo>
                  <a:close/>
                </a:path>
              </a:pathLst>
            </a:custGeom>
            <a:solidFill>
              <a:srgbClr val="FFFF00">
                <a:alpha val="56078"/>
              </a:srgb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96" name="195 CuadroTexto"/>
            <p:cNvSpPr txBox="1"/>
            <p:nvPr/>
          </p:nvSpPr>
          <p:spPr>
            <a:xfrm>
              <a:off x="4451854" y="928670"/>
              <a:ext cx="3049104" cy="369332"/>
            </a:xfrm>
            <a:prstGeom prst="rect">
              <a:avLst/>
            </a:prstGeom>
            <a:solidFill>
              <a:srgbClr val="FFFF00">
                <a:alpha val="56078"/>
              </a:srgb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sz="1300">
                  <a:solidFill>
                    <a:schemeClr val="tx1"/>
                  </a:solidFill>
                  <a:latin typeface="Arial" charset="0"/>
                  <a:cs typeface="Arial" charset="0"/>
                </a:defRPr>
              </a:lvl1pPr>
              <a:lvl2pPr marL="742950" indent="-285750" eaLnBrk="0" hangingPunct="0">
                <a:defRPr sz="1300">
                  <a:solidFill>
                    <a:schemeClr val="tx1"/>
                  </a:solidFill>
                  <a:latin typeface="Arial" charset="0"/>
                  <a:cs typeface="Arial" charset="0"/>
                </a:defRPr>
              </a:lvl2pPr>
              <a:lvl3pPr marL="1143000" indent="-228600" eaLnBrk="0" hangingPunct="0">
                <a:defRPr sz="1300">
                  <a:solidFill>
                    <a:schemeClr val="tx1"/>
                  </a:solidFill>
                  <a:latin typeface="Arial" charset="0"/>
                  <a:cs typeface="Arial" charset="0"/>
                </a:defRPr>
              </a:lvl3pPr>
              <a:lvl4pPr marL="1600200" indent="-228600" eaLnBrk="0" hangingPunct="0">
                <a:defRPr sz="1300">
                  <a:solidFill>
                    <a:schemeClr val="tx1"/>
                  </a:solidFill>
                  <a:latin typeface="Arial" charset="0"/>
                  <a:cs typeface="Arial" charset="0"/>
                </a:defRPr>
              </a:lvl4pPr>
              <a:lvl5pPr marL="2057400" indent="-228600" eaLnBrk="0" hangingPunct="0">
                <a:defRPr sz="1300">
                  <a:solidFill>
                    <a:schemeClr val="tx1"/>
                  </a:solidFill>
                  <a:latin typeface="Arial" charset="0"/>
                  <a:cs typeface="Arial" charset="0"/>
                </a:defRPr>
              </a:lvl5pPr>
              <a:lvl6pPr marL="2514600" indent="-228600" algn="ctr" eaLnBrk="0" fontAlgn="base" hangingPunct="0">
                <a:spcBef>
                  <a:spcPct val="0"/>
                </a:spcBef>
                <a:spcAft>
                  <a:spcPct val="0"/>
                </a:spcAft>
                <a:defRPr sz="1300">
                  <a:solidFill>
                    <a:schemeClr val="tx1"/>
                  </a:solidFill>
                  <a:latin typeface="Arial" charset="0"/>
                  <a:cs typeface="Arial" charset="0"/>
                </a:defRPr>
              </a:lvl6pPr>
              <a:lvl7pPr marL="2971800" indent="-228600" algn="ctr" eaLnBrk="0" fontAlgn="base" hangingPunct="0">
                <a:spcBef>
                  <a:spcPct val="0"/>
                </a:spcBef>
                <a:spcAft>
                  <a:spcPct val="0"/>
                </a:spcAft>
                <a:defRPr sz="1300">
                  <a:solidFill>
                    <a:schemeClr val="tx1"/>
                  </a:solidFill>
                  <a:latin typeface="Arial" charset="0"/>
                  <a:cs typeface="Arial" charset="0"/>
                </a:defRPr>
              </a:lvl7pPr>
              <a:lvl8pPr marL="3429000" indent="-228600" algn="ctr" eaLnBrk="0" fontAlgn="base" hangingPunct="0">
                <a:spcBef>
                  <a:spcPct val="0"/>
                </a:spcBef>
                <a:spcAft>
                  <a:spcPct val="0"/>
                </a:spcAft>
                <a:defRPr sz="1300">
                  <a:solidFill>
                    <a:schemeClr val="tx1"/>
                  </a:solidFill>
                  <a:latin typeface="Arial" charset="0"/>
                  <a:cs typeface="Arial" charset="0"/>
                </a:defRPr>
              </a:lvl8pPr>
              <a:lvl9pPr marL="3886200" indent="-228600" algn="ctr" eaLnBrk="0" fontAlgn="base" hangingPunct="0">
                <a:spcBef>
                  <a:spcPct val="0"/>
                </a:spcBef>
                <a:spcAft>
                  <a:spcPct val="0"/>
                </a:spcAft>
                <a:defRPr sz="1300">
                  <a:solidFill>
                    <a:schemeClr val="tx1"/>
                  </a:solidFill>
                  <a:latin typeface="Arial" charset="0"/>
                  <a:cs typeface="Arial" charset="0"/>
                </a:defRPr>
              </a:lvl9pPr>
            </a:lstStyle>
            <a:p>
              <a:pPr eaLnBrk="1" hangingPunct="1">
                <a:defRPr/>
              </a:pPr>
              <a:r>
                <a:rPr lang="es-CL" sz="1400">
                  <a:latin typeface="Calibri" pitchFamily="34" charset="0"/>
                </a:rPr>
                <a:t>ZONA APTA PARA EL COMBATE</a:t>
              </a:r>
            </a:p>
          </p:txBody>
        </p:sp>
      </p:grpSp>
      <p:grpSp>
        <p:nvGrpSpPr>
          <p:cNvPr id="54283" name="196 Grupo"/>
          <p:cNvGrpSpPr>
            <a:grpSpLocks/>
          </p:cNvGrpSpPr>
          <p:nvPr/>
        </p:nvGrpSpPr>
        <p:grpSpPr bwMode="auto">
          <a:xfrm>
            <a:off x="9309101" y="946151"/>
            <a:ext cx="1216025" cy="4568825"/>
            <a:chOff x="7784003" y="946528"/>
            <a:chExt cx="1217153" cy="4568151"/>
          </a:xfrm>
        </p:grpSpPr>
        <p:pic>
          <p:nvPicPr>
            <p:cNvPr id="198" name="Picture 2" descr="E:\terreno y clima\714900.JPG"/>
            <p:cNvPicPr>
              <a:picLocks noChangeAspect="1" noChangeArrowheads="1"/>
            </p:cNvPicPr>
            <p:nvPr/>
          </p:nvPicPr>
          <p:blipFill>
            <a:blip r:embed="rId3" cstate="print"/>
            <a:srcRect/>
            <a:stretch>
              <a:fillRect/>
            </a:stretch>
          </p:blipFill>
          <p:spPr bwMode="auto">
            <a:xfrm>
              <a:off x="7928248" y="946528"/>
              <a:ext cx="928662" cy="696497"/>
            </a:xfrm>
            <a:prstGeom prst="ellipse">
              <a:avLst/>
            </a:prstGeom>
            <a:ln>
              <a:noFill/>
            </a:ln>
            <a:effectLst>
              <a:softEdge rad="112500"/>
            </a:effectLst>
            <a:scene3d>
              <a:camera prst="orthographicFront"/>
              <a:lightRig rig="threePt" dir="t"/>
            </a:scene3d>
            <a:sp3d>
              <a:bevelT/>
            </a:sp3d>
          </p:spPr>
        </p:pic>
        <p:pic>
          <p:nvPicPr>
            <p:cNvPr id="199" name="Picture 3" descr="E:\terreno y clima\517600.JPG"/>
            <p:cNvPicPr>
              <a:picLocks noChangeAspect="1" noChangeArrowheads="1"/>
            </p:cNvPicPr>
            <p:nvPr/>
          </p:nvPicPr>
          <p:blipFill>
            <a:blip r:embed="rId4" cstate="print"/>
            <a:srcRect/>
            <a:stretch>
              <a:fillRect/>
            </a:stretch>
          </p:blipFill>
          <p:spPr bwMode="auto">
            <a:xfrm>
              <a:off x="7899217" y="3474774"/>
              <a:ext cx="986724" cy="740043"/>
            </a:xfrm>
            <a:prstGeom prst="ellipse">
              <a:avLst/>
            </a:prstGeom>
            <a:ln>
              <a:noFill/>
            </a:ln>
            <a:effectLst>
              <a:softEdge rad="112500"/>
            </a:effectLst>
            <a:scene3d>
              <a:camera prst="orthographicFront"/>
              <a:lightRig rig="threePt" dir="t"/>
            </a:scene3d>
            <a:sp3d>
              <a:bevelT/>
            </a:sp3d>
          </p:spPr>
        </p:pic>
        <p:pic>
          <p:nvPicPr>
            <p:cNvPr id="200" name="Picture 5" descr="http://www.portalciencia.net/images/meteo1.jpg"/>
            <p:cNvPicPr>
              <a:picLocks noChangeAspect="1" noChangeArrowheads="1"/>
            </p:cNvPicPr>
            <p:nvPr/>
          </p:nvPicPr>
          <p:blipFill>
            <a:blip r:embed="rId5" cstate="print"/>
            <a:srcRect/>
            <a:stretch>
              <a:fillRect/>
            </a:stretch>
          </p:blipFill>
          <p:spPr bwMode="auto">
            <a:xfrm>
              <a:off x="7784003" y="4853183"/>
              <a:ext cx="1217153" cy="661496"/>
            </a:xfrm>
            <a:prstGeom prst="ellipse">
              <a:avLst/>
            </a:prstGeom>
            <a:ln>
              <a:noFill/>
            </a:ln>
            <a:effectLst>
              <a:softEdge rad="112500"/>
            </a:effectLst>
            <a:scene3d>
              <a:camera prst="orthographicFront"/>
              <a:lightRig rig="threePt" dir="t"/>
            </a:scene3d>
            <a:sp3d>
              <a:bevelT/>
            </a:sp3d>
          </p:spPr>
        </p:pic>
        <p:pic>
          <p:nvPicPr>
            <p:cNvPr id="201" name="Picture 7" descr="http://www.portalciencia.net/images/tormenta10.jpg"/>
            <p:cNvPicPr>
              <a:picLocks noChangeAspect="1" noChangeArrowheads="1"/>
            </p:cNvPicPr>
            <p:nvPr/>
          </p:nvPicPr>
          <p:blipFill>
            <a:blip r:embed="rId6" cstate="print"/>
            <a:srcRect/>
            <a:stretch>
              <a:fillRect/>
            </a:stretch>
          </p:blipFill>
          <p:spPr bwMode="auto">
            <a:xfrm>
              <a:off x="7917306" y="2181324"/>
              <a:ext cx="950547" cy="616799"/>
            </a:xfrm>
            <a:prstGeom prst="ellipse">
              <a:avLst/>
            </a:prstGeom>
            <a:ln>
              <a:noFill/>
            </a:ln>
            <a:effectLst>
              <a:softEdge rad="112500"/>
            </a:effectLst>
            <a:scene3d>
              <a:camera prst="orthographicFront"/>
              <a:lightRig rig="threePt" dir="t"/>
            </a:scene3d>
            <a:sp3d>
              <a:bevelT/>
            </a:sp3d>
          </p:spPr>
        </p:pic>
      </p:grpSp>
      <p:grpSp>
        <p:nvGrpSpPr>
          <p:cNvPr id="162" name="206 Grupo"/>
          <p:cNvGrpSpPr>
            <a:grpSpLocks/>
          </p:cNvGrpSpPr>
          <p:nvPr/>
        </p:nvGrpSpPr>
        <p:grpSpPr bwMode="auto">
          <a:xfrm>
            <a:off x="3875088" y="1571626"/>
            <a:ext cx="5149850" cy="4829175"/>
            <a:chOff x="2351314" y="1571612"/>
            <a:chExt cx="5149644" cy="4829188"/>
          </a:xfrm>
        </p:grpSpPr>
        <p:sp>
          <p:nvSpPr>
            <p:cNvPr id="172" name="171 Forma libre"/>
            <p:cNvSpPr/>
            <p:nvPr/>
          </p:nvSpPr>
          <p:spPr>
            <a:xfrm>
              <a:off x="2351314" y="5312229"/>
              <a:ext cx="928915" cy="1088571"/>
            </a:xfrm>
            <a:custGeom>
              <a:avLst/>
              <a:gdLst>
                <a:gd name="connsiteX0" fmla="*/ 348343 w 928915"/>
                <a:gd name="connsiteY0" fmla="*/ 0 h 1088571"/>
                <a:gd name="connsiteX1" fmla="*/ 812800 w 928915"/>
                <a:gd name="connsiteY1" fmla="*/ 101600 h 1088571"/>
                <a:gd name="connsiteX2" fmla="*/ 928915 w 928915"/>
                <a:gd name="connsiteY2" fmla="*/ 406400 h 1088571"/>
                <a:gd name="connsiteX3" fmla="*/ 783772 w 928915"/>
                <a:gd name="connsiteY3" fmla="*/ 653142 h 1088571"/>
                <a:gd name="connsiteX4" fmla="*/ 653143 w 928915"/>
                <a:gd name="connsiteY4" fmla="*/ 885371 h 1088571"/>
                <a:gd name="connsiteX5" fmla="*/ 609600 w 928915"/>
                <a:gd name="connsiteY5" fmla="*/ 1088571 h 1088571"/>
                <a:gd name="connsiteX6" fmla="*/ 87086 w 928915"/>
                <a:gd name="connsiteY6" fmla="*/ 957942 h 1088571"/>
                <a:gd name="connsiteX7" fmla="*/ 0 w 928915"/>
                <a:gd name="connsiteY7" fmla="*/ 653142 h 1088571"/>
                <a:gd name="connsiteX8" fmla="*/ 130629 w 928915"/>
                <a:gd name="connsiteY8" fmla="*/ 377371 h 1088571"/>
                <a:gd name="connsiteX9" fmla="*/ 348343 w 928915"/>
                <a:gd name="connsiteY9" fmla="*/ 0 h 1088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28915" h="1088571">
                  <a:moveTo>
                    <a:pt x="348343" y="0"/>
                  </a:moveTo>
                  <a:lnTo>
                    <a:pt x="812800" y="101600"/>
                  </a:lnTo>
                  <a:lnTo>
                    <a:pt x="928915" y="406400"/>
                  </a:lnTo>
                  <a:lnTo>
                    <a:pt x="783772" y="653142"/>
                  </a:lnTo>
                  <a:lnTo>
                    <a:pt x="653143" y="885371"/>
                  </a:lnTo>
                  <a:lnTo>
                    <a:pt x="609600" y="1088571"/>
                  </a:lnTo>
                  <a:cubicBezTo>
                    <a:pt x="96914" y="956737"/>
                    <a:pt x="276442" y="957942"/>
                    <a:pt x="87086" y="957942"/>
                  </a:cubicBezTo>
                  <a:lnTo>
                    <a:pt x="0" y="653142"/>
                  </a:lnTo>
                  <a:lnTo>
                    <a:pt x="130629" y="377371"/>
                  </a:lnTo>
                  <a:lnTo>
                    <a:pt x="348343" y="0"/>
                  </a:lnTo>
                  <a:close/>
                </a:path>
              </a:pathLst>
            </a:custGeom>
            <a:solidFill>
              <a:srgbClr val="FF0000">
                <a:alpha val="60000"/>
              </a:srgb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202" name="201 CuadroTexto"/>
            <p:cNvSpPr txBox="1"/>
            <p:nvPr/>
          </p:nvSpPr>
          <p:spPr>
            <a:xfrm>
              <a:off x="4451854" y="1571612"/>
              <a:ext cx="3049104" cy="369332"/>
            </a:xfrm>
            <a:prstGeom prst="rect">
              <a:avLst/>
            </a:prstGeom>
            <a:solidFill>
              <a:srgbClr val="FF0000">
                <a:alpha val="60000"/>
              </a:srgb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CL" sz="1200" dirty="0">
                  <a:solidFill>
                    <a:schemeClr val="tx1"/>
                  </a:solidFill>
                </a:rPr>
                <a:t>ZONA APTA PARA APOYO DE FUEGO</a:t>
              </a:r>
            </a:p>
          </p:txBody>
        </p:sp>
      </p:grpSp>
      <p:sp>
        <p:nvSpPr>
          <p:cNvPr id="203" name="202 Elipse"/>
          <p:cNvSpPr/>
          <p:nvPr/>
        </p:nvSpPr>
        <p:spPr>
          <a:xfrm>
            <a:off x="3379788" y="858839"/>
            <a:ext cx="1714500" cy="428625"/>
          </a:xfrm>
          <a:prstGeom prst="ellipse">
            <a:avLst/>
          </a:prstGeom>
          <a:solidFill>
            <a:srgbClr val="66FF33">
              <a:alpha val="7215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204" name="203 CuadroTexto"/>
          <p:cNvSpPr txBox="1"/>
          <p:nvPr/>
        </p:nvSpPr>
        <p:spPr>
          <a:xfrm>
            <a:off x="5975758" y="2213735"/>
            <a:ext cx="3049626" cy="369361"/>
          </a:xfrm>
          <a:prstGeom prst="rect">
            <a:avLst/>
          </a:prstGeom>
          <a:solidFill>
            <a:srgbClr val="66FF33">
              <a:alpha val="72157"/>
            </a:srgb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sz="1300">
                <a:solidFill>
                  <a:schemeClr val="tx1"/>
                </a:solidFill>
                <a:latin typeface="Arial" charset="0"/>
                <a:cs typeface="Arial" charset="0"/>
              </a:defRPr>
            </a:lvl1pPr>
            <a:lvl2pPr marL="742950" indent="-285750" eaLnBrk="0" hangingPunct="0">
              <a:defRPr sz="1300">
                <a:solidFill>
                  <a:schemeClr val="tx1"/>
                </a:solidFill>
                <a:latin typeface="Arial" charset="0"/>
                <a:cs typeface="Arial" charset="0"/>
              </a:defRPr>
            </a:lvl2pPr>
            <a:lvl3pPr marL="1143000" indent="-228600" eaLnBrk="0" hangingPunct="0">
              <a:defRPr sz="1300">
                <a:solidFill>
                  <a:schemeClr val="tx1"/>
                </a:solidFill>
                <a:latin typeface="Arial" charset="0"/>
                <a:cs typeface="Arial" charset="0"/>
              </a:defRPr>
            </a:lvl3pPr>
            <a:lvl4pPr marL="1600200" indent="-228600" eaLnBrk="0" hangingPunct="0">
              <a:defRPr sz="1300">
                <a:solidFill>
                  <a:schemeClr val="tx1"/>
                </a:solidFill>
                <a:latin typeface="Arial" charset="0"/>
                <a:cs typeface="Arial" charset="0"/>
              </a:defRPr>
            </a:lvl4pPr>
            <a:lvl5pPr marL="2057400" indent="-228600" eaLnBrk="0" hangingPunct="0">
              <a:defRPr sz="1300">
                <a:solidFill>
                  <a:schemeClr val="tx1"/>
                </a:solidFill>
                <a:latin typeface="Arial" charset="0"/>
                <a:cs typeface="Arial" charset="0"/>
              </a:defRPr>
            </a:lvl5pPr>
            <a:lvl6pPr marL="2514600" indent="-228600" algn="ctr" eaLnBrk="0" fontAlgn="base" hangingPunct="0">
              <a:spcBef>
                <a:spcPct val="0"/>
              </a:spcBef>
              <a:spcAft>
                <a:spcPct val="0"/>
              </a:spcAft>
              <a:defRPr sz="1300">
                <a:solidFill>
                  <a:schemeClr val="tx1"/>
                </a:solidFill>
                <a:latin typeface="Arial" charset="0"/>
                <a:cs typeface="Arial" charset="0"/>
              </a:defRPr>
            </a:lvl6pPr>
            <a:lvl7pPr marL="2971800" indent="-228600" algn="ctr" eaLnBrk="0" fontAlgn="base" hangingPunct="0">
              <a:spcBef>
                <a:spcPct val="0"/>
              </a:spcBef>
              <a:spcAft>
                <a:spcPct val="0"/>
              </a:spcAft>
              <a:defRPr sz="1300">
                <a:solidFill>
                  <a:schemeClr val="tx1"/>
                </a:solidFill>
                <a:latin typeface="Arial" charset="0"/>
                <a:cs typeface="Arial" charset="0"/>
              </a:defRPr>
            </a:lvl7pPr>
            <a:lvl8pPr marL="3429000" indent="-228600" algn="ctr" eaLnBrk="0" fontAlgn="base" hangingPunct="0">
              <a:spcBef>
                <a:spcPct val="0"/>
              </a:spcBef>
              <a:spcAft>
                <a:spcPct val="0"/>
              </a:spcAft>
              <a:defRPr sz="1300">
                <a:solidFill>
                  <a:schemeClr val="tx1"/>
                </a:solidFill>
                <a:latin typeface="Arial" charset="0"/>
                <a:cs typeface="Arial" charset="0"/>
              </a:defRPr>
            </a:lvl8pPr>
            <a:lvl9pPr marL="3886200" indent="-228600" algn="ctr" eaLnBrk="0" fontAlgn="base" hangingPunct="0">
              <a:spcBef>
                <a:spcPct val="0"/>
              </a:spcBef>
              <a:spcAft>
                <a:spcPct val="0"/>
              </a:spcAft>
              <a:defRPr sz="1300">
                <a:solidFill>
                  <a:schemeClr val="tx1"/>
                </a:solidFill>
                <a:latin typeface="Arial" charset="0"/>
                <a:cs typeface="Arial" charset="0"/>
              </a:defRPr>
            </a:lvl9pPr>
          </a:lstStyle>
          <a:p>
            <a:pPr eaLnBrk="1" hangingPunct="1">
              <a:defRPr/>
            </a:pPr>
            <a:r>
              <a:rPr lang="es-CL" sz="1400" dirty="0">
                <a:latin typeface="Calibri" pitchFamily="34" charset="0"/>
              </a:rPr>
              <a:t>ZONA APTA PARA LA DEFENSA</a:t>
            </a:r>
          </a:p>
        </p:txBody>
      </p:sp>
      <p:sp>
        <p:nvSpPr>
          <p:cNvPr id="205" name="204 Elipse"/>
          <p:cNvSpPr/>
          <p:nvPr/>
        </p:nvSpPr>
        <p:spPr>
          <a:xfrm>
            <a:off x="3379789" y="2143126"/>
            <a:ext cx="2071687" cy="428625"/>
          </a:xfrm>
          <a:prstGeom prst="ellipse">
            <a:avLst/>
          </a:prstGeom>
          <a:solidFill>
            <a:srgbClr val="66FF33">
              <a:alpha val="7215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93" name="192 Botón de acción: Hacia atrás o Anterior">
            <a:hlinkClick r:id="rId7" action="ppaction://hlinksldjump" highlightClick="1"/>
          </p:cNvPr>
          <p:cNvSpPr/>
          <p:nvPr/>
        </p:nvSpPr>
        <p:spPr>
          <a:xfrm>
            <a:off x="9724444" y="6463175"/>
            <a:ext cx="691132" cy="291602"/>
          </a:xfrm>
          <a:prstGeom prst="actionButtonBackPrevious">
            <a:avLst/>
          </a:prstGeom>
          <a:ln>
            <a:noFill/>
          </a:ln>
          <a:effectLst/>
          <a:scene3d>
            <a:camera prst="orthographicFront">
              <a:rot lat="0" lon="0" rev="0"/>
            </a:camera>
            <a:lightRig rig="glow" dir="t">
              <a:rot lat="0" lon="0" rev="14100000"/>
            </a:lightRig>
          </a:scene3d>
          <a:sp3d prstMaterial="softEdge">
            <a:bevelT w="127000" prst="artDeco"/>
          </a:sp3d>
        </p:spPr>
        <p:style>
          <a:lnRef idx="2">
            <a:schemeClr val="accent1">
              <a:shade val="50000"/>
            </a:schemeClr>
          </a:lnRef>
          <a:fillRef idx="1">
            <a:schemeClr val="accent1"/>
          </a:fillRef>
          <a:effectRef idx="0">
            <a:schemeClr val="accent1"/>
          </a:effectRef>
          <a:fontRef idx="minor">
            <a:schemeClr val="lt1"/>
          </a:fontRef>
        </p:style>
        <p:txBody>
          <a:bodyPr lIns="82906" tIns="41453" rIns="82906" bIns="41453" anchor="ctr"/>
          <a:lstStyle/>
          <a:p>
            <a:pPr>
              <a:defRPr/>
            </a:pPr>
            <a:endParaRPr lang="es-CL" sz="1600" dirty="0"/>
          </a:p>
        </p:txBody>
      </p:sp>
      <p:sp>
        <p:nvSpPr>
          <p:cNvPr id="194" name="201 CuadroTexto"/>
          <p:cNvSpPr txBox="1"/>
          <p:nvPr/>
        </p:nvSpPr>
        <p:spPr bwMode="auto">
          <a:xfrm>
            <a:off x="5999102" y="2771638"/>
            <a:ext cx="3049226" cy="369331"/>
          </a:xfrm>
          <a:prstGeom prst="rect">
            <a:avLst/>
          </a:prstGeom>
          <a:solidFill>
            <a:srgbClr val="FF0000">
              <a:alpha val="60000"/>
            </a:srgb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CL" sz="1200" dirty="0">
                <a:solidFill>
                  <a:schemeClr val="tx1"/>
                </a:solidFill>
              </a:rPr>
              <a:t>ZONA APTA PARA APOYO LOGÍSTICO</a:t>
            </a:r>
          </a:p>
        </p:txBody>
      </p:sp>
    </p:spTree>
    <p:extLst>
      <p:ext uri="{BB962C8B-B14F-4D97-AF65-F5344CB8AC3E}">
        <p14:creationId xmlns:p14="http://schemas.microsoft.com/office/powerpoint/2010/main" val="424705632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160"/>
                                        </p:tgtEl>
                                        <p:attrNameLst>
                                          <p:attrName>style.visibility</p:attrName>
                                        </p:attrNameLst>
                                      </p:cBhvr>
                                      <p:to>
                                        <p:strVal val="visible"/>
                                      </p:to>
                                    </p:set>
                                    <p:animEffect transition="in" filter="wipe(up)">
                                      <p:cBhvr>
                                        <p:cTn id="7" dur="2000"/>
                                        <p:tgtEl>
                                          <p:spTgt spid="16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1" fill="hold" nodeType="clickEffect">
                                  <p:stCondLst>
                                    <p:cond delay="0"/>
                                  </p:stCondLst>
                                  <p:childTnLst>
                                    <p:set>
                                      <p:cBhvr>
                                        <p:cTn id="11" dur="1" fill="hold">
                                          <p:stCondLst>
                                            <p:cond delay="0"/>
                                          </p:stCondLst>
                                        </p:cTn>
                                        <p:tgtEl>
                                          <p:spTgt spid="162"/>
                                        </p:tgtEl>
                                        <p:attrNameLst>
                                          <p:attrName>style.visibility</p:attrName>
                                        </p:attrNameLst>
                                      </p:cBhvr>
                                      <p:to>
                                        <p:strVal val="visible"/>
                                      </p:to>
                                    </p:set>
                                    <p:animEffect transition="in" filter="wipe(up)">
                                      <p:cBhvr>
                                        <p:cTn id="12" dur="2000"/>
                                        <p:tgtEl>
                                          <p:spTgt spid="16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1" fill="hold" nodeType="clickEffect">
                                  <p:stCondLst>
                                    <p:cond delay="0"/>
                                  </p:stCondLst>
                                  <p:childTnLst>
                                    <p:set>
                                      <p:cBhvr>
                                        <p:cTn id="16" dur="1" fill="hold">
                                          <p:stCondLst>
                                            <p:cond delay="0"/>
                                          </p:stCondLst>
                                        </p:cTn>
                                        <p:tgtEl>
                                          <p:spTgt spid="176"/>
                                        </p:tgtEl>
                                        <p:attrNameLst>
                                          <p:attrName>style.visibility</p:attrName>
                                        </p:attrNameLst>
                                      </p:cBhvr>
                                      <p:to>
                                        <p:strVal val="visible"/>
                                      </p:to>
                                    </p:set>
                                    <p:animEffect transition="in" filter="wipe(up)">
                                      <p:cBhvr>
                                        <p:cTn id="17" dur="500"/>
                                        <p:tgtEl>
                                          <p:spTgt spid="1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ext Box 4"/>
          <p:cNvSpPr txBox="1">
            <a:spLocks noChangeArrowheads="1"/>
          </p:cNvSpPr>
          <p:nvPr/>
        </p:nvSpPr>
        <p:spPr bwMode="auto">
          <a:xfrm>
            <a:off x="2063751" y="531814"/>
            <a:ext cx="8208963" cy="376237"/>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s-ES" altLang="es-CL">
                <a:solidFill>
                  <a:schemeClr val="accent2"/>
                </a:solidFill>
              </a:rPr>
              <a:t>UT Nº 3. INTELIGENCIA DEL CAMPO DE BATALLA</a:t>
            </a:r>
          </a:p>
        </p:txBody>
      </p:sp>
      <p:sp>
        <p:nvSpPr>
          <p:cNvPr id="55299" name="Text Box 5"/>
          <p:cNvSpPr txBox="1">
            <a:spLocks noChangeArrowheads="1"/>
          </p:cNvSpPr>
          <p:nvPr/>
        </p:nvSpPr>
        <p:spPr bwMode="auto">
          <a:xfrm>
            <a:off x="2063751" y="1052514"/>
            <a:ext cx="8208963" cy="1570037"/>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CL" sz="1600" b="1">
                <a:solidFill>
                  <a:schemeClr val="accent2"/>
                </a:solidFill>
              </a:rPr>
              <a:t>PLANTILLA DEL TERRENO.</a:t>
            </a:r>
          </a:p>
          <a:p>
            <a:pPr algn="ctr" eaLnBrk="1" hangingPunct="1"/>
            <a:endParaRPr lang="es-ES" altLang="es-CL" sz="1600">
              <a:solidFill>
                <a:schemeClr val="accent2"/>
              </a:solidFill>
            </a:endParaRPr>
          </a:p>
          <a:p>
            <a:pPr algn="just" eaLnBrk="1" hangingPunct="1"/>
            <a:r>
              <a:rPr lang="es-ES" altLang="es-CL" sz="1600">
                <a:solidFill>
                  <a:schemeClr val="accent2"/>
                </a:solidFill>
              </a:rPr>
              <a:t>La plantilla del terreno es la integración y resultado final del calco combinado de obstáculos, más aquellos aspectos obtenidos en el calco de obstáculos combinados modificado, con el propósito que el mando tenga un  panorama claro y gráfico de los efectos del terreno en las operaciones.</a:t>
            </a:r>
          </a:p>
        </p:txBody>
      </p:sp>
      <p:graphicFrame>
        <p:nvGraphicFramePr>
          <p:cNvPr id="55300" name="Object 6"/>
          <p:cNvGraphicFramePr>
            <a:graphicFrameLocks noChangeAspect="1"/>
          </p:cNvGraphicFramePr>
          <p:nvPr/>
        </p:nvGraphicFramePr>
        <p:xfrm>
          <a:off x="3817938" y="2881314"/>
          <a:ext cx="4583112" cy="3571875"/>
        </p:xfrm>
        <a:graphic>
          <a:graphicData uri="http://schemas.openxmlformats.org/presentationml/2006/ole">
            <mc:AlternateContent xmlns:mc="http://schemas.openxmlformats.org/markup-compatibility/2006">
              <mc:Choice xmlns:v="urn:schemas-microsoft-com:vml" Requires="v">
                <p:oleObj spid="_x0000_s8194" name="Slide" r:id="rId3" imgW="4570603" imgH="3427427" progId="PowerPoint.Slide.8">
                  <p:embed/>
                </p:oleObj>
              </mc:Choice>
              <mc:Fallback>
                <p:oleObj name="Slide" r:id="rId3" imgW="4570603" imgH="3427427" progId="PowerPoint.Slide.8">
                  <p:embed/>
                  <p:pic>
                    <p:nvPicPr>
                      <p:cNvPr id="55300"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7938" y="2881314"/>
                        <a:ext cx="4583112" cy="3571875"/>
                      </a:xfrm>
                      <a:prstGeom prst="rect">
                        <a:avLst/>
                      </a:prstGeom>
                      <a:noFill/>
                      <a:ln w="9525">
                        <a:solidFill>
                          <a:schemeClr val="accent2"/>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1848105150"/>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322" name="Object 4"/>
          <p:cNvGraphicFramePr>
            <a:graphicFrameLocks noChangeAspect="1"/>
          </p:cNvGraphicFramePr>
          <p:nvPr/>
        </p:nvGraphicFramePr>
        <p:xfrm>
          <a:off x="3287713" y="1412876"/>
          <a:ext cx="5594350" cy="4195763"/>
        </p:xfrm>
        <a:graphic>
          <a:graphicData uri="http://schemas.openxmlformats.org/presentationml/2006/ole">
            <mc:AlternateContent xmlns:mc="http://schemas.openxmlformats.org/markup-compatibility/2006">
              <mc:Choice xmlns:v="urn:schemas-microsoft-com:vml" Requires="v">
                <p:oleObj spid="_x0000_s9218" name="Diapositiva" r:id="rId3" imgW="4571967" imgH="3429060" progId="PowerPoint.Slide.8">
                  <p:embed/>
                </p:oleObj>
              </mc:Choice>
              <mc:Fallback>
                <p:oleObj name="Diapositiva" r:id="rId3" imgW="4571967" imgH="3429060" progId="PowerPoint.Slide.8">
                  <p:embed/>
                  <p:pic>
                    <p:nvPicPr>
                      <p:cNvPr id="56322"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7713" y="1412876"/>
                        <a:ext cx="5594350" cy="419576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6323" name="Text Box 5"/>
          <p:cNvSpPr txBox="1">
            <a:spLocks noChangeArrowheads="1"/>
          </p:cNvSpPr>
          <p:nvPr/>
        </p:nvSpPr>
        <p:spPr bwMode="auto">
          <a:xfrm>
            <a:off x="2063751" y="531814"/>
            <a:ext cx="8208963" cy="376237"/>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s-ES" altLang="es-CL">
                <a:solidFill>
                  <a:schemeClr val="accent2"/>
                </a:solidFill>
              </a:rPr>
              <a:t>UT Nº 3. INTELIGENCIA DEL CAMPO DE BATALLA</a:t>
            </a:r>
          </a:p>
        </p:txBody>
      </p:sp>
      <p:sp>
        <p:nvSpPr>
          <p:cNvPr id="56324" name="Text Box 6"/>
          <p:cNvSpPr txBox="1">
            <a:spLocks noChangeArrowheads="1"/>
          </p:cNvSpPr>
          <p:nvPr/>
        </p:nvSpPr>
        <p:spPr bwMode="auto">
          <a:xfrm>
            <a:off x="3287714" y="5734051"/>
            <a:ext cx="5616575" cy="346075"/>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s-ES" altLang="es-CL" sz="1600">
                <a:solidFill>
                  <a:schemeClr val="accent2"/>
                </a:solidFill>
              </a:rPr>
              <a:t>PLANTILLA DEL TERRENO</a:t>
            </a:r>
          </a:p>
        </p:txBody>
      </p:sp>
    </p:spTree>
    <p:extLst>
      <p:ext uri="{BB962C8B-B14F-4D97-AF65-F5344CB8AC3E}">
        <p14:creationId xmlns:p14="http://schemas.microsoft.com/office/powerpoint/2010/main" val="3504250259"/>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ext Box 4"/>
          <p:cNvSpPr txBox="1">
            <a:spLocks noChangeArrowheads="1"/>
          </p:cNvSpPr>
          <p:nvPr/>
        </p:nvSpPr>
        <p:spPr bwMode="auto">
          <a:xfrm>
            <a:off x="1992313" y="579438"/>
            <a:ext cx="8280400" cy="6278562"/>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CL" sz="2400" b="1">
                <a:solidFill>
                  <a:schemeClr val="accent2"/>
                </a:solidFill>
              </a:rPr>
              <a:t>Tiempo atmosférico</a:t>
            </a:r>
          </a:p>
          <a:p>
            <a:pPr algn="just" eaLnBrk="1" hangingPunct="1"/>
            <a:endParaRPr lang="es-ES" altLang="es-CL" b="1">
              <a:solidFill>
                <a:schemeClr val="accent2"/>
              </a:solidFill>
            </a:endParaRPr>
          </a:p>
          <a:p>
            <a:pPr algn="just" eaLnBrk="1" hangingPunct="1"/>
            <a:r>
              <a:rPr lang="es-ES" altLang="es-CL">
                <a:solidFill>
                  <a:schemeClr val="accent2"/>
                </a:solidFill>
              </a:rPr>
              <a:t>El S-2 analiza la información del tiempo atmosférico (pronósticos y datos actuales) y los integra con los datos del terreno, con el propósito de poder concluir sus efectos en las acciones tácticas. </a:t>
            </a:r>
          </a:p>
          <a:p>
            <a:pPr algn="just" eaLnBrk="1" hangingPunct="1"/>
            <a:endParaRPr lang="es-ES" altLang="es-CL">
              <a:solidFill>
                <a:schemeClr val="accent2"/>
              </a:solidFill>
            </a:endParaRPr>
          </a:p>
          <a:p>
            <a:pPr algn="just" eaLnBrk="1" hangingPunct="1"/>
            <a:r>
              <a:rPr lang="es-ES" altLang="es-CL">
                <a:solidFill>
                  <a:schemeClr val="accent2"/>
                </a:solidFill>
              </a:rPr>
              <a:t>Los análisis meteorológico </a:t>
            </a:r>
          </a:p>
          <a:p>
            <a:pPr algn="just" eaLnBrk="1" hangingPunct="1"/>
            <a:r>
              <a:rPr lang="es-ES" altLang="es-CL">
                <a:solidFill>
                  <a:schemeClr val="accent2"/>
                </a:solidFill>
              </a:rPr>
              <a:t>y del terreno son inseparables. </a:t>
            </a:r>
          </a:p>
          <a:p>
            <a:pPr algn="just" eaLnBrk="1" hangingPunct="1"/>
            <a:endParaRPr lang="es-ES" altLang="es-CL">
              <a:solidFill>
                <a:schemeClr val="accent2"/>
              </a:solidFill>
            </a:endParaRPr>
          </a:p>
          <a:p>
            <a:pPr algn="just" eaLnBrk="1" hangingPunct="1"/>
            <a:endParaRPr lang="es-ES" altLang="es-CL">
              <a:solidFill>
                <a:schemeClr val="accent2"/>
              </a:solidFill>
            </a:endParaRPr>
          </a:p>
          <a:p>
            <a:pPr algn="just" eaLnBrk="1" hangingPunct="1"/>
            <a:endParaRPr lang="es-ES" altLang="es-CL">
              <a:solidFill>
                <a:schemeClr val="accent2"/>
              </a:solidFill>
            </a:endParaRPr>
          </a:p>
          <a:p>
            <a:pPr algn="just" eaLnBrk="1" hangingPunct="1"/>
            <a:endParaRPr lang="es-ES" altLang="es-CL">
              <a:solidFill>
                <a:schemeClr val="accent2"/>
              </a:solidFill>
            </a:endParaRPr>
          </a:p>
          <a:p>
            <a:pPr algn="just" eaLnBrk="1" hangingPunct="1"/>
            <a:r>
              <a:rPr lang="es-ES" altLang="es-CL">
                <a:solidFill>
                  <a:schemeClr val="accent2"/>
                </a:solidFill>
              </a:rPr>
              <a:t>La mayoría de las informaciones meteorológicas provienen de centros especializados. Ante la situación de no contar con este apoyo, deberá ser solicitado al mando superior.</a:t>
            </a:r>
          </a:p>
          <a:p>
            <a:pPr algn="just" eaLnBrk="1" hangingPunct="1"/>
            <a:endParaRPr lang="es-ES" altLang="es-CL">
              <a:solidFill>
                <a:schemeClr val="accent2"/>
              </a:solidFill>
            </a:endParaRPr>
          </a:p>
          <a:p>
            <a:pPr algn="just" eaLnBrk="1" hangingPunct="1"/>
            <a:r>
              <a:rPr lang="es-ES" altLang="es-CL">
                <a:solidFill>
                  <a:schemeClr val="accent2"/>
                </a:solidFill>
              </a:rPr>
              <a:t>VISIBILIDAD</a:t>
            </a:r>
          </a:p>
          <a:p>
            <a:pPr algn="just" eaLnBrk="1" hangingPunct="1"/>
            <a:r>
              <a:rPr lang="es-ES" altLang="es-CL">
                <a:solidFill>
                  <a:schemeClr val="accent2"/>
                </a:solidFill>
              </a:rPr>
              <a:t>LUZ Y OBSCURIDAD</a:t>
            </a:r>
          </a:p>
          <a:p>
            <a:pPr algn="just" eaLnBrk="1" hangingPunct="1"/>
            <a:r>
              <a:rPr lang="es-ES" altLang="es-CL">
                <a:solidFill>
                  <a:schemeClr val="accent2"/>
                </a:solidFill>
              </a:rPr>
              <a:t>VIENTO</a:t>
            </a:r>
          </a:p>
          <a:p>
            <a:pPr algn="just" eaLnBrk="1" hangingPunct="1"/>
            <a:r>
              <a:rPr lang="es-ES" altLang="es-CL">
                <a:solidFill>
                  <a:schemeClr val="accent2"/>
                </a:solidFill>
              </a:rPr>
              <a:t>PRECIPITACIONES</a:t>
            </a:r>
          </a:p>
          <a:p>
            <a:pPr algn="just" eaLnBrk="1" hangingPunct="1"/>
            <a:r>
              <a:rPr lang="es-ES" altLang="es-CL">
                <a:solidFill>
                  <a:schemeClr val="accent2"/>
                </a:solidFill>
              </a:rPr>
              <a:t>TEMPERATURA Y HUMEDAD</a:t>
            </a:r>
          </a:p>
          <a:p>
            <a:pPr algn="just" eaLnBrk="1" hangingPunct="1"/>
            <a:r>
              <a:rPr lang="es-ES" altLang="es-CL">
                <a:solidFill>
                  <a:schemeClr val="accent2"/>
                </a:solidFill>
              </a:rPr>
              <a:t>NUBOSIDAD</a:t>
            </a:r>
          </a:p>
        </p:txBody>
      </p:sp>
      <p:sp>
        <p:nvSpPr>
          <p:cNvPr id="57347" name="Text Box 5"/>
          <p:cNvSpPr txBox="1">
            <a:spLocks noChangeArrowheads="1"/>
          </p:cNvSpPr>
          <p:nvPr/>
        </p:nvSpPr>
        <p:spPr bwMode="auto">
          <a:xfrm>
            <a:off x="2063751" y="115889"/>
            <a:ext cx="8208963" cy="376237"/>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s-ES" altLang="es-CL">
                <a:solidFill>
                  <a:schemeClr val="accent2"/>
                </a:solidFill>
              </a:rPr>
              <a:t>UT Nº 3. INTELIGENCIA DEL CAMPO DE BATALLA</a:t>
            </a:r>
          </a:p>
        </p:txBody>
      </p:sp>
      <p:pic>
        <p:nvPicPr>
          <p:cNvPr id="57348" name="Picture 4" descr="r1000_1922">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7800" y="4724401"/>
            <a:ext cx="3276600" cy="1889125"/>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57349" name="Picture 4" descr="sudden storm"/>
          <p:cNvPicPr>
            <a:picLocks noChangeAspect="1" noChangeArrowheads="1"/>
          </p:cNvPicPr>
          <p:nvPr/>
        </p:nvPicPr>
        <p:blipFill>
          <a:blip r:embed="rId4">
            <a:extLst>
              <a:ext uri="{28A0092B-C50C-407E-A947-70E740481C1C}">
                <a14:useLocalDpi xmlns:a14="http://schemas.microsoft.com/office/drawing/2010/main" val="0"/>
              </a:ext>
            </a:extLst>
          </a:blip>
          <a:srcRect t="18800"/>
          <a:stretch>
            <a:fillRect/>
          </a:stretch>
        </p:blipFill>
        <p:spPr bwMode="auto">
          <a:xfrm>
            <a:off x="7004050" y="1989139"/>
            <a:ext cx="3124200" cy="1901825"/>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0867742"/>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ext Box 4"/>
          <p:cNvSpPr txBox="1">
            <a:spLocks noChangeArrowheads="1"/>
          </p:cNvSpPr>
          <p:nvPr/>
        </p:nvSpPr>
        <p:spPr bwMode="auto">
          <a:xfrm>
            <a:off x="2063751" y="531814"/>
            <a:ext cx="8208963" cy="376237"/>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s-ES" altLang="es-CL">
                <a:solidFill>
                  <a:schemeClr val="accent2"/>
                </a:solidFill>
              </a:rPr>
              <a:t>UT Nº 3. INTELIGENCIA DEL CAMPO DE BATALLA</a:t>
            </a:r>
          </a:p>
        </p:txBody>
      </p:sp>
      <p:graphicFrame>
        <p:nvGraphicFramePr>
          <p:cNvPr id="58371" name="Object 5"/>
          <p:cNvGraphicFramePr>
            <a:graphicFrameLocks noChangeAspect="1"/>
          </p:cNvGraphicFramePr>
          <p:nvPr/>
        </p:nvGraphicFramePr>
        <p:xfrm>
          <a:off x="3359150" y="2205038"/>
          <a:ext cx="5456238" cy="4075112"/>
        </p:xfrm>
        <a:graphic>
          <a:graphicData uri="http://schemas.openxmlformats.org/presentationml/2006/ole">
            <mc:AlternateContent xmlns:mc="http://schemas.openxmlformats.org/markup-compatibility/2006">
              <mc:Choice xmlns:v="urn:schemas-microsoft-com:vml" Requires="v">
                <p:oleObj spid="_x0000_s10242" name="Diapositiva" r:id="rId3" imgW="4576635" imgH="3431945" progId="PowerPoint.Slide.8">
                  <p:embed/>
                </p:oleObj>
              </mc:Choice>
              <mc:Fallback>
                <p:oleObj name="Diapositiva" r:id="rId3" imgW="4576635" imgH="3431945" progId="PowerPoint.Slide.8">
                  <p:embed/>
                  <p:pic>
                    <p:nvPicPr>
                      <p:cNvPr id="58371"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59150" y="2205038"/>
                        <a:ext cx="5456238" cy="4075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58372" name="Text Box 6"/>
          <p:cNvSpPr txBox="1">
            <a:spLocks noChangeArrowheads="1"/>
          </p:cNvSpPr>
          <p:nvPr/>
        </p:nvSpPr>
        <p:spPr bwMode="auto">
          <a:xfrm>
            <a:off x="1847851" y="1196976"/>
            <a:ext cx="8640763" cy="1477963"/>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es-ES" altLang="es-CL">
                <a:solidFill>
                  <a:schemeClr val="accent2"/>
                </a:solidFill>
              </a:rPr>
              <a:t>El análisis del tiempo atmosférico debe realizarse para todo el tiempo de operación y considerando las distintas áreas geográficas (de ser necesario). </a:t>
            </a:r>
          </a:p>
          <a:p>
            <a:pPr algn="just" eaLnBrk="1" hangingPunct="1">
              <a:spcBef>
                <a:spcPct val="50000"/>
              </a:spcBef>
            </a:pPr>
            <a:endParaRPr lang="es-ES" altLang="es-CL">
              <a:solidFill>
                <a:schemeClr val="accent2"/>
              </a:solidFill>
            </a:endParaRPr>
          </a:p>
          <a:p>
            <a:pPr algn="just" eaLnBrk="1" hangingPunct="1">
              <a:spcBef>
                <a:spcPct val="50000"/>
              </a:spcBef>
            </a:pPr>
            <a:r>
              <a:rPr lang="es-ES" altLang="es-CL">
                <a:solidFill>
                  <a:schemeClr val="accent2"/>
                </a:solidFill>
              </a:rPr>
              <a:t>EJEMPLO:</a:t>
            </a:r>
          </a:p>
        </p:txBody>
      </p:sp>
    </p:spTree>
    <p:extLst>
      <p:ext uri="{BB962C8B-B14F-4D97-AF65-F5344CB8AC3E}">
        <p14:creationId xmlns:p14="http://schemas.microsoft.com/office/powerpoint/2010/main" val="2678087010"/>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394" name="Object 4"/>
          <p:cNvGraphicFramePr>
            <a:graphicFrameLocks noChangeAspect="1"/>
          </p:cNvGraphicFramePr>
          <p:nvPr/>
        </p:nvGraphicFramePr>
        <p:xfrm>
          <a:off x="3217864" y="2300288"/>
          <a:ext cx="5830887" cy="4368800"/>
        </p:xfrm>
        <a:graphic>
          <a:graphicData uri="http://schemas.openxmlformats.org/presentationml/2006/ole">
            <mc:AlternateContent xmlns:mc="http://schemas.openxmlformats.org/markup-compatibility/2006">
              <mc:Choice xmlns:v="urn:schemas-microsoft-com:vml" Requires="v">
                <p:oleObj spid="_x0000_s11266" name="Diapositiva" r:id="rId3" imgW="4571967" imgH="3429060" progId="PowerPoint.Slide.8">
                  <p:embed/>
                </p:oleObj>
              </mc:Choice>
              <mc:Fallback>
                <p:oleObj name="Diapositiva" r:id="rId3" imgW="4571967" imgH="3429060" progId="PowerPoint.Slide.8">
                  <p:embed/>
                  <p:pic>
                    <p:nvPicPr>
                      <p:cNvPr id="59394"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17864" y="2300288"/>
                        <a:ext cx="5830887" cy="43688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9395" name="Text Box 5"/>
          <p:cNvSpPr txBox="1">
            <a:spLocks noChangeArrowheads="1"/>
          </p:cNvSpPr>
          <p:nvPr/>
        </p:nvSpPr>
        <p:spPr bwMode="auto">
          <a:xfrm>
            <a:off x="2063751" y="531814"/>
            <a:ext cx="8208963" cy="376237"/>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s-ES" altLang="es-CL">
                <a:solidFill>
                  <a:schemeClr val="accent2"/>
                </a:solidFill>
              </a:rPr>
              <a:t>UT Nº 3. INTELIGENCIA DEL CAMPO DE BATALLA</a:t>
            </a:r>
          </a:p>
        </p:txBody>
      </p:sp>
      <p:sp>
        <p:nvSpPr>
          <p:cNvPr id="59396" name="Text Box 6"/>
          <p:cNvSpPr txBox="1">
            <a:spLocks noChangeArrowheads="1"/>
          </p:cNvSpPr>
          <p:nvPr/>
        </p:nvSpPr>
        <p:spPr bwMode="auto">
          <a:xfrm>
            <a:off x="2063751" y="1052513"/>
            <a:ext cx="8208963" cy="646112"/>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es-ES" altLang="es-CL">
                <a:solidFill>
                  <a:schemeClr val="accent2"/>
                </a:solidFill>
              </a:rPr>
              <a:t>Ejemplo de una matriz de factores meteorológicos, resumiéndolos para su fácil entendimiento y utilización.</a:t>
            </a:r>
          </a:p>
        </p:txBody>
      </p:sp>
    </p:spTree>
    <p:extLst>
      <p:ext uri="{BB962C8B-B14F-4D97-AF65-F5344CB8AC3E}">
        <p14:creationId xmlns:p14="http://schemas.microsoft.com/office/powerpoint/2010/main" val="549061156"/>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ChangeArrowheads="1"/>
          </p:cNvSpPr>
          <p:nvPr/>
        </p:nvSpPr>
        <p:spPr bwMode="auto">
          <a:xfrm>
            <a:off x="1524000" y="0"/>
            <a:ext cx="9144000" cy="14478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p>
        </p:txBody>
      </p:sp>
      <p:pic>
        <p:nvPicPr>
          <p:cNvPr id="60419" name="Picture 3"/>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5400" y="-304800"/>
            <a:ext cx="9829800" cy="7162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02233034"/>
      </p:ext>
    </p:extLst>
  </p:cSld>
  <p:clrMapOvr>
    <a:masterClrMapping/>
  </p:clrMapOv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ext Box 4"/>
          <p:cNvSpPr txBox="1">
            <a:spLocks noChangeArrowheads="1"/>
          </p:cNvSpPr>
          <p:nvPr/>
        </p:nvSpPr>
        <p:spPr bwMode="auto">
          <a:xfrm>
            <a:off x="2063751" y="620714"/>
            <a:ext cx="8208963" cy="5908675"/>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s-ES" altLang="es-CL">
                <a:solidFill>
                  <a:schemeClr val="accent2"/>
                </a:solidFill>
              </a:rPr>
              <a:t>Efectos del Tiempo Atmosférico: Es importante concluir los efectos directos o indirectos que el tiempo atmosférico produce sobre el personal, el equipo y las operaciones militares.</a:t>
            </a:r>
          </a:p>
          <a:p>
            <a:pPr algn="just" eaLnBrk="1" hangingPunct="1"/>
            <a:endParaRPr lang="es-ES" altLang="es-CL">
              <a:solidFill>
                <a:schemeClr val="accent2"/>
              </a:solidFill>
            </a:endParaRPr>
          </a:p>
          <a:p>
            <a:pPr algn="just" eaLnBrk="1" hangingPunct="1"/>
            <a:r>
              <a:rPr lang="es-ES" altLang="es-CL">
                <a:solidFill>
                  <a:schemeClr val="accent2"/>
                </a:solidFill>
              </a:rPr>
              <a:t>Ejemplos: </a:t>
            </a:r>
          </a:p>
          <a:p>
            <a:pPr algn="just" eaLnBrk="1" hangingPunct="1">
              <a:buFontTx/>
              <a:buChar char="•"/>
            </a:pPr>
            <a:r>
              <a:rPr lang="es-ES" altLang="es-CL">
                <a:solidFill>
                  <a:schemeClr val="accent2"/>
                </a:solidFill>
              </a:rPr>
              <a:t>Los vientos existentes disminuyen los efectos de los gases lacrimógenos.</a:t>
            </a:r>
          </a:p>
          <a:p>
            <a:pPr algn="just" eaLnBrk="1" hangingPunct="1">
              <a:buFontTx/>
              <a:buChar char="•"/>
            </a:pPr>
            <a:endParaRPr lang="es-ES" altLang="es-CL">
              <a:solidFill>
                <a:schemeClr val="accent2"/>
              </a:solidFill>
            </a:endParaRPr>
          </a:p>
          <a:p>
            <a:pPr algn="just" eaLnBrk="1" hangingPunct="1">
              <a:buFontTx/>
              <a:buChar char="•"/>
            </a:pPr>
            <a:r>
              <a:rPr lang="es-ES" altLang="es-CL">
                <a:solidFill>
                  <a:schemeClr val="accent2"/>
                </a:solidFill>
              </a:rPr>
              <a:t>La niebla existente durante las mañanas, podría reducir notablemente las condiciones de visibilidad.</a:t>
            </a:r>
          </a:p>
          <a:p>
            <a:pPr algn="just" eaLnBrk="1" hangingPunct="1">
              <a:buFontTx/>
              <a:buChar char="•"/>
            </a:pPr>
            <a:endParaRPr lang="es-ES" altLang="es-CL">
              <a:solidFill>
                <a:schemeClr val="accent2"/>
              </a:solidFill>
            </a:endParaRPr>
          </a:p>
          <a:p>
            <a:pPr algn="just" eaLnBrk="1" hangingPunct="1">
              <a:buFontTx/>
              <a:buChar char="•"/>
            </a:pPr>
            <a:r>
              <a:rPr lang="es-ES" altLang="es-CL">
                <a:solidFill>
                  <a:schemeClr val="accent2"/>
                </a:solidFill>
              </a:rPr>
              <a:t>El tiempo seco y caluroso podría hacer que una unidad considere las fuentes de agua como puntos o áreas críticas.</a:t>
            </a:r>
          </a:p>
          <a:p>
            <a:pPr algn="just" eaLnBrk="1" hangingPunct="1"/>
            <a:endParaRPr lang="es-ES" altLang="es-CL">
              <a:solidFill>
                <a:schemeClr val="accent2"/>
              </a:solidFill>
            </a:endParaRPr>
          </a:p>
          <a:p>
            <a:pPr algn="just" eaLnBrk="1" hangingPunct="1"/>
            <a:endParaRPr lang="es-ES" altLang="es-CL">
              <a:solidFill>
                <a:schemeClr val="accent2"/>
              </a:solidFill>
            </a:endParaRPr>
          </a:p>
          <a:p>
            <a:pPr algn="just" eaLnBrk="1" hangingPunct="1"/>
            <a:r>
              <a:rPr lang="es-ES" altLang="es-CL">
                <a:solidFill>
                  <a:schemeClr val="accent2"/>
                </a:solidFill>
              </a:rPr>
              <a:t>Además, es importante establecer ciertos valores críticos del tiempo atmosférico, que incidiría seriamente en la eficacia de las operaciones.</a:t>
            </a:r>
          </a:p>
          <a:p>
            <a:pPr algn="just" eaLnBrk="1" hangingPunct="1"/>
            <a:endParaRPr lang="es-ES" altLang="es-CL">
              <a:solidFill>
                <a:schemeClr val="accent2"/>
              </a:solidFill>
            </a:endParaRPr>
          </a:p>
          <a:p>
            <a:pPr algn="just" eaLnBrk="1" hangingPunct="1"/>
            <a:r>
              <a:rPr lang="es-ES" altLang="es-CL">
                <a:solidFill>
                  <a:schemeClr val="accent2"/>
                </a:solidFill>
              </a:rPr>
              <a:t>Ejemplos:</a:t>
            </a:r>
          </a:p>
          <a:p>
            <a:pPr algn="just" eaLnBrk="1" hangingPunct="1">
              <a:buFontTx/>
              <a:buChar char="•"/>
            </a:pPr>
            <a:r>
              <a:rPr lang="es-ES" altLang="es-CL">
                <a:solidFill>
                  <a:schemeClr val="accent2"/>
                </a:solidFill>
              </a:rPr>
              <a:t> Visibilidad de 0.5  Km. o menos, como una condición desfavorable.</a:t>
            </a:r>
          </a:p>
          <a:p>
            <a:pPr algn="just" eaLnBrk="1" hangingPunct="1">
              <a:buFontTx/>
              <a:buChar char="•"/>
            </a:pPr>
            <a:endParaRPr lang="es-ES" altLang="es-CL">
              <a:solidFill>
                <a:schemeClr val="accent2"/>
              </a:solidFill>
            </a:endParaRPr>
          </a:p>
          <a:p>
            <a:pPr algn="just" eaLnBrk="1" hangingPunct="1">
              <a:buFontTx/>
              <a:buChar char="•"/>
            </a:pPr>
            <a:r>
              <a:rPr lang="es-ES" altLang="es-CL">
                <a:solidFill>
                  <a:schemeClr val="accent2"/>
                </a:solidFill>
              </a:rPr>
              <a:t> Visibilidad de 0.5 - 1 Km., como una condición marginal.</a:t>
            </a:r>
          </a:p>
        </p:txBody>
      </p:sp>
      <p:sp>
        <p:nvSpPr>
          <p:cNvPr id="61443" name="Text Box 5"/>
          <p:cNvSpPr txBox="1">
            <a:spLocks noChangeArrowheads="1"/>
          </p:cNvSpPr>
          <p:nvPr/>
        </p:nvSpPr>
        <p:spPr bwMode="auto">
          <a:xfrm>
            <a:off x="2063751" y="115889"/>
            <a:ext cx="8208963" cy="376237"/>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s-ES" altLang="es-CL">
                <a:solidFill>
                  <a:schemeClr val="accent2"/>
                </a:solidFill>
              </a:rPr>
              <a:t>UT Nº 3. INTELIGENCIA DEL CAMPO DE BATALLA</a:t>
            </a:r>
          </a:p>
        </p:txBody>
      </p:sp>
    </p:spTree>
    <p:extLst>
      <p:ext uri="{BB962C8B-B14F-4D97-AF65-F5344CB8AC3E}">
        <p14:creationId xmlns:p14="http://schemas.microsoft.com/office/powerpoint/2010/main" val="366182323"/>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ext Box 4"/>
          <p:cNvSpPr txBox="1">
            <a:spLocks noChangeArrowheads="1"/>
          </p:cNvSpPr>
          <p:nvPr/>
        </p:nvSpPr>
        <p:spPr bwMode="auto">
          <a:xfrm>
            <a:off x="2063751" y="531814"/>
            <a:ext cx="8208963" cy="376237"/>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s-ES" altLang="es-CL">
                <a:solidFill>
                  <a:schemeClr val="accent2"/>
                </a:solidFill>
              </a:rPr>
              <a:t>UT Nº 3. INTELIGENCIA DEL CAMPO DE BATALLA</a:t>
            </a:r>
          </a:p>
        </p:txBody>
      </p:sp>
      <p:pic>
        <p:nvPicPr>
          <p:cNvPr id="62467" name="Imagen 4" descr="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59151" y="2060575"/>
            <a:ext cx="5580063" cy="464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2468" name="Text Box 6"/>
          <p:cNvSpPr txBox="1">
            <a:spLocks noChangeArrowheads="1"/>
          </p:cNvSpPr>
          <p:nvPr/>
        </p:nvSpPr>
        <p:spPr bwMode="auto">
          <a:xfrm>
            <a:off x="2063751" y="1052513"/>
            <a:ext cx="8208963" cy="925512"/>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pPr>
            <a:r>
              <a:rPr lang="es-ES" altLang="es-CL">
                <a:solidFill>
                  <a:schemeClr val="accent2"/>
                </a:solidFill>
              </a:rPr>
              <a:t>Por último, los efectos que poseen los factores meteorológicos en unidades, equipos y operaciones se deben de agrupar y representar gráficamente en tablas como la que se muestra a continuación:</a:t>
            </a:r>
          </a:p>
        </p:txBody>
      </p:sp>
    </p:spTree>
    <p:extLst>
      <p:ext uri="{BB962C8B-B14F-4D97-AF65-F5344CB8AC3E}">
        <p14:creationId xmlns:p14="http://schemas.microsoft.com/office/powerpoint/2010/main" val="4017154633"/>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ChangeArrowheads="1"/>
          </p:cNvSpPr>
          <p:nvPr/>
        </p:nvSpPr>
        <p:spPr bwMode="auto">
          <a:xfrm>
            <a:off x="1524000" y="0"/>
            <a:ext cx="9144000" cy="68580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s-CL" altLang="es-CL"/>
          </a:p>
        </p:txBody>
      </p:sp>
      <p:pic>
        <p:nvPicPr>
          <p:cNvPr id="63491" name="Picture 4"/>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640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96122289"/>
      </p:ext>
    </p:extLst>
  </p:cSld>
  <p:clrMapOvr>
    <a:masterClrMapping/>
  </p:clrMapOv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ángulo 6"/>
          <p:cNvSpPr/>
          <p:nvPr/>
        </p:nvSpPr>
        <p:spPr>
          <a:xfrm>
            <a:off x="3707312" y="2310939"/>
            <a:ext cx="8063775" cy="1569660"/>
          </a:xfrm>
          <a:prstGeom prst="rect">
            <a:avLst/>
          </a:prstGeom>
          <a:solidFill>
            <a:schemeClr val="bg1"/>
          </a:solidFill>
          <a:ln w="28575">
            <a:solidFill>
              <a:srgbClr val="002060"/>
            </a:solidFill>
          </a:ln>
        </p:spPr>
        <p:txBody>
          <a:bodyPr wrap="square">
            <a:spAutoFit/>
          </a:bodyPr>
          <a:lstStyle/>
          <a:p>
            <a:pPr algn="just">
              <a:lnSpc>
                <a:spcPct val="150000"/>
              </a:lnSpc>
            </a:pPr>
            <a:r>
              <a:rPr lang="es-ES" sz="1600" dirty="0">
                <a:latin typeface="Arial" panose="020B0604020202020204" pitchFamily="34" charset="0"/>
                <a:cs typeface="Arial" panose="020B0604020202020204" pitchFamily="34" charset="0"/>
              </a:rPr>
              <a:t>- PLANTILLAS DOCTRINALES.</a:t>
            </a:r>
          </a:p>
          <a:p>
            <a:pPr algn="just">
              <a:lnSpc>
                <a:spcPct val="150000"/>
              </a:lnSpc>
            </a:pPr>
            <a:r>
              <a:rPr lang="es-ES" sz="1600" dirty="0">
                <a:latin typeface="Arial" panose="020B0604020202020204" pitchFamily="34" charset="0"/>
                <a:cs typeface="Arial" panose="020B0604020202020204" pitchFamily="34" charset="0"/>
              </a:rPr>
              <a:t>- DESCRIBIR EN PALABRAS LAS TÁCTICAS Y OPCIONES DE LA AMENAZA.</a:t>
            </a:r>
          </a:p>
          <a:p>
            <a:pPr algn="just">
              <a:lnSpc>
                <a:spcPct val="150000"/>
              </a:lnSpc>
            </a:pPr>
            <a:r>
              <a:rPr lang="es-ES" sz="1600" dirty="0">
                <a:latin typeface="Arial" panose="020B0604020202020204" pitchFamily="34" charset="0"/>
                <a:cs typeface="Arial" panose="020B0604020202020204" pitchFamily="34" charset="0"/>
              </a:rPr>
              <a:t>- IDENTIFICAR OBJETIVOS DE ALTO VALOR.</a:t>
            </a:r>
          </a:p>
          <a:p>
            <a:pPr algn="just">
              <a:lnSpc>
                <a:spcPct val="150000"/>
              </a:lnSpc>
            </a:pPr>
            <a:r>
              <a:rPr lang="es-ES" sz="1600" dirty="0">
                <a:latin typeface="Arial" panose="020B0604020202020204" pitchFamily="34" charset="0"/>
                <a:cs typeface="Arial" panose="020B0604020202020204" pitchFamily="34" charset="0"/>
              </a:rPr>
              <a:t>- IDENTIFICAR CAPACIDADES DEL ENEMIGO.</a:t>
            </a:r>
          </a:p>
        </p:txBody>
      </p:sp>
      <p:sp>
        <p:nvSpPr>
          <p:cNvPr id="123" name="Título 1"/>
          <p:cNvSpPr txBox="1">
            <a:spLocks/>
          </p:cNvSpPr>
          <p:nvPr/>
        </p:nvSpPr>
        <p:spPr>
          <a:xfrm>
            <a:off x="3707310" y="1211194"/>
            <a:ext cx="8063775" cy="935779"/>
          </a:xfrm>
          <a:prstGeom prst="rect">
            <a:avLst/>
          </a:prstGeom>
          <a:solidFill>
            <a:schemeClr val="bg1"/>
          </a:solidFill>
          <a:ln w="28575">
            <a:solidFill>
              <a:srgbClr val="002060"/>
            </a:solidFill>
          </a:ln>
        </p:spPr>
        <p:txBody>
          <a:bodyPr vert="horz" lIns="91440" tIns="45720" rIns="91440" bIns="45720" rtlCol="0" anchor="t">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just"/>
            <a:r>
              <a:rPr lang="es-CL" sz="2000" dirty="0">
                <a:latin typeface="Arial" panose="020B0604020202020204" pitchFamily="34" charset="0"/>
                <a:cs typeface="Arial" panose="020B0604020202020204" pitchFamily="34" charset="0"/>
              </a:rPr>
              <a:t>En determinar las capacidades de las fuerzas enemigas, sus principios doctrinales, sus tácticas, sus técnicas y procedimientos que estas prefieren emplear.</a:t>
            </a:r>
            <a:endParaRPr lang="en-US" sz="2000" dirty="0">
              <a:latin typeface="Arial" panose="020B0604020202020204" pitchFamily="34" charset="0"/>
              <a:cs typeface="Arial" panose="020B0604020202020204" pitchFamily="34" charset="0"/>
            </a:endParaRPr>
          </a:p>
        </p:txBody>
      </p:sp>
      <p:sp>
        <p:nvSpPr>
          <p:cNvPr id="124" name="Título 1"/>
          <p:cNvSpPr txBox="1">
            <a:spLocks/>
          </p:cNvSpPr>
          <p:nvPr/>
        </p:nvSpPr>
        <p:spPr>
          <a:xfrm>
            <a:off x="778185" y="1211194"/>
            <a:ext cx="2750456" cy="374153"/>
          </a:xfrm>
          <a:prstGeom prst="rect">
            <a:avLst/>
          </a:prstGeom>
          <a:solidFill>
            <a:srgbClr val="002060"/>
          </a:solidFill>
          <a:ln w="28575">
            <a:solidFill>
              <a:srgbClr val="002060"/>
            </a:solidFill>
          </a:ln>
        </p:spPr>
        <p:txBody>
          <a:bodyPr vert="horz" lIns="91440" tIns="45720" rIns="91440" bIns="45720" rtlCol="0" anchor="ctr">
            <a:normAutofit fontScale="925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300" b="1" dirty="0">
                <a:solidFill>
                  <a:srgbClr val="FFFF00"/>
                </a:solidFill>
                <a:latin typeface="Arial" panose="020B0604020202020204" pitchFamily="34" charset="0"/>
                <a:cs typeface="Arial" panose="020B0604020202020204" pitchFamily="34" charset="0"/>
              </a:rPr>
              <a:t>¿En qué consiste?</a:t>
            </a:r>
            <a:endParaRPr lang="en-US" sz="2300" b="1" dirty="0">
              <a:solidFill>
                <a:srgbClr val="FFFF00"/>
              </a:solidFill>
              <a:latin typeface="Arial" panose="020B0604020202020204" pitchFamily="34" charset="0"/>
              <a:cs typeface="Arial" panose="020B0604020202020204" pitchFamily="34" charset="0"/>
            </a:endParaRPr>
          </a:p>
        </p:txBody>
      </p:sp>
      <p:sp>
        <p:nvSpPr>
          <p:cNvPr id="125" name="Título 1"/>
          <p:cNvSpPr txBox="1">
            <a:spLocks/>
          </p:cNvSpPr>
          <p:nvPr/>
        </p:nvSpPr>
        <p:spPr>
          <a:xfrm>
            <a:off x="778185" y="2310940"/>
            <a:ext cx="2750456" cy="360508"/>
          </a:xfrm>
          <a:prstGeom prst="rect">
            <a:avLst/>
          </a:prstGeom>
          <a:solidFill>
            <a:srgbClr val="002060"/>
          </a:solidFill>
          <a:ln w="28575">
            <a:solidFill>
              <a:srgbClr val="002060"/>
            </a:solidFill>
          </a:ln>
        </p:spPr>
        <p:txBody>
          <a:bodyPr vert="horz" lIns="91440" tIns="45720" rIns="91440" bIns="45720" rtlCol="0" anchor="ctr">
            <a:normAutofit fontScale="925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300" b="1" dirty="0" smtClean="0">
                <a:solidFill>
                  <a:srgbClr val="FFFF00"/>
                </a:solidFill>
                <a:latin typeface="Arial" panose="020B0604020202020204" pitchFamily="34" charset="0"/>
                <a:cs typeface="Arial" panose="020B0604020202020204" pitchFamily="34" charset="0"/>
              </a:rPr>
              <a:t>Contiene:</a:t>
            </a:r>
            <a:endParaRPr lang="en-US" sz="2300" b="1" dirty="0">
              <a:solidFill>
                <a:srgbClr val="FFFF00"/>
              </a:solidFill>
              <a:latin typeface="Arial" panose="020B0604020202020204" pitchFamily="34" charset="0"/>
              <a:cs typeface="Arial" panose="020B0604020202020204" pitchFamily="34" charset="0"/>
            </a:endParaRPr>
          </a:p>
        </p:txBody>
      </p:sp>
      <p:pic>
        <p:nvPicPr>
          <p:cNvPr id="6" name="Imagen 5"/>
          <p:cNvPicPr>
            <a:picLocks noChangeAspect="1"/>
          </p:cNvPicPr>
          <p:nvPr/>
        </p:nvPicPr>
        <p:blipFill>
          <a:blip r:embed="rId2"/>
          <a:stretch>
            <a:fillRect/>
          </a:stretch>
        </p:blipFill>
        <p:spPr>
          <a:xfrm>
            <a:off x="6941589" y="4068174"/>
            <a:ext cx="4798382" cy="19980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l="17578" t="23438" r="14453" b="5312"/>
          <a:stretch>
            <a:fillRect/>
          </a:stretch>
        </p:blipFill>
        <p:spPr bwMode="auto">
          <a:xfrm>
            <a:off x="3707312" y="4076283"/>
            <a:ext cx="2794156" cy="198991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10" name="Text Box 9"/>
          <p:cNvSpPr txBox="1">
            <a:spLocks noChangeArrowheads="1"/>
          </p:cNvSpPr>
          <p:nvPr/>
        </p:nvSpPr>
        <p:spPr bwMode="auto">
          <a:xfrm>
            <a:off x="949746" y="320223"/>
            <a:ext cx="10292507" cy="461665"/>
          </a:xfrm>
          <a:prstGeom prst="rect">
            <a:avLst/>
          </a:prstGeom>
          <a:noFill/>
          <a:ln w="190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CO" sz="2400" dirty="0"/>
              <a:t>FASE </a:t>
            </a:r>
            <a:r>
              <a:rPr lang="es-ES" altLang="es-CO" sz="2400" dirty="0" smtClean="0"/>
              <a:t>III “</a:t>
            </a:r>
            <a:r>
              <a:rPr lang="es-ES" altLang="es-CO" sz="2400" dirty="0" smtClean="0"/>
              <a:t>EVALUACIÓN DE LA AMENAZA</a:t>
            </a:r>
            <a:r>
              <a:rPr lang="es-ES" altLang="es-CO" sz="2400" dirty="0" smtClean="0"/>
              <a:t>”</a:t>
            </a:r>
            <a:endParaRPr lang="es-ES" altLang="es-CO" sz="2400" dirty="0"/>
          </a:p>
        </p:txBody>
      </p:sp>
      <p:grpSp>
        <p:nvGrpSpPr>
          <p:cNvPr id="11" name="Grupo 10">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12"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3"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pic>
        <p:nvPicPr>
          <p:cNvPr id="15"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6" name="Proceso alternativo 5">
            <a:extLst>
              <a:ext uri="{FF2B5EF4-FFF2-40B4-BE49-F238E27FC236}">
                <a16:creationId xmlns:a16="http://schemas.microsoft.com/office/drawing/2014/main" id="{78562406-F1B7-8541-929F-D750EC4CEAD3}"/>
              </a:ext>
            </a:extLst>
          </p:cNvPr>
          <p:cNvSpPr/>
          <p:nvPr/>
        </p:nvSpPr>
        <p:spPr>
          <a:xfrm>
            <a:off x="957182" y="858839"/>
            <a:ext cx="10069414"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Tree>
    <p:extLst>
      <p:ext uri="{BB962C8B-B14F-4D97-AF65-F5344CB8AC3E}">
        <p14:creationId xmlns:p14="http://schemas.microsoft.com/office/powerpoint/2010/main" val="246728231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1"/>
          <p:cNvSpPr txBox="1">
            <a:spLocks/>
          </p:cNvSpPr>
          <p:nvPr/>
        </p:nvSpPr>
        <p:spPr>
          <a:xfrm>
            <a:off x="3696790" y="1229013"/>
            <a:ext cx="8074296" cy="809772"/>
          </a:xfrm>
          <a:prstGeom prst="rect">
            <a:avLst/>
          </a:prstGeom>
          <a:solidFill>
            <a:schemeClr val="bg1"/>
          </a:solidFill>
          <a:ln w="28575">
            <a:solidFill>
              <a:srgbClr val="002060"/>
            </a:solidFill>
          </a:ln>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just"/>
            <a:r>
              <a:rPr lang="es-ES" sz="2000" dirty="0">
                <a:latin typeface="Arial" panose="020B0604020202020204" pitchFamily="34" charset="0"/>
                <a:cs typeface="Arial" panose="020B0604020202020204" pitchFamily="34" charset="0"/>
              </a:rPr>
              <a:t>Es cualquier combinación de actores, entidades o fuerzas que tienen la capacidad y la intención de dañar a nuestras fuerzas.</a:t>
            </a:r>
            <a:endParaRPr lang="en-US" sz="2000" dirty="0">
              <a:latin typeface="Arial" panose="020B0604020202020204" pitchFamily="34" charset="0"/>
              <a:cs typeface="Arial" panose="020B0604020202020204" pitchFamily="34" charset="0"/>
            </a:endParaRPr>
          </a:p>
        </p:txBody>
      </p:sp>
      <p:sp>
        <p:nvSpPr>
          <p:cNvPr id="123" name="Título 1"/>
          <p:cNvSpPr txBox="1">
            <a:spLocks/>
          </p:cNvSpPr>
          <p:nvPr/>
        </p:nvSpPr>
        <p:spPr>
          <a:xfrm>
            <a:off x="836908" y="1239975"/>
            <a:ext cx="2371153" cy="809772"/>
          </a:xfrm>
          <a:prstGeom prst="rect">
            <a:avLst/>
          </a:prstGeom>
          <a:solidFill>
            <a:srgbClr val="002060"/>
          </a:solidFill>
          <a:ln w="28575">
            <a:solidFill>
              <a:srgbClr val="002060"/>
            </a:solidFill>
          </a:ln>
        </p:spPr>
        <p:txBody>
          <a:bodyPr vert="horz" lIns="91440" tIns="45720" rIns="91440" bIns="4572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300" b="1" dirty="0">
                <a:solidFill>
                  <a:srgbClr val="FFFF00"/>
                </a:solidFill>
                <a:latin typeface="Arial" panose="020B0604020202020204" pitchFamily="34" charset="0"/>
                <a:cs typeface="Arial" panose="020B0604020202020204" pitchFamily="34" charset="0"/>
              </a:rPr>
              <a:t>¿Qué es una amenaza?</a:t>
            </a:r>
            <a:endParaRPr lang="en-US" sz="2300" b="1" dirty="0">
              <a:solidFill>
                <a:srgbClr val="FFFF00"/>
              </a:solidFill>
              <a:latin typeface="Arial" panose="020B0604020202020204" pitchFamily="34" charset="0"/>
              <a:cs typeface="Arial" panose="020B0604020202020204" pitchFamily="34" charset="0"/>
            </a:endParaRPr>
          </a:p>
        </p:txBody>
      </p:sp>
      <p:sp>
        <p:nvSpPr>
          <p:cNvPr id="124" name="Título 1"/>
          <p:cNvSpPr txBox="1">
            <a:spLocks/>
          </p:cNvSpPr>
          <p:nvPr/>
        </p:nvSpPr>
        <p:spPr>
          <a:xfrm>
            <a:off x="836908" y="2471514"/>
            <a:ext cx="2538933" cy="918630"/>
          </a:xfrm>
          <a:prstGeom prst="rect">
            <a:avLst/>
          </a:prstGeom>
          <a:solidFill>
            <a:srgbClr val="002060"/>
          </a:solidFill>
          <a:ln w="28575">
            <a:solidFill>
              <a:srgbClr val="002060"/>
            </a:solidFill>
          </a:ln>
        </p:spPr>
        <p:txBody>
          <a:bodyPr vert="horz" lIns="91440" tIns="45720" rIns="91440" bIns="4572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300" b="1" dirty="0">
                <a:solidFill>
                  <a:srgbClr val="FFFF00"/>
                </a:solidFill>
                <a:latin typeface="Arial" panose="020B0604020202020204" pitchFamily="34" charset="0"/>
                <a:cs typeface="Arial" panose="020B0604020202020204" pitchFamily="34" charset="0"/>
              </a:rPr>
              <a:t>¿Qué puede ser una amenaza?</a:t>
            </a:r>
            <a:endParaRPr lang="en-US" sz="2300" b="1" dirty="0">
              <a:solidFill>
                <a:srgbClr val="FFFF00"/>
              </a:solidFill>
              <a:latin typeface="Arial" panose="020B0604020202020204" pitchFamily="34" charset="0"/>
              <a:cs typeface="Arial" panose="020B0604020202020204" pitchFamily="34" charset="0"/>
            </a:endParaRPr>
          </a:p>
        </p:txBody>
      </p:sp>
      <p:sp>
        <p:nvSpPr>
          <p:cNvPr id="125" name="Título 1"/>
          <p:cNvSpPr txBox="1">
            <a:spLocks/>
          </p:cNvSpPr>
          <p:nvPr/>
        </p:nvSpPr>
        <p:spPr>
          <a:xfrm>
            <a:off x="3728478" y="2314911"/>
            <a:ext cx="8074296" cy="1231836"/>
          </a:xfrm>
          <a:prstGeom prst="rect">
            <a:avLst/>
          </a:prstGeom>
          <a:solidFill>
            <a:schemeClr val="bg1"/>
          </a:solidFill>
          <a:ln w="28575">
            <a:solidFill>
              <a:srgbClr val="002060"/>
            </a:solidFill>
          </a:ln>
        </p:spPr>
        <p:txBody>
          <a:bodyPr vert="horz" lIns="91440" tIns="45720" rIns="91440" bIns="4572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just"/>
            <a:r>
              <a:rPr lang="es-ES" sz="2000" dirty="0">
                <a:latin typeface="Arial" panose="020B0604020202020204" pitchFamily="34" charset="0"/>
                <a:cs typeface="Arial" panose="020B0604020202020204" pitchFamily="34" charset="0"/>
              </a:rPr>
              <a:t>Pueden incluir fuerzas paramilitares o militares, estados-nación, alianzas nacionales, individuos, grupos (organizados o no organizados) o condiciones que pueden dañar o destruir la vida, recursos o instituciones vitales.</a:t>
            </a:r>
            <a:endParaRPr lang="en-US" sz="2000" dirty="0">
              <a:latin typeface="Arial" panose="020B0604020202020204" pitchFamily="34" charset="0"/>
              <a:cs typeface="Arial" panose="020B0604020202020204" pitchFamily="34" charset="0"/>
            </a:endParaRPr>
          </a:p>
        </p:txBody>
      </p:sp>
      <p:pic>
        <p:nvPicPr>
          <p:cNvPr id="8" name="Imagen 7"/>
          <p:cNvPicPr>
            <a:picLocks noChangeAspect="1"/>
          </p:cNvPicPr>
          <p:nvPr/>
        </p:nvPicPr>
        <p:blipFill>
          <a:blip r:embed="rId2"/>
          <a:stretch>
            <a:fillRect/>
          </a:stretch>
        </p:blipFill>
        <p:spPr>
          <a:xfrm>
            <a:off x="391886" y="3742726"/>
            <a:ext cx="3559568" cy="234890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9" name="Imagen 8"/>
          <p:cNvPicPr>
            <a:picLocks noChangeAspect="1"/>
          </p:cNvPicPr>
          <p:nvPr/>
        </p:nvPicPr>
        <p:blipFill>
          <a:blip r:embed="rId3"/>
          <a:stretch>
            <a:fillRect/>
          </a:stretch>
        </p:blipFill>
        <p:spPr>
          <a:xfrm>
            <a:off x="4199315" y="3742726"/>
            <a:ext cx="3677799" cy="236058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 name="Imagen 9"/>
          <p:cNvPicPr>
            <a:picLocks noChangeAspect="1"/>
          </p:cNvPicPr>
          <p:nvPr/>
        </p:nvPicPr>
        <p:blipFill>
          <a:blip r:embed="rId4"/>
          <a:stretch>
            <a:fillRect/>
          </a:stretch>
        </p:blipFill>
        <p:spPr>
          <a:xfrm>
            <a:off x="8124975" y="3754403"/>
            <a:ext cx="3677799" cy="234890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1" name="Text Box 9"/>
          <p:cNvSpPr txBox="1">
            <a:spLocks noChangeArrowheads="1"/>
          </p:cNvSpPr>
          <p:nvPr/>
        </p:nvSpPr>
        <p:spPr bwMode="auto">
          <a:xfrm>
            <a:off x="949746" y="320223"/>
            <a:ext cx="10292507" cy="461665"/>
          </a:xfrm>
          <a:prstGeom prst="rect">
            <a:avLst/>
          </a:prstGeom>
          <a:noFill/>
          <a:ln w="190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CO" sz="2400" dirty="0"/>
              <a:t>FASE </a:t>
            </a:r>
            <a:r>
              <a:rPr lang="es-ES" altLang="es-CO" sz="2400" dirty="0" smtClean="0"/>
              <a:t>III “</a:t>
            </a:r>
            <a:r>
              <a:rPr lang="es-ES" altLang="es-CO" sz="2400" dirty="0" smtClean="0"/>
              <a:t>EVALUACIÓN DE LA AMENAZA</a:t>
            </a:r>
            <a:r>
              <a:rPr lang="es-ES" altLang="es-CO" sz="2400" dirty="0" smtClean="0"/>
              <a:t>”</a:t>
            </a:r>
            <a:endParaRPr lang="es-ES" altLang="es-CO" sz="2400" dirty="0"/>
          </a:p>
        </p:txBody>
      </p:sp>
      <p:grpSp>
        <p:nvGrpSpPr>
          <p:cNvPr id="12" name="Grupo 11">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13"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4"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pic>
        <p:nvPicPr>
          <p:cNvPr id="16" name="Picture 2" descr="http://webinterna.esnaval.cl/images/cabecera_EN.png"/>
          <p:cNvPicPr>
            <a:picLocks noChangeAspect="1" noChangeArrowheads="1"/>
          </p:cNvPicPr>
          <p:nvPr/>
        </p:nvPicPr>
        <p:blipFill rotWithShape="1">
          <a:blip r:embed="rId6">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7" name="Proceso alternativo 5">
            <a:extLst>
              <a:ext uri="{FF2B5EF4-FFF2-40B4-BE49-F238E27FC236}">
                <a16:creationId xmlns:a16="http://schemas.microsoft.com/office/drawing/2014/main" id="{78562406-F1B7-8541-929F-D750EC4CEAD3}"/>
              </a:ext>
            </a:extLst>
          </p:cNvPr>
          <p:cNvSpPr/>
          <p:nvPr/>
        </p:nvSpPr>
        <p:spPr>
          <a:xfrm>
            <a:off x="957182" y="858839"/>
            <a:ext cx="10069414"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Tree>
    <p:extLst>
      <p:ext uri="{BB962C8B-B14F-4D97-AF65-F5344CB8AC3E}">
        <p14:creationId xmlns:p14="http://schemas.microsoft.com/office/powerpoint/2010/main" val="200400324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 name="Título 1"/>
          <p:cNvSpPr txBox="1">
            <a:spLocks/>
          </p:cNvSpPr>
          <p:nvPr/>
        </p:nvSpPr>
        <p:spPr>
          <a:xfrm>
            <a:off x="657272" y="1039975"/>
            <a:ext cx="4929796" cy="406779"/>
          </a:xfrm>
          <a:prstGeom prst="rect">
            <a:avLst/>
          </a:prstGeom>
          <a:solidFill>
            <a:srgbClr val="002060"/>
          </a:solidFill>
          <a:ln w="28575">
            <a:solidFill>
              <a:srgbClr val="002060"/>
            </a:solidFill>
          </a:ln>
        </p:spPr>
        <p:txBody>
          <a:bodyPr vert="horz" lIns="91440" tIns="45720" rIns="91440" bIns="45720" rtlCol="0" anchor="ctr">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300" b="1" dirty="0">
                <a:solidFill>
                  <a:srgbClr val="FFFF00"/>
                </a:solidFill>
                <a:latin typeface="Arial" panose="020B0604020202020204" pitchFamily="34" charset="0"/>
                <a:cs typeface="Arial" panose="020B0604020202020204" pitchFamily="34" charset="0"/>
              </a:rPr>
              <a:t>¿Qué tipos de amenaza existen?</a:t>
            </a:r>
            <a:endParaRPr lang="en-US" sz="2300" b="1" dirty="0">
              <a:solidFill>
                <a:srgbClr val="FFFF00"/>
              </a:solidFill>
              <a:latin typeface="Arial" panose="020B0604020202020204" pitchFamily="34" charset="0"/>
              <a:cs typeface="Arial" panose="020B0604020202020204" pitchFamily="34" charset="0"/>
            </a:endParaRPr>
          </a:p>
        </p:txBody>
      </p:sp>
      <p:sp>
        <p:nvSpPr>
          <p:cNvPr id="127" name="Título 1"/>
          <p:cNvSpPr txBox="1">
            <a:spLocks/>
          </p:cNvSpPr>
          <p:nvPr/>
        </p:nvSpPr>
        <p:spPr>
          <a:xfrm>
            <a:off x="657272" y="1622840"/>
            <a:ext cx="3840479" cy="921051"/>
          </a:xfrm>
          <a:prstGeom prst="rect">
            <a:avLst/>
          </a:prstGeom>
          <a:solidFill>
            <a:schemeClr val="bg1"/>
          </a:solidFill>
          <a:ln w="28575">
            <a:solidFill>
              <a:srgbClr val="002060"/>
            </a:solidFill>
          </a:ln>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just"/>
            <a:r>
              <a:rPr lang="es-ES" sz="2000" dirty="0">
                <a:latin typeface="Arial" panose="020B0604020202020204" pitchFamily="34" charset="0"/>
                <a:cs typeface="Arial" panose="020B0604020202020204" pitchFamily="34" charset="0"/>
              </a:rPr>
              <a:t>1) Amenazas Regulares.</a:t>
            </a:r>
          </a:p>
          <a:p>
            <a:pPr algn="just"/>
            <a:r>
              <a:rPr lang="es-ES" sz="2000" dirty="0">
                <a:latin typeface="Arial" panose="020B0604020202020204" pitchFamily="34" charset="0"/>
                <a:cs typeface="Arial" panose="020B0604020202020204" pitchFamily="34" charset="0"/>
              </a:rPr>
              <a:t>2) Amenazas Irregulares.</a:t>
            </a:r>
          </a:p>
          <a:p>
            <a:pPr algn="just"/>
            <a:r>
              <a:rPr lang="es-ES" sz="2000" dirty="0">
                <a:latin typeface="Arial" panose="020B0604020202020204" pitchFamily="34" charset="0"/>
                <a:cs typeface="Arial" panose="020B0604020202020204" pitchFamily="34" charset="0"/>
              </a:rPr>
              <a:t>3) Amenazas Híbridas.</a:t>
            </a:r>
            <a:endParaRPr lang="en-US" sz="2000" dirty="0">
              <a:latin typeface="Arial" panose="020B0604020202020204" pitchFamily="34" charset="0"/>
              <a:cs typeface="Arial" panose="020B0604020202020204" pitchFamily="34" charset="0"/>
            </a:endParaRPr>
          </a:p>
        </p:txBody>
      </p:sp>
      <p:pic>
        <p:nvPicPr>
          <p:cNvPr id="7" name="Imagen 6"/>
          <p:cNvPicPr>
            <a:picLocks noChangeAspect="1"/>
          </p:cNvPicPr>
          <p:nvPr/>
        </p:nvPicPr>
        <p:blipFill>
          <a:blip r:embed="rId2"/>
          <a:stretch>
            <a:fillRect/>
          </a:stretch>
        </p:blipFill>
        <p:spPr>
          <a:xfrm>
            <a:off x="4934432" y="1710852"/>
            <a:ext cx="3514372" cy="213768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 name="Imagen 1"/>
          <p:cNvPicPr>
            <a:picLocks noChangeAspect="1"/>
          </p:cNvPicPr>
          <p:nvPr/>
        </p:nvPicPr>
        <p:blipFill>
          <a:blip r:embed="rId3"/>
          <a:stretch>
            <a:fillRect/>
          </a:stretch>
        </p:blipFill>
        <p:spPr>
          <a:xfrm>
            <a:off x="4934433" y="4112637"/>
            <a:ext cx="3531620" cy="202903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Imagen 5"/>
          <p:cNvPicPr>
            <a:picLocks noChangeAspect="1"/>
          </p:cNvPicPr>
          <p:nvPr/>
        </p:nvPicPr>
        <p:blipFill>
          <a:blip r:embed="rId4"/>
          <a:stretch>
            <a:fillRect/>
          </a:stretch>
        </p:blipFill>
        <p:spPr>
          <a:xfrm>
            <a:off x="8244144" y="2881071"/>
            <a:ext cx="3495827" cy="193493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8" name="Rectángulo 7"/>
          <p:cNvSpPr/>
          <p:nvPr/>
        </p:nvSpPr>
        <p:spPr>
          <a:xfrm>
            <a:off x="598604" y="3116189"/>
            <a:ext cx="3957814" cy="1938992"/>
          </a:xfrm>
          <a:prstGeom prst="rect">
            <a:avLst/>
          </a:prstGeom>
          <a:solidFill>
            <a:schemeClr val="bg1"/>
          </a:solidFill>
          <a:ln>
            <a:solidFill>
              <a:srgbClr val="002060"/>
            </a:solidFill>
          </a:ln>
        </p:spPr>
        <p:txBody>
          <a:bodyPr wrap="square">
            <a:spAutoFit/>
          </a:bodyPr>
          <a:lstStyle/>
          <a:p>
            <a:pPr algn="ctr"/>
            <a:r>
              <a:rPr lang="es-CL" sz="2000" dirty="0">
                <a:latin typeface="Arial" panose="020B0604020202020204" pitchFamily="34" charset="0"/>
                <a:cs typeface="Arial" panose="020B0604020202020204" pitchFamily="34" charset="0"/>
              </a:rPr>
              <a:t>Una amenaza híbrida es la combinación diversa y dinámica de fuerzas regulares, irregulares, terroristas o criminales unificados para lograr efectos de amenaza que se beneficien mutuamente.</a:t>
            </a:r>
          </a:p>
        </p:txBody>
      </p:sp>
      <p:sp>
        <p:nvSpPr>
          <p:cNvPr id="9" name="Text Box 9"/>
          <p:cNvSpPr txBox="1">
            <a:spLocks noChangeArrowheads="1"/>
          </p:cNvSpPr>
          <p:nvPr/>
        </p:nvSpPr>
        <p:spPr bwMode="auto">
          <a:xfrm>
            <a:off x="949746" y="320223"/>
            <a:ext cx="10292507" cy="461665"/>
          </a:xfrm>
          <a:prstGeom prst="rect">
            <a:avLst/>
          </a:prstGeom>
          <a:noFill/>
          <a:ln w="190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CO" sz="2400" dirty="0"/>
              <a:t>FASE </a:t>
            </a:r>
            <a:r>
              <a:rPr lang="es-ES" altLang="es-CO" sz="2400" dirty="0" smtClean="0"/>
              <a:t>III “</a:t>
            </a:r>
            <a:r>
              <a:rPr lang="es-ES" altLang="es-CO" sz="2400" dirty="0" smtClean="0"/>
              <a:t>EVALUACIÓN DE LA AMENAZA</a:t>
            </a:r>
            <a:r>
              <a:rPr lang="es-ES" altLang="es-CO" sz="2400" dirty="0" smtClean="0"/>
              <a:t>”</a:t>
            </a:r>
            <a:endParaRPr lang="es-ES" altLang="es-CO" sz="2400" dirty="0"/>
          </a:p>
        </p:txBody>
      </p:sp>
      <p:grpSp>
        <p:nvGrpSpPr>
          <p:cNvPr id="10" name="Grupo 9">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11"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2"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pic>
        <p:nvPicPr>
          <p:cNvPr id="14" name="Picture 2" descr="http://webinterna.esnaval.cl/images/cabecera_EN.png"/>
          <p:cNvPicPr>
            <a:picLocks noChangeAspect="1" noChangeArrowheads="1"/>
          </p:cNvPicPr>
          <p:nvPr/>
        </p:nvPicPr>
        <p:blipFill rotWithShape="1">
          <a:blip r:embed="rId6">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5" name="Proceso alternativo 5">
            <a:extLst>
              <a:ext uri="{FF2B5EF4-FFF2-40B4-BE49-F238E27FC236}">
                <a16:creationId xmlns:a16="http://schemas.microsoft.com/office/drawing/2014/main" id="{78562406-F1B7-8541-929F-D750EC4CEAD3}"/>
              </a:ext>
            </a:extLst>
          </p:cNvPr>
          <p:cNvSpPr/>
          <p:nvPr/>
        </p:nvSpPr>
        <p:spPr>
          <a:xfrm>
            <a:off x="957182" y="858839"/>
            <a:ext cx="10069414"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Tree>
    <p:extLst>
      <p:ext uri="{BB962C8B-B14F-4D97-AF65-F5344CB8AC3E}">
        <p14:creationId xmlns:p14="http://schemas.microsoft.com/office/powerpoint/2010/main" val="350904070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 name="Título 1"/>
          <p:cNvSpPr txBox="1">
            <a:spLocks/>
          </p:cNvSpPr>
          <p:nvPr/>
        </p:nvSpPr>
        <p:spPr>
          <a:xfrm>
            <a:off x="836908" y="1663557"/>
            <a:ext cx="2750456" cy="859363"/>
          </a:xfrm>
          <a:prstGeom prst="rect">
            <a:avLst/>
          </a:prstGeom>
          <a:solidFill>
            <a:srgbClr val="002060"/>
          </a:solidFill>
          <a:ln w="28575">
            <a:solidFill>
              <a:srgbClr val="002060"/>
            </a:solidFill>
          </a:ln>
        </p:spPr>
        <p:txBody>
          <a:bodyPr vert="horz" lIns="91440" tIns="45720" rIns="91440" bIns="4572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000" b="1" dirty="0">
                <a:solidFill>
                  <a:srgbClr val="FFFF00"/>
                </a:solidFill>
                <a:latin typeface="Arial" panose="020B0604020202020204" pitchFamily="34" charset="0"/>
                <a:cs typeface="Arial" panose="020B0604020202020204" pitchFamily="34" charset="0"/>
              </a:rPr>
              <a:t>¿Cómo se evalúa una amenaza?</a:t>
            </a:r>
            <a:endParaRPr lang="en-US" sz="2000" b="1" dirty="0">
              <a:solidFill>
                <a:srgbClr val="FFFF00"/>
              </a:solidFill>
              <a:latin typeface="Arial" panose="020B0604020202020204" pitchFamily="34" charset="0"/>
              <a:cs typeface="Arial" panose="020B0604020202020204" pitchFamily="34" charset="0"/>
            </a:endParaRPr>
          </a:p>
        </p:txBody>
      </p:sp>
      <p:sp>
        <p:nvSpPr>
          <p:cNvPr id="3" name="Rectángulo 2"/>
          <p:cNvSpPr/>
          <p:nvPr/>
        </p:nvSpPr>
        <p:spPr>
          <a:xfrm>
            <a:off x="3753394" y="1363931"/>
            <a:ext cx="8264435" cy="1477328"/>
          </a:xfrm>
          <a:prstGeom prst="rect">
            <a:avLst/>
          </a:prstGeom>
          <a:solidFill>
            <a:schemeClr val="bg1"/>
          </a:solidFill>
          <a:ln w="28575">
            <a:solidFill>
              <a:srgbClr val="002060"/>
            </a:solidFill>
          </a:ln>
        </p:spPr>
        <p:txBody>
          <a:bodyPr wrap="square">
            <a:spAutoFit/>
          </a:bodyPr>
          <a:lstStyle/>
          <a:p>
            <a:r>
              <a:rPr lang="es-CL" dirty="0">
                <a:latin typeface="Arial" panose="020B0604020202020204" pitchFamily="34" charset="0"/>
                <a:cs typeface="Arial" panose="020B0604020202020204" pitchFamily="34" charset="0"/>
              </a:rPr>
              <a:t>La evaluación de la amenaza debe comenzar con la identificación de todas las amenazas en función de sus características y creando finalmente el modelo de amenaza (estructura regular, irregular o híbrida). A nivel táctico, las características de la amenaza a menudo se denominan orden de batalla según los LOB (Libro de Orden de Batalla</a:t>
            </a:r>
            <a:r>
              <a:rPr lang="es-CL" dirty="0" smtClean="0">
                <a:latin typeface="Arial" panose="020B0604020202020204" pitchFamily="34" charset="0"/>
                <a:cs typeface="Arial" panose="020B0604020202020204" pitchFamily="34" charset="0"/>
              </a:rPr>
              <a:t>).</a:t>
            </a:r>
            <a:endParaRPr lang="es-CL" dirty="0">
              <a:latin typeface="Arial" panose="020B0604020202020204" pitchFamily="34" charset="0"/>
              <a:cs typeface="Arial" panose="020B0604020202020204" pitchFamily="34" charset="0"/>
            </a:endParaRPr>
          </a:p>
        </p:txBody>
      </p:sp>
      <p:sp>
        <p:nvSpPr>
          <p:cNvPr id="10" name="Título 1"/>
          <p:cNvSpPr txBox="1">
            <a:spLocks/>
          </p:cNvSpPr>
          <p:nvPr/>
        </p:nvSpPr>
        <p:spPr>
          <a:xfrm>
            <a:off x="841830" y="3262794"/>
            <a:ext cx="2750456" cy="989440"/>
          </a:xfrm>
          <a:prstGeom prst="rect">
            <a:avLst/>
          </a:prstGeom>
          <a:solidFill>
            <a:srgbClr val="002060"/>
          </a:solidFill>
          <a:ln w="28575">
            <a:solidFill>
              <a:srgbClr val="002060"/>
            </a:solidFill>
          </a:ln>
        </p:spPr>
        <p:txBody>
          <a:bodyPr vert="horz" lIns="91440" tIns="45720" rIns="91440" bIns="4572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000" b="1" dirty="0">
                <a:solidFill>
                  <a:srgbClr val="FFFF00"/>
                </a:solidFill>
                <a:latin typeface="Arial" panose="020B0604020202020204" pitchFamily="34" charset="0"/>
                <a:cs typeface="Arial" panose="020B0604020202020204" pitchFamily="34" charset="0"/>
              </a:rPr>
              <a:t>¿Cómo se evalúa una amenaza a nivel táctico?</a:t>
            </a:r>
            <a:endParaRPr lang="en-US" sz="2000" b="1" dirty="0">
              <a:solidFill>
                <a:srgbClr val="FFFF00"/>
              </a:solidFill>
              <a:latin typeface="Arial" panose="020B0604020202020204" pitchFamily="34" charset="0"/>
              <a:cs typeface="Arial" panose="020B0604020202020204" pitchFamily="34" charset="0"/>
            </a:endParaRPr>
          </a:p>
        </p:txBody>
      </p:sp>
      <p:sp>
        <p:nvSpPr>
          <p:cNvPr id="12" name="Rectángulo 11"/>
          <p:cNvSpPr/>
          <p:nvPr/>
        </p:nvSpPr>
        <p:spPr>
          <a:xfrm>
            <a:off x="3753394" y="3098131"/>
            <a:ext cx="8264435" cy="1477328"/>
          </a:xfrm>
          <a:prstGeom prst="rect">
            <a:avLst/>
          </a:prstGeom>
          <a:solidFill>
            <a:schemeClr val="bg1"/>
          </a:solidFill>
          <a:ln w="28575">
            <a:solidFill>
              <a:srgbClr val="002060"/>
            </a:solidFill>
          </a:ln>
        </p:spPr>
        <p:txBody>
          <a:bodyPr wrap="square">
            <a:spAutoFit/>
          </a:bodyPr>
          <a:lstStyle/>
          <a:p>
            <a:r>
              <a:rPr lang="es-ES" dirty="0">
                <a:latin typeface="Arial" panose="020B0604020202020204" pitchFamily="34" charset="0"/>
                <a:cs typeface="Arial" panose="020B0604020202020204" pitchFamily="34" charset="0"/>
              </a:rPr>
              <a:t>La evaluación a nivel táctico de una amenaza militar debe concentrarse en las características de amenaza estándar y orden de los factores de batalla, como la composición, disposición, fuerza, TTP y estado de entrenamiento de unidades tácticas específicas o grupos de facciones que podrían interferir con el cumplimiento de la misión</a:t>
            </a:r>
            <a:r>
              <a:rPr lang="es-ES" dirty="0" smtClean="0">
                <a:latin typeface="Arial" panose="020B0604020202020204" pitchFamily="34" charset="0"/>
                <a:cs typeface="Arial" panose="020B0604020202020204" pitchFamily="34" charset="0"/>
              </a:rPr>
              <a:t>.</a:t>
            </a:r>
            <a:endParaRPr lang="es-ES" dirty="0">
              <a:latin typeface="Arial" panose="020B0604020202020204" pitchFamily="34" charset="0"/>
              <a:cs typeface="Arial" panose="020B0604020202020204" pitchFamily="34" charset="0"/>
            </a:endParaRPr>
          </a:p>
        </p:txBody>
      </p:sp>
      <p:sp>
        <p:nvSpPr>
          <p:cNvPr id="13" name="Título 1"/>
          <p:cNvSpPr txBox="1">
            <a:spLocks/>
          </p:cNvSpPr>
          <p:nvPr/>
        </p:nvSpPr>
        <p:spPr>
          <a:xfrm>
            <a:off x="841830" y="4773569"/>
            <a:ext cx="2750456" cy="796954"/>
          </a:xfrm>
          <a:prstGeom prst="rect">
            <a:avLst/>
          </a:prstGeom>
          <a:solidFill>
            <a:srgbClr val="002060"/>
          </a:solidFill>
          <a:ln w="28575">
            <a:solidFill>
              <a:srgbClr val="002060"/>
            </a:solidFill>
          </a:ln>
        </p:spPr>
        <p:txBody>
          <a:bodyPr vert="horz" lIns="91440" tIns="45720" rIns="91440" bIns="4572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000" b="1" dirty="0">
                <a:solidFill>
                  <a:srgbClr val="FFFF00"/>
                </a:solidFill>
                <a:latin typeface="Arial" panose="020B0604020202020204" pitchFamily="34" charset="0"/>
                <a:cs typeface="Arial" panose="020B0604020202020204" pitchFamily="34" charset="0"/>
              </a:rPr>
              <a:t>¿Qué es el orden de batalla?</a:t>
            </a:r>
            <a:endParaRPr lang="en-US" sz="2000" b="1" dirty="0">
              <a:solidFill>
                <a:srgbClr val="FFFF00"/>
              </a:solidFill>
              <a:latin typeface="Arial" panose="020B0604020202020204" pitchFamily="34" charset="0"/>
              <a:cs typeface="Arial" panose="020B0604020202020204" pitchFamily="34" charset="0"/>
            </a:endParaRPr>
          </a:p>
        </p:txBody>
      </p:sp>
      <p:sp>
        <p:nvSpPr>
          <p:cNvPr id="14" name="Título 1"/>
          <p:cNvSpPr txBox="1">
            <a:spLocks/>
          </p:cNvSpPr>
          <p:nvPr/>
        </p:nvSpPr>
        <p:spPr>
          <a:xfrm>
            <a:off x="3753392" y="4773569"/>
            <a:ext cx="8264435" cy="837414"/>
          </a:xfrm>
          <a:prstGeom prst="rect">
            <a:avLst/>
          </a:prstGeom>
          <a:solidFill>
            <a:schemeClr val="bg1"/>
          </a:solidFill>
          <a:ln w="28575">
            <a:solidFill>
              <a:srgbClr val="002060"/>
            </a:solidFill>
          </a:ln>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just"/>
            <a:r>
              <a:rPr lang="es-ES" sz="1800" dirty="0">
                <a:latin typeface="Arial" panose="020B0604020202020204" pitchFamily="34" charset="0"/>
                <a:cs typeface="Arial" panose="020B0604020202020204" pitchFamily="34" charset="0"/>
              </a:rPr>
              <a:t>El orden de batalla es la identificación, fuerza, estructura de mando y disposición del personal, unidades y equipo de cualquier fuerza militar</a:t>
            </a:r>
            <a:endParaRPr lang="es-CL" sz="1800" dirty="0">
              <a:latin typeface="Arial" panose="020B0604020202020204" pitchFamily="34" charset="0"/>
              <a:cs typeface="Arial" panose="020B0604020202020204" pitchFamily="34" charset="0"/>
            </a:endParaRPr>
          </a:p>
        </p:txBody>
      </p:sp>
      <p:sp>
        <p:nvSpPr>
          <p:cNvPr id="9" name="Text Box 9"/>
          <p:cNvSpPr txBox="1">
            <a:spLocks noChangeArrowheads="1"/>
          </p:cNvSpPr>
          <p:nvPr/>
        </p:nvSpPr>
        <p:spPr bwMode="auto">
          <a:xfrm>
            <a:off x="949746" y="320223"/>
            <a:ext cx="10292507" cy="461665"/>
          </a:xfrm>
          <a:prstGeom prst="rect">
            <a:avLst/>
          </a:prstGeom>
          <a:noFill/>
          <a:ln w="190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CO" sz="2400" dirty="0"/>
              <a:t>FASE </a:t>
            </a:r>
            <a:r>
              <a:rPr lang="es-ES" altLang="es-CO" sz="2400" dirty="0" smtClean="0"/>
              <a:t>III “</a:t>
            </a:r>
            <a:r>
              <a:rPr lang="es-ES" altLang="es-CO" sz="2400" dirty="0" smtClean="0"/>
              <a:t>EVALUACIÓN DE LA AMENAZA</a:t>
            </a:r>
            <a:r>
              <a:rPr lang="es-ES" altLang="es-CO" sz="2400" dirty="0" smtClean="0"/>
              <a:t>”</a:t>
            </a:r>
            <a:endParaRPr lang="es-ES" altLang="es-CO" sz="2400" dirty="0"/>
          </a:p>
        </p:txBody>
      </p:sp>
      <p:grpSp>
        <p:nvGrpSpPr>
          <p:cNvPr id="11" name="Grupo 10">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1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pic>
        <p:nvPicPr>
          <p:cNvPr id="18"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9" name="Proceso alternativo 5">
            <a:extLst>
              <a:ext uri="{FF2B5EF4-FFF2-40B4-BE49-F238E27FC236}">
                <a16:creationId xmlns:a16="http://schemas.microsoft.com/office/drawing/2014/main" id="{78562406-F1B7-8541-929F-D750EC4CEAD3}"/>
              </a:ext>
            </a:extLst>
          </p:cNvPr>
          <p:cNvSpPr/>
          <p:nvPr/>
        </p:nvSpPr>
        <p:spPr>
          <a:xfrm>
            <a:off x="957182" y="858839"/>
            <a:ext cx="10069414"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Tree>
    <p:extLst>
      <p:ext uri="{BB962C8B-B14F-4D97-AF65-F5344CB8AC3E}">
        <p14:creationId xmlns:p14="http://schemas.microsoft.com/office/powerpoint/2010/main" val="179254984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txBox="1">
            <a:spLocks noChangeArrowheads="1"/>
          </p:cNvSpPr>
          <p:nvPr/>
        </p:nvSpPr>
        <p:spPr>
          <a:xfrm>
            <a:off x="841830" y="1946366"/>
            <a:ext cx="4187370" cy="4121875"/>
          </a:xfrm>
          <a:prstGeom prst="rect">
            <a:avLst/>
          </a:prstGeom>
          <a:solidFill>
            <a:schemeClr val="bg1"/>
          </a:solidFill>
          <a:ln w="28575">
            <a:solidFill>
              <a:srgbClr val="002060"/>
            </a:solidFill>
          </a:ln>
        </p:spPr>
        <p:txBody>
          <a:bodyPr vert="horz" lIns="91440" tIns="45720" rIns="91440" bIns="45720" rtlCol="0" anchor="ctr">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lnSpc>
                <a:spcPct val="80000"/>
              </a:lnSpc>
            </a:pPr>
            <a:r>
              <a:rPr lang="es-CL" altLang="en-US" b="1" dirty="0">
                <a:latin typeface="Arial" panose="020B0604020202020204" pitchFamily="34" charset="0"/>
                <a:cs typeface="Arial" panose="020B0604020202020204" pitchFamily="34" charset="0"/>
              </a:rPr>
              <a:t>- Organización</a:t>
            </a:r>
          </a:p>
          <a:p>
            <a:pPr algn="just">
              <a:lnSpc>
                <a:spcPct val="80000"/>
              </a:lnSpc>
            </a:pPr>
            <a:r>
              <a:rPr lang="es-CL" altLang="en-US" b="1" dirty="0">
                <a:latin typeface="Arial" panose="020B0604020202020204" pitchFamily="34" charset="0"/>
                <a:cs typeface="Arial" panose="020B0604020202020204" pitchFamily="34" charset="0"/>
              </a:rPr>
              <a:t>- Fuerza</a:t>
            </a:r>
          </a:p>
          <a:p>
            <a:pPr algn="just">
              <a:lnSpc>
                <a:spcPct val="80000"/>
              </a:lnSpc>
            </a:pPr>
            <a:r>
              <a:rPr lang="es-CL" altLang="en-US" b="1" dirty="0">
                <a:latin typeface="Arial" panose="020B0604020202020204" pitchFamily="34" charset="0"/>
                <a:cs typeface="Arial" panose="020B0604020202020204" pitchFamily="34" charset="0"/>
              </a:rPr>
              <a:t>- Ubicación</a:t>
            </a:r>
          </a:p>
          <a:p>
            <a:pPr algn="just">
              <a:lnSpc>
                <a:spcPct val="80000"/>
              </a:lnSpc>
            </a:pPr>
            <a:r>
              <a:rPr lang="es-CL" altLang="en-US" b="1" dirty="0">
                <a:latin typeface="Arial" panose="020B0604020202020204" pitchFamily="34" charset="0"/>
                <a:cs typeface="Arial" panose="020B0604020202020204" pitchFamily="34" charset="0"/>
              </a:rPr>
              <a:t>- Armamento y Equipo</a:t>
            </a:r>
          </a:p>
          <a:p>
            <a:pPr algn="just">
              <a:lnSpc>
                <a:spcPct val="80000"/>
              </a:lnSpc>
            </a:pPr>
            <a:r>
              <a:rPr lang="es-CL" altLang="en-US" b="1" dirty="0">
                <a:latin typeface="Arial" panose="020B0604020202020204" pitchFamily="34" charset="0"/>
                <a:cs typeface="Arial" panose="020B0604020202020204" pitchFamily="34" charset="0"/>
              </a:rPr>
              <a:t>- Tácticas</a:t>
            </a:r>
          </a:p>
          <a:p>
            <a:pPr algn="just">
              <a:lnSpc>
                <a:spcPct val="80000"/>
              </a:lnSpc>
            </a:pPr>
            <a:r>
              <a:rPr lang="es-CL" altLang="en-US" b="1" dirty="0">
                <a:latin typeface="Arial" panose="020B0604020202020204" pitchFamily="34" charset="0"/>
                <a:cs typeface="Arial" panose="020B0604020202020204" pitchFamily="34" charset="0"/>
              </a:rPr>
              <a:t>- Logística</a:t>
            </a:r>
          </a:p>
          <a:p>
            <a:pPr algn="just">
              <a:lnSpc>
                <a:spcPct val="80000"/>
              </a:lnSpc>
            </a:pPr>
            <a:r>
              <a:rPr lang="es-CL" altLang="en-US" b="1" dirty="0">
                <a:latin typeface="Arial" panose="020B0604020202020204" pitchFamily="34" charset="0"/>
                <a:cs typeface="Arial" panose="020B0604020202020204" pitchFamily="34" charset="0"/>
              </a:rPr>
              <a:t>- Entrenamiento</a:t>
            </a:r>
          </a:p>
          <a:p>
            <a:pPr algn="just">
              <a:lnSpc>
                <a:spcPct val="80000"/>
              </a:lnSpc>
            </a:pPr>
            <a:r>
              <a:rPr lang="es-CL" altLang="en-US" b="1" dirty="0">
                <a:latin typeface="Arial" panose="020B0604020202020204" pitchFamily="34" charset="0"/>
                <a:cs typeface="Arial" panose="020B0604020202020204" pitchFamily="34" charset="0"/>
              </a:rPr>
              <a:t>- Comunicaciones</a:t>
            </a:r>
          </a:p>
          <a:p>
            <a:pPr algn="just">
              <a:lnSpc>
                <a:spcPct val="80000"/>
              </a:lnSpc>
            </a:pPr>
            <a:r>
              <a:rPr lang="es-CL" altLang="en-US" b="1" dirty="0">
                <a:latin typeface="Arial" panose="020B0604020202020204" pitchFamily="34" charset="0"/>
                <a:cs typeface="Arial" panose="020B0604020202020204" pitchFamily="34" charset="0"/>
              </a:rPr>
              <a:t>- Sistemas de mando</a:t>
            </a:r>
          </a:p>
          <a:p>
            <a:pPr algn="just">
              <a:lnSpc>
                <a:spcPct val="80000"/>
              </a:lnSpc>
            </a:pPr>
            <a:r>
              <a:rPr lang="es-CL" altLang="en-US" b="1" dirty="0">
                <a:latin typeface="Arial" panose="020B0604020202020204" pitchFamily="34" charset="0"/>
                <a:cs typeface="Arial" panose="020B0604020202020204" pitchFamily="34" charset="0"/>
              </a:rPr>
              <a:t>- Otros</a:t>
            </a:r>
          </a:p>
        </p:txBody>
      </p:sp>
      <p:sp>
        <p:nvSpPr>
          <p:cNvPr id="2" name="Rectángulo 1"/>
          <p:cNvSpPr/>
          <p:nvPr/>
        </p:nvSpPr>
        <p:spPr>
          <a:xfrm>
            <a:off x="841830" y="1237846"/>
            <a:ext cx="4187370" cy="646331"/>
          </a:xfrm>
          <a:prstGeom prst="rect">
            <a:avLst/>
          </a:prstGeom>
          <a:solidFill>
            <a:srgbClr val="002060"/>
          </a:solidFill>
          <a:ln>
            <a:solidFill>
              <a:srgbClr val="002060"/>
            </a:solidFill>
          </a:ln>
        </p:spPr>
        <p:txBody>
          <a:bodyPr wrap="square">
            <a:spAutoFit/>
          </a:bodyPr>
          <a:lstStyle/>
          <a:p>
            <a:r>
              <a:rPr lang="es-CL" altLang="en-US" b="1" dirty="0">
                <a:solidFill>
                  <a:srgbClr val="FFFF00"/>
                </a:solidFill>
                <a:latin typeface="Arial" panose="020B0604020202020204" pitchFamily="34" charset="0"/>
                <a:cs typeface="Arial" panose="020B0604020202020204" pitchFamily="34" charset="0"/>
              </a:rPr>
              <a:t>Libro de Orden de Batalla (LOB)</a:t>
            </a:r>
            <a:br>
              <a:rPr lang="es-CL" altLang="en-US" b="1" dirty="0">
                <a:solidFill>
                  <a:srgbClr val="FFFF00"/>
                </a:solidFill>
                <a:latin typeface="Arial" panose="020B0604020202020204" pitchFamily="34" charset="0"/>
                <a:cs typeface="Arial" panose="020B0604020202020204" pitchFamily="34" charset="0"/>
              </a:rPr>
            </a:br>
            <a:r>
              <a:rPr lang="es-CL" altLang="en-US" b="1" dirty="0">
                <a:solidFill>
                  <a:srgbClr val="FFFF00"/>
                </a:solidFill>
                <a:latin typeface="Arial" panose="020B0604020202020204" pitchFamily="34" charset="0"/>
                <a:cs typeface="Arial" panose="020B0604020202020204" pitchFamily="34" charset="0"/>
              </a:rPr>
              <a:t>Considera los siguientes aspectos:</a:t>
            </a:r>
            <a:endParaRPr lang="es-CL" b="1" dirty="0">
              <a:solidFill>
                <a:srgbClr val="FFFF00"/>
              </a:solidFill>
              <a:latin typeface="Arial" panose="020B0604020202020204" pitchFamily="34" charset="0"/>
              <a:cs typeface="Arial" panose="020B0604020202020204" pitchFamily="34" charset="0"/>
            </a:endParaRPr>
          </a:p>
        </p:txBody>
      </p:sp>
      <p:sp>
        <p:nvSpPr>
          <p:cNvPr id="11" name="Rectángulo 10"/>
          <p:cNvSpPr/>
          <p:nvPr/>
        </p:nvSpPr>
        <p:spPr>
          <a:xfrm>
            <a:off x="5226594" y="1237846"/>
            <a:ext cx="6544492" cy="646331"/>
          </a:xfrm>
          <a:prstGeom prst="rect">
            <a:avLst/>
          </a:prstGeom>
          <a:solidFill>
            <a:srgbClr val="002060"/>
          </a:solidFill>
          <a:ln>
            <a:solidFill>
              <a:srgbClr val="002060"/>
            </a:solidFill>
          </a:ln>
        </p:spPr>
        <p:txBody>
          <a:bodyPr wrap="square">
            <a:spAutoFit/>
          </a:bodyPr>
          <a:lstStyle/>
          <a:p>
            <a:r>
              <a:rPr lang="es-CL" altLang="en-US" b="1" dirty="0">
                <a:solidFill>
                  <a:srgbClr val="FFFF00"/>
                </a:solidFill>
                <a:latin typeface="Arial" panose="020B0604020202020204" pitchFamily="34" charset="0"/>
                <a:cs typeface="Arial" panose="020B0604020202020204" pitchFamily="34" charset="0"/>
              </a:rPr>
              <a:t>Para Comandante de Pelotón que quiera evaluar la amenaza, se debe utilizar la sigla: OFUEDA</a:t>
            </a:r>
            <a:endParaRPr lang="es-CL" b="1" dirty="0">
              <a:solidFill>
                <a:srgbClr val="FFFF00"/>
              </a:solidFill>
              <a:latin typeface="Arial" panose="020B0604020202020204" pitchFamily="34" charset="0"/>
              <a:cs typeface="Arial" panose="020B0604020202020204" pitchFamily="34" charset="0"/>
            </a:endParaRPr>
          </a:p>
        </p:txBody>
      </p:sp>
      <p:sp>
        <p:nvSpPr>
          <p:cNvPr id="15" name="Rectangle 3"/>
          <p:cNvSpPr txBox="1">
            <a:spLocks noChangeArrowheads="1"/>
          </p:cNvSpPr>
          <p:nvPr/>
        </p:nvSpPr>
        <p:spPr>
          <a:xfrm>
            <a:off x="5226594" y="1955074"/>
            <a:ext cx="6725919" cy="4121875"/>
          </a:xfrm>
          <a:prstGeom prst="rect">
            <a:avLst/>
          </a:prstGeom>
          <a:solidFill>
            <a:srgbClr val="002060"/>
          </a:solidFill>
          <a:ln w="28575">
            <a:solidFill>
              <a:schemeClr val="accent4"/>
            </a:solidFill>
          </a:ln>
        </p:spPr>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80000"/>
              </a:lnSpc>
            </a:pPr>
            <a:r>
              <a:rPr lang="es-CL" altLang="en-US" b="1" dirty="0">
                <a:solidFill>
                  <a:schemeClr val="accent4"/>
                </a:solidFill>
                <a:latin typeface="Arial" panose="020B0604020202020204" pitchFamily="34" charset="0"/>
                <a:cs typeface="Arial" panose="020B0604020202020204" pitchFamily="34" charset="0"/>
              </a:rPr>
              <a:t>O</a:t>
            </a:r>
            <a:r>
              <a:rPr lang="es-CL" altLang="en-US" b="1" dirty="0">
                <a:solidFill>
                  <a:srgbClr val="FF0000"/>
                </a:solidFill>
                <a:latin typeface="Arial" panose="020B0604020202020204" pitchFamily="34" charset="0"/>
                <a:cs typeface="Arial" panose="020B0604020202020204" pitchFamily="34" charset="0"/>
              </a:rPr>
              <a:t>RGANIZACIÓN: </a:t>
            </a:r>
            <a:r>
              <a:rPr lang="es-ES" altLang="en-US" sz="1600" b="1" dirty="0">
                <a:solidFill>
                  <a:schemeClr val="accent4"/>
                </a:solidFill>
                <a:latin typeface="Arial" panose="020B0604020202020204" pitchFamily="34" charset="0"/>
                <a:cs typeface="Arial" panose="020B0604020202020204" pitchFamily="34" charset="0"/>
              </a:rPr>
              <a:t>Tipo de Unidad (Compañía, Patrulla, etc.)</a:t>
            </a:r>
            <a:endParaRPr lang="es-CL" altLang="en-US" sz="1600" b="1" dirty="0">
              <a:solidFill>
                <a:schemeClr val="accent4"/>
              </a:solidFill>
              <a:latin typeface="Arial" panose="020B0604020202020204" pitchFamily="34" charset="0"/>
              <a:cs typeface="Arial" panose="020B0604020202020204" pitchFamily="34" charset="0"/>
            </a:endParaRPr>
          </a:p>
          <a:p>
            <a:pPr algn="just">
              <a:lnSpc>
                <a:spcPct val="80000"/>
              </a:lnSpc>
            </a:pPr>
            <a:r>
              <a:rPr lang="es-CL" altLang="en-US" b="1" dirty="0">
                <a:solidFill>
                  <a:schemeClr val="accent4"/>
                </a:solidFill>
                <a:latin typeface="Arial" panose="020B0604020202020204" pitchFamily="34" charset="0"/>
                <a:cs typeface="Arial" panose="020B0604020202020204" pitchFamily="34" charset="0"/>
              </a:rPr>
              <a:t>F</a:t>
            </a:r>
            <a:r>
              <a:rPr lang="es-CL" altLang="en-US" b="1" dirty="0">
                <a:solidFill>
                  <a:srgbClr val="FF0000"/>
                </a:solidFill>
                <a:latin typeface="Arial" panose="020B0604020202020204" pitchFamily="34" charset="0"/>
                <a:cs typeface="Arial" panose="020B0604020202020204" pitchFamily="34" charset="0"/>
              </a:rPr>
              <a:t>UERZA: </a:t>
            </a:r>
            <a:r>
              <a:rPr lang="es-ES" altLang="en-US" sz="1600" b="1" dirty="0">
                <a:solidFill>
                  <a:schemeClr val="accent4"/>
                </a:solidFill>
                <a:latin typeface="Arial" panose="020B0604020202020204" pitchFamily="34" charset="0"/>
                <a:cs typeface="Arial" panose="020B0604020202020204" pitchFamily="34" charset="0"/>
              </a:rPr>
              <a:t>Cantidad de Personal y armamento.</a:t>
            </a:r>
            <a:endParaRPr lang="es-CL" altLang="en-US" b="1" dirty="0">
              <a:solidFill>
                <a:schemeClr val="accent4"/>
              </a:solidFill>
              <a:latin typeface="Arial" panose="020B0604020202020204" pitchFamily="34" charset="0"/>
              <a:cs typeface="Arial" panose="020B0604020202020204" pitchFamily="34" charset="0"/>
            </a:endParaRPr>
          </a:p>
          <a:p>
            <a:pPr algn="just">
              <a:lnSpc>
                <a:spcPct val="80000"/>
              </a:lnSpc>
            </a:pPr>
            <a:r>
              <a:rPr lang="es-CL" altLang="en-US" b="1" dirty="0">
                <a:solidFill>
                  <a:schemeClr val="accent4"/>
                </a:solidFill>
                <a:latin typeface="Arial" panose="020B0604020202020204" pitchFamily="34" charset="0"/>
                <a:cs typeface="Arial" panose="020B0604020202020204" pitchFamily="34" charset="0"/>
              </a:rPr>
              <a:t>U</a:t>
            </a:r>
            <a:r>
              <a:rPr lang="es-CL" altLang="en-US" b="1" dirty="0">
                <a:solidFill>
                  <a:srgbClr val="FF0000"/>
                </a:solidFill>
                <a:latin typeface="Arial" panose="020B0604020202020204" pitchFamily="34" charset="0"/>
                <a:cs typeface="Arial" panose="020B0604020202020204" pitchFamily="34" charset="0"/>
              </a:rPr>
              <a:t>BICACIÓN: </a:t>
            </a:r>
            <a:r>
              <a:rPr lang="es-ES" altLang="en-US" sz="1600" b="1" dirty="0">
                <a:solidFill>
                  <a:schemeClr val="accent4"/>
                </a:solidFill>
                <a:latin typeface="Arial" panose="020B0604020202020204" pitchFamily="34" charset="0"/>
                <a:cs typeface="Arial" panose="020B0604020202020204" pitchFamily="34" charset="0"/>
              </a:rPr>
              <a:t>Lugar donde se encuentra la Fuerza Enemiga.</a:t>
            </a:r>
            <a:endParaRPr lang="es-CL" altLang="en-US" b="1" dirty="0">
              <a:solidFill>
                <a:schemeClr val="accent4"/>
              </a:solidFill>
              <a:latin typeface="Arial" panose="020B0604020202020204" pitchFamily="34" charset="0"/>
              <a:cs typeface="Arial" panose="020B0604020202020204" pitchFamily="34" charset="0"/>
            </a:endParaRPr>
          </a:p>
          <a:p>
            <a:pPr algn="just">
              <a:lnSpc>
                <a:spcPct val="80000"/>
              </a:lnSpc>
            </a:pPr>
            <a:r>
              <a:rPr lang="es-CL" altLang="en-US" b="1" dirty="0">
                <a:solidFill>
                  <a:schemeClr val="accent4"/>
                </a:solidFill>
                <a:latin typeface="Arial" panose="020B0604020202020204" pitchFamily="34" charset="0"/>
                <a:cs typeface="Arial" panose="020B0604020202020204" pitchFamily="34" charset="0"/>
              </a:rPr>
              <a:t>E</a:t>
            </a:r>
            <a:r>
              <a:rPr lang="es-CL" altLang="en-US" b="1" dirty="0">
                <a:solidFill>
                  <a:srgbClr val="FF0000"/>
                </a:solidFill>
                <a:latin typeface="Arial" panose="020B0604020202020204" pitchFamily="34" charset="0"/>
                <a:cs typeface="Arial" panose="020B0604020202020204" pitchFamily="34" charset="0"/>
              </a:rPr>
              <a:t>STRUCTURA: </a:t>
            </a:r>
            <a:r>
              <a:rPr lang="es-CL" altLang="en-US" sz="1600" b="1" dirty="0">
                <a:solidFill>
                  <a:schemeClr val="accent4"/>
                </a:solidFill>
                <a:latin typeface="Arial" panose="020B0604020202020204" pitchFamily="34" charset="0"/>
                <a:cs typeface="Arial" panose="020B0604020202020204" pitchFamily="34" charset="0"/>
              </a:rPr>
              <a:t>Tipo de equipamiento (cómo se distingue).</a:t>
            </a:r>
            <a:endParaRPr lang="es-CL" altLang="en-US" b="1" dirty="0">
              <a:solidFill>
                <a:schemeClr val="accent4"/>
              </a:solidFill>
              <a:latin typeface="Arial" panose="020B0604020202020204" pitchFamily="34" charset="0"/>
              <a:cs typeface="Arial" panose="020B0604020202020204" pitchFamily="34" charset="0"/>
            </a:endParaRPr>
          </a:p>
          <a:p>
            <a:pPr algn="l">
              <a:lnSpc>
                <a:spcPct val="80000"/>
              </a:lnSpc>
            </a:pPr>
            <a:r>
              <a:rPr lang="es-CL" altLang="en-US" b="1" dirty="0">
                <a:solidFill>
                  <a:schemeClr val="accent4"/>
                </a:solidFill>
                <a:latin typeface="Arial" panose="020B0604020202020204" pitchFamily="34" charset="0"/>
                <a:cs typeface="Arial" panose="020B0604020202020204" pitchFamily="34" charset="0"/>
              </a:rPr>
              <a:t>D</a:t>
            </a:r>
            <a:r>
              <a:rPr lang="es-CL" altLang="en-US" b="1" dirty="0">
                <a:solidFill>
                  <a:srgbClr val="FF0000"/>
                </a:solidFill>
                <a:latin typeface="Arial" panose="020B0604020202020204" pitchFamily="34" charset="0"/>
                <a:cs typeface="Arial" panose="020B0604020202020204" pitchFamily="34" charset="0"/>
              </a:rPr>
              <a:t>ISPOSITIVO: </a:t>
            </a:r>
            <a:r>
              <a:rPr lang="es-ES" altLang="en-US" sz="1600" b="1" dirty="0">
                <a:solidFill>
                  <a:schemeClr val="accent4"/>
                </a:solidFill>
                <a:latin typeface="Arial" panose="020B0604020202020204" pitchFamily="34" charset="0"/>
                <a:cs typeface="Arial" panose="020B0604020202020204" pitchFamily="34" charset="0"/>
              </a:rPr>
              <a:t>Despliegue del enemigo en el terreno.</a:t>
            </a:r>
            <a:endParaRPr lang="es-CL" altLang="en-US" b="1" dirty="0">
              <a:solidFill>
                <a:schemeClr val="accent4"/>
              </a:solidFill>
              <a:latin typeface="Arial" panose="020B0604020202020204" pitchFamily="34" charset="0"/>
              <a:cs typeface="Arial" panose="020B0604020202020204" pitchFamily="34" charset="0"/>
            </a:endParaRPr>
          </a:p>
          <a:p>
            <a:pPr algn="just">
              <a:lnSpc>
                <a:spcPct val="80000"/>
              </a:lnSpc>
            </a:pPr>
            <a:r>
              <a:rPr lang="es-CL" altLang="en-US" b="1" dirty="0">
                <a:solidFill>
                  <a:schemeClr val="accent4"/>
                </a:solidFill>
                <a:latin typeface="Arial" panose="020B0604020202020204" pitchFamily="34" charset="0"/>
                <a:cs typeface="Arial" panose="020B0604020202020204" pitchFamily="34" charset="0"/>
              </a:rPr>
              <a:t>A</a:t>
            </a:r>
            <a:r>
              <a:rPr lang="es-CL" altLang="en-US" b="1" dirty="0">
                <a:solidFill>
                  <a:srgbClr val="FF0000"/>
                </a:solidFill>
                <a:latin typeface="Arial" panose="020B0604020202020204" pitchFamily="34" charset="0"/>
                <a:cs typeface="Arial" panose="020B0604020202020204" pitchFamily="34" charset="0"/>
              </a:rPr>
              <a:t>CTIVIDAD: </a:t>
            </a:r>
            <a:r>
              <a:rPr lang="es-ES" altLang="en-US" sz="1600" b="1" dirty="0">
                <a:solidFill>
                  <a:schemeClr val="accent4"/>
                </a:solidFill>
                <a:latin typeface="Arial" panose="020B0604020202020204" pitchFamily="34" charset="0"/>
                <a:cs typeface="Arial" panose="020B0604020202020204" pitchFamily="34" charset="0"/>
              </a:rPr>
              <a:t>Tipo de actividad que realiza el enemigo.</a:t>
            </a:r>
          </a:p>
          <a:p>
            <a:pPr algn="just">
              <a:lnSpc>
                <a:spcPct val="80000"/>
              </a:lnSpc>
            </a:pPr>
            <a:endParaRPr lang="es-CL" altLang="en-US" sz="1600" b="1" dirty="0">
              <a:solidFill>
                <a:schemeClr val="accent4"/>
              </a:solidFill>
              <a:latin typeface="Arial" panose="020B0604020202020204" pitchFamily="34" charset="0"/>
              <a:cs typeface="Arial" panose="020B0604020202020204" pitchFamily="34" charset="0"/>
            </a:endParaRPr>
          </a:p>
        </p:txBody>
      </p:sp>
      <p:sp>
        <p:nvSpPr>
          <p:cNvPr id="7" name="Text Box 9"/>
          <p:cNvSpPr txBox="1">
            <a:spLocks noChangeArrowheads="1"/>
          </p:cNvSpPr>
          <p:nvPr/>
        </p:nvSpPr>
        <p:spPr bwMode="auto">
          <a:xfrm>
            <a:off x="949746" y="320223"/>
            <a:ext cx="10292507" cy="461665"/>
          </a:xfrm>
          <a:prstGeom prst="rect">
            <a:avLst/>
          </a:prstGeom>
          <a:noFill/>
          <a:ln w="190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CO" sz="2400" dirty="0"/>
              <a:t>FASE </a:t>
            </a:r>
            <a:r>
              <a:rPr lang="es-ES" altLang="es-CO" sz="2400" dirty="0" smtClean="0"/>
              <a:t>III “</a:t>
            </a:r>
            <a:r>
              <a:rPr lang="es-ES" altLang="es-CO" sz="2400" dirty="0" smtClean="0"/>
              <a:t>EVALUACIÓN DE LA AMENAZA</a:t>
            </a:r>
            <a:r>
              <a:rPr lang="es-ES" altLang="es-CO" sz="2400" dirty="0" smtClean="0"/>
              <a:t>”</a:t>
            </a:r>
            <a:endParaRPr lang="es-ES" altLang="es-CO" sz="2400" dirty="0"/>
          </a:p>
        </p:txBody>
      </p:sp>
      <p:grpSp>
        <p:nvGrpSpPr>
          <p:cNvPr id="8" name="Grupo 7">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10"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2"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pic>
        <p:nvPicPr>
          <p:cNvPr id="14"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6" name="Proceso alternativo 5">
            <a:extLst>
              <a:ext uri="{FF2B5EF4-FFF2-40B4-BE49-F238E27FC236}">
                <a16:creationId xmlns:a16="http://schemas.microsoft.com/office/drawing/2014/main" id="{78562406-F1B7-8541-929F-D750EC4CEAD3}"/>
              </a:ext>
            </a:extLst>
          </p:cNvPr>
          <p:cNvSpPr/>
          <p:nvPr/>
        </p:nvSpPr>
        <p:spPr>
          <a:xfrm>
            <a:off x="957182" y="858839"/>
            <a:ext cx="10069414"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Tree>
    <p:extLst>
      <p:ext uri="{BB962C8B-B14F-4D97-AF65-F5344CB8AC3E}">
        <p14:creationId xmlns:p14="http://schemas.microsoft.com/office/powerpoint/2010/main" val="204600061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2"/>
          <a:stretch>
            <a:fillRect/>
          </a:stretch>
        </p:blipFill>
        <p:spPr>
          <a:xfrm>
            <a:off x="1376361" y="968559"/>
            <a:ext cx="9439275" cy="52292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Text Box 9"/>
          <p:cNvSpPr txBox="1">
            <a:spLocks noChangeArrowheads="1"/>
          </p:cNvSpPr>
          <p:nvPr/>
        </p:nvSpPr>
        <p:spPr bwMode="auto">
          <a:xfrm>
            <a:off x="949746" y="320223"/>
            <a:ext cx="10292507" cy="461665"/>
          </a:xfrm>
          <a:prstGeom prst="rect">
            <a:avLst/>
          </a:prstGeom>
          <a:noFill/>
          <a:ln w="190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CO" sz="2400" dirty="0"/>
              <a:t>FASE </a:t>
            </a:r>
            <a:r>
              <a:rPr lang="es-ES" altLang="es-CO" sz="2400" dirty="0" smtClean="0"/>
              <a:t>III “</a:t>
            </a:r>
            <a:r>
              <a:rPr lang="es-ES" altLang="es-CO" sz="2400" dirty="0" smtClean="0"/>
              <a:t>EVALUACIÓN DE LA AMENAZA</a:t>
            </a:r>
            <a:r>
              <a:rPr lang="es-ES" altLang="es-CO" sz="2400" dirty="0" smtClean="0"/>
              <a:t>”</a:t>
            </a:r>
            <a:endParaRPr lang="es-ES" altLang="es-CO" sz="2400" dirty="0"/>
          </a:p>
        </p:txBody>
      </p:sp>
      <p:grpSp>
        <p:nvGrpSpPr>
          <p:cNvPr id="6" name="Grupo 5">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8"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9"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pic>
        <p:nvPicPr>
          <p:cNvPr id="11" name="Picture 2" descr="http://webinterna.esnaval.cl/images/cabecera_EN.png"/>
          <p:cNvPicPr>
            <a:picLocks noChangeAspect="1" noChangeArrowheads="1"/>
          </p:cNvPicPr>
          <p:nvPr/>
        </p:nvPicPr>
        <p:blipFill rotWithShape="1">
          <a:blip r:embed="rId4">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Proceso alternativo 5">
            <a:extLst>
              <a:ext uri="{FF2B5EF4-FFF2-40B4-BE49-F238E27FC236}">
                <a16:creationId xmlns:a16="http://schemas.microsoft.com/office/drawing/2014/main" id="{78562406-F1B7-8541-929F-D750EC4CEAD3}"/>
              </a:ext>
            </a:extLst>
          </p:cNvPr>
          <p:cNvSpPr/>
          <p:nvPr/>
        </p:nvSpPr>
        <p:spPr>
          <a:xfrm>
            <a:off x="957182" y="858839"/>
            <a:ext cx="10069414"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Tree>
    <p:extLst>
      <p:ext uri="{BB962C8B-B14F-4D97-AF65-F5344CB8AC3E}">
        <p14:creationId xmlns:p14="http://schemas.microsoft.com/office/powerpoint/2010/main" val="68805238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1"/>
          <p:cNvSpPr txBox="1">
            <a:spLocks/>
          </p:cNvSpPr>
          <p:nvPr/>
        </p:nvSpPr>
        <p:spPr>
          <a:xfrm>
            <a:off x="523048" y="1201626"/>
            <a:ext cx="6481760" cy="555212"/>
          </a:xfrm>
          <a:prstGeom prst="rect">
            <a:avLst/>
          </a:prstGeom>
          <a:solidFill>
            <a:srgbClr val="002060"/>
          </a:solidFill>
          <a:ln w="28575">
            <a:solidFill>
              <a:srgbClr val="002060"/>
            </a:solidFill>
          </a:ln>
        </p:spPr>
        <p:txBody>
          <a:bodyPr vert="horz" lIns="91440" tIns="45720" rIns="91440" bIns="4572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000" b="1" dirty="0">
                <a:solidFill>
                  <a:srgbClr val="FFFF00"/>
                </a:solidFill>
                <a:latin typeface="Arial" panose="020B0604020202020204" pitchFamily="34" charset="0"/>
                <a:cs typeface="Arial" panose="020B0604020202020204" pitchFamily="34" charset="0"/>
              </a:rPr>
              <a:t>¿Cuáles son las características de una amenaza?</a:t>
            </a:r>
            <a:endParaRPr lang="en-US" sz="2000" b="1" dirty="0">
              <a:solidFill>
                <a:srgbClr val="FFFF00"/>
              </a:solidFill>
              <a:latin typeface="Arial" panose="020B0604020202020204" pitchFamily="34" charset="0"/>
              <a:cs typeface="Arial" panose="020B0604020202020204" pitchFamily="34" charset="0"/>
            </a:endParaRPr>
          </a:p>
        </p:txBody>
      </p:sp>
      <p:sp>
        <p:nvSpPr>
          <p:cNvPr id="10" name="Rectangle 3"/>
          <p:cNvSpPr txBox="1">
            <a:spLocks noChangeArrowheads="1"/>
          </p:cNvSpPr>
          <p:nvPr/>
        </p:nvSpPr>
        <p:spPr>
          <a:xfrm>
            <a:off x="523048" y="2017796"/>
            <a:ext cx="11010535" cy="3866862"/>
          </a:xfrm>
          <a:prstGeom prst="rect">
            <a:avLst/>
          </a:prstGeom>
          <a:solidFill>
            <a:schemeClr val="bg1"/>
          </a:solidFill>
          <a:ln w="28575">
            <a:solidFill>
              <a:srgbClr val="002060"/>
            </a:solidFill>
          </a:ln>
        </p:spPr>
        <p:txBody>
          <a:bodyPr vert="horz" lIns="91440" tIns="45720" rIns="91440" bIns="45720" rtlCol="0" anchor="ctr">
            <a:normAutofit fontScale="47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lnSpc>
                <a:spcPct val="80000"/>
              </a:lnSpc>
            </a:pPr>
            <a:endParaRPr lang="es-ES" altLang="en-US" sz="1800" dirty="0" smtClean="0">
              <a:latin typeface="Arial" panose="020B0604020202020204" pitchFamily="34" charset="0"/>
              <a:cs typeface="Arial" panose="020B0604020202020204" pitchFamily="34" charset="0"/>
            </a:endParaRPr>
          </a:p>
          <a:p>
            <a:pPr marL="571500" indent="-571500" algn="just">
              <a:lnSpc>
                <a:spcPct val="170000"/>
              </a:lnSpc>
              <a:buFont typeface="Wingdings" panose="05000000000000000000" pitchFamily="2" charset="2"/>
              <a:buChar char="v"/>
            </a:pPr>
            <a:r>
              <a:rPr lang="es-ES" altLang="en-US" sz="3800" b="1" dirty="0">
                <a:latin typeface="Arial" panose="020B0604020202020204" pitchFamily="34" charset="0"/>
                <a:cs typeface="Arial" panose="020B0604020202020204" pitchFamily="34" charset="0"/>
              </a:rPr>
              <a:t>Composición: </a:t>
            </a:r>
            <a:r>
              <a:rPr lang="es-ES" altLang="en-US" sz="3800" dirty="0">
                <a:latin typeface="Arial" panose="020B0604020202020204" pitchFamily="34" charset="0"/>
                <a:cs typeface="Arial" panose="020B0604020202020204" pitchFamily="34" charset="0"/>
              </a:rPr>
              <a:t>Es la identificación y organización de una amenaza. Describe cómo una entidad está organizada y equipada.</a:t>
            </a:r>
            <a:endParaRPr lang="es-CL" altLang="en-US" sz="3800" dirty="0">
              <a:latin typeface="Arial" panose="020B0604020202020204" pitchFamily="34" charset="0"/>
              <a:cs typeface="Arial" panose="020B0604020202020204" pitchFamily="34" charset="0"/>
            </a:endParaRPr>
          </a:p>
          <a:p>
            <a:pPr marL="571500" indent="-571500" algn="just">
              <a:lnSpc>
                <a:spcPct val="170000"/>
              </a:lnSpc>
              <a:buFont typeface="Wingdings" panose="05000000000000000000" pitchFamily="2" charset="2"/>
              <a:buChar char="v"/>
            </a:pPr>
            <a:r>
              <a:rPr lang="es-ES" altLang="en-US" sz="3800" b="1" dirty="0" smtClean="0">
                <a:latin typeface="Arial" panose="020B0604020202020204" pitchFamily="34" charset="0"/>
                <a:cs typeface="Arial" panose="020B0604020202020204" pitchFamily="34" charset="0"/>
              </a:rPr>
              <a:t>Disposición</a:t>
            </a:r>
            <a:r>
              <a:rPr lang="es-ES" altLang="en-US" sz="3800" b="1" dirty="0">
                <a:latin typeface="Arial" panose="020B0604020202020204" pitchFamily="34" charset="0"/>
                <a:cs typeface="Arial" panose="020B0604020202020204" pitchFamily="34" charset="0"/>
              </a:rPr>
              <a:t>: </a:t>
            </a:r>
            <a:r>
              <a:rPr lang="es-ES" altLang="en-US" sz="3800" dirty="0">
                <a:latin typeface="Arial" panose="020B0604020202020204" pitchFamily="34" charset="0"/>
                <a:cs typeface="Arial" panose="020B0604020202020204" pitchFamily="34" charset="0"/>
              </a:rPr>
              <a:t>Se refiere a cómo se organizan las fuerzas de amenaza en el campo de batalla. Incluye los datos recientes, actuales y movimientos proyectados o ubicaciones de fuerzas tácticas. </a:t>
            </a:r>
            <a:r>
              <a:rPr lang="es-ES" altLang="en-US" sz="3800" dirty="0" smtClean="0">
                <a:latin typeface="Arial" panose="020B0604020202020204" pitchFamily="34" charset="0"/>
                <a:cs typeface="Arial" panose="020B0604020202020204" pitchFamily="34" charset="0"/>
              </a:rPr>
              <a:t>Las </a:t>
            </a:r>
            <a:r>
              <a:rPr lang="es-ES" altLang="en-US" sz="3800" dirty="0">
                <a:latin typeface="Arial" panose="020B0604020202020204" pitchFamily="34" charset="0"/>
                <a:cs typeface="Arial" panose="020B0604020202020204" pitchFamily="34" charset="0"/>
              </a:rPr>
              <a:t>amenazas regulares generalmente utilizan alguna forma de maniobra ofensiva o defensiva. Las irregulares generalmente utilizan maniobras como una redada o una emboscada</a:t>
            </a:r>
            <a:r>
              <a:rPr lang="es-ES" altLang="en-US" sz="3800" dirty="0" smtClean="0">
                <a:latin typeface="Arial" panose="020B0604020202020204" pitchFamily="34" charset="0"/>
                <a:cs typeface="Arial" panose="020B0604020202020204" pitchFamily="34" charset="0"/>
              </a:rPr>
              <a:t>.</a:t>
            </a:r>
          </a:p>
          <a:p>
            <a:pPr marL="571500" indent="-571500" algn="just">
              <a:lnSpc>
                <a:spcPct val="170000"/>
              </a:lnSpc>
              <a:buFont typeface="Wingdings" panose="05000000000000000000" pitchFamily="2" charset="2"/>
              <a:buChar char="v"/>
            </a:pPr>
            <a:r>
              <a:rPr lang="es-ES" altLang="en-US" sz="3800" b="1" dirty="0">
                <a:latin typeface="Arial" panose="020B0604020202020204" pitchFamily="34" charset="0"/>
                <a:cs typeface="Arial" panose="020B0604020202020204" pitchFamily="34" charset="0"/>
              </a:rPr>
              <a:t>Fuerza: </a:t>
            </a:r>
            <a:r>
              <a:rPr lang="es-ES" altLang="en-US" sz="3800" dirty="0">
                <a:latin typeface="Arial" panose="020B0604020202020204" pitchFamily="34" charset="0"/>
                <a:cs typeface="Arial" panose="020B0604020202020204" pitchFamily="34" charset="0"/>
              </a:rPr>
              <a:t>Describe una unidad en términos de personal, armas y equipo.</a:t>
            </a:r>
            <a:endParaRPr lang="es-CL" altLang="en-US" sz="3800" dirty="0">
              <a:latin typeface="Arial" panose="020B0604020202020204" pitchFamily="34" charset="0"/>
              <a:cs typeface="Arial" panose="020B0604020202020204" pitchFamily="34" charset="0"/>
            </a:endParaRPr>
          </a:p>
          <a:p>
            <a:pPr algn="just">
              <a:lnSpc>
                <a:spcPct val="80000"/>
              </a:lnSpc>
            </a:pPr>
            <a:endParaRPr lang="es-ES" altLang="en-US" sz="1800" dirty="0">
              <a:latin typeface="Arial" panose="020B0604020202020204" pitchFamily="34" charset="0"/>
              <a:cs typeface="Arial" panose="020B0604020202020204" pitchFamily="34" charset="0"/>
            </a:endParaRPr>
          </a:p>
        </p:txBody>
      </p:sp>
      <p:sp>
        <p:nvSpPr>
          <p:cNvPr id="9" name="Text Box 9"/>
          <p:cNvSpPr txBox="1">
            <a:spLocks noChangeArrowheads="1"/>
          </p:cNvSpPr>
          <p:nvPr/>
        </p:nvSpPr>
        <p:spPr bwMode="auto">
          <a:xfrm>
            <a:off x="949746" y="320223"/>
            <a:ext cx="10292507" cy="461665"/>
          </a:xfrm>
          <a:prstGeom prst="rect">
            <a:avLst/>
          </a:prstGeom>
          <a:noFill/>
          <a:ln w="190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CO" sz="2400" dirty="0"/>
              <a:t>FASE </a:t>
            </a:r>
            <a:r>
              <a:rPr lang="es-ES" altLang="es-CO" sz="2400" dirty="0" smtClean="0"/>
              <a:t>III “</a:t>
            </a:r>
            <a:r>
              <a:rPr lang="es-ES" altLang="es-CO" sz="2400" dirty="0" smtClean="0"/>
              <a:t>EVALUACIÓN DE LA AMENAZA</a:t>
            </a:r>
            <a:r>
              <a:rPr lang="es-ES" altLang="es-CO" sz="2400" dirty="0" smtClean="0"/>
              <a:t>”</a:t>
            </a:r>
            <a:endParaRPr lang="es-ES" altLang="es-CO" sz="2400" dirty="0"/>
          </a:p>
        </p:txBody>
      </p:sp>
      <p:grpSp>
        <p:nvGrpSpPr>
          <p:cNvPr id="11" name="Grupo 10">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13"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4"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pic>
        <p:nvPicPr>
          <p:cNvPr id="16"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7" name="Proceso alternativo 5">
            <a:extLst>
              <a:ext uri="{FF2B5EF4-FFF2-40B4-BE49-F238E27FC236}">
                <a16:creationId xmlns:a16="http://schemas.microsoft.com/office/drawing/2014/main" id="{78562406-F1B7-8541-929F-D750EC4CEAD3}"/>
              </a:ext>
            </a:extLst>
          </p:cNvPr>
          <p:cNvSpPr/>
          <p:nvPr/>
        </p:nvSpPr>
        <p:spPr>
          <a:xfrm>
            <a:off x="957182" y="858839"/>
            <a:ext cx="10069414"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Tree>
    <p:extLst>
      <p:ext uri="{BB962C8B-B14F-4D97-AF65-F5344CB8AC3E}">
        <p14:creationId xmlns:p14="http://schemas.microsoft.com/office/powerpoint/2010/main" val="43257004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1"/>
          <p:cNvSpPr txBox="1">
            <a:spLocks/>
          </p:cNvSpPr>
          <p:nvPr/>
        </p:nvSpPr>
        <p:spPr>
          <a:xfrm>
            <a:off x="523048" y="1201626"/>
            <a:ext cx="6481760" cy="555212"/>
          </a:xfrm>
          <a:prstGeom prst="rect">
            <a:avLst/>
          </a:prstGeom>
          <a:solidFill>
            <a:srgbClr val="002060"/>
          </a:solidFill>
          <a:ln w="28575">
            <a:solidFill>
              <a:srgbClr val="002060"/>
            </a:solidFill>
          </a:ln>
        </p:spPr>
        <p:txBody>
          <a:bodyPr vert="horz" lIns="91440" tIns="45720" rIns="91440" bIns="4572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000" b="1" dirty="0">
                <a:solidFill>
                  <a:srgbClr val="FFFF00"/>
                </a:solidFill>
                <a:latin typeface="Arial" panose="020B0604020202020204" pitchFamily="34" charset="0"/>
                <a:cs typeface="Arial" panose="020B0604020202020204" pitchFamily="34" charset="0"/>
              </a:rPr>
              <a:t>¿Cuáles son las características de una amenaza?</a:t>
            </a:r>
            <a:endParaRPr lang="en-US" sz="2000" b="1" dirty="0">
              <a:solidFill>
                <a:srgbClr val="FFFF00"/>
              </a:solidFill>
              <a:latin typeface="Arial" panose="020B0604020202020204" pitchFamily="34" charset="0"/>
              <a:cs typeface="Arial" panose="020B0604020202020204" pitchFamily="34" charset="0"/>
            </a:endParaRPr>
          </a:p>
        </p:txBody>
      </p:sp>
      <p:sp>
        <p:nvSpPr>
          <p:cNvPr id="10" name="Rectangle 3"/>
          <p:cNvSpPr txBox="1">
            <a:spLocks noChangeArrowheads="1"/>
          </p:cNvSpPr>
          <p:nvPr/>
        </p:nvSpPr>
        <p:spPr>
          <a:xfrm>
            <a:off x="523048" y="2017796"/>
            <a:ext cx="11010535" cy="3866862"/>
          </a:xfrm>
          <a:prstGeom prst="rect">
            <a:avLst/>
          </a:prstGeom>
          <a:solidFill>
            <a:schemeClr val="bg1"/>
          </a:solidFill>
          <a:ln w="28575">
            <a:solidFill>
              <a:srgbClr val="002060"/>
            </a:solidFill>
          </a:ln>
        </p:spPr>
        <p:txBody>
          <a:bodyPr vert="horz" lIns="91440" tIns="45720" rIns="91440" bIns="45720" rtlCol="0" anchor="ctr">
            <a:normAutofit fontScale="92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lnSpc>
                <a:spcPct val="80000"/>
              </a:lnSpc>
            </a:pPr>
            <a:endParaRPr lang="es-ES" altLang="en-US" sz="1800" dirty="0" smtClean="0">
              <a:latin typeface="Arial" panose="020B0604020202020204" pitchFamily="34" charset="0"/>
              <a:cs typeface="Arial" panose="020B0604020202020204" pitchFamily="34" charset="0"/>
            </a:endParaRPr>
          </a:p>
          <a:p>
            <a:pPr marL="571500" indent="-571500" algn="just">
              <a:lnSpc>
                <a:spcPct val="170000"/>
              </a:lnSpc>
              <a:buFont typeface="Wingdings" panose="05000000000000000000" pitchFamily="2" charset="2"/>
              <a:buChar char="v"/>
            </a:pPr>
            <a:r>
              <a:rPr lang="es-ES" altLang="en-US" sz="1800" b="1" dirty="0">
                <a:latin typeface="Arial" panose="020B0604020202020204" pitchFamily="34" charset="0"/>
                <a:cs typeface="Arial" panose="020B0604020202020204" pitchFamily="34" charset="0"/>
              </a:rPr>
              <a:t>Efectividad de combate: </a:t>
            </a:r>
            <a:r>
              <a:rPr lang="es-ES" altLang="en-US" sz="1800" dirty="0">
                <a:latin typeface="Arial" panose="020B0604020202020204" pitchFamily="34" charset="0"/>
                <a:cs typeface="Arial" panose="020B0604020202020204" pitchFamily="34" charset="0"/>
              </a:rPr>
              <a:t>Es la disposición de una unidad militar para participar en el combate en función del comportamiento, consideraciones operativas y de liderazgo</a:t>
            </a:r>
            <a:r>
              <a:rPr lang="es-ES" altLang="en-US" sz="1800" dirty="0" smtClean="0">
                <a:latin typeface="Arial" panose="020B0604020202020204" pitchFamily="34" charset="0"/>
                <a:cs typeface="Arial" panose="020B0604020202020204" pitchFamily="34" charset="0"/>
              </a:rPr>
              <a:t>.</a:t>
            </a:r>
          </a:p>
          <a:p>
            <a:pPr marL="571500" indent="-571500" algn="just">
              <a:lnSpc>
                <a:spcPct val="170000"/>
              </a:lnSpc>
              <a:buFont typeface="Wingdings" panose="05000000000000000000" pitchFamily="2" charset="2"/>
              <a:buChar char="v"/>
            </a:pPr>
            <a:r>
              <a:rPr lang="es-ES" altLang="en-US" sz="1800" b="1" dirty="0" smtClean="0">
                <a:latin typeface="Arial" panose="020B0604020202020204" pitchFamily="34" charset="0"/>
                <a:cs typeface="Arial" panose="020B0604020202020204" pitchFamily="34" charset="0"/>
              </a:rPr>
              <a:t>Doctrina </a:t>
            </a:r>
            <a:r>
              <a:rPr lang="es-ES" altLang="en-US" sz="1800" b="1" dirty="0">
                <a:latin typeface="Arial" panose="020B0604020202020204" pitchFamily="34" charset="0"/>
                <a:cs typeface="Arial" panose="020B0604020202020204" pitchFamily="34" charset="0"/>
              </a:rPr>
              <a:t>y tácticas: </a:t>
            </a:r>
            <a:r>
              <a:rPr lang="es-ES" altLang="en-US" sz="1800" dirty="0">
                <a:latin typeface="Arial" panose="020B0604020202020204" pitchFamily="34" charset="0"/>
                <a:cs typeface="Arial" panose="020B0604020202020204" pitchFamily="34" charset="0"/>
              </a:rPr>
              <a:t>Se refiere a los principios de organización y empleo aceptados por la amenaza y también a la realización de operaciones de esta</a:t>
            </a:r>
            <a:r>
              <a:rPr lang="es-ES" altLang="en-US" sz="1800" dirty="0" smtClean="0">
                <a:latin typeface="Arial" panose="020B0604020202020204" pitchFamily="34" charset="0"/>
                <a:cs typeface="Arial" panose="020B0604020202020204" pitchFamily="34" charset="0"/>
              </a:rPr>
              <a:t>.</a:t>
            </a:r>
          </a:p>
          <a:p>
            <a:pPr marL="571500" indent="-571500" algn="just">
              <a:lnSpc>
                <a:spcPct val="170000"/>
              </a:lnSpc>
              <a:buFont typeface="Wingdings" panose="05000000000000000000" pitchFamily="2" charset="2"/>
              <a:buChar char="v"/>
            </a:pPr>
            <a:r>
              <a:rPr lang="es-ES" altLang="en-US" sz="1800" b="1" dirty="0">
                <a:latin typeface="Arial" panose="020B0604020202020204" pitchFamily="34" charset="0"/>
                <a:cs typeface="Arial" panose="020B0604020202020204" pitchFamily="34" charset="0"/>
              </a:rPr>
              <a:t>Experiencia y datos históricos: </a:t>
            </a:r>
            <a:r>
              <a:rPr lang="es-ES" altLang="en-US" sz="1800" dirty="0">
                <a:latin typeface="Arial" panose="020B0604020202020204" pitchFamily="34" charset="0"/>
                <a:cs typeface="Arial" panose="020B0604020202020204" pitchFamily="34" charset="0"/>
              </a:rPr>
              <a:t>Es compilar el historial de cualquier organización de amenazas para comprender su comportamiento y formas de organización en base a lo anterior. </a:t>
            </a:r>
            <a:endParaRPr lang="es-CL" altLang="en-US" sz="1800" dirty="0">
              <a:latin typeface="Arial" panose="020B0604020202020204" pitchFamily="34" charset="0"/>
              <a:cs typeface="Arial" panose="020B0604020202020204" pitchFamily="34" charset="0"/>
            </a:endParaRPr>
          </a:p>
          <a:p>
            <a:pPr marL="571500" indent="-571500" algn="just">
              <a:lnSpc>
                <a:spcPct val="170000"/>
              </a:lnSpc>
              <a:buFont typeface="Wingdings" panose="05000000000000000000" pitchFamily="2" charset="2"/>
              <a:buChar char="v"/>
            </a:pPr>
            <a:r>
              <a:rPr lang="es-ES" altLang="en-US" sz="1800" b="1" dirty="0">
                <a:latin typeface="Arial" panose="020B0604020202020204" pitchFamily="34" charset="0"/>
                <a:cs typeface="Arial" panose="020B0604020202020204" pitchFamily="34" charset="0"/>
              </a:rPr>
              <a:t>Otros factores: </a:t>
            </a:r>
            <a:r>
              <a:rPr lang="es-ES" altLang="en-US" sz="1800" dirty="0">
                <a:latin typeface="Arial" panose="020B0604020202020204" pitchFamily="34" charset="0"/>
                <a:cs typeface="Arial" panose="020B0604020202020204" pitchFamily="34" charset="0"/>
              </a:rPr>
              <a:t>Apoyo y relaciones, datos técnicos electrónicos, capacidades y limitaciones, operaciones actuales, datos biográficos y de personalidad, procesos organizacionales internos, etc</a:t>
            </a:r>
            <a:r>
              <a:rPr lang="es-ES" altLang="en-US" sz="1800" dirty="0" smtClean="0">
                <a:latin typeface="Arial" panose="020B0604020202020204" pitchFamily="34" charset="0"/>
                <a:cs typeface="Arial" panose="020B0604020202020204" pitchFamily="34" charset="0"/>
              </a:rPr>
              <a:t>.</a:t>
            </a:r>
            <a:endParaRPr lang="es-CL" altLang="en-US" sz="1800" b="1" dirty="0">
              <a:solidFill>
                <a:schemeClr val="accent4"/>
              </a:solidFill>
              <a:latin typeface="Arial" panose="020B0604020202020204" pitchFamily="34" charset="0"/>
              <a:cs typeface="Arial" panose="020B0604020202020204" pitchFamily="34" charset="0"/>
            </a:endParaRPr>
          </a:p>
          <a:p>
            <a:pPr marL="571500" indent="-571500" algn="just">
              <a:lnSpc>
                <a:spcPct val="170000"/>
              </a:lnSpc>
              <a:buFont typeface="Wingdings" panose="05000000000000000000" pitchFamily="2" charset="2"/>
              <a:buChar char="v"/>
            </a:pPr>
            <a:endParaRPr lang="es-ES" altLang="en-US" sz="1800" dirty="0">
              <a:latin typeface="Arial" panose="020B0604020202020204" pitchFamily="34" charset="0"/>
              <a:cs typeface="Arial" panose="020B0604020202020204" pitchFamily="34" charset="0"/>
            </a:endParaRPr>
          </a:p>
        </p:txBody>
      </p:sp>
      <p:sp>
        <p:nvSpPr>
          <p:cNvPr id="9" name="Text Box 9"/>
          <p:cNvSpPr txBox="1">
            <a:spLocks noChangeArrowheads="1"/>
          </p:cNvSpPr>
          <p:nvPr/>
        </p:nvSpPr>
        <p:spPr bwMode="auto">
          <a:xfrm>
            <a:off x="949746" y="320223"/>
            <a:ext cx="10292507" cy="461665"/>
          </a:xfrm>
          <a:prstGeom prst="rect">
            <a:avLst/>
          </a:prstGeom>
          <a:noFill/>
          <a:ln w="190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CO" sz="2400" dirty="0"/>
              <a:t>FASE </a:t>
            </a:r>
            <a:r>
              <a:rPr lang="es-ES" altLang="es-CO" sz="2400" dirty="0" smtClean="0"/>
              <a:t>III “</a:t>
            </a:r>
            <a:r>
              <a:rPr lang="es-ES" altLang="es-CO" sz="2400" dirty="0" smtClean="0"/>
              <a:t>EVALUACIÓN DE LA AMENAZA</a:t>
            </a:r>
            <a:r>
              <a:rPr lang="es-ES" altLang="es-CO" sz="2400" dirty="0" smtClean="0"/>
              <a:t>”</a:t>
            </a:r>
            <a:endParaRPr lang="es-ES" altLang="es-CO" sz="2400" dirty="0"/>
          </a:p>
        </p:txBody>
      </p:sp>
      <p:grpSp>
        <p:nvGrpSpPr>
          <p:cNvPr id="11" name="Grupo 10">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13"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4"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pic>
        <p:nvPicPr>
          <p:cNvPr id="16"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7" name="Proceso alternativo 5">
            <a:extLst>
              <a:ext uri="{FF2B5EF4-FFF2-40B4-BE49-F238E27FC236}">
                <a16:creationId xmlns:a16="http://schemas.microsoft.com/office/drawing/2014/main" id="{78562406-F1B7-8541-929F-D750EC4CEAD3}"/>
              </a:ext>
            </a:extLst>
          </p:cNvPr>
          <p:cNvSpPr/>
          <p:nvPr/>
        </p:nvSpPr>
        <p:spPr>
          <a:xfrm>
            <a:off x="957182" y="858839"/>
            <a:ext cx="10069414"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Tree>
    <p:extLst>
      <p:ext uri="{BB962C8B-B14F-4D97-AF65-F5344CB8AC3E}">
        <p14:creationId xmlns:p14="http://schemas.microsoft.com/office/powerpoint/2010/main" val="316871961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p:cNvSpPr txBox="1">
            <a:spLocks/>
          </p:cNvSpPr>
          <p:nvPr/>
        </p:nvSpPr>
        <p:spPr>
          <a:xfrm>
            <a:off x="589617" y="1100830"/>
            <a:ext cx="2879976" cy="329307"/>
          </a:xfrm>
          <a:prstGeom prst="rect">
            <a:avLst/>
          </a:prstGeom>
          <a:solidFill>
            <a:srgbClr val="002060"/>
          </a:solidFill>
          <a:ln w="28575">
            <a:solidFill>
              <a:srgbClr val="002060"/>
            </a:solidFill>
          </a:ln>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just">
              <a:lnSpc>
                <a:spcPct val="150000"/>
              </a:lnSpc>
            </a:pPr>
            <a:r>
              <a:rPr lang="es-ES" sz="2000" b="1" dirty="0">
                <a:solidFill>
                  <a:srgbClr val="FFFF00"/>
                </a:solidFill>
                <a:latin typeface="Arial" panose="020B0604020202020204" pitchFamily="34" charset="0"/>
                <a:cs typeface="Arial" panose="020B0604020202020204" pitchFamily="34" charset="0"/>
              </a:rPr>
              <a:t>Modelos de amenaza</a:t>
            </a:r>
          </a:p>
        </p:txBody>
      </p:sp>
      <p:sp>
        <p:nvSpPr>
          <p:cNvPr id="113" name="Rectángulo 112"/>
          <p:cNvSpPr/>
          <p:nvPr/>
        </p:nvSpPr>
        <p:spPr>
          <a:xfrm>
            <a:off x="589617" y="1562443"/>
            <a:ext cx="11012764" cy="4247317"/>
          </a:xfrm>
          <a:prstGeom prst="rect">
            <a:avLst/>
          </a:prstGeom>
          <a:solidFill>
            <a:schemeClr val="bg1"/>
          </a:solidFill>
          <a:ln>
            <a:solidFill>
              <a:srgbClr val="002060"/>
            </a:solidFill>
          </a:ln>
        </p:spPr>
        <p:txBody>
          <a:bodyPr wrap="square">
            <a:spAutoFit/>
          </a:bodyPr>
          <a:lstStyle/>
          <a:p>
            <a:pPr marL="285750" indent="-285750" algn="just">
              <a:lnSpc>
                <a:spcPct val="150000"/>
              </a:lnSpc>
              <a:buFont typeface="Wingdings" panose="05000000000000000000" pitchFamily="2" charset="2"/>
              <a:buChar char="v"/>
            </a:pPr>
            <a:r>
              <a:rPr lang="es-ES" dirty="0" smtClean="0">
                <a:latin typeface="Arial" panose="020B0604020202020204" pitchFamily="34" charset="0"/>
                <a:cs typeface="Arial" panose="020B0604020202020204" pitchFamily="34" charset="0"/>
              </a:rPr>
              <a:t>Los </a:t>
            </a:r>
            <a:r>
              <a:rPr lang="es-ES" dirty="0">
                <a:latin typeface="Arial" panose="020B0604020202020204" pitchFamily="34" charset="0"/>
                <a:cs typeface="Arial" panose="020B0604020202020204" pitchFamily="34" charset="0"/>
              </a:rPr>
              <a:t>modelos de amenazas, representan con precisión cómo las fuerzas de amenazas ejecutan normalmente las operaciones y cómo han reaccionado a situaciones similares en el pasado. Esto también incluye el conocimiento de las capacidades de amenazas basadas en situación actual. </a:t>
            </a:r>
          </a:p>
          <a:p>
            <a:pPr algn="just">
              <a:lnSpc>
                <a:spcPct val="150000"/>
              </a:lnSpc>
            </a:pPr>
            <a:endParaRPr lang="es-ES" dirty="0">
              <a:latin typeface="Arial" panose="020B0604020202020204" pitchFamily="34" charset="0"/>
              <a:cs typeface="Arial" panose="020B0604020202020204" pitchFamily="34" charset="0"/>
            </a:endParaRPr>
          </a:p>
          <a:p>
            <a:pPr marL="285750" indent="-285750" algn="just">
              <a:lnSpc>
                <a:spcPct val="150000"/>
              </a:lnSpc>
              <a:buFont typeface="Wingdings" panose="05000000000000000000" pitchFamily="2" charset="2"/>
              <a:buChar char="v"/>
            </a:pPr>
            <a:r>
              <a:rPr lang="es-ES" dirty="0" smtClean="0">
                <a:latin typeface="Arial" panose="020B0604020202020204" pitchFamily="34" charset="0"/>
                <a:cs typeface="Arial" panose="020B0604020202020204" pitchFamily="34" charset="0"/>
              </a:rPr>
              <a:t>Los </a:t>
            </a:r>
            <a:r>
              <a:rPr lang="es-ES" dirty="0">
                <a:latin typeface="Arial" panose="020B0604020202020204" pitchFamily="34" charset="0"/>
                <a:cs typeface="Arial" panose="020B0604020202020204" pitchFamily="34" charset="0"/>
              </a:rPr>
              <a:t>modelos de amenazas se crean inicialmente analizando información en varias bases de datos, sobre organizaciones de amenazas, equipos, doctrina y TTP. </a:t>
            </a:r>
            <a:endParaRPr lang="es-ES" dirty="0" smtClean="0">
              <a:latin typeface="Arial" panose="020B0604020202020204" pitchFamily="34" charset="0"/>
              <a:cs typeface="Arial" panose="020B0604020202020204" pitchFamily="34" charset="0"/>
            </a:endParaRPr>
          </a:p>
          <a:p>
            <a:pPr marL="285750" indent="-285750" algn="just">
              <a:lnSpc>
                <a:spcPct val="150000"/>
              </a:lnSpc>
              <a:buFont typeface="Wingdings" panose="05000000000000000000" pitchFamily="2" charset="2"/>
              <a:buChar char="v"/>
            </a:pPr>
            <a:endParaRPr lang="es-ES" dirty="0" smtClean="0">
              <a:latin typeface="Arial" panose="020B0604020202020204" pitchFamily="34" charset="0"/>
              <a:cs typeface="Arial" panose="020B0604020202020204" pitchFamily="34" charset="0"/>
            </a:endParaRPr>
          </a:p>
          <a:p>
            <a:pPr marL="285750" indent="-285750" algn="just">
              <a:lnSpc>
                <a:spcPct val="150000"/>
              </a:lnSpc>
              <a:buFont typeface="Wingdings" panose="05000000000000000000" pitchFamily="2" charset="2"/>
              <a:buChar char="v"/>
            </a:pPr>
            <a:r>
              <a:rPr lang="es-ES" dirty="0">
                <a:latin typeface="Arial" panose="020B0604020202020204" pitchFamily="34" charset="0"/>
                <a:cs typeface="Arial" panose="020B0604020202020204" pitchFamily="34" charset="0"/>
              </a:rPr>
              <a:t>Las agencias y organizaciones superiores </a:t>
            </a:r>
            <a:r>
              <a:rPr lang="es-ES" b="1" dirty="0">
                <a:latin typeface="Arial" panose="020B0604020202020204" pitchFamily="34" charset="0"/>
                <a:cs typeface="Arial" panose="020B0604020202020204" pitchFamily="34" charset="0"/>
              </a:rPr>
              <a:t>crean algunos modelos de amenazas</a:t>
            </a:r>
            <a:r>
              <a:rPr lang="es-ES" dirty="0">
                <a:latin typeface="Arial" panose="020B0604020202020204" pitchFamily="34" charset="0"/>
                <a:cs typeface="Arial" panose="020B0604020202020204" pitchFamily="34" charset="0"/>
              </a:rPr>
              <a:t>; pero en “entornos operativos inmaduros” o cuando surge una nueva amenaza, los analistas desarrollan nuevos modelos de </a:t>
            </a:r>
            <a:r>
              <a:rPr lang="es-ES" dirty="0" smtClean="0">
                <a:latin typeface="Arial" panose="020B0604020202020204" pitchFamily="34" charset="0"/>
                <a:cs typeface="Arial" panose="020B0604020202020204" pitchFamily="34" charset="0"/>
              </a:rPr>
              <a:t>amenazas (Constante actualización).</a:t>
            </a:r>
            <a:endParaRPr lang="es-ES" dirty="0">
              <a:latin typeface="Arial" panose="020B0604020202020204" pitchFamily="34" charset="0"/>
              <a:cs typeface="Arial" panose="020B0604020202020204" pitchFamily="34" charset="0"/>
            </a:endParaRPr>
          </a:p>
        </p:txBody>
      </p:sp>
      <p:sp>
        <p:nvSpPr>
          <p:cNvPr id="8" name="Text Box 9"/>
          <p:cNvSpPr txBox="1">
            <a:spLocks noChangeArrowheads="1"/>
          </p:cNvSpPr>
          <p:nvPr/>
        </p:nvSpPr>
        <p:spPr bwMode="auto">
          <a:xfrm>
            <a:off x="949746" y="320223"/>
            <a:ext cx="10292507" cy="461665"/>
          </a:xfrm>
          <a:prstGeom prst="rect">
            <a:avLst/>
          </a:prstGeom>
          <a:noFill/>
          <a:ln w="190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CO" sz="2400" dirty="0"/>
              <a:t>FASE </a:t>
            </a:r>
            <a:r>
              <a:rPr lang="es-ES" altLang="es-CO" sz="2400" dirty="0" smtClean="0"/>
              <a:t>III “</a:t>
            </a:r>
            <a:r>
              <a:rPr lang="es-ES" altLang="es-CO" sz="2400" dirty="0" smtClean="0"/>
              <a:t>EVALUACIÓN DE LA AMENAZA</a:t>
            </a:r>
            <a:r>
              <a:rPr lang="es-ES" altLang="es-CO" sz="2400" dirty="0" smtClean="0"/>
              <a:t>”</a:t>
            </a:r>
            <a:endParaRPr lang="es-ES" altLang="es-CO" sz="2400" dirty="0"/>
          </a:p>
        </p:txBody>
      </p:sp>
      <p:grpSp>
        <p:nvGrpSpPr>
          <p:cNvPr id="9" name="Grupo 8">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10"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1"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pic>
        <p:nvPicPr>
          <p:cNvPr id="13"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4" name="Proceso alternativo 5">
            <a:extLst>
              <a:ext uri="{FF2B5EF4-FFF2-40B4-BE49-F238E27FC236}">
                <a16:creationId xmlns:a16="http://schemas.microsoft.com/office/drawing/2014/main" id="{78562406-F1B7-8541-929F-D750EC4CEAD3}"/>
              </a:ext>
            </a:extLst>
          </p:cNvPr>
          <p:cNvSpPr/>
          <p:nvPr/>
        </p:nvSpPr>
        <p:spPr>
          <a:xfrm>
            <a:off x="957182" y="858839"/>
            <a:ext cx="10069414"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Tree>
    <p:extLst>
      <p:ext uri="{BB962C8B-B14F-4D97-AF65-F5344CB8AC3E}">
        <p14:creationId xmlns:p14="http://schemas.microsoft.com/office/powerpoint/2010/main" val="3028516175"/>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 name="Rectángulo 112"/>
          <p:cNvSpPr/>
          <p:nvPr/>
        </p:nvSpPr>
        <p:spPr>
          <a:xfrm>
            <a:off x="836908" y="1583714"/>
            <a:ext cx="10973857" cy="1754326"/>
          </a:xfrm>
          <a:prstGeom prst="rect">
            <a:avLst/>
          </a:prstGeom>
          <a:noFill/>
          <a:ln>
            <a:solidFill>
              <a:srgbClr val="002060"/>
            </a:solidFill>
          </a:ln>
        </p:spPr>
        <p:txBody>
          <a:bodyPr wrap="square">
            <a:spAutoFit/>
          </a:bodyPr>
          <a:lstStyle/>
          <a:p>
            <a:pPr marL="342900" indent="-342900" algn="just">
              <a:lnSpc>
                <a:spcPct val="150000"/>
              </a:lnSpc>
              <a:buFont typeface="+mj-lt"/>
              <a:buAutoNum type="arabicPeriod"/>
            </a:pPr>
            <a:r>
              <a:rPr lang="es-ES" dirty="0" smtClean="0">
                <a:latin typeface="Arial" panose="020B0604020202020204" pitchFamily="34" charset="0"/>
                <a:cs typeface="Arial" panose="020B0604020202020204" pitchFamily="34" charset="0"/>
              </a:rPr>
              <a:t>Convierta </a:t>
            </a:r>
            <a:r>
              <a:rPr lang="es-ES" dirty="0">
                <a:latin typeface="Arial" panose="020B0604020202020204" pitchFamily="34" charset="0"/>
                <a:cs typeface="Arial" panose="020B0604020202020204" pitchFamily="34" charset="0"/>
              </a:rPr>
              <a:t>la doctrina de amenazas o los patrones de operaciones en gráficos (plantilla de amenazas o plantillas doctrinales).</a:t>
            </a:r>
          </a:p>
          <a:p>
            <a:pPr marL="342900" indent="-342900" algn="just">
              <a:lnSpc>
                <a:spcPct val="150000"/>
              </a:lnSpc>
              <a:buFont typeface="+mj-lt"/>
              <a:buAutoNum type="arabicPeriod"/>
            </a:pPr>
            <a:r>
              <a:rPr lang="es-ES" dirty="0" smtClean="0">
                <a:latin typeface="Arial" panose="020B0604020202020204" pitchFamily="34" charset="0"/>
                <a:cs typeface="Arial" panose="020B0604020202020204" pitchFamily="34" charset="0"/>
              </a:rPr>
              <a:t>Describa </a:t>
            </a:r>
            <a:r>
              <a:rPr lang="es-ES" dirty="0">
                <a:latin typeface="Arial" panose="020B0604020202020204" pitchFamily="34" charset="0"/>
                <a:cs typeface="Arial" panose="020B0604020202020204" pitchFamily="34" charset="0"/>
              </a:rPr>
              <a:t>las tácticas, opciones y peculiaridades preferidas de la amenaza.</a:t>
            </a:r>
          </a:p>
          <a:p>
            <a:pPr marL="342900" indent="-342900" algn="just">
              <a:lnSpc>
                <a:spcPct val="150000"/>
              </a:lnSpc>
              <a:buFont typeface="+mj-lt"/>
              <a:buAutoNum type="arabicPeriod"/>
            </a:pPr>
            <a:r>
              <a:rPr lang="es-ES" dirty="0" smtClean="0">
                <a:latin typeface="Arial" panose="020B0604020202020204" pitchFamily="34" charset="0"/>
                <a:cs typeface="Arial" panose="020B0604020202020204" pitchFamily="34" charset="0"/>
              </a:rPr>
              <a:t>Identifique </a:t>
            </a:r>
            <a:r>
              <a:rPr lang="es-ES" dirty="0">
                <a:latin typeface="Arial" panose="020B0604020202020204" pitchFamily="34" charset="0"/>
                <a:cs typeface="Arial" panose="020B0604020202020204" pitchFamily="34" charset="0"/>
              </a:rPr>
              <a:t>los HVT.</a:t>
            </a:r>
          </a:p>
        </p:txBody>
      </p:sp>
      <p:sp>
        <p:nvSpPr>
          <p:cNvPr id="8" name="Título 1"/>
          <p:cNvSpPr txBox="1">
            <a:spLocks/>
          </p:cNvSpPr>
          <p:nvPr/>
        </p:nvSpPr>
        <p:spPr>
          <a:xfrm>
            <a:off x="836908" y="1015958"/>
            <a:ext cx="6417863" cy="469472"/>
          </a:xfrm>
          <a:prstGeom prst="rect">
            <a:avLst/>
          </a:prstGeom>
          <a:solidFill>
            <a:srgbClr val="002060"/>
          </a:solidFill>
          <a:ln w="28575">
            <a:solidFill>
              <a:srgbClr val="002060"/>
            </a:solidFill>
          </a:ln>
        </p:spPr>
        <p:txBody>
          <a:bodyPr vert="horz" lIns="91440" tIns="45720" rIns="91440" bIns="4572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000" b="1" dirty="0">
                <a:solidFill>
                  <a:srgbClr val="FFFF00"/>
                </a:solidFill>
                <a:latin typeface="Arial" panose="020B0604020202020204" pitchFamily="34" charset="0"/>
                <a:cs typeface="Arial" panose="020B0604020202020204" pitchFamily="34" charset="0"/>
              </a:rPr>
              <a:t>Modelos de amenaza constan de 3 actividades:</a:t>
            </a:r>
            <a:endParaRPr lang="en-US" sz="2000" b="1" dirty="0">
              <a:solidFill>
                <a:srgbClr val="FFFF00"/>
              </a:solidFill>
              <a:latin typeface="Arial" panose="020B0604020202020204" pitchFamily="34" charset="0"/>
              <a:cs typeface="Arial" panose="020B0604020202020204" pitchFamily="34" charset="0"/>
            </a:endParaRPr>
          </a:p>
        </p:txBody>
      </p:sp>
      <p:pic>
        <p:nvPicPr>
          <p:cNvPr id="3" name="Imagen 2"/>
          <p:cNvPicPr>
            <a:picLocks noChangeAspect="1"/>
          </p:cNvPicPr>
          <p:nvPr/>
        </p:nvPicPr>
        <p:blipFill>
          <a:blip r:embed="rId2"/>
          <a:stretch>
            <a:fillRect/>
          </a:stretch>
        </p:blipFill>
        <p:spPr>
          <a:xfrm>
            <a:off x="8477015" y="3494792"/>
            <a:ext cx="3333750" cy="263595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Imagen 4"/>
          <p:cNvPicPr>
            <a:picLocks noChangeAspect="1"/>
          </p:cNvPicPr>
          <p:nvPr/>
        </p:nvPicPr>
        <p:blipFill>
          <a:blip r:embed="rId3"/>
          <a:stretch>
            <a:fillRect/>
          </a:stretch>
        </p:blipFill>
        <p:spPr>
          <a:xfrm>
            <a:off x="836908" y="3494792"/>
            <a:ext cx="4232614" cy="263595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Imagen 5"/>
          <p:cNvPicPr>
            <a:picLocks noChangeAspect="1"/>
          </p:cNvPicPr>
          <p:nvPr/>
        </p:nvPicPr>
        <p:blipFill>
          <a:blip r:embed="rId4"/>
          <a:stretch>
            <a:fillRect/>
          </a:stretch>
        </p:blipFill>
        <p:spPr>
          <a:xfrm>
            <a:off x="5236913" y="3494792"/>
            <a:ext cx="3072711" cy="263595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9" name="Text Box 9"/>
          <p:cNvSpPr txBox="1">
            <a:spLocks noChangeArrowheads="1"/>
          </p:cNvSpPr>
          <p:nvPr/>
        </p:nvSpPr>
        <p:spPr bwMode="auto">
          <a:xfrm>
            <a:off x="949746" y="320223"/>
            <a:ext cx="10292507" cy="461665"/>
          </a:xfrm>
          <a:prstGeom prst="rect">
            <a:avLst/>
          </a:prstGeom>
          <a:noFill/>
          <a:ln w="190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CO" sz="2400" dirty="0"/>
              <a:t>FASE </a:t>
            </a:r>
            <a:r>
              <a:rPr lang="es-ES" altLang="es-CO" sz="2400" dirty="0" smtClean="0"/>
              <a:t>III “</a:t>
            </a:r>
            <a:r>
              <a:rPr lang="es-ES" altLang="es-CO" sz="2400" dirty="0" smtClean="0"/>
              <a:t>EVALUACIÓN DE LA AMENAZA</a:t>
            </a:r>
            <a:r>
              <a:rPr lang="es-ES" altLang="es-CO" sz="2400" dirty="0" smtClean="0"/>
              <a:t>”</a:t>
            </a:r>
            <a:endParaRPr lang="es-ES" altLang="es-CO" sz="2400" dirty="0"/>
          </a:p>
        </p:txBody>
      </p:sp>
      <p:grpSp>
        <p:nvGrpSpPr>
          <p:cNvPr id="10" name="Grupo 9">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11"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2"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pic>
        <p:nvPicPr>
          <p:cNvPr id="14" name="Picture 2" descr="http://webinterna.esnaval.cl/images/cabecera_EN.png"/>
          <p:cNvPicPr>
            <a:picLocks noChangeAspect="1" noChangeArrowheads="1"/>
          </p:cNvPicPr>
          <p:nvPr/>
        </p:nvPicPr>
        <p:blipFill rotWithShape="1">
          <a:blip r:embed="rId6">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5" name="Proceso alternativo 5">
            <a:extLst>
              <a:ext uri="{FF2B5EF4-FFF2-40B4-BE49-F238E27FC236}">
                <a16:creationId xmlns:a16="http://schemas.microsoft.com/office/drawing/2014/main" id="{78562406-F1B7-8541-929F-D750EC4CEAD3}"/>
              </a:ext>
            </a:extLst>
          </p:cNvPr>
          <p:cNvSpPr/>
          <p:nvPr/>
        </p:nvSpPr>
        <p:spPr>
          <a:xfrm>
            <a:off x="957182" y="858839"/>
            <a:ext cx="10069414"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Tree>
    <p:extLst>
      <p:ext uri="{BB962C8B-B14F-4D97-AF65-F5344CB8AC3E}">
        <p14:creationId xmlns:p14="http://schemas.microsoft.com/office/powerpoint/2010/main" val="243895895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p:cNvSpPr txBox="1">
            <a:spLocks/>
          </p:cNvSpPr>
          <p:nvPr/>
        </p:nvSpPr>
        <p:spPr>
          <a:xfrm>
            <a:off x="451305" y="977999"/>
            <a:ext cx="3728105" cy="403457"/>
          </a:xfrm>
          <a:prstGeom prst="rect">
            <a:avLst/>
          </a:prstGeom>
          <a:solidFill>
            <a:srgbClr val="002060"/>
          </a:solidFill>
          <a:ln w="28575">
            <a:solidFill>
              <a:srgbClr val="002060"/>
            </a:solidFill>
          </a:ln>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just">
              <a:lnSpc>
                <a:spcPct val="150000"/>
              </a:lnSpc>
            </a:pPr>
            <a:r>
              <a:rPr lang="es-ES" sz="1800" b="1" dirty="0">
                <a:solidFill>
                  <a:srgbClr val="FFFF00"/>
                </a:solidFill>
                <a:latin typeface="Arial" panose="020B0604020202020204" pitchFamily="34" charset="0"/>
                <a:cs typeface="Arial" panose="020B0604020202020204" pitchFamily="34" charset="0"/>
              </a:rPr>
              <a:t>PLANTILLAS DOCTRINALES</a:t>
            </a:r>
          </a:p>
        </p:txBody>
      </p:sp>
      <p:sp>
        <p:nvSpPr>
          <p:cNvPr id="7" name="Rectángulo 6"/>
          <p:cNvSpPr/>
          <p:nvPr/>
        </p:nvSpPr>
        <p:spPr>
          <a:xfrm>
            <a:off x="2234295" y="2040929"/>
            <a:ext cx="7053225" cy="646331"/>
          </a:xfrm>
          <a:prstGeom prst="rect">
            <a:avLst/>
          </a:prstGeom>
          <a:noFill/>
          <a:ln w="28575">
            <a:solidFill>
              <a:srgbClr val="002060"/>
            </a:solidFill>
          </a:ln>
        </p:spPr>
        <p:txBody>
          <a:bodyPr wrap="square">
            <a:spAutoFit/>
          </a:bodyPr>
          <a:lstStyle/>
          <a:p>
            <a:pPr algn="just"/>
            <a:r>
              <a:rPr lang="es-ES" dirty="0">
                <a:latin typeface="Arial" panose="020B0604020202020204" pitchFamily="34" charset="0"/>
                <a:cs typeface="Arial" panose="020B0604020202020204" pitchFamily="34" charset="0"/>
              </a:rPr>
              <a:t>Ilustrar la disposición y el modelo de despliegue preferido como táctica normal del adversario.</a:t>
            </a:r>
          </a:p>
        </p:txBody>
      </p:sp>
      <p:grpSp>
        <p:nvGrpSpPr>
          <p:cNvPr id="5" name="94 Grupo"/>
          <p:cNvGrpSpPr/>
          <p:nvPr/>
        </p:nvGrpSpPr>
        <p:grpSpPr>
          <a:xfrm>
            <a:off x="5124857" y="2922135"/>
            <a:ext cx="2994875" cy="2430017"/>
            <a:chOff x="1352533" y="4968873"/>
            <a:chExt cx="2431109" cy="3571900"/>
          </a:xfrm>
          <a:effectLst>
            <a:outerShdw blurRad="469900" dist="444500" dir="4680000" algn="ctr" rotWithShape="0">
              <a:srgbClr val="000000"/>
            </a:outerShdw>
          </a:effectLst>
        </p:grpSpPr>
        <p:sp>
          <p:nvSpPr>
            <p:cNvPr id="6" name="95 Rectángulo"/>
            <p:cNvSpPr/>
            <p:nvPr/>
          </p:nvSpPr>
          <p:spPr>
            <a:xfrm>
              <a:off x="1352533" y="4968873"/>
              <a:ext cx="2428892" cy="3571900"/>
            </a:xfrm>
            <a:prstGeom prst="rect">
              <a:avLst/>
            </a:prstGeom>
            <a:solidFill>
              <a:srgbClr val="FFFFFF"/>
            </a:solidFill>
            <a:ln w="25400"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s-CL" sz="1800" b="0" i="0" u="none" strike="noStrike" kern="0" cap="none" spc="0" normalizeH="0" baseline="0" noProof="0">
                <a:ln>
                  <a:noFill/>
                </a:ln>
                <a:solidFill>
                  <a:srgbClr val="FFFFFF"/>
                </a:solidFill>
                <a:effectLst/>
                <a:uLnTx/>
                <a:uFillTx/>
                <a:latin typeface="Arial"/>
                <a:ea typeface="+mn-ea"/>
                <a:cs typeface="+mn-cs"/>
              </a:endParaRPr>
            </a:p>
          </p:txBody>
        </p:sp>
        <p:grpSp>
          <p:nvGrpSpPr>
            <p:cNvPr id="8" name="130 Grupo"/>
            <p:cNvGrpSpPr/>
            <p:nvPr/>
          </p:nvGrpSpPr>
          <p:grpSpPr>
            <a:xfrm>
              <a:off x="1994681" y="6154745"/>
              <a:ext cx="323981" cy="519413"/>
              <a:chOff x="1994681" y="6154745"/>
              <a:chExt cx="323981" cy="519413"/>
            </a:xfrm>
          </p:grpSpPr>
          <p:sp>
            <p:nvSpPr>
              <p:cNvPr id="39" name="127 CuadroTexto"/>
              <p:cNvSpPr txBox="1"/>
              <p:nvPr/>
            </p:nvSpPr>
            <p:spPr>
              <a:xfrm>
                <a:off x="2032781" y="6154745"/>
                <a:ext cx="191144" cy="429784"/>
              </a:xfrm>
              <a:prstGeom prst="rect">
                <a:avLst/>
              </a:prstGeom>
              <a:noFill/>
            </p:spPr>
            <p:txBody>
              <a:bodyPr wrap="none">
                <a:spAutoFit/>
              </a:bodyPr>
              <a:lstStyle/>
              <a:p>
                <a:pPr marL="0" marR="0" lvl="0" indent="0" defTabSz="914400" eaLnBrk="1" fontAlgn="base" latinLnBrk="0" hangingPunct="1">
                  <a:lnSpc>
                    <a:spcPct val="100000"/>
                  </a:lnSpc>
                  <a:spcBef>
                    <a:spcPct val="0"/>
                  </a:spcBef>
                  <a:spcAft>
                    <a:spcPct val="0"/>
                  </a:spcAft>
                  <a:buClrTx/>
                  <a:buSzTx/>
                  <a:buFontTx/>
                  <a:buNone/>
                  <a:tabLst/>
                  <a:defRPr/>
                </a:pPr>
                <a:r>
                  <a:rPr kumimoji="0" lang="es-CL" sz="1800" b="0" i="0" u="none" strike="noStrike" kern="0" cap="none" spc="0" normalizeH="0" baseline="0" noProof="0" dirty="0">
                    <a:ln>
                      <a:noFill/>
                    </a:ln>
                    <a:solidFill>
                      <a:srgbClr val="000000"/>
                    </a:solidFill>
                    <a:effectLst/>
                    <a:uLnTx/>
                    <a:uFillTx/>
                    <a:latin typeface="Arial" charset="0"/>
                    <a:cs typeface="Arial" charset="0"/>
                  </a:rPr>
                  <a:t>I</a:t>
                </a:r>
              </a:p>
            </p:txBody>
          </p:sp>
          <p:grpSp>
            <p:nvGrpSpPr>
              <p:cNvPr id="40" name="188 Grupo"/>
              <p:cNvGrpSpPr/>
              <p:nvPr/>
            </p:nvGrpSpPr>
            <p:grpSpPr>
              <a:xfrm>
                <a:off x="1994681" y="6336314"/>
                <a:ext cx="323981" cy="337844"/>
                <a:chOff x="2071670" y="785794"/>
                <a:chExt cx="428628" cy="500066"/>
              </a:xfrm>
            </p:grpSpPr>
            <p:sp>
              <p:nvSpPr>
                <p:cNvPr id="41" name="97 Rombo"/>
                <p:cNvSpPr/>
                <p:nvPr/>
              </p:nvSpPr>
              <p:spPr>
                <a:xfrm>
                  <a:off x="2071670" y="785794"/>
                  <a:ext cx="428628" cy="500066"/>
                </a:xfrm>
                <a:prstGeom prst="diamond">
                  <a:avLst/>
                </a:prstGeom>
                <a:solidFill>
                  <a:srgbClr val="FF0000"/>
                </a:solidFill>
                <a:ln w="19050" cap="flat" cmpd="sng" algn="ctr">
                  <a:solidFill>
                    <a:srgbClr val="000000"/>
                  </a:solidFill>
                  <a:prstDash val="solid"/>
                </a:ln>
                <a:effectLst/>
              </p:spPr>
              <p:txBody>
                <a:bodyPr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s-CL" sz="1800" b="0" i="0" u="none" strike="noStrike" kern="0" cap="none" spc="0" normalizeH="0" baseline="0" noProof="0">
                    <a:ln>
                      <a:noFill/>
                    </a:ln>
                    <a:solidFill>
                      <a:srgbClr val="FFFFFF"/>
                    </a:solidFill>
                    <a:effectLst/>
                    <a:uLnTx/>
                    <a:uFillTx/>
                    <a:latin typeface="Arial"/>
                    <a:ea typeface="+mn-ea"/>
                    <a:cs typeface="+mn-cs"/>
                  </a:endParaRPr>
                </a:p>
              </p:txBody>
            </p:sp>
            <p:cxnSp>
              <p:nvCxnSpPr>
                <p:cNvPr id="42" name="130 Conector recto"/>
                <p:cNvCxnSpPr/>
                <p:nvPr/>
              </p:nvCxnSpPr>
              <p:spPr>
                <a:xfrm rot="16200000" flipH="1">
                  <a:off x="2181205" y="914381"/>
                  <a:ext cx="214314" cy="214314"/>
                </a:xfrm>
                <a:prstGeom prst="line">
                  <a:avLst/>
                </a:prstGeom>
                <a:noFill/>
                <a:ln w="19050" cap="flat" cmpd="sng" algn="ctr">
                  <a:solidFill>
                    <a:srgbClr val="000000"/>
                  </a:solidFill>
                  <a:prstDash val="solid"/>
                </a:ln>
                <a:effectLst/>
              </p:spPr>
            </p:cxnSp>
            <p:cxnSp>
              <p:nvCxnSpPr>
                <p:cNvPr id="43" name="131 Conector recto"/>
                <p:cNvCxnSpPr/>
                <p:nvPr/>
              </p:nvCxnSpPr>
              <p:spPr>
                <a:xfrm rot="5400000">
                  <a:off x="2181212" y="928670"/>
                  <a:ext cx="214314" cy="214314"/>
                </a:xfrm>
                <a:prstGeom prst="line">
                  <a:avLst/>
                </a:prstGeom>
                <a:noFill/>
                <a:ln w="19050" cap="flat" cmpd="sng" algn="ctr">
                  <a:solidFill>
                    <a:srgbClr val="000000"/>
                  </a:solidFill>
                  <a:prstDash val="solid"/>
                </a:ln>
                <a:effectLst/>
              </p:spPr>
            </p:cxnSp>
            <p:sp>
              <p:nvSpPr>
                <p:cNvPr id="44" name="132 Elipse"/>
                <p:cNvSpPr/>
                <p:nvPr/>
              </p:nvSpPr>
              <p:spPr>
                <a:xfrm>
                  <a:off x="2143108" y="957248"/>
                  <a:ext cx="285752" cy="142876"/>
                </a:xfrm>
                <a:prstGeom prst="ellipse">
                  <a:avLst/>
                </a:prstGeom>
                <a:noFill/>
                <a:ln w="25400" cap="flat" cmpd="sng" algn="ctr">
                  <a:solidFill>
                    <a:srgbClr val="000000"/>
                  </a:solidFill>
                  <a:prstDash val="solid"/>
                </a:ln>
                <a:effectLst/>
              </p:spPr>
              <p:txBody>
                <a:bodyPr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s-CL" sz="1800" b="0" i="0" u="none" strike="noStrike" kern="0" cap="none" spc="0" normalizeH="0" baseline="0" noProof="0">
                    <a:ln>
                      <a:noFill/>
                    </a:ln>
                    <a:solidFill>
                      <a:srgbClr val="FFFFFF"/>
                    </a:solidFill>
                    <a:effectLst/>
                    <a:uLnTx/>
                    <a:uFillTx/>
                    <a:latin typeface="Arial"/>
                    <a:ea typeface="+mn-ea"/>
                    <a:cs typeface="+mn-cs"/>
                  </a:endParaRPr>
                </a:p>
              </p:txBody>
            </p:sp>
          </p:grpSp>
        </p:grpSp>
        <p:grpSp>
          <p:nvGrpSpPr>
            <p:cNvPr id="9" name="240 Grupo"/>
            <p:cNvGrpSpPr/>
            <p:nvPr/>
          </p:nvGrpSpPr>
          <p:grpSpPr>
            <a:xfrm>
              <a:off x="2423309" y="6469072"/>
              <a:ext cx="323981" cy="397489"/>
              <a:chOff x="3602362" y="2469812"/>
              <a:chExt cx="428628" cy="588350"/>
            </a:xfrm>
          </p:grpSpPr>
          <p:grpSp>
            <p:nvGrpSpPr>
              <p:cNvPr id="31" name="212 Grupo"/>
              <p:cNvGrpSpPr/>
              <p:nvPr/>
            </p:nvGrpSpPr>
            <p:grpSpPr>
              <a:xfrm>
                <a:off x="3602362" y="2558096"/>
                <a:ext cx="428628" cy="500066"/>
                <a:chOff x="2000232" y="1857364"/>
                <a:chExt cx="428628" cy="500066"/>
              </a:xfrm>
            </p:grpSpPr>
            <p:sp>
              <p:nvSpPr>
                <p:cNvPr id="35" name="123 Rombo"/>
                <p:cNvSpPr/>
                <p:nvPr/>
              </p:nvSpPr>
              <p:spPr>
                <a:xfrm>
                  <a:off x="2000232" y="1857364"/>
                  <a:ext cx="428628" cy="500066"/>
                </a:xfrm>
                <a:prstGeom prst="diamond">
                  <a:avLst/>
                </a:prstGeom>
                <a:solidFill>
                  <a:srgbClr val="FF0000"/>
                </a:solidFill>
                <a:ln w="19050" cap="flat" cmpd="sng" algn="ctr">
                  <a:solidFill>
                    <a:srgbClr val="000000"/>
                  </a:solidFill>
                  <a:prstDash val="solid"/>
                </a:ln>
                <a:effectLst/>
              </p:spPr>
              <p:txBody>
                <a:bodyPr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s-CL" sz="1800" b="0" i="0" u="none" strike="noStrike" kern="0" cap="none" spc="0" normalizeH="0" baseline="0" noProof="0">
                    <a:ln>
                      <a:noFill/>
                    </a:ln>
                    <a:solidFill>
                      <a:srgbClr val="FFFFFF"/>
                    </a:solidFill>
                    <a:effectLst/>
                    <a:uLnTx/>
                    <a:uFillTx/>
                    <a:latin typeface="Arial"/>
                    <a:ea typeface="+mn-ea"/>
                    <a:cs typeface="+mn-cs"/>
                  </a:endParaRPr>
                </a:p>
              </p:txBody>
            </p:sp>
            <p:cxnSp>
              <p:nvCxnSpPr>
                <p:cNvPr id="36" name="124 Conector recto"/>
                <p:cNvCxnSpPr>
                  <a:stCxn id="35" idx="0"/>
                </p:cNvCxnSpPr>
                <p:nvPr/>
              </p:nvCxnSpPr>
              <p:spPr>
                <a:xfrm rot="16200000" flipH="1" flipV="1">
                  <a:off x="1964513" y="1964521"/>
                  <a:ext cx="357190" cy="142876"/>
                </a:xfrm>
                <a:prstGeom prst="line">
                  <a:avLst/>
                </a:prstGeom>
                <a:noFill/>
                <a:ln w="9525" cap="flat" cmpd="sng" algn="ctr">
                  <a:solidFill>
                    <a:srgbClr val="000000"/>
                  </a:solidFill>
                  <a:prstDash val="solid"/>
                </a:ln>
                <a:effectLst/>
              </p:spPr>
            </p:cxnSp>
            <p:cxnSp>
              <p:nvCxnSpPr>
                <p:cNvPr id="37" name="125 Conector recto"/>
                <p:cNvCxnSpPr>
                  <a:stCxn id="35" idx="0"/>
                </p:cNvCxnSpPr>
                <p:nvPr/>
              </p:nvCxnSpPr>
              <p:spPr>
                <a:xfrm rot="16200000" flipH="1">
                  <a:off x="2107389" y="1964521"/>
                  <a:ext cx="357190" cy="142876"/>
                </a:xfrm>
                <a:prstGeom prst="line">
                  <a:avLst/>
                </a:prstGeom>
                <a:noFill/>
                <a:ln w="9525" cap="flat" cmpd="sng" algn="ctr">
                  <a:solidFill>
                    <a:srgbClr val="000000"/>
                  </a:solidFill>
                  <a:prstDash val="solid"/>
                </a:ln>
                <a:effectLst/>
              </p:spPr>
            </p:cxnSp>
            <p:cxnSp>
              <p:nvCxnSpPr>
                <p:cNvPr id="38" name="126 Conector recto de flecha"/>
                <p:cNvCxnSpPr/>
                <p:nvPr/>
              </p:nvCxnSpPr>
              <p:spPr>
                <a:xfrm rot="5400000" flipH="1" flipV="1">
                  <a:off x="2108183" y="2178835"/>
                  <a:ext cx="213520" cy="794"/>
                </a:xfrm>
                <a:prstGeom prst="straightConnector1">
                  <a:avLst/>
                </a:prstGeom>
                <a:noFill/>
                <a:ln w="9525" cap="flat" cmpd="sng" algn="ctr">
                  <a:solidFill>
                    <a:srgbClr val="000000"/>
                  </a:solidFill>
                  <a:prstDash val="solid"/>
                  <a:tailEnd type="arrow"/>
                </a:ln>
                <a:effectLst/>
              </p:spPr>
            </p:cxnSp>
          </p:grpSp>
          <p:grpSp>
            <p:nvGrpSpPr>
              <p:cNvPr id="32" name="239 Grupo"/>
              <p:cNvGrpSpPr/>
              <p:nvPr/>
            </p:nvGrpSpPr>
            <p:grpSpPr>
              <a:xfrm>
                <a:off x="3742040" y="2469812"/>
                <a:ext cx="183820" cy="71438"/>
                <a:chOff x="3714744" y="2214554"/>
                <a:chExt cx="183820" cy="71438"/>
              </a:xfrm>
            </p:grpSpPr>
            <p:sp>
              <p:nvSpPr>
                <p:cNvPr id="33" name="121 Elipse"/>
                <p:cNvSpPr/>
                <p:nvPr/>
              </p:nvSpPr>
              <p:spPr>
                <a:xfrm>
                  <a:off x="3714744" y="2214554"/>
                  <a:ext cx="71438" cy="71438"/>
                </a:xfrm>
                <a:prstGeom prst="ellipse">
                  <a:avLst/>
                </a:prstGeom>
                <a:solidFill>
                  <a:srgbClr val="000000"/>
                </a:solidFill>
                <a:ln w="25400" cap="flat" cmpd="sng" algn="ctr">
                  <a:solidFill>
                    <a:srgbClr val="000000"/>
                  </a:solidFill>
                  <a:prstDash val="solid"/>
                </a:ln>
                <a:effectLst/>
              </p:spPr>
              <p:txBody>
                <a:bodyPr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s-CL" sz="1800" b="0" i="0" u="none" strike="noStrike" kern="0" cap="none" spc="0" normalizeH="0" baseline="0" noProof="0">
                    <a:ln>
                      <a:noFill/>
                    </a:ln>
                    <a:solidFill>
                      <a:srgbClr val="FFFFFF"/>
                    </a:solidFill>
                    <a:effectLst/>
                    <a:uLnTx/>
                    <a:uFillTx/>
                    <a:latin typeface="Arial"/>
                    <a:ea typeface="+mn-ea"/>
                    <a:cs typeface="+mn-cs"/>
                  </a:endParaRPr>
                </a:p>
              </p:txBody>
            </p:sp>
            <p:sp>
              <p:nvSpPr>
                <p:cNvPr id="34" name="122 Elipse"/>
                <p:cNvSpPr/>
                <p:nvPr/>
              </p:nvSpPr>
              <p:spPr>
                <a:xfrm>
                  <a:off x="3827126" y="2214554"/>
                  <a:ext cx="71438" cy="71438"/>
                </a:xfrm>
                <a:prstGeom prst="ellipse">
                  <a:avLst/>
                </a:prstGeom>
                <a:solidFill>
                  <a:srgbClr val="000000"/>
                </a:solidFill>
                <a:ln w="25400" cap="flat" cmpd="sng" algn="ctr">
                  <a:solidFill>
                    <a:srgbClr val="000000"/>
                  </a:solidFill>
                  <a:prstDash val="solid"/>
                </a:ln>
                <a:effectLst/>
              </p:spPr>
              <p:txBody>
                <a:bodyPr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s-CL" sz="1800" b="0" i="0" u="none" strike="noStrike" kern="0" cap="none" spc="0" normalizeH="0" baseline="0" noProof="0">
                    <a:ln>
                      <a:noFill/>
                    </a:ln>
                    <a:solidFill>
                      <a:srgbClr val="FFFFFF"/>
                    </a:solidFill>
                    <a:effectLst/>
                    <a:uLnTx/>
                    <a:uFillTx/>
                    <a:latin typeface="Arial"/>
                    <a:ea typeface="+mn-ea"/>
                    <a:cs typeface="+mn-cs"/>
                  </a:endParaRPr>
                </a:p>
              </p:txBody>
            </p:sp>
          </p:grpSp>
        </p:grpSp>
        <p:grpSp>
          <p:nvGrpSpPr>
            <p:cNvPr id="10" name="338 Grupo"/>
            <p:cNvGrpSpPr/>
            <p:nvPr/>
          </p:nvGrpSpPr>
          <p:grpSpPr>
            <a:xfrm>
              <a:off x="3331368" y="6163000"/>
              <a:ext cx="452274" cy="1592694"/>
              <a:chOff x="3428808" y="929464"/>
              <a:chExt cx="1197014" cy="2357454"/>
            </a:xfrm>
          </p:grpSpPr>
          <p:cxnSp>
            <p:nvCxnSpPr>
              <p:cNvPr id="29" name="117 Conector recto"/>
              <p:cNvCxnSpPr/>
              <p:nvPr/>
            </p:nvCxnSpPr>
            <p:spPr>
              <a:xfrm rot="5400000">
                <a:off x="2321520" y="2107397"/>
                <a:ext cx="2357454" cy="1588"/>
              </a:xfrm>
              <a:prstGeom prst="line">
                <a:avLst/>
              </a:prstGeom>
              <a:noFill/>
              <a:ln w="9525" cap="flat" cmpd="sng" algn="ctr">
                <a:solidFill>
                  <a:srgbClr val="000000"/>
                </a:solidFill>
                <a:prstDash val="solid"/>
              </a:ln>
              <a:effectLst/>
            </p:spPr>
          </p:cxnSp>
          <p:sp>
            <p:nvSpPr>
              <p:cNvPr id="30" name="118 CuadroTexto"/>
              <p:cNvSpPr txBox="1"/>
              <p:nvPr/>
            </p:nvSpPr>
            <p:spPr>
              <a:xfrm>
                <a:off x="3428808" y="1643051"/>
                <a:ext cx="1197014" cy="636151"/>
              </a:xfrm>
              <a:prstGeom prst="rect">
                <a:avLst/>
              </a:prstGeom>
              <a:noFill/>
            </p:spPr>
            <p:txBody>
              <a:bodyPr wrap="none">
                <a:spAutoFit/>
              </a:bodyPr>
              <a:lstStyle/>
              <a:p>
                <a:pPr marL="0" marR="0" lvl="0" indent="0" defTabSz="914400" eaLnBrk="1" fontAlgn="base" latinLnBrk="0" hangingPunct="1">
                  <a:lnSpc>
                    <a:spcPct val="100000"/>
                  </a:lnSpc>
                  <a:spcBef>
                    <a:spcPct val="0"/>
                  </a:spcBef>
                  <a:spcAft>
                    <a:spcPct val="0"/>
                  </a:spcAft>
                  <a:buClrTx/>
                  <a:buSzTx/>
                  <a:buFontTx/>
                  <a:buNone/>
                  <a:tabLst/>
                  <a:defRPr/>
                </a:pPr>
                <a:r>
                  <a:rPr kumimoji="0" lang="es-CL" sz="1800" b="0" i="0" u="none" strike="noStrike" kern="0" cap="none" spc="0" normalizeH="0" baseline="0" noProof="0" dirty="0">
                    <a:ln>
                      <a:noFill/>
                    </a:ln>
                    <a:solidFill>
                      <a:srgbClr val="000000"/>
                    </a:solidFill>
                    <a:effectLst/>
                    <a:uLnTx/>
                    <a:uFillTx/>
                    <a:latin typeface="Arial" charset="0"/>
                    <a:cs typeface="Arial" charset="0"/>
                  </a:rPr>
                  <a:t>2 km</a:t>
                </a:r>
              </a:p>
            </p:txBody>
          </p:sp>
        </p:grpSp>
        <p:grpSp>
          <p:nvGrpSpPr>
            <p:cNvPr id="11" name="337 Grupo"/>
            <p:cNvGrpSpPr/>
            <p:nvPr/>
          </p:nvGrpSpPr>
          <p:grpSpPr>
            <a:xfrm>
              <a:off x="1729885" y="7682699"/>
              <a:ext cx="1603133" cy="429784"/>
              <a:chOff x="2142925" y="3214690"/>
              <a:chExt cx="1071570" cy="420775"/>
            </a:xfrm>
          </p:grpSpPr>
          <p:cxnSp>
            <p:nvCxnSpPr>
              <p:cNvPr id="27" name="70 Conector recto"/>
              <p:cNvCxnSpPr/>
              <p:nvPr/>
            </p:nvCxnSpPr>
            <p:spPr>
              <a:xfrm>
                <a:off x="2142925" y="3286124"/>
                <a:ext cx="1071570" cy="1588"/>
              </a:xfrm>
              <a:prstGeom prst="line">
                <a:avLst/>
              </a:prstGeom>
              <a:noFill/>
              <a:ln w="9525" cap="flat" cmpd="sng" algn="ctr">
                <a:solidFill>
                  <a:srgbClr val="000000"/>
                </a:solidFill>
                <a:prstDash val="solid"/>
              </a:ln>
              <a:effectLst/>
            </p:spPr>
          </p:cxnSp>
          <p:sp>
            <p:nvSpPr>
              <p:cNvPr id="28" name="116 CuadroTexto"/>
              <p:cNvSpPr txBox="1"/>
              <p:nvPr/>
            </p:nvSpPr>
            <p:spPr>
              <a:xfrm>
                <a:off x="2428678" y="3214690"/>
                <a:ext cx="379394" cy="420775"/>
              </a:xfrm>
              <a:prstGeom prst="rect">
                <a:avLst/>
              </a:prstGeom>
              <a:noFill/>
            </p:spPr>
            <p:txBody>
              <a:bodyPr wrap="none">
                <a:spAutoFit/>
              </a:bodyPr>
              <a:lstStyle/>
              <a:p>
                <a:pPr marL="0" marR="0" lvl="0" indent="0" defTabSz="914400" eaLnBrk="1" fontAlgn="base" latinLnBrk="0" hangingPunct="1">
                  <a:lnSpc>
                    <a:spcPct val="100000"/>
                  </a:lnSpc>
                  <a:spcBef>
                    <a:spcPct val="0"/>
                  </a:spcBef>
                  <a:spcAft>
                    <a:spcPct val="0"/>
                  </a:spcAft>
                  <a:buClrTx/>
                  <a:buSzTx/>
                  <a:buFontTx/>
                  <a:buNone/>
                  <a:tabLst/>
                  <a:defRPr/>
                </a:pPr>
                <a:r>
                  <a:rPr kumimoji="0" lang="es-CL" sz="1800" b="0" i="0" u="none" strike="noStrike" kern="0" cap="none" spc="0" normalizeH="0" baseline="0" noProof="0" dirty="0">
                    <a:ln>
                      <a:noFill/>
                    </a:ln>
                    <a:solidFill>
                      <a:srgbClr val="000000"/>
                    </a:solidFill>
                    <a:effectLst/>
                    <a:uLnTx/>
                    <a:uFillTx/>
                    <a:latin typeface="Arial" charset="0"/>
                    <a:cs typeface="Arial" charset="0"/>
                  </a:rPr>
                  <a:t>4,6 km</a:t>
                </a:r>
              </a:p>
            </p:txBody>
          </p:sp>
        </p:grpSp>
        <p:sp>
          <p:nvSpPr>
            <p:cNvPr id="12" name="65 CuadroTexto"/>
            <p:cNvSpPr txBox="1"/>
            <p:nvPr/>
          </p:nvSpPr>
          <p:spPr>
            <a:xfrm>
              <a:off x="1708929" y="5176024"/>
              <a:ext cx="1426544" cy="814326"/>
            </a:xfrm>
            <a:prstGeom prst="rect">
              <a:avLst/>
            </a:prstGeom>
            <a:noFill/>
          </p:spPr>
          <p:txBody>
            <a:bodyPr wrap="none">
              <a:spAutoFit/>
            </a:bodyPr>
            <a:lstStyle/>
            <a:p>
              <a:pPr marL="0" marR="0" lvl="0" indent="0" defTabSz="914400" eaLnBrk="1" fontAlgn="base" latinLnBrk="0" hangingPunct="1">
                <a:lnSpc>
                  <a:spcPct val="100000"/>
                </a:lnSpc>
                <a:spcBef>
                  <a:spcPct val="0"/>
                </a:spcBef>
                <a:spcAft>
                  <a:spcPct val="0"/>
                </a:spcAft>
                <a:buClrTx/>
                <a:buSzTx/>
                <a:buFontTx/>
                <a:buNone/>
                <a:tabLst/>
                <a:defRPr/>
              </a:pPr>
              <a:r>
                <a:rPr kumimoji="0" lang="es-ES" sz="1000" b="1" i="0" u="none" strike="noStrike" kern="0" cap="none" spc="0" normalizeH="0" baseline="0" noProof="0" dirty="0">
                  <a:ln>
                    <a:noFill/>
                  </a:ln>
                  <a:solidFill>
                    <a:srgbClr val="000000"/>
                  </a:solidFill>
                  <a:effectLst/>
                  <a:uLnTx/>
                  <a:uFillTx/>
                  <a:latin typeface="Arial" charset="0"/>
                  <a:cs typeface="Arial" charset="0"/>
                </a:rPr>
                <a:t>PLANTILLA DOCTRINAL </a:t>
              </a:r>
            </a:p>
            <a:p>
              <a:pPr marL="0" marR="0" lvl="0" indent="0" defTabSz="914400" eaLnBrk="1" fontAlgn="base" latinLnBrk="0" hangingPunct="1">
                <a:lnSpc>
                  <a:spcPct val="100000"/>
                </a:lnSpc>
                <a:spcBef>
                  <a:spcPct val="0"/>
                </a:spcBef>
                <a:spcAft>
                  <a:spcPct val="0"/>
                </a:spcAft>
                <a:buClrTx/>
                <a:buSzTx/>
                <a:buFontTx/>
                <a:buNone/>
                <a:tabLst/>
                <a:defRPr/>
              </a:pPr>
              <a:r>
                <a:rPr kumimoji="0" lang="es-ES" sz="1000" b="1" i="0" u="none" strike="noStrike" kern="0" cap="none" spc="0" normalizeH="0" baseline="0" noProof="0" dirty="0">
                  <a:ln>
                    <a:noFill/>
                  </a:ln>
                  <a:solidFill>
                    <a:srgbClr val="000000"/>
                  </a:solidFill>
                  <a:effectLst/>
                  <a:uLnTx/>
                  <a:uFillTx/>
                  <a:latin typeface="Arial" charset="0"/>
                  <a:cs typeface="Arial" charset="0"/>
                </a:rPr>
                <a:t>BTN. INF. MEC.</a:t>
              </a:r>
            </a:p>
            <a:p>
              <a:pPr marL="0" marR="0" lvl="0" indent="0" defTabSz="914400" eaLnBrk="1" fontAlgn="base" latinLnBrk="0" hangingPunct="1">
                <a:lnSpc>
                  <a:spcPct val="100000"/>
                </a:lnSpc>
                <a:spcBef>
                  <a:spcPct val="0"/>
                </a:spcBef>
                <a:spcAft>
                  <a:spcPct val="0"/>
                </a:spcAft>
                <a:buClrTx/>
                <a:buSzTx/>
                <a:buFontTx/>
                <a:buNone/>
                <a:tabLst/>
                <a:defRPr/>
              </a:pPr>
              <a:r>
                <a:rPr kumimoji="0" lang="es-ES" sz="1000" b="1" i="0" u="none" strike="noStrike" kern="0" cap="none" spc="0" normalizeH="0" baseline="0" noProof="0" dirty="0">
                  <a:ln>
                    <a:noFill/>
                  </a:ln>
                  <a:solidFill>
                    <a:srgbClr val="000000"/>
                  </a:solidFill>
                  <a:effectLst/>
                  <a:uLnTx/>
                  <a:uFillTx/>
                  <a:latin typeface="Arial" charset="0"/>
                  <a:cs typeface="Arial" charset="0"/>
                </a:rPr>
                <a:t>EN LA DEFENSA</a:t>
              </a:r>
              <a:endParaRPr kumimoji="0" lang="es-CL" sz="1000" b="1" i="0" u="none" strike="noStrike" kern="0" cap="none" spc="0" normalizeH="0" baseline="0" noProof="0" dirty="0">
                <a:ln>
                  <a:noFill/>
                </a:ln>
                <a:solidFill>
                  <a:srgbClr val="000000"/>
                </a:solidFill>
                <a:effectLst/>
                <a:uLnTx/>
                <a:uFillTx/>
                <a:latin typeface="Arial" charset="0"/>
                <a:cs typeface="Arial" charset="0"/>
              </a:endParaRPr>
            </a:p>
          </p:txBody>
        </p:sp>
        <p:grpSp>
          <p:nvGrpSpPr>
            <p:cNvPr id="13" name="131 Grupo"/>
            <p:cNvGrpSpPr/>
            <p:nvPr/>
          </p:nvGrpSpPr>
          <p:grpSpPr>
            <a:xfrm>
              <a:off x="2780499" y="6130932"/>
              <a:ext cx="323981" cy="519413"/>
              <a:chOff x="1994681" y="6154745"/>
              <a:chExt cx="323981" cy="519413"/>
            </a:xfrm>
          </p:grpSpPr>
          <p:sp>
            <p:nvSpPr>
              <p:cNvPr id="21" name="109 CuadroTexto"/>
              <p:cNvSpPr txBox="1"/>
              <p:nvPr/>
            </p:nvSpPr>
            <p:spPr>
              <a:xfrm>
                <a:off x="2032781" y="6154745"/>
                <a:ext cx="191144" cy="429784"/>
              </a:xfrm>
              <a:prstGeom prst="rect">
                <a:avLst/>
              </a:prstGeom>
              <a:noFill/>
            </p:spPr>
            <p:txBody>
              <a:bodyPr wrap="none">
                <a:spAutoFit/>
              </a:bodyPr>
              <a:lstStyle/>
              <a:p>
                <a:pPr marL="0" marR="0" lvl="0" indent="0" defTabSz="914400" eaLnBrk="1" fontAlgn="base" latinLnBrk="0" hangingPunct="1">
                  <a:lnSpc>
                    <a:spcPct val="100000"/>
                  </a:lnSpc>
                  <a:spcBef>
                    <a:spcPct val="0"/>
                  </a:spcBef>
                  <a:spcAft>
                    <a:spcPct val="0"/>
                  </a:spcAft>
                  <a:buClrTx/>
                  <a:buSzTx/>
                  <a:buFontTx/>
                  <a:buNone/>
                  <a:tabLst/>
                  <a:defRPr/>
                </a:pPr>
                <a:r>
                  <a:rPr kumimoji="0" lang="es-CL" sz="1800" b="0" i="0" u="none" strike="noStrike" kern="0" cap="none" spc="0" normalizeH="0" baseline="0" noProof="0" dirty="0">
                    <a:ln>
                      <a:noFill/>
                    </a:ln>
                    <a:solidFill>
                      <a:srgbClr val="000000"/>
                    </a:solidFill>
                    <a:effectLst/>
                    <a:uLnTx/>
                    <a:uFillTx/>
                    <a:latin typeface="Arial" charset="0"/>
                    <a:cs typeface="Arial" charset="0"/>
                  </a:rPr>
                  <a:t>I</a:t>
                </a:r>
              </a:p>
            </p:txBody>
          </p:sp>
          <p:grpSp>
            <p:nvGrpSpPr>
              <p:cNvPr id="22" name="188 Grupo"/>
              <p:cNvGrpSpPr/>
              <p:nvPr/>
            </p:nvGrpSpPr>
            <p:grpSpPr>
              <a:xfrm>
                <a:off x="1994681" y="6336314"/>
                <a:ext cx="323981" cy="337844"/>
                <a:chOff x="2071670" y="785794"/>
                <a:chExt cx="428628" cy="500066"/>
              </a:xfrm>
            </p:grpSpPr>
            <p:sp>
              <p:nvSpPr>
                <p:cNvPr id="23" name="111 Rombo"/>
                <p:cNvSpPr/>
                <p:nvPr/>
              </p:nvSpPr>
              <p:spPr>
                <a:xfrm>
                  <a:off x="2071670" y="785794"/>
                  <a:ext cx="428628" cy="500066"/>
                </a:xfrm>
                <a:prstGeom prst="diamond">
                  <a:avLst/>
                </a:prstGeom>
                <a:solidFill>
                  <a:srgbClr val="FF0000"/>
                </a:solidFill>
                <a:ln w="19050" cap="flat" cmpd="sng" algn="ctr">
                  <a:solidFill>
                    <a:srgbClr val="000000"/>
                  </a:solidFill>
                  <a:prstDash val="solid"/>
                </a:ln>
                <a:effectLst/>
              </p:spPr>
              <p:txBody>
                <a:bodyPr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s-CL" sz="1800" b="0" i="0" u="none" strike="noStrike" kern="0" cap="none" spc="0" normalizeH="0" baseline="0" noProof="0">
                    <a:ln>
                      <a:noFill/>
                    </a:ln>
                    <a:solidFill>
                      <a:srgbClr val="FFFFFF"/>
                    </a:solidFill>
                    <a:effectLst/>
                    <a:uLnTx/>
                    <a:uFillTx/>
                    <a:latin typeface="Arial"/>
                    <a:ea typeface="+mn-ea"/>
                    <a:cs typeface="+mn-cs"/>
                  </a:endParaRPr>
                </a:p>
              </p:txBody>
            </p:sp>
            <p:cxnSp>
              <p:nvCxnSpPr>
                <p:cNvPr id="24" name="112 Conector recto"/>
                <p:cNvCxnSpPr/>
                <p:nvPr/>
              </p:nvCxnSpPr>
              <p:spPr>
                <a:xfrm rot="16200000" flipH="1">
                  <a:off x="2181205" y="914381"/>
                  <a:ext cx="214314" cy="214314"/>
                </a:xfrm>
                <a:prstGeom prst="line">
                  <a:avLst/>
                </a:prstGeom>
                <a:noFill/>
                <a:ln w="19050" cap="flat" cmpd="sng" algn="ctr">
                  <a:solidFill>
                    <a:srgbClr val="000000"/>
                  </a:solidFill>
                  <a:prstDash val="solid"/>
                </a:ln>
                <a:effectLst/>
              </p:spPr>
            </p:cxnSp>
            <p:cxnSp>
              <p:nvCxnSpPr>
                <p:cNvPr id="25" name="113 Conector recto"/>
                <p:cNvCxnSpPr/>
                <p:nvPr/>
              </p:nvCxnSpPr>
              <p:spPr>
                <a:xfrm rot="5400000">
                  <a:off x="2181212" y="928670"/>
                  <a:ext cx="214314" cy="214314"/>
                </a:xfrm>
                <a:prstGeom prst="line">
                  <a:avLst/>
                </a:prstGeom>
                <a:noFill/>
                <a:ln w="19050" cap="flat" cmpd="sng" algn="ctr">
                  <a:solidFill>
                    <a:srgbClr val="000000"/>
                  </a:solidFill>
                  <a:prstDash val="solid"/>
                </a:ln>
                <a:effectLst/>
              </p:spPr>
            </p:cxnSp>
            <p:sp>
              <p:nvSpPr>
                <p:cNvPr id="26" name="114 Elipse"/>
                <p:cNvSpPr/>
                <p:nvPr/>
              </p:nvSpPr>
              <p:spPr>
                <a:xfrm>
                  <a:off x="2143108" y="957248"/>
                  <a:ext cx="285752" cy="142876"/>
                </a:xfrm>
                <a:prstGeom prst="ellipse">
                  <a:avLst/>
                </a:prstGeom>
                <a:noFill/>
                <a:ln w="25400" cap="flat" cmpd="sng" algn="ctr">
                  <a:solidFill>
                    <a:srgbClr val="000000"/>
                  </a:solidFill>
                  <a:prstDash val="solid"/>
                </a:ln>
                <a:effectLst/>
              </p:spPr>
              <p:txBody>
                <a:bodyPr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s-CL" sz="1800" b="0" i="0" u="none" strike="noStrike" kern="0" cap="none" spc="0" normalizeH="0" baseline="0" noProof="0">
                    <a:ln>
                      <a:noFill/>
                    </a:ln>
                    <a:solidFill>
                      <a:srgbClr val="FFFFFF"/>
                    </a:solidFill>
                    <a:effectLst/>
                    <a:uLnTx/>
                    <a:uFillTx/>
                    <a:latin typeface="Arial"/>
                    <a:ea typeface="+mn-ea"/>
                    <a:cs typeface="+mn-cs"/>
                  </a:endParaRPr>
                </a:p>
              </p:txBody>
            </p:sp>
          </p:grpSp>
        </p:grpSp>
        <p:grpSp>
          <p:nvGrpSpPr>
            <p:cNvPr id="14" name="138 Grupo"/>
            <p:cNvGrpSpPr/>
            <p:nvPr/>
          </p:nvGrpSpPr>
          <p:grpSpPr>
            <a:xfrm>
              <a:off x="2423309" y="6826262"/>
              <a:ext cx="323981" cy="519413"/>
              <a:chOff x="1994681" y="6154745"/>
              <a:chExt cx="323981" cy="519413"/>
            </a:xfrm>
          </p:grpSpPr>
          <p:sp>
            <p:nvSpPr>
              <p:cNvPr id="15" name="103 CuadroTexto"/>
              <p:cNvSpPr txBox="1"/>
              <p:nvPr/>
            </p:nvSpPr>
            <p:spPr>
              <a:xfrm>
                <a:off x="2032781" y="6154745"/>
                <a:ext cx="191144" cy="429784"/>
              </a:xfrm>
              <a:prstGeom prst="rect">
                <a:avLst/>
              </a:prstGeom>
              <a:noFill/>
            </p:spPr>
            <p:txBody>
              <a:bodyPr wrap="none">
                <a:spAutoFit/>
              </a:bodyPr>
              <a:lstStyle/>
              <a:p>
                <a:pPr marL="0" marR="0" lvl="0" indent="0" defTabSz="914400" eaLnBrk="1" fontAlgn="base" latinLnBrk="0" hangingPunct="1">
                  <a:lnSpc>
                    <a:spcPct val="100000"/>
                  </a:lnSpc>
                  <a:spcBef>
                    <a:spcPct val="0"/>
                  </a:spcBef>
                  <a:spcAft>
                    <a:spcPct val="0"/>
                  </a:spcAft>
                  <a:buClrTx/>
                  <a:buSzTx/>
                  <a:buFontTx/>
                  <a:buNone/>
                  <a:tabLst/>
                  <a:defRPr/>
                </a:pPr>
                <a:r>
                  <a:rPr kumimoji="0" lang="es-CL" sz="1800" b="0" i="0" u="none" strike="noStrike" kern="0" cap="none" spc="0" normalizeH="0" baseline="0" noProof="0" dirty="0">
                    <a:ln>
                      <a:noFill/>
                    </a:ln>
                    <a:solidFill>
                      <a:srgbClr val="000000"/>
                    </a:solidFill>
                    <a:effectLst/>
                    <a:uLnTx/>
                    <a:uFillTx/>
                    <a:latin typeface="Arial" charset="0"/>
                    <a:cs typeface="Arial" charset="0"/>
                  </a:rPr>
                  <a:t>I</a:t>
                </a:r>
              </a:p>
            </p:txBody>
          </p:sp>
          <p:grpSp>
            <p:nvGrpSpPr>
              <p:cNvPr id="16" name="188 Grupo"/>
              <p:cNvGrpSpPr/>
              <p:nvPr/>
            </p:nvGrpSpPr>
            <p:grpSpPr>
              <a:xfrm>
                <a:off x="1994681" y="6336314"/>
                <a:ext cx="323981" cy="337844"/>
                <a:chOff x="2071670" y="785794"/>
                <a:chExt cx="428628" cy="500066"/>
              </a:xfrm>
            </p:grpSpPr>
            <p:sp>
              <p:nvSpPr>
                <p:cNvPr id="17" name="105 Rombo"/>
                <p:cNvSpPr/>
                <p:nvPr/>
              </p:nvSpPr>
              <p:spPr>
                <a:xfrm>
                  <a:off x="2071670" y="785794"/>
                  <a:ext cx="428628" cy="500066"/>
                </a:xfrm>
                <a:prstGeom prst="diamond">
                  <a:avLst/>
                </a:prstGeom>
                <a:solidFill>
                  <a:srgbClr val="FF0000"/>
                </a:solidFill>
                <a:ln w="19050" cap="flat" cmpd="sng" algn="ctr">
                  <a:solidFill>
                    <a:srgbClr val="000000"/>
                  </a:solidFill>
                  <a:prstDash val="solid"/>
                </a:ln>
                <a:effectLst/>
              </p:spPr>
              <p:txBody>
                <a:bodyPr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s-CL" sz="1800" b="0" i="0" u="none" strike="noStrike" kern="0" cap="none" spc="0" normalizeH="0" baseline="0" noProof="0">
                    <a:ln>
                      <a:noFill/>
                    </a:ln>
                    <a:solidFill>
                      <a:srgbClr val="FFFFFF"/>
                    </a:solidFill>
                    <a:effectLst/>
                    <a:uLnTx/>
                    <a:uFillTx/>
                    <a:latin typeface="Arial"/>
                    <a:ea typeface="+mn-ea"/>
                    <a:cs typeface="+mn-cs"/>
                  </a:endParaRPr>
                </a:p>
              </p:txBody>
            </p:sp>
            <p:cxnSp>
              <p:nvCxnSpPr>
                <p:cNvPr id="18" name="106 Conector recto"/>
                <p:cNvCxnSpPr/>
                <p:nvPr/>
              </p:nvCxnSpPr>
              <p:spPr>
                <a:xfrm rot="16200000" flipH="1">
                  <a:off x="2181205" y="914381"/>
                  <a:ext cx="214314" cy="214314"/>
                </a:xfrm>
                <a:prstGeom prst="line">
                  <a:avLst/>
                </a:prstGeom>
                <a:noFill/>
                <a:ln w="19050" cap="flat" cmpd="sng" algn="ctr">
                  <a:solidFill>
                    <a:srgbClr val="000000"/>
                  </a:solidFill>
                  <a:prstDash val="solid"/>
                </a:ln>
                <a:effectLst/>
              </p:spPr>
            </p:cxnSp>
            <p:cxnSp>
              <p:nvCxnSpPr>
                <p:cNvPr id="19" name="107 Conector recto"/>
                <p:cNvCxnSpPr/>
                <p:nvPr/>
              </p:nvCxnSpPr>
              <p:spPr>
                <a:xfrm rot="5400000">
                  <a:off x="2181212" y="928670"/>
                  <a:ext cx="214314" cy="214314"/>
                </a:xfrm>
                <a:prstGeom prst="line">
                  <a:avLst/>
                </a:prstGeom>
                <a:noFill/>
                <a:ln w="19050" cap="flat" cmpd="sng" algn="ctr">
                  <a:solidFill>
                    <a:srgbClr val="000000"/>
                  </a:solidFill>
                  <a:prstDash val="solid"/>
                </a:ln>
                <a:effectLst/>
              </p:spPr>
            </p:cxnSp>
            <p:sp>
              <p:nvSpPr>
                <p:cNvPr id="20" name="108 Elipse"/>
                <p:cNvSpPr/>
                <p:nvPr/>
              </p:nvSpPr>
              <p:spPr>
                <a:xfrm>
                  <a:off x="2143108" y="957248"/>
                  <a:ext cx="285752" cy="142876"/>
                </a:xfrm>
                <a:prstGeom prst="ellipse">
                  <a:avLst/>
                </a:prstGeom>
                <a:noFill/>
                <a:ln w="25400" cap="flat" cmpd="sng" algn="ctr">
                  <a:solidFill>
                    <a:srgbClr val="000000"/>
                  </a:solidFill>
                  <a:prstDash val="solid"/>
                </a:ln>
                <a:effectLst/>
              </p:spPr>
              <p:txBody>
                <a:bodyPr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s-CL" sz="1800" b="0" i="0" u="none" strike="noStrike" kern="0" cap="none" spc="0" normalizeH="0" baseline="0" noProof="0">
                    <a:ln>
                      <a:noFill/>
                    </a:ln>
                    <a:solidFill>
                      <a:srgbClr val="FFFFFF"/>
                    </a:solidFill>
                    <a:effectLst/>
                    <a:uLnTx/>
                    <a:uFillTx/>
                    <a:latin typeface="Arial"/>
                    <a:ea typeface="+mn-ea"/>
                    <a:cs typeface="+mn-cs"/>
                  </a:endParaRPr>
                </a:p>
              </p:txBody>
            </p:sp>
          </p:grpSp>
        </p:grpSp>
      </p:grpSp>
      <p:grpSp>
        <p:nvGrpSpPr>
          <p:cNvPr id="45" name="27 Grupo"/>
          <p:cNvGrpSpPr/>
          <p:nvPr/>
        </p:nvGrpSpPr>
        <p:grpSpPr>
          <a:xfrm>
            <a:off x="676312" y="2916248"/>
            <a:ext cx="2937312" cy="2430017"/>
            <a:chOff x="1637491" y="1182660"/>
            <a:chExt cx="2428892" cy="3571900"/>
          </a:xfrm>
          <a:effectLst>
            <a:outerShdw blurRad="469900" dist="444500" dir="4680000" algn="ctr" rotWithShape="0">
              <a:srgbClr val="000000"/>
            </a:outerShdw>
          </a:effectLst>
        </p:grpSpPr>
        <p:grpSp>
          <p:nvGrpSpPr>
            <p:cNvPr id="46" name="61 Grupo"/>
            <p:cNvGrpSpPr/>
            <p:nvPr/>
          </p:nvGrpSpPr>
          <p:grpSpPr>
            <a:xfrm>
              <a:off x="1637491" y="1182660"/>
              <a:ext cx="2428892" cy="3571900"/>
              <a:chOff x="2566979" y="1182660"/>
              <a:chExt cx="2428892" cy="3571900"/>
            </a:xfrm>
          </p:grpSpPr>
          <p:sp>
            <p:nvSpPr>
              <p:cNvPr id="48" name="33 Rectángulo"/>
              <p:cNvSpPr/>
              <p:nvPr/>
            </p:nvSpPr>
            <p:spPr>
              <a:xfrm>
                <a:off x="2566979" y="1182660"/>
                <a:ext cx="2428892" cy="3571900"/>
              </a:xfrm>
              <a:prstGeom prst="rect">
                <a:avLst/>
              </a:prstGeom>
              <a:solidFill>
                <a:srgbClr val="FFFFFF"/>
              </a:solidFill>
              <a:ln w="25400"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s-CL" sz="1800" b="0" i="0" u="none" strike="noStrike" kern="0" cap="none" spc="0" normalizeH="0" baseline="0" noProof="0">
                  <a:ln>
                    <a:noFill/>
                  </a:ln>
                  <a:solidFill>
                    <a:srgbClr val="FFFFFF"/>
                  </a:solidFill>
                  <a:effectLst/>
                  <a:uLnTx/>
                  <a:uFillTx/>
                  <a:latin typeface="Arial"/>
                  <a:ea typeface="+mn-ea"/>
                  <a:cs typeface="+mn-cs"/>
                </a:endParaRPr>
              </a:p>
            </p:txBody>
          </p:sp>
          <p:grpSp>
            <p:nvGrpSpPr>
              <p:cNvPr id="49" name="260 Grupo"/>
              <p:cNvGrpSpPr/>
              <p:nvPr/>
            </p:nvGrpSpPr>
            <p:grpSpPr>
              <a:xfrm>
                <a:off x="2926171" y="1968478"/>
                <a:ext cx="1516654" cy="2537361"/>
                <a:chOff x="2071487" y="244784"/>
                <a:chExt cx="2006540" cy="3755720"/>
              </a:xfrm>
            </p:grpSpPr>
            <p:grpSp>
              <p:nvGrpSpPr>
                <p:cNvPr id="51" name="340 Grupo"/>
                <p:cNvGrpSpPr/>
                <p:nvPr/>
              </p:nvGrpSpPr>
              <p:grpSpPr>
                <a:xfrm>
                  <a:off x="2071487" y="244784"/>
                  <a:ext cx="1302730" cy="3589674"/>
                  <a:chOff x="2071487" y="244784"/>
                  <a:chExt cx="1302730" cy="3589674"/>
                </a:xfrm>
              </p:grpSpPr>
              <p:grpSp>
                <p:nvGrpSpPr>
                  <p:cNvPr id="61" name="215 Grupo"/>
                  <p:cNvGrpSpPr/>
                  <p:nvPr/>
                </p:nvGrpSpPr>
                <p:grpSpPr>
                  <a:xfrm>
                    <a:off x="2133331" y="2248246"/>
                    <a:ext cx="428628" cy="726522"/>
                    <a:chOff x="2143108" y="3131106"/>
                    <a:chExt cx="428628" cy="726522"/>
                  </a:xfrm>
                </p:grpSpPr>
                <p:grpSp>
                  <p:nvGrpSpPr>
                    <p:cNvPr id="100" name="188 Grupo"/>
                    <p:cNvGrpSpPr/>
                    <p:nvPr/>
                  </p:nvGrpSpPr>
                  <p:grpSpPr>
                    <a:xfrm>
                      <a:off x="2143108" y="3357562"/>
                      <a:ext cx="428628" cy="500066"/>
                      <a:chOff x="2071670" y="785794"/>
                      <a:chExt cx="428628" cy="500066"/>
                    </a:xfrm>
                  </p:grpSpPr>
                  <p:sp>
                    <p:nvSpPr>
                      <p:cNvPr id="102" name="90 Rombo"/>
                      <p:cNvSpPr/>
                      <p:nvPr/>
                    </p:nvSpPr>
                    <p:spPr>
                      <a:xfrm>
                        <a:off x="2071670" y="785794"/>
                        <a:ext cx="428628" cy="500066"/>
                      </a:xfrm>
                      <a:prstGeom prst="diamond">
                        <a:avLst/>
                      </a:prstGeom>
                      <a:solidFill>
                        <a:srgbClr val="FF0000"/>
                      </a:solidFill>
                      <a:ln w="19050" cap="flat" cmpd="sng" algn="ctr">
                        <a:solidFill>
                          <a:srgbClr val="000000"/>
                        </a:solidFill>
                        <a:prstDash val="solid"/>
                      </a:ln>
                      <a:effectLst/>
                    </p:spPr>
                    <p:txBody>
                      <a:bodyPr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s-CL" sz="1800" b="0" i="0" u="none" strike="noStrike" kern="0" cap="none" spc="0" normalizeH="0" baseline="0" noProof="0">
                          <a:ln>
                            <a:noFill/>
                          </a:ln>
                          <a:solidFill>
                            <a:srgbClr val="FFFFFF"/>
                          </a:solidFill>
                          <a:effectLst/>
                          <a:uLnTx/>
                          <a:uFillTx/>
                          <a:latin typeface="Arial"/>
                          <a:ea typeface="+mn-ea"/>
                          <a:cs typeface="+mn-cs"/>
                        </a:endParaRPr>
                      </a:p>
                    </p:txBody>
                  </p:sp>
                  <p:cxnSp>
                    <p:nvCxnSpPr>
                      <p:cNvPr id="103" name="91 Conector recto"/>
                      <p:cNvCxnSpPr/>
                      <p:nvPr/>
                    </p:nvCxnSpPr>
                    <p:spPr>
                      <a:xfrm rot="16200000" flipH="1">
                        <a:off x="2181205" y="914381"/>
                        <a:ext cx="214314" cy="214314"/>
                      </a:xfrm>
                      <a:prstGeom prst="line">
                        <a:avLst/>
                      </a:prstGeom>
                      <a:noFill/>
                      <a:ln w="19050" cap="flat" cmpd="sng" algn="ctr">
                        <a:solidFill>
                          <a:srgbClr val="000000"/>
                        </a:solidFill>
                        <a:prstDash val="solid"/>
                      </a:ln>
                      <a:effectLst/>
                    </p:spPr>
                  </p:cxnSp>
                  <p:cxnSp>
                    <p:nvCxnSpPr>
                      <p:cNvPr id="104" name="92 Conector recto"/>
                      <p:cNvCxnSpPr/>
                      <p:nvPr/>
                    </p:nvCxnSpPr>
                    <p:spPr>
                      <a:xfrm rot="5400000">
                        <a:off x="2181212" y="928670"/>
                        <a:ext cx="214314" cy="214314"/>
                      </a:xfrm>
                      <a:prstGeom prst="line">
                        <a:avLst/>
                      </a:prstGeom>
                      <a:noFill/>
                      <a:ln w="19050" cap="flat" cmpd="sng" algn="ctr">
                        <a:solidFill>
                          <a:srgbClr val="000000"/>
                        </a:solidFill>
                        <a:prstDash val="solid"/>
                      </a:ln>
                      <a:effectLst/>
                    </p:spPr>
                  </p:cxnSp>
                  <p:sp>
                    <p:nvSpPr>
                      <p:cNvPr id="105" name="93 Elipse"/>
                      <p:cNvSpPr/>
                      <p:nvPr/>
                    </p:nvSpPr>
                    <p:spPr>
                      <a:xfrm>
                        <a:off x="2143108" y="957248"/>
                        <a:ext cx="285752" cy="142876"/>
                      </a:xfrm>
                      <a:prstGeom prst="ellipse">
                        <a:avLst/>
                      </a:prstGeom>
                      <a:noFill/>
                      <a:ln w="25400" cap="flat" cmpd="sng" algn="ctr">
                        <a:solidFill>
                          <a:srgbClr val="000000"/>
                        </a:solidFill>
                        <a:prstDash val="solid"/>
                      </a:ln>
                      <a:effectLst/>
                    </p:spPr>
                    <p:txBody>
                      <a:bodyPr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s-CL" sz="1800" b="0" i="0" u="none" strike="noStrike" kern="0" cap="none" spc="0" normalizeH="0" baseline="0" noProof="0">
                          <a:ln>
                            <a:noFill/>
                          </a:ln>
                          <a:solidFill>
                            <a:srgbClr val="FFFFFF"/>
                          </a:solidFill>
                          <a:effectLst/>
                          <a:uLnTx/>
                          <a:uFillTx/>
                          <a:latin typeface="Arial"/>
                          <a:ea typeface="+mn-ea"/>
                          <a:cs typeface="+mn-cs"/>
                        </a:endParaRPr>
                      </a:p>
                    </p:txBody>
                  </p:sp>
                </p:grpSp>
                <p:sp>
                  <p:nvSpPr>
                    <p:cNvPr id="101" name="89 CuadroTexto"/>
                    <p:cNvSpPr txBox="1"/>
                    <p:nvPr/>
                  </p:nvSpPr>
                  <p:spPr>
                    <a:xfrm>
                      <a:off x="2213864" y="3131106"/>
                      <a:ext cx="303740" cy="636152"/>
                    </a:xfrm>
                    <a:prstGeom prst="rect">
                      <a:avLst/>
                    </a:prstGeom>
                    <a:noFill/>
                  </p:spPr>
                  <p:txBody>
                    <a:bodyPr wrap="none">
                      <a:spAutoFit/>
                    </a:bodyPr>
                    <a:lstStyle/>
                    <a:p>
                      <a:pPr marL="0" marR="0" lvl="0" indent="0" defTabSz="914400" eaLnBrk="1" fontAlgn="base" latinLnBrk="0" hangingPunct="1">
                        <a:lnSpc>
                          <a:spcPct val="100000"/>
                        </a:lnSpc>
                        <a:spcBef>
                          <a:spcPct val="0"/>
                        </a:spcBef>
                        <a:spcAft>
                          <a:spcPct val="0"/>
                        </a:spcAft>
                        <a:buClrTx/>
                        <a:buSzTx/>
                        <a:buFontTx/>
                        <a:buNone/>
                        <a:tabLst/>
                        <a:defRPr/>
                      </a:pPr>
                      <a:r>
                        <a:rPr kumimoji="0" lang="es-CL" sz="1800" b="0" i="0" u="none" strike="noStrike" kern="0" cap="none" spc="0" normalizeH="0" baseline="0" noProof="0" dirty="0">
                          <a:ln>
                            <a:noFill/>
                          </a:ln>
                          <a:solidFill>
                            <a:srgbClr val="000000"/>
                          </a:solidFill>
                          <a:effectLst/>
                          <a:uLnTx/>
                          <a:uFillTx/>
                          <a:latin typeface="Arial" charset="0"/>
                          <a:cs typeface="Arial" charset="0"/>
                        </a:rPr>
                        <a:t>II</a:t>
                      </a:r>
                    </a:p>
                  </p:txBody>
                </p:sp>
              </p:grpSp>
              <p:grpSp>
                <p:nvGrpSpPr>
                  <p:cNvPr id="62" name="217 Grupo"/>
                  <p:cNvGrpSpPr/>
                  <p:nvPr/>
                </p:nvGrpSpPr>
                <p:grpSpPr>
                  <a:xfrm>
                    <a:off x="2642991" y="1052988"/>
                    <a:ext cx="428628" cy="714380"/>
                    <a:chOff x="2428860" y="1071546"/>
                    <a:chExt cx="428628" cy="714380"/>
                  </a:xfrm>
                </p:grpSpPr>
                <p:grpSp>
                  <p:nvGrpSpPr>
                    <p:cNvPr id="94" name="198 Grupo"/>
                    <p:cNvGrpSpPr/>
                    <p:nvPr/>
                  </p:nvGrpSpPr>
                  <p:grpSpPr>
                    <a:xfrm>
                      <a:off x="2428860" y="1285860"/>
                      <a:ext cx="428628" cy="500066"/>
                      <a:chOff x="2428860" y="1285860"/>
                      <a:chExt cx="428628" cy="500066"/>
                    </a:xfrm>
                  </p:grpSpPr>
                  <p:grpSp>
                    <p:nvGrpSpPr>
                      <p:cNvPr id="96" name="194 Grupo"/>
                      <p:cNvGrpSpPr/>
                      <p:nvPr/>
                    </p:nvGrpSpPr>
                    <p:grpSpPr>
                      <a:xfrm>
                        <a:off x="2428860" y="1285860"/>
                        <a:ext cx="428628" cy="500066"/>
                        <a:chOff x="3000364" y="1000108"/>
                        <a:chExt cx="428628" cy="500066"/>
                      </a:xfrm>
                    </p:grpSpPr>
                    <p:sp>
                      <p:nvSpPr>
                        <p:cNvPr id="98" name="86 Rombo"/>
                        <p:cNvSpPr/>
                        <p:nvPr/>
                      </p:nvSpPr>
                      <p:spPr>
                        <a:xfrm>
                          <a:off x="3000364" y="1000108"/>
                          <a:ext cx="428628" cy="500066"/>
                        </a:xfrm>
                        <a:prstGeom prst="diamond">
                          <a:avLst/>
                        </a:prstGeom>
                        <a:solidFill>
                          <a:srgbClr val="FF0000"/>
                        </a:solidFill>
                        <a:ln w="19050" cap="flat" cmpd="sng" algn="ctr">
                          <a:solidFill>
                            <a:srgbClr val="000000"/>
                          </a:solidFill>
                          <a:prstDash val="solid"/>
                        </a:ln>
                        <a:effectLst/>
                      </p:spPr>
                      <p:txBody>
                        <a:bodyPr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s-CL" sz="1800" b="0" i="0" u="none" strike="noStrike" kern="0" cap="none" spc="0" normalizeH="0" baseline="0" noProof="0">
                            <a:ln>
                              <a:noFill/>
                            </a:ln>
                            <a:solidFill>
                              <a:srgbClr val="FFFFFF"/>
                            </a:solidFill>
                            <a:effectLst/>
                            <a:uLnTx/>
                            <a:uFillTx/>
                            <a:latin typeface="Arial"/>
                            <a:ea typeface="+mn-ea"/>
                            <a:cs typeface="+mn-cs"/>
                          </a:endParaRPr>
                        </a:p>
                      </p:txBody>
                    </p:sp>
                    <p:sp>
                      <p:nvSpPr>
                        <p:cNvPr id="99" name="87 Elipse"/>
                        <p:cNvSpPr/>
                        <p:nvPr/>
                      </p:nvSpPr>
                      <p:spPr>
                        <a:xfrm>
                          <a:off x="3071802" y="1171562"/>
                          <a:ext cx="285752" cy="142876"/>
                        </a:xfrm>
                        <a:prstGeom prst="ellipse">
                          <a:avLst/>
                        </a:prstGeom>
                        <a:noFill/>
                        <a:ln w="25400" cap="flat" cmpd="sng" algn="ctr">
                          <a:solidFill>
                            <a:srgbClr val="000000"/>
                          </a:solidFill>
                          <a:prstDash val="solid"/>
                        </a:ln>
                        <a:effectLst/>
                      </p:spPr>
                      <p:txBody>
                        <a:bodyPr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s-CL" sz="1800" b="0" i="0" u="none" strike="noStrike" kern="0" cap="none" spc="0" normalizeH="0" baseline="0" noProof="0">
                            <a:ln>
                              <a:noFill/>
                            </a:ln>
                            <a:solidFill>
                              <a:srgbClr val="FFFFFF"/>
                            </a:solidFill>
                            <a:effectLst/>
                            <a:uLnTx/>
                            <a:uFillTx/>
                            <a:latin typeface="Arial"/>
                            <a:ea typeface="+mn-ea"/>
                            <a:cs typeface="+mn-cs"/>
                          </a:endParaRPr>
                        </a:p>
                      </p:txBody>
                    </p:sp>
                  </p:grpSp>
                  <p:sp>
                    <p:nvSpPr>
                      <p:cNvPr id="97" name="85 Elipse"/>
                      <p:cNvSpPr/>
                      <p:nvPr/>
                    </p:nvSpPr>
                    <p:spPr>
                      <a:xfrm>
                        <a:off x="2624129" y="1495411"/>
                        <a:ext cx="45719" cy="71438"/>
                      </a:xfrm>
                      <a:prstGeom prst="ellipse">
                        <a:avLst/>
                      </a:prstGeom>
                      <a:solidFill>
                        <a:srgbClr val="000000"/>
                      </a:solidFill>
                      <a:ln w="25400" cap="flat" cmpd="sng" algn="ctr">
                        <a:solidFill>
                          <a:srgbClr val="000000"/>
                        </a:solidFill>
                        <a:prstDash val="solid"/>
                      </a:ln>
                      <a:effectLst/>
                    </p:spPr>
                    <p:txBody>
                      <a:bodyPr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s-CL" sz="1800" b="0" i="0" u="none" strike="noStrike" kern="0" cap="none" spc="0" normalizeH="0" baseline="0" noProof="0">
                          <a:ln>
                            <a:noFill/>
                          </a:ln>
                          <a:solidFill>
                            <a:srgbClr val="FFFFFF"/>
                          </a:solidFill>
                          <a:effectLst/>
                          <a:uLnTx/>
                          <a:uFillTx/>
                          <a:latin typeface="Arial"/>
                          <a:ea typeface="+mn-ea"/>
                          <a:cs typeface="+mn-cs"/>
                        </a:endParaRPr>
                      </a:p>
                    </p:txBody>
                  </p:sp>
                </p:grpSp>
                <p:sp>
                  <p:nvSpPr>
                    <p:cNvPr id="95" name="83 CuadroTexto"/>
                    <p:cNvSpPr txBox="1"/>
                    <p:nvPr/>
                  </p:nvSpPr>
                  <p:spPr>
                    <a:xfrm>
                      <a:off x="2500297" y="1071546"/>
                      <a:ext cx="303740" cy="636152"/>
                    </a:xfrm>
                    <a:prstGeom prst="rect">
                      <a:avLst/>
                    </a:prstGeom>
                    <a:noFill/>
                  </p:spPr>
                  <p:txBody>
                    <a:bodyPr wrap="none">
                      <a:spAutoFit/>
                    </a:bodyPr>
                    <a:lstStyle/>
                    <a:p>
                      <a:pPr marL="0" marR="0" lvl="0" indent="0" defTabSz="914400" eaLnBrk="1" fontAlgn="base" latinLnBrk="0" hangingPunct="1">
                        <a:lnSpc>
                          <a:spcPct val="100000"/>
                        </a:lnSpc>
                        <a:spcBef>
                          <a:spcPct val="0"/>
                        </a:spcBef>
                        <a:spcAft>
                          <a:spcPct val="0"/>
                        </a:spcAft>
                        <a:buClrTx/>
                        <a:buSzTx/>
                        <a:buFontTx/>
                        <a:buNone/>
                        <a:tabLst/>
                        <a:defRPr/>
                      </a:pPr>
                      <a:r>
                        <a:rPr kumimoji="0" lang="es-CL" sz="1800" b="0" i="0" u="none" strike="noStrike" kern="0" cap="none" spc="0" normalizeH="0" baseline="0" noProof="0" dirty="0">
                          <a:ln>
                            <a:noFill/>
                          </a:ln>
                          <a:solidFill>
                            <a:srgbClr val="000000"/>
                          </a:solidFill>
                          <a:effectLst/>
                          <a:uLnTx/>
                          <a:uFillTx/>
                          <a:latin typeface="Arial" charset="0"/>
                          <a:cs typeface="Arial" charset="0"/>
                        </a:rPr>
                        <a:t>II</a:t>
                      </a:r>
                    </a:p>
                  </p:txBody>
                </p:sp>
              </p:grpSp>
              <p:grpSp>
                <p:nvGrpSpPr>
                  <p:cNvPr id="63" name="219 Grupo"/>
                  <p:cNvGrpSpPr/>
                  <p:nvPr/>
                </p:nvGrpSpPr>
                <p:grpSpPr>
                  <a:xfrm>
                    <a:off x="2571553" y="244784"/>
                    <a:ext cx="428628" cy="700732"/>
                    <a:chOff x="3214678" y="3085458"/>
                    <a:chExt cx="428628" cy="700732"/>
                  </a:xfrm>
                </p:grpSpPr>
                <p:grpSp>
                  <p:nvGrpSpPr>
                    <p:cNvPr id="90" name="193 Grupo"/>
                    <p:cNvGrpSpPr/>
                    <p:nvPr/>
                  </p:nvGrpSpPr>
                  <p:grpSpPr>
                    <a:xfrm>
                      <a:off x="3214678" y="3286124"/>
                      <a:ext cx="428628" cy="500066"/>
                      <a:chOff x="3000364" y="1000108"/>
                      <a:chExt cx="428628" cy="500066"/>
                    </a:xfrm>
                  </p:grpSpPr>
                  <p:sp>
                    <p:nvSpPr>
                      <p:cNvPr id="92" name="80 Rombo"/>
                      <p:cNvSpPr/>
                      <p:nvPr/>
                    </p:nvSpPr>
                    <p:spPr>
                      <a:xfrm>
                        <a:off x="3000364" y="1000108"/>
                        <a:ext cx="428628" cy="500066"/>
                      </a:xfrm>
                      <a:prstGeom prst="diamond">
                        <a:avLst/>
                      </a:prstGeom>
                      <a:solidFill>
                        <a:srgbClr val="FF0000"/>
                      </a:solidFill>
                      <a:ln w="19050" cap="flat" cmpd="sng" algn="ctr">
                        <a:solidFill>
                          <a:srgbClr val="000000"/>
                        </a:solidFill>
                        <a:prstDash val="solid"/>
                      </a:ln>
                      <a:effectLst/>
                    </p:spPr>
                    <p:txBody>
                      <a:bodyPr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s-CL" sz="1800" b="0" i="0" u="none" strike="noStrike" kern="0" cap="none" spc="0" normalizeH="0" baseline="0" noProof="0">
                          <a:ln>
                            <a:noFill/>
                          </a:ln>
                          <a:solidFill>
                            <a:srgbClr val="FFFFFF"/>
                          </a:solidFill>
                          <a:effectLst/>
                          <a:uLnTx/>
                          <a:uFillTx/>
                          <a:latin typeface="Arial"/>
                          <a:ea typeface="+mn-ea"/>
                          <a:cs typeface="+mn-cs"/>
                        </a:endParaRPr>
                      </a:p>
                    </p:txBody>
                  </p:sp>
                  <p:sp>
                    <p:nvSpPr>
                      <p:cNvPr id="93" name="81 Elipse"/>
                      <p:cNvSpPr/>
                      <p:nvPr/>
                    </p:nvSpPr>
                    <p:spPr>
                      <a:xfrm>
                        <a:off x="3071802" y="1171562"/>
                        <a:ext cx="285752" cy="142876"/>
                      </a:xfrm>
                      <a:prstGeom prst="ellipse">
                        <a:avLst/>
                      </a:prstGeom>
                      <a:noFill/>
                      <a:ln w="25400" cap="flat" cmpd="sng" algn="ctr">
                        <a:solidFill>
                          <a:srgbClr val="000000"/>
                        </a:solidFill>
                        <a:prstDash val="solid"/>
                      </a:ln>
                      <a:effectLst/>
                    </p:spPr>
                    <p:txBody>
                      <a:bodyPr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s-CL" sz="1800" b="0" i="0" u="none" strike="noStrike" kern="0" cap="none" spc="0" normalizeH="0" baseline="0" noProof="0">
                          <a:ln>
                            <a:noFill/>
                          </a:ln>
                          <a:solidFill>
                            <a:srgbClr val="FFFFFF"/>
                          </a:solidFill>
                          <a:effectLst/>
                          <a:uLnTx/>
                          <a:uFillTx/>
                          <a:latin typeface="Arial"/>
                          <a:ea typeface="+mn-ea"/>
                          <a:cs typeface="+mn-cs"/>
                        </a:endParaRPr>
                      </a:p>
                    </p:txBody>
                  </p:sp>
                </p:grpSp>
                <p:sp>
                  <p:nvSpPr>
                    <p:cNvPr id="91" name="79 CuadroTexto"/>
                    <p:cNvSpPr txBox="1"/>
                    <p:nvPr/>
                  </p:nvSpPr>
                  <p:spPr>
                    <a:xfrm>
                      <a:off x="3286115" y="3085458"/>
                      <a:ext cx="303740" cy="636152"/>
                    </a:xfrm>
                    <a:prstGeom prst="rect">
                      <a:avLst/>
                    </a:prstGeom>
                    <a:noFill/>
                  </p:spPr>
                  <p:txBody>
                    <a:bodyPr wrap="none">
                      <a:spAutoFit/>
                    </a:bodyPr>
                    <a:lstStyle/>
                    <a:p>
                      <a:pPr marL="0" marR="0" lvl="0" indent="0" defTabSz="914400" eaLnBrk="1" fontAlgn="base" latinLnBrk="0" hangingPunct="1">
                        <a:lnSpc>
                          <a:spcPct val="100000"/>
                        </a:lnSpc>
                        <a:spcBef>
                          <a:spcPct val="0"/>
                        </a:spcBef>
                        <a:spcAft>
                          <a:spcPct val="0"/>
                        </a:spcAft>
                        <a:buClrTx/>
                        <a:buSzTx/>
                        <a:buFontTx/>
                        <a:buNone/>
                        <a:tabLst/>
                        <a:defRPr/>
                      </a:pPr>
                      <a:r>
                        <a:rPr kumimoji="0" lang="es-CL" sz="1800" b="0" i="0" u="none" strike="noStrike" kern="0" cap="none" spc="0" normalizeH="0" baseline="0" noProof="0" dirty="0">
                          <a:ln>
                            <a:noFill/>
                          </a:ln>
                          <a:solidFill>
                            <a:srgbClr val="000000"/>
                          </a:solidFill>
                          <a:effectLst/>
                          <a:uLnTx/>
                          <a:uFillTx/>
                          <a:latin typeface="Arial" charset="0"/>
                          <a:cs typeface="Arial" charset="0"/>
                        </a:rPr>
                        <a:t>II</a:t>
                      </a:r>
                    </a:p>
                  </p:txBody>
                </p:sp>
              </p:grpSp>
              <p:grpSp>
                <p:nvGrpSpPr>
                  <p:cNvPr id="64" name="222 Grupo"/>
                  <p:cNvGrpSpPr/>
                  <p:nvPr/>
                </p:nvGrpSpPr>
                <p:grpSpPr>
                  <a:xfrm>
                    <a:off x="2071487" y="583416"/>
                    <a:ext cx="428628" cy="714380"/>
                    <a:chOff x="1857356" y="1142984"/>
                    <a:chExt cx="428628" cy="714380"/>
                  </a:xfrm>
                </p:grpSpPr>
                <p:grpSp>
                  <p:nvGrpSpPr>
                    <p:cNvPr id="86" name="199 Grupo"/>
                    <p:cNvGrpSpPr/>
                    <p:nvPr/>
                  </p:nvGrpSpPr>
                  <p:grpSpPr>
                    <a:xfrm>
                      <a:off x="1857356" y="1357298"/>
                      <a:ext cx="428628" cy="500066"/>
                      <a:chOff x="3000364" y="1000108"/>
                      <a:chExt cx="428628" cy="500066"/>
                    </a:xfrm>
                  </p:grpSpPr>
                  <p:sp>
                    <p:nvSpPr>
                      <p:cNvPr id="88" name="76 Rombo"/>
                      <p:cNvSpPr/>
                      <p:nvPr/>
                    </p:nvSpPr>
                    <p:spPr>
                      <a:xfrm>
                        <a:off x="3000364" y="1000108"/>
                        <a:ext cx="428628" cy="500066"/>
                      </a:xfrm>
                      <a:prstGeom prst="diamond">
                        <a:avLst/>
                      </a:prstGeom>
                      <a:solidFill>
                        <a:srgbClr val="FF0000"/>
                      </a:solidFill>
                      <a:ln w="19050" cap="flat" cmpd="sng" algn="ctr">
                        <a:solidFill>
                          <a:srgbClr val="000000"/>
                        </a:solidFill>
                        <a:prstDash val="solid"/>
                      </a:ln>
                      <a:effectLst/>
                    </p:spPr>
                    <p:txBody>
                      <a:bodyPr vert="vert" anchor="ctr"/>
                      <a:lstStyle/>
                      <a:p>
                        <a:pPr marL="0" marR="0" lvl="0" indent="0" defTabSz="914400" eaLnBrk="1" fontAlgn="base" latinLnBrk="0" hangingPunct="1">
                          <a:lnSpc>
                            <a:spcPct val="100000"/>
                          </a:lnSpc>
                          <a:spcBef>
                            <a:spcPct val="0"/>
                          </a:spcBef>
                          <a:spcAft>
                            <a:spcPct val="0"/>
                          </a:spcAft>
                          <a:buClrTx/>
                          <a:buSzTx/>
                          <a:buFontTx/>
                          <a:buNone/>
                          <a:tabLst/>
                          <a:defRPr/>
                        </a:pPr>
                        <a:r>
                          <a:rPr kumimoji="0" lang="es-CL" sz="1800" b="0" i="0" u="none" strike="noStrike" kern="0" cap="none" spc="0" normalizeH="0" baseline="0" noProof="0" dirty="0">
                            <a:ln>
                              <a:noFill/>
                            </a:ln>
                            <a:solidFill>
                              <a:srgbClr val="000000"/>
                            </a:solidFill>
                            <a:effectLst/>
                            <a:uLnTx/>
                            <a:uFillTx/>
                            <a:latin typeface="Arial"/>
                            <a:ea typeface="+mn-ea"/>
                            <a:cs typeface="+mn-cs"/>
                          </a:rPr>
                          <a:t>E</a:t>
                        </a:r>
                      </a:p>
                    </p:txBody>
                  </p:sp>
                  <p:sp>
                    <p:nvSpPr>
                      <p:cNvPr id="89" name="77 Elipse"/>
                      <p:cNvSpPr/>
                      <p:nvPr/>
                    </p:nvSpPr>
                    <p:spPr>
                      <a:xfrm>
                        <a:off x="3071802" y="1171562"/>
                        <a:ext cx="285752" cy="142876"/>
                      </a:xfrm>
                      <a:prstGeom prst="ellipse">
                        <a:avLst/>
                      </a:prstGeom>
                      <a:noFill/>
                      <a:ln w="25400" cap="flat" cmpd="sng" algn="ctr">
                        <a:solidFill>
                          <a:srgbClr val="000000"/>
                        </a:solidFill>
                        <a:prstDash val="solid"/>
                      </a:ln>
                      <a:effectLst/>
                    </p:spPr>
                    <p:txBody>
                      <a:bodyPr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s-CL" sz="1800" b="0" i="0" u="none" strike="noStrike" kern="0" cap="none" spc="0" normalizeH="0" baseline="0" noProof="0">
                          <a:ln>
                            <a:noFill/>
                          </a:ln>
                          <a:solidFill>
                            <a:srgbClr val="FFFFFF"/>
                          </a:solidFill>
                          <a:effectLst/>
                          <a:uLnTx/>
                          <a:uFillTx/>
                          <a:latin typeface="Arial"/>
                          <a:ea typeface="+mn-ea"/>
                          <a:cs typeface="+mn-cs"/>
                        </a:endParaRPr>
                      </a:p>
                    </p:txBody>
                  </p:sp>
                </p:grpSp>
                <p:sp>
                  <p:nvSpPr>
                    <p:cNvPr id="87" name="75 CuadroTexto"/>
                    <p:cNvSpPr txBox="1"/>
                    <p:nvPr/>
                  </p:nvSpPr>
                  <p:spPr>
                    <a:xfrm>
                      <a:off x="1956090" y="1142984"/>
                      <a:ext cx="252884" cy="636152"/>
                    </a:xfrm>
                    <a:prstGeom prst="rect">
                      <a:avLst/>
                    </a:prstGeom>
                    <a:noFill/>
                  </p:spPr>
                  <p:txBody>
                    <a:bodyPr wrap="none">
                      <a:spAutoFit/>
                    </a:bodyPr>
                    <a:lstStyle/>
                    <a:p>
                      <a:pPr marL="0" marR="0" lvl="0" indent="0" defTabSz="914400" eaLnBrk="1" fontAlgn="base" latinLnBrk="0" hangingPunct="1">
                        <a:lnSpc>
                          <a:spcPct val="100000"/>
                        </a:lnSpc>
                        <a:spcBef>
                          <a:spcPct val="0"/>
                        </a:spcBef>
                        <a:spcAft>
                          <a:spcPct val="0"/>
                        </a:spcAft>
                        <a:buClrTx/>
                        <a:buSzTx/>
                        <a:buFontTx/>
                        <a:buNone/>
                        <a:tabLst/>
                        <a:defRPr/>
                      </a:pPr>
                      <a:r>
                        <a:rPr kumimoji="0" lang="es-CL" sz="1800" b="0" i="0" u="none" strike="noStrike" kern="0" cap="none" spc="0" normalizeH="0" baseline="0" noProof="0" dirty="0">
                          <a:ln>
                            <a:noFill/>
                          </a:ln>
                          <a:solidFill>
                            <a:srgbClr val="000000"/>
                          </a:solidFill>
                          <a:effectLst/>
                          <a:uLnTx/>
                          <a:uFillTx/>
                          <a:latin typeface="Arial" charset="0"/>
                          <a:cs typeface="Arial" charset="0"/>
                        </a:rPr>
                        <a:t>I</a:t>
                      </a:r>
                    </a:p>
                  </p:txBody>
                </p:sp>
              </p:grpSp>
              <p:grpSp>
                <p:nvGrpSpPr>
                  <p:cNvPr id="65" name="230 Grupo"/>
                  <p:cNvGrpSpPr/>
                  <p:nvPr/>
                </p:nvGrpSpPr>
                <p:grpSpPr>
                  <a:xfrm>
                    <a:off x="2945589" y="2224148"/>
                    <a:ext cx="428628" cy="726522"/>
                    <a:chOff x="2143108" y="3131106"/>
                    <a:chExt cx="428628" cy="726522"/>
                  </a:xfrm>
                </p:grpSpPr>
                <p:grpSp>
                  <p:nvGrpSpPr>
                    <p:cNvPr id="80" name="188 Grupo"/>
                    <p:cNvGrpSpPr/>
                    <p:nvPr/>
                  </p:nvGrpSpPr>
                  <p:grpSpPr>
                    <a:xfrm>
                      <a:off x="2143108" y="3357562"/>
                      <a:ext cx="428628" cy="500066"/>
                      <a:chOff x="2071670" y="785794"/>
                      <a:chExt cx="428628" cy="500066"/>
                    </a:xfrm>
                  </p:grpSpPr>
                  <p:sp>
                    <p:nvSpPr>
                      <p:cNvPr id="82" name="70 Rombo"/>
                      <p:cNvSpPr/>
                      <p:nvPr/>
                    </p:nvSpPr>
                    <p:spPr>
                      <a:xfrm>
                        <a:off x="2071670" y="785794"/>
                        <a:ext cx="428628" cy="500066"/>
                      </a:xfrm>
                      <a:prstGeom prst="diamond">
                        <a:avLst/>
                      </a:prstGeom>
                      <a:solidFill>
                        <a:srgbClr val="FF0000"/>
                      </a:solidFill>
                      <a:ln w="19050" cap="flat" cmpd="sng" algn="ctr">
                        <a:solidFill>
                          <a:srgbClr val="000000"/>
                        </a:solidFill>
                        <a:prstDash val="solid"/>
                      </a:ln>
                      <a:effectLst/>
                    </p:spPr>
                    <p:txBody>
                      <a:bodyPr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s-CL" sz="1800" b="0" i="0" u="none" strike="noStrike" kern="0" cap="none" spc="0" normalizeH="0" baseline="0" noProof="0">
                          <a:ln>
                            <a:noFill/>
                          </a:ln>
                          <a:solidFill>
                            <a:srgbClr val="FFFFFF"/>
                          </a:solidFill>
                          <a:effectLst/>
                          <a:uLnTx/>
                          <a:uFillTx/>
                          <a:latin typeface="Arial"/>
                          <a:ea typeface="+mn-ea"/>
                          <a:cs typeface="+mn-cs"/>
                        </a:endParaRPr>
                      </a:p>
                    </p:txBody>
                  </p:sp>
                  <p:cxnSp>
                    <p:nvCxnSpPr>
                      <p:cNvPr id="83" name="71 Conector recto"/>
                      <p:cNvCxnSpPr/>
                      <p:nvPr/>
                    </p:nvCxnSpPr>
                    <p:spPr>
                      <a:xfrm rot="16200000" flipH="1">
                        <a:off x="2181205" y="914381"/>
                        <a:ext cx="214314" cy="214314"/>
                      </a:xfrm>
                      <a:prstGeom prst="line">
                        <a:avLst/>
                      </a:prstGeom>
                      <a:noFill/>
                      <a:ln w="19050" cap="flat" cmpd="sng" algn="ctr">
                        <a:solidFill>
                          <a:srgbClr val="000000"/>
                        </a:solidFill>
                        <a:prstDash val="solid"/>
                      </a:ln>
                      <a:effectLst/>
                    </p:spPr>
                  </p:cxnSp>
                  <p:cxnSp>
                    <p:nvCxnSpPr>
                      <p:cNvPr id="84" name="72 Conector recto"/>
                      <p:cNvCxnSpPr/>
                      <p:nvPr/>
                    </p:nvCxnSpPr>
                    <p:spPr>
                      <a:xfrm rot="5400000">
                        <a:off x="2181212" y="928670"/>
                        <a:ext cx="214314" cy="214314"/>
                      </a:xfrm>
                      <a:prstGeom prst="line">
                        <a:avLst/>
                      </a:prstGeom>
                      <a:noFill/>
                      <a:ln w="19050" cap="flat" cmpd="sng" algn="ctr">
                        <a:solidFill>
                          <a:srgbClr val="000000"/>
                        </a:solidFill>
                        <a:prstDash val="solid"/>
                      </a:ln>
                      <a:effectLst/>
                    </p:spPr>
                  </p:cxnSp>
                  <p:sp>
                    <p:nvSpPr>
                      <p:cNvPr id="85" name="73 Elipse"/>
                      <p:cNvSpPr/>
                      <p:nvPr/>
                    </p:nvSpPr>
                    <p:spPr>
                      <a:xfrm>
                        <a:off x="2143108" y="957248"/>
                        <a:ext cx="285752" cy="142876"/>
                      </a:xfrm>
                      <a:prstGeom prst="ellipse">
                        <a:avLst/>
                      </a:prstGeom>
                      <a:noFill/>
                      <a:ln w="25400" cap="flat" cmpd="sng" algn="ctr">
                        <a:solidFill>
                          <a:srgbClr val="000000"/>
                        </a:solidFill>
                        <a:prstDash val="solid"/>
                      </a:ln>
                      <a:effectLst/>
                    </p:spPr>
                    <p:txBody>
                      <a:bodyPr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s-CL" sz="1800" b="0" i="0" u="none" strike="noStrike" kern="0" cap="none" spc="0" normalizeH="0" baseline="0" noProof="0">
                          <a:ln>
                            <a:noFill/>
                          </a:ln>
                          <a:solidFill>
                            <a:srgbClr val="FFFFFF"/>
                          </a:solidFill>
                          <a:effectLst/>
                          <a:uLnTx/>
                          <a:uFillTx/>
                          <a:latin typeface="Arial"/>
                          <a:ea typeface="+mn-ea"/>
                          <a:cs typeface="+mn-cs"/>
                        </a:endParaRPr>
                      </a:p>
                    </p:txBody>
                  </p:sp>
                </p:grpSp>
                <p:sp>
                  <p:nvSpPr>
                    <p:cNvPr id="81" name="69 CuadroTexto"/>
                    <p:cNvSpPr txBox="1"/>
                    <p:nvPr/>
                  </p:nvSpPr>
                  <p:spPr>
                    <a:xfrm>
                      <a:off x="2213864" y="3131106"/>
                      <a:ext cx="303740" cy="636152"/>
                    </a:xfrm>
                    <a:prstGeom prst="rect">
                      <a:avLst/>
                    </a:prstGeom>
                    <a:noFill/>
                  </p:spPr>
                  <p:txBody>
                    <a:bodyPr wrap="none">
                      <a:spAutoFit/>
                    </a:bodyPr>
                    <a:lstStyle/>
                    <a:p>
                      <a:pPr marL="0" marR="0" lvl="0" indent="0" defTabSz="914400" eaLnBrk="1" fontAlgn="base" latinLnBrk="0" hangingPunct="1">
                        <a:lnSpc>
                          <a:spcPct val="100000"/>
                        </a:lnSpc>
                        <a:spcBef>
                          <a:spcPct val="0"/>
                        </a:spcBef>
                        <a:spcAft>
                          <a:spcPct val="0"/>
                        </a:spcAft>
                        <a:buClrTx/>
                        <a:buSzTx/>
                        <a:buFontTx/>
                        <a:buNone/>
                        <a:tabLst/>
                        <a:defRPr/>
                      </a:pPr>
                      <a:r>
                        <a:rPr kumimoji="0" lang="es-CL" sz="1800" b="0" i="0" u="none" strike="noStrike" kern="0" cap="none" spc="0" normalizeH="0" baseline="0" noProof="0" dirty="0">
                          <a:ln>
                            <a:noFill/>
                          </a:ln>
                          <a:solidFill>
                            <a:srgbClr val="000000"/>
                          </a:solidFill>
                          <a:effectLst/>
                          <a:uLnTx/>
                          <a:uFillTx/>
                          <a:latin typeface="Arial" charset="0"/>
                          <a:cs typeface="Arial" charset="0"/>
                        </a:rPr>
                        <a:t>II</a:t>
                      </a:r>
                    </a:p>
                  </p:txBody>
                </p:sp>
              </p:grpSp>
              <p:grpSp>
                <p:nvGrpSpPr>
                  <p:cNvPr id="66" name="240 Grupo"/>
                  <p:cNvGrpSpPr/>
                  <p:nvPr/>
                </p:nvGrpSpPr>
                <p:grpSpPr>
                  <a:xfrm>
                    <a:off x="2500115" y="1767368"/>
                    <a:ext cx="428628" cy="588350"/>
                    <a:chOff x="3602362" y="2469812"/>
                    <a:chExt cx="428628" cy="588350"/>
                  </a:xfrm>
                </p:grpSpPr>
                <p:grpSp>
                  <p:nvGrpSpPr>
                    <p:cNvPr id="72" name="212 Grupo"/>
                    <p:cNvGrpSpPr/>
                    <p:nvPr/>
                  </p:nvGrpSpPr>
                  <p:grpSpPr>
                    <a:xfrm>
                      <a:off x="3602362" y="2558096"/>
                      <a:ext cx="428628" cy="500066"/>
                      <a:chOff x="2000232" y="1857364"/>
                      <a:chExt cx="428628" cy="500066"/>
                    </a:xfrm>
                  </p:grpSpPr>
                  <p:sp>
                    <p:nvSpPr>
                      <p:cNvPr id="76" name="63 Rombo"/>
                      <p:cNvSpPr/>
                      <p:nvPr/>
                    </p:nvSpPr>
                    <p:spPr>
                      <a:xfrm>
                        <a:off x="2000232" y="1857364"/>
                        <a:ext cx="428628" cy="500066"/>
                      </a:xfrm>
                      <a:prstGeom prst="diamond">
                        <a:avLst/>
                      </a:prstGeom>
                      <a:solidFill>
                        <a:srgbClr val="FF0000"/>
                      </a:solidFill>
                      <a:ln w="19050" cap="flat" cmpd="sng" algn="ctr">
                        <a:solidFill>
                          <a:srgbClr val="000000"/>
                        </a:solidFill>
                        <a:prstDash val="solid"/>
                      </a:ln>
                      <a:effectLst/>
                    </p:spPr>
                    <p:txBody>
                      <a:bodyPr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s-CL" sz="1800" b="0" i="0" u="none" strike="noStrike" kern="0" cap="none" spc="0" normalizeH="0" baseline="0" noProof="0">
                          <a:ln>
                            <a:noFill/>
                          </a:ln>
                          <a:solidFill>
                            <a:srgbClr val="FFFFFF"/>
                          </a:solidFill>
                          <a:effectLst/>
                          <a:uLnTx/>
                          <a:uFillTx/>
                          <a:latin typeface="Arial"/>
                          <a:ea typeface="+mn-ea"/>
                          <a:cs typeface="+mn-cs"/>
                        </a:endParaRPr>
                      </a:p>
                    </p:txBody>
                  </p:sp>
                  <p:cxnSp>
                    <p:nvCxnSpPr>
                      <p:cNvPr id="77" name="65 Conector recto"/>
                      <p:cNvCxnSpPr>
                        <a:stCxn id="76" idx="0"/>
                      </p:cNvCxnSpPr>
                      <p:nvPr/>
                    </p:nvCxnSpPr>
                    <p:spPr>
                      <a:xfrm rot="16200000" flipH="1" flipV="1">
                        <a:off x="1964513" y="1964521"/>
                        <a:ext cx="357190" cy="142876"/>
                      </a:xfrm>
                      <a:prstGeom prst="line">
                        <a:avLst/>
                      </a:prstGeom>
                      <a:noFill/>
                      <a:ln w="9525" cap="flat" cmpd="sng" algn="ctr">
                        <a:solidFill>
                          <a:srgbClr val="000000"/>
                        </a:solidFill>
                        <a:prstDash val="solid"/>
                      </a:ln>
                      <a:effectLst/>
                    </p:spPr>
                  </p:cxnSp>
                  <p:cxnSp>
                    <p:nvCxnSpPr>
                      <p:cNvPr id="78" name="66 Conector recto"/>
                      <p:cNvCxnSpPr>
                        <a:stCxn id="76" idx="0"/>
                      </p:cNvCxnSpPr>
                      <p:nvPr/>
                    </p:nvCxnSpPr>
                    <p:spPr>
                      <a:xfrm rot="16200000" flipH="1">
                        <a:off x="2107389" y="1964521"/>
                        <a:ext cx="357190" cy="142876"/>
                      </a:xfrm>
                      <a:prstGeom prst="line">
                        <a:avLst/>
                      </a:prstGeom>
                      <a:noFill/>
                      <a:ln w="9525" cap="flat" cmpd="sng" algn="ctr">
                        <a:solidFill>
                          <a:srgbClr val="000000"/>
                        </a:solidFill>
                        <a:prstDash val="solid"/>
                      </a:ln>
                      <a:effectLst/>
                    </p:spPr>
                  </p:cxnSp>
                  <p:cxnSp>
                    <p:nvCxnSpPr>
                      <p:cNvPr id="79" name="67 Conector recto de flecha"/>
                      <p:cNvCxnSpPr/>
                      <p:nvPr/>
                    </p:nvCxnSpPr>
                    <p:spPr>
                      <a:xfrm rot="5400000" flipH="1" flipV="1">
                        <a:off x="2108183" y="2178835"/>
                        <a:ext cx="213520" cy="794"/>
                      </a:xfrm>
                      <a:prstGeom prst="straightConnector1">
                        <a:avLst/>
                      </a:prstGeom>
                      <a:noFill/>
                      <a:ln w="9525" cap="flat" cmpd="sng" algn="ctr">
                        <a:solidFill>
                          <a:srgbClr val="000000"/>
                        </a:solidFill>
                        <a:prstDash val="solid"/>
                        <a:tailEnd type="arrow"/>
                      </a:ln>
                      <a:effectLst/>
                    </p:spPr>
                  </p:cxnSp>
                </p:grpSp>
                <p:grpSp>
                  <p:nvGrpSpPr>
                    <p:cNvPr id="73" name="239 Grupo"/>
                    <p:cNvGrpSpPr/>
                    <p:nvPr/>
                  </p:nvGrpSpPr>
                  <p:grpSpPr>
                    <a:xfrm>
                      <a:off x="3742040" y="2469812"/>
                      <a:ext cx="183820" cy="71438"/>
                      <a:chOff x="3714744" y="2214554"/>
                      <a:chExt cx="183820" cy="71438"/>
                    </a:xfrm>
                  </p:grpSpPr>
                  <p:sp>
                    <p:nvSpPr>
                      <p:cNvPr id="74" name="61 Elipse"/>
                      <p:cNvSpPr/>
                      <p:nvPr/>
                    </p:nvSpPr>
                    <p:spPr>
                      <a:xfrm>
                        <a:off x="3714744" y="2214554"/>
                        <a:ext cx="71438" cy="71438"/>
                      </a:xfrm>
                      <a:prstGeom prst="ellipse">
                        <a:avLst/>
                      </a:prstGeom>
                      <a:solidFill>
                        <a:srgbClr val="000000"/>
                      </a:solidFill>
                      <a:ln w="25400" cap="flat" cmpd="sng" algn="ctr">
                        <a:solidFill>
                          <a:srgbClr val="000000"/>
                        </a:solidFill>
                        <a:prstDash val="solid"/>
                      </a:ln>
                      <a:effectLst/>
                    </p:spPr>
                    <p:txBody>
                      <a:bodyPr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s-CL" sz="1800" b="0" i="0" u="none" strike="noStrike" kern="0" cap="none" spc="0" normalizeH="0" baseline="0" noProof="0">
                          <a:ln>
                            <a:noFill/>
                          </a:ln>
                          <a:solidFill>
                            <a:srgbClr val="FFFFFF"/>
                          </a:solidFill>
                          <a:effectLst/>
                          <a:uLnTx/>
                          <a:uFillTx/>
                          <a:latin typeface="Arial"/>
                          <a:ea typeface="+mn-ea"/>
                          <a:cs typeface="+mn-cs"/>
                        </a:endParaRPr>
                      </a:p>
                    </p:txBody>
                  </p:sp>
                  <p:sp>
                    <p:nvSpPr>
                      <p:cNvPr id="75" name="62 Elipse"/>
                      <p:cNvSpPr/>
                      <p:nvPr/>
                    </p:nvSpPr>
                    <p:spPr>
                      <a:xfrm>
                        <a:off x="3827126" y="2214554"/>
                        <a:ext cx="71438" cy="71438"/>
                      </a:xfrm>
                      <a:prstGeom prst="ellipse">
                        <a:avLst/>
                      </a:prstGeom>
                      <a:solidFill>
                        <a:srgbClr val="000000"/>
                      </a:solidFill>
                      <a:ln w="25400" cap="flat" cmpd="sng" algn="ctr">
                        <a:solidFill>
                          <a:srgbClr val="000000"/>
                        </a:solidFill>
                        <a:prstDash val="solid"/>
                      </a:ln>
                      <a:effectLst/>
                    </p:spPr>
                    <p:txBody>
                      <a:bodyPr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s-CL" sz="1800" b="0" i="0" u="none" strike="noStrike" kern="0" cap="none" spc="0" normalizeH="0" baseline="0" noProof="0">
                          <a:ln>
                            <a:noFill/>
                          </a:ln>
                          <a:solidFill>
                            <a:srgbClr val="FFFFFF"/>
                          </a:solidFill>
                          <a:effectLst/>
                          <a:uLnTx/>
                          <a:uFillTx/>
                          <a:latin typeface="Arial"/>
                          <a:ea typeface="+mn-ea"/>
                          <a:cs typeface="+mn-cs"/>
                        </a:endParaRPr>
                      </a:p>
                    </p:txBody>
                  </p:sp>
                </p:grpSp>
              </p:grpSp>
              <p:grpSp>
                <p:nvGrpSpPr>
                  <p:cNvPr id="67" name="249 Grupo"/>
                  <p:cNvGrpSpPr/>
                  <p:nvPr/>
                </p:nvGrpSpPr>
                <p:grpSpPr>
                  <a:xfrm>
                    <a:off x="2500115" y="3286124"/>
                    <a:ext cx="428628" cy="548334"/>
                    <a:chOff x="2214546" y="3938588"/>
                    <a:chExt cx="428628" cy="548334"/>
                  </a:xfrm>
                </p:grpSpPr>
                <p:sp>
                  <p:nvSpPr>
                    <p:cNvPr id="68" name="55 Rombo"/>
                    <p:cNvSpPr/>
                    <p:nvPr/>
                  </p:nvSpPr>
                  <p:spPr>
                    <a:xfrm>
                      <a:off x="2214546" y="3986856"/>
                      <a:ext cx="428628" cy="500066"/>
                    </a:xfrm>
                    <a:prstGeom prst="diamond">
                      <a:avLst/>
                    </a:prstGeom>
                    <a:solidFill>
                      <a:srgbClr val="FF0000"/>
                    </a:solidFill>
                    <a:ln w="19050" cap="flat" cmpd="sng" algn="ctr">
                      <a:solidFill>
                        <a:srgbClr val="000000"/>
                      </a:solidFill>
                      <a:prstDash val="solid"/>
                    </a:ln>
                    <a:effectLst/>
                  </p:spPr>
                  <p:txBody>
                    <a:bodyPr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s-CL" sz="1800" b="0" i="0" u="none" strike="noStrike" kern="0" cap="none" spc="0" normalizeH="0" baseline="0" noProof="0">
                        <a:ln>
                          <a:noFill/>
                        </a:ln>
                        <a:solidFill>
                          <a:srgbClr val="FFFFFF"/>
                        </a:solidFill>
                        <a:effectLst/>
                        <a:uLnTx/>
                        <a:uFillTx/>
                        <a:latin typeface="Arial"/>
                        <a:ea typeface="+mn-ea"/>
                        <a:cs typeface="+mn-cs"/>
                      </a:endParaRPr>
                    </a:p>
                  </p:txBody>
                </p:sp>
                <p:sp>
                  <p:nvSpPr>
                    <p:cNvPr id="69" name="56 Triángulo isósceles"/>
                    <p:cNvSpPr/>
                    <p:nvPr/>
                  </p:nvSpPr>
                  <p:spPr>
                    <a:xfrm>
                      <a:off x="2324088" y="4262441"/>
                      <a:ext cx="71438" cy="71438"/>
                    </a:xfrm>
                    <a:prstGeom prst="triangle">
                      <a:avLst/>
                    </a:prstGeom>
                    <a:solidFill>
                      <a:srgbClr val="000000"/>
                    </a:solidFill>
                    <a:ln w="25400" cap="flat" cmpd="sng" algn="ctr">
                      <a:solidFill>
                        <a:srgbClr val="000000"/>
                      </a:solidFill>
                      <a:prstDash val="solid"/>
                    </a:ln>
                    <a:effectLst/>
                  </p:spPr>
                  <p:txBody>
                    <a:bodyPr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s-CL" sz="1800" b="0" i="0" u="none" strike="noStrike" kern="0" cap="none" spc="0" normalizeH="0" baseline="0" noProof="0">
                        <a:ln>
                          <a:noFill/>
                        </a:ln>
                        <a:solidFill>
                          <a:srgbClr val="FFFFFF"/>
                        </a:solidFill>
                        <a:effectLst/>
                        <a:uLnTx/>
                        <a:uFillTx/>
                        <a:latin typeface="Arial"/>
                        <a:ea typeface="+mn-ea"/>
                        <a:cs typeface="+mn-cs"/>
                      </a:endParaRPr>
                    </a:p>
                  </p:txBody>
                </p:sp>
                <p:sp>
                  <p:nvSpPr>
                    <p:cNvPr id="70" name="57 Rectángulo"/>
                    <p:cNvSpPr/>
                    <p:nvPr/>
                  </p:nvSpPr>
                  <p:spPr>
                    <a:xfrm>
                      <a:off x="2438386" y="4262441"/>
                      <a:ext cx="71438" cy="71438"/>
                    </a:xfrm>
                    <a:prstGeom prst="rect">
                      <a:avLst/>
                    </a:prstGeom>
                    <a:solidFill>
                      <a:srgbClr val="000000"/>
                    </a:solidFill>
                    <a:ln w="25400" cap="flat" cmpd="sng" algn="ctr">
                      <a:solidFill>
                        <a:srgbClr val="000000"/>
                      </a:solidFill>
                      <a:prstDash val="solid"/>
                    </a:ln>
                    <a:effectLst/>
                  </p:spPr>
                  <p:txBody>
                    <a:bodyPr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s-CL" sz="1800" b="0" i="0" u="none" strike="noStrike" kern="0" cap="none" spc="0" normalizeH="0" baseline="0" noProof="0">
                        <a:ln>
                          <a:noFill/>
                        </a:ln>
                        <a:solidFill>
                          <a:srgbClr val="FFFFFF"/>
                        </a:solidFill>
                        <a:effectLst/>
                        <a:uLnTx/>
                        <a:uFillTx/>
                        <a:latin typeface="Arial"/>
                        <a:ea typeface="+mn-ea"/>
                        <a:cs typeface="+mn-cs"/>
                      </a:endParaRPr>
                    </a:p>
                  </p:txBody>
                </p:sp>
                <p:sp>
                  <p:nvSpPr>
                    <p:cNvPr id="71" name="58 Forma libre"/>
                    <p:cNvSpPr/>
                    <p:nvPr/>
                  </p:nvSpPr>
                  <p:spPr>
                    <a:xfrm>
                      <a:off x="2352675" y="3938588"/>
                      <a:ext cx="157163" cy="109537"/>
                    </a:xfrm>
                    <a:custGeom>
                      <a:avLst/>
                      <a:gdLst>
                        <a:gd name="connsiteX0" fmla="*/ 0 w 157163"/>
                        <a:gd name="connsiteY0" fmla="*/ 109537 h 109537"/>
                        <a:gd name="connsiteX1" fmla="*/ 0 w 157163"/>
                        <a:gd name="connsiteY1" fmla="*/ 0 h 109537"/>
                        <a:gd name="connsiteX2" fmla="*/ 157163 w 157163"/>
                        <a:gd name="connsiteY2" fmla="*/ 0 h 109537"/>
                        <a:gd name="connsiteX3" fmla="*/ 157163 w 157163"/>
                        <a:gd name="connsiteY3" fmla="*/ 95250 h 109537"/>
                        <a:gd name="connsiteX4" fmla="*/ 157163 w 157163"/>
                        <a:gd name="connsiteY4" fmla="*/ 85725 h 1095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7163" h="109537">
                          <a:moveTo>
                            <a:pt x="0" y="109537"/>
                          </a:moveTo>
                          <a:lnTo>
                            <a:pt x="0" y="0"/>
                          </a:lnTo>
                          <a:lnTo>
                            <a:pt x="157163" y="0"/>
                          </a:lnTo>
                          <a:lnTo>
                            <a:pt x="157163" y="95250"/>
                          </a:lnTo>
                          <a:lnTo>
                            <a:pt x="157163" y="85725"/>
                          </a:lnTo>
                        </a:path>
                      </a:pathLst>
                    </a:custGeom>
                    <a:noFill/>
                    <a:ln w="9525" cap="flat" cmpd="sng" algn="ctr">
                      <a:solidFill>
                        <a:srgbClr val="000000"/>
                      </a:solidFill>
                      <a:prstDash val="solid"/>
                    </a:ln>
                    <a:effectLst/>
                  </p:spPr>
                  <p:txBody>
                    <a:bodyPr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s-CL" sz="1800" b="0" i="0" u="none" strike="noStrike" kern="0" cap="none" spc="0" normalizeH="0" baseline="0" noProof="0">
                        <a:ln>
                          <a:noFill/>
                        </a:ln>
                        <a:solidFill>
                          <a:srgbClr val="000000"/>
                        </a:solidFill>
                        <a:effectLst/>
                        <a:uLnTx/>
                        <a:uFillTx/>
                        <a:latin typeface="Arial"/>
                        <a:ea typeface="+mn-ea"/>
                        <a:cs typeface="+mn-cs"/>
                      </a:endParaRPr>
                    </a:p>
                  </p:txBody>
                </p:sp>
              </p:grpSp>
            </p:grpSp>
            <p:grpSp>
              <p:nvGrpSpPr>
                <p:cNvPr id="52" name="338 Grupo"/>
                <p:cNvGrpSpPr/>
                <p:nvPr/>
              </p:nvGrpSpPr>
              <p:grpSpPr>
                <a:xfrm>
                  <a:off x="3428809" y="428604"/>
                  <a:ext cx="649218" cy="2357454"/>
                  <a:chOff x="3428809" y="929464"/>
                  <a:chExt cx="649218" cy="2357454"/>
                </a:xfrm>
              </p:grpSpPr>
              <p:cxnSp>
                <p:nvCxnSpPr>
                  <p:cNvPr id="59" name="46 Conector recto"/>
                  <p:cNvCxnSpPr/>
                  <p:nvPr/>
                </p:nvCxnSpPr>
                <p:spPr>
                  <a:xfrm rot="5400000">
                    <a:off x="2321520" y="2107397"/>
                    <a:ext cx="2357454" cy="1588"/>
                  </a:xfrm>
                  <a:prstGeom prst="line">
                    <a:avLst/>
                  </a:prstGeom>
                  <a:noFill/>
                  <a:ln w="9525" cap="flat" cmpd="sng" algn="ctr">
                    <a:solidFill>
                      <a:srgbClr val="000000"/>
                    </a:solidFill>
                    <a:prstDash val="solid"/>
                  </a:ln>
                  <a:effectLst/>
                </p:spPr>
              </p:cxnSp>
              <p:sp>
                <p:nvSpPr>
                  <p:cNvPr id="60" name="47 CuadroTexto"/>
                  <p:cNvSpPr txBox="1"/>
                  <p:nvPr/>
                </p:nvSpPr>
                <p:spPr>
                  <a:xfrm>
                    <a:off x="3428809" y="1643048"/>
                    <a:ext cx="649218" cy="636151"/>
                  </a:xfrm>
                  <a:prstGeom prst="rect">
                    <a:avLst/>
                  </a:prstGeom>
                  <a:noFill/>
                </p:spPr>
                <p:txBody>
                  <a:bodyPr wrap="none">
                    <a:spAutoFit/>
                  </a:bodyPr>
                  <a:lstStyle/>
                  <a:p>
                    <a:pPr marL="0" marR="0" lvl="0" indent="0" defTabSz="914400" eaLnBrk="1" fontAlgn="base" latinLnBrk="0" hangingPunct="1">
                      <a:lnSpc>
                        <a:spcPct val="100000"/>
                      </a:lnSpc>
                      <a:spcBef>
                        <a:spcPct val="0"/>
                      </a:spcBef>
                      <a:spcAft>
                        <a:spcPct val="0"/>
                      </a:spcAft>
                      <a:buClrTx/>
                      <a:buSzTx/>
                      <a:buFontTx/>
                      <a:buNone/>
                      <a:tabLst/>
                      <a:defRPr/>
                    </a:pPr>
                    <a:r>
                      <a:rPr kumimoji="0" lang="es-CL" sz="1800" b="0" i="0" u="none" strike="noStrike" kern="0" cap="none" spc="0" normalizeH="0" baseline="0" noProof="0" dirty="0">
                        <a:ln>
                          <a:noFill/>
                        </a:ln>
                        <a:solidFill>
                          <a:srgbClr val="000000"/>
                        </a:solidFill>
                        <a:effectLst/>
                        <a:uLnTx/>
                        <a:uFillTx/>
                        <a:latin typeface="Arial" charset="0"/>
                        <a:cs typeface="Arial" charset="0"/>
                      </a:rPr>
                      <a:t>10km</a:t>
                    </a:r>
                  </a:p>
                </p:txBody>
              </p:sp>
            </p:grpSp>
            <p:grpSp>
              <p:nvGrpSpPr>
                <p:cNvPr id="53" name="339 Grupo"/>
                <p:cNvGrpSpPr/>
                <p:nvPr/>
              </p:nvGrpSpPr>
              <p:grpSpPr>
                <a:xfrm>
                  <a:off x="3428990" y="3000372"/>
                  <a:ext cx="598361" cy="1000132"/>
                  <a:chOff x="3285931" y="3286918"/>
                  <a:chExt cx="598361" cy="1000132"/>
                </a:xfrm>
              </p:grpSpPr>
              <p:cxnSp>
                <p:nvCxnSpPr>
                  <p:cNvPr id="57" name="44 Conector recto"/>
                  <p:cNvCxnSpPr/>
                  <p:nvPr/>
                </p:nvCxnSpPr>
                <p:spPr>
                  <a:xfrm rot="5400000">
                    <a:off x="2857305" y="3786190"/>
                    <a:ext cx="1000132" cy="1588"/>
                  </a:xfrm>
                  <a:prstGeom prst="line">
                    <a:avLst/>
                  </a:prstGeom>
                  <a:noFill/>
                  <a:ln w="9525" cap="flat" cmpd="sng" algn="ctr">
                    <a:solidFill>
                      <a:srgbClr val="000000"/>
                    </a:solidFill>
                    <a:prstDash val="solid"/>
                  </a:ln>
                  <a:effectLst/>
                </p:spPr>
              </p:cxnSp>
              <p:sp>
                <p:nvSpPr>
                  <p:cNvPr id="58" name="45 CuadroTexto"/>
                  <p:cNvSpPr txBox="1"/>
                  <p:nvPr/>
                </p:nvSpPr>
                <p:spPr>
                  <a:xfrm>
                    <a:off x="3285931" y="3571877"/>
                    <a:ext cx="598361" cy="636151"/>
                  </a:xfrm>
                  <a:prstGeom prst="rect">
                    <a:avLst/>
                  </a:prstGeom>
                  <a:noFill/>
                </p:spPr>
                <p:txBody>
                  <a:bodyPr wrap="none">
                    <a:spAutoFit/>
                  </a:bodyPr>
                  <a:lstStyle/>
                  <a:p>
                    <a:pPr marL="0" marR="0" lvl="0" indent="0" defTabSz="914400" eaLnBrk="1" fontAlgn="base" latinLnBrk="0" hangingPunct="1">
                      <a:lnSpc>
                        <a:spcPct val="100000"/>
                      </a:lnSpc>
                      <a:spcBef>
                        <a:spcPct val="0"/>
                      </a:spcBef>
                      <a:spcAft>
                        <a:spcPct val="0"/>
                      </a:spcAft>
                      <a:buClrTx/>
                      <a:buSzTx/>
                      <a:buFontTx/>
                      <a:buNone/>
                      <a:tabLst/>
                      <a:defRPr/>
                    </a:pPr>
                    <a:r>
                      <a:rPr kumimoji="0" lang="es-CL" sz="1800" b="0" i="0" u="none" strike="noStrike" kern="0" cap="none" spc="0" normalizeH="0" baseline="0" noProof="0" dirty="0">
                        <a:ln>
                          <a:noFill/>
                        </a:ln>
                        <a:solidFill>
                          <a:srgbClr val="000000"/>
                        </a:solidFill>
                        <a:effectLst/>
                        <a:uLnTx/>
                        <a:uFillTx/>
                        <a:latin typeface="Arial" charset="0"/>
                        <a:cs typeface="Arial" charset="0"/>
                      </a:rPr>
                      <a:t>3 km</a:t>
                    </a:r>
                  </a:p>
                </p:txBody>
              </p:sp>
            </p:grpSp>
            <p:grpSp>
              <p:nvGrpSpPr>
                <p:cNvPr id="54" name="337 Grupo"/>
                <p:cNvGrpSpPr/>
                <p:nvPr/>
              </p:nvGrpSpPr>
              <p:grpSpPr>
                <a:xfrm>
                  <a:off x="2214546" y="2928932"/>
                  <a:ext cx="1071570" cy="636152"/>
                  <a:chOff x="2142925" y="3214684"/>
                  <a:chExt cx="1071570" cy="636152"/>
                </a:xfrm>
              </p:grpSpPr>
              <p:cxnSp>
                <p:nvCxnSpPr>
                  <p:cNvPr id="55" name="42 Conector recto"/>
                  <p:cNvCxnSpPr/>
                  <p:nvPr/>
                </p:nvCxnSpPr>
                <p:spPr>
                  <a:xfrm>
                    <a:off x="2142925" y="3286124"/>
                    <a:ext cx="1071570" cy="1588"/>
                  </a:xfrm>
                  <a:prstGeom prst="line">
                    <a:avLst/>
                  </a:prstGeom>
                  <a:noFill/>
                  <a:ln w="9525" cap="flat" cmpd="sng" algn="ctr">
                    <a:solidFill>
                      <a:srgbClr val="000000"/>
                    </a:solidFill>
                    <a:prstDash val="solid"/>
                  </a:ln>
                  <a:effectLst/>
                </p:spPr>
              </p:cxnSp>
              <p:sp>
                <p:nvSpPr>
                  <p:cNvPr id="56" name="43 CuadroTexto"/>
                  <p:cNvSpPr txBox="1"/>
                  <p:nvPr/>
                </p:nvSpPr>
                <p:spPr>
                  <a:xfrm>
                    <a:off x="2428676" y="3214684"/>
                    <a:ext cx="598360" cy="636152"/>
                  </a:xfrm>
                  <a:prstGeom prst="rect">
                    <a:avLst/>
                  </a:prstGeom>
                  <a:noFill/>
                </p:spPr>
                <p:txBody>
                  <a:bodyPr wrap="none">
                    <a:spAutoFit/>
                  </a:bodyPr>
                  <a:lstStyle/>
                  <a:p>
                    <a:pPr marL="0" marR="0" lvl="0" indent="0" defTabSz="914400" eaLnBrk="1" fontAlgn="base" latinLnBrk="0" hangingPunct="1">
                      <a:lnSpc>
                        <a:spcPct val="100000"/>
                      </a:lnSpc>
                      <a:spcBef>
                        <a:spcPct val="0"/>
                      </a:spcBef>
                      <a:spcAft>
                        <a:spcPct val="0"/>
                      </a:spcAft>
                      <a:buClrTx/>
                      <a:buSzTx/>
                      <a:buFontTx/>
                      <a:buNone/>
                      <a:tabLst/>
                      <a:defRPr/>
                    </a:pPr>
                    <a:r>
                      <a:rPr kumimoji="0" lang="es-CL" sz="1800" b="0" i="0" u="none" strike="noStrike" kern="0" cap="none" spc="0" normalizeH="0" baseline="0" noProof="0" dirty="0">
                        <a:ln>
                          <a:noFill/>
                        </a:ln>
                        <a:solidFill>
                          <a:srgbClr val="000000"/>
                        </a:solidFill>
                        <a:effectLst/>
                        <a:uLnTx/>
                        <a:uFillTx/>
                        <a:latin typeface="Arial" charset="0"/>
                        <a:cs typeface="Arial" charset="0"/>
                      </a:rPr>
                      <a:t>4 km</a:t>
                    </a:r>
                  </a:p>
                </p:txBody>
              </p:sp>
            </p:grpSp>
          </p:grpSp>
          <p:sp>
            <p:nvSpPr>
              <p:cNvPr id="50" name="36 CuadroTexto"/>
              <p:cNvSpPr txBox="1"/>
              <p:nvPr/>
            </p:nvSpPr>
            <p:spPr>
              <a:xfrm>
                <a:off x="2923375" y="1254098"/>
                <a:ext cx="1426544" cy="836946"/>
              </a:xfrm>
              <a:prstGeom prst="rect">
                <a:avLst/>
              </a:prstGeom>
              <a:noFill/>
            </p:spPr>
            <p:txBody>
              <a:bodyPr wrap="none">
                <a:spAutoFit/>
              </a:bodyPr>
              <a:lstStyle/>
              <a:p>
                <a:pPr marL="0" marR="0" lvl="0" indent="0" defTabSz="914400" eaLnBrk="1" fontAlgn="base" latinLnBrk="0" hangingPunct="1">
                  <a:lnSpc>
                    <a:spcPct val="100000"/>
                  </a:lnSpc>
                  <a:spcBef>
                    <a:spcPct val="0"/>
                  </a:spcBef>
                  <a:spcAft>
                    <a:spcPct val="0"/>
                  </a:spcAft>
                  <a:buClrTx/>
                  <a:buSzTx/>
                  <a:buFontTx/>
                  <a:buNone/>
                  <a:tabLst/>
                  <a:defRPr/>
                </a:pPr>
                <a:r>
                  <a:rPr kumimoji="0" lang="es-ES" sz="1000" b="1" i="0" u="none" strike="noStrike" kern="0" cap="none" spc="0" normalizeH="0" baseline="0" noProof="0" dirty="0">
                    <a:ln>
                      <a:noFill/>
                    </a:ln>
                    <a:solidFill>
                      <a:srgbClr val="000000"/>
                    </a:solidFill>
                    <a:effectLst/>
                    <a:uLnTx/>
                    <a:uFillTx/>
                    <a:latin typeface="Arial" charset="0"/>
                    <a:cs typeface="Arial" charset="0"/>
                  </a:rPr>
                  <a:t>PLANTILLA DOCTRINAL </a:t>
                </a:r>
              </a:p>
              <a:p>
                <a:pPr marL="0" marR="0" lvl="0" indent="0" defTabSz="914400" eaLnBrk="1" fontAlgn="base" latinLnBrk="0" hangingPunct="1">
                  <a:lnSpc>
                    <a:spcPct val="100000"/>
                  </a:lnSpc>
                  <a:spcBef>
                    <a:spcPct val="0"/>
                  </a:spcBef>
                  <a:spcAft>
                    <a:spcPct val="0"/>
                  </a:spcAft>
                  <a:buClrTx/>
                  <a:buSzTx/>
                  <a:buFontTx/>
                  <a:buNone/>
                  <a:tabLst/>
                  <a:defRPr/>
                </a:pPr>
                <a:r>
                  <a:rPr kumimoji="0" lang="es-ES" sz="1000" b="1" i="0" u="none" strike="noStrike" kern="0" cap="none" spc="0" normalizeH="0" baseline="0" noProof="0" dirty="0">
                    <a:ln>
                      <a:noFill/>
                    </a:ln>
                    <a:solidFill>
                      <a:srgbClr val="000000"/>
                    </a:solidFill>
                    <a:effectLst/>
                    <a:uLnTx/>
                    <a:uFillTx/>
                    <a:latin typeface="Arial" charset="0"/>
                    <a:cs typeface="Arial" charset="0"/>
                  </a:rPr>
                  <a:t>FUERZA DE TAREA EN </a:t>
                </a:r>
              </a:p>
              <a:p>
                <a:pPr marL="0" marR="0" lvl="0" indent="0" defTabSz="914400" eaLnBrk="1" fontAlgn="base" latinLnBrk="0" hangingPunct="1">
                  <a:lnSpc>
                    <a:spcPct val="100000"/>
                  </a:lnSpc>
                  <a:spcBef>
                    <a:spcPct val="0"/>
                  </a:spcBef>
                  <a:spcAft>
                    <a:spcPct val="0"/>
                  </a:spcAft>
                  <a:buClrTx/>
                  <a:buSzTx/>
                  <a:buFontTx/>
                  <a:buNone/>
                  <a:tabLst/>
                  <a:defRPr/>
                </a:pPr>
                <a:r>
                  <a:rPr kumimoji="0" lang="es-ES" sz="1000" b="1" i="0" u="none" strike="noStrike" kern="0" cap="none" spc="0" normalizeH="0" baseline="0" noProof="0" dirty="0">
                    <a:ln>
                      <a:noFill/>
                    </a:ln>
                    <a:solidFill>
                      <a:srgbClr val="000000"/>
                    </a:solidFill>
                    <a:effectLst/>
                    <a:uLnTx/>
                    <a:uFillTx/>
                    <a:latin typeface="Arial" charset="0"/>
                    <a:cs typeface="Arial" charset="0"/>
                  </a:rPr>
                  <a:t>ACCIÓN OFENSIVA</a:t>
                </a:r>
                <a:endParaRPr kumimoji="0" lang="es-CL" sz="1000" b="1" i="0" u="none" strike="noStrike" kern="0" cap="none" spc="0" normalizeH="0" baseline="0" noProof="0" dirty="0">
                  <a:ln>
                    <a:noFill/>
                  </a:ln>
                  <a:solidFill>
                    <a:srgbClr val="000000"/>
                  </a:solidFill>
                  <a:effectLst/>
                  <a:uLnTx/>
                  <a:uFillTx/>
                  <a:latin typeface="Arial" charset="0"/>
                  <a:cs typeface="Arial" charset="0"/>
                </a:endParaRPr>
              </a:p>
            </p:txBody>
          </p:sp>
        </p:grpSp>
        <p:sp>
          <p:nvSpPr>
            <p:cNvPr id="47" name="29 Flecha abajo"/>
            <p:cNvSpPr/>
            <p:nvPr/>
          </p:nvSpPr>
          <p:spPr>
            <a:xfrm>
              <a:off x="1708929" y="1968478"/>
              <a:ext cx="1571636" cy="2714644"/>
            </a:xfrm>
            <a:prstGeom prst="downArrow">
              <a:avLst>
                <a:gd name="adj1" fmla="val 67504"/>
                <a:gd name="adj2" fmla="val 50000"/>
              </a:avLst>
            </a:prstGeom>
            <a:solidFill>
              <a:srgbClr val="FF0000">
                <a:alpha val="10196"/>
              </a:srgbClr>
            </a:solidFill>
            <a:ln w="25400" cap="flat" cmpd="sng" algn="ctr">
              <a:solidFill>
                <a:srgbClr val="BBE0E3">
                  <a:shade val="50000"/>
                </a:srgbClr>
              </a:solidFill>
              <a:prstDash val="solid"/>
            </a:ln>
            <a:effectLst/>
          </p:spPr>
          <p:txBody>
            <a:bodyPr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s-CL" sz="1800" b="0" i="0" u="none" strike="noStrike" kern="0" cap="none" spc="0" normalizeH="0" baseline="0" noProof="0">
                <a:ln>
                  <a:noFill/>
                </a:ln>
                <a:solidFill>
                  <a:srgbClr val="FFFFFF"/>
                </a:solidFill>
                <a:effectLst/>
                <a:uLnTx/>
                <a:uFillTx/>
                <a:latin typeface="Arial"/>
                <a:ea typeface="+mn-ea"/>
                <a:cs typeface="+mn-cs"/>
              </a:endParaRPr>
            </a:p>
          </p:txBody>
        </p:sp>
      </p:grpSp>
      <p:sp>
        <p:nvSpPr>
          <p:cNvPr id="106" name="Título 1"/>
          <p:cNvSpPr txBox="1">
            <a:spLocks/>
          </p:cNvSpPr>
          <p:nvPr/>
        </p:nvSpPr>
        <p:spPr>
          <a:xfrm>
            <a:off x="2230016" y="1474162"/>
            <a:ext cx="7046176" cy="461406"/>
          </a:xfrm>
          <a:prstGeom prst="rect">
            <a:avLst/>
          </a:prstGeom>
          <a:noFill/>
          <a:ln w="28575">
            <a:solidFill>
              <a:srgbClr val="002060"/>
            </a:solidFill>
          </a:ln>
        </p:spPr>
        <p:txBody>
          <a:bodyPr vert="horz" lIns="91440" tIns="45720" rIns="91440" bIns="4572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1800" dirty="0">
                <a:latin typeface="Arial" panose="020B0604020202020204" pitchFamily="34" charset="0"/>
                <a:cs typeface="Arial" panose="020B0604020202020204" pitchFamily="34" charset="0"/>
              </a:rPr>
              <a:t>Representación gráfica del dispositivo enemigo</a:t>
            </a:r>
            <a:endParaRPr lang="en-US" sz="1800" dirty="0">
              <a:latin typeface="Arial" panose="020B0604020202020204" pitchFamily="34" charset="0"/>
              <a:cs typeface="Arial" panose="020B0604020202020204" pitchFamily="34" charset="0"/>
            </a:endParaRPr>
          </a:p>
        </p:txBody>
      </p:sp>
      <p:sp>
        <p:nvSpPr>
          <p:cNvPr id="109" name="Rectángulo 108"/>
          <p:cNvSpPr/>
          <p:nvPr/>
        </p:nvSpPr>
        <p:spPr>
          <a:xfrm>
            <a:off x="2230016" y="6223761"/>
            <a:ext cx="7799907" cy="456535"/>
          </a:xfrm>
          <a:prstGeom prst="rect">
            <a:avLst/>
          </a:prstGeom>
          <a:solidFill>
            <a:schemeClr val="bg2">
              <a:lumMod val="10000"/>
            </a:schemeClr>
          </a:solidFill>
          <a:ln>
            <a:solidFill>
              <a:schemeClr val="accent4"/>
            </a:solidFill>
          </a:ln>
        </p:spPr>
        <p:txBody>
          <a:bodyPr wrap="square">
            <a:spAutoFit/>
          </a:bodyPr>
          <a:lstStyle/>
          <a:p>
            <a:pPr algn="just">
              <a:lnSpc>
                <a:spcPct val="150000"/>
              </a:lnSpc>
            </a:pPr>
            <a:r>
              <a:rPr lang="es-ES" b="1" dirty="0">
                <a:solidFill>
                  <a:srgbClr val="FF0000"/>
                </a:solidFill>
                <a:latin typeface="Arial" panose="020B0604020202020204" pitchFamily="34" charset="0"/>
                <a:cs typeface="Arial" panose="020B0604020202020204" pitchFamily="34" charset="0"/>
              </a:rPr>
              <a:t>No están limitados por los efectos del ambiente del campo de batalla.</a:t>
            </a:r>
          </a:p>
        </p:txBody>
      </p:sp>
      <p:sp>
        <p:nvSpPr>
          <p:cNvPr id="110" name="Rectángulo 109"/>
          <p:cNvSpPr/>
          <p:nvPr/>
        </p:nvSpPr>
        <p:spPr>
          <a:xfrm>
            <a:off x="8376082" y="4437394"/>
            <a:ext cx="3558272" cy="923330"/>
          </a:xfrm>
          <a:prstGeom prst="rect">
            <a:avLst/>
          </a:prstGeom>
          <a:noFill/>
          <a:ln>
            <a:solidFill>
              <a:srgbClr val="002060"/>
            </a:solidFill>
          </a:ln>
        </p:spPr>
        <p:txBody>
          <a:bodyPr wrap="square">
            <a:spAutoFit/>
          </a:bodyPr>
          <a:lstStyle/>
          <a:p>
            <a:pPr algn="just">
              <a:lnSpc>
                <a:spcPct val="150000"/>
              </a:lnSpc>
            </a:pPr>
            <a:r>
              <a:rPr lang="es-ES" dirty="0" smtClean="0">
                <a:latin typeface="Arial" panose="020B0604020202020204" pitchFamily="34" charset="0"/>
                <a:cs typeface="Arial" panose="020B0604020202020204" pitchFamily="34" charset="0"/>
              </a:rPr>
              <a:t>*Generalmente </a:t>
            </a:r>
            <a:r>
              <a:rPr lang="es-ES" dirty="0">
                <a:latin typeface="Arial" panose="020B0604020202020204" pitchFamily="34" charset="0"/>
                <a:cs typeface="Arial" panose="020B0604020202020204" pitchFamily="34" charset="0"/>
              </a:rPr>
              <a:t>son para un tipo particular de acción u operación.</a:t>
            </a:r>
          </a:p>
        </p:txBody>
      </p:sp>
      <p:sp>
        <p:nvSpPr>
          <p:cNvPr id="111" name="Título 1"/>
          <p:cNvSpPr txBox="1">
            <a:spLocks/>
          </p:cNvSpPr>
          <p:nvPr/>
        </p:nvSpPr>
        <p:spPr>
          <a:xfrm>
            <a:off x="451305" y="1476658"/>
            <a:ext cx="1665601" cy="461406"/>
          </a:xfrm>
          <a:prstGeom prst="rect">
            <a:avLst/>
          </a:prstGeom>
          <a:solidFill>
            <a:srgbClr val="002060"/>
          </a:solidFill>
          <a:ln w="28575">
            <a:solidFill>
              <a:srgbClr val="002060"/>
            </a:solidFill>
          </a:ln>
        </p:spPr>
        <p:txBody>
          <a:bodyPr vert="horz" lIns="91440" tIns="45720" rIns="91440" bIns="4572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1800" b="1" dirty="0">
                <a:solidFill>
                  <a:srgbClr val="FFFF00"/>
                </a:solidFill>
                <a:latin typeface="Arial" panose="020B0604020202020204" pitchFamily="34" charset="0"/>
                <a:cs typeface="Arial" panose="020B0604020202020204" pitchFamily="34" charset="0"/>
              </a:rPr>
              <a:t>¿Qué es?</a:t>
            </a:r>
            <a:endParaRPr lang="en-US" sz="1800" b="1" dirty="0">
              <a:solidFill>
                <a:srgbClr val="FFFF00"/>
              </a:solidFill>
              <a:latin typeface="Arial" panose="020B0604020202020204" pitchFamily="34" charset="0"/>
              <a:cs typeface="Arial" panose="020B0604020202020204" pitchFamily="34" charset="0"/>
            </a:endParaRPr>
          </a:p>
        </p:txBody>
      </p:sp>
      <p:sp>
        <p:nvSpPr>
          <p:cNvPr id="112" name="Título 1"/>
          <p:cNvSpPr txBox="1">
            <a:spLocks/>
          </p:cNvSpPr>
          <p:nvPr/>
        </p:nvSpPr>
        <p:spPr>
          <a:xfrm>
            <a:off x="451305" y="2038611"/>
            <a:ext cx="1665601" cy="606645"/>
          </a:xfrm>
          <a:prstGeom prst="rect">
            <a:avLst/>
          </a:prstGeom>
          <a:solidFill>
            <a:srgbClr val="002060"/>
          </a:solidFill>
          <a:ln w="28575">
            <a:solidFill>
              <a:srgbClr val="002060"/>
            </a:solidFill>
          </a:ln>
        </p:spPr>
        <p:txBody>
          <a:bodyPr vert="horz" lIns="91440" tIns="45720" rIns="91440" bIns="4572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1800" b="1" dirty="0">
                <a:solidFill>
                  <a:srgbClr val="FFFF00"/>
                </a:solidFill>
                <a:latin typeface="Arial" panose="020B0604020202020204" pitchFamily="34" charset="0"/>
                <a:cs typeface="Arial" panose="020B0604020202020204" pitchFamily="34" charset="0"/>
              </a:rPr>
              <a:t>¿Para qué sirve?</a:t>
            </a:r>
            <a:endParaRPr lang="en-US" sz="1800" b="1" dirty="0">
              <a:solidFill>
                <a:srgbClr val="FFFF00"/>
              </a:solidFill>
              <a:latin typeface="Arial" panose="020B0604020202020204" pitchFamily="34" charset="0"/>
              <a:cs typeface="Arial" panose="020B0604020202020204" pitchFamily="34" charset="0"/>
            </a:endParaRPr>
          </a:p>
        </p:txBody>
      </p:sp>
      <p:sp>
        <p:nvSpPr>
          <p:cNvPr id="113" name="Text Box 9"/>
          <p:cNvSpPr txBox="1">
            <a:spLocks noChangeArrowheads="1"/>
          </p:cNvSpPr>
          <p:nvPr/>
        </p:nvSpPr>
        <p:spPr bwMode="auto">
          <a:xfrm>
            <a:off x="949746" y="320223"/>
            <a:ext cx="10292507" cy="461665"/>
          </a:xfrm>
          <a:prstGeom prst="rect">
            <a:avLst/>
          </a:prstGeom>
          <a:noFill/>
          <a:ln w="190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CO" sz="2400" dirty="0"/>
              <a:t>FASE </a:t>
            </a:r>
            <a:r>
              <a:rPr lang="es-ES" altLang="es-CO" sz="2400" dirty="0" smtClean="0"/>
              <a:t>III “</a:t>
            </a:r>
            <a:r>
              <a:rPr lang="es-ES" altLang="es-CO" sz="2400" dirty="0" smtClean="0"/>
              <a:t>EVALUACIÓN DE LA AMENAZA</a:t>
            </a:r>
            <a:r>
              <a:rPr lang="es-ES" altLang="es-CO" sz="2400" dirty="0" smtClean="0"/>
              <a:t>”</a:t>
            </a:r>
            <a:endParaRPr lang="es-ES" altLang="es-CO" sz="2400" dirty="0"/>
          </a:p>
        </p:txBody>
      </p:sp>
      <p:grpSp>
        <p:nvGrpSpPr>
          <p:cNvPr id="114" name="Grupo 11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11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1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7"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pic>
        <p:nvPicPr>
          <p:cNvPr id="118"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19" name="Proceso alternativo 5">
            <a:extLst>
              <a:ext uri="{FF2B5EF4-FFF2-40B4-BE49-F238E27FC236}">
                <a16:creationId xmlns:a16="http://schemas.microsoft.com/office/drawing/2014/main" id="{78562406-F1B7-8541-929F-D750EC4CEAD3}"/>
              </a:ext>
            </a:extLst>
          </p:cNvPr>
          <p:cNvSpPr/>
          <p:nvPr/>
        </p:nvSpPr>
        <p:spPr>
          <a:xfrm>
            <a:off x="957182" y="858839"/>
            <a:ext cx="10069414"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Tree>
    <p:extLst>
      <p:ext uri="{BB962C8B-B14F-4D97-AF65-F5344CB8AC3E}">
        <p14:creationId xmlns:p14="http://schemas.microsoft.com/office/powerpoint/2010/main" val="1552158210"/>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p:cNvSpPr txBox="1">
            <a:spLocks/>
          </p:cNvSpPr>
          <p:nvPr/>
        </p:nvSpPr>
        <p:spPr>
          <a:xfrm>
            <a:off x="414148" y="1160193"/>
            <a:ext cx="11224018" cy="3095220"/>
          </a:xfrm>
          <a:prstGeom prst="rect">
            <a:avLst/>
          </a:prstGeom>
          <a:noFill/>
          <a:ln w="28575">
            <a:solidFill>
              <a:srgbClr val="002060"/>
            </a:solidFill>
          </a:ln>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just">
              <a:lnSpc>
                <a:spcPct val="150000"/>
              </a:lnSpc>
            </a:pPr>
            <a:r>
              <a:rPr lang="es-ES" sz="2000" dirty="0">
                <a:latin typeface="Arial" panose="020B0604020202020204" pitchFamily="34" charset="0"/>
                <a:cs typeface="Arial" panose="020B0604020202020204" pitchFamily="34" charset="0"/>
              </a:rPr>
              <a:t>2) </a:t>
            </a:r>
            <a:r>
              <a:rPr lang="es-ES" sz="2000" b="1" dirty="0">
                <a:latin typeface="Arial" panose="020B0604020202020204" pitchFamily="34" charset="0"/>
                <a:cs typeface="Arial" panose="020B0604020202020204" pitchFamily="34" charset="0"/>
              </a:rPr>
              <a:t>Describir las tácticas, opciones y peculiaridades de la amenaza: </a:t>
            </a:r>
            <a:r>
              <a:rPr lang="es-ES" sz="2000" dirty="0">
                <a:latin typeface="Arial" panose="020B0604020202020204" pitchFamily="34" charset="0"/>
                <a:cs typeface="Arial" panose="020B0604020202020204" pitchFamily="34" charset="0"/>
              </a:rPr>
              <a:t>Ayudan al proceso mental del “wargame”, dando situaciones alternativas según las capacidades y presentando factores de vulnerabilidad y fuerza del enemigo</a:t>
            </a:r>
            <a:r>
              <a:rPr lang="es-ES" sz="2000" dirty="0" smtClean="0">
                <a:latin typeface="Arial" panose="020B0604020202020204" pitchFamily="34" charset="0"/>
                <a:cs typeface="Arial" panose="020B0604020202020204" pitchFamily="34" charset="0"/>
              </a:rPr>
              <a:t>.</a:t>
            </a:r>
          </a:p>
          <a:p>
            <a:pPr algn="just">
              <a:lnSpc>
                <a:spcPct val="150000"/>
              </a:lnSpc>
            </a:pPr>
            <a:endParaRPr lang="es-ES" sz="2000" dirty="0" smtClean="0">
              <a:latin typeface="Arial" panose="020B0604020202020204" pitchFamily="34" charset="0"/>
              <a:cs typeface="Arial" panose="020B0604020202020204" pitchFamily="34" charset="0"/>
            </a:endParaRPr>
          </a:p>
          <a:p>
            <a:pPr algn="just">
              <a:lnSpc>
                <a:spcPct val="150000"/>
              </a:lnSpc>
            </a:pPr>
            <a:r>
              <a:rPr lang="es-ES" sz="2000" dirty="0">
                <a:latin typeface="Arial" panose="020B0604020202020204" pitchFamily="34" charset="0"/>
                <a:cs typeface="Arial" panose="020B0604020202020204" pitchFamily="34" charset="0"/>
              </a:rPr>
              <a:t>3) </a:t>
            </a:r>
            <a:r>
              <a:rPr lang="es-ES" sz="2000" b="1" dirty="0">
                <a:latin typeface="Arial" panose="020B0604020202020204" pitchFamily="34" charset="0"/>
                <a:cs typeface="Arial" panose="020B0604020202020204" pitchFamily="34" charset="0"/>
              </a:rPr>
              <a:t>Identificar los HVT (objetivos de alto valor): </a:t>
            </a:r>
            <a:r>
              <a:rPr lang="es-ES" sz="2000" dirty="0">
                <a:latin typeface="Arial" panose="020B0604020202020204" pitchFamily="34" charset="0"/>
                <a:cs typeface="Arial" panose="020B0604020202020204" pitchFamily="34" charset="0"/>
              </a:rPr>
              <a:t>Son los recursos que el comandante adversario requiere para la exitosa culminación de la misión, representada y descrita en la plantilla.</a:t>
            </a:r>
          </a:p>
          <a:p>
            <a:pPr algn="just">
              <a:lnSpc>
                <a:spcPct val="150000"/>
              </a:lnSpc>
            </a:pPr>
            <a:endParaRPr lang="es-ES" sz="2000" dirty="0">
              <a:latin typeface="Arial" panose="020B0604020202020204" pitchFamily="34" charset="0"/>
              <a:cs typeface="Arial" panose="020B0604020202020204" pitchFamily="34" charset="0"/>
            </a:endParaRPr>
          </a:p>
        </p:txBody>
      </p:sp>
      <p:sp>
        <p:nvSpPr>
          <p:cNvPr id="5" name="Text Box 9"/>
          <p:cNvSpPr txBox="1">
            <a:spLocks noChangeArrowheads="1"/>
          </p:cNvSpPr>
          <p:nvPr/>
        </p:nvSpPr>
        <p:spPr bwMode="auto">
          <a:xfrm>
            <a:off x="949746" y="320223"/>
            <a:ext cx="10292507" cy="461665"/>
          </a:xfrm>
          <a:prstGeom prst="rect">
            <a:avLst/>
          </a:prstGeom>
          <a:noFill/>
          <a:ln w="190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CO" sz="2400" dirty="0"/>
              <a:t>FASE </a:t>
            </a:r>
            <a:r>
              <a:rPr lang="es-ES" altLang="es-CO" sz="2400" dirty="0" smtClean="0"/>
              <a:t>III “</a:t>
            </a:r>
            <a:r>
              <a:rPr lang="es-ES" altLang="es-CO" sz="2400" dirty="0" smtClean="0"/>
              <a:t>EVALUACIÓN DE LA AMENAZA</a:t>
            </a:r>
            <a:r>
              <a:rPr lang="es-ES" altLang="es-CO" sz="2400" dirty="0" smtClean="0"/>
              <a:t>”</a:t>
            </a:r>
            <a:endParaRPr lang="es-ES" altLang="es-CO" sz="2400" dirty="0"/>
          </a:p>
        </p:txBody>
      </p:sp>
      <p:grpSp>
        <p:nvGrpSpPr>
          <p:cNvPr id="6" name="Grupo 5">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7"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8"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pic>
        <p:nvPicPr>
          <p:cNvPr id="10"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1" name="Proceso alternativo 5">
            <a:extLst>
              <a:ext uri="{FF2B5EF4-FFF2-40B4-BE49-F238E27FC236}">
                <a16:creationId xmlns:a16="http://schemas.microsoft.com/office/drawing/2014/main" id="{78562406-F1B7-8541-929F-D750EC4CEAD3}"/>
              </a:ext>
            </a:extLst>
          </p:cNvPr>
          <p:cNvSpPr/>
          <p:nvPr/>
        </p:nvSpPr>
        <p:spPr>
          <a:xfrm>
            <a:off x="957182" y="858839"/>
            <a:ext cx="10069414"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Tree>
    <p:extLst>
      <p:ext uri="{BB962C8B-B14F-4D97-AF65-F5344CB8AC3E}">
        <p14:creationId xmlns:p14="http://schemas.microsoft.com/office/powerpoint/2010/main" val="388486069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p:cNvSpPr txBox="1">
            <a:spLocks/>
          </p:cNvSpPr>
          <p:nvPr/>
        </p:nvSpPr>
        <p:spPr>
          <a:xfrm>
            <a:off x="506427" y="1401577"/>
            <a:ext cx="11224018" cy="795554"/>
          </a:xfrm>
          <a:prstGeom prst="rect">
            <a:avLst/>
          </a:prstGeom>
          <a:noFill/>
          <a:ln w="28575">
            <a:solidFill>
              <a:srgbClr val="002060"/>
            </a:solidFill>
          </a:ln>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just">
              <a:lnSpc>
                <a:spcPct val="150000"/>
              </a:lnSpc>
            </a:pPr>
            <a:r>
              <a:rPr lang="es-ES" sz="1800" b="1" dirty="0">
                <a:latin typeface="Arial" panose="020B0604020202020204" pitchFamily="34" charset="0"/>
                <a:cs typeface="Arial" panose="020B0604020202020204" pitchFamily="34" charset="0"/>
              </a:rPr>
              <a:t>Ejemplos HVT: </a:t>
            </a:r>
            <a:r>
              <a:rPr lang="es-ES" sz="1800" dirty="0">
                <a:latin typeface="Arial" panose="020B0604020202020204" pitchFamily="34" charset="0"/>
                <a:cs typeface="Arial" panose="020B0604020202020204" pitchFamily="34" charset="0"/>
              </a:rPr>
              <a:t>Listado de blancos de alto valor, la probabilidad de que el enemigo accione sobre ellos y el tipo de acción que realizaría el enemigo.</a:t>
            </a:r>
          </a:p>
        </p:txBody>
      </p:sp>
      <p:graphicFrame>
        <p:nvGraphicFramePr>
          <p:cNvPr id="6" name="10 Tabla"/>
          <p:cNvGraphicFramePr>
            <a:graphicFrameLocks noGrp="1"/>
          </p:cNvGraphicFramePr>
          <p:nvPr>
            <p:extLst>
              <p:ext uri="{D42A27DB-BD31-4B8C-83A1-F6EECF244321}">
                <p14:modId xmlns:p14="http://schemas.microsoft.com/office/powerpoint/2010/main" val="425610945"/>
              </p:ext>
            </p:extLst>
          </p:nvPr>
        </p:nvGraphicFramePr>
        <p:xfrm>
          <a:off x="506427" y="2778646"/>
          <a:ext cx="6096000" cy="2763853"/>
        </p:xfrm>
        <a:graphic>
          <a:graphicData uri="http://schemas.openxmlformats.org/drawingml/2006/table">
            <a:tbl>
              <a:tblPr firstRow="1" bandRow="1">
                <a:tableStyleId>{073A0DAA-6AF3-43AB-8588-CEC1D06C72B9}</a:tableStyleId>
              </a:tblPr>
              <a:tblGrid>
                <a:gridCol w="2032000">
                  <a:extLst>
                    <a:ext uri="{9D8B030D-6E8A-4147-A177-3AD203B41FA5}">
                      <a16:colId xmlns:a16="http://schemas.microsoft.com/office/drawing/2014/main" val="20000"/>
                    </a:ext>
                  </a:extLst>
                </a:gridCol>
                <a:gridCol w="2032000">
                  <a:extLst>
                    <a:ext uri="{9D8B030D-6E8A-4147-A177-3AD203B41FA5}">
                      <a16:colId xmlns:a16="http://schemas.microsoft.com/office/drawing/2014/main" val="20001"/>
                    </a:ext>
                  </a:extLst>
                </a:gridCol>
                <a:gridCol w="2032000">
                  <a:extLst>
                    <a:ext uri="{9D8B030D-6E8A-4147-A177-3AD203B41FA5}">
                      <a16:colId xmlns:a16="http://schemas.microsoft.com/office/drawing/2014/main" val="20002"/>
                    </a:ext>
                  </a:extLst>
                </a:gridCol>
              </a:tblGrid>
              <a:tr h="370896">
                <a:tc>
                  <a:txBody>
                    <a:bodyPr/>
                    <a:lstStyle/>
                    <a:p>
                      <a:pPr algn="ctr"/>
                      <a:r>
                        <a:rPr lang="es-ES" sz="1800" dirty="0">
                          <a:solidFill>
                            <a:srgbClr val="FFFF00"/>
                          </a:solidFill>
                        </a:rPr>
                        <a:t>HVT</a:t>
                      </a:r>
                    </a:p>
                  </a:txBody>
                  <a:tcPr marT="45727" marB="45727">
                    <a:solidFill>
                      <a:srgbClr val="002060"/>
                    </a:solidFill>
                  </a:tcPr>
                </a:tc>
                <a:tc>
                  <a:txBody>
                    <a:bodyPr/>
                    <a:lstStyle/>
                    <a:p>
                      <a:pPr algn="ctr"/>
                      <a:r>
                        <a:rPr lang="es-ES" sz="1800" dirty="0">
                          <a:solidFill>
                            <a:srgbClr val="FFFF00"/>
                          </a:solidFill>
                        </a:rPr>
                        <a:t>PROBABILIDAD</a:t>
                      </a:r>
                    </a:p>
                  </a:txBody>
                  <a:tcPr marT="45727" marB="45727">
                    <a:solidFill>
                      <a:srgbClr val="002060"/>
                    </a:solidFill>
                  </a:tcPr>
                </a:tc>
                <a:tc>
                  <a:txBody>
                    <a:bodyPr/>
                    <a:lstStyle/>
                    <a:p>
                      <a:pPr algn="ctr"/>
                      <a:r>
                        <a:rPr lang="es-ES" sz="1800" dirty="0">
                          <a:solidFill>
                            <a:srgbClr val="FFFF00"/>
                          </a:solidFill>
                        </a:rPr>
                        <a:t>ACCIÓN</a:t>
                      </a:r>
                    </a:p>
                  </a:txBody>
                  <a:tcPr marT="45727" marB="45727">
                    <a:solidFill>
                      <a:srgbClr val="002060"/>
                    </a:solidFill>
                  </a:tcPr>
                </a:tc>
                <a:extLst>
                  <a:ext uri="{0D108BD9-81ED-4DB2-BD59-A6C34878D82A}">
                    <a16:rowId xmlns:a16="http://schemas.microsoft.com/office/drawing/2014/main" val="10000"/>
                  </a:ext>
                </a:extLst>
              </a:tr>
              <a:tr h="370896">
                <a:tc>
                  <a:txBody>
                    <a:bodyPr/>
                    <a:lstStyle/>
                    <a:p>
                      <a:r>
                        <a:rPr lang="es-ES" sz="1800" dirty="0">
                          <a:solidFill>
                            <a:srgbClr val="FFFF00"/>
                          </a:solidFill>
                        </a:rPr>
                        <a:t>PATRULLAS</a:t>
                      </a:r>
                    </a:p>
                  </a:txBody>
                  <a:tcPr marT="45727" marB="45727">
                    <a:solidFill>
                      <a:srgbClr val="002060"/>
                    </a:solidFill>
                  </a:tcPr>
                </a:tc>
                <a:tc>
                  <a:txBody>
                    <a:bodyPr/>
                    <a:lstStyle/>
                    <a:p>
                      <a:r>
                        <a:rPr lang="es-ES" sz="1800" dirty="0">
                          <a:solidFill>
                            <a:srgbClr val="FFFF00"/>
                          </a:solidFill>
                        </a:rPr>
                        <a:t>ALTA</a:t>
                      </a:r>
                    </a:p>
                  </a:txBody>
                  <a:tcPr marT="45727" marB="45727">
                    <a:solidFill>
                      <a:srgbClr val="002060"/>
                    </a:solidFill>
                  </a:tcPr>
                </a:tc>
                <a:tc>
                  <a:txBody>
                    <a:bodyPr/>
                    <a:lstStyle/>
                    <a:p>
                      <a:r>
                        <a:rPr lang="es-ES" sz="1800" dirty="0">
                          <a:solidFill>
                            <a:srgbClr val="FFFF00"/>
                          </a:solidFill>
                        </a:rPr>
                        <a:t>ATACAR</a:t>
                      </a:r>
                    </a:p>
                  </a:txBody>
                  <a:tcPr marT="45727" marB="45727">
                    <a:solidFill>
                      <a:srgbClr val="002060"/>
                    </a:solidFill>
                  </a:tcPr>
                </a:tc>
                <a:extLst>
                  <a:ext uri="{0D108BD9-81ED-4DB2-BD59-A6C34878D82A}">
                    <a16:rowId xmlns:a16="http://schemas.microsoft.com/office/drawing/2014/main" val="10001"/>
                  </a:ext>
                </a:extLst>
              </a:tr>
              <a:tr h="370896">
                <a:tc>
                  <a:txBody>
                    <a:bodyPr/>
                    <a:lstStyle/>
                    <a:p>
                      <a:r>
                        <a:rPr lang="es-ES" sz="1800" dirty="0">
                          <a:solidFill>
                            <a:srgbClr val="FFFF00"/>
                          </a:solidFill>
                        </a:rPr>
                        <a:t>RESERVAS</a:t>
                      </a:r>
                    </a:p>
                  </a:txBody>
                  <a:tcPr marT="45727" marB="45727">
                    <a:solidFill>
                      <a:srgbClr val="002060"/>
                    </a:solidFill>
                  </a:tcPr>
                </a:tc>
                <a:tc>
                  <a:txBody>
                    <a:bodyPr/>
                    <a:lstStyle/>
                    <a:p>
                      <a:r>
                        <a:rPr lang="es-ES" sz="1800" dirty="0">
                          <a:solidFill>
                            <a:srgbClr val="FFFF00"/>
                          </a:solidFill>
                        </a:rPr>
                        <a:t>MEDIA</a:t>
                      </a:r>
                    </a:p>
                  </a:txBody>
                  <a:tcPr marT="45727" marB="45727">
                    <a:solidFill>
                      <a:srgbClr val="002060"/>
                    </a:solidFill>
                  </a:tcPr>
                </a:tc>
                <a:tc>
                  <a:txBody>
                    <a:bodyPr/>
                    <a:lstStyle/>
                    <a:p>
                      <a:r>
                        <a:rPr lang="es-ES" sz="1800" dirty="0">
                          <a:solidFill>
                            <a:srgbClr val="FFFF00"/>
                          </a:solidFill>
                        </a:rPr>
                        <a:t>RETARDAR</a:t>
                      </a:r>
                    </a:p>
                  </a:txBody>
                  <a:tcPr marT="45727" marB="45727">
                    <a:solidFill>
                      <a:srgbClr val="002060"/>
                    </a:solidFill>
                  </a:tcPr>
                </a:tc>
                <a:extLst>
                  <a:ext uri="{0D108BD9-81ED-4DB2-BD59-A6C34878D82A}">
                    <a16:rowId xmlns:a16="http://schemas.microsoft.com/office/drawing/2014/main" val="10002"/>
                  </a:ext>
                </a:extLst>
              </a:tr>
              <a:tr h="640175">
                <a:tc>
                  <a:txBody>
                    <a:bodyPr/>
                    <a:lstStyle/>
                    <a:p>
                      <a:r>
                        <a:rPr lang="es-ES" sz="1800" dirty="0">
                          <a:solidFill>
                            <a:srgbClr val="FFFF00"/>
                          </a:solidFill>
                        </a:rPr>
                        <a:t>BASES</a:t>
                      </a:r>
                      <a:r>
                        <a:rPr lang="es-ES" sz="1800" baseline="0" dirty="0">
                          <a:solidFill>
                            <a:srgbClr val="FFFF00"/>
                          </a:solidFill>
                        </a:rPr>
                        <a:t> DE FUEGO</a:t>
                      </a:r>
                      <a:endParaRPr lang="es-ES" sz="1800" dirty="0">
                        <a:solidFill>
                          <a:srgbClr val="FFFF00"/>
                        </a:solidFill>
                      </a:endParaRPr>
                    </a:p>
                  </a:txBody>
                  <a:tcPr marT="45727" marB="45727">
                    <a:solidFill>
                      <a:srgbClr val="002060"/>
                    </a:solidFill>
                  </a:tcPr>
                </a:tc>
                <a:tc>
                  <a:txBody>
                    <a:bodyPr/>
                    <a:lstStyle/>
                    <a:p>
                      <a:r>
                        <a:rPr lang="es-ES" sz="1800" dirty="0">
                          <a:solidFill>
                            <a:srgbClr val="FFFF00"/>
                          </a:solidFill>
                        </a:rPr>
                        <a:t>ALTA</a:t>
                      </a:r>
                    </a:p>
                  </a:txBody>
                  <a:tcPr marT="45727" marB="45727">
                    <a:solidFill>
                      <a:srgbClr val="002060"/>
                    </a:solidFill>
                  </a:tcPr>
                </a:tc>
                <a:tc>
                  <a:txBody>
                    <a:bodyPr/>
                    <a:lstStyle/>
                    <a:p>
                      <a:r>
                        <a:rPr lang="es-ES" sz="1800" dirty="0">
                          <a:solidFill>
                            <a:srgbClr val="FFFF00"/>
                          </a:solidFill>
                        </a:rPr>
                        <a:t>ATACAR</a:t>
                      </a:r>
                    </a:p>
                  </a:txBody>
                  <a:tcPr marT="45727" marB="45727">
                    <a:solidFill>
                      <a:srgbClr val="002060"/>
                    </a:solidFill>
                  </a:tcPr>
                </a:tc>
                <a:extLst>
                  <a:ext uri="{0D108BD9-81ED-4DB2-BD59-A6C34878D82A}">
                    <a16:rowId xmlns:a16="http://schemas.microsoft.com/office/drawing/2014/main" val="10003"/>
                  </a:ext>
                </a:extLst>
              </a:tr>
              <a:tr h="370896">
                <a:tc>
                  <a:txBody>
                    <a:bodyPr/>
                    <a:lstStyle/>
                    <a:p>
                      <a:r>
                        <a:rPr lang="es-ES" sz="1800" dirty="0">
                          <a:solidFill>
                            <a:srgbClr val="FFFF00"/>
                          </a:solidFill>
                        </a:rPr>
                        <a:t>COTA xxx</a:t>
                      </a:r>
                    </a:p>
                  </a:txBody>
                  <a:tcPr marT="45727" marB="45727">
                    <a:solidFill>
                      <a:srgbClr val="002060"/>
                    </a:solidFill>
                  </a:tcPr>
                </a:tc>
                <a:tc>
                  <a:txBody>
                    <a:bodyPr/>
                    <a:lstStyle/>
                    <a:p>
                      <a:r>
                        <a:rPr lang="es-ES" sz="1800" dirty="0">
                          <a:solidFill>
                            <a:srgbClr val="FFFF00"/>
                          </a:solidFill>
                        </a:rPr>
                        <a:t>ALTA</a:t>
                      </a:r>
                    </a:p>
                  </a:txBody>
                  <a:tcPr marT="45727" marB="45727">
                    <a:solidFill>
                      <a:srgbClr val="002060"/>
                    </a:solidFill>
                  </a:tcPr>
                </a:tc>
                <a:tc>
                  <a:txBody>
                    <a:bodyPr/>
                    <a:lstStyle/>
                    <a:p>
                      <a:r>
                        <a:rPr lang="es-ES" sz="1800" dirty="0">
                          <a:solidFill>
                            <a:srgbClr val="FFFF00"/>
                          </a:solidFill>
                        </a:rPr>
                        <a:t>CONQUISTAR</a:t>
                      </a:r>
                    </a:p>
                  </a:txBody>
                  <a:tcPr marT="45727" marB="45727">
                    <a:solidFill>
                      <a:srgbClr val="002060"/>
                    </a:solidFill>
                  </a:tcPr>
                </a:tc>
                <a:extLst>
                  <a:ext uri="{0D108BD9-81ED-4DB2-BD59-A6C34878D82A}">
                    <a16:rowId xmlns:a16="http://schemas.microsoft.com/office/drawing/2014/main" val="10004"/>
                  </a:ext>
                </a:extLst>
              </a:tr>
              <a:tr h="640080">
                <a:tc>
                  <a:txBody>
                    <a:bodyPr/>
                    <a:lstStyle/>
                    <a:p>
                      <a:r>
                        <a:rPr lang="es-ES" sz="1800" dirty="0">
                          <a:solidFill>
                            <a:srgbClr val="FFFF00"/>
                          </a:solidFill>
                        </a:rPr>
                        <a:t>CRUCE DE CAMINOS</a:t>
                      </a:r>
                    </a:p>
                  </a:txBody>
                  <a:tcPr marT="45727" marB="45727">
                    <a:solidFill>
                      <a:srgbClr val="002060"/>
                    </a:solidFill>
                  </a:tcPr>
                </a:tc>
                <a:tc>
                  <a:txBody>
                    <a:bodyPr/>
                    <a:lstStyle/>
                    <a:p>
                      <a:r>
                        <a:rPr lang="es-ES" sz="1800" dirty="0">
                          <a:solidFill>
                            <a:srgbClr val="FFFF00"/>
                          </a:solidFill>
                        </a:rPr>
                        <a:t>MEDIA</a:t>
                      </a:r>
                    </a:p>
                  </a:txBody>
                  <a:tcPr marT="45727" marB="45727">
                    <a:solidFill>
                      <a:srgbClr val="002060"/>
                    </a:solidFill>
                  </a:tcPr>
                </a:tc>
                <a:tc>
                  <a:txBody>
                    <a:bodyPr/>
                    <a:lstStyle/>
                    <a:p>
                      <a:r>
                        <a:rPr lang="es-ES" sz="1800" dirty="0">
                          <a:solidFill>
                            <a:srgbClr val="FFFF00"/>
                          </a:solidFill>
                        </a:rPr>
                        <a:t>CAPTURAR</a:t>
                      </a:r>
                    </a:p>
                  </a:txBody>
                  <a:tcPr marT="45727" marB="45727">
                    <a:solidFill>
                      <a:srgbClr val="002060"/>
                    </a:solidFill>
                  </a:tcPr>
                </a:tc>
                <a:extLst>
                  <a:ext uri="{0D108BD9-81ED-4DB2-BD59-A6C34878D82A}">
                    <a16:rowId xmlns:a16="http://schemas.microsoft.com/office/drawing/2014/main" val="10005"/>
                  </a:ext>
                </a:extLst>
              </a:tr>
            </a:tbl>
          </a:graphicData>
        </a:graphic>
      </p:graphicFrame>
      <p:pic>
        <p:nvPicPr>
          <p:cNvPr id="2" name="Imagen 1"/>
          <p:cNvPicPr>
            <a:picLocks noChangeAspect="1"/>
          </p:cNvPicPr>
          <p:nvPr/>
        </p:nvPicPr>
        <p:blipFill>
          <a:blip r:embed="rId2"/>
          <a:stretch>
            <a:fillRect/>
          </a:stretch>
        </p:blipFill>
        <p:spPr>
          <a:xfrm>
            <a:off x="6956243" y="2625324"/>
            <a:ext cx="4454145" cy="314107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Text Box 9"/>
          <p:cNvSpPr txBox="1">
            <a:spLocks noChangeArrowheads="1"/>
          </p:cNvSpPr>
          <p:nvPr/>
        </p:nvSpPr>
        <p:spPr bwMode="auto">
          <a:xfrm>
            <a:off x="949746" y="320223"/>
            <a:ext cx="10292507" cy="461665"/>
          </a:xfrm>
          <a:prstGeom prst="rect">
            <a:avLst/>
          </a:prstGeom>
          <a:noFill/>
          <a:ln w="190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CO" sz="2400" dirty="0"/>
              <a:t>FASE </a:t>
            </a:r>
            <a:r>
              <a:rPr lang="es-ES" altLang="es-CO" sz="2400" dirty="0" smtClean="0"/>
              <a:t>III “</a:t>
            </a:r>
            <a:r>
              <a:rPr lang="es-ES" altLang="es-CO" sz="2400" dirty="0" smtClean="0"/>
              <a:t>EVALUACIÓN DE LA AMENAZA</a:t>
            </a:r>
            <a:r>
              <a:rPr lang="es-ES" altLang="es-CO" sz="2400" dirty="0" smtClean="0"/>
              <a:t>”</a:t>
            </a:r>
            <a:endParaRPr lang="es-ES" altLang="es-CO" sz="2400" dirty="0"/>
          </a:p>
        </p:txBody>
      </p:sp>
      <p:grpSp>
        <p:nvGrpSpPr>
          <p:cNvPr id="7" name="Grupo 6">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8"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9"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pic>
        <p:nvPicPr>
          <p:cNvPr id="11" name="Picture 2" descr="http://webinterna.esnaval.cl/images/cabecera_EN.png"/>
          <p:cNvPicPr>
            <a:picLocks noChangeAspect="1" noChangeArrowheads="1"/>
          </p:cNvPicPr>
          <p:nvPr/>
        </p:nvPicPr>
        <p:blipFill rotWithShape="1">
          <a:blip r:embed="rId4">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Proceso alternativo 5">
            <a:extLst>
              <a:ext uri="{FF2B5EF4-FFF2-40B4-BE49-F238E27FC236}">
                <a16:creationId xmlns:a16="http://schemas.microsoft.com/office/drawing/2014/main" id="{78562406-F1B7-8541-929F-D750EC4CEAD3}"/>
              </a:ext>
            </a:extLst>
          </p:cNvPr>
          <p:cNvSpPr/>
          <p:nvPr/>
        </p:nvSpPr>
        <p:spPr>
          <a:xfrm>
            <a:off x="957182" y="858839"/>
            <a:ext cx="10069414"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Tree>
    <p:extLst>
      <p:ext uri="{BB962C8B-B14F-4D97-AF65-F5344CB8AC3E}">
        <p14:creationId xmlns:p14="http://schemas.microsoft.com/office/powerpoint/2010/main" val="2299406874"/>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p:cNvSpPr txBox="1">
            <a:spLocks/>
          </p:cNvSpPr>
          <p:nvPr/>
        </p:nvSpPr>
        <p:spPr>
          <a:xfrm>
            <a:off x="519490" y="1091821"/>
            <a:ext cx="6434983" cy="462660"/>
          </a:xfrm>
          <a:prstGeom prst="rect">
            <a:avLst/>
          </a:prstGeom>
          <a:solidFill>
            <a:srgbClr val="002060"/>
          </a:solidFill>
          <a:ln w="28575">
            <a:solidFill>
              <a:srgbClr val="002060"/>
            </a:solidFill>
          </a:ln>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just">
              <a:lnSpc>
                <a:spcPct val="150000"/>
              </a:lnSpc>
            </a:pPr>
            <a:r>
              <a:rPr lang="es-ES" sz="2000" b="1" dirty="0">
                <a:solidFill>
                  <a:srgbClr val="FFFF00"/>
                </a:solidFill>
                <a:latin typeface="Arial" panose="020B0604020202020204" pitchFamily="34" charset="0"/>
                <a:cs typeface="Arial" panose="020B0604020202020204" pitchFamily="34" charset="0"/>
              </a:rPr>
              <a:t>CAPACIDADES ADVERSARIAS O DE LA AMENAZA</a:t>
            </a:r>
          </a:p>
        </p:txBody>
      </p:sp>
      <p:sp>
        <p:nvSpPr>
          <p:cNvPr id="2" name="Rectángulo 1"/>
          <p:cNvSpPr/>
          <p:nvPr/>
        </p:nvSpPr>
        <p:spPr>
          <a:xfrm>
            <a:off x="519489" y="1659938"/>
            <a:ext cx="6434983" cy="2308324"/>
          </a:xfrm>
          <a:prstGeom prst="rect">
            <a:avLst/>
          </a:prstGeom>
          <a:noFill/>
          <a:ln>
            <a:solidFill>
              <a:srgbClr val="002060"/>
            </a:solidFill>
          </a:ln>
        </p:spPr>
        <p:txBody>
          <a:bodyPr wrap="square">
            <a:spAutoFit/>
          </a:bodyPr>
          <a:lstStyle/>
          <a:p>
            <a:pPr marL="285750" indent="-285750">
              <a:buFont typeface="Wingdings" panose="05000000000000000000" pitchFamily="2" charset="2"/>
              <a:buChar char="v"/>
            </a:pPr>
            <a:r>
              <a:rPr lang="es-CL" dirty="0">
                <a:latin typeface="Arial" panose="020B0604020202020204" pitchFamily="34" charset="0"/>
                <a:cs typeface="Arial" panose="020B0604020202020204" pitchFamily="34" charset="0"/>
              </a:rPr>
              <a:t>O</a:t>
            </a:r>
            <a:r>
              <a:rPr lang="es-CL" dirty="0" smtClean="0">
                <a:latin typeface="Arial" panose="020B0604020202020204" pitchFamily="34" charset="0"/>
                <a:cs typeface="Arial" panose="020B0604020202020204" pitchFamily="34" charset="0"/>
              </a:rPr>
              <a:t>pciones </a:t>
            </a:r>
            <a:r>
              <a:rPr lang="es-CL" dirty="0">
                <a:latin typeface="Arial" panose="020B0604020202020204" pitchFamily="34" charset="0"/>
                <a:cs typeface="Arial" panose="020B0604020202020204" pitchFamily="34" charset="0"/>
              </a:rPr>
              <a:t>amplias y operaciones de apoyo que la amenaza puede tomar para influir cumpliendo misiones paralelas. </a:t>
            </a:r>
            <a:endParaRPr lang="es-CL" dirty="0" smtClean="0">
              <a:latin typeface="Arial" panose="020B0604020202020204" pitchFamily="34" charset="0"/>
              <a:cs typeface="Arial" panose="020B0604020202020204" pitchFamily="34" charset="0"/>
            </a:endParaRPr>
          </a:p>
          <a:p>
            <a:pPr marL="285750" indent="-285750">
              <a:buFont typeface="Wingdings" panose="05000000000000000000" pitchFamily="2" charset="2"/>
              <a:buChar char="v"/>
            </a:pPr>
            <a:r>
              <a:rPr lang="es-CL" dirty="0" smtClean="0">
                <a:latin typeface="Arial" panose="020B0604020202020204" pitchFamily="34" charset="0"/>
                <a:cs typeface="Arial" panose="020B0604020202020204" pitchFamily="34" charset="0"/>
              </a:rPr>
              <a:t>Proporcionan </a:t>
            </a:r>
            <a:r>
              <a:rPr lang="es-CL" dirty="0">
                <a:latin typeface="Arial" panose="020B0604020202020204" pitchFamily="34" charset="0"/>
                <a:cs typeface="Arial" panose="020B0604020202020204" pitchFamily="34" charset="0"/>
              </a:rPr>
              <a:t>los medios para lograr objetivos, atacando vulnerabilidades y </a:t>
            </a:r>
            <a:r>
              <a:rPr lang="es-CL" dirty="0" smtClean="0">
                <a:latin typeface="Arial" panose="020B0604020202020204" pitchFamily="34" charset="0"/>
                <a:cs typeface="Arial" panose="020B0604020202020204" pitchFamily="34" charset="0"/>
              </a:rPr>
              <a:t>fortalezas.</a:t>
            </a:r>
          </a:p>
          <a:p>
            <a:pPr marL="285750" indent="-285750">
              <a:buFont typeface="Wingdings" panose="05000000000000000000" pitchFamily="2" charset="2"/>
              <a:buChar char="v"/>
            </a:pPr>
            <a:r>
              <a:rPr lang="es-CL" dirty="0">
                <a:latin typeface="Arial" panose="020B0604020202020204" pitchFamily="34" charset="0"/>
                <a:cs typeface="Arial" panose="020B0604020202020204" pitchFamily="34" charset="0"/>
              </a:rPr>
              <a:t>Identifica una acción particular que la amenaza tiene la capacidad de completar y las tácticas que la amenaza prefiere realizar en sus objetivos</a:t>
            </a:r>
            <a:r>
              <a:rPr lang="es-CL" dirty="0" smtClean="0">
                <a:latin typeface="Arial" panose="020B0604020202020204" pitchFamily="34" charset="0"/>
                <a:cs typeface="Arial" panose="020B0604020202020204" pitchFamily="34" charset="0"/>
              </a:rPr>
              <a:t>.</a:t>
            </a:r>
            <a:endParaRPr lang="es-CL" dirty="0">
              <a:latin typeface="Arial" panose="020B0604020202020204" pitchFamily="34" charset="0"/>
              <a:cs typeface="Arial" panose="020B0604020202020204" pitchFamily="34" charset="0"/>
            </a:endParaRPr>
          </a:p>
        </p:txBody>
      </p:sp>
      <p:sp>
        <p:nvSpPr>
          <p:cNvPr id="7" name="Rectángulo 6"/>
          <p:cNvSpPr/>
          <p:nvPr/>
        </p:nvSpPr>
        <p:spPr>
          <a:xfrm>
            <a:off x="7457651" y="1341942"/>
            <a:ext cx="3985412" cy="2585323"/>
          </a:xfrm>
          <a:prstGeom prst="rect">
            <a:avLst/>
          </a:prstGeom>
          <a:solidFill>
            <a:srgbClr val="002060"/>
          </a:solidFill>
          <a:ln w="28575">
            <a:solidFill>
              <a:srgbClr val="002060"/>
            </a:solidFill>
          </a:ln>
        </p:spPr>
        <p:txBody>
          <a:bodyPr wrap="square">
            <a:spAutoFit/>
          </a:bodyPr>
          <a:lstStyle/>
          <a:p>
            <a:r>
              <a:rPr lang="es-ES" dirty="0">
                <a:solidFill>
                  <a:srgbClr val="FFFF00"/>
                </a:solidFill>
                <a:latin typeface="Arial" panose="020B0604020202020204" pitchFamily="34" charset="0"/>
                <a:cs typeface="Arial" panose="020B0604020202020204" pitchFamily="34" charset="0"/>
              </a:rPr>
              <a:t>Capacidades en cada área funcional </a:t>
            </a:r>
          </a:p>
          <a:p>
            <a:r>
              <a:rPr lang="es-ES" dirty="0">
                <a:solidFill>
                  <a:srgbClr val="FFFF00"/>
                </a:solidFill>
                <a:latin typeface="Arial" panose="020B0604020202020204" pitchFamily="34" charset="0"/>
                <a:cs typeface="Arial" panose="020B0604020202020204" pitchFamily="34" charset="0"/>
              </a:rPr>
              <a:t>del combate:</a:t>
            </a:r>
          </a:p>
          <a:p>
            <a:r>
              <a:rPr lang="es-ES" dirty="0">
                <a:solidFill>
                  <a:srgbClr val="FFFF00"/>
                </a:solidFill>
                <a:latin typeface="Arial" panose="020B0604020202020204" pitchFamily="34" charset="0"/>
                <a:cs typeface="Arial" panose="020B0604020202020204" pitchFamily="34" charset="0"/>
              </a:rPr>
              <a:t>- Mando y Control</a:t>
            </a:r>
          </a:p>
          <a:p>
            <a:r>
              <a:rPr lang="es-ES" dirty="0">
                <a:solidFill>
                  <a:srgbClr val="FFFF00"/>
                </a:solidFill>
                <a:latin typeface="Arial" panose="020B0604020202020204" pitchFamily="34" charset="0"/>
                <a:cs typeface="Arial" panose="020B0604020202020204" pitchFamily="34" charset="0"/>
              </a:rPr>
              <a:t>- Inteligencia</a:t>
            </a:r>
          </a:p>
          <a:p>
            <a:r>
              <a:rPr lang="es-ES" dirty="0">
                <a:solidFill>
                  <a:srgbClr val="FFFF00"/>
                </a:solidFill>
                <a:latin typeface="Arial" panose="020B0604020202020204" pitchFamily="34" charset="0"/>
                <a:cs typeface="Arial" panose="020B0604020202020204" pitchFamily="34" charset="0"/>
              </a:rPr>
              <a:t>- Maniobra</a:t>
            </a:r>
          </a:p>
          <a:p>
            <a:r>
              <a:rPr lang="es-ES" dirty="0">
                <a:solidFill>
                  <a:srgbClr val="FFFF00"/>
                </a:solidFill>
                <a:latin typeface="Arial" panose="020B0604020202020204" pitchFamily="34" charset="0"/>
                <a:cs typeface="Arial" panose="020B0604020202020204" pitchFamily="34" charset="0"/>
              </a:rPr>
              <a:t>- Fuegos de apoyo</a:t>
            </a:r>
          </a:p>
          <a:p>
            <a:r>
              <a:rPr lang="es-ES" dirty="0">
                <a:solidFill>
                  <a:srgbClr val="FFFF00"/>
                </a:solidFill>
                <a:latin typeface="Arial" panose="020B0604020202020204" pitchFamily="34" charset="0"/>
                <a:cs typeface="Arial" panose="020B0604020202020204" pitchFamily="34" charset="0"/>
              </a:rPr>
              <a:t>- Protección de la Fuerza</a:t>
            </a:r>
          </a:p>
          <a:p>
            <a:r>
              <a:rPr lang="es-ES" dirty="0">
                <a:solidFill>
                  <a:srgbClr val="FFFF00"/>
                </a:solidFill>
                <a:latin typeface="Arial" panose="020B0604020202020204" pitchFamily="34" charset="0"/>
                <a:cs typeface="Arial" panose="020B0604020202020204" pitchFamily="34" charset="0"/>
              </a:rPr>
              <a:t>- Movilidad y contra movilidad</a:t>
            </a:r>
          </a:p>
          <a:p>
            <a:r>
              <a:rPr lang="es-ES" dirty="0">
                <a:solidFill>
                  <a:srgbClr val="FFFF00"/>
                </a:solidFill>
                <a:latin typeface="Arial" panose="020B0604020202020204" pitchFamily="34" charset="0"/>
                <a:cs typeface="Arial" panose="020B0604020202020204" pitchFamily="34" charset="0"/>
              </a:rPr>
              <a:t>- Logística</a:t>
            </a:r>
          </a:p>
        </p:txBody>
      </p:sp>
      <p:pic>
        <p:nvPicPr>
          <p:cNvPr id="5" name="Imagen 4"/>
          <p:cNvPicPr>
            <a:picLocks noChangeAspect="1"/>
          </p:cNvPicPr>
          <p:nvPr/>
        </p:nvPicPr>
        <p:blipFill>
          <a:blip r:embed="rId2"/>
          <a:stretch>
            <a:fillRect/>
          </a:stretch>
        </p:blipFill>
        <p:spPr>
          <a:xfrm>
            <a:off x="519489" y="4073719"/>
            <a:ext cx="3046670" cy="202913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Imagen 5"/>
          <p:cNvPicPr>
            <a:picLocks noChangeAspect="1"/>
          </p:cNvPicPr>
          <p:nvPr/>
        </p:nvPicPr>
        <p:blipFill>
          <a:blip r:embed="rId3"/>
          <a:stretch>
            <a:fillRect/>
          </a:stretch>
        </p:blipFill>
        <p:spPr>
          <a:xfrm>
            <a:off x="4408320" y="4073719"/>
            <a:ext cx="3048000" cy="202913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 name="Imagen 9"/>
          <p:cNvPicPr>
            <a:picLocks noChangeAspect="1"/>
          </p:cNvPicPr>
          <p:nvPr/>
        </p:nvPicPr>
        <p:blipFill>
          <a:blip r:embed="rId4"/>
          <a:stretch>
            <a:fillRect/>
          </a:stretch>
        </p:blipFill>
        <p:spPr>
          <a:xfrm>
            <a:off x="8298482" y="4073719"/>
            <a:ext cx="3143250" cy="202913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9" name="Text Box 9"/>
          <p:cNvSpPr txBox="1">
            <a:spLocks noChangeArrowheads="1"/>
          </p:cNvSpPr>
          <p:nvPr/>
        </p:nvSpPr>
        <p:spPr bwMode="auto">
          <a:xfrm>
            <a:off x="949746" y="320223"/>
            <a:ext cx="10292507" cy="461665"/>
          </a:xfrm>
          <a:prstGeom prst="rect">
            <a:avLst/>
          </a:prstGeom>
          <a:noFill/>
          <a:ln w="190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CO" sz="2400" dirty="0"/>
              <a:t>FASE </a:t>
            </a:r>
            <a:r>
              <a:rPr lang="es-ES" altLang="es-CO" sz="2400" dirty="0" smtClean="0"/>
              <a:t>III “</a:t>
            </a:r>
            <a:r>
              <a:rPr lang="es-ES" altLang="es-CO" sz="2400" dirty="0" smtClean="0"/>
              <a:t>EVALUACIÓN DE LA AMENAZA</a:t>
            </a:r>
            <a:r>
              <a:rPr lang="es-ES" altLang="es-CO" sz="2400" dirty="0" smtClean="0"/>
              <a:t>”</a:t>
            </a:r>
            <a:endParaRPr lang="es-ES" altLang="es-CO" sz="2400" dirty="0"/>
          </a:p>
        </p:txBody>
      </p:sp>
      <p:grpSp>
        <p:nvGrpSpPr>
          <p:cNvPr id="11" name="Grupo 10">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12"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3"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pic>
        <p:nvPicPr>
          <p:cNvPr id="15" name="Picture 2" descr="http://webinterna.esnaval.cl/images/cabecera_EN.png"/>
          <p:cNvPicPr>
            <a:picLocks noChangeAspect="1" noChangeArrowheads="1"/>
          </p:cNvPicPr>
          <p:nvPr/>
        </p:nvPicPr>
        <p:blipFill rotWithShape="1">
          <a:blip r:embed="rId6">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6" name="Proceso alternativo 5">
            <a:extLst>
              <a:ext uri="{FF2B5EF4-FFF2-40B4-BE49-F238E27FC236}">
                <a16:creationId xmlns:a16="http://schemas.microsoft.com/office/drawing/2014/main" id="{78562406-F1B7-8541-929F-D750EC4CEAD3}"/>
              </a:ext>
            </a:extLst>
          </p:cNvPr>
          <p:cNvSpPr/>
          <p:nvPr/>
        </p:nvSpPr>
        <p:spPr>
          <a:xfrm>
            <a:off x="957182" y="858839"/>
            <a:ext cx="10069414"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Tree>
    <p:extLst>
      <p:ext uri="{BB962C8B-B14F-4D97-AF65-F5344CB8AC3E}">
        <p14:creationId xmlns:p14="http://schemas.microsoft.com/office/powerpoint/2010/main" val="2447122631"/>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1"/>
          <p:cNvSpPr txBox="1">
            <a:spLocks/>
          </p:cNvSpPr>
          <p:nvPr/>
        </p:nvSpPr>
        <p:spPr>
          <a:xfrm>
            <a:off x="803518" y="1639673"/>
            <a:ext cx="10962646" cy="708397"/>
          </a:xfrm>
          <a:prstGeom prst="rect">
            <a:avLst/>
          </a:prstGeom>
          <a:noFill/>
          <a:ln w="12700">
            <a:solidFill>
              <a:srgbClr val="002060"/>
            </a:solidFill>
          </a:ln>
        </p:spPr>
        <p:txBody>
          <a:bodyPr vert="horz" lIns="91440" tIns="45720" rIns="91440" bIns="45720" rtlCol="0" anchor="t">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just"/>
            <a:r>
              <a:rPr lang="es-CL" sz="1800" dirty="0">
                <a:latin typeface="Arial" panose="020B0604020202020204" pitchFamily="34" charset="0"/>
                <a:cs typeface="Arial" panose="020B0604020202020204" pitchFamily="34" charset="0"/>
              </a:rPr>
              <a:t>Identificación y desarrollo probable de los cursos de acción del enemigo, que influyen en el cumplimiento de la misión.</a:t>
            </a:r>
            <a:endParaRPr lang="en-US" sz="1800" dirty="0">
              <a:latin typeface="Arial" panose="020B0604020202020204" pitchFamily="34" charset="0"/>
              <a:cs typeface="Arial" panose="020B0604020202020204" pitchFamily="34" charset="0"/>
            </a:endParaRPr>
          </a:p>
        </p:txBody>
      </p:sp>
      <p:sp>
        <p:nvSpPr>
          <p:cNvPr id="4" name="Título 1"/>
          <p:cNvSpPr txBox="1">
            <a:spLocks/>
          </p:cNvSpPr>
          <p:nvPr/>
        </p:nvSpPr>
        <p:spPr>
          <a:xfrm>
            <a:off x="841830" y="1009827"/>
            <a:ext cx="5542192" cy="416553"/>
          </a:xfrm>
          <a:prstGeom prst="rect">
            <a:avLst/>
          </a:prstGeom>
          <a:solidFill>
            <a:srgbClr val="002060"/>
          </a:solidFill>
          <a:ln w="28575">
            <a:solidFill>
              <a:srgbClr val="002060"/>
            </a:solidFill>
          </a:ln>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000" b="1" dirty="0" smtClean="0">
                <a:solidFill>
                  <a:srgbClr val="FFFF00"/>
                </a:solidFill>
                <a:latin typeface="Arial" panose="020B0604020202020204" pitchFamily="34" charset="0"/>
                <a:cs typeface="Arial" panose="020B0604020202020204" pitchFamily="34" charset="0"/>
              </a:rPr>
              <a:t>Determinar </a:t>
            </a:r>
            <a:r>
              <a:rPr lang="es-CL" sz="2000" b="1" dirty="0">
                <a:solidFill>
                  <a:srgbClr val="FFFF00"/>
                </a:solidFill>
                <a:latin typeface="Arial" panose="020B0604020202020204" pitchFamily="34" charset="0"/>
                <a:cs typeface="Arial" panose="020B0604020202020204" pitchFamily="34" charset="0"/>
              </a:rPr>
              <a:t>las posibilidades del enemigo</a:t>
            </a:r>
            <a:endParaRPr lang="en-US" sz="2000" b="1" dirty="0">
              <a:solidFill>
                <a:srgbClr val="FFFF00"/>
              </a:solidFill>
              <a:latin typeface="Arial" panose="020B0604020202020204" pitchFamily="34" charset="0"/>
              <a:cs typeface="Arial" panose="020B0604020202020204" pitchFamily="34" charset="0"/>
            </a:endParaRPr>
          </a:p>
        </p:txBody>
      </p:sp>
      <p:sp>
        <p:nvSpPr>
          <p:cNvPr id="2" name="Rectángulo 1"/>
          <p:cNvSpPr/>
          <p:nvPr/>
        </p:nvSpPr>
        <p:spPr>
          <a:xfrm>
            <a:off x="772404" y="5217120"/>
            <a:ext cx="10967567" cy="646331"/>
          </a:xfrm>
          <a:prstGeom prst="rect">
            <a:avLst/>
          </a:prstGeom>
          <a:noFill/>
          <a:ln>
            <a:solidFill>
              <a:srgbClr val="002060"/>
            </a:solidFill>
          </a:ln>
        </p:spPr>
        <p:txBody>
          <a:bodyPr wrap="square">
            <a:spAutoFit/>
          </a:bodyPr>
          <a:lstStyle/>
          <a:p>
            <a:pPr algn="just"/>
            <a:r>
              <a:rPr lang="es-ES" dirty="0" smtClean="0">
                <a:latin typeface="Arial" panose="020B0604020202020204" pitchFamily="34" charset="0"/>
                <a:cs typeface="Arial" panose="020B0604020202020204" pitchFamily="34" charset="0"/>
              </a:rPr>
              <a:t>Son las acciones que el enemigo puede desarrollar física y lógicamente con los medios que cuenta y que al hacerlo podría afectar al cumplimiento de la misión propia. </a:t>
            </a:r>
            <a:endParaRPr lang="es-ES" dirty="0">
              <a:latin typeface="Arial" panose="020B0604020202020204" pitchFamily="34" charset="0"/>
              <a:cs typeface="Arial" panose="020B0604020202020204" pitchFamily="34" charset="0"/>
            </a:endParaRPr>
          </a:p>
        </p:txBody>
      </p:sp>
      <p:sp>
        <p:nvSpPr>
          <p:cNvPr id="5" name="Título 1"/>
          <p:cNvSpPr txBox="1">
            <a:spLocks/>
          </p:cNvSpPr>
          <p:nvPr/>
        </p:nvSpPr>
        <p:spPr>
          <a:xfrm>
            <a:off x="5258917" y="3351544"/>
            <a:ext cx="2095082" cy="820243"/>
          </a:xfrm>
          <a:prstGeom prst="rect">
            <a:avLst/>
          </a:prstGeom>
          <a:solidFill>
            <a:schemeClr val="tx1">
              <a:lumMod val="85000"/>
              <a:lumOff val="15000"/>
            </a:schemeClr>
          </a:solidFill>
          <a:ln w="28575">
            <a:solidFill>
              <a:srgbClr val="002060"/>
            </a:solidFill>
          </a:ln>
        </p:spPr>
        <p:txBody>
          <a:bodyPr vert="horz" lIns="91440" tIns="45720" rIns="91440" bIns="4572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3200" b="1" dirty="0">
                <a:solidFill>
                  <a:srgbClr val="FF0000"/>
                </a:solidFill>
              </a:rPr>
              <a:t>PE </a:t>
            </a:r>
            <a:r>
              <a:rPr lang="es-CL" sz="3200" b="1" dirty="0">
                <a:solidFill>
                  <a:srgbClr val="FFC000"/>
                </a:solidFill>
              </a:rPr>
              <a:t>V/S </a:t>
            </a:r>
            <a:r>
              <a:rPr lang="es-CL" sz="3200" b="1" dirty="0">
                <a:solidFill>
                  <a:srgbClr val="0070C0"/>
                </a:solidFill>
              </a:rPr>
              <a:t>CA</a:t>
            </a:r>
            <a:endParaRPr lang="en-US" sz="3200" b="1" dirty="0">
              <a:solidFill>
                <a:srgbClr val="0070C0"/>
              </a:solidFill>
            </a:endParaRPr>
          </a:p>
        </p:txBody>
      </p:sp>
      <p:pic>
        <p:nvPicPr>
          <p:cNvPr id="6" name="Imagen 5"/>
          <p:cNvPicPr>
            <a:picLocks noChangeAspect="1"/>
          </p:cNvPicPr>
          <p:nvPr/>
        </p:nvPicPr>
        <p:blipFill>
          <a:blip r:embed="rId2"/>
          <a:stretch>
            <a:fillRect/>
          </a:stretch>
        </p:blipFill>
        <p:spPr>
          <a:xfrm>
            <a:off x="841830" y="2584991"/>
            <a:ext cx="3530027" cy="2353351"/>
          </a:xfrm>
          <a:prstGeom prst="rect">
            <a:avLst/>
          </a:prstGeom>
          <a:ln w="38100" cap="sq">
            <a:solidFill>
              <a:srgbClr val="002060"/>
            </a:solidFill>
            <a:prstDash val="solid"/>
            <a:miter lim="800000"/>
          </a:ln>
          <a:effectLst>
            <a:outerShdw blurRad="50800" dist="38100" dir="2700000" algn="tl" rotWithShape="0">
              <a:srgbClr val="000000">
                <a:alpha val="43000"/>
              </a:srgbClr>
            </a:outerShdw>
          </a:effectLst>
        </p:spPr>
      </p:pic>
      <p:pic>
        <p:nvPicPr>
          <p:cNvPr id="8" name="Imagen 7"/>
          <p:cNvPicPr>
            <a:picLocks noChangeAspect="1"/>
          </p:cNvPicPr>
          <p:nvPr/>
        </p:nvPicPr>
        <p:blipFill>
          <a:blip r:embed="rId3"/>
          <a:stretch>
            <a:fillRect/>
          </a:stretch>
        </p:blipFill>
        <p:spPr>
          <a:xfrm>
            <a:off x="8241059" y="2584991"/>
            <a:ext cx="3530027" cy="2353351"/>
          </a:xfrm>
          <a:prstGeom prst="rect">
            <a:avLst/>
          </a:prstGeom>
          <a:ln w="38100" cap="sq">
            <a:solidFill>
              <a:srgbClr val="002060"/>
            </a:solidFill>
            <a:prstDash val="solid"/>
            <a:miter lim="800000"/>
          </a:ln>
          <a:effectLst>
            <a:outerShdw blurRad="50800" dist="38100" dir="2700000" algn="tl" rotWithShape="0">
              <a:srgbClr val="000000">
                <a:alpha val="43000"/>
              </a:srgbClr>
            </a:outerShdw>
          </a:effectLst>
        </p:spPr>
      </p:pic>
      <p:sp>
        <p:nvSpPr>
          <p:cNvPr id="9" name="Flecha doblada 8"/>
          <p:cNvSpPr/>
          <p:nvPr/>
        </p:nvSpPr>
        <p:spPr>
          <a:xfrm>
            <a:off x="7076050" y="2780664"/>
            <a:ext cx="844061" cy="464234"/>
          </a:xfrm>
          <a:prstGeom prst="bentArrow">
            <a:avLst/>
          </a:prstGeom>
          <a:solidFill>
            <a:schemeClr val="tx1">
              <a:lumMod val="85000"/>
              <a:lumOff val="15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Flecha doblada 9"/>
          <p:cNvSpPr/>
          <p:nvPr/>
        </p:nvSpPr>
        <p:spPr>
          <a:xfrm rot="10800000">
            <a:off x="4692805" y="4260872"/>
            <a:ext cx="844061" cy="464234"/>
          </a:xfrm>
          <a:prstGeom prst="bentArrow">
            <a:avLst/>
          </a:prstGeom>
          <a:solidFill>
            <a:schemeClr val="tx1">
              <a:lumMod val="85000"/>
              <a:lumOff val="15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3" name="Flecha doblada 12"/>
          <p:cNvSpPr/>
          <p:nvPr/>
        </p:nvSpPr>
        <p:spPr>
          <a:xfrm flipV="1">
            <a:off x="7076050" y="4266705"/>
            <a:ext cx="844061" cy="464234"/>
          </a:xfrm>
          <a:prstGeom prst="bentArrow">
            <a:avLst/>
          </a:prstGeom>
          <a:solidFill>
            <a:schemeClr val="tx1">
              <a:lumMod val="85000"/>
              <a:lumOff val="15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4" name="Flecha doblada 13"/>
          <p:cNvSpPr/>
          <p:nvPr/>
        </p:nvSpPr>
        <p:spPr>
          <a:xfrm flipH="1">
            <a:off x="4719419" y="2780664"/>
            <a:ext cx="844061" cy="464234"/>
          </a:xfrm>
          <a:prstGeom prst="bentArrow">
            <a:avLst/>
          </a:prstGeom>
          <a:solidFill>
            <a:schemeClr val="tx1">
              <a:lumMod val="85000"/>
              <a:lumOff val="15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lecha derecha 15"/>
          <p:cNvSpPr/>
          <p:nvPr/>
        </p:nvSpPr>
        <p:spPr>
          <a:xfrm>
            <a:off x="7402329" y="3605244"/>
            <a:ext cx="790399" cy="192148"/>
          </a:xfrm>
          <a:prstGeom prst="rightArrow">
            <a:avLst/>
          </a:prstGeom>
          <a:solidFill>
            <a:schemeClr val="tx1">
              <a:lumMod val="85000"/>
              <a:lumOff val="15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lecha derecha 16"/>
          <p:cNvSpPr/>
          <p:nvPr/>
        </p:nvSpPr>
        <p:spPr>
          <a:xfrm rot="10800000">
            <a:off x="4420187" y="3648498"/>
            <a:ext cx="790399" cy="192148"/>
          </a:xfrm>
          <a:prstGeom prst="rightArrow">
            <a:avLst/>
          </a:prstGeom>
          <a:solidFill>
            <a:schemeClr val="tx1">
              <a:lumMod val="85000"/>
              <a:lumOff val="15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 Box 9"/>
          <p:cNvSpPr txBox="1">
            <a:spLocks noChangeArrowheads="1"/>
          </p:cNvSpPr>
          <p:nvPr/>
        </p:nvSpPr>
        <p:spPr bwMode="auto">
          <a:xfrm>
            <a:off x="949746" y="320223"/>
            <a:ext cx="10292507" cy="461665"/>
          </a:xfrm>
          <a:prstGeom prst="rect">
            <a:avLst/>
          </a:prstGeom>
          <a:noFill/>
          <a:ln w="190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CO" sz="2400" dirty="0"/>
              <a:t>FASE </a:t>
            </a:r>
            <a:r>
              <a:rPr lang="es-ES" altLang="es-CO" sz="2400" dirty="0" smtClean="0"/>
              <a:t>IV “DETERMINAR LAS POSIBILIDADES DEL ENEMIGO”</a:t>
            </a:r>
            <a:endParaRPr lang="es-ES" altLang="es-CO" sz="2400" dirty="0"/>
          </a:p>
        </p:txBody>
      </p:sp>
      <p:grpSp>
        <p:nvGrpSpPr>
          <p:cNvPr id="18" name="Grupo 17">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19"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20"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pic>
        <p:nvPicPr>
          <p:cNvPr id="22"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23" name="Proceso alternativo 5">
            <a:extLst>
              <a:ext uri="{FF2B5EF4-FFF2-40B4-BE49-F238E27FC236}">
                <a16:creationId xmlns:a16="http://schemas.microsoft.com/office/drawing/2014/main" id="{78562406-F1B7-8541-929F-D750EC4CEAD3}"/>
              </a:ext>
            </a:extLst>
          </p:cNvPr>
          <p:cNvSpPr/>
          <p:nvPr/>
        </p:nvSpPr>
        <p:spPr>
          <a:xfrm>
            <a:off x="957182" y="858839"/>
            <a:ext cx="10069414"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Tree>
    <p:extLst>
      <p:ext uri="{BB962C8B-B14F-4D97-AF65-F5344CB8AC3E}">
        <p14:creationId xmlns:p14="http://schemas.microsoft.com/office/powerpoint/2010/main" val="2567834906"/>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ítulo 1"/>
          <p:cNvSpPr txBox="1">
            <a:spLocks/>
          </p:cNvSpPr>
          <p:nvPr/>
        </p:nvSpPr>
        <p:spPr>
          <a:xfrm>
            <a:off x="631371" y="1241571"/>
            <a:ext cx="10929256" cy="3317082"/>
          </a:xfrm>
          <a:prstGeom prst="rect">
            <a:avLst/>
          </a:prstGeom>
          <a:noFill/>
          <a:ln w="28575">
            <a:solidFill>
              <a:srgbClr val="002060"/>
            </a:solidFill>
          </a:ln>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342900" indent="-342900" algn="just">
              <a:buFont typeface="Wingdings" panose="05000000000000000000" pitchFamily="2" charset="2"/>
              <a:buChar char="v"/>
            </a:pPr>
            <a:r>
              <a:rPr lang="es-ES" sz="2000" dirty="0">
                <a:latin typeface="Arial" panose="020B0604020202020204" pitchFamily="34" charset="0"/>
                <a:cs typeface="Arial" panose="020B0604020202020204" pitchFamily="34" charset="0"/>
              </a:rPr>
              <a:t>Desarrollar un COA de la amenaza requiere una comprensión de las características de la amenaza discutidas en la fase 3</a:t>
            </a:r>
            <a:r>
              <a:rPr lang="es-ES" sz="2000" dirty="0" smtClean="0">
                <a:latin typeface="Arial" panose="020B0604020202020204" pitchFamily="34" charset="0"/>
                <a:cs typeface="Arial" panose="020B0604020202020204" pitchFamily="34" charset="0"/>
              </a:rPr>
              <a:t>.</a:t>
            </a:r>
          </a:p>
          <a:p>
            <a:pPr marL="342900" indent="-342900" algn="just">
              <a:buFont typeface="Wingdings" panose="05000000000000000000" pitchFamily="2" charset="2"/>
              <a:buChar char="v"/>
            </a:pPr>
            <a:endParaRPr lang="es-ES" sz="2000"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v"/>
            </a:pPr>
            <a:r>
              <a:rPr lang="es-ES" sz="2000" dirty="0">
                <a:latin typeface="Arial" panose="020B0604020202020204" pitchFamily="34" charset="0"/>
                <a:cs typeface="Arial" panose="020B0604020202020204" pitchFamily="34" charset="0"/>
              </a:rPr>
              <a:t>Así como los efectos del terreno, el clima y las consideraciones civiles en las operaciones como se discutió en la fase 1 y </a:t>
            </a:r>
            <a:r>
              <a:rPr lang="es-ES" sz="2000" dirty="0" smtClean="0">
                <a:latin typeface="Arial" panose="020B0604020202020204" pitchFamily="34" charset="0"/>
                <a:cs typeface="Arial" panose="020B0604020202020204" pitchFamily="34" charset="0"/>
              </a:rPr>
              <a:t>2.</a:t>
            </a:r>
          </a:p>
          <a:p>
            <a:pPr marL="342900" indent="-342900" algn="just">
              <a:buFont typeface="Wingdings" panose="05000000000000000000" pitchFamily="2" charset="2"/>
              <a:buChar char="v"/>
            </a:pPr>
            <a:endParaRPr lang="es-ES" sz="2000"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v"/>
            </a:pPr>
            <a:r>
              <a:rPr lang="es-ES" sz="2000" dirty="0">
                <a:latin typeface="Arial" panose="020B0604020202020204" pitchFamily="34" charset="0"/>
                <a:cs typeface="Arial" panose="020B0604020202020204" pitchFamily="34" charset="0"/>
              </a:rPr>
              <a:t>El elemento más importante para determinar los COA de amenazas es comprender el arte operacional de amenazas y sus tácticas, donde podemos encontrar amenazas regulares, irregulares e híbridas.</a:t>
            </a:r>
            <a:endParaRPr lang="en-US" sz="2000" dirty="0">
              <a:latin typeface="Arial" panose="020B0604020202020204" pitchFamily="34" charset="0"/>
              <a:cs typeface="Arial" panose="020B0604020202020204" pitchFamily="34" charset="0"/>
            </a:endParaRPr>
          </a:p>
          <a:p>
            <a:pPr algn="just"/>
            <a:endParaRPr lang="en-US" sz="2000" dirty="0">
              <a:latin typeface="Arial" panose="020B0604020202020204" pitchFamily="34" charset="0"/>
              <a:cs typeface="Arial" panose="020B0604020202020204" pitchFamily="34" charset="0"/>
            </a:endParaRPr>
          </a:p>
          <a:p>
            <a:pPr algn="just"/>
            <a:endParaRPr lang="en-US" sz="2000" dirty="0">
              <a:latin typeface="Arial" panose="020B0604020202020204" pitchFamily="34" charset="0"/>
              <a:cs typeface="Arial" panose="020B0604020202020204" pitchFamily="34" charset="0"/>
            </a:endParaRPr>
          </a:p>
        </p:txBody>
      </p:sp>
      <p:grpSp>
        <p:nvGrpSpPr>
          <p:cNvPr id="7" name="Grupo 6">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8"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9"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pic>
        <p:nvPicPr>
          <p:cNvPr id="11"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Proceso alternativo 5">
            <a:extLst>
              <a:ext uri="{FF2B5EF4-FFF2-40B4-BE49-F238E27FC236}">
                <a16:creationId xmlns:a16="http://schemas.microsoft.com/office/drawing/2014/main" id="{78562406-F1B7-8541-929F-D750EC4CEAD3}"/>
              </a:ext>
            </a:extLst>
          </p:cNvPr>
          <p:cNvSpPr/>
          <p:nvPr/>
        </p:nvSpPr>
        <p:spPr>
          <a:xfrm>
            <a:off x="957182" y="858839"/>
            <a:ext cx="10069414"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3" name="Text Box 9"/>
          <p:cNvSpPr txBox="1">
            <a:spLocks noChangeArrowheads="1"/>
          </p:cNvSpPr>
          <p:nvPr/>
        </p:nvSpPr>
        <p:spPr bwMode="auto">
          <a:xfrm>
            <a:off x="949746" y="320223"/>
            <a:ext cx="10292507" cy="461665"/>
          </a:xfrm>
          <a:prstGeom prst="rect">
            <a:avLst/>
          </a:prstGeom>
          <a:noFill/>
          <a:ln w="190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CO" sz="2400" dirty="0"/>
              <a:t>FASE </a:t>
            </a:r>
            <a:r>
              <a:rPr lang="es-ES" altLang="es-CO" sz="2400" dirty="0" smtClean="0"/>
              <a:t>IV “DETERMINAR LAS POSIBILIDADES DEL ENEMIGO”</a:t>
            </a:r>
            <a:endParaRPr lang="es-ES" altLang="es-CO" sz="2400" dirty="0"/>
          </a:p>
        </p:txBody>
      </p:sp>
    </p:spTree>
    <p:extLst>
      <p:ext uri="{BB962C8B-B14F-4D97-AF65-F5344CB8AC3E}">
        <p14:creationId xmlns:p14="http://schemas.microsoft.com/office/powerpoint/2010/main" val="2248279542"/>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ítulo 1"/>
          <p:cNvSpPr txBox="1">
            <a:spLocks/>
          </p:cNvSpPr>
          <p:nvPr/>
        </p:nvSpPr>
        <p:spPr>
          <a:xfrm>
            <a:off x="841830" y="1389427"/>
            <a:ext cx="10588170" cy="974950"/>
          </a:xfrm>
          <a:prstGeom prst="rect">
            <a:avLst/>
          </a:prstGeom>
          <a:noFill/>
          <a:ln w="28575">
            <a:solidFill>
              <a:srgbClr val="002060"/>
            </a:solidFill>
          </a:ln>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CL" sz="2800" b="1" dirty="0">
                <a:latin typeface="Arial" panose="020B0604020202020204" pitchFamily="34" charset="0"/>
                <a:cs typeface="Arial" panose="020B0604020202020204" pitchFamily="34" charset="0"/>
              </a:rPr>
              <a:t>Plantilla situacional: </a:t>
            </a:r>
            <a:r>
              <a:rPr lang="es-CL" sz="2800" dirty="0">
                <a:latin typeface="Arial" panose="020B0604020202020204" pitchFamily="34" charset="0"/>
                <a:cs typeface="Arial" panose="020B0604020202020204" pitchFamily="34" charset="0"/>
              </a:rPr>
              <a:t>Representación gráfica del dispositivo adversario en el terreno (MCOO).</a:t>
            </a:r>
            <a:endParaRPr lang="en-US" sz="2800" dirty="0">
              <a:latin typeface="Arial" panose="020B0604020202020204" pitchFamily="34" charset="0"/>
              <a:cs typeface="Arial" panose="020B0604020202020204" pitchFamily="34" charset="0"/>
            </a:endParaRPr>
          </a:p>
        </p:txBody>
      </p:sp>
      <p:grpSp>
        <p:nvGrpSpPr>
          <p:cNvPr id="89" name="450 Grupo"/>
          <p:cNvGrpSpPr>
            <a:grpSpLocks/>
          </p:cNvGrpSpPr>
          <p:nvPr/>
        </p:nvGrpSpPr>
        <p:grpSpPr bwMode="auto">
          <a:xfrm>
            <a:off x="709694" y="2474943"/>
            <a:ext cx="2728591" cy="2800288"/>
            <a:chOff x="190500" y="2333644"/>
            <a:chExt cx="4478338" cy="4616749"/>
          </a:xfrm>
        </p:grpSpPr>
        <p:grpSp>
          <p:nvGrpSpPr>
            <p:cNvPr id="90" name="159 Grupo"/>
            <p:cNvGrpSpPr>
              <a:grpSpLocks/>
            </p:cNvGrpSpPr>
            <p:nvPr/>
          </p:nvGrpSpPr>
          <p:grpSpPr bwMode="auto">
            <a:xfrm>
              <a:off x="190500" y="2494747"/>
              <a:ext cx="4478338" cy="4455646"/>
              <a:chOff x="1357290" y="330655"/>
              <a:chExt cx="6429375" cy="6332672"/>
            </a:xfrm>
          </p:grpSpPr>
          <p:grpSp>
            <p:nvGrpSpPr>
              <p:cNvPr id="151" name="68 Grupo"/>
              <p:cNvGrpSpPr>
                <a:grpSpLocks/>
              </p:cNvGrpSpPr>
              <p:nvPr/>
            </p:nvGrpSpPr>
            <p:grpSpPr bwMode="auto">
              <a:xfrm>
                <a:off x="1357290" y="330655"/>
                <a:ext cx="6429375" cy="6332672"/>
                <a:chOff x="1357290" y="330655"/>
                <a:chExt cx="6429375" cy="6332672"/>
              </a:xfrm>
            </p:grpSpPr>
            <p:grpSp>
              <p:nvGrpSpPr>
                <p:cNvPr id="241" name="40 Grupo"/>
                <p:cNvGrpSpPr>
                  <a:grpSpLocks/>
                </p:cNvGrpSpPr>
                <p:nvPr/>
              </p:nvGrpSpPr>
              <p:grpSpPr bwMode="auto">
                <a:xfrm>
                  <a:off x="1357290" y="330655"/>
                  <a:ext cx="6429375" cy="6332672"/>
                  <a:chOff x="1357290" y="330655"/>
                  <a:chExt cx="6429375" cy="6332672"/>
                </a:xfrm>
              </p:grpSpPr>
              <p:pic>
                <p:nvPicPr>
                  <p:cNvPr id="272" name="1 Imagen" descr="1.JPG"/>
                  <p:cNvPicPr>
                    <a:picLocks noChangeAspect="1"/>
                  </p:cNvPicPr>
                  <p:nvPr/>
                </p:nvPicPr>
                <p:blipFill>
                  <a:blip r:embed="rId2" cstate="print"/>
                  <a:stretch>
                    <a:fillRect/>
                  </a:stretch>
                </p:blipFill>
                <p:spPr>
                  <a:xfrm>
                    <a:off x="1357290" y="357166"/>
                    <a:ext cx="6429375" cy="6200775"/>
                  </a:xfrm>
                  <a:prstGeom prst="rect">
                    <a:avLst/>
                  </a:prstGeom>
                  <a:gradFill rotWithShape="1">
                    <a:gsLst>
                      <a:gs pos="0">
                        <a:srgbClr val="CC0000">
                          <a:gamma/>
                          <a:shade val="46275"/>
                          <a:invGamma/>
                        </a:srgbClr>
                      </a:gs>
                      <a:gs pos="50000">
                        <a:srgbClr val="CC0000"/>
                      </a:gs>
                      <a:gs pos="100000">
                        <a:srgbClr val="CC0000">
                          <a:gamma/>
                          <a:shade val="46275"/>
                          <a:invGamma/>
                        </a:srgbClr>
                      </a:gs>
                    </a:gsLst>
                    <a:lin ang="5400000" scaled="1"/>
                  </a:gradFill>
                  <a:ln w="28575" algn="ctr">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grpSp>
                <p:nvGrpSpPr>
                  <p:cNvPr id="273" name="13 Grupo"/>
                  <p:cNvGrpSpPr>
                    <a:grpSpLocks/>
                  </p:cNvGrpSpPr>
                  <p:nvPr/>
                </p:nvGrpSpPr>
                <p:grpSpPr bwMode="auto">
                  <a:xfrm>
                    <a:off x="1367606" y="330655"/>
                    <a:ext cx="6342872" cy="6332672"/>
                    <a:chOff x="1367606" y="330655"/>
                    <a:chExt cx="6342872" cy="6332672"/>
                  </a:xfrm>
                </p:grpSpPr>
                <p:sp>
                  <p:nvSpPr>
                    <p:cNvPr id="299" name="4 Forma libre"/>
                    <p:cNvSpPr/>
                    <p:nvPr/>
                  </p:nvSpPr>
                  <p:spPr>
                    <a:xfrm>
                      <a:off x="3214678" y="428604"/>
                      <a:ext cx="4495800" cy="6099650"/>
                    </a:xfrm>
                    <a:custGeom>
                      <a:avLst/>
                      <a:gdLst>
                        <a:gd name="connsiteX0" fmla="*/ 2984500 w 4495800"/>
                        <a:gd name="connsiteY0" fmla="*/ 3650 h 6099650"/>
                        <a:gd name="connsiteX1" fmla="*/ 3022600 w 4495800"/>
                        <a:gd name="connsiteY1" fmla="*/ 41750 h 6099650"/>
                        <a:gd name="connsiteX2" fmla="*/ 3060700 w 4495800"/>
                        <a:gd name="connsiteY2" fmla="*/ 54450 h 6099650"/>
                        <a:gd name="connsiteX3" fmla="*/ 3086100 w 4495800"/>
                        <a:gd name="connsiteY3" fmla="*/ 92550 h 6099650"/>
                        <a:gd name="connsiteX4" fmla="*/ 3073400 w 4495800"/>
                        <a:gd name="connsiteY4" fmla="*/ 321150 h 6099650"/>
                        <a:gd name="connsiteX5" fmla="*/ 2870200 w 4495800"/>
                        <a:gd name="connsiteY5" fmla="*/ 384650 h 6099650"/>
                        <a:gd name="connsiteX6" fmla="*/ 2844800 w 4495800"/>
                        <a:gd name="connsiteY6" fmla="*/ 422750 h 6099650"/>
                        <a:gd name="connsiteX7" fmla="*/ 2768600 w 4495800"/>
                        <a:gd name="connsiteY7" fmla="*/ 460850 h 6099650"/>
                        <a:gd name="connsiteX8" fmla="*/ 1981200 w 4495800"/>
                        <a:gd name="connsiteY8" fmla="*/ 435450 h 6099650"/>
                        <a:gd name="connsiteX9" fmla="*/ 1943100 w 4495800"/>
                        <a:gd name="connsiteY9" fmla="*/ 422750 h 6099650"/>
                        <a:gd name="connsiteX10" fmla="*/ 1892300 w 4495800"/>
                        <a:gd name="connsiteY10" fmla="*/ 410050 h 6099650"/>
                        <a:gd name="connsiteX11" fmla="*/ 1866900 w 4495800"/>
                        <a:gd name="connsiteY11" fmla="*/ 371950 h 6099650"/>
                        <a:gd name="connsiteX12" fmla="*/ 1828800 w 4495800"/>
                        <a:gd name="connsiteY12" fmla="*/ 333850 h 6099650"/>
                        <a:gd name="connsiteX13" fmla="*/ 1765300 w 4495800"/>
                        <a:gd name="connsiteY13" fmla="*/ 244950 h 6099650"/>
                        <a:gd name="connsiteX14" fmla="*/ 1739900 w 4495800"/>
                        <a:gd name="connsiteY14" fmla="*/ 168750 h 6099650"/>
                        <a:gd name="connsiteX15" fmla="*/ 1689100 w 4495800"/>
                        <a:gd name="connsiteY15" fmla="*/ 3650 h 6099650"/>
                        <a:gd name="connsiteX16" fmla="*/ 1676400 w 4495800"/>
                        <a:gd name="connsiteY16" fmla="*/ 3650 h 6099650"/>
                        <a:gd name="connsiteX17" fmla="*/ 1244600 w 4495800"/>
                        <a:gd name="connsiteY17" fmla="*/ 16350 h 6099650"/>
                        <a:gd name="connsiteX18" fmla="*/ 1231900 w 4495800"/>
                        <a:gd name="connsiteY18" fmla="*/ 54450 h 6099650"/>
                        <a:gd name="connsiteX19" fmla="*/ 1193800 w 4495800"/>
                        <a:gd name="connsiteY19" fmla="*/ 92550 h 6099650"/>
                        <a:gd name="connsiteX20" fmla="*/ 1181100 w 4495800"/>
                        <a:gd name="connsiteY20" fmla="*/ 130650 h 6099650"/>
                        <a:gd name="connsiteX21" fmla="*/ 1155700 w 4495800"/>
                        <a:gd name="connsiteY21" fmla="*/ 168750 h 6099650"/>
                        <a:gd name="connsiteX22" fmla="*/ 1092200 w 4495800"/>
                        <a:gd name="connsiteY22" fmla="*/ 270350 h 6099650"/>
                        <a:gd name="connsiteX23" fmla="*/ 1092200 w 4495800"/>
                        <a:gd name="connsiteY23" fmla="*/ 397350 h 6099650"/>
                        <a:gd name="connsiteX24" fmla="*/ 1143000 w 4495800"/>
                        <a:gd name="connsiteY24" fmla="*/ 473550 h 6099650"/>
                        <a:gd name="connsiteX25" fmla="*/ 1066800 w 4495800"/>
                        <a:gd name="connsiteY25" fmla="*/ 625950 h 6099650"/>
                        <a:gd name="connsiteX26" fmla="*/ 1041400 w 4495800"/>
                        <a:gd name="connsiteY26" fmla="*/ 664050 h 6099650"/>
                        <a:gd name="connsiteX27" fmla="*/ 1016000 w 4495800"/>
                        <a:gd name="connsiteY27" fmla="*/ 702150 h 6099650"/>
                        <a:gd name="connsiteX28" fmla="*/ 901700 w 4495800"/>
                        <a:gd name="connsiteY28" fmla="*/ 765650 h 6099650"/>
                        <a:gd name="connsiteX29" fmla="*/ 825500 w 4495800"/>
                        <a:gd name="connsiteY29" fmla="*/ 689450 h 6099650"/>
                        <a:gd name="connsiteX30" fmla="*/ 800100 w 4495800"/>
                        <a:gd name="connsiteY30" fmla="*/ 651350 h 6099650"/>
                        <a:gd name="connsiteX31" fmla="*/ 685800 w 4495800"/>
                        <a:gd name="connsiteY31" fmla="*/ 587850 h 6099650"/>
                        <a:gd name="connsiteX32" fmla="*/ 622300 w 4495800"/>
                        <a:gd name="connsiteY32" fmla="*/ 575150 h 6099650"/>
                        <a:gd name="connsiteX33" fmla="*/ 495300 w 4495800"/>
                        <a:gd name="connsiteY33" fmla="*/ 587850 h 6099650"/>
                        <a:gd name="connsiteX34" fmla="*/ 406400 w 4495800"/>
                        <a:gd name="connsiteY34" fmla="*/ 600550 h 6099650"/>
                        <a:gd name="connsiteX35" fmla="*/ 292100 w 4495800"/>
                        <a:gd name="connsiteY35" fmla="*/ 613250 h 6099650"/>
                        <a:gd name="connsiteX36" fmla="*/ 177800 w 4495800"/>
                        <a:gd name="connsiteY36" fmla="*/ 676750 h 6099650"/>
                        <a:gd name="connsiteX37" fmla="*/ 76200 w 4495800"/>
                        <a:gd name="connsiteY37" fmla="*/ 791050 h 6099650"/>
                        <a:gd name="connsiteX38" fmla="*/ 101600 w 4495800"/>
                        <a:gd name="connsiteY38" fmla="*/ 981550 h 6099650"/>
                        <a:gd name="connsiteX39" fmla="*/ 127000 w 4495800"/>
                        <a:gd name="connsiteY39" fmla="*/ 1019650 h 6099650"/>
                        <a:gd name="connsiteX40" fmla="*/ 139700 w 4495800"/>
                        <a:gd name="connsiteY40" fmla="*/ 1159350 h 6099650"/>
                        <a:gd name="connsiteX41" fmla="*/ 139700 w 4495800"/>
                        <a:gd name="connsiteY41" fmla="*/ 1299050 h 6099650"/>
                        <a:gd name="connsiteX42" fmla="*/ 114300 w 4495800"/>
                        <a:gd name="connsiteY42" fmla="*/ 1375250 h 6099650"/>
                        <a:gd name="connsiteX43" fmla="*/ 76200 w 4495800"/>
                        <a:gd name="connsiteY43" fmla="*/ 1400650 h 6099650"/>
                        <a:gd name="connsiteX44" fmla="*/ 25400 w 4495800"/>
                        <a:gd name="connsiteY44" fmla="*/ 1476850 h 6099650"/>
                        <a:gd name="connsiteX45" fmla="*/ 0 w 4495800"/>
                        <a:gd name="connsiteY45" fmla="*/ 1514950 h 6099650"/>
                        <a:gd name="connsiteX46" fmla="*/ 38100 w 4495800"/>
                        <a:gd name="connsiteY46" fmla="*/ 1641950 h 6099650"/>
                        <a:gd name="connsiteX47" fmla="*/ 88900 w 4495800"/>
                        <a:gd name="connsiteY47" fmla="*/ 1730850 h 6099650"/>
                        <a:gd name="connsiteX48" fmla="*/ 190500 w 4495800"/>
                        <a:gd name="connsiteY48" fmla="*/ 1768950 h 6099650"/>
                        <a:gd name="connsiteX49" fmla="*/ 292100 w 4495800"/>
                        <a:gd name="connsiteY49" fmla="*/ 1781650 h 6099650"/>
                        <a:gd name="connsiteX50" fmla="*/ 330200 w 4495800"/>
                        <a:gd name="connsiteY50" fmla="*/ 1794350 h 6099650"/>
                        <a:gd name="connsiteX51" fmla="*/ 381000 w 4495800"/>
                        <a:gd name="connsiteY51" fmla="*/ 1870550 h 6099650"/>
                        <a:gd name="connsiteX52" fmla="*/ 419100 w 4495800"/>
                        <a:gd name="connsiteY52" fmla="*/ 1883250 h 6099650"/>
                        <a:gd name="connsiteX53" fmla="*/ 596900 w 4495800"/>
                        <a:gd name="connsiteY53" fmla="*/ 1908650 h 6099650"/>
                        <a:gd name="connsiteX54" fmla="*/ 711200 w 4495800"/>
                        <a:gd name="connsiteY54" fmla="*/ 1946750 h 6099650"/>
                        <a:gd name="connsiteX55" fmla="*/ 749300 w 4495800"/>
                        <a:gd name="connsiteY55" fmla="*/ 1959450 h 6099650"/>
                        <a:gd name="connsiteX56" fmla="*/ 787400 w 4495800"/>
                        <a:gd name="connsiteY56" fmla="*/ 2086450 h 6099650"/>
                        <a:gd name="connsiteX57" fmla="*/ 850900 w 4495800"/>
                        <a:gd name="connsiteY57" fmla="*/ 2099150 h 6099650"/>
                        <a:gd name="connsiteX58" fmla="*/ 889000 w 4495800"/>
                        <a:gd name="connsiteY58" fmla="*/ 2200750 h 6099650"/>
                        <a:gd name="connsiteX59" fmla="*/ 965200 w 4495800"/>
                        <a:gd name="connsiteY59" fmla="*/ 2226150 h 6099650"/>
                        <a:gd name="connsiteX60" fmla="*/ 1066800 w 4495800"/>
                        <a:gd name="connsiteY60" fmla="*/ 2251550 h 6099650"/>
                        <a:gd name="connsiteX61" fmla="*/ 1143000 w 4495800"/>
                        <a:gd name="connsiteY61" fmla="*/ 2315050 h 6099650"/>
                        <a:gd name="connsiteX62" fmla="*/ 1155700 w 4495800"/>
                        <a:gd name="connsiteY62" fmla="*/ 2353150 h 6099650"/>
                        <a:gd name="connsiteX63" fmla="*/ 1206500 w 4495800"/>
                        <a:gd name="connsiteY63" fmla="*/ 2429350 h 6099650"/>
                        <a:gd name="connsiteX64" fmla="*/ 1231900 w 4495800"/>
                        <a:gd name="connsiteY64" fmla="*/ 2480150 h 6099650"/>
                        <a:gd name="connsiteX65" fmla="*/ 1219200 w 4495800"/>
                        <a:gd name="connsiteY65" fmla="*/ 2543650 h 6099650"/>
                        <a:gd name="connsiteX66" fmla="*/ 1155700 w 4495800"/>
                        <a:gd name="connsiteY66" fmla="*/ 2619850 h 6099650"/>
                        <a:gd name="connsiteX67" fmla="*/ 1092200 w 4495800"/>
                        <a:gd name="connsiteY67" fmla="*/ 2734150 h 6099650"/>
                        <a:gd name="connsiteX68" fmla="*/ 1054100 w 4495800"/>
                        <a:gd name="connsiteY68" fmla="*/ 2911950 h 6099650"/>
                        <a:gd name="connsiteX69" fmla="*/ 977900 w 4495800"/>
                        <a:gd name="connsiteY69" fmla="*/ 2937350 h 6099650"/>
                        <a:gd name="connsiteX70" fmla="*/ 939800 w 4495800"/>
                        <a:gd name="connsiteY70" fmla="*/ 2950050 h 6099650"/>
                        <a:gd name="connsiteX71" fmla="*/ 901700 w 4495800"/>
                        <a:gd name="connsiteY71" fmla="*/ 2962750 h 6099650"/>
                        <a:gd name="connsiteX72" fmla="*/ 698500 w 4495800"/>
                        <a:gd name="connsiteY72" fmla="*/ 2950050 h 6099650"/>
                        <a:gd name="connsiteX73" fmla="*/ 673100 w 4495800"/>
                        <a:gd name="connsiteY73" fmla="*/ 2911950 h 6099650"/>
                        <a:gd name="connsiteX74" fmla="*/ 622300 w 4495800"/>
                        <a:gd name="connsiteY74" fmla="*/ 2886550 h 6099650"/>
                        <a:gd name="connsiteX75" fmla="*/ 596900 w 4495800"/>
                        <a:gd name="connsiteY75" fmla="*/ 2848450 h 6099650"/>
                        <a:gd name="connsiteX76" fmla="*/ 431800 w 4495800"/>
                        <a:gd name="connsiteY76" fmla="*/ 2835750 h 6099650"/>
                        <a:gd name="connsiteX77" fmla="*/ 393700 w 4495800"/>
                        <a:gd name="connsiteY77" fmla="*/ 2861150 h 6099650"/>
                        <a:gd name="connsiteX78" fmla="*/ 368300 w 4495800"/>
                        <a:gd name="connsiteY78" fmla="*/ 2899250 h 6099650"/>
                        <a:gd name="connsiteX79" fmla="*/ 330200 w 4495800"/>
                        <a:gd name="connsiteY79" fmla="*/ 2937350 h 6099650"/>
                        <a:gd name="connsiteX80" fmla="*/ 317500 w 4495800"/>
                        <a:gd name="connsiteY80" fmla="*/ 2975450 h 6099650"/>
                        <a:gd name="connsiteX81" fmla="*/ 266700 w 4495800"/>
                        <a:gd name="connsiteY81" fmla="*/ 3051650 h 6099650"/>
                        <a:gd name="connsiteX82" fmla="*/ 292100 w 4495800"/>
                        <a:gd name="connsiteY82" fmla="*/ 3140550 h 6099650"/>
                        <a:gd name="connsiteX83" fmla="*/ 368300 w 4495800"/>
                        <a:gd name="connsiteY83" fmla="*/ 3178650 h 6099650"/>
                        <a:gd name="connsiteX84" fmla="*/ 393700 w 4495800"/>
                        <a:gd name="connsiteY84" fmla="*/ 3216750 h 6099650"/>
                        <a:gd name="connsiteX85" fmla="*/ 520700 w 4495800"/>
                        <a:gd name="connsiteY85" fmla="*/ 3216750 h 6099650"/>
                        <a:gd name="connsiteX86" fmla="*/ 596900 w 4495800"/>
                        <a:gd name="connsiteY86" fmla="*/ 3153250 h 6099650"/>
                        <a:gd name="connsiteX87" fmla="*/ 647700 w 4495800"/>
                        <a:gd name="connsiteY87" fmla="*/ 3165950 h 6099650"/>
                        <a:gd name="connsiteX88" fmla="*/ 673100 w 4495800"/>
                        <a:gd name="connsiteY88" fmla="*/ 3242150 h 6099650"/>
                        <a:gd name="connsiteX89" fmla="*/ 698500 w 4495800"/>
                        <a:gd name="connsiteY89" fmla="*/ 3280250 h 6099650"/>
                        <a:gd name="connsiteX90" fmla="*/ 711200 w 4495800"/>
                        <a:gd name="connsiteY90" fmla="*/ 3318350 h 6099650"/>
                        <a:gd name="connsiteX91" fmla="*/ 787400 w 4495800"/>
                        <a:gd name="connsiteY91" fmla="*/ 3369150 h 6099650"/>
                        <a:gd name="connsiteX92" fmla="*/ 863600 w 4495800"/>
                        <a:gd name="connsiteY92" fmla="*/ 3432650 h 6099650"/>
                        <a:gd name="connsiteX93" fmla="*/ 901700 w 4495800"/>
                        <a:gd name="connsiteY93" fmla="*/ 3508850 h 6099650"/>
                        <a:gd name="connsiteX94" fmla="*/ 939800 w 4495800"/>
                        <a:gd name="connsiteY94" fmla="*/ 3534250 h 6099650"/>
                        <a:gd name="connsiteX95" fmla="*/ 1028700 w 4495800"/>
                        <a:gd name="connsiteY95" fmla="*/ 3585050 h 6099650"/>
                        <a:gd name="connsiteX96" fmla="*/ 1181100 w 4495800"/>
                        <a:gd name="connsiteY96" fmla="*/ 3521550 h 6099650"/>
                        <a:gd name="connsiteX97" fmla="*/ 1219200 w 4495800"/>
                        <a:gd name="connsiteY97" fmla="*/ 3496150 h 6099650"/>
                        <a:gd name="connsiteX98" fmla="*/ 1244600 w 4495800"/>
                        <a:gd name="connsiteY98" fmla="*/ 3458050 h 6099650"/>
                        <a:gd name="connsiteX99" fmla="*/ 1320800 w 4495800"/>
                        <a:gd name="connsiteY99" fmla="*/ 3432650 h 6099650"/>
                        <a:gd name="connsiteX100" fmla="*/ 1358900 w 4495800"/>
                        <a:gd name="connsiteY100" fmla="*/ 3445350 h 6099650"/>
                        <a:gd name="connsiteX101" fmla="*/ 1384300 w 4495800"/>
                        <a:gd name="connsiteY101" fmla="*/ 3521550 h 6099650"/>
                        <a:gd name="connsiteX102" fmla="*/ 1422400 w 4495800"/>
                        <a:gd name="connsiteY102" fmla="*/ 3597750 h 6099650"/>
                        <a:gd name="connsiteX103" fmla="*/ 1435100 w 4495800"/>
                        <a:gd name="connsiteY103" fmla="*/ 3635850 h 6099650"/>
                        <a:gd name="connsiteX104" fmla="*/ 1397000 w 4495800"/>
                        <a:gd name="connsiteY104" fmla="*/ 3712050 h 6099650"/>
                        <a:gd name="connsiteX105" fmla="*/ 1358900 w 4495800"/>
                        <a:gd name="connsiteY105" fmla="*/ 3724750 h 6099650"/>
                        <a:gd name="connsiteX106" fmla="*/ 1295400 w 4495800"/>
                        <a:gd name="connsiteY106" fmla="*/ 3839050 h 6099650"/>
                        <a:gd name="connsiteX107" fmla="*/ 1282700 w 4495800"/>
                        <a:gd name="connsiteY107" fmla="*/ 3927950 h 6099650"/>
                        <a:gd name="connsiteX108" fmla="*/ 1257300 w 4495800"/>
                        <a:gd name="connsiteY108" fmla="*/ 3966050 h 6099650"/>
                        <a:gd name="connsiteX109" fmla="*/ 1270000 w 4495800"/>
                        <a:gd name="connsiteY109" fmla="*/ 4207350 h 6099650"/>
                        <a:gd name="connsiteX110" fmla="*/ 1282700 w 4495800"/>
                        <a:gd name="connsiteY110" fmla="*/ 4308950 h 6099650"/>
                        <a:gd name="connsiteX111" fmla="*/ 1397000 w 4495800"/>
                        <a:gd name="connsiteY111" fmla="*/ 4321650 h 6099650"/>
                        <a:gd name="connsiteX112" fmla="*/ 1536700 w 4495800"/>
                        <a:gd name="connsiteY112" fmla="*/ 4334350 h 6099650"/>
                        <a:gd name="connsiteX113" fmla="*/ 1549400 w 4495800"/>
                        <a:gd name="connsiteY113" fmla="*/ 4334350 h 6099650"/>
                        <a:gd name="connsiteX114" fmla="*/ 1485900 w 4495800"/>
                        <a:gd name="connsiteY114" fmla="*/ 4397850 h 6099650"/>
                        <a:gd name="connsiteX115" fmla="*/ 1447800 w 4495800"/>
                        <a:gd name="connsiteY115" fmla="*/ 4423250 h 6099650"/>
                        <a:gd name="connsiteX116" fmla="*/ 1422400 w 4495800"/>
                        <a:gd name="connsiteY116" fmla="*/ 4461350 h 6099650"/>
                        <a:gd name="connsiteX117" fmla="*/ 1409700 w 4495800"/>
                        <a:gd name="connsiteY117" fmla="*/ 4550250 h 6099650"/>
                        <a:gd name="connsiteX118" fmla="*/ 1308100 w 4495800"/>
                        <a:gd name="connsiteY118" fmla="*/ 4562950 h 6099650"/>
                        <a:gd name="connsiteX119" fmla="*/ 1244600 w 4495800"/>
                        <a:gd name="connsiteY119" fmla="*/ 4575650 h 6099650"/>
                        <a:gd name="connsiteX120" fmla="*/ 1219200 w 4495800"/>
                        <a:gd name="connsiteY120" fmla="*/ 4677250 h 6099650"/>
                        <a:gd name="connsiteX121" fmla="*/ 1206500 w 4495800"/>
                        <a:gd name="connsiteY121" fmla="*/ 4715350 h 6099650"/>
                        <a:gd name="connsiteX122" fmla="*/ 1231900 w 4495800"/>
                        <a:gd name="connsiteY122" fmla="*/ 4816950 h 6099650"/>
                        <a:gd name="connsiteX123" fmla="*/ 1270000 w 4495800"/>
                        <a:gd name="connsiteY123" fmla="*/ 4842350 h 6099650"/>
                        <a:gd name="connsiteX124" fmla="*/ 1257300 w 4495800"/>
                        <a:gd name="connsiteY124" fmla="*/ 5007450 h 6099650"/>
                        <a:gd name="connsiteX125" fmla="*/ 1219200 w 4495800"/>
                        <a:gd name="connsiteY125" fmla="*/ 5083650 h 6099650"/>
                        <a:gd name="connsiteX126" fmla="*/ 1206500 w 4495800"/>
                        <a:gd name="connsiteY126" fmla="*/ 5121750 h 6099650"/>
                        <a:gd name="connsiteX127" fmla="*/ 1244600 w 4495800"/>
                        <a:gd name="connsiteY127" fmla="*/ 5147150 h 6099650"/>
                        <a:gd name="connsiteX128" fmla="*/ 1320800 w 4495800"/>
                        <a:gd name="connsiteY128" fmla="*/ 5172550 h 6099650"/>
                        <a:gd name="connsiteX129" fmla="*/ 1358900 w 4495800"/>
                        <a:gd name="connsiteY129" fmla="*/ 5197950 h 6099650"/>
                        <a:gd name="connsiteX130" fmla="*/ 1384300 w 4495800"/>
                        <a:gd name="connsiteY130" fmla="*/ 5236050 h 6099650"/>
                        <a:gd name="connsiteX131" fmla="*/ 1422400 w 4495800"/>
                        <a:gd name="connsiteY131" fmla="*/ 5248750 h 6099650"/>
                        <a:gd name="connsiteX132" fmla="*/ 1358900 w 4495800"/>
                        <a:gd name="connsiteY132" fmla="*/ 5299550 h 6099650"/>
                        <a:gd name="connsiteX133" fmla="*/ 1257300 w 4495800"/>
                        <a:gd name="connsiteY133" fmla="*/ 5286850 h 6099650"/>
                        <a:gd name="connsiteX134" fmla="*/ 1181100 w 4495800"/>
                        <a:gd name="connsiteY134" fmla="*/ 5223350 h 6099650"/>
                        <a:gd name="connsiteX135" fmla="*/ 1143000 w 4495800"/>
                        <a:gd name="connsiteY135" fmla="*/ 5197950 h 6099650"/>
                        <a:gd name="connsiteX136" fmla="*/ 1066800 w 4495800"/>
                        <a:gd name="connsiteY136" fmla="*/ 5147150 h 6099650"/>
                        <a:gd name="connsiteX137" fmla="*/ 1016000 w 4495800"/>
                        <a:gd name="connsiteY137" fmla="*/ 5210650 h 6099650"/>
                        <a:gd name="connsiteX138" fmla="*/ 939800 w 4495800"/>
                        <a:gd name="connsiteY138" fmla="*/ 5286850 h 6099650"/>
                        <a:gd name="connsiteX139" fmla="*/ 901700 w 4495800"/>
                        <a:gd name="connsiteY139" fmla="*/ 5324950 h 6099650"/>
                        <a:gd name="connsiteX140" fmla="*/ 914400 w 4495800"/>
                        <a:gd name="connsiteY140" fmla="*/ 5451950 h 6099650"/>
                        <a:gd name="connsiteX141" fmla="*/ 1003300 w 4495800"/>
                        <a:gd name="connsiteY141" fmla="*/ 5540850 h 6099650"/>
                        <a:gd name="connsiteX142" fmla="*/ 1028700 w 4495800"/>
                        <a:gd name="connsiteY142" fmla="*/ 5655150 h 6099650"/>
                        <a:gd name="connsiteX143" fmla="*/ 1016000 w 4495800"/>
                        <a:gd name="connsiteY143" fmla="*/ 5718650 h 6099650"/>
                        <a:gd name="connsiteX144" fmla="*/ 1003300 w 4495800"/>
                        <a:gd name="connsiteY144" fmla="*/ 5756750 h 6099650"/>
                        <a:gd name="connsiteX145" fmla="*/ 927100 w 4495800"/>
                        <a:gd name="connsiteY145" fmla="*/ 5807550 h 6099650"/>
                        <a:gd name="connsiteX146" fmla="*/ 889000 w 4495800"/>
                        <a:gd name="connsiteY146" fmla="*/ 5832950 h 6099650"/>
                        <a:gd name="connsiteX147" fmla="*/ 876300 w 4495800"/>
                        <a:gd name="connsiteY147" fmla="*/ 5934550 h 6099650"/>
                        <a:gd name="connsiteX148" fmla="*/ 812800 w 4495800"/>
                        <a:gd name="connsiteY148" fmla="*/ 5998050 h 6099650"/>
                        <a:gd name="connsiteX149" fmla="*/ 812800 w 4495800"/>
                        <a:gd name="connsiteY149" fmla="*/ 6099650 h 6099650"/>
                        <a:gd name="connsiteX150" fmla="*/ 4445000 w 4495800"/>
                        <a:gd name="connsiteY150" fmla="*/ 6086950 h 6099650"/>
                        <a:gd name="connsiteX151" fmla="*/ 4495800 w 4495800"/>
                        <a:gd name="connsiteY151" fmla="*/ 16350 h 6099650"/>
                        <a:gd name="connsiteX152" fmla="*/ 3035300 w 4495800"/>
                        <a:gd name="connsiteY152" fmla="*/ 29050 h 6099650"/>
                        <a:gd name="connsiteX153" fmla="*/ 3060700 w 4495800"/>
                        <a:gd name="connsiteY153" fmla="*/ 41750 h 6099650"/>
                        <a:gd name="connsiteX154" fmla="*/ 2984500 w 4495800"/>
                        <a:gd name="connsiteY154" fmla="*/ 3650 h 6099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Lst>
                      <a:rect l="l" t="t" r="r" b="b"/>
                      <a:pathLst>
                        <a:path w="4495800" h="6099650">
                          <a:moveTo>
                            <a:pt x="2984500" y="3650"/>
                          </a:moveTo>
                          <a:cubicBezTo>
                            <a:pt x="2997200" y="16350"/>
                            <a:pt x="3007656" y="31787"/>
                            <a:pt x="3022600" y="41750"/>
                          </a:cubicBezTo>
                          <a:cubicBezTo>
                            <a:pt x="3033739" y="49176"/>
                            <a:pt x="3050247" y="46087"/>
                            <a:pt x="3060700" y="54450"/>
                          </a:cubicBezTo>
                          <a:cubicBezTo>
                            <a:pt x="3072619" y="63985"/>
                            <a:pt x="3077633" y="79850"/>
                            <a:pt x="3086100" y="92550"/>
                          </a:cubicBezTo>
                          <a:cubicBezTo>
                            <a:pt x="3081867" y="168750"/>
                            <a:pt x="3096540" y="248425"/>
                            <a:pt x="3073400" y="321150"/>
                          </a:cubicBezTo>
                          <a:cubicBezTo>
                            <a:pt x="3052617" y="386468"/>
                            <a:pt x="2901008" y="381569"/>
                            <a:pt x="2870200" y="384650"/>
                          </a:cubicBezTo>
                          <a:cubicBezTo>
                            <a:pt x="2861733" y="397350"/>
                            <a:pt x="2855593" y="411957"/>
                            <a:pt x="2844800" y="422750"/>
                          </a:cubicBezTo>
                          <a:cubicBezTo>
                            <a:pt x="2820181" y="447369"/>
                            <a:pt x="2799588" y="450521"/>
                            <a:pt x="2768600" y="460850"/>
                          </a:cubicBezTo>
                          <a:cubicBezTo>
                            <a:pt x="2506133" y="452383"/>
                            <a:pt x="2230327" y="518492"/>
                            <a:pt x="1981200" y="435450"/>
                          </a:cubicBezTo>
                          <a:cubicBezTo>
                            <a:pt x="1968500" y="431217"/>
                            <a:pt x="1955972" y="426428"/>
                            <a:pt x="1943100" y="422750"/>
                          </a:cubicBezTo>
                          <a:cubicBezTo>
                            <a:pt x="1926317" y="417955"/>
                            <a:pt x="1909233" y="414283"/>
                            <a:pt x="1892300" y="410050"/>
                          </a:cubicBezTo>
                          <a:cubicBezTo>
                            <a:pt x="1883833" y="397350"/>
                            <a:pt x="1876671" y="383676"/>
                            <a:pt x="1866900" y="371950"/>
                          </a:cubicBezTo>
                          <a:cubicBezTo>
                            <a:pt x="1855402" y="358152"/>
                            <a:pt x="1840489" y="347487"/>
                            <a:pt x="1828800" y="333850"/>
                          </a:cubicBezTo>
                          <a:cubicBezTo>
                            <a:pt x="1824470" y="328798"/>
                            <a:pt x="1771485" y="258867"/>
                            <a:pt x="1765300" y="244950"/>
                          </a:cubicBezTo>
                          <a:cubicBezTo>
                            <a:pt x="1754426" y="220484"/>
                            <a:pt x="1739900" y="168750"/>
                            <a:pt x="1739900" y="168750"/>
                          </a:cubicBezTo>
                          <a:cubicBezTo>
                            <a:pt x="1729563" y="55038"/>
                            <a:pt x="1764883" y="41542"/>
                            <a:pt x="1689100" y="3650"/>
                          </a:cubicBezTo>
                          <a:cubicBezTo>
                            <a:pt x="1685314" y="1757"/>
                            <a:pt x="1680633" y="3650"/>
                            <a:pt x="1676400" y="3650"/>
                          </a:cubicBezTo>
                          <a:cubicBezTo>
                            <a:pt x="1532467" y="7883"/>
                            <a:pt x="1387664" y="0"/>
                            <a:pt x="1244600" y="16350"/>
                          </a:cubicBezTo>
                          <a:cubicBezTo>
                            <a:pt x="1231300" y="17870"/>
                            <a:pt x="1239326" y="43311"/>
                            <a:pt x="1231900" y="54450"/>
                          </a:cubicBezTo>
                          <a:cubicBezTo>
                            <a:pt x="1221937" y="69394"/>
                            <a:pt x="1206500" y="79850"/>
                            <a:pt x="1193800" y="92550"/>
                          </a:cubicBezTo>
                          <a:cubicBezTo>
                            <a:pt x="1189567" y="105250"/>
                            <a:pt x="1187087" y="118676"/>
                            <a:pt x="1181100" y="130650"/>
                          </a:cubicBezTo>
                          <a:cubicBezTo>
                            <a:pt x="1174274" y="144302"/>
                            <a:pt x="1161899" y="154802"/>
                            <a:pt x="1155700" y="168750"/>
                          </a:cubicBezTo>
                          <a:cubicBezTo>
                            <a:pt x="1111155" y="268976"/>
                            <a:pt x="1160740" y="224657"/>
                            <a:pt x="1092200" y="270350"/>
                          </a:cubicBezTo>
                          <a:cubicBezTo>
                            <a:pt x="1075162" y="321465"/>
                            <a:pt x="1066141" y="329596"/>
                            <a:pt x="1092200" y="397350"/>
                          </a:cubicBezTo>
                          <a:cubicBezTo>
                            <a:pt x="1103159" y="425842"/>
                            <a:pt x="1143000" y="473550"/>
                            <a:pt x="1143000" y="473550"/>
                          </a:cubicBezTo>
                          <a:cubicBezTo>
                            <a:pt x="1107947" y="578710"/>
                            <a:pt x="1132452" y="527473"/>
                            <a:pt x="1066800" y="625950"/>
                          </a:cubicBezTo>
                          <a:lnTo>
                            <a:pt x="1041400" y="664050"/>
                          </a:lnTo>
                          <a:cubicBezTo>
                            <a:pt x="1032933" y="676750"/>
                            <a:pt x="1028700" y="693683"/>
                            <a:pt x="1016000" y="702150"/>
                          </a:cubicBezTo>
                          <a:cubicBezTo>
                            <a:pt x="928661" y="760376"/>
                            <a:pt x="968760" y="743297"/>
                            <a:pt x="901700" y="765650"/>
                          </a:cubicBezTo>
                          <a:cubicBezTo>
                            <a:pt x="876300" y="740250"/>
                            <a:pt x="845425" y="719338"/>
                            <a:pt x="825500" y="689450"/>
                          </a:cubicBezTo>
                          <a:cubicBezTo>
                            <a:pt x="817033" y="676750"/>
                            <a:pt x="811587" y="661401"/>
                            <a:pt x="800100" y="651350"/>
                          </a:cubicBezTo>
                          <a:cubicBezTo>
                            <a:pt x="762264" y="618243"/>
                            <a:pt x="731152" y="599188"/>
                            <a:pt x="685800" y="587850"/>
                          </a:cubicBezTo>
                          <a:cubicBezTo>
                            <a:pt x="664859" y="582615"/>
                            <a:pt x="643467" y="579383"/>
                            <a:pt x="622300" y="575150"/>
                          </a:cubicBezTo>
                          <a:lnTo>
                            <a:pt x="495300" y="587850"/>
                          </a:lnTo>
                          <a:cubicBezTo>
                            <a:pt x="465571" y="591348"/>
                            <a:pt x="436103" y="596837"/>
                            <a:pt x="406400" y="600550"/>
                          </a:cubicBezTo>
                          <a:cubicBezTo>
                            <a:pt x="368362" y="605305"/>
                            <a:pt x="330200" y="609017"/>
                            <a:pt x="292100" y="613250"/>
                          </a:cubicBezTo>
                          <a:cubicBezTo>
                            <a:pt x="204761" y="671476"/>
                            <a:pt x="244860" y="654397"/>
                            <a:pt x="177800" y="676750"/>
                          </a:cubicBezTo>
                          <a:cubicBezTo>
                            <a:pt x="90807" y="763743"/>
                            <a:pt x="121525" y="723062"/>
                            <a:pt x="76200" y="791050"/>
                          </a:cubicBezTo>
                          <a:cubicBezTo>
                            <a:pt x="79037" y="825099"/>
                            <a:pt x="75662" y="929674"/>
                            <a:pt x="101600" y="981550"/>
                          </a:cubicBezTo>
                          <a:cubicBezTo>
                            <a:pt x="108426" y="995202"/>
                            <a:pt x="118533" y="1006950"/>
                            <a:pt x="127000" y="1019650"/>
                          </a:cubicBezTo>
                          <a:cubicBezTo>
                            <a:pt x="131233" y="1066217"/>
                            <a:pt x="134237" y="1112912"/>
                            <a:pt x="139700" y="1159350"/>
                          </a:cubicBezTo>
                          <a:cubicBezTo>
                            <a:pt x="150289" y="1249360"/>
                            <a:pt x="162194" y="1216572"/>
                            <a:pt x="139700" y="1299050"/>
                          </a:cubicBezTo>
                          <a:cubicBezTo>
                            <a:pt x="132655" y="1324881"/>
                            <a:pt x="136577" y="1360398"/>
                            <a:pt x="114300" y="1375250"/>
                          </a:cubicBezTo>
                          <a:lnTo>
                            <a:pt x="76200" y="1400650"/>
                          </a:lnTo>
                          <a:lnTo>
                            <a:pt x="25400" y="1476850"/>
                          </a:lnTo>
                          <a:lnTo>
                            <a:pt x="0" y="1514950"/>
                          </a:lnTo>
                          <a:cubicBezTo>
                            <a:pt x="19194" y="1591725"/>
                            <a:pt x="7180" y="1549191"/>
                            <a:pt x="38100" y="1641950"/>
                          </a:cubicBezTo>
                          <a:cubicBezTo>
                            <a:pt x="49929" y="1677438"/>
                            <a:pt x="54728" y="1705221"/>
                            <a:pt x="88900" y="1730850"/>
                          </a:cubicBezTo>
                          <a:cubicBezTo>
                            <a:pt x="90934" y="1732375"/>
                            <a:pt x="174166" y="1765980"/>
                            <a:pt x="190500" y="1768950"/>
                          </a:cubicBezTo>
                          <a:cubicBezTo>
                            <a:pt x="224080" y="1775055"/>
                            <a:pt x="258233" y="1777417"/>
                            <a:pt x="292100" y="1781650"/>
                          </a:cubicBezTo>
                          <a:cubicBezTo>
                            <a:pt x="304800" y="1785883"/>
                            <a:pt x="320734" y="1784884"/>
                            <a:pt x="330200" y="1794350"/>
                          </a:cubicBezTo>
                          <a:cubicBezTo>
                            <a:pt x="351786" y="1815936"/>
                            <a:pt x="352040" y="1860897"/>
                            <a:pt x="381000" y="1870550"/>
                          </a:cubicBezTo>
                          <a:cubicBezTo>
                            <a:pt x="393700" y="1874783"/>
                            <a:pt x="406113" y="1880003"/>
                            <a:pt x="419100" y="1883250"/>
                          </a:cubicBezTo>
                          <a:cubicBezTo>
                            <a:pt x="483798" y="1899424"/>
                            <a:pt x="525776" y="1900747"/>
                            <a:pt x="596900" y="1908650"/>
                          </a:cubicBezTo>
                          <a:lnTo>
                            <a:pt x="711200" y="1946750"/>
                          </a:lnTo>
                          <a:lnTo>
                            <a:pt x="749300" y="1959450"/>
                          </a:lnTo>
                          <a:cubicBezTo>
                            <a:pt x="752260" y="1980167"/>
                            <a:pt x="751463" y="2065914"/>
                            <a:pt x="787400" y="2086450"/>
                          </a:cubicBezTo>
                          <a:cubicBezTo>
                            <a:pt x="806142" y="2097160"/>
                            <a:pt x="829733" y="2094917"/>
                            <a:pt x="850900" y="2099150"/>
                          </a:cubicBezTo>
                          <a:cubicBezTo>
                            <a:pt x="856023" y="2124763"/>
                            <a:pt x="859101" y="2182063"/>
                            <a:pt x="889000" y="2200750"/>
                          </a:cubicBezTo>
                          <a:cubicBezTo>
                            <a:pt x="911704" y="2214940"/>
                            <a:pt x="939800" y="2217683"/>
                            <a:pt x="965200" y="2226150"/>
                          </a:cubicBezTo>
                          <a:cubicBezTo>
                            <a:pt x="1023778" y="2245676"/>
                            <a:pt x="990173" y="2236225"/>
                            <a:pt x="1066800" y="2251550"/>
                          </a:cubicBezTo>
                          <a:cubicBezTo>
                            <a:pt x="1094913" y="2270292"/>
                            <a:pt x="1123443" y="2285714"/>
                            <a:pt x="1143000" y="2315050"/>
                          </a:cubicBezTo>
                          <a:cubicBezTo>
                            <a:pt x="1150426" y="2326189"/>
                            <a:pt x="1149199" y="2341448"/>
                            <a:pt x="1155700" y="2353150"/>
                          </a:cubicBezTo>
                          <a:cubicBezTo>
                            <a:pt x="1170525" y="2379835"/>
                            <a:pt x="1192848" y="2402046"/>
                            <a:pt x="1206500" y="2429350"/>
                          </a:cubicBezTo>
                          <a:lnTo>
                            <a:pt x="1231900" y="2480150"/>
                          </a:lnTo>
                          <a:cubicBezTo>
                            <a:pt x="1227667" y="2501317"/>
                            <a:pt x="1226779" y="2523439"/>
                            <a:pt x="1219200" y="2543650"/>
                          </a:cubicBezTo>
                          <a:cubicBezTo>
                            <a:pt x="1205116" y="2581208"/>
                            <a:pt x="1179554" y="2589180"/>
                            <a:pt x="1155700" y="2619850"/>
                          </a:cubicBezTo>
                          <a:cubicBezTo>
                            <a:pt x="1104752" y="2685354"/>
                            <a:pt x="1111362" y="2676665"/>
                            <a:pt x="1092200" y="2734150"/>
                          </a:cubicBezTo>
                          <a:cubicBezTo>
                            <a:pt x="1091382" y="2743152"/>
                            <a:pt x="1101107" y="2882570"/>
                            <a:pt x="1054100" y="2911950"/>
                          </a:cubicBezTo>
                          <a:cubicBezTo>
                            <a:pt x="1031396" y="2926140"/>
                            <a:pt x="1003300" y="2928883"/>
                            <a:pt x="977900" y="2937350"/>
                          </a:cubicBezTo>
                          <a:lnTo>
                            <a:pt x="939800" y="2950050"/>
                          </a:lnTo>
                          <a:lnTo>
                            <a:pt x="901700" y="2962750"/>
                          </a:lnTo>
                          <a:cubicBezTo>
                            <a:pt x="833967" y="2958517"/>
                            <a:pt x="764749" y="2964772"/>
                            <a:pt x="698500" y="2950050"/>
                          </a:cubicBezTo>
                          <a:cubicBezTo>
                            <a:pt x="683600" y="2946739"/>
                            <a:pt x="684826" y="2921721"/>
                            <a:pt x="673100" y="2911950"/>
                          </a:cubicBezTo>
                          <a:cubicBezTo>
                            <a:pt x="658556" y="2899830"/>
                            <a:pt x="639233" y="2895017"/>
                            <a:pt x="622300" y="2886550"/>
                          </a:cubicBezTo>
                          <a:cubicBezTo>
                            <a:pt x="613833" y="2873850"/>
                            <a:pt x="607693" y="2859243"/>
                            <a:pt x="596900" y="2848450"/>
                          </a:cubicBezTo>
                          <a:cubicBezTo>
                            <a:pt x="545673" y="2797223"/>
                            <a:pt x="511907" y="2827739"/>
                            <a:pt x="431800" y="2835750"/>
                          </a:cubicBezTo>
                          <a:cubicBezTo>
                            <a:pt x="419100" y="2844217"/>
                            <a:pt x="404493" y="2850357"/>
                            <a:pt x="393700" y="2861150"/>
                          </a:cubicBezTo>
                          <a:cubicBezTo>
                            <a:pt x="382907" y="2871943"/>
                            <a:pt x="378071" y="2887524"/>
                            <a:pt x="368300" y="2899250"/>
                          </a:cubicBezTo>
                          <a:cubicBezTo>
                            <a:pt x="356802" y="2913048"/>
                            <a:pt x="342900" y="2924650"/>
                            <a:pt x="330200" y="2937350"/>
                          </a:cubicBezTo>
                          <a:cubicBezTo>
                            <a:pt x="325967" y="2950050"/>
                            <a:pt x="324001" y="2963748"/>
                            <a:pt x="317500" y="2975450"/>
                          </a:cubicBezTo>
                          <a:cubicBezTo>
                            <a:pt x="302675" y="3002135"/>
                            <a:pt x="266700" y="3051650"/>
                            <a:pt x="266700" y="3051650"/>
                          </a:cubicBezTo>
                          <a:cubicBezTo>
                            <a:pt x="267530" y="3054969"/>
                            <a:pt x="285475" y="3132268"/>
                            <a:pt x="292100" y="3140550"/>
                          </a:cubicBezTo>
                          <a:cubicBezTo>
                            <a:pt x="310005" y="3162931"/>
                            <a:pt x="343201" y="3170284"/>
                            <a:pt x="368300" y="3178650"/>
                          </a:cubicBezTo>
                          <a:cubicBezTo>
                            <a:pt x="376767" y="3191350"/>
                            <a:pt x="381781" y="3207215"/>
                            <a:pt x="393700" y="3216750"/>
                          </a:cubicBezTo>
                          <a:cubicBezTo>
                            <a:pt x="427285" y="3243618"/>
                            <a:pt x="492144" y="3220829"/>
                            <a:pt x="520700" y="3216750"/>
                          </a:cubicBezTo>
                          <a:cubicBezTo>
                            <a:pt x="531449" y="3206001"/>
                            <a:pt x="576272" y="3156197"/>
                            <a:pt x="596900" y="3153250"/>
                          </a:cubicBezTo>
                          <a:cubicBezTo>
                            <a:pt x="614179" y="3150782"/>
                            <a:pt x="630767" y="3161717"/>
                            <a:pt x="647700" y="3165950"/>
                          </a:cubicBezTo>
                          <a:cubicBezTo>
                            <a:pt x="656167" y="3191350"/>
                            <a:pt x="658248" y="3219873"/>
                            <a:pt x="673100" y="3242150"/>
                          </a:cubicBezTo>
                          <a:cubicBezTo>
                            <a:pt x="681567" y="3254850"/>
                            <a:pt x="691674" y="3266598"/>
                            <a:pt x="698500" y="3280250"/>
                          </a:cubicBezTo>
                          <a:cubicBezTo>
                            <a:pt x="704487" y="3292224"/>
                            <a:pt x="701734" y="3308884"/>
                            <a:pt x="711200" y="3318350"/>
                          </a:cubicBezTo>
                          <a:cubicBezTo>
                            <a:pt x="732786" y="3339936"/>
                            <a:pt x="765814" y="3347564"/>
                            <a:pt x="787400" y="3369150"/>
                          </a:cubicBezTo>
                          <a:cubicBezTo>
                            <a:pt x="836293" y="3418043"/>
                            <a:pt x="810556" y="3397287"/>
                            <a:pt x="863600" y="3432650"/>
                          </a:cubicBezTo>
                          <a:cubicBezTo>
                            <a:pt x="873929" y="3463638"/>
                            <a:pt x="877081" y="3484231"/>
                            <a:pt x="901700" y="3508850"/>
                          </a:cubicBezTo>
                          <a:cubicBezTo>
                            <a:pt x="912493" y="3519643"/>
                            <a:pt x="927380" y="3525378"/>
                            <a:pt x="939800" y="3534250"/>
                          </a:cubicBezTo>
                          <a:cubicBezTo>
                            <a:pt x="1007076" y="3582304"/>
                            <a:pt x="966872" y="3564441"/>
                            <a:pt x="1028700" y="3585050"/>
                          </a:cubicBezTo>
                          <a:cubicBezTo>
                            <a:pt x="1135012" y="3567331"/>
                            <a:pt x="1083474" y="3586634"/>
                            <a:pt x="1181100" y="3521550"/>
                          </a:cubicBezTo>
                          <a:lnTo>
                            <a:pt x="1219200" y="3496150"/>
                          </a:lnTo>
                          <a:cubicBezTo>
                            <a:pt x="1227667" y="3483450"/>
                            <a:pt x="1231657" y="3466140"/>
                            <a:pt x="1244600" y="3458050"/>
                          </a:cubicBezTo>
                          <a:cubicBezTo>
                            <a:pt x="1267304" y="3443860"/>
                            <a:pt x="1320800" y="3432650"/>
                            <a:pt x="1320800" y="3432650"/>
                          </a:cubicBezTo>
                          <a:cubicBezTo>
                            <a:pt x="1333500" y="3436883"/>
                            <a:pt x="1351119" y="3434457"/>
                            <a:pt x="1358900" y="3445350"/>
                          </a:cubicBezTo>
                          <a:cubicBezTo>
                            <a:pt x="1374462" y="3467137"/>
                            <a:pt x="1375833" y="3496150"/>
                            <a:pt x="1384300" y="3521550"/>
                          </a:cubicBezTo>
                          <a:cubicBezTo>
                            <a:pt x="1416222" y="3617315"/>
                            <a:pt x="1373161" y="3499273"/>
                            <a:pt x="1422400" y="3597750"/>
                          </a:cubicBezTo>
                          <a:cubicBezTo>
                            <a:pt x="1428387" y="3609724"/>
                            <a:pt x="1430867" y="3623150"/>
                            <a:pt x="1435100" y="3635850"/>
                          </a:cubicBezTo>
                          <a:cubicBezTo>
                            <a:pt x="1426734" y="3660949"/>
                            <a:pt x="1419381" y="3694145"/>
                            <a:pt x="1397000" y="3712050"/>
                          </a:cubicBezTo>
                          <a:cubicBezTo>
                            <a:pt x="1386547" y="3720413"/>
                            <a:pt x="1371600" y="3720517"/>
                            <a:pt x="1358900" y="3724750"/>
                          </a:cubicBezTo>
                          <a:cubicBezTo>
                            <a:pt x="1300674" y="3812089"/>
                            <a:pt x="1317753" y="3771990"/>
                            <a:pt x="1295400" y="3839050"/>
                          </a:cubicBezTo>
                          <a:cubicBezTo>
                            <a:pt x="1291167" y="3868683"/>
                            <a:pt x="1291302" y="3899278"/>
                            <a:pt x="1282700" y="3927950"/>
                          </a:cubicBezTo>
                          <a:cubicBezTo>
                            <a:pt x="1278314" y="3942570"/>
                            <a:pt x="1257993" y="3950802"/>
                            <a:pt x="1257300" y="3966050"/>
                          </a:cubicBezTo>
                          <a:cubicBezTo>
                            <a:pt x="1253643" y="4046512"/>
                            <a:pt x="1264050" y="4127025"/>
                            <a:pt x="1270000" y="4207350"/>
                          </a:cubicBezTo>
                          <a:cubicBezTo>
                            <a:pt x="1272521" y="4241387"/>
                            <a:pt x="1257331" y="4286118"/>
                            <a:pt x="1282700" y="4308950"/>
                          </a:cubicBezTo>
                          <a:cubicBezTo>
                            <a:pt x="1311194" y="4334594"/>
                            <a:pt x="1358856" y="4317836"/>
                            <a:pt x="1397000" y="4321650"/>
                          </a:cubicBezTo>
                          <a:lnTo>
                            <a:pt x="1536700" y="4334350"/>
                          </a:lnTo>
                          <a:cubicBezTo>
                            <a:pt x="1540919" y="4334702"/>
                            <a:pt x="1545167" y="4334350"/>
                            <a:pt x="1549400" y="4334350"/>
                          </a:cubicBezTo>
                          <a:cubicBezTo>
                            <a:pt x="1447800" y="4402083"/>
                            <a:pt x="1570567" y="4313183"/>
                            <a:pt x="1485900" y="4397850"/>
                          </a:cubicBezTo>
                          <a:cubicBezTo>
                            <a:pt x="1475107" y="4408643"/>
                            <a:pt x="1460500" y="4414783"/>
                            <a:pt x="1447800" y="4423250"/>
                          </a:cubicBezTo>
                          <a:cubicBezTo>
                            <a:pt x="1439333" y="4435950"/>
                            <a:pt x="1426786" y="4446730"/>
                            <a:pt x="1422400" y="4461350"/>
                          </a:cubicBezTo>
                          <a:cubicBezTo>
                            <a:pt x="1413798" y="4490022"/>
                            <a:pt x="1432073" y="4530363"/>
                            <a:pt x="1409700" y="4550250"/>
                          </a:cubicBezTo>
                          <a:cubicBezTo>
                            <a:pt x="1384191" y="4572925"/>
                            <a:pt x="1341833" y="4557760"/>
                            <a:pt x="1308100" y="4562950"/>
                          </a:cubicBezTo>
                          <a:cubicBezTo>
                            <a:pt x="1286765" y="4566232"/>
                            <a:pt x="1265767" y="4571417"/>
                            <a:pt x="1244600" y="4575650"/>
                          </a:cubicBezTo>
                          <a:cubicBezTo>
                            <a:pt x="1215570" y="4662741"/>
                            <a:pt x="1249851" y="4554647"/>
                            <a:pt x="1219200" y="4677250"/>
                          </a:cubicBezTo>
                          <a:cubicBezTo>
                            <a:pt x="1215953" y="4690237"/>
                            <a:pt x="1210733" y="4702650"/>
                            <a:pt x="1206500" y="4715350"/>
                          </a:cubicBezTo>
                          <a:cubicBezTo>
                            <a:pt x="1207132" y="4718512"/>
                            <a:pt x="1221486" y="4803933"/>
                            <a:pt x="1231900" y="4816950"/>
                          </a:cubicBezTo>
                          <a:cubicBezTo>
                            <a:pt x="1241435" y="4828869"/>
                            <a:pt x="1257300" y="4833883"/>
                            <a:pt x="1270000" y="4842350"/>
                          </a:cubicBezTo>
                          <a:cubicBezTo>
                            <a:pt x="1265767" y="4897383"/>
                            <a:pt x="1264146" y="4952680"/>
                            <a:pt x="1257300" y="5007450"/>
                          </a:cubicBezTo>
                          <a:cubicBezTo>
                            <a:pt x="1251980" y="5050012"/>
                            <a:pt x="1238108" y="5045833"/>
                            <a:pt x="1219200" y="5083650"/>
                          </a:cubicBezTo>
                          <a:cubicBezTo>
                            <a:pt x="1213213" y="5095624"/>
                            <a:pt x="1210733" y="5109050"/>
                            <a:pt x="1206500" y="5121750"/>
                          </a:cubicBezTo>
                          <a:cubicBezTo>
                            <a:pt x="1219200" y="5130217"/>
                            <a:pt x="1230652" y="5140951"/>
                            <a:pt x="1244600" y="5147150"/>
                          </a:cubicBezTo>
                          <a:cubicBezTo>
                            <a:pt x="1269066" y="5158024"/>
                            <a:pt x="1298523" y="5157698"/>
                            <a:pt x="1320800" y="5172550"/>
                          </a:cubicBezTo>
                          <a:lnTo>
                            <a:pt x="1358900" y="5197950"/>
                          </a:lnTo>
                          <a:cubicBezTo>
                            <a:pt x="1367367" y="5210650"/>
                            <a:pt x="1372381" y="5226515"/>
                            <a:pt x="1384300" y="5236050"/>
                          </a:cubicBezTo>
                          <a:cubicBezTo>
                            <a:pt x="1394753" y="5244413"/>
                            <a:pt x="1419153" y="5235763"/>
                            <a:pt x="1422400" y="5248750"/>
                          </a:cubicBezTo>
                          <a:cubicBezTo>
                            <a:pt x="1431238" y="5284101"/>
                            <a:pt x="1374939" y="5294204"/>
                            <a:pt x="1358900" y="5299550"/>
                          </a:cubicBezTo>
                          <a:cubicBezTo>
                            <a:pt x="1325033" y="5295317"/>
                            <a:pt x="1290228" y="5295830"/>
                            <a:pt x="1257300" y="5286850"/>
                          </a:cubicBezTo>
                          <a:cubicBezTo>
                            <a:pt x="1229177" y="5279180"/>
                            <a:pt x="1200668" y="5239657"/>
                            <a:pt x="1181100" y="5223350"/>
                          </a:cubicBezTo>
                          <a:cubicBezTo>
                            <a:pt x="1169374" y="5213579"/>
                            <a:pt x="1154726" y="5207721"/>
                            <a:pt x="1143000" y="5197950"/>
                          </a:cubicBezTo>
                          <a:cubicBezTo>
                            <a:pt x="1079579" y="5145099"/>
                            <a:pt x="1133757" y="5169469"/>
                            <a:pt x="1066800" y="5147150"/>
                          </a:cubicBezTo>
                          <a:cubicBezTo>
                            <a:pt x="962222" y="5216868"/>
                            <a:pt x="1082062" y="5125713"/>
                            <a:pt x="1016000" y="5210650"/>
                          </a:cubicBezTo>
                          <a:cubicBezTo>
                            <a:pt x="993947" y="5239004"/>
                            <a:pt x="965200" y="5261450"/>
                            <a:pt x="939800" y="5286850"/>
                          </a:cubicBezTo>
                          <a:lnTo>
                            <a:pt x="901700" y="5324950"/>
                          </a:lnTo>
                          <a:cubicBezTo>
                            <a:pt x="905933" y="5367283"/>
                            <a:pt x="896285" y="5413455"/>
                            <a:pt x="914400" y="5451950"/>
                          </a:cubicBezTo>
                          <a:cubicBezTo>
                            <a:pt x="932244" y="5489869"/>
                            <a:pt x="1003300" y="5540850"/>
                            <a:pt x="1003300" y="5540850"/>
                          </a:cubicBezTo>
                          <a:cubicBezTo>
                            <a:pt x="1016396" y="5580139"/>
                            <a:pt x="1028700" y="5610448"/>
                            <a:pt x="1028700" y="5655150"/>
                          </a:cubicBezTo>
                          <a:cubicBezTo>
                            <a:pt x="1028700" y="5676736"/>
                            <a:pt x="1021235" y="5697709"/>
                            <a:pt x="1016000" y="5718650"/>
                          </a:cubicBezTo>
                          <a:cubicBezTo>
                            <a:pt x="1012753" y="5731637"/>
                            <a:pt x="1012766" y="5747284"/>
                            <a:pt x="1003300" y="5756750"/>
                          </a:cubicBezTo>
                          <a:cubicBezTo>
                            <a:pt x="981714" y="5778336"/>
                            <a:pt x="952500" y="5790617"/>
                            <a:pt x="927100" y="5807550"/>
                          </a:cubicBezTo>
                          <a:lnTo>
                            <a:pt x="889000" y="5832950"/>
                          </a:lnTo>
                          <a:cubicBezTo>
                            <a:pt x="884767" y="5866817"/>
                            <a:pt x="888976" y="5902861"/>
                            <a:pt x="876300" y="5934550"/>
                          </a:cubicBezTo>
                          <a:cubicBezTo>
                            <a:pt x="839611" y="6026272"/>
                            <a:pt x="832556" y="5889394"/>
                            <a:pt x="812800" y="5998050"/>
                          </a:cubicBezTo>
                          <a:cubicBezTo>
                            <a:pt x="806742" y="6031370"/>
                            <a:pt x="812800" y="6065783"/>
                            <a:pt x="812800" y="6099650"/>
                          </a:cubicBezTo>
                          <a:lnTo>
                            <a:pt x="4445000" y="6086950"/>
                          </a:lnTo>
                          <a:lnTo>
                            <a:pt x="4495800" y="16350"/>
                          </a:lnTo>
                          <a:lnTo>
                            <a:pt x="3035300" y="29050"/>
                          </a:lnTo>
                          <a:lnTo>
                            <a:pt x="3060700" y="41750"/>
                          </a:lnTo>
                          <a:lnTo>
                            <a:pt x="2984500" y="3650"/>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300" name="5 Forma libre"/>
                    <p:cNvSpPr/>
                    <p:nvPr/>
                  </p:nvSpPr>
                  <p:spPr>
                    <a:xfrm>
                      <a:off x="1367606" y="2959100"/>
                      <a:ext cx="1663310" cy="3704227"/>
                    </a:xfrm>
                    <a:custGeom>
                      <a:avLst/>
                      <a:gdLst>
                        <a:gd name="connsiteX0" fmla="*/ 105594 w 1663310"/>
                        <a:gd name="connsiteY0" fmla="*/ 279400 h 3704227"/>
                        <a:gd name="connsiteX1" fmla="*/ 245294 w 1663310"/>
                        <a:gd name="connsiteY1" fmla="*/ 292100 h 3704227"/>
                        <a:gd name="connsiteX2" fmla="*/ 283394 w 1663310"/>
                        <a:gd name="connsiteY2" fmla="*/ 304800 h 3704227"/>
                        <a:gd name="connsiteX3" fmla="*/ 372294 w 1663310"/>
                        <a:gd name="connsiteY3" fmla="*/ 292100 h 3704227"/>
                        <a:gd name="connsiteX4" fmla="*/ 423094 w 1663310"/>
                        <a:gd name="connsiteY4" fmla="*/ 101600 h 3704227"/>
                        <a:gd name="connsiteX5" fmla="*/ 448494 w 1663310"/>
                        <a:gd name="connsiteY5" fmla="*/ 63500 h 3704227"/>
                        <a:gd name="connsiteX6" fmla="*/ 461194 w 1663310"/>
                        <a:gd name="connsiteY6" fmla="*/ 25400 h 3704227"/>
                        <a:gd name="connsiteX7" fmla="*/ 537394 w 1663310"/>
                        <a:gd name="connsiteY7" fmla="*/ 0 h 3704227"/>
                        <a:gd name="connsiteX8" fmla="*/ 600894 w 1663310"/>
                        <a:gd name="connsiteY8" fmla="*/ 12700 h 3704227"/>
                        <a:gd name="connsiteX9" fmla="*/ 626294 w 1663310"/>
                        <a:gd name="connsiteY9" fmla="*/ 50800 h 3704227"/>
                        <a:gd name="connsiteX10" fmla="*/ 664394 w 1663310"/>
                        <a:gd name="connsiteY10" fmla="*/ 88900 h 3704227"/>
                        <a:gd name="connsiteX11" fmla="*/ 740594 w 1663310"/>
                        <a:gd name="connsiteY11" fmla="*/ 114300 h 3704227"/>
                        <a:gd name="connsiteX12" fmla="*/ 778694 w 1663310"/>
                        <a:gd name="connsiteY12" fmla="*/ 127000 h 3704227"/>
                        <a:gd name="connsiteX13" fmla="*/ 854894 w 1663310"/>
                        <a:gd name="connsiteY13" fmla="*/ 165100 h 3704227"/>
                        <a:gd name="connsiteX14" fmla="*/ 931094 w 1663310"/>
                        <a:gd name="connsiteY14" fmla="*/ 228600 h 3704227"/>
                        <a:gd name="connsiteX15" fmla="*/ 969194 w 1663310"/>
                        <a:gd name="connsiteY15" fmla="*/ 241300 h 3704227"/>
                        <a:gd name="connsiteX16" fmla="*/ 1032694 w 1663310"/>
                        <a:gd name="connsiteY16" fmla="*/ 317500 h 3704227"/>
                        <a:gd name="connsiteX17" fmla="*/ 1045394 w 1663310"/>
                        <a:gd name="connsiteY17" fmla="*/ 355600 h 3704227"/>
                        <a:gd name="connsiteX18" fmla="*/ 1134294 w 1663310"/>
                        <a:gd name="connsiteY18" fmla="*/ 457200 h 3704227"/>
                        <a:gd name="connsiteX19" fmla="*/ 1159694 w 1663310"/>
                        <a:gd name="connsiteY19" fmla="*/ 533400 h 3704227"/>
                        <a:gd name="connsiteX20" fmla="*/ 1172394 w 1663310"/>
                        <a:gd name="connsiteY20" fmla="*/ 571500 h 3704227"/>
                        <a:gd name="connsiteX21" fmla="*/ 1210494 w 1663310"/>
                        <a:gd name="connsiteY21" fmla="*/ 584200 h 3704227"/>
                        <a:gd name="connsiteX22" fmla="*/ 1248594 w 1663310"/>
                        <a:gd name="connsiteY22" fmla="*/ 609600 h 3704227"/>
                        <a:gd name="connsiteX23" fmla="*/ 1299394 w 1663310"/>
                        <a:gd name="connsiteY23" fmla="*/ 622300 h 3704227"/>
                        <a:gd name="connsiteX24" fmla="*/ 1337494 w 1663310"/>
                        <a:gd name="connsiteY24" fmla="*/ 635000 h 3704227"/>
                        <a:gd name="connsiteX25" fmla="*/ 1375594 w 1663310"/>
                        <a:gd name="connsiteY25" fmla="*/ 774700 h 3704227"/>
                        <a:gd name="connsiteX26" fmla="*/ 1413694 w 1663310"/>
                        <a:gd name="connsiteY26" fmla="*/ 787400 h 3704227"/>
                        <a:gd name="connsiteX27" fmla="*/ 1464494 w 1663310"/>
                        <a:gd name="connsiteY27" fmla="*/ 812800 h 3704227"/>
                        <a:gd name="connsiteX28" fmla="*/ 1527994 w 1663310"/>
                        <a:gd name="connsiteY28" fmla="*/ 825500 h 3704227"/>
                        <a:gd name="connsiteX29" fmla="*/ 1578794 w 1663310"/>
                        <a:gd name="connsiteY29" fmla="*/ 838200 h 3704227"/>
                        <a:gd name="connsiteX30" fmla="*/ 1604194 w 1663310"/>
                        <a:gd name="connsiteY30" fmla="*/ 876300 h 3704227"/>
                        <a:gd name="connsiteX31" fmla="*/ 1553394 w 1663310"/>
                        <a:gd name="connsiteY31" fmla="*/ 990600 h 3704227"/>
                        <a:gd name="connsiteX32" fmla="*/ 1553394 w 1663310"/>
                        <a:gd name="connsiteY32" fmla="*/ 1066800 h 3704227"/>
                        <a:gd name="connsiteX33" fmla="*/ 1566094 w 1663310"/>
                        <a:gd name="connsiteY33" fmla="*/ 1295400 h 3704227"/>
                        <a:gd name="connsiteX34" fmla="*/ 1515294 w 1663310"/>
                        <a:gd name="connsiteY34" fmla="*/ 1371600 h 3704227"/>
                        <a:gd name="connsiteX35" fmla="*/ 1464494 w 1663310"/>
                        <a:gd name="connsiteY35" fmla="*/ 1447800 h 3704227"/>
                        <a:gd name="connsiteX36" fmla="*/ 1439094 w 1663310"/>
                        <a:gd name="connsiteY36" fmla="*/ 1485900 h 3704227"/>
                        <a:gd name="connsiteX37" fmla="*/ 1426394 w 1663310"/>
                        <a:gd name="connsiteY37" fmla="*/ 1587500 h 3704227"/>
                        <a:gd name="connsiteX38" fmla="*/ 1362894 w 1663310"/>
                        <a:gd name="connsiteY38" fmla="*/ 1663700 h 3704227"/>
                        <a:gd name="connsiteX39" fmla="*/ 1337494 w 1663310"/>
                        <a:gd name="connsiteY39" fmla="*/ 1701800 h 3704227"/>
                        <a:gd name="connsiteX40" fmla="*/ 1362894 w 1663310"/>
                        <a:gd name="connsiteY40" fmla="*/ 1739900 h 3704227"/>
                        <a:gd name="connsiteX41" fmla="*/ 1439094 w 1663310"/>
                        <a:gd name="connsiteY41" fmla="*/ 1765300 h 3704227"/>
                        <a:gd name="connsiteX42" fmla="*/ 1477194 w 1663310"/>
                        <a:gd name="connsiteY42" fmla="*/ 1778000 h 3704227"/>
                        <a:gd name="connsiteX43" fmla="*/ 1553394 w 1663310"/>
                        <a:gd name="connsiteY43" fmla="*/ 1828800 h 3704227"/>
                        <a:gd name="connsiteX44" fmla="*/ 1591494 w 1663310"/>
                        <a:gd name="connsiteY44" fmla="*/ 1905000 h 3704227"/>
                        <a:gd name="connsiteX45" fmla="*/ 1616894 w 1663310"/>
                        <a:gd name="connsiteY45" fmla="*/ 1943100 h 3704227"/>
                        <a:gd name="connsiteX46" fmla="*/ 1642294 w 1663310"/>
                        <a:gd name="connsiteY46" fmla="*/ 2032000 h 3704227"/>
                        <a:gd name="connsiteX47" fmla="*/ 1654994 w 1663310"/>
                        <a:gd name="connsiteY47" fmla="*/ 2070100 h 3704227"/>
                        <a:gd name="connsiteX48" fmla="*/ 1642294 w 1663310"/>
                        <a:gd name="connsiteY48" fmla="*/ 2235200 h 3704227"/>
                        <a:gd name="connsiteX49" fmla="*/ 1566094 w 1663310"/>
                        <a:gd name="connsiteY49" fmla="*/ 2286000 h 3704227"/>
                        <a:gd name="connsiteX50" fmla="*/ 1489894 w 1663310"/>
                        <a:gd name="connsiteY50" fmla="*/ 2324100 h 3704227"/>
                        <a:gd name="connsiteX51" fmla="*/ 1324794 w 1663310"/>
                        <a:gd name="connsiteY51" fmla="*/ 2311400 h 3704227"/>
                        <a:gd name="connsiteX52" fmla="*/ 1261294 w 1663310"/>
                        <a:gd name="connsiteY52" fmla="*/ 2247900 h 3704227"/>
                        <a:gd name="connsiteX53" fmla="*/ 1223194 w 1663310"/>
                        <a:gd name="connsiteY53" fmla="*/ 2222500 h 3704227"/>
                        <a:gd name="connsiteX54" fmla="*/ 1197794 w 1663310"/>
                        <a:gd name="connsiteY54" fmla="*/ 2184400 h 3704227"/>
                        <a:gd name="connsiteX55" fmla="*/ 1146994 w 1663310"/>
                        <a:gd name="connsiteY55" fmla="*/ 2197100 h 3704227"/>
                        <a:gd name="connsiteX56" fmla="*/ 1185094 w 1663310"/>
                        <a:gd name="connsiteY56" fmla="*/ 2387600 h 3704227"/>
                        <a:gd name="connsiteX57" fmla="*/ 1197794 w 1663310"/>
                        <a:gd name="connsiteY57" fmla="*/ 2438400 h 3704227"/>
                        <a:gd name="connsiteX58" fmla="*/ 1261294 w 1663310"/>
                        <a:gd name="connsiteY58" fmla="*/ 2501900 h 3704227"/>
                        <a:gd name="connsiteX59" fmla="*/ 1299394 w 1663310"/>
                        <a:gd name="connsiteY59" fmla="*/ 2514600 h 3704227"/>
                        <a:gd name="connsiteX60" fmla="*/ 1337494 w 1663310"/>
                        <a:gd name="connsiteY60" fmla="*/ 2540000 h 3704227"/>
                        <a:gd name="connsiteX61" fmla="*/ 1134294 w 1663310"/>
                        <a:gd name="connsiteY61" fmla="*/ 2540000 h 3704227"/>
                        <a:gd name="connsiteX62" fmla="*/ 1108894 w 1663310"/>
                        <a:gd name="connsiteY62" fmla="*/ 2501900 h 3704227"/>
                        <a:gd name="connsiteX63" fmla="*/ 1045394 w 1663310"/>
                        <a:gd name="connsiteY63" fmla="*/ 2425700 h 3704227"/>
                        <a:gd name="connsiteX64" fmla="*/ 1032694 w 1663310"/>
                        <a:gd name="connsiteY64" fmla="*/ 2882900 h 3704227"/>
                        <a:gd name="connsiteX65" fmla="*/ 1019994 w 1663310"/>
                        <a:gd name="connsiteY65" fmla="*/ 2921000 h 3704227"/>
                        <a:gd name="connsiteX66" fmla="*/ 994594 w 1663310"/>
                        <a:gd name="connsiteY66" fmla="*/ 3111500 h 3704227"/>
                        <a:gd name="connsiteX67" fmla="*/ 981894 w 1663310"/>
                        <a:gd name="connsiteY67" fmla="*/ 3149600 h 3704227"/>
                        <a:gd name="connsiteX68" fmla="*/ 905694 w 1663310"/>
                        <a:gd name="connsiteY68" fmla="*/ 3200400 h 3704227"/>
                        <a:gd name="connsiteX69" fmla="*/ 854894 w 1663310"/>
                        <a:gd name="connsiteY69" fmla="*/ 3187700 h 3704227"/>
                        <a:gd name="connsiteX70" fmla="*/ 778694 w 1663310"/>
                        <a:gd name="connsiteY70" fmla="*/ 3124200 h 3704227"/>
                        <a:gd name="connsiteX71" fmla="*/ 753294 w 1663310"/>
                        <a:gd name="connsiteY71" fmla="*/ 3086100 h 3704227"/>
                        <a:gd name="connsiteX72" fmla="*/ 715194 w 1663310"/>
                        <a:gd name="connsiteY72" fmla="*/ 3048000 h 3704227"/>
                        <a:gd name="connsiteX73" fmla="*/ 651694 w 1663310"/>
                        <a:gd name="connsiteY73" fmla="*/ 2984500 h 3704227"/>
                        <a:gd name="connsiteX74" fmla="*/ 626294 w 1663310"/>
                        <a:gd name="connsiteY74" fmla="*/ 2946400 h 3704227"/>
                        <a:gd name="connsiteX75" fmla="*/ 550094 w 1663310"/>
                        <a:gd name="connsiteY75" fmla="*/ 2895600 h 3704227"/>
                        <a:gd name="connsiteX76" fmla="*/ 511994 w 1663310"/>
                        <a:gd name="connsiteY76" fmla="*/ 2921000 h 3704227"/>
                        <a:gd name="connsiteX77" fmla="*/ 486594 w 1663310"/>
                        <a:gd name="connsiteY77" fmla="*/ 3009900 h 3704227"/>
                        <a:gd name="connsiteX78" fmla="*/ 448494 w 1663310"/>
                        <a:gd name="connsiteY78" fmla="*/ 3048000 h 3704227"/>
                        <a:gd name="connsiteX79" fmla="*/ 461194 w 1663310"/>
                        <a:gd name="connsiteY79" fmla="*/ 3124200 h 3704227"/>
                        <a:gd name="connsiteX80" fmla="*/ 473894 w 1663310"/>
                        <a:gd name="connsiteY80" fmla="*/ 3162300 h 3704227"/>
                        <a:gd name="connsiteX81" fmla="*/ 448494 w 1663310"/>
                        <a:gd name="connsiteY81" fmla="*/ 3200400 h 3704227"/>
                        <a:gd name="connsiteX82" fmla="*/ 461194 w 1663310"/>
                        <a:gd name="connsiteY82" fmla="*/ 3251200 h 3704227"/>
                        <a:gd name="connsiteX83" fmla="*/ 486594 w 1663310"/>
                        <a:gd name="connsiteY83" fmla="*/ 3289300 h 3704227"/>
                        <a:gd name="connsiteX84" fmla="*/ 473894 w 1663310"/>
                        <a:gd name="connsiteY84" fmla="*/ 3505200 h 3704227"/>
                        <a:gd name="connsiteX85" fmla="*/ 486594 w 1663310"/>
                        <a:gd name="connsiteY85" fmla="*/ 3543300 h 3704227"/>
                        <a:gd name="connsiteX86" fmla="*/ 461194 w 1663310"/>
                        <a:gd name="connsiteY86" fmla="*/ 3581400 h 3704227"/>
                        <a:gd name="connsiteX87" fmla="*/ 461194 w 1663310"/>
                        <a:gd name="connsiteY87" fmla="*/ 3568700 h 3704227"/>
                        <a:gd name="connsiteX88" fmla="*/ 16694 w 1663310"/>
                        <a:gd name="connsiteY88" fmla="*/ 3543300 h 3704227"/>
                        <a:gd name="connsiteX89" fmla="*/ 29394 w 1663310"/>
                        <a:gd name="connsiteY89" fmla="*/ 279400 h 3704227"/>
                        <a:gd name="connsiteX90" fmla="*/ 105594 w 1663310"/>
                        <a:gd name="connsiteY90" fmla="*/ 254000 h 3704227"/>
                        <a:gd name="connsiteX91" fmla="*/ 105594 w 1663310"/>
                        <a:gd name="connsiteY91" fmla="*/ 279400 h 3704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1663310" h="3704227">
                          <a:moveTo>
                            <a:pt x="105594" y="279400"/>
                          </a:moveTo>
                          <a:cubicBezTo>
                            <a:pt x="128877" y="285750"/>
                            <a:pt x="199005" y="285487"/>
                            <a:pt x="245294" y="292100"/>
                          </a:cubicBezTo>
                          <a:cubicBezTo>
                            <a:pt x="258546" y="293993"/>
                            <a:pt x="270007" y="304800"/>
                            <a:pt x="283394" y="304800"/>
                          </a:cubicBezTo>
                          <a:cubicBezTo>
                            <a:pt x="313328" y="304800"/>
                            <a:pt x="342661" y="296333"/>
                            <a:pt x="372294" y="292100"/>
                          </a:cubicBezTo>
                          <a:cubicBezTo>
                            <a:pt x="455190" y="209204"/>
                            <a:pt x="384067" y="296734"/>
                            <a:pt x="423094" y="101600"/>
                          </a:cubicBezTo>
                          <a:cubicBezTo>
                            <a:pt x="426087" y="86633"/>
                            <a:pt x="441668" y="77152"/>
                            <a:pt x="448494" y="63500"/>
                          </a:cubicBezTo>
                          <a:cubicBezTo>
                            <a:pt x="454481" y="51526"/>
                            <a:pt x="450301" y="33181"/>
                            <a:pt x="461194" y="25400"/>
                          </a:cubicBezTo>
                          <a:cubicBezTo>
                            <a:pt x="482981" y="9838"/>
                            <a:pt x="537394" y="0"/>
                            <a:pt x="537394" y="0"/>
                          </a:cubicBezTo>
                          <a:cubicBezTo>
                            <a:pt x="558561" y="4233"/>
                            <a:pt x="582152" y="1990"/>
                            <a:pt x="600894" y="12700"/>
                          </a:cubicBezTo>
                          <a:cubicBezTo>
                            <a:pt x="614146" y="20273"/>
                            <a:pt x="616523" y="39074"/>
                            <a:pt x="626294" y="50800"/>
                          </a:cubicBezTo>
                          <a:cubicBezTo>
                            <a:pt x="637792" y="64598"/>
                            <a:pt x="648694" y="80178"/>
                            <a:pt x="664394" y="88900"/>
                          </a:cubicBezTo>
                          <a:cubicBezTo>
                            <a:pt x="687799" y="101903"/>
                            <a:pt x="715194" y="105833"/>
                            <a:pt x="740594" y="114300"/>
                          </a:cubicBezTo>
                          <a:cubicBezTo>
                            <a:pt x="753294" y="118533"/>
                            <a:pt x="767555" y="119574"/>
                            <a:pt x="778694" y="127000"/>
                          </a:cubicBezTo>
                          <a:cubicBezTo>
                            <a:pt x="827933" y="159826"/>
                            <a:pt x="802314" y="147573"/>
                            <a:pt x="854894" y="165100"/>
                          </a:cubicBezTo>
                          <a:cubicBezTo>
                            <a:pt x="882981" y="193187"/>
                            <a:pt x="895731" y="210919"/>
                            <a:pt x="931094" y="228600"/>
                          </a:cubicBezTo>
                          <a:cubicBezTo>
                            <a:pt x="943068" y="234587"/>
                            <a:pt x="956494" y="237067"/>
                            <a:pt x="969194" y="241300"/>
                          </a:cubicBezTo>
                          <a:cubicBezTo>
                            <a:pt x="997281" y="269387"/>
                            <a:pt x="1015013" y="282137"/>
                            <a:pt x="1032694" y="317500"/>
                          </a:cubicBezTo>
                          <a:cubicBezTo>
                            <a:pt x="1038681" y="329474"/>
                            <a:pt x="1038893" y="343898"/>
                            <a:pt x="1045394" y="355600"/>
                          </a:cubicBezTo>
                          <a:cubicBezTo>
                            <a:pt x="1088972" y="434041"/>
                            <a:pt x="1078638" y="420096"/>
                            <a:pt x="1134294" y="457200"/>
                          </a:cubicBezTo>
                          <a:lnTo>
                            <a:pt x="1159694" y="533400"/>
                          </a:lnTo>
                          <a:cubicBezTo>
                            <a:pt x="1163927" y="546100"/>
                            <a:pt x="1159694" y="567267"/>
                            <a:pt x="1172394" y="571500"/>
                          </a:cubicBezTo>
                          <a:cubicBezTo>
                            <a:pt x="1185094" y="575733"/>
                            <a:pt x="1198520" y="578213"/>
                            <a:pt x="1210494" y="584200"/>
                          </a:cubicBezTo>
                          <a:cubicBezTo>
                            <a:pt x="1224146" y="591026"/>
                            <a:pt x="1234565" y="603587"/>
                            <a:pt x="1248594" y="609600"/>
                          </a:cubicBezTo>
                          <a:cubicBezTo>
                            <a:pt x="1264637" y="616476"/>
                            <a:pt x="1282611" y="617505"/>
                            <a:pt x="1299394" y="622300"/>
                          </a:cubicBezTo>
                          <a:cubicBezTo>
                            <a:pt x="1312266" y="625978"/>
                            <a:pt x="1324794" y="630767"/>
                            <a:pt x="1337494" y="635000"/>
                          </a:cubicBezTo>
                          <a:cubicBezTo>
                            <a:pt x="1342650" y="671093"/>
                            <a:pt x="1343272" y="742378"/>
                            <a:pt x="1375594" y="774700"/>
                          </a:cubicBezTo>
                          <a:cubicBezTo>
                            <a:pt x="1385060" y="784166"/>
                            <a:pt x="1401389" y="782127"/>
                            <a:pt x="1413694" y="787400"/>
                          </a:cubicBezTo>
                          <a:cubicBezTo>
                            <a:pt x="1431095" y="794858"/>
                            <a:pt x="1446533" y="806813"/>
                            <a:pt x="1464494" y="812800"/>
                          </a:cubicBezTo>
                          <a:cubicBezTo>
                            <a:pt x="1484972" y="819626"/>
                            <a:pt x="1506922" y="820817"/>
                            <a:pt x="1527994" y="825500"/>
                          </a:cubicBezTo>
                          <a:cubicBezTo>
                            <a:pt x="1545033" y="829286"/>
                            <a:pt x="1561861" y="833967"/>
                            <a:pt x="1578794" y="838200"/>
                          </a:cubicBezTo>
                          <a:cubicBezTo>
                            <a:pt x="1587261" y="850900"/>
                            <a:pt x="1602508" y="861130"/>
                            <a:pt x="1604194" y="876300"/>
                          </a:cubicBezTo>
                          <a:cubicBezTo>
                            <a:pt x="1612020" y="946737"/>
                            <a:pt x="1593326" y="950668"/>
                            <a:pt x="1553394" y="990600"/>
                          </a:cubicBezTo>
                          <a:cubicBezTo>
                            <a:pt x="1527053" y="1069622"/>
                            <a:pt x="1545868" y="987778"/>
                            <a:pt x="1553394" y="1066800"/>
                          </a:cubicBezTo>
                          <a:cubicBezTo>
                            <a:pt x="1560630" y="1142774"/>
                            <a:pt x="1561861" y="1219200"/>
                            <a:pt x="1566094" y="1295400"/>
                          </a:cubicBezTo>
                          <a:cubicBezTo>
                            <a:pt x="1541805" y="1368266"/>
                            <a:pt x="1570788" y="1300251"/>
                            <a:pt x="1515294" y="1371600"/>
                          </a:cubicBezTo>
                          <a:cubicBezTo>
                            <a:pt x="1496552" y="1395697"/>
                            <a:pt x="1481427" y="1422400"/>
                            <a:pt x="1464494" y="1447800"/>
                          </a:cubicBezTo>
                          <a:lnTo>
                            <a:pt x="1439094" y="1485900"/>
                          </a:lnTo>
                          <a:cubicBezTo>
                            <a:pt x="1434861" y="1519767"/>
                            <a:pt x="1435374" y="1554572"/>
                            <a:pt x="1426394" y="1587500"/>
                          </a:cubicBezTo>
                          <a:cubicBezTo>
                            <a:pt x="1418724" y="1615623"/>
                            <a:pt x="1379201" y="1644132"/>
                            <a:pt x="1362894" y="1663700"/>
                          </a:cubicBezTo>
                          <a:cubicBezTo>
                            <a:pt x="1353123" y="1675426"/>
                            <a:pt x="1345961" y="1689100"/>
                            <a:pt x="1337494" y="1701800"/>
                          </a:cubicBezTo>
                          <a:cubicBezTo>
                            <a:pt x="1345961" y="1714500"/>
                            <a:pt x="1349951" y="1731810"/>
                            <a:pt x="1362894" y="1739900"/>
                          </a:cubicBezTo>
                          <a:cubicBezTo>
                            <a:pt x="1385598" y="1754090"/>
                            <a:pt x="1413694" y="1756833"/>
                            <a:pt x="1439094" y="1765300"/>
                          </a:cubicBezTo>
                          <a:cubicBezTo>
                            <a:pt x="1451794" y="1769533"/>
                            <a:pt x="1466055" y="1770574"/>
                            <a:pt x="1477194" y="1778000"/>
                          </a:cubicBezTo>
                          <a:lnTo>
                            <a:pt x="1553394" y="1828800"/>
                          </a:lnTo>
                          <a:cubicBezTo>
                            <a:pt x="1626187" y="1937989"/>
                            <a:pt x="1538914" y="1799840"/>
                            <a:pt x="1591494" y="1905000"/>
                          </a:cubicBezTo>
                          <a:cubicBezTo>
                            <a:pt x="1598320" y="1918652"/>
                            <a:pt x="1610068" y="1929448"/>
                            <a:pt x="1616894" y="1943100"/>
                          </a:cubicBezTo>
                          <a:cubicBezTo>
                            <a:pt x="1627044" y="1963400"/>
                            <a:pt x="1636869" y="2013011"/>
                            <a:pt x="1642294" y="2032000"/>
                          </a:cubicBezTo>
                          <a:cubicBezTo>
                            <a:pt x="1645972" y="2044872"/>
                            <a:pt x="1650761" y="2057400"/>
                            <a:pt x="1654994" y="2070100"/>
                          </a:cubicBezTo>
                          <a:cubicBezTo>
                            <a:pt x="1650761" y="2125133"/>
                            <a:pt x="1663310" y="2184162"/>
                            <a:pt x="1642294" y="2235200"/>
                          </a:cubicBezTo>
                          <a:cubicBezTo>
                            <a:pt x="1630671" y="2263428"/>
                            <a:pt x="1591494" y="2269067"/>
                            <a:pt x="1566094" y="2286000"/>
                          </a:cubicBezTo>
                          <a:cubicBezTo>
                            <a:pt x="1516855" y="2318826"/>
                            <a:pt x="1542474" y="2306573"/>
                            <a:pt x="1489894" y="2324100"/>
                          </a:cubicBezTo>
                          <a:cubicBezTo>
                            <a:pt x="1434861" y="2319867"/>
                            <a:pt x="1379045" y="2321572"/>
                            <a:pt x="1324794" y="2311400"/>
                          </a:cubicBezTo>
                          <a:cubicBezTo>
                            <a:pt x="1283112" y="2303585"/>
                            <a:pt x="1286043" y="2272649"/>
                            <a:pt x="1261294" y="2247900"/>
                          </a:cubicBezTo>
                          <a:cubicBezTo>
                            <a:pt x="1250501" y="2237107"/>
                            <a:pt x="1235894" y="2230967"/>
                            <a:pt x="1223194" y="2222500"/>
                          </a:cubicBezTo>
                          <a:cubicBezTo>
                            <a:pt x="1214727" y="2209800"/>
                            <a:pt x="1212274" y="2189227"/>
                            <a:pt x="1197794" y="2184400"/>
                          </a:cubicBezTo>
                          <a:cubicBezTo>
                            <a:pt x="1181235" y="2178880"/>
                            <a:pt x="1150919" y="2180093"/>
                            <a:pt x="1146994" y="2197100"/>
                          </a:cubicBezTo>
                          <a:cubicBezTo>
                            <a:pt x="1121852" y="2306047"/>
                            <a:pt x="1143128" y="2324651"/>
                            <a:pt x="1185094" y="2387600"/>
                          </a:cubicBezTo>
                          <a:cubicBezTo>
                            <a:pt x="1189327" y="2404533"/>
                            <a:pt x="1190918" y="2422357"/>
                            <a:pt x="1197794" y="2438400"/>
                          </a:cubicBezTo>
                          <a:cubicBezTo>
                            <a:pt x="1211649" y="2470727"/>
                            <a:pt x="1230506" y="2486506"/>
                            <a:pt x="1261294" y="2501900"/>
                          </a:cubicBezTo>
                          <a:cubicBezTo>
                            <a:pt x="1273268" y="2507887"/>
                            <a:pt x="1287420" y="2508613"/>
                            <a:pt x="1299394" y="2514600"/>
                          </a:cubicBezTo>
                          <a:cubicBezTo>
                            <a:pt x="1313046" y="2521426"/>
                            <a:pt x="1324794" y="2531533"/>
                            <a:pt x="1337494" y="2540000"/>
                          </a:cubicBezTo>
                          <a:cubicBezTo>
                            <a:pt x="1260717" y="2565592"/>
                            <a:pt x="1256309" y="2572537"/>
                            <a:pt x="1134294" y="2540000"/>
                          </a:cubicBezTo>
                          <a:cubicBezTo>
                            <a:pt x="1119546" y="2536067"/>
                            <a:pt x="1118665" y="2513626"/>
                            <a:pt x="1108894" y="2501900"/>
                          </a:cubicBezTo>
                          <a:cubicBezTo>
                            <a:pt x="1027406" y="2404114"/>
                            <a:pt x="1108457" y="2520295"/>
                            <a:pt x="1045394" y="2425700"/>
                          </a:cubicBezTo>
                          <a:cubicBezTo>
                            <a:pt x="1041161" y="2578100"/>
                            <a:pt x="1040502" y="2730641"/>
                            <a:pt x="1032694" y="2882900"/>
                          </a:cubicBezTo>
                          <a:cubicBezTo>
                            <a:pt x="1032008" y="2896269"/>
                            <a:pt x="1022898" y="2907932"/>
                            <a:pt x="1019994" y="2921000"/>
                          </a:cubicBezTo>
                          <a:cubicBezTo>
                            <a:pt x="999112" y="3014970"/>
                            <a:pt x="1012937" y="3001445"/>
                            <a:pt x="994594" y="3111500"/>
                          </a:cubicBezTo>
                          <a:cubicBezTo>
                            <a:pt x="992393" y="3124705"/>
                            <a:pt x="989320" y="3138461"/>
                            <a:pt x="981894" y="3149600"/>
                          </a:cubicBezTo>
                          <a:cubicBezTo>
                            <a:pt x="954713" y="3190371"/>
                            <a:pt x="945638" y="3187085"/>
                            <a:pt x="905694" y="3200400"/>
                          </a:cubicBezTo>
                          <a:cubicBezTo>
                            <a:pt x="888761" y="3196167"/>
                            <a:pt x="870937" y="3194576"/>
                            <a:pt x="854894" y="3187700"/>
                          </a:cubicBezTo>
                          <a:cubicBezTo>
                            <a:pt x="828994" y="3176600"/>
                            <a:pt x="795647" y="3144543"/>
                            <a:pt x="778694" y="3124200"/>
                          </a:cubicBezTo>
                          <a:cubicBezTo>
                            <a:pt x="768923" y="3112474"/>
                            <a:pt x="763065" y="3097826"/>
                            <a:pt x="753294" y="3086100"/>
                          </a:cubicBezTo>
                          <a:cubicBezTo>
                            <a:pt x="741796" y="3072302"/>
                            <a:pt x="726692" y="3061798"/>
                            <a:pt x="715194" y="3048000"/>
                          </a:cubicBezTo>
                          <a:cubicBezTo>
                            <a:pt x="662277" y="2984500"/>
                            <a:pt x="721544" y="3031067"/>
                            <a:pt x="651694" y="2984500"/>
                          </a:cubicBezTo>
                          <a:cubicBezTo>
                            <a:pt x="643227" y="2971800"/>
                            <a:pt x="637781" y="2956451"/>
                            <a:pt x="626294" y="2946400"/>
                          </a:cubicBezTo>
                          <a:cubicBezTo>
                            <a:pt x="603320" y="2926298"/>
                            <a:pt x="550094" y="2895600"/>
                            <a:pt x="550094" y="2895600"/>
                          </a:cubicBezTo>
                          <a:cubicBezTo>
                            <a:pt x="537394" y="2904067"/>
                            <a:pt x="521529" y="2909081"/>
                            <a:pt x="511994" y="2921000"/>
                          </a:cubicBezTo>
                          <a:cubicBezTo>
                            <a:pt x="502505" y="2932861"/>
                            <a:pt x="491157" y="3001914"/>
                            <a:pt x="486594" y="3009900"/>
                          </a:cubicBezTo>
                          <a:cubicBezTo>
                            <a:pt x="477683" y="3025494"/>
                            <a:pt x="461194" y="3035300"/>
                            <a:pt x="448494" y="3048000"/>
                          </a:cubicBezTo>
                          <a:cubicBezTo>
                            <a:pt x="452727" y="3073400"/>
                            <a:pt x="455608" y="3099063"/>
                            <a:pt x="461194" y="3124200"/>
                          </a:cubicBezTo>
                          <a:cubicBezTo>
                            <a:pt x="464098" y="3137268"/>
                            <a:pt x="476095" y="3149095"/>
                            <a:pt x="473894" y="3162300"/>
                          </a:cubicBezTo>
                          <a:cubicBezTo>
                            <a:pt x="471385" y="3177356"/>
                            <a:pt x="456961" y="3187700"/>
                            <a:pt x="448494" y="3200400"/>
                          </a:cubicBezTo>
                          <a:cubicBezTo>
                            <a:pt x="452727" y="3217333"/>
                            <a:pt x="454318" y="3235157"/>
                            <a:pt x="461194" y="3251200"/>
                          </a:cubicBezTo>
                          <a:cubicBezTo>
                            <a:pt x="467207" y="3265229"/>
                            <a:pt x="484330" y="3274205"/>
                            <a:pt x="486594" y="3289300"/>
                          </a:cubicBezTo>
                          <a:cubicBezTo>
                            <a:pt x="520247" y="3513652"/>
                            <a:pt x="568983" y="3505200"/>
                            <a:pt x="473894" y="3505200"/>
                          </a:cubicBezTo>
                          <a:cubicBezTo>
                            <a:pt x="478127" y="3517900"/>
                            <a:pt x="488795" y="3530095"/>
                            <a:pt x="486594" y="3543300"/>
                          </a:cubicBezTo>
                          <a:cubicBezTo>
                            <a:pt x="484085" y="3558356"/>
                            <a:pt x="471987" y="3570607"/>
                            <a:pt x="461194" y="3581400"/>
                          </a:cubicBezTo>
                          <a:lnTo>
                            <a:pt x="461194" y="3568700"/>
                          </a:lnTo>
                          <a:cubicBezTo>
                            <a:pt x="12462" y="3555879"/>
                            <a:pt x="16694" y="3704227"/>
                            <a:pt x="16694" y="3543300"/>
                          </a:cubicBezTo>
                          <a:cubicBezTo>
                            <a:pt x="20927" y="2455333"/>
                            <a:pt x="0" y="1366978"/>
                            <a:pt x="29394" y="279400"/>
                          </a:cubicBezTo>
                          <a:cubicBezTo>
                            <a:pt x="30117" y="252636"/>
                            <a:pt x="105594" y="254000"/>
                            <a:pt x="105594" y="254000"/>
                          </a:cubicBezTo>
                          <a:cubicBezTo>
                            <a:pt x="121287" y="301080"/>
                            <a:pt x="82311" y="273050"/>
                            <a:pt x="105594" y="27940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301" name="6 Forma libre"/>
                    <p:cNvSpPr/>
                    <p:nvPr/>
                  </p:nvSpPr>
                  <p:spPr>
                    <a:xfrm>
                      <a:off x="3124200" y="5067300"/>
                      <a:ext cx="836404" cy="397901"/>
                    </a:xfrm>
                    <a:custGeom>
                      <a:avLst/>
                      <a:gdLst>
                        <a:gd name="connsiteX0" fmla="*/ 0 w 836404"/>
                        <a:gd name="connsiteY0" fmla="*/ 50800 h 397901"/>
                        <a:gd name="connsiteX1" fmla="*/ 12700 w 836404"/>
                        <a:gd name="connsiteY1" fmla="*/ 139700 h 397901"/>
                        <a:gd name="connsiteX2" fmla="*/ 25400 w 836404"/>
                        <a:gd name="connsiteY2" fmla="*/ 177800 h 397901"/>
                        <a:gd name="connsiteX3" fmla="*/ 12700 w 836404"/>
                        <a:gd name="connsiteY3" fmla="*/ 215900 h 397901"/>
                        <a:gd name="connsiteX4" fmla="*/ 25400 w 836404"/>
                        <a:gd name="connsiteY4" fmla="*/ 266700 h 397901"/>
                        <a:gd name="connsiteX5" fmla="*/ 88900 w 836404"/>
                        <a:gd name="connsiteY5" fmla="*/ 330200 h 397901"/>
                        <a:gd name="connsiteX6" fmla="*/ 152400 w 836404"/>
                        <a:gd name="connsiteY6" fmla="*/ 342900 h 397901"/>
                        <a:gd name="connsiteX7" fmla="*/ 190500 w 836404"/>
                        <a:gd name="connsiteY7" fmla="*/ 368300 h 397901"/>
                        <a:gd name="connsiteX8" fmla="*/ 368300 w 836404"/>
                        <a:gd name="connsiteY8" fmla="*/ 368300 h 397901"/>
                        <a:gd name="connsiteX9" fmla="*/ 444500 w 836404"/>
                        <a:gd name="connsiteY9" fmla="*/ 330200 h 397901"/>
                        <a:gd name="connsiteX10" fmla="*/ 520700 w 836404"/>
                        <a:gd name="connsiteY10" fmla="*/ 342900 h 397901"/>
                        <a:gd name="connsiteX11" fmla="*/ 647700 w 836404"/>
                        <a:gd name="connsiteY11" fmla="*/ 330200 h 397901"/>
                        <a:gd name="connsiteX12" fmla="*/ 685800 w 836404"/>
                        <a:gd name="connsiteY12" fmla="*/ 317500 h 397901"/>
                        <a:gd name="connsiteX13" fmla="*/ 762000 w 836404"/>
                        <a:gd name="connsiteY13" fmla="*/ 342900 h 397901"/>
                        <a:gd name="connsiteX14" fmla="*/ 825500 w 836404"/>
                        <a:gd name="connsiteY14" fmla="*/ 330200 h 397901"/>
                        <a:gd name="connsiteX15" fmla="*/ 812800 w 836404"/>
                        <a:gd name="connsiteY15" fmla="*/ 279400 h 397901"/>
                        <a:gd name="connsiteX16" fmla="*/ 736600 w 836404"/>
                        <a:gd name="connsiteY16" fmla="*/ 228600 h 397901"/>
                        <a:gd name="connsiteX17" fmla="*/ 698500 w 836404"/>
                        <a:gd name="connsiteY17" fmla="*/ 190500 h 397901"/>
                        <a:gd name="connsiteX18" fmla="*/ 673100 w 836404"/>
                        <a:gd name="connsiteY18" fmla="*/ 152400 h 397901"/>
                        <a:gd name="connsiteX19" fmla="*/ 596900 w 836404"/>
                        <a:gd name="connsiteY19" fmla="*/ 101600 h 397901"/>
                        <a:gd name="connsiteX20" fmla="*/ 520700 w 836404"/>
                        <a:gd name="connsiteY20" fmla="*/ 63500 h 397901"/>
                        <a:gd name="connsiteX21" fmla="*/ 457200 w 836404"/>
                        <a:gd name="connsiteY21" fmla="*/ 76200 h 397901"/>
                        <a:gd name="connsiteX22" fmla="*/ 419100 w 836404"/>
                        <a:gd name="connsiteY22" fmla="*/ 88900 h 397901"/>
                        <a:gd name="connsiteX23" fmla="*/ 342900 w 836404"/>
                        <a:gd name="connsiteY23" fmla="*/ 50800 h 397901"/>
                        <a:gd name="connsiteX24" fmla="*/ 292100 w 836404"/>
                        <a:gd name="connsiteY24" fmla="*/ 38100 h 397901"/>
                        <a:gd name="connsiteX25" fmla="*/ 254000 w 836404"/>
                        <a:gd name="connsiteY25" fmla="*/ 25400 h 397901"/>
                        <a:gd name="connsiteX26" fmla="*/ 152400 w 836404"/>
                        <a:gd name="connsiteY26" fmla="*/ 12700 h 397901"/>
                        <a:gd name="connsiteX27" fmla="*/ 114300 w 836404"/>
                        <a:gd name="connsiteY27" fmla="*/ 0 h 397901"/>
                        <a:gd name="connsiteX28" fmla="*/ 25400 w 836404"/>
                        <a:gd name="connsiteY28" fmla="*/ 38100 h 397901"/>
                        <a:gd name="connsiteX29" fmla="*/ 12700 w 836404"/>
                        <a:gd name="connsiteY29" fmla="*/ 76200 h 397901"/>
                        <a:gd name="connsiteX30" fmla="*/ 0 w 836404"/>
                        <a:gd name="connsiteY30" fmla="*/ 50800 h 3979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36404" h="397901">
                          <a:moveTo>
                            <a:pt x="0" y="50800"/>
                          </a:moveTo>
                          <a:cubicBezTo>
                            <a:pt x="0" y="61383"/>
                            <a:pt x="6829" y="110347"/>
                            <a:pt x="12700" y="139700"/>
                          </a:cubicBezTo>
                          <a:cubicBezTo>
                            <a:pt x="15325" y="152827"/>
                            <a:pt x="25400" y="164413"/>
                            <a:pt x="25400" y="177800"/>
                          </a:cubicBezTo>
                          <a:cubicBezTo>
                            <a:pt x="25400" y="191187"/>
                            <a:pt x="16933" y="203200"/>
                            <a:pt x="12700" y="215900"/>
                          </a:cubicBezTo>
                          <a:cubicBezTo>
                            <a:pt x="16933" y="232833"/>
                            <a:pt x="18524" y="250657"/>
                            <a:pt x="25400" y="266700"/>
                          </a:cubicBezTo>
                          <a:cubicBezTo>
                            <a:pt x="37289" y="294442"/>
                            <a:pt x="60077" y="319391"/>
                            <a:pt x="88900" y="330200"/>
                          </a:cubicBezTo>
                          <a:cubicBezTo>
                            <a:pt x="109111" y="337779"/>
                            <a:pt x="131233" y="338667"/>
                            <a:pt x="152400" y="342900"/>
                          </a:cubicBezTo>
                          <a:cubicBezTo>
                            <a:pt x="165100" y="351367"/>
                            <a:pt x="176848" y="361474"/>
                            <a:pt x="190500" y="368300"/>
                          </a:cubicBezTo>
                          <a:cubicBezTo>
                            <a:pt x="249701" y="397901"/>
                            <a:pt x="296504" y="374827"/>
                            <a:pt x="368300" y="368300"/>
                          </a:cubicBezTo>
                          <a:cubicBezTo>
                            <a:pt x="387563" y="355458"/>
                            <a:pt x="418210" y="330200"/>
                            <a:pt x="444500" y="330200"/>
                          </a:cubicBezTo>
                          <a:cubicBezTo>
                            <a:pt x="470250" y="330200"/>
                            <a:pt x="495300" y="338667"/>
                            <a:pt x="520700" y="342900"/>
                          </a:cubicBezTo>
                          <a:cubicBezTo>
                            <a:pt x="563033" y="338667"/>
                            <a:pt x="605650" y="336669"/>
                            <a:pt x="647700" y="330200"/>
                          </a:cubicBezTo>
                          <a:cubicBezTo>
                            <a:pt x="660931" y="328164"/>
                            <a:pt x="672495" y="316022"/>
                            <a:pt x="685800" y="317500"/>
                          </a:cubicBezTo>
                          <a:cubicBezTo>
                            <a:pt x="712410" y="320457"/>
                            <a:pt x="762000" y="342900"/>
                            <a:pt x="762000" y="342900"/>
                          </a:cubicBezTo>
                          <a:cubicBezTo>
                            <a:pt x="783167" y="338667"/>
                            <a:pt x="812015" y="347056"/>
                            <a:pt x="825500" y="330200"/>
                          </a:cubicBezTo>
                          <a:cubicBezTo>
                            <a:pt x="836404" y="316570"/>
                            <a:pt x="821460" y="294555"/>
                            <a:pt x="812800" y="279400"/>
                          </a:cubicBezTo>
                          <a:cubicBezTo>
                            <a:pt x="790416" y="240228"/>
                            <a:pt x="772969" y="240723"/>
                            <a:pt x="736600" y="228600"/>
                          </a:cubicBezTo>
                          <a:cubicBezTo>
                            <a:pt x="723900" y="215900"/>
                            <a:pt x="709998" y="204298"/>
                            <a:pt x="698500" y="190500"/>
                          </a:cubicBezTo>
                          <a:cubicBezTo>
                            <a:pt x="688729" y="178774"/>
                            <a:pt x="684587" y="162451"/>
                            <a:pt x="673100" y="152400"/>
                          </a:cubicBezTo>
                          <a:cubicBezTo>
                            <a:pt x="650126" y="132298"/>
                            <a:pt x="622300" y="118533"/>
                            <a:pt x="596900" y="101600"/>
                          </a:cubicBezTo>
                          <a:cubicBezTo>
                            <a:pt x="547661" y="68774"/>
                            <a:pt x="573280" y="81027"/>
                            <a:pt x="520700" y="63500"/>
                          </a:cubicBezTo>
                          <a:cubicBezTo>
                            <a:pt x="499533" y="67733"/>
                            <a:pt x="478141" y="70965"/>
                            <a:pt x="457200" y="76200"/>
                          </a:cubicBezTo>
                          <a:cubicBezTo>
                            <a:pt x="444213" y="79447"/>
                            <a:pt x="432487" y="88900"/>
                            <a:pt x="419100" y="88900"/>
                          </a:cubicBezTo>
                          <a:cubicBezTo>
                            <a:pt x="383424" y="88900"/>
                            <a:pt x="372865" y="63642"/>
                            <a:pt x="342900" y="50800"/>
                          </a:cubicBezTo>
                          <a:cubicBezTo>
                            <a:pt x="326857" y="43924"/>
                            <a:pt x="308883" y="42895"/>
                            <a:pt x="292100" y="38100"/>
                          </a:cubicBezTo>
                          <a:cubicBezTo>
                            <a:pt x="279228" y="34422"/>
                            <a:pt x="266700" y="29633"/>
                            <a:pt x="254000" y="25400"/>
                          </a:cubicBezTo>
                          <a:cubicBezTo>
                            <a:pt x="119710" y="70163"/>
                            <a:pt x="217513" y="64790"/>
                            <a:pt x="152400" y="12700"/>
                          </a:cubicBezTo>
                          <a:cubicBezTo>
                            <a:pt x="141947" y="4337"/>
                            <a:pt x="127000" y="4233"/>
                            <a:pt x="114300" y="0"/>
                          </a:cubicBezTo>
                          <a:cubicBezTo>
                            <a:pt x="83795" y="7626"/>
                            <a:pt x="47326" y="10692"/>
                            <a:pt x="25400" y="38100"/>
                          </a:cubicBezTo>
                          <a:cubicBezTo>
                            <a:pt x="17037" y="48553"/>
                            <a:pt x="18687" y="64226"/>
                            <a:pt x="12700" y="76200"/>
                          </a:cubicBezTo>
                          <a:cubicBezTo>
                            <a:pt x="10023" y="81555"/>
                            <a:pt x="0" y="40217"/>
                            <a:pt x="0" y="5080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302" name="7 Forma libre"/>
                    <p:cNvSpPr/>
                    <p:nvPr/>
                  </p:nvSpPr>
                  <p:spPr>
                    <a:xfrm>
                      <a:off x="1443649" y="381000"/>
                      <a:ext cx="753451" cy="2294886"/>
                    </a:xfrm>
                    <a:custGeom>
                      <a:avLst/>
                      <a:gdLst>
                        <a:gd name="connsiteX0" fmla="*/ 753451 w 753451"/>
                        <a:gd name="connsiteY0" fmla="*/ 0 h 2294886"/>
                        <a:gd name="connsiteX1" fmla="*/ 728051 w 753451"/>
                        <a:gd name="connsiteY1" fmla="*/ 38100 h 2294886"/>
                        <a:gd name="connsiteX2" fmla="*/ 689951 w 753451"/>
                        <a:gd name="connsiteY2" fmla="*/ 76200 h 2294886"/>
                        <a:gd name="connsiteX3" fmla="*/ 664551 w 753451"/>
                        <a:gd name="connsiteY3" fmla="*/ 127000 h 2294886"/>
                        <a:gd name="connsiteX4" fmla="*/ 639151 w 753451"/>
                        <a:gd name="connsiteY4" fmla="*/ 165100 h 2294886"/>
                        <a:gd name="connsiteX5" fmla="*/ 651851 w 753451"/>
                        <a:gd name="connsiteY5" fmla="*/ 241300 h 2294886"/>
                        <a:gd name="connsiteX6" fmla="*/ 689951 w 753451"/>
                        <a:gd name="connsiteY6" fmla="*/ 279400 h 2294886"/>
                        <a:gd name="connsiteX7" fmla="*/ 702651 w 753451"/>
                        <a:gd name="connsiteY7" fmla="*/ 317500 h 2294886"/>
                        <a:gd name="connsiteX8" fmla="*/ 728051 w 753451"/>
                        <a:gd name="connsiteY8" fmla="*/ 355600 h 2294886"/>
                        <a:gd name="connsiteX9" fmla="*/ 715351 w 753451"/>
                        <a:gd name="connsiteY9" fmla="*/ 495300 h 2294886"/>
                        <a:gd name="connsiteX10" fmla="*/ 715351 w 753451"/>
                        <a:gd name="connsiteY10" fmla="*/ 723900 h 2294886"/>
                        <a:gd name="connsiteX11" fmla="*/ 702651 w 753451"/>
                        <a:gd name="connsiteY11" fmla="*/ 762000 h 2294886"/>
                        <a:gd name="connsiteX12" fmla="*/ 664551 w 753451"/>
                        <a:gd name="connsiteY12" fmla="*/ 774700 h 2294886"/>
                        <a:gd name="connsiteX13" fmla="*/ 626451 w 753451"/>
                        <a:gd name="connsiteY13" fmla="*/ 812800 h 2294886"/>
                        <a:gd name="connsiteX14" fmla="*/ 626451 w 753451"/>
                        <a:gd name="connsiteY14" fmla="*/ 889000 h 2294886"/>
                        <a:gd name="connsiteX15" fmla="*/ 664551 w 753451"/>
                        <a:gd name="connsiteY15" fmla="*/ 977900 h 2294886"/>
                        <a:gd name="connsiteX16" fmla="*/ 651851 w 753451"/>
                        <a:gd name="connsiteY16" fmla="*/ 1371600 h 2294886"/>
                        <a:gd name="connsiteX17" fmla="*/ 626451 w 753451"/>
                        <a:gd name="connsiteY17" fmla="*/ 1409700 h 2294886"/>
                        <a:gd name="connsiteX18" fmla="*/ 550251 w 753451"/>
                        <a:gd name="connsiteY18" fmla="*/ 1435100 h 2294886"/>
                        <a:gd name="connsiteX19" fmla="*/ 474051 w 753451"/>
                        <a:gd name="connsiteY19" fmla="*/ 1473200 h 2294886"/>
                        <a:gd name="connsiteX20" fmla="*/ 385151 w 753451"/>
                        <a:gd name="connsiteY20" fmla="*/ 1587500 h 2294886"/>
                        <a:gd name="connsiteX21" fmla="*/ 334351 w 753451"/>
                        <a:gd name="connsiteY21" fmla="*/ 1663700 h 2294886"/>
                        <a:gd name="connsiteX22" fmla="*/ 283551 w 753451"/>
                        <a:gd name="connsiteY22" fmla="*/ 1676400 h 2294886"/>
                        <a:gd name="connsiteX23" fmla="*/ 258151 w 753451"/>
                        <a:gd name="connsiteY23" fmla="*/ 1714500 h 2294886"/>
                        <a:gd name="connsiteX24" fmla="*/ 220051 w 753451"/>
                        <a:gd name="connsiteY24" fmla="*/ 1727200 h 2294886"/>
                        <a:gd name="connsiteX25" fmla="*/ 181951 w 753451"/>
                        <a:gd name="connsiteY25" fmla="*/ 1752600 h 2294886"/>
                        <a:gd name="connsiteX26" fmla="*/ 118451 w 753451"/>
                        <a:gd name="connsiteY26" fmla="*/ 1828800 h 2294886"/>
                        <a:gd name="connsiteX27" fmla="*/ 105751 w 753451"/>
                        <a:gd name="connsiteY27" fmla="*/ 1866900 h 2294886"/>
                        <a:gd name="connsiteX28" fmla="*/ 131151 w 753451"/>
                        <a:gd name="connsiteY28" fmla="*/ 2032000 h 2294886"/>
                        <a:gd name="connsiteX29" fmla="*/ 156551 w 753451"/>
                        <a:gd name="connsiteY29" fmla="*/ 2070100 h 2294886"/>
                        <a:gd name="connsiteX30" fmla="*/ 105751 w 753451"/>
                        <a:gd name="connsiteY30" fmla="*/ 2260600 h 2294886"/>
                        <a:gd name="connsiteX31" fmla="*/ 67651 w 753451"/>
                        <a:gd name="connsiteY31" fmla="*/ 2286000 h 2294886"/>
                        <a:gd name="connsiteX32" fmla="*/ 4151 w 753451"/>
                        <a:gd name="connsiteY32" fmla="*/ 2260600 h 2294886"/>
                        <a:gd name="connsiteX33" fmla="*/ 4151 w 753451"/>
                        <a:gd name="connsiteY33" fmla="*/ 12700 h 2294886"/>
                        <a:gd name="connsiteX34" fmla="*/ 753451 w 753451"/>
                        <a:gd name="connsiteY34" fmla="*/ 0 h 2294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53451" h="2294886">
                          <a:moveTo>
                            <a:pt x="753451" y="0"/>
                          </a:moveTo>
                          <a:cubicBezTo>
                            <a:pt x="744984" y="12700"/>
                            <a:pt x="737822" y="26374"/>
                            <a:pt x="728051" y="38100"/>
                          </a:cubicBezTo>
                          <a:cubicBezTo>
                            <a:pt x="716553" y="51898"/>
                            <a:pt x="700390" y="61585"/>
                            <a:pt x="689951" y="76200"/>
                          </a:cubicBezTo>
                          <a:cubicBezTo>
                            <a:pt x="678947" y="91606"/>
                            <a:pt x="673944" y="110562"/>
                            <a:pt x="664551" y="127000"/>
                          </a:cubicBezTo>
                          <a:cubicBezTo>
                            <a:pt x="656978" y="140252"/>
                            <a:pt x="647618" y="152400"/>
                            <a:pt x="639151" y="165100"/>
                          </a:cubicBezTo>
                          <a:cubicBezTo>
                            <a:pt x="643384" y="190500"/>
                            <a:pt x="641393" y="217769"/>
                            <a:pt x="651851" y="241300"/>
                          </a:cubicBezTo>
                          <a:cubicBezTo>
                            <a:pt x="659145" y="257713"/>
                            <a:pt x="679988" y="264456"/>
                            <a:pt x="689951" y="279400"/>
                          </a:cubicBezTo>
                          <a:cubicBezTo>
                            <a:pt x="697377" y="290539"/>
                            <a:pt x="696664" y="305526"/>
                            <a:pt x="702651" y="317500"/>
                          </a:cubicBezTo>
                          <a:cubicBezTo>
                            <a:pt x="709477" y="331152"/>
                            <a:pt x="719584" y="342900"/>
                            <a:pt x="728051" y="355600"/>
                          </a:cubicBezTo>
                          <a:cubicBezTo>
                            <a:pt x="723818" y="402167"/>
                            <a:pt x="715351" y="448541"/>
                            <a:pt x="715351" y="495300"/>
                          </a:cubicBezTo>
                          <a:cubicBezTo>
                            <a:pt x="715351" y="698500"/>
                            <a:pt x="749218" y="520700"/>
                            <a:pt x="715351" y="723900"/>
                          </a:cubicBezTo>
                          <a:cubicBezTo>
                            <a:pt x="713150" y="737105"/>
                            <a:pt x="712117" y="752534"/>
                            <a:pt x="702651" y="762000"/>
                          </a:cubicBezTo>
                          <a:cubicBezTo>
                            <a:pt x="693185" y="771466"/>
                            <a:pt x="677251" y="770467"/>
                            <a:pt x="664551" y="774700"/>
                          </a:cubicBezTo>
                          <a:cubicBezTo>
                            <a:pt x="651851" y="787400"/>
                            <a:pt x="636414" y="797856"/>
                            <a:pt x="626451" y="812800"/>
                          </a:cubicBezTo>
                          <a:cubicBezTo>
                            <a:pt x="602744" y="848360"/>
                            <a:pt x="616291" y="853440"/>
                            <a:pt x="626451" y="889000"/>
                          </a:cubicBezTo>
                          <a:cubicBezTo>
                            <a:pt x="646953" y="960758"/>
                            <a:pt x="625883" y="919898"/>
                            <a:pt x="664551" y="977900"/>
                          </a:cubicBezTo>
                          <a:cubicBezTo>
                            <a:pt x="660318" y="1109133"/>
                            <a:pt x="663392" y="1240807"/>
                            <a:pt x="651851" y="1371600"/>
                          </a:cubicBezTo>
                          <a:cubicBezTo>
                            <a:pt x="650509" y="1386804"/>
                            <a:pt x="639394" y="1401610"/>
                            <a:pt x="626451" y="1409700"/>
                          </a:cubicBezTo>
                          <a:cubicBezTo>
                            <a:pt x="603747" y="1423890"/>
                            <a:pt x="575651" y="1426633"/>
                            <a:pt x="550251" y="1435100"/>
                          </a:cubicBezTo>
                          <a:cubicBezTo>
                            <a:pt x="512066" y="1447828"/>
                            <a:pt x="506877" y="1445845"/>
                            <a:pt x="474051" y="1473200"/>
                          </a:cubicBezTo>
                          <a:cubicBezTo>
                            <a:pt x="443706" y="1498487"/>
                            <a:pt x="396044" y="1554822"/>
                            <a:pt x="385151" y="1587500"/>
                          </a:cubicBezTo>
                          <a:cubicBezTo>
                            <a:pt x="373028" y="1623869"/>
                            <a:pt x="373523" y="1641316"/>
                            <a:pt x="334351" y="1663700"/>
                          </a:cubicBezTo>
                          <a:cubicBezTo>
                            <a:pt x="319196" y="1672360"/>
                            <a:pt x="300484" y="1672167"/>
                            <a:pt x="283551" y="1676400"/>
                          </a:cubicBezTo>
                          <a:cubicBezTo>
                            <a:pt x="275084" y="1689100"/>
                            <a:pt x="270070" y="1704965"/>
                            <a:pt x="258151" y="1714500"/>
                          </a:cubicBezTo>
                          <a:cubicBezTo>
                            <a:pt x="247698" y="1722863"/>
                            <a:pt x="232025" y="1721213"/>
                            <a:pt x="220051" y="1727200"/>
                          </a:cubicBezTo>
                          <a:cubicBezTo>
                            <a:pt x="206399" y="1734026"/>
                            <a:pt x="193677" y="1742829"/>
                            <a:pt x="181951" y="1752600"/>
                          </a:cubicBezTo>
                          <a:cubicBezTo>
                            <a:pt x="157876" y="1772662"/>
                            <a:pt x="132722" y="1800257"/>
                            <a:pt x="118451" y="1828800"/>
                          </a:cubicBezTo>
                          <a:cubicBezTo>
                            <a:pt x="112464" y="1840774"/>
                            <a:pt x="109984" y="1854200"/>
                            <a:pt x="105751" y="1866900"/>
                          </a:cubicBezTo>
                          <a:cubicBezTo>
                            <a:pt x="109393" y="1903323"/>
                            <a:pt x="108266" y="1986231"/>
                            <a:pt x="131151" y="2032000"/>
                          </a:cubicBezTo>
                          <a:cubicBezTo>
                            <a:pt x="137977" y="2045652"/>
                            <a:pt x="148084" y="2057400"/>
                            <a:pt x="156551" y="2070100"/>
                          </a:cubicBezTo>
                          <a:cubicBezTo>
                            <a:pt x="145500" y="2202707"/>
                            <a:pt x="178790" y="2199734"/>
                            <a:pt x="105751" y="2260600"/>
                          </a:cubicBezTo>
                          <a:cubicBezTo>
                            <a:pt x="94025" y="2270371"/>
                            <a:pt x="80351" y="2277533"/>
                            <a:pt x="67651" y="2286000"/>
                          </a:cubicBezTo>
                          <a:cubicBezTo>
                            <a:pt x="0" y="2272470"/>
                            <a:pt x="4151" y="2294886"/>
                            <a:pt x="4151" y="2260600"/>
                          </a:cubicBezTo>
                          <a:lnTo>
                            <a:pt x="4151" y="12700"/>
                          </a:lnTo>
                          <a:lnTo>
                            <a:pt x="753451" y="0"/>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303" name="8 Forma libre"/>
                    <p:cNvSpPr/>
                    <p:nvPr/>
                  </p:nvSpPr>
                  <p:spPr>
                    <a:xfrm>
                      <a:off x="3226593" y="330655"/>
                      <a:ext cx="3130879" cy="850445"/>
                    </a:xfrm>
                    <a:custGeom>
                      <a:avLst/>
                      <a:gdLst>
                        <a:gd name="connsiteX0" fmla="*/ 456407 w 3130879"/>
                        <a:gd name="connsiteY0" fmla="*/ 50345 h 850445"/>
                        <a:gd name="connsiteX1" fmla="*/ 380207 w 3130879"/>
                        <a:gd name="connsiteY1" fmla="*/ 101145 h 850445"/>
                        <a:gd name="connsiteX2" fmla="*/ 354807 w 3130879"/>
                        <a:gd name="connsiteY2" fmla="*/ 139245 h 850445"/>
                        <a:gd name="connsiteX3" fmla="*/ 304007 w 3130879"/>
                        <a:gd name="connsiteY3" fmla="*/ 151945 h 850445"/>
                        <a:gd name="connsiteX4" fmla="*/ 265907 w 3130879"/>
                        <a:gd name="connsiteY4" fmla="*/ 190045 h 850445"/>
                        <a:gd name="connsiteX5" fmla="*/ 227807 w 3130879"/>
                        <a:gd name="connsiteY5" fmla="*/ 215445 h 850445"/>
                        <a:gd name="connsiteX6" fmla="*/ 202407 w 3130879"/>
                        <a:gd name="connsiteY6" fmla="*/ 253545 h 850445"/>
                        <a:gd name="connsiteX7" fmla="*/ 75407 w 3130879"/>
                        <a:gd name="connsiteY7" fmla="*/ 304345 h 850445"/>
                        <a:gd name="connsiteX8" fmla="*/ 24607 w 3130879"/>
                        <a:gd name="connsiteY8" fmla="*/ 329745 h 850445"/>
                        <a:gd name="connsiteX9" fmla="*/ 24607 w 3130879"/>
                        <a:gd name="connsiteY9" fmla="*/ 482145 h 850445"/>
                        <a:gd name="connsiteX10" fmla="*/ 75407 w 3130879"/>
                        <a:gd name="connsiteY10" fmla="*/ 621845 h 850445"/>
                        <a:gd name="connsiteX11" fmla="*/ 126207 w 3130879"/>
                        <a:gd name="connsiteY11" fmla="*/ 634545 h 850445"/>
                        <a:gd name="connsiteX12" fmla="*/ 202407 w 3130879"/>
                        <a:gd name="connsiteY12" fmla="*/ 621845 h 850445"/>
                        <a:gd name="connsiteX13" fmla="*/ 265907 w 3130879"/>
                        <a:gd name="connsiteY13" fmla="*/ 609145 h 850445"/>
                        <a:gd name="connsiteX14" fmla="*/ 621507 w 3130879"/>
                        <a:gd name="connsiteY14" fmla="*/ 621845 h 850445"/>
                        <a:gd name="connsiteX15" fmla="*/ 659607 w 3130879"/>
                        <a:gd name="connsiteY15" fmla="*/ 647245 h 850445"/>
                        <a:gd name="connsiteX16" fmla="*/ 710407 w 3130879"/>
                        <a:gd name="connsiteY16" fmla="*/ 723445 h 850445"/>
                        <a:gd name="connsiteX17" fmla="*/ 799307 w 3130879"/>
                        <a:gd name="connsiteY17" fmla="*/ 748845 h 850445"/>
                        <a:gd name="connsiteX18" fmla="*/ 862807 w 3130879"/>
                        <a:gd name="connsiteY18" fmla="*/ 825045 h 850445"/>
                        <a:gd name="connsiteX19" fmla="*/ 939007 w 3130879"/>
                        <a:gd name="connsiteY19" fmla="*/ 850445 h 850445"/>
                        <a:gd name="connsiteX20" fmla="*/ 977107 w 3130879"/>
                        <a:gd name="connsiteY20" fmla="*/ 837745 h 850445"/>
                        <a:gd name="connsiteX21" fmla="*/ 1053307 w 3130879"/>
                        <a:gd name="connsiteY21" fmla="*/ 774245 h 850445"/>
                        <a:gd name="connsiteX22" fmla="*/ 1066007 w 3130879"/>
                        <a:gd name="connsiteY22" fmla="*/ 736145 h 850445"/>
                        <a:gd name="connsiteX23" fmla="*/ 1091407 w 3130879"/>
                        <a:gd name="connsiteY23" fmla="*/ 469445 h 850445"/>
                        <a:gd name="connsiteX24" fmla="*/ 1116807 w 3130879"/>
                        <a:gd name="connsiteY24" fmla="*/ 393245 h 850445"/>
                        <a:gd name="connsiteX25" fmla="*/ 1129507 w 3130879"/>
                        <a:gd name="connsiteY25" fmla="*/ 342445 h 850445"/>
                        <a:gd name="connsiteX26" fmla="*/ 1142207 w 3130879"/>
                        <a:gd name="connsiteY26" fmla="*/ 304345 h 850445"/>
                        <a:gd name="connsiteX27" fmla="*/ 1154907 w 3130879"/>
                        <a:gd name="connsiteY27" fmla="*/ 228145 h 850445"/>
                        <a:gd name="connsiteX28" fmla="*/ 1193007 w 3130879"/>
                        <a:gd name="connsiteY28" fmla="*/ 215445 h 850445"/>
                        <a:gd name="connsiteX29" fmla="*/ 1269207 w 3130879"/>
                        <a:gd name="connsiteY29" fmla="*/ 164645 h 850445"/>
                        <a:gd name="connsiteX30" fmla="*/ 1574007 w 3130879"/>
                        <a:gd name="connsiteY30" fmla="*/ 101145 h 850445"/>
                        <a:gd name="connsiteX31" fmla="*/ 1612107 w 3130879"/>
                        <a:gd name="connsiteY31" fmla="*/ 151945 h 850445"/>
                        <a:gd name="connsiteX32" fmla="*/ 1650207 w 3130879"/>
                        <a:gd name="connsiteY32" fmla="*/ 177345 h 850445"/>
                        <a:gd name="connsiteX33" fmla="*/ 1701007 w 3130879"/>
                        <a:gd name="connsiteY33" fmla="*/ 266245 h 850445"/>
                        <a:gd name="connsiteX34" fmla="*/ 1739107 w 3130879"/>
                        <a:gd name="connsiteY34" fmla="*/ 304345 h 850445"/>
                        <a:gd name="connsiteX35" fmla="*/ 1764507 w 3130879"/>
                        <a:gd name="connsiteY35" fmla="*/ 380545 h 850445"/>
                        <a:gd name="connsiteX36" fmla="*/ 1777207 w 3130879"/>
                        <a:gd name="connsiteY36" fmla="*/ 418645 h 850445"/>
                        <a:gd name="connsiteX37" fmla="*/ 1789907 w 3130879"/>
                        <a:gd name="connsiteY37" fmla="*/ 469445 h 850445"/>
                        <a:gd name="connsiteX38" fmla="*/ 1866107 w 3130879"/>
                        <a:gd name="connsiteY38" fmla="*/ 494845 h 850445"/>
                        <a:gd name="connsiteX39" fmla="*/ 2107407 w 3130879"/>
                        <a:gd name="connsiteY39" fmla="*/ 507545 h 850445"/>
                        <a:gd name="connsiteX40" fmla="*/ 2170907 w 3130879"/>
                        <a:gd name="connsiteY40" fmla="*/ 558345 h 850445"/>
                        <a:gd name="connsiteX41" fmla="*/ 2310607 w 3130879"/>
                        <a:gd name="connsiteY41" fmla="*/ 596445 h 850445"/>
                        <a:gd name="connsiteX42" fmla="*/ 2907507 w 3130879"/>
                        <a:gd name="connsiteY42" fmla="*/ 583745 h 850445"/>
                        <a:gd name="connsiteX43" fmla="*/ 2945607 w 3130879"/>
                        <a:gd name="connsiteY43" fmla="*/ 571045 h 850445"/>
                        <a:gd name="connsiteX44" fmla="*/ 2983707 w 3130879"/>
                        <a:gd name="connsiteY44" fmla="*/ 545645 h 850445"/>
                        <a:gd name="connsiteX45" fmla="*/ 3072607 w 3130879"/>
                        <a:gd name="connsiteY45" fmla="*/ 456745 h 850445"/>
                        <a:gd name="connsiteX46" fmla="*/ 3098007 w 3130879"/>
                        <a:gd name="connsiteY46" fmla="*/ 329745 h 850445"/>
                        <a:gd name="connsiteX47" fmla="*/ 3110707 w 3130879"/>
                        <a:gd name="connsiteY47" fmla="*/ 215445 h 850445"/>
                        <a:gd name="connsiteX48" fmla="*/ 3123407 w 3130879"/>
                        <a:gd name="connsiteY48" fmla="*/ 37645 h 850445"/>
                        <a:gd name="connsiteX49" fmla="*/ 456407 w 3130879"/>
                        <a:gd name="connsiteY49" fmla="*/ 50345 h 850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3130879" h="850445">
                          <a:moveTo>
                            <a:pt x="456407" y="50345"/>
                          </a:moveTo>
                          <a:cubicBezTo>
                            <a:pt x="431007" y="67278"/>
                            <a:pt x="397140" y="75745"/>
                            <a:pt x="380207" y="101145"/>
                          </a:cubicBezTo>
                          <a:cubicBezTo>
                            <a:pt x="371740" y="113845"/>
                            <a:pt x="367507" y="130778"/>
                            <a:pt x="354807" y="139245"/>
                          </a:cubicBezTo>
                          <a:cubicBezTo>
                            <a:pt x="340284" y="148927"/>
                            <a:pt x="320940" y="147712"/>
                            <a:pt x="304007" y="151945"/>
                          </a:cubicBezTo>
                          <a:cubicBezTo>
                            <a:pt x="291307" y="164645"/>
                            <a:pt x="279705" y="178547"/>
                            <a:pt x="265907" y="190045"/>
                          </a:cubicBezTo>
                          <a:cubicBezTo>
                            <a:pt x="254181" y="199816"/>
                            <a:pt x="238600" y="204652"/>
                            <a:pt x="227807" y="215445"/>
                          </a:cubicBezTo>
                          <a:cubicBezTo>
                            <a:pt x="217014" y="226238"/>
                            <a:pt x="214618" y="244387"/>
                            <a:pt x="202407" y="253545"/>
                          </a:cubicBezTo>
                          <a:cubicBezTo>
                            <a:pt x="129312" y="308366"/>
                            <a:pt x="142253" y="279278"/>
                            <a:pt x="75407" y="304345"/>
                          </a:cubicBezTo>
                          <a:cubicBezTo>
                            <a:pt x="57680" y="310992"/>
                            <a:pt x="41540" y="321278"/>
                            <a:pt x="24607" y="329745"/>
                          </a:cubicBezTo>
                          <a:cubicBezTo>
                            <a:pt x="0" y="403566"/>
                            <a:pt x="9812" y="356389"/>
                            <a:pt x="24607" y="482145"/>
                          </a:cubicBezTo>
                          <a:cubicBezTo>
                            <a:pt x="32201" y="546692"/>
                            <a:pt x="17033" y="588488"/>
                            <a:pt x="75407" y="621845"/>
                          </a:cubicBezTo>
                          <a:cubicBezTo>
                            <a:pt x="90562" y="630505"/>
                            <a:pt x="109274" y="630312"/>
                            <a:pt x="126207" y="634545"/>
                          </a:cubicBezTo>
                          <a:lnTo>
                            <a:pt x="202407" y="621845"/>
                          </a:lnTo>
                          <a:cubicBezTo>
                            <a:pt x="223645" y="617984"/>
                            <a:pt x="244321" y="609145"/>
                            <a:pt x="265907" y="609145"/>
                          </a:cubicBezTo>
                          <a:cubicBezTo>
                            <a:pt x="384516" y="609145"/>
                            <a:pt x="502974" y="617612"/>
                            <a:pt x="621507" y="621845"/>
                          </a:cubicBezTo>
                          <a:cubicBezTo>
                            <a:pt x="634207" y="630312"/>
                            <a:pt x="650072" y="635326"/>
                            <a:pt x="659607" y="647245"/>
                          </a:cubicBezTo>
                          <a:cubicBezTo>
                            <a:pt x="712866" y="713819"/>
                            <a:pt x="616045" y="660537"/>
                            <a:pt x="710407" y="723445"/>
                          </a:cubicBezTo>
                          <a:cubicBezTo>
                            <a:pt x="721339" y="730733"/>
                            <a:pt x="792533" y="747151"/>
                            <a:pt x="799307" y="748845"/>
                          </a:cubicBezTo>
                          <a:cubicBezTo>
                            <a:pt x="815116" y="772559"/>
                            <a:pt x="836923" y="810665"/>
                            <a:pt x="862807" y="825045"/>
                          </a:cubicBezTo>
                          <a:cubicBezTo>
                            <a:pt x="886212" y="838048"/>
                            <a:pt x="939007" y="850445"/>
                            <a:pt x="939007" y="850445"/>
                          </a:cubicBezTo>
                          <a:cubicBezTo>
                            <a:pt x="951707" y="846212"/>
                            <a:pt x="965133" y="843732"/>
                            <a:pt x="977107" y="837745"/>
                          </a:cubicBezTo>
                          <a:cubicBezTo>
                            <a:pt x="1012470" y="820064"/>
                            <a:pt x="1025220" y="802332"/>
                            <a:pt x="1053307" y="774245"/>
                          </a:cubicBezTo>
                          <a:cubicBezTo>
                            <a:pt x="1057540" y="761545"/>
                            <a:pt x="1063382" y="749272"/>
                            <a:pt x="1066007" y="736145"/>
                          </a:cubicBezTo>
                          <a:cubicBezTo>
                            <a:pt x="1094666" y="592850"/>
                            <a:pt x="1061576" y="668318"/>
                            <a:pt x="1091407" y="469445"/>
                          </a:cubicBezTo>
                          <a:cubicBezTo>
                            <a:pt x="1095379" y="442967"/>
                            <a:pt x="1110313" y="419220"/>
                            <a:pt x="1116807" y="393245"/>
                          </a:cubicBezTo>
                          <a:cubicBezTo>
                            <a:pt x="1121040" y="376312"/>
                            <a:pt x="1124712" y="359228"/>
                            <a:pt x="1129507" y="342445"/>
                          </a:cubicBezTo>
                          <a:cubicBezTo>
                            <a:pt x="1133185" y="329573"/>
                            <a:pt x="1139303" y="317413"/>
                            <a:pt x="1142207" y="304345"/>
                          </a:cubicBezTo>
                          <a:cubicBezTo>
                            <a:pt x="1147793" y="279208"/>
                            <a:pt x="1142131" y="250503"/>
                            <a:pt x="1154907" y="228145"/>
                          </a:cubicBezTo>
                          <a:cubicBezTo>
                            <a:pt x="1161549" y="216522"/>
                            <a:pt x="1181305" y="221946"/>
                            <a:pt x="1193007" y="215445"/>
                          </a:cubicBezTo>
                          <a:cubicBezTo>
                            <a:pt x="1219692" y="200620"/>
                            <a:pt x="1269207" y="164645"/>
                            <a:pt x="1269207" y="164645"/>
                          </a:cubicBezTo>
                          <a:cubicBezTo>
                            <a:pt x="1324089" y="0"/>
                            <a:pt x="1267861" y="87229"/>
                            <a:pt x="1574007" y="101145"/>
                          </a:cubicBezTo>
                          <a:cubicBezTo>
                            <a:pt x="1586707" y="118078"/>
                            <a:pt x="1597140" y="136978"/>
                            <a:pt x="1612107" y="151945"/>
                          </a:cubicBezTo>
                          <a:cubicBezTo>
                            <a:pt x="1622900" y="162738"/>
                            <a:pt x="1643381" y="163693"/>
                            <a:pt x="1650207" y="177345"/>
                          </a:cubicBezTo>
                          <a:cubicBezTo>
                            <a:pt x="1700870" y="278670"/>
                            <a:pt x="1619886" y="239205"/>
                            <a:pt x="1701007" y="266245"/>
                          </a:cubicBezTo>
                          <a:cubicBezTo>
                            <a:pt x="1713707" y="278945"/>
                            <a:pt x="1730385" y="288645"/>
                            <a:pt x="1739107" y="304345"/>
                          </a:cubicBezTo>
                          <a:cubicBezTo>
                            <a:pt x="1752110" y="327750"/>
                            <a:pt x="1756040" y="355145"/>
                            <a:pt x="1764507" y="380545"/>
                          </a:cubicBezTo>
                          <a:cubicBezTo>
                            <a:pt x="1768740" y="393245"/>
                            <a:pt x="1773960" y="405658"/>
                            <a:pt x="1777207" y="418645"/>
                          </a:cubicBezTo>
                          <a:cubicBezTo>
                            <a:pt x="1781440" y="435578"/>
                            <a:pt x="1776655" y="458086"/>
                            <a:pt x="1789907" y="469445"/>
                          </a:cubicBezTo>
                          <a:cubicBezTo>
                            <a:pt x="1810235" y="486869"/>
                            <a:pt x="1839370" y="493438"/>
                            <a:pt x="1866107" y="494845"/>
                          </a:cubicBezTo>
                          <a:lnTo>
                            <a:pt x="2107407" y="507545"/>
                          </a:lnTo>
                          <a:cubicBezTo>
                            <a:pt x="2246358" y="553862"/>
                            <a:pt x="2039604" y="476281"/>
                            <a:pt x="2170907" y="558345"/>
                          </a:cubicBezTo>
                          <a:cubicBezTo>
                            <a:pt x="2201237" y="577301"/>
                            <a:pt x="2274344" y="589192"/>
                            <a:pt x="2310607" y="596445"/>
                          </a:cubicBezTo>
                          <a:lnTo>
                            <a:pt x="2907507" y="583745"/>
                          </a:lnTo>
                          <a:cubicBezTo>
                            <a:pt x="2920883" y="583210"/>
                            <a:pt x="2933633" y="577032"/>
                            <a:pt x="2945607" y="571045"/>
                          </a:cubicBezTo>
                          <a:cubicBezTo>
                            <a:pt x="2959259" y="564219"/>
                            <a:pt x="2971007" y="554112"/>
                            <a:pt x="2983707" y="545645"/>
                          </a:cubicBezTo>
                          <a:cubicBezTo>
                            <a:pt x="3041933" y="458306"/>
                            <a:pt x="3005547" y="479098"/>
                            <a:pt x="3072607" y="456745"/>
                          </a:cubicBezTo>
                          <a:cubicBezTo>
                            <a:pt x="3087029" y="399055"/>
                            <a:pt x="3089110" y="396471"/>
                            <a:pt x="3098007" y="329745"/>
                          </a:cubicBezTo>
                          <a:cubicBezTo>
                            <a:pt x="3103073" y="291747"/>
                            <a:pt x="3105286" y="253394"/>
                            <a:pt x="3110707" y="215445"/>
                          </a:cubicBezTo>
                          <a:cubicBezTo>
                            <a:pt x="3130879" y="74241"/>
                            <a:pt x="3123407" y="244740"/>
                            <a:pt x="3123407" y="37645"/>
                          </a:cubicBezTo>
                          <a:lnTo>
                            <a:pt x="456407" y="50345"/>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304" name="9 Forma libre"/>
                    <p:cNvSpPr/>
                    <p:nvPr/>
                  </p:nvSpPr>
                  <p:spPr>
                    <a:xfrm>
                      <a:off x="3226870" y="2220383"/>
                      <a:ext cx="421120" cy="321139"/>
                    </a:xfrm>
                    <a:custGeom>
                      <a:avLst/>
                      <a:gdLst>
                        <a:gd name="connsiteX0" fmla="*/ 164030 w 421120"/>
                        <a:gd name="connsiteY0" fmla="*/ 2117 h 321139"/>
                        <a:gd name="connsiteX1" fmla="*/ 125930 w 421120"/>
                        <a:gd name="connsiteY1" fmla="*/ 27517 h 321139"/>
                        <a:gd name="connsiteX2" fmla="*/ 87830 w 421120"/>
                        <a:gd name="connsiteY2" fmla="*/ 40217 h 321139"/>
                        <a:gd name="connsiteX3" fmla="*/ 11630 w 421120"/>
                        <a:gd name="connsiteY3" fmla="*/ 91017 h 321139"/>
                        <a:gd name="connsiteX4" fmla="*/ 49730 w 421120"/>
                        <a:gd name="connsiteY4" fmla="*/ 281517 h 321139"/>
                        <a:gd name="connsiteX5" fmla="*/ 100530 w 421120"/>
                        <a:gd name="connsiteY5" fmla="*/ 294217 h 321139"/>
                        <a:gd name="connsiteX6" fmla="*/ 227530 w 421120"/>
                        <a:gd name="connsiteY6" fmla="*/ 319617 h 321139"/>
                        <a:gd name="connsiteX7" fmla="*/ 392630 w 421120"/>
                        <a:gd name="connsiteY7" fmla="*/ 306917 h 321139"/>
                        <a:gd name="connsiteX8" fmla="*/ 418030 w 421120"/>
                        <a:gd name="connsiteY8" fmla="*/ 268817 h 321139"/>
                        <a:gd name="connsiteX9" fmla="*/ 405330 w 421120"/>
                        <a:gd name="connsiteY9" fmla="*/ 167217 h 321139"/>
                        <a:gd name="connsiteX10" fmla="*/ 367230 w 421120"/>
                        <a:gd name="connsiteY10" fmla="*/ 141817 h 321139"/>
                        <a:gd name="connsiteX11" fmla="*/ 252930 w 421120"/>
                        <a:gd name="connsiteY11" fmla="*/ 91017 h 321139"/>
                        <a:gd name="connsiteX12" fmla="*/ 240230 w 421120"/>
                        <a:gd name="connsiteY12" fmla="*/ 52917 h 321139"/>
                        <a:gd name="connsiteX13" fmla="*/ 164030 w 421120"/>
                        <a:gd name="connsiteY13" fmla="*/ 14817 h 321139"/>
                        <a:gd name="connsiteX14" fmla="*/ 164030 w 421120"/>
                        <a:gd name="connsiteY14" fmla="*/ 2117 h 3211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21120" h="321139">
                          <a:moveTo>
                            <a:pt x="164030" y="2117"/>
                          </a:moveTo>
                          <a:cubicBezTo>
                            <a:pt x="157680" y="4234"/>
                            <a:pt x="139582" y="20691"/>
                            <a:pt x="125930" y="27517"/>
                          </a:cubicBezTo>
                          <a:cubicBezTo>
                            <a:pt x="113956" y="33504"/>
                            <a:pt x="99532" y="33716"/>
                            <a:pt x="87830" y="40217"/>
                          </a:cubicBezTo>
                          <a:cubicBezTo>
                            <a:pt x="61145" y="55042"/>
                            <a:pt x="11630" y="91017"/>
                            <a:pt x="11630" y="91017"/>
                          </a:cubicBezTo>
                          <a:cubicBezTo>
                            <a:pt x="12416" y="100453"/>
                            <a:pt x="0" y="248364"/>
                            <a:pt x="49730" y="281517"/>
                          </a:cubicBezTo>
                          <a:cubicBezTo>
                            <a:pt x="64253" y="291199"/>
                            <a:pt x="83463" y="290560"/>
                            <a:pt x="100530" y="294217"/>
                          </a:cubicBezTo>
                          <a:cubicBezTo>
                            <a:pt x="142743" y="303263"/>
                            <a:pt x="227530" y="319617"/>
                            <a:pt x="227530" y="319617"/>
                          </a:cubicBezTo>
                          <a:cubicBezTo>
                            <a:pt x="282563" y="315384"/>
                            <a:pt x="339298" y="321139"/>
                            <a:pt x="392630" y="306917"/>
                          </a:cubicBezTo>
                          <a:cubicBezTo>
                            <a:pt x="407378" y="302984"/>
                            <a:pt x="416648" y="284018"/>
                            <a:pt x="418030" y="268817"/>
                          </a:cubicBezTo>
                          <a:cubicBezTo>
                            <a:pt x="421120" y="234827"/>
                            <a:pt x="418006" y="198906"/>
                            <a:pt x="405330" y="167217"/>
                          </a:cubicBezTo>
                          <a:cubicBezTo>
                            <a:pt x="399661" y="153045"/>
                            <a:pt x="381178" y="148016"/>
                            <a:pt x="367230" y="141817"/>
                          </a:cubicBezTo>
                          <a:cubicBezTo>
                            <a:pt x="231210" y="81364"/>
                            <a:pt x="339155" y="148500"/>
                            <a:pt x="252930" y="91017"/>
                          </a:cubicBezTo>
                          <a:cubicBezTo>
                            <a:pt x="248697" y="78317"/>
                            <a:pt x="248593" y="63370"/>
                            <a:pt x="240230" y="52917"/>
                          </a:cubicBezTo>
                          <a:cubicBezTo>
                            <a:pt x="224710" y="33517"/>
                            <a:pt x="187037" y="20569"/>
                            <a:pt x="164030" y="14817"/>
                          </a:cubicBezTo>
                          <a:cubicBezTo>
                            <a:pt x="159923" y="13790"/>
                            <a:pt x="170380" y="0"/>
                            <a:pt x="164030" y="2117"/>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305" name="10 Forma libre"/>
                    <p:cNvSpPr/>
                    <p:nvPr/>
                  </p:nvSpPr>
                  <p:spPr>
                    <a:xfrm>
                      <a:off x="2651736" y="2413000"/>
                      <a:ext cx="252790" cy="177800"/>
                    </a:xfrm>
                    <a:custGeom>
                      <a:avLst/>
                      <a:gdLst>
                        <a:gd name="connsiteX0" fmla="*/ 142264 w 252790"/>
                        <a:gd name="connsiteY0" fmla="*/ 0 h 177800"/>
                        <a:gd name="connsiteX1" fmla="*/ 104164 w 252790"/>
                        <a:gd name="connsiteY1" fmla="*/ 25400 h 177800"/>
                        <a:gd name="connsiteX2" fmla="*/ 15264 w 252790"/>
                        <a:gd name="connsiteY2" fmla="*/ 38100 h 177800"/>
                        <a:gd name="connsiteX3" fmla="*/ 27964 w 252790"/>
                        <a:gd name="connsiteY3" fmla="*/ 101600 h 177800"/>
                        <a:gd name="connsiteX4" fmla="*/ 142264 w 252790"/>
                        <a:gd name="connsiteY4" fmla="*/ 165100 h 177800"/>
                        <a:gd name="connsiteX5" fmla="*/ 180364 w 252790"/>
                        <a:gd name="connsiteY5" fmla="*/ 177800 h 177800"/>
                        <a:gd name="connsiteX6" fmla="*/ 205764 w 252790"/>
                        <a:gd name="connsiteY6" fmla="*/ 38100 h 177800"/>
                        <a:gd name="connsiteX7" fmla="*/ 167664 w 252790"/>
                        <a:gd name="connsiteY7" fmla="*/ 25400 h 177800"/>
                        <a:gd name="connsiteX8" fmla="*/ 142264 w 252790"/>
                        <a:gd name="connsiteY8" fmla="*/ 0 h 17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2790" h="177800">
                          <a:moveTo>
                            <a:pt x="142264" y="0"/>
                          </a:moveTo>
                          <a:cubicBezTo>
                            <a:pt x="131681" y="0"/>
                            <a:pt x="118784" y="21014"/>
                            <a:pt x="104164" y="25400"/>
                          </a:cubicBezTo>
                          <a:cubicBezTo>
                            <a:pt x="75492" y="34002"/>
                            <a:pt x="36431" y="16933"/>
                            <a:pt x="15264" y="38100"/>
                          </a:cubicBezTo>
                          <a:cubicBezTo>
                            <a:pt x="0" y="53364"/>
                            <a:pt x="18311" y="82293"/>
                            <a:pt x="27964" y="101600"/>
                          </a:cubicBezTo>
                          <a:cubicBezTo>
                            <a:pt x="50777" y="147226"/>
                            <a:pt x="100036" y="151024"/>
                            <a:pt x="142264" y="165100"/>
                          </a:cubicBezTo>
                          <a:lnTo>
                            <a:pt x="180364" y="177800"/>
                          </a:lnTo>
                          <a:cubicBezTo>
                            <a:pt x="248443" y="155107"/>
                            <a:pt x="252790" y="167422"/>
                            <a:pt x="205764" y="38100"/>
                          </a:cubicBezTo>
                          <a:cubicBezTo>
                            <a:pt x="201189" y="25519"/>
                            <a:pt x="179638" y="31387"/>
                            <a:pt x="167664" y="25400"/>
                          </a:cubicBezTo>
                          <a:cubicBezTo>
                            <a:pt x="154012" y="18574"/>
                            <a:pt x="152847" y="0"/>
                            <a:pt x="142264" y="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306" name="11 Forma libre"/>
                    <p:cNvSpPr/>
                    <p:nvPr/>
                  </p:nvSpPr>
                  <p:spPr>
                    <a:xfrm>
                      <a:off x="3022600" y="4218196"/>
                      <a:ext cx="635000" cy="587468"/>
                    </a:xfrm>
                    <a:custGeom>
                      <a:avLst/>
                      <a:gdLst>
                        <a:gd name="connsiteX0" fmla="*/ 152400 w 635000"/>
                        <a:gd name="connsiteY0" fmla="*/ 36304 h 587468"/>
                        <a:gd name="connsiteX1" fmla="*/ 254000 w 635000"/>
                        <a:gd name="connsiteY1" fmla="*/ 125204 h 587468"/>
                        <a:gd name="connsiteX2" fmla="*/ 419100 w 635000"/>
                        <a:gd name="connsiteY2" fmla="*/ 112504 h 587468"/>
                        <a:gd name="connsiteX3" fmla="*/ 457200 w 635000"/>
                        <a:gd name="connsiteY3" fmla="*/ 99804 h 587468"/>
                        <a:gd name="connsiteX4" fmla="*/ 558800 w 635000"/>
                        <a:gd name="connsiteY4" fmla="*/ 112504 h 587468"/>
                        <a:gd name="connsiteX5" fmla="*/ 571500 w 635000"/>
                        <a:gd name="connsiteY5" fmla="*/ 214104 h 587468"/>
                        <a:gd name="connsiteX6" fmla="*/ 609600 w 635000"/>
                        <a:gd name="connsiteY6" fmla="*/ 239504 h 587468"/>
                        <a:gd name="connsiteX7" fmla="*/ 635000 w 635000"/>
                        <a:gd name="connsiteY7" fmla="*/ 290304 h 587468"/>
                        <a:gd name="connsiteX8" fmla="*/ 622300 w 635000"/>
                        <a:gd name="connsiteY8" fmla="*/ 379204 h 587468"/>
                        <a:gd name="connsiteX9" fmla="*/ 609600 w 635000"/>
                        <a:gd name="connsiteY9" fmla="*/ 417304 h 587468"/>
                        <a:gd name="connsiteX10" fmla="*/ 533400 w 635000"/>
                        <a:gd name="connsiteY10" fmla="*/ 468104 h 587468"/>
                        <a:gd name="connsiteX11" fmla="*/ 508000 w 635000"/>
                        <a:gd name="connsiteY11" fmla="*/ 506204 h 587468"/>
                        <a:gd name="connsiteX12" fmla="*/ 355600 w 635000"/>
                        <a:gd name="connsiteY12" fmla="*/ 531604 h 587468"/>
                        <a:gd name="connsiteX13" fmla="*/ 228600 w 635000"/>
                        <a:gd name="connsiteY13" fmla="*/ 468104 h 587468"/>
                        <a:gd name="connsiteX14" fmla="*/ 228600 w 635000"/>
                        <a:gd name="connsiteY14" fmla="*/ 468104 h 587468"/>
                        <a:gd name="connsiteX15" fmla="*/ 152400 w 635000"/>
                        <a:gd name="connsiteY15" fmla="*/ 442704 h 587468"/>
                        <a:gd name="connsiteX16" fmla="*/ 101600 w 635000"/>
                        <a:gd name="connsiteY16" fmla="*/ 366504 h 587468"/>
                        <a:gd name="connsiteX17" fmla="*/ 63500 w 635000"/>
                        <a:gd name="connsiteY17" fmla="*/ 328404 h 587468"/>
                        <a:gd name="connsiteX18" fmla="*/ 0 w 635000"/>
                        <a:gd name="connsiteY18" fmla="*/ 239504 h 587468"/>
                        <a:gd name="connsiteX19" fmla="*/ 38100 w 635000"/>
                        <a:gd name="connsiteY19" fmla="*/ 163304 h 587468"/>
                        <a:gd name="connsiteX20" fmla="*/ 76200 w 635000"/>
                        <a:gd name="connsiteY20" fmla="*/ 137904 h 587468"/>
                        <a:gd name="connsiteX21" fmla="*/ 76200 w 635000"/>
                        <a:gd name="connsiteY21" fmla="*/ 10904 h 587468"/>
                        <a:gd name="connsiteX22" fmla="*/ 127000 w 635000"/>
                        <a:gd name="connsiteY22" fmla="*/ 23604 h 587468"/>
                        <a:gd name="connsiteX23" fmla="*/ 152400 w 635000"/>
                        <a:gd name="connsiteY23" fmla="*/ 36304 h 587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635000" h="587468">
                          <a:moveTo>
                            <a:pt x="152400" y="36304"/>
                          </a:moveTo>
                          <a:cubicBezTo>
                            <a:pt x="173567" y="53237"/>
                            <a:pt x="211667" y="61704"/>
                            <a:pt x="254000" y="125204"/>
                          </a:cubicBezTo>
                          <a:cubicBezTo>
                            <a:pt x="309033" y="120971"/>
                            <a:pt x="364330" y="119350"/>
                            <a:pt x="419100" y="112504"/>
                          </a:cubicBezTo>
                          <a:cubicBezTo>
                            <a:pt x="432384" y="110844"/>
                            <a:pt x="443813" y="99804"/>
                            <a:pt x="457200" y="99804"/>
                          </a:cubicBezTo>
                          <a:cubicBezTo>
                            <a:pt x="491330" y="99804"/>
                            <a:pt x="524933" y="108271"/>
                            <a:pt x="558800" y="112504"/>
                          </a:cubicBezTo>
                          <a:cubicBezTo>
                            <a:pt x="563033" y="146371"/>
                            <a:pt x="558824" y="182415"/>
                            <a:pt x="571500" y="214104"/>
                          </a:cubicBezTo>
                          <a:cubicBezTo>
                            <a:pt x="577169" y="228276"/>
                            <a:pt x="599829" y="227778"/>
                            <a:pt x="609600" y="239504"/>
                          </a:cubicBezTo>
                          <a:cubicBezTo>
                            <a:pt x="621720" y="254048"/>
                            <a:pt x="626533" y="273371"/>
                            <a:pt x="635000" y="290304"/>
                          </a:cubicBezTo>
                          <a:cubicBezTo>
                            <a:pt x="630767" y="319937"/>
                            <a:pt x="628171" y="349851"/>
                            <a:pt x="622300" y="379204"/>
                          </a:cubicBezTo>
                          <a:cubicBezTo>
                            <a:pt x="619675" y="392331"/>
                            <a:pt x="619066" y="407838"/>
                            <a:pt x="609600" y="417304"/>
                          </a:cubicBezTo>
                          <a:cubicBezTo>
                            <a:pt x="588014" y="438890"/>
                            <a:pt x="533400" y="468104"/>
                            <a:pt x="533400" y="468104"/>
                          </a:cubicBezTo>
                          <a:cubicBezTo>
                            <a:pt x="524933" y="480804"/>
                            <a:pt x="514826" y="492552"/>
                            <a:pt x="508000" y="506204"/>
                          </a:cubicBezTo>
                          <a:cubicBezTo>
                            <a:pt x="467368" y="587468"/>
                            <a:pt x="554548" y="549690"/>
                            <a:pt x="355600" y="531604"/>
                          </a:cubicBezTo>
                          <a:cubicBezTo>
                            <a:pt x="275184" y="511500"/>
                            <a:pt x="319323" y="528586"/>
                            <a:pt x="228600" y="468104"/>
                          </a:cubicBezTo>
                          <a:lnTo>
                            <a:pt x="228600" y="468104"/>
                          </a:lnTo>
                          <a:lnTo>
                            <a:pt x="152400" y="442704"/>
                          </a:lnTo>
                          <a:cubicBezTo>
                            <a:pt x="135467" y="417304"/>
                            <a:pt x="123186" y="388090"/>
                            <a:pt x="101600" y="366504"/>
                          </a:cubicBezTo>
                          <a:cubicBezTo>
                            <a:pt x="88900" y="353804"/>
                            <a:pt x="75189" y="342041"/>
                            <a:pt x="63500" y="328404"/>
                          </a:cubicBezTo>
                          <a:cubicBezTo>
                            <a:pt x="39871" y="300837"/>
                            <a:pt x="20102" y="269657"/>
                            <a:pt x="0" y="239504"/>
                          </a:cubicBezTo>
                          <a:cubicBezTo>
                            <a:pt x="10329" y="208516"/>
                            <a:pt x="13481" y="187923"/>
                            <a:pt x="38100" y="163304"/>
                          </a:cubicBezTo>
                          <a:cubicBezTo>
                            <a:pt x="48893" y="152511"/>
                            <a:pt x="63500" y="146371"/>
                            <a:pt x="76200" y="137904"/>
                          </a:cubicBezTo>
                          <a:cubicBezTo>
                            <a:pt x="71529" y="114548"/>
                            <a:pt x="47005" y="34260"/>
                            <a:pt x="76200" y="10904"/>
                          </a:cubicBezTo>
                          <a:cubicBezTo>
                            <a:pt x="89830" y="0"/>
                            <a:pt x="109884" y="20181"/>
                            <a:pt x="127000" y="23604"/>
                          </a:cubicBezTo>
                          <a:cubicBezTo>
                            <a:pt x="131151" y="24434"/>
                            <a:pt x="131233" y="19371"/>
                            <a:pt x="152400" y="36304"/>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274" name="27 Grupo"/>
                  <p:cNvGrpSpPr>
                    <a:grpSpLocks/>
                  </p:cNvGrpSpPr>
                  <p:nvPr/>
                </p:nvGrpSpPr>
                <p:grpSpPr bwMode="auto">
                  <a:xfrm>
                    <a:off x="1435100" y="368300"/>
                    <a:ext cx="2857500" cy="6159500"/>
                    <a:chOff x="1435100" y="368300"/>
                    <a:chExt cx="2857500" cy="6159500"/>
                  </a:xfrm>
                </p:grpSpPr>
                <p:sp>
                  <p:nvSpPr>
                    <p:cNvPr id="286" name="14 Forma libre"/>
                    <p:cNvSpPr/>
                    <p:nvPr/>
                  </p:nvSpPr>
                  <p:spPr>
                    <a:xfrm>
                      <a:off x="2870200" y="368300"/>
                      <a:ext cx="1397000" cy="6159500"/>
                    </a:xfrm>
                    <a:custGeom>
                      <a:avLst/>
                      <a:gdLst>
                        <a:gd name="connsiteX0" fmla="*/ 152400 w 1397000"/>
                        <a:gd name="connsiteY0" fmla="*/ 0 h 6159500"/>
                        <a:gd name="connsiteX1" fmla="*/ 63500 w 1397000"/>
                        <a:gd name="connsiteY1" fmla="*/ 190500 h 6159500"/>
                        <a:gd name="connsiteX2" fmla="*/ 0 w 1397000"/>
                        <a:gd name="connsiteY2" fmla="*/ 558800 h 6159500"/>
                        <a:gd name="connsiteX3" fmla="*/ 12700 w 1397000"/>
                        <a:gd name="connsiteY3" fmla="*/ 584200 h 6159500"/>
                        <a:gd name="connsiteX4" fmla="*/ 63500 w 1397000"/>
                        <a:gd name="connsiteY4" fmla="*/ 825500 h 6159500"/>
                        <a:gd name="connsiteX5" fmla="*/ 25400 w 1397000"/>
                        <a:gd name="connsiteY5" fmla="*/ 1193800 h 6159500"/>
                        <a:gd name="connsiteX6" fmla="*/ 25400 w 1397000"/>
                        <a:gd name="connsiteY6" fmla="*/ 2057400 h 6159500"/>
                        <a:gd name="connsiteX7" fmla="*/ 38100 w 1397000"/>
                        <a:gd name="connsiteY7" fmla="*/ 2298700 h 6159500"/>
                        <a:gd name="connsiteX8" fmla="*/ 127000 w 1397000"/>
                        <a:gd name="connsiteY8" fmla="*/ 2959100 h 6159500"/>
                        <a:gd name="connsiteX9" fmla="*/ 1397000 w 1397000"/>
                        <a:gd name="connsiteY9" fmla="*/ 4838700 h 6159500"/>
                        <a:gd name="connsiteX10" fmla="*/ 1397000 w 1397000"/>
                        <a:gd name="connsiteY10" fmla="*/ 4927600 h 6159500"/>
                        <a:gd name="connsiteX11" fmla="*/ 1231900 w 1397000"/>
                        <a:gd name="connsiteY11" fmla="*/ 5130800 h 6159500"/>
                        <a:gd name="connsiteX12" fmla="*/ 622300 w 1397000"/>
                        <a:gd name="connsiteY12" fmla="*/ 5626100 h 6159500"/>
                        <a:gd name="connsiteX13" fmla="*/ 444500 w 1397000"/>
                        <a:gd name="connsiteY13" fmla="*/ 5905500 h 6159500"/>
                        <a:gd name="connsiteX14" fmla="*/ 254000 w 1397000"/>
                        <a:gd name="connsiteY14" fmla="*/ 6159500 h 6159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397000" h="6159500">
                          <a:moveTo>
                            <a:pt x="152400" y="0"/>
                          </a:moveTo>
                          <a:lnTo>
                            <a:pt x="63500" y="190500"/>
                          </a:lnTo>
                          <a:lnTo>
                            <a:pt x="0" y="558800"/>
                          </a:lnTo>
                          <a:lnTo>
                            <a:pt x="12700" y="584200"/>
                          </a:lnTo>
                          <a:lnTo>
                            <a:pt x="63500" y="825500"/>
                          </a:lnTo>
                          <a:lnTo>
                            <a:pt x="25400" y="1193800"/>
                          </a:lnTo>
                          <a:lnTo>
                            <a:pt x="25400" y="2057400"/>
                          </a:lnTo>
                          <a:lnTo>
                            <a:pt x="38100" y="2298700"/>
                          </a:lnTo>
                          <a:lnTo>
                            <a:pt x="127000" y="2959100"/>
                          </a:lnTo>
                          <a:lnTo>
                            <a:pt x="1397000" y="4838700"/>
                          </a:lnTo>
                          <a:lnTo>
                            <a:pt x="1397000" y="4927600"/>
                          </a:lnTo>
                          <a:lnTo>
                            <a:pt x="1231900" y="5130800"/>
                          </a:lnTo>
                          <a:lnTo>
                            <a:pt x="622300" y="5626100"/>
                          </a:lnTo>
                          <a:lnTo>
                            <a:pt x="444500" y="5905500"/>
                          </a:lnTo>
                          <a:lnTo>
                            <a:pt x="254000" y="6159500"/>
                          </a:lnTo>
                        </a:path>
                      </a:pathLst>
                    </a:custGeom>
                    <a:ln w="28575">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87" name="15 Forma libre"/>
                    <p:cNvSpPr/>
                    <p:nvPr/>
                  </p:nvSpPr>
                  <p:spPr>
                    <a:xfrm>
                      <a:off x="1460500" y="952500"/>
                      <a:ext cx="1422400" cy="1917700"/>
                    </a:xfrm>
                    <a:custGeom>
                      <a:avLst/>
                      <a:gdLst>
                        <a:gd name="connsiteX0" fmla="*/ 1422400 w 1422400"/>
                        <a:gd name="connsiteY0" fmla="*/ 0 h 1917700"/>
                        <a:gd name="connsiteX1" fmla="*/ 1333500 w 1422400"/>
                        <a:gd name="connsiteY1" fmla="*/ 469900 h 1917700"/>
                        <a:gd name="connsiteX2" fmla="*/ 927100 w 1422400"/>
                        <a:gd name="connsiteY2" fmla="*/ 977900 h 1917700"/>
                        <a:gd name="connsiteX3" fmla="*/ 406400 w 1422400"/>
                        <a:gd name="connsiteY3" fmla="*/ 1358900 h 1917700"/>
                        <a:gd name="connsiteX4" fmla="*/ 215900 w 1422400"/>
                        <a:gd name="connsiteY4" fmla="*/ 1663700 h 1917700"/>
                        <a:gd name="connsiteX5" fmla="*/ 0 w 1422400"/>
                        <a:gd name="connsiteY5" fmla="*/ 1917700 h 1917700"/>
                        <a:gd name="connsiteX6" fmla="*/ 12700 w 1422400"/>
                        <a:gd name="connsiteY6" fmla="*/ 1917700 h 1917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2400" h="1917700">
                          <a:moveTo>
                            <a:pt x="1422400" y="0"/>
                          </a:moveTo>
                          <a:lnTo>
                            <a:pt x="1333500" y="469900"/>
                          </a:lnTo>
                          <a:lnTo>
                            <a:pt x="927100" y="977900"/>
                          </a:lnTo>
                          <a:lnTo>
                            <a:pt x="406400" y="1358900"/>
                          </a:lnTo>
                          <a:lnTo>
                            <a:pt x="215900" y="1663700"/>
                          </a:lnTo>
                          <a:lnTo>
                            <a:pt x="0" y="1917700"/>
                          </a:lnTo>
                          <a:lnTo>
                            <a:pt x="12700" y="1917700"/>
                          </a:lnTo>
                        </a:path>
                      </a:pathLst>
                    </a:custGeom>
                    <a:ln w="28575">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88" name="16 Forma libre"/>
                    <p:cNvSpPr/>
                    <p:nvPr/>
                  </p:nvSpPr>
                  <p:spPr>
                    <a:xfrm>
                      <a:off x="1435100" y="2870200"/>
                      <a:ext cx="2857500" cy="203200"/>
                    </a:xfrm>
                    <a:custGeom>
                      <a:avLst/>
                      <a:gdLst>
                        <a:gd name="connsiteX0" fmla="*/ 0 w 2857500"/>
                        <a:gd name="connsiteY0" fmla="*/ 165100 h 203200"/>
                        <a:gd name="connsiteX1" fmla="*/ 342900 w 2857500"/>
                        <a:gd name="connsiteY1" fmla="*/ 0 h 203200"/>
                        <a:gd name="connsiteX2" fmla="*/ 1460500 w 2857500"/>
                        <a:gd name="connsiteY2" fmla="*/ 114300 h 203200"/>
                        <a:gd name="connsiteX3" fmla="*/ 1549400 w 2857500"/>
                        <a:gd name="connsiteY3" fmla="*/ 76200 h 203200"/>
                        <a:gd name="connsiteX4" fmla="*/ 1778000 w 2857500"/>
                        <a:gd name="connsiteY4" fmla="*/ 76200 h 203200"/>
                        <a:gd name="connsiteX5" fmla="*/ 2057400 w 2857500"/>
                        <a:gd name="connsiteY5" fmla="*/ 12700 h 203200"/>
                        <a:gd name="connsiteX6" fmla="*/ 2184400 w 2857500"/>
                        <a:gd name="connsiteY6" fmla="*/ 38100 h 203200"/>
                        <a:gd name="connsiteX7" fmla="*/ 2324100 w 2857500"/>
                        <a:gd name="connsiteY7" fmla="*/ 88900 h 203200"/>
                        <a:gd name="connsiteX8" fmla="*/ 2374900 w 2857500"/>
                        <a:gd name="connsiteY8" fmla="*/ 127000 h 203200"/>
                        <a:gd name="connsiteX9" fmla="*/ 2438400 w 2857500"/>
                        <a:gd name="connsiteY9" fmla="*/ 152400 h 203200"/>
                        <a:gd name="connsiteX10" fmla="*/ 2514600 w 2857500"/>
                        <a:gd name="connsiteY10" fmla="*/ 177800 h 203200"/>
                        <a:gd name="connsiteX11" fmla="*/ 2514600 w 2857500"/>
                        <a:gd name="connsiteY11" fmla="*/ 177800 h 203200"/>
                        <a:gd name="connsiteX12" fmla="*/ 2705100 w 2857500"/>
                        <a:gd name="connsiteY12" fmla="*/ 203200 h 203200"/>
                        <a:gd name="connsiteX13" fmla="*/ 2806700 w 2857500"/>
                        <a:gd name="connsiteY13" fmla="*/ 203200 h 203200"/>
                        <a:gd name="connsiteX14" fmla="*/ 2857500 w 2857500"/>
                        <a:gd name="connsiteY14" fmla="*/ 203200 h 203200"/>
                        <a:gd name="connsiteX15" fmla="*/ 2857500 w 2857500"/>
                        <a:gd name="connsiteY15" fmla="*/ 203200 h 203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857500" h="203200">
                          <a:moveTo>
                            <a:pt x="0" y="165100"/>
                          </a:moveTo>
                          <a:lnTo>
                            <a:pt x="342900" y="0"/>
                          </a:lnTo>
                          <a:lnTo>
                            <a:pt x="1460500" y="114300"/>
                          </a:lnTo>
                          <a:cubicBezTo>
                            <a:pt x="1540486" y="74307"/>
                            <a:pt x="1508302" y="76200"/>
                            <a:pt x="1549400" y="76200"/>
                          </a:cubicBezTo>
                          <a:lnTo>
                            <a:pt x="1778000" y="76200"/>
                          </a:lnTo>
                          <a:lnTo>
                            <a:pt x="2057400" y="12700"/>
                          </a:lnTo>
                          <a:cubicBezTo>
                            <a:pt x="2175833" y="39018"/>
                            <a:pt x="2132671" y="38100"/>
                            <a:pt x="2184400" y="38100"/>
                          </a:cubicBezTo>
                          <a:cubicBezTo>
                            <a:pt x="2310389" y="66097"/>
                            <a:pt x="2271102" y="35902"/>
                            <a:pt x="2324100" y="88900"/>
                          </a:cubicBezTo>
                          <a:cubicBezTo>
                            <a:pt x="2371180" y="104593"/>
                            <a:pt x="2356213" y="89626"/>
                            <a:pt x="2374900" y="127000"/>
                          </a:cubicBezTo>
                          <a:cubicBezTo>
                            <a:pt x="2421980" y="142693"/>
                            <a:pt x="2401026" y="133713"/>
                            <a:pt x="2438400" y="152400"/>
                          </a:cubicBezTo>
                          <a:cubicBezTo>
                            <a:pt x="2496773" y="181586"/>
                            <a:pt x="2470268" y="177800"/>
                            <a:pt x="2514600" y="177800"/>
                          </a:cubicBezTo>
                          <a:lnTo>
                            <a:pt x="2514600" y="177800"/>
                          </a:lnTo>
                          <a:cubicBezTo>
                            <a:pt x="2689138" y="191226"/>
                            <a:pt x="2630331" y="165816"/>
                            <a:pt x="2705100" y="203200"/>
                          </a:cubicBezTo>
                          <a:lnTo>
                            <a:pt x="2806700" y="203200"/>
                          </a:lnTo>
                          <a:lnTo>
                            <a:pt x="2857500" y="203200"/>
                          </a:lnTo>
                          <a:lnTo>
                            <a:pt x="2857500" y="2032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89" name="17 Forma libre"/>
                    <p:cNvSpPr/>
                    <p:nvPr/>
                  </p:nvSpPr>
                  <p:spPr>
                    <a:xfrm>
                      <a:off x="1714500" y="2159000"/>
                      <a:ext cx="1168400" cy="279400"/>
                    </a:xfrm>
                    <a:custGeom>
                      <a:avLst/>
                      <a:gdLst>
                        <a:gd name="connsiteX0" fmla="*/ 0 w 1168400"/>
                        <a:gd name="connsiteY0" fmla="*/ 0 h 279400"/>
                        <a:gd name="connsiteX1" fmla="*/ 165100 w 1168400"/>
                        <a:gd name="connsiteY1" fmla="*/ 139700 h 279400"/>
                        <a:gd name="connsiteX2" fmla="*/ 1168400 w 1168400"/>
                        <a:gd name="connsiteY2" fmla="*/ 279400 h 279400"/>
                        <a:gd name="connsiteX3" fmla="*/ 1168400 w 1168400"/>
                        <a:gd name="connsiteY3" fmla="*/ 279400 h 279400"/>
                      </a:gdLst>
                      <a:ahLst/>
                      <a:cxnLst>
                        <a:cxn ang="0">
                          <a:pos x="connsiteX0" y="connsiteY0"/>
                        </a:cxn>
                        <a:cxn ang="0">
                          <a:pos x="connsiteX1" y="connsiteY1"/>
                        </a:cxn>
                        <a:cxn ang="0">
                          <a:pos x="connsiteX2" y="connsiteY2"/>
                        </a:cxn>
                        <a:cxn ang="0">
                          <a:pos x="connsiteX3" y="connsiteY3"/>
                        </a:cxn>
                      </a:cxnLst>
                      <a:rect l="l" t="t" r="r" b="b"/>
                      <a:pathLst>
                        <a:path w="1168400" h="279400">
                          <a:moveTo>
                            <a:pt x="0" y="0"/>
                          </a:moveTo>
                          <a:lnTo>
                            <a:pt x="165100" y="139700"/>
                          </a:lnTo>
                          <a:lnTo>
                            <a:pt x="1168400" y="279400"/>
                          </a:lnTo>
                          <a:lnTo>
                            <a:pt x="1168400" y="2794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90" name="18 Forma libre"/>
                    <p:cNvSpPr/>
                    <p:nvPr/>
                  </p:nvSpPr>
                  <p:spPr>
                    <a:xfrm>
                      <a:off x="2489200" y="381000"/>
                      <a:ext cx="406400" cy="419100"/>
                    </a:xfrm>
                    <a:custGeom>
                      <a:avLst/>
                      <a:gdLst>
                        <a:gd name="connsiteX0" fmla="*/ 0 w 406400"/>
                        <a:gd name="connsiteY0" fmla="*/ 0 h 419100"/>
                        <a:gd name="connsiteX1" fmla="*/ 279400 w 406400"/>
                        <a:gd name="connsiteY1" fmla="*/ 292100 h 419100"/>
                        <a:gd name="connsiteX2" fmla="*/ 393700 w 406400"/>
                        <a:gd name="connsiteY2" fmla="*/ 330200 h 419100"/>
                        <a:gd name="connsiteX3" fmla="*/ 406400 w 406400"/>
                        <a:gd name="connsiteY3" fmla="*/ 419100 h 419100"/>
                      </a:gdLst>
                      <a:ahLst/>
                      <a:cxnLst>
                        <a:cxn ang="0">
                          <a:pos x="connsiteX0" y="connsiteY0"/>
                        </a:cxn>
                        <a:cxn ang="0">
                          <a:pos x="connsiteX1" y="connsiteY1"/>
                        </a:cxn>
                        <a:cxn ang="0">
                          <a:pos x="connsiteX2" y="connsiteY2"/>
                        </a:cxn>
                        <a:cxn ang="0">
                          <a:pos x="connsiteX3" y="connsiteY3"/>
                        </a:cxn>
                      </a:cxnLst>
                      <a:rect l="l" t="t" r="r" b="b"/>
                      <a:pathLst>
                        <a:path w="406400" h="419100">
                          <a:moveTo>
                            <a:pt x="0" y="0"/>
                          </a:moveTo>
                          <a:lnTo>
                            <a:pt x="279400" y="292100"/>
                          </a:lnTo>
                          <a:lnTo>
                            <a:pt x="393700" y="330200"/>
                          </a:lnTo>
                          <a:lnTo>
                            <a:pt x="406400" y="4191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91" name="19 Forma libre"/>
                    <p:cNvSpPr/>
                    <p:nvPr/>
                  </p:nvSpPr>
                  <p:spPr>
                    <a:xfrm>
                      <a:off x="3251200" y="5537200"/>
                      <a:ext cx="76200" cy="660400"/>
                    </a:xfrm>
                    <a:custGeom>
                      <a:avLst/>
                      <a:gdLst>
                        <a:gd name="connsiteX0" fmla="*/ 76200 w 76200"/>
                        <a:gd name="connsiteY0" fmla="*/ 0 h 660400"/>
                        <a:gd name="connsiteX1" fmla="*/ 63500 w 76200"/>
                        <a:gd name="connsiteY1" fmla="*/ 342900 h 660400"/>
                        <a:gd name="connsiteX2" fmla="*/ 0 w 76200"/>
                        <a:gd name="connsiteY2" fmla="*/ 660400 h 660400"/>
                      </a:gdLst>
                      <a:ahLst/>
                      <a:cxnLst>
                        <a:cxn ang="0">
                          <a:pos x="connsiteX0" y="connsiteY0"/>
                        </a:cxn>
                        <a:cxn ang="0">
                          <a:pos x="connsiteX1" y="connsiteY1"/>
                        </a:cxn>
                        <a:cxn ang="0">
                          <a:pos x="connsiteX2" y="connsiteY2"/>
                        </a:cxn>
                      </a:cxnLst>
                      <a:rect l="l" t="t" r="r" b="b"/>
                      <a:pathLst>
                        <a:path w="76200" h="660400">
                          <a:moveTo>
                            <a:pt x="76200" y="0"/>
                          </a:moveTo>
                          <a:lnTo>
                            <a:pt x="63500" y="342900"/>
                          </a:lnTo>
                          <a:lnTo>
                            <a:pt x="0" y="6604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92" name="20 Forma libre"/>
                    <p:cNvSpPr/>
                    <p:nvPr/>
                  </p:nvSpPr>
                  <p:spPr>
                    <a:xfrm>
                      <a:off x="3314700" y="5473700"/>
                      <a:ext cx="673100" cy="88900"/>
                    </a:xfrm>
                    <a:custGeom>
                      <a:avLst/>
                      <a:gdLst>
                        <a:gd name="connsiteX0" fmla="*/ 673100 w 673100"/>
                        <a:gd name="connsiteY0" fmla="*/ 88900 h 88900"/>
                        <a:gd name="connsiteX1" fmla="*/ 609600 w 673100"/>
                        <a:gd name="connsiteY1" fmla="*/ 88900 h 88900"/>
                        <a:gd name="connsiteX2" fmla="*/ 508000 w 673100"/>
                        <a:gd name="connsiteY2" fmla="*/ 0 h 88900"/>
                        <a:gd name="connsiteX3" fmla="*/ 0 w 673100"/>
                        <a:gd name="connsiteY3" fmla="*/ 88900 h 88900"/>
                        <a:gd name="connsiteX4" fmla="*/ 0 w 673100"/>
                        <a:gd name="connsiteY4" fmla="*/ 63500 h 88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3100" h="88900">
                          <a:moveTo>
                            <a:pt x="673100" y="88900"/>
                          </a:moveTo>
                          <a:lnTo>
                            <a:pt x="609600" y="88900"/>
                          </a:lnTo>
                          <a:lnTo>
                            <a:pt x="508000" y="0"/>
                          </a:lnTo>
                          <a:lnTo>
                            <a:pt x="0" y="88900"/>
                          </a:lnTo>
                          <a:lnTo>
                            <a:pt x="0" y="635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93" name="21 Forma libre"/>
                    <p:cNvSpPr/>
                    <p:nvPr/>
                  </p:nvSpPr>
                  <p:spPr>
                    <a:xfrm>
                      <a:off x="2667000" y="3416300"/>
                      <a:ext cx="622300" cy="2628900"/>
                    </a:xfrm>
                    <a:custGeom>
                      <a:avLst/>
                      <a:gdLst>
                        <a:gd name="connsiteX0" fmla="*/ 368300 w 622300"/>
                        <a:gd name="connsiteY0" fmla="*/ 0 h 2628900"/>
                        <a:gd name="connsiteX1" fmla="*/ 469900 w 622300"/>
                        <a:gd name="connsiteY1" fmla="*/ 863600 h 2628900"/>
                        <a:gd name="connsiteX2" fmla="*/ 546100 w 622300"/>
                        <a:gd name="connsiteY2" fmla="*/ 1244600 h 2628900"/>
                        <a:gd name="connsiteX3" fmla="*/ 520700 w 622300"/>
                        <a:gd name="connsiteY3" fmla="*/ 1409700 h 2628900"/>
                        <a:gd name="connsiteX4" fmla="*/ 520700 w 622300"/>
                        <a:gd name="connsiteY4" fmla="*/ 1511300 h 2628900"/>
                        <a:gd name="connsiteX5" fmla="*/ 469900 w 622300"/>
                        <a:gd name="connsiteY5" fmla="*/ 1587500 h 2628900"/>
                        <a:gd name="connsiteX6" fmla="*/ 457200 w 622300"/>
                        <a:gd name="connsiteY6" fmla="*/ 1676400 h 2628900"/>
                        <a:gd name="connsiteX7" fmla="*/ 381000 w 622300"/>
                        <a:gd name="connsiteY7" fmla="*/ 1714500 h 2628900"/>
                        <a:gd name="connsiteX8" fmla="*/ 355600 w 622300"/>
                        <a:gd name="connsiteY8" fmla="*/ 1803400 h 2628900"/>
                        <a:gd name="connsiteX9" fmla="*/ 355600 w 622300"/>
                        <a:gd name="connsiteY9" fmla="*/ 1841500 h 2628900"/>
                        <a:gd name="connsiteX10" fmla="*/ 368300 w 622300"/>
                        <a:gd name="connsiteY10" fmla="*/ 1981200 h 2628900"/>
                        <a:gd name="connsiteX11" fmla="*/ 304800 w 622300"/>
                        <a:gd name="connsiteY11" fmla="*/ 2222500 h 2628900"/>
                        <a:gd name="connsiteX12" fmla="*/ 266700 w 622300"/>
                        <a:gd name="connsiteY12" fmla="*/ 2425700 h 2628900"/>
                        <a:gd name="connsiteX13" fmla="*/ 25400 w 622300"/>
                        <a:gd name="connsiteY13" fmla="*/ 2413000 h 2628900"/>
                        <a:gd name="connsiteX14" fmla="*/ 0 w 622300"/>
                        <a:gd name="connsiteY14" fmla="*/ 2501900 h 2628900"/>
                        <a:gd name="connsiteX15" fmla="*/ 622300 w 622300"/>
                        <a:gd name="connsiteY15" fmla="*/ 2628900 h 2628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22300" h="2628900">
                          <a:moveTo>
                            <a:pt x="368300" y="0"/>
                          </a:moveTo>
                          <a:lnTo>
                            <a:pt x="469900" y="863600"/>
                          </a:lnTo>
                          <a:lnTo>
                            <a:pt x="546100" y="1244600"/>
                          </a:lnTo>
                          <a:lnTo>
                            <a:pt x="520700" y="1409700"/>
                          </a:lnTo>
                          <a:lnTo>
                            <a:pt x="520700" y="1511300"/>
                          </a:lnTo>
                          <a:cubicBezTo>
                            <a:pt x="479520" y="1579934"/>
                            <a:pt x="500054" y="1557346"/>
                            <a:pt x="469900" y="1587500"/>
                          </a:cubicBezTo>
                          <a:cubicBezTo>
                            <a:pt x="456504" y="1667876"/>
                            <a:pt x="457200" y="1637950"/>
                            <a:pt x="457200" y="1676400"/>
                          </a:cubicBezTo>
                          <a:lnTo>
                            <a:pt x="381000" y="1714500"/>
                          </a:lnTo>
                          <a:cubicBezTo>
                            <a:pt x="349920" y="1776659"/>
                            <a:pt x="355600" y="1746368"/>
                            <a:pt x="355600" y="1803400"/>
                          </a:cubicBezTo>
                          <a:lnTo>
                            <a:pt x="355600" y="1841500"/>
                          </a:lnTo>
                          <a:lnTo>
                            <a:pt x="368300" y="1981200"/>
                          </a:lnTo>
                          <a:lnTo>
                            <a:pt x="304800" y="2222500"/>
                          </a:lnTo>
                          <a:lnTo>
                            <a:pt x="266700" y="2425700"/>
                          </a:lnTo>
                          <a:lnTo>
                            <a:pt x="25400" y="2413000"/>
                          </a:lnTo>
                          <a:lnTo>
                            <a:pt x="0" y="2501900"/>
                          </a:lnTo>
                          <a:lnTo>
                            <a:pt x="622300" y="26289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94" name="22 Forma libre"/>
                    <p:cNvSpPr/>
                    <p:nvPr/>
                  </p:nvSpPr>
                  <p:spPr>
                    <a:xfrm>
                      <a:off x="2566988" y="6019800"/>
                      <a:ext cx="590550" cy="61913"/>
                    </a:xfrm>
                    <a:custGeom>
                      <a:avLst/>
                      <a:gdLst>
                        <a:gd name="connsiteX0" fmla="*/ 0 w 590550"/>
                        <a:gd name="connsiteY0" fmla="*/ 0 h 61913"/>
                        <a:gd name="connsiteX1" fmla="*/ 590550 w 590550"/>
                        <a:gd name="connsiteY1" fmla="*/ 61913 h 61913"/>
                        <a:gd name="connsiteX2" fmla="*/ 590550 w 590550"/>
                        <a:gd name="connsiteY2" fmla="*/ 57150 h 61913"/>
                      </a:gdLst>
                      <a:ahLst/>
                      <a:cxnLst>
                        <a:cxn ang="0">
                          <a:pos x="connsiteX0" y="connsiteY0"/>
                        </a:cxn>
                        <a:cxn ang="0">
                          <a:pos x="connsiteX1" y="connsiteY1"/>
                        </a:cxn>
                        <a:cxn ang="0">
                          <a:pos x="connsiteX2" y="connsiteY2"/>
                        </a:cxn>
                      </a:cxnLst>
                      <a:rect l="l" t="t" r="r" b="b"/>
                      <a:pathLst>
                        <a:path w="590550" h="61913">
                          <a:moveTo>
                            <a:pt x="0" y="0"/>
                          </a:moveTo>
                          <a:lnTo>
                            <a:pt x="590550" y="61913"/>
                          </a:lnTo>
                          <a:lnTo>
                            <a:pt x="590550" y="5715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95" name="23 Forma libre"/>
                    <p:cNvSpPr/>
                    <p:nvPr/>
                  </p:nvSpPr>
                  <p:spPr>
                    <a:xfrm>
                      <a:off x="2466975" y="5843588"/>
                      <a:ext cx="204788" cy="57150"/>
                    </a:xfrm>
                    <a:custGeom>
                      <a:avLst/>
                      <a:gdLst>
                        <a:gd name="connsiteX0" fmla="*/ 0 w 204788"/>
                        <a:gd name="connsiteY0" fmla="*/ 0 h 57150"/>
                        <a:gd name="connsiteX1" fmla="*/ 33338 w 204788"/>
                        <a:gd name="connsiteY1" fmla="*/ 4762 h 57150"/>
                        <a:gd name="connsiteX2" fmla="*/ 90488 w 204788"/>
                        <a:gd name="connsiteY2" fmla="*/ 23812 h 57150"/>
                        <a:gd name="connsiteX3" fmla="*/ 161925 w 204788"/>
                        <a:gd name="connsiteY3" fmla="*/ 47625 h 57150"/>
                        <a:gd name="connsiteX4" fmla="*/ 176213 w 204788"/>
                        <a:gd name="connsiteY4" fmla="*/ 52387 h 57150"/>
                        <a:gd name="connsiteX5" fmla="*/ 204788 w 204788"/>
                        <a:gd name="connsiteY5" fmla="*/ 57150 h 57150"/>
                        <a:gd name="connsiteX6" fmla="*/ 204788 w 204788"/>
                        <a:gd name="connsiteY6" fmla="*/ 47625 h 57150"/>
                        <a:gd name="connsiteX7" fmla="*/ 195263 w 204788"/>
                        <a:gd name="connsiteY7" fmla="*/ 57150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4788" h="57150">
                          <a:moveTo>
                            <a:pt x="0" y="0"/>
                          </a:moveTo>
                          <a:cubicBezTo>
                            <a:pt x="11113" y="1587"/>
                            <a:pt x="22609" y="1461"/>
                            <a:pt x="33338" y="4762"/>
                          </a:cubicBezTo>
                          <a:cubicBezTo>
                            <a:pt x="121293" y="31825"/>
                            <a:pt x="5397" y="9632"/>
                            <a:pt x="90488" y="23812"/>
                          </a:cubicBezTo>
                          <a:cubicBezTo>
                            <a:pt x="149763" y="46041"/>
                            <a:pt x="106724" y="31065"/>
                            <a:pt x="161925" y="47625"/>
                          </a:cubicBezTo>
                          <a:cubicBezTo>
                            <a:pt x="166734" y="49068"/>
                            <a:pt x="171312" y="51298"/>
                            <a:pt x="176213" y="52387"/>
                          </a:cubicBezTo>
                          <a:cubicBezTo>
                            <a:pt x="185639" y="54482"/>
                            <a:pt x="204788" y="57150"/>
                            <a:pt x="204788" y="57150"/>
                          </a:cubicBezTo>
                          <a:lnTo>
                            <a:pt x="204788" y="47625"/>
                          </a:lnTo>
                          <a:lnTo>
                            <a:pt x="195263" y="5715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96" name="24 Forma libre"/>
                    <p:cNvSpPr/>
                    <p:nvPr/>
                  </p:nvSpPr>
                  <p:spPr>
                    <a:xfrm>
                      <a:off x="2547938" y="5876925"/>
                      <a:ext cx="709612" cy="300038"/>
                    </a:xfrm>
                    <a:custGeom>
                      <a:avLst/>
                      <a:gdLst>
                        <a:gd name="connsiteX0" fmla="*/ 47625 w 709612"/>
                        <a:gd name="connsiteY0" fmla="*/ 0 h 300038"/>
                        <a:gd name="connsiteX1" fmla="*/ 23812 w 709612"/>
                        <a:gd name="connsiteY1" fmla="*/ 161925 h 300038"/>
                        <a:gd name="connsiteX2" fmla="*/ 0 w 709612"/>
                        <a:gd name="connsiteY2" fmla="*/ 295275 h 300038"/>
                        <a:gd name="connsiteX3" fmla="*/ 285750 w 709612"/>
                        <a:gd name="connsiteY3" fmla="*/ 295275 h 300038"/>
                        <a:gd name="connsiteX4" fmla="*/ 457200 w 709612"/>
                        <a:gd name="connsiteY4" fmla="*/ 300038 h 300038"/>
                        <a:gd name="connsiteX5" fmla="*/ 709612 w 709612"/>
                        <a:gd name="connsiteY5" fmla="*/ 300038 h 300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09612" h="300038">
                          <a:moveTo>
                            <a:pt x="47625" y="0"/>
                          </a:moveTo>
                          <a:lnTo>
                            <a:pt x="23812" y="161925"/>
                          </a:lnTo>
                          <a:lnTo>
                            <a:pt x="0" y="295275"/>
                          </a:lnTo>
                          <a:lnTo>
                            <a:pt x="285750" y="295275"/>
                          </a:lnTo>
                          <a:lnTo>
                            <a:pt x="457200" y="300038"/>
                          </a:lnTo>
                          <a:lnTo>
                            <a:pt x="709612" y="300038"/>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97" name="25 Forma libre"/>
                    <p:cNvSpPr/>
                    <p:nvPr/>
                  </p:nvSpPr>
                  <p:spPr>
                    <a:xfrm>
                      <a:off x="2995613" y="5986463"/>
                      <a:ext cx="61912" cy="290512"/>
                    </a:xfrm>
                    <a:custGeom>
                      <a:avLst/>
                      <a:gdLst>
                        <a:gd name="connsiteX0" fmla="*/ 61912 w 61912"/>
                        <a:gd name="connsiteY0" fmla="*/ 0 h 290512"/>
                        <a:gd name="connsiteX1" fmla="*/ 38100 w 61912"/>
                        <a:gd name="connsiteY1" fmla="*/ 80962 h 290512"/>
                        <a:gd name="connsiteX2" fmla="*/ 0 w 61912"/>
                        <a:gd name="connsiteY2" fmla="*/ 180975 h 290512"/>
                        <a:gd name="connsiteX3" fmla="*/ 52387 w 61912"/>
                        <a:gd name="connsiteY3" fmla="*/ 290512 h 290512"/>
                      </a:gdLst>
                      <a:ahLst/>
                      <a:cxnLst>
                        <a:cxn ang="0">
                          <a:pos x="connsiteX0" y="connsiteY0"/>
                        </a:cxn>
                        <a:cxn ang="0">
                          <a:pos x="connsiteX1" y="connsiteY1"/>
                        </a:cxn>
                        <a:cxn ang="0">
                          <a:pos x="connsiteX2" y="connsiteY2"/>
                        </a:cxn>
                        <a:cxn ang="0">
                          <a:pos x="connsiteX3" y="connsiteY3"/>
                        </a:cxn>
                      </a:cxnLst>
                      <a:rect l="l" t="t" r="r" b="b"/>
                      <a:pathLst>
                        <a:path w="61912" h="290512">
                          <a:moveTo>
                            <a:pt x="61912" y="0"/>
                          </a:moveTo>
                          <a:lnTo>
                            <a:pt x="38100" y="80962"/>
                          </a:lnTo>
                          <a:lnTo>
                            <a:pt x="0" y="180975"/>
                          </a:lnTo>
                          <a:lnTo>
                            <a:pt x="52387" y="290512"/>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98" name="26 Forma libre"/>
                    <p:cNvSpPr/>
                    <p:nvPr/>
                  </p:nvSpPr>
                  <p:spPr>
                    <a:xfrm>
                      <a:off x="2300288" y="6053138"/>
                      <a:ext cx="561975" cy="433387"/>
                    </a:xfrm>
                    <a:custGeom>
                      <a:avLst/>
                      <a:gdLst>
                        <a:gd name="connsiteX0" fmla="*/ 561975 w 561975"/>
                        <a:gd name="connsiteY0" fmla="*/ 0 h 433387"/>
                        <a:gd name="connsiteX1" fmla="*/ 500062 w 561975"/>
                        <a:gd name="connsiteY1" fmla="*/ 242887 h 433387"/>
                        <a:gd name="connsiteX2" fmla="*/ 485775 w 561975"/>
                        <a:gd name="connsiteY2" fmla="*/ 300037 h 433387"/>
                        <a:gd name="connsiteX3" fmla="*/ 538162 w 561975"/>
                        <a:gd name="connsiteY3" fmla="*/ 385762 h 433387"/>
                        <a:gd name="connsiteX4" fmla="*/ 4762 w 561975"/>
                        <a:gd name="connsiteY4" fmla="*/ 357187 h 433387"/>
                        <a:gd name="connsiteX5" fmla="*/ 0 w 561975"/>
                        <a:gd name="connsiteY5" fmla="*/ 433387 h 4333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1975" h="433387">
                          <a:moveTo>
                            <a:pt x="561975" y="0"/>
                          </a:moveTo>
                          <a:lnTo>
                            <a:pt x="500062" y="242887"/>
                          </a:lnTo>
                          <a:lnTo>
                            <a:pt x="485775" y="300037"/>
                          </a:lnTo>
                          <a:lnTo>
                            <a:pt x="538162" y="385762"/>
                          </a:lnTo>
                          <a:lnTo>
                            <a:pt x="4762" y="357187"/>
                          </a:lnTo>
                          <a:lnTo>
                            <a:pt x="0" y="433387"/>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sp>
                <p:nvSpPr>
                  <p:cNvPr id="275" name="28 Forma libre"/>
                  <p:cNvSpPr/>
                  <p:nvPr/>
                </p:nvSpPr>
                <p:spPr>
                  <a:xfrm>
                    <a:off x="3119438" y="5838825"/>
                    <a:ext cx="538162" cy="661988"/>
                  </a:xfrm>
                  <a:custGeom>
                    <a:avLst/>
                    <a:gdLst>
                      <a:gd name="connsiteX0" fmla="*/ 376237 w 538162"/>
                      <a:gd name="connsiteY0" fmla="*/ 0 h 661988"/>
                      <a:gd name="connsiteX1" fmla="*/ 314325 w 538162"/>
                      <a:gd name="connsiteY1" fmla="*/ 80963 h 661988"/>
                      <a:gd name="connsiteX2" fmla="*/ 228600 w 538162"/>
                      <a:gd name="connsiteY2" fmla="*/ 23813 h 661988"/>
                      <a:gd name="connsiteX3" fmla="*/ 223837 w 538162"/>
                      <a:gd name="connsiteY3" fmla="*/ 276225 h 661988"/>
                      <a:gd name="connsiteX4" fmla="*/ 142875 w 538162"/>
                      <a:gd name="connsiteY4" fmla="*/ 280988 h 661988"/>
                      <a:gd name="connsiteX5" fmla="*/ 100012 w 538162"/>
                      <a:gd name="connsiteY5" fmla="*/ 347663 h 661988"/>
                      <a:gd name="connsiteX6" fmla="*/ 57150 w 538162"/>
                      <a:gd name="connsiteY6" fmla="*/ 361950 h 661988"/>
                      <a:gd name="connsiteX7" fmla="*/ 14287 w 538162"/>
                      <a:gd name="connsiteY7" fmla="*/ 452438 h 661988"/>
                      <a:gd name="connsiteX8" fmla="*/ 0 w 538162"/>
                      <a:gd name="connsiteY8" fmla="*/ 538163 h 661988"/>
                      <a:gd name="connsiteX9" fmla="*/ 4762 w 538162"/>
                      <a:gd name="connsiteY9" fmla="*/ 604838 h 661988"/>
                      <a:gd name="connsiteX10" fmla="*/ 85725 w 538162"/>
                      <a:gd name="connsiteY10" fmla="*/ 576263 h 661988"/>
                      <a:gd name="connsiteX11" fmla="*/ 171450 w 538162"/>
                      <a:gd name="connsiteY11" fmla="*/ 661988 h 661988"/>
                      <a:gd name="connsiteX12" fmla="*/ 247650 w 538162"/>
                      <a:gd name="connsiteY12" fmla="*/ 661988 h 661988"/>
                      <a:gd name="connsiteX13" fmla="*/ 528637 w 538162"/>
                      <a:gd name="connsiteY13" fmla="*/ 276225 h 661988"/>
                      <a:gd name="connsiteX14" fmla="*/ 538162 w 538162"/>
                      <a:gd name="connsiteY14" fmla="*/ 219075 h 661988"/>
                      <a:gd name="connsiteX15" fmla="*/ 457200 w 538162"/>
                      <a:gd name="connsiteY15" fmla="*/ 214313 h 661988"/>
                      <a:gd name="connsiteX16" fmla="*/ 400050 w 538162"/>
                      <a:gd name="connsiteY16" fmla="*/ 285750 h 661988"/>
                      <a:gd name="connsiteX17" fmla="*/ 366712 w 538162"/>
                      <a:gd name="connsiteY17" fmla="*/ 300038 h 661988"/>
                      <a:gd name="connsiteX18" fmla="*/ 314325 w 538162"/>
                      <a:gd name="connsiteY18" fmla="*/ 276225 h 661988"/>
                      <a:gd name="connsiteX19" fmla="*/ 290512 w 538162"/>
                      <a:gd name="connsiteY19" fmla="*/ 247650 h 661988"/>
                      <a:gd name="connsiteX20" fmla="*/ 361950 w 538162"/>
                      <a:gd name="connsiteY20" fmla="*/ 161925 h 661988"/>
                      <a:gd name="connsiteX21" fmla="*/ 366712 w 538162"/>
                      <a:gd name="connsiteY21" fmla="*/ 104775 h 661988"/>
                      <a:gd name="connsiteX22" fmla="*/ 438150 w 538162"/>
                      <a:gd name="connsiteY22" fmla="*/ 19050 h 661988"/>
                      <a:gd name="connsiteX23" fmla="*/ 376237 w 538162"/>
                      <a:gd name="connsiteY23" fmla="*/ 0 h 661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38162" h="661988">
                        <a:moveTo>
                          <a:pt x="376237" y="0"/>
                        </a:moveTo>
                        <a:lnTo>
                          <a:pt x="314325" y="80963"/>
                        </a:lnTo>
                        <a:lnTo>
                          <a:pt x="228600" y="23813"/>
                        </a:lnTo>
                        <a:cubicBezTo>
                          <a:pt x="227012" y="107950"/>
                          <a:pt x="225425" y="192088"/>
                          <a:pt x="223837" y="276225"/>
                        </a:cubicBezTo>
                        <a:lnTo>
                          <a:pt x="142875" y="280988"/>
                        </a:lnTo>
                        <a:lnTo>
                          <a:pt x="100012" y="347663"/>
                        </a:lnTo>
                        <a:cubicBezTo>
                          <a:pt x="53994" y="352776"/>
                          <a:pt x="57150" y="338050"/>
                          <a:pt x="57150" y="361950"/>
                        </a:cubicBezTo>
                        <a:lnTo>
                          <a:pt x="14287" y="452438"/>
                        </a:lnTo>
                        <a:lnTo>
                          <a:pt x="0" y="538163"/>
                        </a:lnTo>
                        <a:lnTo>
                          <a:pt x="4762" y="604838"/>
                        </a:lnTo>
                        <a:lnTo>
                          <a:pt x="85725" y="576263"/>
                        </a:lnTo>
                        <a:lnTo>
                          <a:pt x="171450" y="661988"/>
                        </a:lnTo>
                        <a:lnTo>
                          <a:pt x="247650" y="661988"/>
                        </a:lnTo>
                        <a:lnTo>
                          <a:pt x="528637" y="276225"/>
                        </a:lnTo>
                        <a:lnTo>
                          <a:pt x="538162" y="219075"/>
                        </a:lnTo>
                        <a:lnTo>
                          <a:pt x="457200" y="214313"/>
                        </a:lnTo>
                        <a:lnTo>
                          <a:pt x="400050" y="285750"/>
                        </a:lnTo>
                        <a:lnTo>
                          <a:pt x="366712" y="300038"/>
                        </a:lnTo>
                        <a:lnTo>
                          <a:pt x="314325" y="276225"/>
                        </a:lnTo>
                        <a:lnTo>
                          <a:pt x="290512" y="247650"/>
                        </a:lnTo>
                        <a:lnTo>
                          <a:pt x="361950" y="161925"/>
                        </a:lnTo>
                        <a:lnTo>
                          <a:pt x="366712" y="104775"/>
                        </a:lnTo>
                        <a:lnTo>
                          <a:pt x="438150" y="19050"/>
                        </a:lnTo>
                        <a:lnTo>
                          <a:pt x="376237" y="0"/>
                        </a:lnTo>
                        <a:close/>
                      </a:path>
                    </a:pathLst>
                  </a:custGeom>
                  <a:solidFill>
                    <a:srgbClr val="FFFF00">
                      <a:alpha val="72157"/>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nvGrpSpPr>
                  <p:cNvPr id="276" name="33 Grupo"/>
                  <p:cNvGrpSpPr>
                    <a:grpSpLocks/>
                  </p:cNvGrpSpPr>
                  <p:nvPr/>
                </p:nvGrpSpPr>
                <p:grpSpPr bwMode="auto">
                  <a:xfrm>
                    <a:off x="1414463" y="360003"/>
                    <a:ext cx="5457825" cy="6169385"/>
                    <a:chOff x="1414463" y="360003"/>
                    <a:chExt cx="5457825" cy="6169385"/>
                  </a:xfrm>
                </p:grpSpPr>
                <p:sp>
                  <p:nvSpPr>
                    <p:cNvPr id="282" name="29 Forma libre"/>
                    <p:cNvSpPr/>
                    <p:nvPr/>
                  </p:nvSpPr>
                  <p:spPr>
                    <a:xfrm>
                      <a:off x="3486150" y="4953000"/>
                      <a:ext cx="3386138" cy="1576388"/>
                    </a:xfrm>
                    <a:custGeom>
                      <a:avLst/>
                      <a:gdLst>
                        <a:gd name="connsiteX0" fmla="*/ 3386138 w 3386138"/>
                        <a:gd name="connsiteY0" fmla="*/ 0 h 1576388"/>
                        <a:gd name="connsiteX1" fmla="*/ 3386138 w 3386138"/>
                        <a:gd name="connsiteY1" fmla="*/ 0 h 1576388"/>
                        <a:gd name="connsiteX2" fmla="*/ 3386138 w 3386138"/>
                        <a:gd name="connsiteY2" fmla="*/ 71438 h 1576388"/>
                        <a:gd name="connsiteX3" fmla="*/ 3362325 w 3386138"/>
                        <a:gd name="connsiteY3" fmla="*/ 123825 h 1576388"/>
                        <a:gd name="connsiteX4" fmla="*/ 3362325 w 3386138"/>
                        <a:gd name="connsiteY4" fmla="*/ 123825 h 1576388"/>
                        <a:gd name="connsiteX5" fmla="*/ 3333750 w 3386138"/>
                        <a:gd name="connsiteY5" fmla="*/ 176213 h 1576388"/>
                        <a:gd name="connsiteX6" fmla="*/ 3324225 w 3386138"/>
                        <a:gd name="connsiteY6" fmla="*/ 190500 h 1576388"/>
                        <a:gd name="connsiteX7" fmla="*/ 3328988 w 3386138"/>
                        <a:gd name="connsiteY7" fmla="*/ 228600 h 1576388"/>
                        <a:gd name="connsiteX8" fmla="*/ 3328988 w 3386138"/>
                        <a:gd name="connsiteY8" fmla="*/ 228600 h 1576388"/>
                        <a:gd name="connsiteX9" fmla="*/ 3348038 w 3386138"/>
                        <a:gd name="connsiteY9" fmla="*/ 300038 h 1576388"/>
                        <a:gd name="connsiteX10" fmla="*/ 3314700 w 3386138"/>
                        <a:gd name="connsiteY10" fmla="*/ 352425 h 1576388"/>
                        <a:gd name="connsiteX11" fmla="*/ 3290888 w 3386138"/>
                        <a:gd name="connsiteY11" fmla="*/ 385763 h 1576388"/>
                        <a:gd name="connsiteX12" fmla="*/ 3267075 w 3386138"/>
                        <a:gd name="connsiteY12" fmla="*/ 433388 h 1576388"/>
                        <a:gd name="connsiteX13" fmla="*/ 3195638 w 3386138"/>
                        <a:gd name="connsiteY13" fmla="*/ 442913 h 1576388"/>
                        <a:gd name="connsiteX14" fmla="*/ 3157538 w 3386138"/>
                        <a:gd name="connsiteY14" fmla="*/ 442913 h 1576388"/>
                        <a:gd name="connsiteX15" fmla="*/ 3119438 w 3386138"/>
                        <a:gd name="connsiteY15" fmla="*/ 452438 h 1576388"/>
                        <a:gd name="connsiteX16" fmla="*/ 3076575 w 3386138"/>
                        <a:gd name="connsiteY16" fmla="*/ 500063 h 1576388"/>
                        <a:gd name="connsiteX17" fmla="*/ 3048000 w 3386138"/>
                        <a:gd name="connsiteY17" fmla="*/ 528638 h 1576388"/>
                        <a:gd name="connsiteX18" fmla="*/ 3024188 w 3386138"/>
                        <a:gd name="connsiteY18" fmla="*/ 542925 h 1576388"/>
                        <a:gd name="connsiteX19" fmla="*/ 2976563 w 3386138"/>
                        <a:gd name="connsiteY19" fmla="*/ 566738 h 1576388"/>
                        <a:gd name="connsiteX20" fmla="*/ 2947988 w 3386138"/>
                        <a:gd name="connsiteY20" fmla="*/ 585788 h 1576388"/>
                        <a:gd name="connsiteX21" fmla="*/ 2905125 w 3386138"/>
                        <a:gd name="connsiteY21" fmla="*/ 604838 h 1576388"/>
                        <a:gd name="connsiteX22" fmla="*/ 2886075 w 3386138"/>
                        <a:gd name="connsiteY22" fmla="*/ 619125 h 1576388"/>
                        <a:gd name="connsiteX23" fmla="*/ 2871788 w 3386138"/>
                        <a:gd name="connsiteY23" fmla="*/ 623888 h 1576388"/>
                        <a:gd name="connsiteX24" fmla="*/ 2838450 w 3386138"/>
                        <a:gd name="connsiteY24" fmla="*/ 657225 h 1576388"/>
                        <a:gd name="connsiteX25" fmla="*/ 2805113 w 3386138"/>
                        <a:gd name="connsiteY25" fmla="*/ 695325 h 1576388"/>
                        <a:gd name="connsiteX26" fmla="*/ 2771775 w 3386138"/>
                        <a:gd name="connsiteY26" fmla="*/ 723900 h 1576388"/>
                        <a:gd name="connsiteX27" fmla="*/ 2728913 w 3386138"/>
                        <a:gd name="connsiteY27" fmla="*/ 757238 h 1576388"/>
                        <a:gd name="connsiteX28" fmla="*/ 2714625 w 3386138"/>
                        <a:gd name="connsiteY28" fmla="*/ 766763 h 1576388"/>
                        <a:gd name="connsiteX29" fmla="*/ 2700338 w 3386138"/>
                        <a:gd name="connsiteY29" fmla="*/ 766763 h 1576388"/>
                        <a:gd name="connsiteX30" fmla="*/ 2633663 w 3386138"/>
                        <a:gd name="connsiteY30" fmla="*/ 795338 h 1576388"/>
                        <a:gd name="connsiteX31" fmla="*/ 2628900 w 3386138"/>
                        <a:gd name="connsiteY31" fmla="*/ 800100 h 1576388"/>
                        <a:gd name="connsiteX32" fmla="*/ 2605088 w 3386138"/>
                        <a:gd name="connsiteY32" fmla="*/ 823913 h 1576388"/>
                        <a:gd name="connsiteX33" fmla="*/ 2581275 w 3386138"/>
                        <a:gd name="connsiteY33" fmla="*/ 842963 h 1576388"/>
                        <a:gd name="connsiteX34" fmla="*/ 2552700 w 3386138"/>
                        <a:gd name="connsiteY34" fmla="*/ 871538 h 1576388"/>
                        <a:gd name="connsiteX35" fmla="*/ 2533650 w 3386138"/>
                        <a:gd name="connsiteY35" fmla="*/ 881063 h 1576388"/>
                        <a:gd name="connsiteX36" fmla="*/ 2490788 w 3386138"/>
                        <a:gd name="connsiteY36" fmla="*/ 904875 h 1576388"/>
                        <a:gd name="connsiteX37" fmla="*/ 2462213 w 3386138"/>
                        <a:gd name="connsiteY37" fmla="*/ 923925 h 1576388"/>
                        <a:gd name="connsiteX38" fmla="*/ 2443163 w 3386138"/>
                        <a:gd name="connsiteY38" fmla="*/ 938213 h 1576388"/>
                        <a:gd name="connsiteX39" fmla="*/ 2424113 w 3386138"/>
                        <a:gd name="connsiteY39" fmla="*/ 952500 h 1576388"/>
                        <a:gd name="connsiteX40" fmla="*/ 2405063 w 3386138"/>
                        <a:gd name="connsiteY40" fmla="*/ 962025 h 1576388"/>
                        <a:gd name="connsiteX41" fmla="*/ 2395538 w 3386138"/>
                        <a:gd name="connsiteY41" fmla="*/ 976313 h 1576388"/>
                        <a:gd name="connsiteX42" fmla="*/ 2357438 w 3386138"/>
                        <a:gd name="connsiteY42" fmla="*/ 1009650 h 1576388"/>
                        <a:gd name="connsiteX43" fmla="*/ 2347913 w 3386138"/>
                        <a:gd name="connsiteY43" fmla="*/ 1023938 h 1576388"/>
                        <a:gd name="connsiteX44" fmla="*/ 2338388 w 3386138"/>
                        <a:gd name="connsiteY44" fmla="*/ 1033463 h 1576388"/>
                        <a:gd name="connsiteX45" fmla="*/ 2324100 w 3386138"/>
                        <a:gd name="connsiteY45" fmla="*/ 1052513 h 1576388"/>
                        <a:gd name="connsiteX46" fmla="*/ 2309813 w 3386138"/>
                        <a:gd name="connsiteY46" fmla="*/ 1066800 h 1576388"/>
                        <a:gd name="connsiteX47" fmla="*/ 2295525 w 3386138"/>
                        <a:gd name="connsiteY47" fmla="*/ 1081088 h 1576388"/>
                        <a:gd name="connsiteX48" fmla="*/ 2271713 w 3386138"/>
                        <a:gd name="connsiteY48" fmla="*/ 1104900 h 1576388"/>
                        <a:gd name="connsiteX49" fmla="*/ 2238375 w 3386138"/>
                        <a:gd name="connsiteY49" fmla="*/ 1138238 h 1576388"/>
                        <a:gd name="connsiteX50" fmla="*/ 2166938 w 3386138"/>
                        <a:gd name="connsiteY50" fmla="*/ 1204913 h 1576388"/>
                        <a:gd name="connsiteX51" fmla="*/ 2095500 w 3386138"/>
                        <a:gd name="connsiteY51" fmla="*/ 1209675 h 1576388"/>
                        <a:gd name="connsiteX52" fmla="*/ 2071688 w 3386138"/>
                        <a:gd name="connsiteY52" fmla="*/ 1214438 h 1576388"/>
                        <a:gd name="connsiteX53" fmla="*/ 1990725 w 3386138"/>
                        <a:gd name="connsiteY53" fmla="*/ 1214438 h 1576388"/>
                        <a:gd name="connsiteX54" fmla="*/ 1919288 w 3386138"/>
                        <a:gd name="connsiteY54" fmla="*/ 1181100 h 1576388"/>
                        <a:gd name="connsiteX55" fmla="*/ 1876425 w 3386138"/>
                        <a:gd name="connsiteY55" fmla="*/ 1147763 h 1576388"/>
                        <a:gd name="connsiteX56" fmla="*/ 1814513 w 3386138"/>
                        <a:gd name="connsiteY56" fmla="*/ 1114425 h 1576388"/>
                        <a:gd name="connsiteX57" fmla="*/ 1752600 w 3386138"/>
                        <a:gd name="connsiteY57" fmla="*/ 1071563 h 1576388"/>
                        <a:gd name="connsiteX58" fmla="*/ 1657350 w 3386138"/>
                        <a:gd name="connsiteY58" fmla="*/ 1023938 h 1576388"/>
                        <a:gd name="connsiteX59" fmla="*/ 1628775 w 3386138"/>
                        <a:gd name="connsiteY59" fmla="*/ 1014413 h 1576388"/>
                        <a:gd name="connsiteX60" fmla="*/ 1590675 w 3386138"/>
                        <a:gd name="connsiteY60" fmla="*/ 990600 h 1576388"/>
                        <a:gd name="connsiteX61" fmla="*/ 1533525 w 3386138"/>
                        <a:gd name="connsiteY61" fmla="*/ 947738 h 1576388"/>
                        <a:gd name="connsiteX62" fmla="*/ 1481138 w 3386138"/>
                        <a:gd name="connsiteY62" fmla="*/ 904875 h 1576388"/>
                        <a:gd name="connsiteX63" fmla="*/ 1457325 w 3386138"/>
                        <a:gd name="connsiteY63" fmla="*/ 885825 h 1576388"/>
                        <a:gd name="connsiteX64" fmla="*/ 1395413 w 3386138"/>
                        <a:gd name="connsiteY64" fmla="*/ 847725 h 1576388"/>
                        <a:gd name="connsiteX65" fmla="*/ 1376363 w 3386138"/>
                        <a:gd name="connsiteY65" fmla="*/ 842963 h 1576388"/>
                        <a:gd name="connsiteX66" fmla="*/ 1252538 w 3386138"/>
                        <a:gd name="connsiteY66" fmla="*/ 795338 h 1576388"/>
                        <a:gd name="connsiteX67" fmla="*/ 1157288 w 3386138"/>
                        <a:gd name="connsiteY67" fmla="*/ 757238 h 1576388"/>
                        <a:gd name="connsiteX68" fmla="*/ 1085850 w 3386138"/>
                        <a:gd name="connsiteY68" fmla="*/ 723900 h 1576388"/>
                        <a:gd name="connsiteX69" fmla="*/ 1014413 w 3386138"/>
                        <a:gd name="connsiteY69" fmla="*/ 685800 h 1576388"/>
                        <a:gd name="connsiteX70" fmla="*/ 1004888 w 3386138"/>
                        <a:gd name="connsiteY70" fmla="*/ 671513 h 1576388"/>
                        <a:gd name="connsiteX71" fmla="*/ 990600 w 3386138"/>
                        <a:gd name="connsiteY71" fmla="*/ 661988 h 1576388"/>
                        <a:gd name="connsiteX72" fmla="*/ 957263 w 3386138"/>
                        <a:gd name="connsiteY72" fmla="*/ 638175 h 1576388"/>
                        <a:gd name="connsiteX73" fmla="*/ 919163 w 3386138"/>
                        <a:gd name="connsiteY73" fmla="*/ 619125 h 1576388"/>
                        <a:gd name="connsiteX74" fmla="*/ 904875 w 3386138"/>
                        <a:gd name="connsiteY74" fmla="*/ 604838 h 1576388"/>
                        <a:gd name="connsiteX75" fmla="*/ 857250 w 3386138"/>
                        <a:gd name="connsiteY75" fmla="*/ 585788 h 1576388"/>
                        <a:gd name="connsiteX76" fmla="*/ 814388 w 3386138"/>
                        <a:gd name="connsiteY76" fmla="*/ 576263 h 1576388"/>
                        <a:gd name="connsiteX77" fmla="*/ 685800 w 3386138"/>
                        <a:gd name="connsiteY77" fmla="*/ 595313 h 1576388"/>
                        <a:gd name="connsiteX78" fmla="*/ 671513 w 3386138"/>
                        <a:gd name="connsiteY78" fmla="*/ 604838 h 1576388"/>
                        <a:gd name="connsiteX79" fmla="*/ 633413 w 3386138"/>
                        <a:gd name="connsiteY79" fmla="*/ 628650 h 1576388"/>
                        <a:gd name="connsiteX80" fmla="*/ 619125 w 3386138"/>
                        <a:gd name="connsiteY80" fmla="*/ 633413 h 1576388"/>
                        <a:gd name="connsiteX81" fmla="*/ 604838 w 3386138"/>
                        <a:gd name="connsiteY81" fmla="*/ 638175 h 1576388"/>
                        <a:gd name="connsiteX82" fmla="*/ 590550 w 3386138"/>
                        <a:gd name="connsiteY82" fmla="*/ 652463 h 1576388"/>
                        <a:gd name="connsiteX83" fmla="*/ 576263 w 3386138"/>
                        <a:gd name="connsiteY83" fmla="*/ 657225 h 1576388"/>
                        <a:gd name="connsiteX84" fmla="*/ 547688 w 3386138"/>
                        <a:gd name="connsiteY84" fmla="*/ 681038 h 1576388"/>
                        <a:gd name="connsiteX85" fmla="*/ 528638 w 3386138"/>
                        <a:gd name="connsiteY85" fmla="*/ 709613 h 1576388"/>
                        <a:gd name="connsiteX86" fmla="*/ 523875 w 3386138"/>
                        <a:gd name="connsiteY86" fmla="*/ 728663 h 1576388"/>
                        <a:gd name="connsiteX87" fmla="*/ 500063 w 3386138"/>
                        <a:gd name="connsiteY87" fmla="*/ 757238 h 1576388"/>
                        <a:gd name="connsiteX88" fmla="*/ 471488 w 3386138"/>
                        <a:gd name="connsiteY88" fmla="*/ 785813 h 1576388"/>
                        <a:gd name="connsiteX89" fmla="*/ 442913 w 3386138"/>
                        <a:gd name="connsiteY89" fmla="*/ 819150 h 1576388"/>
                        <a:gd name="connsiteX90" fmla="*/ 433388 w 3386138"/>
                        <a:gd name="connsiteY90" fmla="*/ 833438 h 1576388"/>
                        <a:gd name="connsiteX91" fmla="*/ 419100 w 3386138"/>
                        <a:gd name="connsiteY91" fmla="*/ 876300 h 1576388"/>
                        <a:gd name="connsiteX92" fmla="*/ 404813 w 3386138"/>
                        <a:gd name="connsiteY92" fmla="*/ 885825 h 1576388"/>
                        <a:gd name="connsiteX93" fmla="*/ 390525 w 3386138"/>
                        <a:gd name="connsiteY93" fmla="*/ 900113 h 1576388"/>
                        <a:gd name="connsiteX94" fmla="*/ 381000 w 3386138"/>
                        <a:gd name="connsiteY94" fmla="*/ 914400 h 1576388"/>
                        <a:gd name="connsiteX95" fmla="*/ 352425 w 3386138"/>
                        <a:gd name="connsiteY95" fmla="*/ 933450 h 1576388"/>
                        <a:gd name="connsiteX96" fmla="*/ 342900 w 3386138"/>
                        <a:gd name="connsiteY96" fmla="*/ 947738 h 1576388"/>
                        <a:gd name="connsiteX97" fmla="*/ 319088 w 3386138"/>
                        <a:gd name="connsiteY97" fmla="*/ 990600 h 1576388"/>
                        <a:gd name="connsiteX98" fmla="*/ 304800 w 3386138"/>
                        <a:gd name="connsiteY98" fmla="*/ 1004888 h 1576388"/>
                        <a:gd name="connsiteX99" fmla="*/ 276225 w 3386138"/>
                        <a:gd name="connsiteY99" fmla="*/ 1023938 h 1576388"/>
                        <a:gd name="connsiteX100" fmla="*/ 242888 w 3386138"/>
                        <a:gd name="connsiteY100" fmla="*/ 1042988 h 1576388"/>
                        <a:gd name="connsiteX101" fmla="*/ 219075 w 3386138"/>
                        <a:gd name="connsiteY101" fmla="*/ 1071563 h 1576388"/>
                        <a:gd name="connsiteX102" fmla="*/ 200025 w 3386138"/>
                        <a:gd name="connsiteY102" fmla="*/ 1100138 h 1576388"/>
                        <a:gd name="connsiteX103" fmla="*/ 190500 w 3386138"/>
                        <a:gd name="connsiteY103" fmla="*/ 1114425 h 1576388"/>
                        <a:gd name="connsiteX104" fmla="*/ 180975 w 3386138"/>
                        <a:gd name="connsiteY104" fmla="*/ 1147763 h 1576388"/>
                        <a:gd name="connsiteX105" fmla="*/ 176213 w 3386138"/>
                        <a:gd name="connsiteY105" fmla="*/ 1181100 h 1576388"/>
                        <a:gd name="connsiteX106" fmla="*/ 171450 w 3386138"/>
                        <a:gd name="connsiteY106" fmla="*/ 1257300 h 1576388"/>
                        <a:gd name="connsiteX107" fmla="*/ 147638 w 3386138"/>
                        <a:gd name="connsiteY107" fmla="*/ 1285875 h 1576388"/>
                        <a:gd name="connsiteX108" fmla="*/ 138113 w 3386138"/>
                        <a:gd name="connsiteY108" fmla="*/ 1300163 h 1576388"/>
                        <a:gd name="connsiteX109" fmla="*/ 123825 w 3386138"/>
                        <a:gd name="connsiteY109" fmla="*/ 1314450 h 1576388"/>
                        <a:gd name="connsiteX110" fmla="*/ 114300 w 3386138"/>
                        <a:gd name="connsiteY110" fmla="*/ 1328738 h 1576388"/>
                        <a:gd name="connsiteX111" fmla="*/ 85725 w 3386138"/>
                        <a:gd name="connsiteY111" fmla="*/ 1343025 h 1576388"/>
                        <a:gd name="connsiteX112" fmla="*/ 71438 w 3386138"/>
                        <a:gd name="connsiteY112" fmla="*/ 1352550 h 1576388"/>
                        <a:gd name="connsiteX113" fmla="*/ 61913 w 3386138"/>
                        <a:gd name="connsiteY113" fmla="*/ 1366838 h 1576388"/>
                        <a:gd name="connsiteX114" fmla="*/ 47625 w 3386138"/>
                        <a:gd name="connsiteY114" fmla="*/ 1404938 h 1576388"/>
                        <a:gd name="connsiteX115" fmla="*/ 38100 w 3386138"/>
                        <a:gd name="connsiteY115" fmla="*/ 1423988 h 1576388"/>
                        <a:gd name="connsiteX116" fmla="*/ 23813 w 3386138"/>
                        <a:gd name="connsiteY116" fmla="*/ 1452563 h 1576388"/>
                        <a:gd name="connsiteX117" fmla="*/ 14288 w 3386138"/>
                        <a:gd name="connsiteY117" fmla="*/ 1500188 h 1576388"/>
                        <a:gd name="connsiteX118" fmla="*/ 0 w 3386138"/>
                        <a:gd name="connsiteY118" fmla="*/ 1576388 h 1576388"/>
                        <a:gd name="connsiteX119" fmla="*/ 0 w 3386138"/>
                        <a:gd name="connsiteY119" fmla="*/ 1566863 h 1576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3386138" h="1576388">
                          <a:moveTo>
                            <a:pt x="3386138" y="0"/>
                          </a:moveTo>
                          <a:lnTo>
                            <a:pt x="3386138" y="0"/>
                          </a:lnTo>
                          <a:lnTo>
                            <a:pt x="3386138" y="71438"/>
                          </a:lnTo>
                          <a:cubicBezTo>
                            <a:pt x="3366254" y="121147"/>
                            <a:pt x="3379179" y="106974"/>
                            <a:pt x="3362325" y="123825"/>
                          </a:cubicBezTo>
                          <a:lnTo>
                            <a:pt x="3362325" y="123825"/>
                          </a:lnTo>
                          <a:cubicBezTo>
                            <a:pt x="3352800" y="141288"/>
                            <a:pt x="3343619" y="158942"/>
                            <a:pt x="3333750" y="176213"/>
                          </a:cubicBezTo>
                          <a:cubicBezTo>
                            <a:pt x="3330910" y="181183"/>
                            <a:pt x="3324225" y="190500"/>
                            <a:pt x="3324225" y="190500"/>
                          </a:cubicBezTo>
                          <a:lnTo>
                            <a:pt x="3328988" y="228600"/>
                          </a:lnTo>
                          <a:lnTo>
                            <a:pt x="3328988" y="228600"/>
                          </a:lnTo>
                          <a:cubicBezTo>
                            <a:pt x="3354074" y="293826"/>
                            <a:pt x="3362688" y="270736"/>
                            <a:pt x="3348038" y="300038"/>
                          </a:cubicBezTo>
                          <a:cubicBezTo>
                            <a:pt x="3322044" y="346825"/>
                            <a:pt x="3335782" y="331343"/>
                            <a:pt x="3314700" y="352425"/>
                          </a:cubicBezTo>
                          <a:cubicBezTo>
                            <a:pt x="3294405" y="382868"/>
                            <a:pt x="3303744" y="372904"/>
                            <a:pt x="3290888" y="385763"/>
                          </a:cubicBezTo>
                          <a:cubicBezTo>
                            <a:pt x="3275023" y="428067"/>
                            <a:pt x="3286191" y="414272"/>
                            <a:pt x="3267075" y="433388"/>
                          </a:cubicBezTo>
                          <a:cubicBezTo>
                            <a:pt x="3214915" y="444979"/>
                            <a:pt x="3238849" y="442913"/>
                            <a:pt x="3195638" y="442913"/>
                          </a:cubicBezTo>
                          <a:lnTo>
                            <a:pt x="3157538" y="442913"/>
                          </a:lnTo>
                          <a:cubicBezTo>
                            <a:pt x="3121977" y="447992"/>
                            <a:pt x="3132137" y="439737"/>
                            <a:pt x="3119438" y="452438"/>
                          </a:cubicBezTo>
                          <a:cubicBezTo>
                            <a:pt x="3083143" y="493917"/>
                            <a:pt x="3098033" y="478605"/>
                            <a:pt x="3076575" y="500063"/>
                          </a:cubicBezTo>
                          <a:cubicBezTo>
                            <a:pt x="3067050" y="509588"/>
                            <a:pt x="3058633" y="520368"/>
                            <a:pt x="3048000" y="528638"/>
                          </a:cubicBezTo>
                          <a:cubicBezTo>
                            <a:pt x="2992358" y="571915"/>
                            <a:pt x="3070443" y="496670"/>
                            <a:pt x="3024188" y="542925"/>
                          </a:cubicBezTo>
                          <a:cubicBezTo>
                            <a:pt x="3008313" y="550863"/>
                            <a:pt x="2992032" y="558036"/>
                            <a:pt x="2976563" y="566738"/>
                          </a:cubicBezTo>
                          <a:cubicBezTo>
                            <a:pt x="2966586" y="572350"/>
                            <a:pt x="2947988" y="585788"/>
                            <a:pt x="2947988" y="585788"/>
                          </a:cubicBezTo>
                          <a:cubicBezTo>
                            <a:pt x="2933700" y="592138"/>
                            <a:pt x="2918891" y="597425"/>
                            <a:pt x="2905125" y="604838"/>
                          </a:cubicBezTo>
                          <a:cubicBezTo>
                            <a:pt x="2898136" y="608601"/>
                            <a:pt x="2892967" y="615187"/>
                            <a:pt x="2886075" y="619125"/>
                          </a:cubicBezTo>
                          <a:cubicBezTo>
                            <a:pt x="2881716" y="621616"/>
                            <a:pt x="2871788" y="623888"/>
                            <a:pt x="2871788" y="623888"/>
                          </a:cubicBezTo>
                          <a:cubicBezTo>
                            <a:pt x="2812436" y="671369"/>
                            <a:pt x="2871108" y="620485"/>
                            <a:pt x="2838450" y="657225"/>
                          </a:cubicBezTo>
                          <a:cubicBezTo>
                            <a:pt x="2802926" y="697189"/>
                            <a:pt x="2817068" y="671412"/>
                            <a:pt x="2805113" y="695325"/>
                          </a:cubicBezTo>
                          <a:cubicBezTo>
                            <a:pt x="2777794" y="717180"/>
                            <a:pt x="2788488" y="707187"/>
                            <a:pt x="2771775" y="723900"/>
                          </a:cubicBezTo>
                          <a:cubicBezTo>
                            <a:pt x="2757488" y="735013"/>
                            <a:pt x="2743393" y="746378"/>
                            <a:pt x="2728913" y="757238"/>
                          </a:cubicBezTo>
                          <a:cubicBezTo>
                            <a:pt x="2724334" y="760672"/>
                            <a:pt x="2720055" y="764953"/>
                            <a:pt x="2714625" y="766763"/>
                          </a:cubicBezTo>
                          <a:cubicBezTo>
                            <a:pt x="2710107" y="768269"/>
                            <a:pt x="2705100" y="766763"/>
                            <a:pt x="2700338" y="766763"/>
                          </a:cubicBezTo>
                          <a:cubicBezTo>
                            <a:pt x="2663389" y="780199"/>
                            <a:pt x="2656998" y="777838"/>
                            <a:pt x="2633663" y="795338"/>
                          </a:cubicBezTo>
                          <a:cubicBezTo>
                            <a:pt x="2631867" y="796685"/>
                            <a:pt x="2630488" y="798513"/>
                            <a:pt x="2628900" y="800100"/>
                          </a:cubicBezTo>
                          <a:cubicBezTo>
                            <a:pt x="2620963" y="808038"/>
                            <a:pt x="2613536" y="816521"/>
                            <a:pt x="2605088" y="823913"/>
                          </a:cubicBezTo>
                          <a:cubicBezTo>
                            <a:pt x="2557015" y="865977"/>
                            <a:pt x="2618419" y="805819"/>
                            <a:pt x="2581275" y="842963"/>
                          </a:cubicBezTo>
                          <a:cubicBezTo>
                            <a:pt x="2571750" y="852488"/>
                            <a:pt x="2563333" y="863268"/>
                            <a:pt x="2552700" y="871538"/>
                          </a:cubicBezTo>
                          <a:cubicBezTo>
                            <a:pt x="2503448" y="909845"/>
                            <a:pt x="2556649" y="858064"/>
                            <a:pt x="2533650" y="881063"/>
                          </a:cubicBezTo>
                          <a:cubicBezTo>
                            <a:pt x="2521486" y="887145"/>
                            <a:pt x="2502363" y="895229"/>
                            <a:pt x="2490788" y="904875"/>
                          </a:cubicBezTo>
                          <a:cubicBezTo>
                            <a:pt x="2467006" y="924694"/>
                            <a:pt x="2487320" y="915556"/>
                            <a:pt x="2462213" y="923925"/>
                          </a:cubicBezTo>
                          <a:cubicBezTo>
                            <a:pt x="2455863" y="928688"/>
                            <a:pt x="2450055" y="934275"/>
                            <a:pt x="2443163" y="938213"/>
                          </a:cubicBezTo>
                          <a:cubicBezTo>
                            <a:pt x="2422565" y="949983"/>
                            <a:pt x="2433201" y="934323"/>
                            <a:pt x="2424113" y="952500"/>
                          </a:cubicBezTo>
                          <a:cubicBezTo>
                            <a:pt x="2417763" y="955675"/>
                            <a:pt x="2410517" y="957480"/>
                            <a:pt x="2405063" y="962025"/>
                          </a:cubicBezTo>
                          <a:cubicBezTo>
                            <a:pt x="2400666" y="965689"/>
                            <a:pt x="2395538" y="976313"/>
                            <a:pt x="2395538" y="976313"/>
                          </a:cubicBezTo>
                          <a:cubicBezTo>
                            <a:pt x="2382838" y="987425"/>
                            <a:pt x="2369371" y="997717"/>
                            <a:pt x="2357438" y="1009650"/>
                          </a:cubicBezTo>
                          <a:cubicBezTo>
                            <a:pt x="2353391" y="1013697"/>
                            <a:pt x="2351489" y="1019468"/>
                            <a:pt x="2347913" y="1023938"/>
                          </a:cubicBezTo>
                          <a:cubicBezTo>
                            <a:pt x="2345108" y="1027444"/>
                            <a:pt x="2341563" y="1030288"/>
                            <a:pt x="2338388" y="1033463"/>
                          </a:cubicBezTo>
                          <a:cubicBezTo>
                            <a:pt x="2333625" y="1039813"/>
                            <a:pt x="2329266" y="1046486"/>
                            <a:pt x="2324100" y="1052513"/>
                          </a:cubicBezTo>
                          <a:cubicBezTo>
                            <a:pt x="2319717" y="1057627"/>
                            <a:pt x="2314125" y="1061626"/>
                            <a:pt x="2309813" y="1066800"/>
                          </a:cubicBezTo>
                          <a:cubicBezTo>
                            <a:pt x="2296806" y="1082409"/>
                            <a:pt x="2306734" y="1081088"/>
                            <a:pt x="2295525" y="1081088"/>
                          </a:cubicBezTo>
                          <a:cubicBezTo>
                            <a:pt x="2266085" y="1100715"/>
                            <a:pt x="2294804" y="1078923"/>
                            <a:pt x="2271713" y="1104900"/>
                          </a:cubicBezTo>
                          <a:lnTo>
                            <a:pt x="2238375" y="1138238"/>
                          </a:lnTo>
                          <a:lnTo>
                            <a:pt x="2166938" y="1204913"/>
                          </a:lnTo>
                          <a:cubicBezTo>
                            <a:pt x="2143125" y="1206500"/>
                            <a:pt x="2119220" y="1207039"/>
                            <a:pt x="2095500" y="1209675"/>
                          </a:cubicBezTo>
                          <a:cubicBezTo>
                            <a:pt x="2043596" y="1215442"/>
                            <a:pt x="2108120" y="1214438"/>
                            <a:pt x="2071688" y="1214438"/>
                          </a:cubicBezTo>
                          <a:lnTo>
                            <a:pt x="1990725" y="1214438"/>
                          </a:lnTo>
                          <a:cubicBezTo>
                            <a:pt x="1922630" y="1180390"/>
                            <a:pt x="1948898" y="1181100"/>
                            <a:pt x="1919288" y="1181100"/>
                          </a:cubicBezTo>
                          <a:lnTo>
                            <a:pt x="1876425" y="1147763"/>
                          </a:lnTo>
                          <a:cubicBezTo>
                            <a:pt x="1817904" y="1113625"/>
                            <a:pt x="1841329" y="1114425"/>
                            <a:pt x="1814513" y="1114425"/>
                          </a:cubicBezTo>
                          <a:lnTo>
                            <a:pt x="1752600" y="1071563"/>
                          </a:lnTo>
                          <a:cubicBezTo>
                            <a:pt x="1720850" y="1055688"/>
                            <a:pt x="1690309" y="1037122"/>
                            <a:pt x="1657350" y="1023938"/>
                          </a:cubicBezTo>
                          <a:cubicBezTo>
                            <a:pt x="1632064" y="1013823"/>
                            <a:pt x="1642087" y="1014413"/>
                            <a:pt x="1628775" y="1014413"/>
                          </a:cubicBezTo>
                          <a:cubicBezTo>
                            <a:pt x="1597246" y="993394"/>
                            <a:pt x="1610439" y="1000483"/>
                            <a:pt x="1590675" y="990600"/>
                          </a:cubicBezTo>
                          <a:cubicBezTo>
                            <a:pt x="1540278" y="950283"/>
                            <a:pt x="1561234" y="961591"/>
                            <a:pt x="1533525" y="947738"/>
                          </a:cubicBezTo>
                          <a:cubicBezTo>
                            <a:pt x="1516063" y="933450"/>
                            <a:pt x="1498879" y="918815"/>
                            <a:pt x="1481138" y="904875"/>
                          </a:cubicBezTo>
                          <a:cubicBezTo>
                            <a:pt x="1453098" y="882843"/>
                            <a:pt x="1478755" y="907255"/>
                            <a:pt x="1457325" y="885825"/>
                          </a:cubicBezTo>
                          <a:cubicBezTo>
                            <a:pt x="1436688" y="873125"/>
                            <a:pt x="1416829" y="859063"/>
                            <a:pt x="1395413" y="847725"/>
                          </a:cubicBezTo>
                          <a:cubicBezTo>
                            <a:pt x="1389628" y="844663"/>
                            <a:pt x="1376363" y="842963"/>
                            <a:pt x="1376363" y="842963"/>
                          </a:cubicBezTo>
                          <a:cubicBezTo>
                            <a:pt x="1255826" y="794748"/>
                            <a:pt x="1300045" y="795338"/>
                            <a:pt x="1252538" y="795338"/>
                          </a:cubicBezTo>
                          <a:lnTo>
                            <a:pt x="1157288" y="757238"/>
                          </a:lnTo>
                          <a:cubicBezTo>
                            <a:pt x="1049483" y="721302"/>
                            <a:pt x="1168064" y="765007"/>
                            <a:pt x="1085850" y="723900"/>
                          </a:cubicBezTo>
                          <a:cubicBezTo>
                            <a:pt x="1023581" y="692765"/>
                            <a:pt x="1046421" y="707140"/>
                            <a:pt x="1014413" y="685800"/>
                          </a:cubicBezTo>
                          <a:cubicBezTo>
                            <a:pt x="1011238" y="681038"/>
                            <a:pt x="1008935" y="675560"/>
                            <a:pt x="1004888" y="671513"/>
                          </a:cubicBezTo>
                          <a:cubicBezTo>
                            <a:pt x="1000840" y="667466"/>
                            <a:pt x="995258" y="665315"/>
                            <a:pt x="990600" y="661988"/>
                          </a:cubicBezTo>
                          <a:cubicBezTo>
                            <a:pt x="982773" y="656398"/>
                            <a:pt x="966760" y="643355"/>
                            <a:pt x="957263" y="638175"/>
                          </a:cubicBezTo>
                          <a:cubicBezTo>
                            <a:pt x="944798" y="631376"/>
                            <a:pt x="929204" y="629165"/>
                            <a:pt x="919163" y="619125"/>
                          </a:cubicBezTo>
                          <a:cubicBezTo>
                            <a:pt x="914400" y="614363"/>
                            <a:pt x="910356" y="608753"/>
                            <a:pt x="904875" y="604838"/>
                          </a:cubicBezTo>
                          <a:cubicBezTo>
                            <a:pt x="892611" y="596078"/>
                            <a:pt x="870264" y="590126"/>
                            <a:pt x="857250" y="585788"/>
                          </a:cubicBezTo>
                          <a:cubicBezTo>
                            <a:pt x="833798" y="577970"/>
                            <a:pt x="847923" y="581852"/>
                            <a:pt x="814388" y="576263"/>
                          </a:cubicBezTo>
                          <a:cubicBezTo>
                            <a:pt x="644196" y="583354"/>
                            <a:pt x="735736" y="553699"/>
                            <a:pt x="685800" y="595313"/>
                          </a:cubicBezTo>
                          <a:cubicBezTo>
                            <a:pt x="681403" y="598977"/>
                            <a:pt x="676275" y="601663"/>
                            <a:pt x="671513" y="604838"/>
                          </a:cubicBezTo>
                          <a:cubicBezTo>
                            <a:pt x="656418" y="627479"/>
                            <a:pt x="667418" y="617315"/>
                            <a:pt x="633413" y="628650"/>
                          </a:cubicBezTo>
                          <a:lnTo>
                            <a:pt x="619125" y="633413"/>
                          </a:lnTo>
                          <a:lnTo>
                            <a:pt x="604838" y="638175"/>
                          </a:lnTo>
                          <a:cubicBezTo>
                            <a:pt x="600075" y="642938"/>
                            <a:pt x="596154" y="648727"/>
                            <a:pt x="590550" y="652463"/>
                          </a:cubicBezTo>
                          <a:cubicBezTo>
                            <a:pt x="586373" y="655248"/>
                            <a:pt x="580753" y="654980"/>
                            <a:pt x="576263" y="657225"/>
                          </a:cubicBezTo>
                          <a:cubicBezTo>
                            <a:pt x="566255" y="662229"/>
                            <a:pt x="554392" y="672418"/>
                            <a:pt x="547688" y="681038"/>
                          </a:cubicBezTo>
                          <a:cubicBezTo>
                            <a:pt x="540660" y="690074"/>
                            <a:pt x="528638" y="709613"/>
                            <a:pt x="528638" y="709613"/>
                          </a:cubicBezTo>
                          <a:cubicBezTo>
                            <a:pt x="527050" y="715963"/>
                            <a:pt x="526453" y="722647"/>
                            <a:pt x="523875" y="728663"/>
                          </a:cubicBezTo>
                          <a:cubicBezTo>
                            <a:pt x="517861" y="742695"/>
                            <a:pt x="509869" y="745797"/>
                            <a:pt x="500063" y="757238"/>
                          </a:cubicBezTo>
                          <a:cubicBezTo>
                            <a:pt x="476435" y="784804"/>
                            <a:pt x="496638" y="769046"/>
                            <a:pt x="471488" y="785813"/>
                          </a:cubicBezTo>
                          <a:cubicBezTo>
                            <a:pt x="449619" y="818616"/>
                            <a:pt x="477563" y="778725"/>
                            <a:pt x="442913" y="819150"/>
                          </a:cubicBezTo>
                          <a:cubicBezTo>
                            <a:pt x="439188" y="823496"/>
                            <a:pt x="436563" y="828675"/>
                            <a:pt x="433388" y="833438"/>
                          </a:cubicBezTo>
                          <a:cubicBezTo>
                            <a:pt x="430388" y="848435"/>
                            <a:pt x="429477" y="863847"/>
                            <a:pt x="419100" y="876300"/>
                          </a:cubicBezTo>
                          <a:cubicBezTo>
                            <a:pt x="415436" y="880697"/>
                            <a:pt x="409210" y="882161"/>
                            <a:pt x="404813" y="885825"/>
                          </a:cubicBezTo>
                          <a:cubicBezTo>
                            <a:pt x="399639" y="890137"/>
                            <a:pt x="394837" y="894939"/>
                            <a:pt x="390525" y="900113"/>
                          </a:cubicBezTo>
                          <a:cubicBezTo>
                            <a:pt x="386861" y="904510"/>
                            <a:pt x="385308" y="910631"/>
                            <a:pt x="381000" y="914400"/>
                          </a:cubicBezTo>
                          <a:cubicBezTo>
                            <a:pt x="372385" y="921938"/>
                            <a:pt x="352425" y="933450"/>
                            <a:pt x="352425" y="933450"/>
                          </a:cubicBezTo>
                          <a:cubicBezTo>
                            <a:pt x="349250" y="938213"/>
                            <a:pt x="345460" y="942618"/>
                            <a:pt x="342900" y="947738"/>
                          </a:cubicBezTo>
                          <a:cubicBezTo>
                            <a:pt x="330923" y="971693"/>
                            <a:pt x="349122" y="960566"/>
                            <a:pt x="319088" y="990600"/>
                          </a:cubicBezTo>
                          <a:cubicBezTo>
                            <a:pt x="314325" y="995363"/>
                            <a:pt x="310117" y="1000753"/>
                            <a:pt x="304800" y="1004888"/>
                          </a:cubicBezTo>
                          <a:cubicBezTo>
                            <a:pt x="295764" y="1011916"/>
                            <a:pt x="285750" y="1017588"/>
                            <a:pt x="276225" y="1023938"/>
                          </a:cubicBezTo>
                          <a:cubicBezTo>
                            <a:pt x="256029" y="1037402"/>
                            <a:pt x="267060" y="1030902"/>
                            <a:pt x="242888" y="1042988"/>
                          </a:cubicBezTo>
                          <a:cubicBezTo>
                            <a:pt x="208848" y="1094047"/>
                            <a:pt x="261862" y="1016551"/>
                            <a:pt x="219075" y="1071563"/>
                          </a:cubicBezTo>
                          <a:cubicBezTo>
                            <a:pt x="212047" y="1080599"/>
                            <a:pt x="206375" y="1090613"/>
                            <a:pt x="200025" y="1100138"/>
                          </a:cubicBezTo>
                          <a:lnTo>
                            <a:pt x="190500" y="1114425"/>
                          </a:lnTo>
                          <a:cubicBezTo>
                            <a:pt x="186422" y="1126661"/>
                            <a:pt x="183366" y="1134614"/>
                            <a:pt x="180975" y="1147763"/>
                          </a:cubicBezTo>
                          <a:cubicBezTo>
                            <a:pt x="178967" y="1158807"/>
                            <a:pt x="177800" y="1169988"/>
                            <a:pt x="176213" y="1181100"/>
                          </a:cubicBezTo>
                          <a:cubicBezTo>
                            <a:pt x="174625" y="1206500"/>
                            <a:pt x="175419" y="1232162"/>
                            <a:pt x="171450" y="1257300"/>
                          </a:cubicBezTo>
                          <a:cubicBezTo>
                            <a:pt x="170068" y="1266054"/>
                            <a:pt x="151996" y="1280645"/>
                            <a:pt x="147638" y="1285875"/>
                          </a:cubicBezTo>
                          <a:cubicBezTo>
                            <a:pt x="143974" y="1290272"/>
                            <a:pt x="141777" y="1295766"/>
                            <a:pt x="138113" y="1300163"/>
                          </a:cubicBezTo>
                          <a:cubicBezTo>
                            <a:pt x="133801" y="1305337"/>
                            <a:pt x="128137" y="1309276"/>
                            <a:pt x="123825" y="1314450"/>
                          </a:cubicBezTo>
                          <a:cubicBezTo>
                            <a:pt x="120161" y="1318847"/>
                            <a:pt x="118347" y="1324690"/>
                            <a:pt x="114300" y="1328738"/>
                          </a:cubicBezTo>
                          <a:cubicBezTo>
                            <a:pt x="105067" y="1337971"/>
                            <a:pt x="97346" y="1339152"/>
                            <a:pt x="85725" y="1343025"/>
                          </a:cubicBezTo>
                          <a:cubicBezTo>
                            <a:pt x="80963" y="1346200"/>
                            <a:pt x="75485" y="1348503"/>
                            <a:pt x="71438" y="1352550"/>
                          </a:cubicBezTo>
                          <a:cubicBezTo>
                            <a:pt x="67391" y="1356598"/>
                            <a:pt x="64473" y="1361718"/>
                            <a:pt x="61913" y="1366838"/>
                          </a:cubicBezTo>
                          <a:cubicBezTo>
                            <a:pt x="42182" y="1406299"/>
                            <a:pt x="59990" y="1376087"/>
                            <a:pt x="47625" y="1404938"/>
                          </a:cubicBezTo>
                          <a:cubicBezTo>
                            <a:pt x="44828" y="1411463"/>
                            <a:pt x="40897" y="1417462"/>
                            <a:pt x="38100" y="1423988"/>
                          </a:cubicBezTo>
                          <a:cubicBezTo>
                            <a:pt x="26269" y="1451594"/>
                            <a:pt x="42119" y="1425103"/>
                            <a:pt x="23813" y="1452563"/>
                          </a:cubicBezTo>
                          <a:cubicBezTo>
                            <a:pt x="19345" y="1470432"/>
                            <a:pt x="16235" y="1480719"/>
                            <a:pt x="14288" y="1500188"/>
                          </a:cubicBezTo>
                          <a:cubicBezTo>
                            <a:pt x="6947" y="1573600"/>
                            <a:pt x="25736" y="1550652"/>
                            <a:pt x="0" y="1576388"/>
                          </a:cubicBezTo>
                          <a:lnTo>
                            <a:pt x="0" y="1566863"/>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83" name="30 Forma libre"/>
                    <p:cNvSpPr/>
                    <p:nvPr/>
                  </p:nvSpPr>
                  <p:spPr>
                    <a:xfrm>
                      <a:off x="1414463" y="2557463"/>
                      <a:ext cx="2952750" cy="299213"/>
                    </a:xfrm>
                    <a:custGeom>
                      <a:avLst/>
                      <a:gdLst>
                        <a:gd name="connsiteX0" fmla="*/ 2952750 w 2952750"/>
                        <a:gd name="connsiteY0" fmla="*/ 0 h 299213"/>
                        <a:gd name="connsiteX1" fmla="*/ 2947987 w 2952750"/>
                        <a:gd name="connsiteY1" fmla="*/ 47625 h 299213"/>
                        <a:gd name="connsiteX2" fmla="*/ 2943225 w 2952750"/>
                        <a:gd name="connsiteY2" fmla="*/ 100012 h 299213"/>
                        <a:gd name="connsiteX3" fmla="*/ 2928937 w 2952750"/>
                        <a:gd name="connsiteY3" fmla="*/ 109537 h 299213"/>
                        <a:gd name="connsiteX4" fmla="*/ 2900362 w 2952750"/>
                        <a:gd name="connsiteY4" fmla="*/ 119062 h 299213"/>
                        <a:gd name="connsiteX5" fmla="*/ 2876550 w 2952750"/>
                        <a:gd name="connsiteY5" fmla="*/ 147637 h 299213"/>
                        <a:gd name="connsiteX6" fmla="*/ 2857500 w 2952750"/>
                        <a:gd name="connsiteY6" fmla="*/ 171450 h 299213"/>
                        <a:gd name="connsiteX7" fmla="*/ 2605087 w 2952750"/>
                        <a:gd name="connsiteY7" fmla="*/ 180975 h 299213"/>
                        <a:gd name="connsiteX8" fmla="*/ 2576512 w 2952750"/>
                        <a:gd name="connsiteY8" fmla="*/ 204787 h 299213"/>
                        <a:gd name="connsiteX9" fmla="*/ 2566987 w 2952750"/>
                        <a:gd name="connsiteY9" fmla="*/ 219075 h 299213"/>
                        <a:gd name="connsiteX10" fmla="*/ 2543175 w 2952750"/>
                        <a:gd name="connsiteY10" fmla="*/ 261937 h 299213"/>
                        <a:gd name="connsiteX11" fmla="*/ 2524125 w 2952750"/>
                        <a:gd name="connsiteY11" fmla="*/ 266700 h 299213"/>
                        <a:gd name="connsiteX12" fmla="*/ 2476500 w 2952750"/>
                        <a:gd name="connsiteY12" fmla="*/ 252412 h 299213"/>
                        <a:gd name="connsiteX13" fmla="*/ 2443162 w 2952750"/>
                        <a:gd name="connsiteY13" fmla="*/ 242887 h 299213"/>
                        <a:gd name="connsiteX14" fmla="*/ 2314575 w 2952750"/>
                        <a:gd name="connsiteY14" fmla="*/ 238125 h 299213"/>
                        <a:gd name="connsiteX15" fmla="*/ 2257425 w 2952750"/>
                        <a:gd name="connsiteY15" fmla="*/ 219075 h 299213"/>
                        <a:gd name="connsiteX16" fmla="*/ 2243137 w 2952750"/>
                        <a:gd name="connsiteY16" fmla="*/ 214312 h 299213"/>
                        <a:gd name="connsiteX17" fmla="*/ 2214562 w 2952750"/>
                        <a:gd name="connsiteY17" fmla="*/ 195262 h 299213"/>
                        <a:gd name="connsiteX18" fmla="*/ 2176462 w 2952750"/>
                        <a:gd name="connsiteY18" fmla="*/ 161925 h 299213"/>
                        <a:gd name="connsiteX19" fmla="*/ 2147887 w 2952750"/>
                        <a:gd name="connsiteY19" fmla="*/ 138112 h 299213"/>
                        <a:gd name="connsiteX20" fmla="*/ 2133600 w 2952750"/>
                        <a:gd name="connsiteY20" fmla="*/ 133350 h 299213"/>
                        <a:gd name="connsiteX21" fmla="*/ 2119312 w 2952750"/>
                        <a:gd name="connsiteY21" fmla="*/ 123825 h 299213"/>
                        <a:gd name="connsiteX22" fmla="*/ 2052637 w 2952750"/>
                        <a:gd name="connsiteY22" fmla="*/ 114300 h 299213"/>
                        <a:gd name="connsiteX23" fmla="*/ 2033587 w 2952750"/>
                        <a:gd name="connsiteY23" fmla="*/ 109537 h 299213"/>
                        <a:gd name="connsiteX24" fmla="*/ 1990725 w 2952750"/>
                        <a:gd name="connsiteY24" fmla="*/ 95250 h 299213"/>
                        <a:gd name="connsiteX25" fmla="*/ 1933575 w 2952750"/>
                        <a:gd name="connsiteY25" fmla="*/ 85725 h 299213"/>
                        <a:gd name="connsiteX26" fmla="*/ 1871662 w 2952750"/>
                        <a:gd name="connsiteY26" fmla="*/ 76200 h 299213"/>
                        <a:gd name="connsiteX27" fmla="*/ 1852612 w 2952750"/>
                        <a:gd name="connsiteY27" fmla="*/ 71437 h 299213"/>
                        <a:gd name="connsiteX28" fmla="*/ 1738312 w 2952750"/>
                        <a:gd name="connsiteY28" fmla="*/ 66675 h 299213"/>
                        <a:gd name="connsiteX29" fmla="*/ 1724025 w 2952750"/>
                        <a:gd name="connsiteY29" fmla="*/ 71437 h 299213"/>
                        <a:gd name="connsiteX30" fmla="*/ 1600200 w 2952750"/>
                        <a:gd name="connsiteY30" fmla="*/ 66675 h 299213"/>
                        <a:gd name="connsiteX31" fmla="*/ 1585912 w 2952750"/>
                        <a:gd name="connsiteY31" fmla="*/ 61912 h 299213"/>
                        <a:gd name="connsiteX32" fmla="*/ 1562100 w 2952750"/>
                        <a:gd name="connsiteY32" fmla="*/ 57150 h 299213"/>
                        <a:gd name="connsiteX33" fmla="*/ 1543050 w 2952750"/>
                        <a:gd name="connsiteY33" fmla="*/ 52387 h 299213"/>
                        <a:gd name="connsiteX34" fmla="*/ 1471612 w 2952750"/>
                        <a:gd name="connsiteY34" fmla="*/ 66675 h 299213"/>
                        <a:gd name="connsiteX35" fmla="*/ 1462087 w 2952750"/>
                        <a:gd name="connsiteY35" fmla="*/ 80962 h 299213"/>
                        <a:gd name="connsiteX36" fmla="*/ 1433512 w 2952750"/>
                        <a:gd name="connsiteY36" fmla="*/ 100012 h 299213"/>
                        <a:gd name="connsiteX37" fmla="*/ 1343025 w 2952750"/>
                        <a:gd name="connsiteY37" fmla="*/ 95250 h 299213"/>
                        <a:gd name="connsiteX38" fmla="*/ 1328737 w 2952750"/>
                        <a:gd name="connsiteY38" fmla="*/ 90487 h 299213"/>
                        <a:gd name="connsiteX39" fmla="*/ 1285875 w 2952750"/>
                        <a:gd name="connsiteY39" fmla="*/ 57150 h 299213"/>
                        <a:gd name="connsiteX40" fmla="*/ 1257300 w 2952750"/>
                        <a:gd name="connsiteY40" fmla="*/ 38100 h 299213"/>
                        <a:gd name="connsiteX41" fmla="*/ 1133475 w 2952750"/>
                        <a:gd name="connsiteY41" fmla="*/ 33337 h 299213"/>
                        <a:gd name="connsiteX42" fmla="*/ 1062037 w 2952750"/>
                        <a:gd name="connsiteY42" fmla="*/ 42862 h 299213"/>
                        <a:gd name="connsiteX43" fmla="*/ 1047750 w 2952750"/>
                        <a:gd name="connsiteY43" fmla="*/ 52387 h 299213"/>
                        <a:gd name="connsiteX44" fmla="*/ 1023937 w 2952750"/>
                        <a:gd name="connsiteY44" fmla="*/ 47625 h 299213"/>
                        <a:gd name="connsiteX45" fmla="*/ 995362 w 2952750"/>
                        <a:gd name="connsiteY45" fmla="*/ 33337 h 299213"/>
                        <a:gd name="connsiteX46" fmla="*/ 933450 w 2952750"/>
                        <a:gd name="connsiteY46" fmla="*/ 28575 h 299213"/>
                        <a:gd name="connsiteX47" fmla="*/ 895350 w 2952750"/>
                        <a:gd name="connsiteY47" fmla="*/ 52387 h 299213"/>
                        <a:gd name="connsiteX48" fmla="*/ 866775 w 2952750"/>
                        <a:gd name="connsiteY48" fmla="*/ 66675 h 299213"/>
                        <a:gd name="connsiteX49" fmla="*/ 852487 w 2952750"/>
                        <a:gd name="connsiteY49" fmla="*/ 76200 h 299213"/>
                        <a:gd name="connsiteX50" fmla="*/ 842962 w 2952750"/>
                        <a:gd name="connsiteY50" fmla="*/ 90487 h 299213"/>
                        <a:gd name="connsiteX51" fmla="*/ 828675 w 2952750"/>
                        <a:gd name="connsiteY51" fmla="*/ 95250 h 299213"/>
                        <a:gd name="connsiteX52" fmla="*/ 800100 w 2952750"/>
                        <a:gd name="connsiteY52" fmla="*/ 109537 h 299213"/>
                        <a:gd name="connsiteX53" fmla="*/ 709612 w 2952750"/>
                        <a:gd name="connsiteY53" fmla="*/ 104775 h 299213"/>
                        <a:gd name="connsiteX54" fmla="*/ 690562 w 2952750"/>
                        <a:gd name="connsiteY54" fmla="*/ 95250 h 299213"/>
                        <a:gd name="connsiteX55" fmla="*/ 633412 w 2952750"/>
                        <a:gd name="connsiteY55" fmla="*/ 66675 h 299213"/>
                        <a:gd name="connsiteX56" fmla="*/ 433387 w 2952750"/>
                        <a:gd name="connsiteY56" fmla="*/ 61912 h 299213"/>
                        <a:gd name="connsiteX57" fmla="*/ 404812 w 2952750"/>
                        <a:gd name="connsiteY57" fmla="*/ 52387 h 299213"/>
                        <a:gd name="connsiteX58" fmla="*/ 376237 w 2952750"/>
                        <a:gd name="connsiteY58" fmla="*/ 38100 h 299213"/>
                        <a:gd name="connsiteX59" fmla="*/ 366712 w 2952750"/>
                        <a:gd name="connsiteY59" fmla="*/ 23812 h 299213"/>
                        <a:gd name="connsiteX60" fmla="*/ 352425 w 2952750"/>
                        <a:gd name="connsiteY60" fmla="*/ 19050 h 299213"/>
                        <a:gd name="connsiteX61" fmla="*/ 323850 w 2952750"/>
                        <a:gd name="connsiteY61" fmla="*/ 4762 h 299213"/>
                        <a:gd name="connsiteX62" fmla="*/ 223837 w 2952750"/>
                        <a:gd name="connsiteY62" fmla="*/ 9525 h 299213"/>
                        <a:gd name="connsiteX63" fmla="*/ 209550 w 2952750"/>
                        <a:gd name="connsiteY63" fmla="*/ 19050 h 299213"/>
                        <a:gd name="connsiteX64" fmla="*/ 185737 w 2952750"/>
                        <a:gd name="connsiteY64" fmla="*/ 47625 h 299213"/>
                        <a:gd name="connsiteX65" fmla="*/ 161925 w 2952750"/>
                        <a:gd name="connsiteY65" fmla="*/ 52387 h 299213"/>
                        <a:gd name="connsiteX66" fmla="*/ 128587 w 2952750"/>
                        <a:gd name="connsiteY66" fmla="*/ 66675 h 299213"/>
                        <a:gd name="connsiteX67" fmla="*/ 104775 w 2952750"/>
                        <a:gd name="connsiteY67" fmla="*/ 95250 h 299213"/>
                        <a:gd name="connsiteX68" fmla="*/ 90487 w 2952750"/>
                        <a:gd name="connsiteY68" fmla="*/ 109537 h 299213"/>
                        <a:gd name="connsiteX69" fmla="*/ 76200 w 2952750"/>
                        <a:gd name="connsiteY69" fmla="*/ 138112 h 299213"/>
                        <a:gd name="connsiteX70" fmla="*/ 66675 w 2952750"/>
                        <a:gd name="connsiteY70" fmla="*/ 166687 h 299213"/>
                        <a:gd name="connsiteX71" fmla="*/ 57150 w 2952750"/>
                        <a:gd name="connsiteY71" fmla="*/ 200025 h 299213"/>
                        <a:gd name="connsiteX72" fmla="*/ 47625 w 2952750"/>
                        <a:gd name="connsiteY72" fmla="*/ 257175 h 299213"/>
                        <a:gd name="connsiteX73" fmla="*/ 33337 w 2952750"/>
                        <a:gd name="connsiteY73" fmla="*/ 276225 h 299213"/>
                        <a:gd name="connsiteX74" fmla="*/ 14287 w 2952750"/>
                        <a:gd name="connsiteY74" fmla="*/ 295275 h 299213"/>
                        <a:gd name="connsiteX75" fmla="*/ 14287 w 2952750"/>
                        <a:gd name="connsiteY75" fmla="*/ 295275 h 299213"/>
                        <a:gd name="connsiteX76" fmla="*/ 0 w 2952750"/>
                        <a:gd name="connsiteY76" fmla="*/ 290512 h 299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2952750" h="299213">
                          <a:moveTo>
                            <a:pt x="2952750" y="0"/>
                          </a:moveTo>
                          <a:cubicBezTo>
                            <a:pt x="2934157" y="27888"/>
                            <a:pt x="2947987" y="264"/>
                            <a:pt x="2947987" y="47625"/>
                          </a:cubicBezTo>
                          <a:cubicBezTo>
                            <a:pt x="2947987" y="65159"/>
                            <a:pt x="2948382" y="83253"/>
                            <a:pt x="2943225" y="100012"/>
                          </a:cubicBezTo>
                          <a:cubicBezTo>
                            <a:pt x="2941542" y="105483"/>
                            <a:pt x="2934168" y="107212"/>
                            <a:pt x="2928937" y="109537"/>
                          </a:cubicBezTo>
                          <a:cubicBezTo>
                            <a:pt x="2919762" y="113615"/>
                            <a:pt x="2900362" y="119062"/>
                            <a:pt x="2900362" y="119062"/>
                          </a:cubicBezTo>
                          <a:cubicBezTo>
                            <a:pt x="2889831" y="129594"/>
                            <a:pt x="2883180" y="134378"/>
                            <a:pt x="2876550" y="147637"/>
                          </a:cubicBezTo>
                          <a:cubicBezTo>
                            <a:pt x="2871261" y="158214"/>
                            <a:pt x="2874500" y="169561"/>
                            <a:pt x="2857500" y="171450"/>
                          </a:cubicBezTo>
                          <a:cubicBezTo>
                            <a:pt x="2842485" y="173118"/>
                            <a:pt x="2605775" y="180951"/>
                            <a:pt x="2605087" y="180975"/>
                          </a:cubicBezTo>
                          <a:cubicBezTo>
                            <a:pt x="2591041" y="190339"/>
                            <a:pt x="2587969" y="191038"/>
                            <a:pt x="2576512" y="204787"/>
                          </a:cubicBezTo>
                          <a:cubicBezTo>
                            <a:pt x="2572848" y="209184"/>
                            <a:pt x="2570162" y="214312"/>
                            <a:pt x="2566987" y="219075"/>
                          </a:cubicBezTo>
                          <a:cubicBezTo>
                            <a:pt x="2562957" y="231166"/>
                            <a:pt x="2555086" y="258959"/>
                            <a:pt x="2543175" y="261937"/>
                          </a:cubicBezTo>
                          <a:lnTo>
                            <a:pt x="2524125" y="266700"/>
                          </a:lnTo>
                          <a:cubicBezTo>
                            <a:pt x="2456250" y="244075"/>
                            <a:pt x="2526863" y="266801"/>
                            <a:pt x="2476500" y="252412"/>
                          </a:cubicBezTo>
                          <a:cubicBezTo>
                            <a:pt x="2466980" y="249692"/>
                            <a:pt x="2452769" y="243507"/>
                            <a:pt x="2443162" y="242887"/>
                          </a:cubicBezTo>
                          <a:cubicBezTo>
                            <a:pt x="2400359" y="240126"/>
                            <a:pt x="2357437" y="239712"/>
                            <a:pt x="2314575" y="238125"/>
                          </a:cubicBezTo>
                          <a:lnTo>
                            <a:pt x="2257425" y="219075"/>
                          </a:lnTo>
                          <a:cubicBezTo>
                            <a:pt x="2252662" y="217487"/>
                            <a:pt x="2247314" y="217097"/>
                            <a:pt x="2243137" y="214312"/>
                          </a:cubicBezTo>
                          <a:lnTo>
                            <a:pt x="2214562" y="195262"/>
                          </a:lnTo>
                          <a:cubicBezTo>
                            <a:pt x="2187570" y="154775"/>
                            <a:pt x="2232034" y="217501"/>
                            <a:pt x="2176462" y="161925"/>
                          </a:cubicBezTo>
                          <a:cubicBezTo>
                            <a:pt x="2165928" y="151390"/>
                            <a:pt x="2161150" y="144743"/>
                            <a:pt x="2147887" y="138112"/>
                          </a:cubicBezTo>
                          <a:cubicBezTo>
                            <a:pt x="2143397" y="135867"/>
                            <a:pt x="2138362" y="134937"/>
                            <a:pt x="2133600" y="133350"/>
                          </a:cubicBezTo>
                          <a:cubicBezTo>
                            <a:pt x="2128837" y="130175"/>
                            <a:pt x="2124432" y="126385"/>
                            <a:pt x="2119312" y="123825"/>
                          </a:cubicBezTo>
                          <a:cubicBezTo>
                            <a:pt x="2100985" y="114661"/>
                            <a:pt x="2066032" y="115518"/>
                            <a:pt x="2052637" y="114300"/>
                          </a:cubicBezTo>
                          <a:cubicBezTo>
                            <a:pt x="2046287" y="112712"/>
                            <a:pt x="2039843" y="111462"/>
                            <a:pt x="2033587" y="109537"/>
                          </a:cubicBezTo>
                          <a:cubicBezTo>
                            <a:pt x="2019193" y="105108"/>
                            <a:pt x="2005580" y="97726"/>
                            <a:pt x="1990725" y="95250"/>
                          </a:cubicBezTo>
                          <a:cubicBezTo>
                            <a:pt x="1971675" y="92075"/>
                            <a:pt x="1952694" y="88456"/>
                            <a:pt x="1933575" y="85725"/>
                          </a:cubicBezTo>
                          <a:cubicBezTo>
                            <a:pt x="1917584" y="83440"/>
                            <a:pt x="1888165" y="79501"/>
                            <a:pt x="1871662" y="76200"/>
                          </a:cubicBezTo>
                          <a:cubicBezTo>
                            <a:pt x="1865244" y="74916"/>
                            <a:pt x="1892300" y="76993"/>
                            <a:pt x="1852612" y="71437"/>
                          </a:cubicBezTo>
                          <a:cubicBezTo>
                            <a:pt x="1773406" y="63516"/>
                            <a:pt x="1783690" y="53710"/>
                            <a:pt x="1738312" y="66675"/>
                          </a:cubicBezTo>
                          <a:cubicBezTo>
                            <a:pt x="1733485" y="68054"/>
                            <a:pt x="1728787" y="69850"/>
                            <a:pt x="1724025" y="71437"/>
                          </a:cubicBezTo>
                          <a:cubicBezTo>
                            <a:pt x="1682750" y="69850"/>
                            <a:pt x="1641408" y="69517"/>
                            <a:pt x="1600200" y="66675"/>
                          </a:cubicBezTo>
                          <a:cubicBezTo>
                            <a:pt x="1595192" y="66330"/>
                            <a:pt x="1590782" y="63130"/>
                            <a:pt x="1585912" y="61912"/>
                          </a:cubicBezTo>
                          <a:cubicBezTo>
                            <a:pt x="1578059" y="59949"/>
                            <a:pt x="1570002" y="58906"/>
                            <a:pt x="1562100" y="57150"/>
                          </a:cubicBezTo>
                          <a:cubicBezTo>
                            <a:pt x="1555710" y="55730"/>
                            <a:pt x="1549400" y="53975"/>
                            <a:pt x="1543050" y="52387"/>
                          </a:cubicBezTo>
                          <a:cubicBezTo>
                            <a:pt x="1516864" y="54569"/>
                            <a:pt x="1490826" y="47462"/>
                            <a:pt x="1471612" y="66675"/>
                          </a:cubicBezTo>
                          <a:cubicBezTo>
                            <a:pt x="1467565" y="70722"/>
                            <a:pt x="1466395" y="77193"/>
                            <a:pt x="1462087" y="80962"/>
                          </a:cubicBezTo>
                          <a:cubicBezTo>
                            <a:pt x="1453472" y="88500"/>
                            <a:pt x="1433512" y="100012"/>
                            <a:pt x="1433512" y="100012"/>
                          </a:cubicBezTo>
                          <a:cubicBezTo>
                            <a:pt x="1403350" y="98425"/>
                            <a:pt x="1373105" y="97985"/>
                            <a:pt x="1343025" y="95250"/>
                          </a:cubicBezTo>
                          <a:cubicBezTo>
                            <a:pt x="1338025" y="94795"/>
                            <a:pt x="1333126" y="92925"/>
                            <a:pt x="1328737" y="90487"/>
                          </a:cubicBezTo>
                          <a:cubicBezTo>
                            <a:pt x="1273603" y="59857"/>
                            <a:pt x="1320585" y="84147"/>
                            <a:pt x="1285875" y="57150"/>
                          </a:cubicBezTo>
                          <a:cubicBezTo>
                            <a:pt x="1276839" y="50122"/>
                            <a:pt x="1268739" y="38540"/>
                            <a:pt x="1257300" y="38100"/>
                          </a:cubicBezTo>
                          <a:lnTo>
                            <a:pt x="1133475" y="33337"/>
                          </a:lnTo>
                          <a:cubicBezTo>
                            <a:pt x="1120719" y="34400"/>
                            <a:pt x="1081488" y="33137"/>
                            <a:pt x="1062037" y="42862"/>
                          </a:cubicBezTo>
                          <a:cubicBezTo>
                            <a:pt x="1056918" y="45422"/>
                            <a:pt x="1052512" y="49212"/>
                            <a:pt x="1047750" y="52387"/>
                          </a:cubicBezTo>
                          <a:cubicBezTo>
                            <a:pt x="1039812" y="50800"/>
                            <a:pt x="1031516" y="50467"/>
                            <a:pt x="1023937" y="47625"/>
                          </a:cubicBezTo>
                          <a:cubicBezTo>
                            <a:pt x="1002664" y="39648"/>
                            <a:pt x="1017543" y="36110"/>
                            <a:pt x="995362" y="33337"/>
                          </a:cubicBezTo>
                          <a:cubicBezTo>
                            <a:pt x="974824" y="30770"/>
                            <a:pt x="954087" y="30162"/>
                            <a:pt x="933450" y="28575"/>
                          </a:cubicBezTo>
                          <a:cubicBezTo>
                            <a:pt x="901921" y="49594"/>
                            <a:pt x="915114" y="42506"/>
                            <a:pt x="895350" y="52387"/>
                          </a:cubicBezTo>
                          <a:cubicBezTo>
                            <a:pt x="854401" y="79685"/>
                            <a:pt x="906211" y="46956"/>
                            <a:pt x="866775" y="66675"/>
                          </a:cubicBezTo>
                          <a:cubicBezTo>
                            <a:pt x="861655" y="69235"/>
                            <a:pt x="857250" y="73025"/>
                            <a:pt x="852487" y="76200"/>
                          </a:cubicBezTo>
                          <a:cubicBezTo>
                            <a:pt x="849312" y="80962"/>
                            <a:pt x="847431" y="86911"/>
                            <a:pt x="842962" y="90487"/>
                          </a:cubicBezTo>
                          <a:cubicBezTo>
                            <a:pt x="839042" y="93623"/>
                            <a:pt x="833165" y="93005"/>
                            <a:pt x="828675" y="95250"/>
                          </a:cubicBezTo>
                          <a:cubicBezTo>
                            <a:pt x="791754" y="113711"/>
                            <a:pt x="836003" y="97570"/>
                            <a:pt x="800100" y="109537"/>
                          </a:cubicBezTo>
                          <a:cubicBezTo>
                            <a:pt x="769937" y="107950"/>
                            <a:pt x="739563" y="108681"/>
                            <a:pt x="709612" y="104775"/>
                          </a:cubicBezTo>
                          <a:cubicBezTo>
                            <a:pt x="702572" y="103857"/>
                            <a:pt x="696650" y="98903"/>
                            <a:pt x="690562" y="95250"/>
                          </a:cubicBezTo>
                          <a:cubicBezTo>
                            <a:pt x="673514" y="85021"/>
                            <a:pt x="655411" y="67199"/>
                            <a:pt x="633412" y="66675"/>
                          </a:cubicBezTo>
                          <a:lnTo>
                            <a:pt x="433387" y="61912"/>
                          </a:lnTo>
                          <a:cubicBezTo>
                            <a:pt x="423862" y="58737"/>
                            <a:pt x="413166" y="57956"/>
                            <a:pt x="404812" y="52387"/>
                          </a:cubicBezTo>
                          <a:cubicBezTo>
                            <a:pt x="386348" y="40077"/>
                            <a:pt x="395955" y="44672"/>
                            <a:pt x="376237" y="38100"/>
                          </a:cubicBezTo>
                          <a:cubicBezTo>
                            <a:pt x="373062" y="33337"/>
                            <a:pt x="371182" y="27388"/>
                            <a:pt x="366712" y="23812"/>
                          </a:cubicBezTo>
                          <a:cubicBezTo>
                            <a:pt x="362792" y="20676"/>
                            <a:pt x="356915" y="21295"/>
                            <a:pt x="352425" y="19050"/>
                          </a:cubicBezTo>
                          <a:cubicBezTo>
                            <a:pt x="315489" y="582"/>
                            <a:pt x="359767" y="16736"/>
                            <a:pt x="323850" y="4762"/>
                          </a:cubicBezTo>
                          <a:cubicBezTo>
                            <a:pt x="290512" y="6350"/>
                            <a:pt x="256955" y="5385"/>
                            <a:pt x="223837" y="9525"/>
                          </a:cubicBezTo>
                          <a:cubicBezTo>
                            <a:pt x="218158" y="10235"/>
                            <a:pt x="213597" y="15003"/>
                            <a:pt x="209550" y="19050"/>
                          </a:cubicBezTo>
                          <a:cubicBezTo>
                            <a:pt x="198610" y="29990"/>
                            <a:pt x="201341" y="39823"/>
                            <a:pt x="185737" y="47625"/>
                          </a:cubicBezTo>
                          <a:cubicBezTo>
                            <a:pt x="178497" y="51245"/>
                            <a:pt x="169778" y="50424"/>
                            <a:pt x="161925" y="52387"/>
                          </a:cubicBezTo>
                          <a:cubicBezTo>
                            <a:pt x="152359" y="54778"/>
                            <a:pt x="135925" y="61434"/>
                            <a:pt x="128587" y="66675"/>
                          </a:cubicBezTo>
                          <a:cubicBezTo>
                            <a:pt x="111398" y="78953"/>
                            <a:pt x="117062" y="80506"/>
                            <a:pt x="104775" y="95250"/>
                          </a:cubicBezTo>
                          <a:cubicBezTo>
                            <a:pt x="100463" y="100424"/>
                            <a:pt x="95250" y="104775"/>
                            <a:pt x="90487" y="109537"/>
                          </a:cubicBezTo>
                          <a:cubicBezTo>
                            <a:pt x="73124" y="161632"/>
                            <a:pt x="100813" y="82734"/>
                            <a:pt x="76200" y="138112"/>
                          </a:cubicBezTo>
                          <a:cubicBezTo>
                            <a:pt x="72122" y="147287"/>
                            <a:pt x="69850" y="157162"/>
                            <a:pt x="66675" y="166687"/>
                          </a:cubicBezTo>
                          <a:cubicBezTo>
                            <a:pt x="59841" y="187188"/>
                            <a:pt x="63131" y="176100"/>
                            <a:pt x="57150" y="200025"/>
                          </a:cubicBezTo>
                          <a:cubicBezTo>
                            <a:pt x="56430" y="206507"/>
                            <a:pt x="55327" y="243697"/>
                            <a:pt x="47625" y="257175"/>
                          </a:cubicBezTo>
                          <a:cubicBezTo>
                            <a:pt x="43687" y="264067"/>
                            <a:pt x="38950" y="270612"/>
                            <a:pt x="33337" y="276225"/>
                          </a:cubicBezTo>
                          <a:cubicBezTo>
                            <a:pt x="10349" y="299213"/>
                            <a:pt x="25175" y="273502"/>
                            <a:pt x="14287" y="295275"/>
                          </a:cubicBezTo>
                          <a:lnTo>
                            <a:pt x="14287" y="295275"/>
                          </a:lnTo>
                          <a:lnTo>
                            <a:pt x="0" y="290512"/>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84" name="31 Forma libre"/>
                    <p:cNvSpPr/>
                    <p:nvPr/>
                  </p:nvSpPr>
                  <p:spPr>
                    <a:xfrm>
                      <a:off x="1647825" y="360003"/>
                      <a:ext cx="1336769" cy="2204864"/>
                    </a:xfrm>
                    <a:custGeom>
                      <a:avLst/>
                      <a:gdLst>
                        <a:gd name="connsiteX0" fmla="*/ 1319213 w 1336769"/>
                        <a:gd name="connsiteY0" fmla="*/ 25760 h 2204864"/>
                        <a:gd name="connsiteX1" fmla="*/ 1295400 w 1336769"/>
                        <a:gd name="connsiteY1" fmla="*/ 59097 h 2204864"/>
                        <a:gd name="connsiteX2" fmla="*/ 1276350 w 1336769"/>
                        <a:gd name="connsiteY2" fmla="*/ 87672 h 2204864"/>
                        <a:gd name="connsiteX3" fmla="*/ 1266825 w 1336769"/>
                        <a:gd name="connsiteY3" fmla="*/ 101960 h 2204864"/>
                        <a:gd name="connsiteX4" fmla="*/ 1247775 w 1336769"/>
                        <a:gd name="connsiteY4" fmla="*/ 116247 h 2204864"/>
                        <a:gd name="connsiteX5" fmla="*/ 1223963 w 1336769"/>
                        <a:gd name="connsiteY5" fmla="*/ 135297 h 2204864"/>
                        <a:gd name="connsiteX6" fmla="*/ 1181100 w 1336769"/>
                        <a:gd name="connsiteY6" fmla="*/ 173397 h 2204864"/>
                        <a:gd name="connsiteX7" fmla="*/ 1162050 w 1336769"/>
                        <a:gd name="connsiteY7" fmla="*/ 201972 h 2204864"/>
                        <a:gd name="connsiteX8" fmla="*/ 1138238 w 1336769"/>
                        <a:gd name="connsiteY8" fmla="*/ 244835 h 2204864"/>
                        <a:gd name="connsiteX9" fmla="*/ 1123950 w 1336769"/>
                        <a:gd name="connsiteY9" fmla="*/ 254360 h 2204864"/>
                        <a:gd name="connsiteX10" fmla="*/ 1114425 w 1336769"/>
                        <a:gd name="connsiteY10" fmla="*/ 268647 h 2204864"/>
                        <a:gd name="connsiteX11" fmla="*/ 1100138 w 1336769"/>
                        <a:gd name="connsiteY11" fmla="*/ 282935 h 2204864"/>
                        <a:gd name="connsiteX12" fmla="*/ 1085850 w 1336769"/>
                        <a:gd name="connsiteY12" fmla="*/ 316272 h 2204864"/>
                        <a:gd name="connsiteX13" fmla="*/ 1081088 w 1336769"/>
                        <a:gd name="connsiteY13" fmla="*/ 344847 h 2204864"/>
                        <a:gd name="connsiteX14" fmla="*/ 1066800 w 1336769"/>
                        <a:gd name="connsiteY14" fmla="*/ 354372 h 2204864"/>
                        <a:gd name="connsiteX15" fmla="*/ 1047750 w 1336769"/>
                        <a:gd name="connsiteY15" fmla="*/ 382947 h 2204864"/>
                        <a:gd name="connsiteX16" fmla="*/ 1014413 w 1336769"/>
                        <a:gd name="connsiteY16" fmla="*/ 411522 h 2204864"/>
                        <a:gd name="connsiteX17" fmla="*/ 1000125 w 1336769"/>
                        <a:gd name="connsiteY17" fmla="*/ 425810 h 2204864"/>
                        <a:gd name="connsiteX18" fmla="*/ 971550 w 1336769"/>
                        <a:gd name="connsiteY18" fmla="*/ 435335 h 2204864"/>
                        <a:gd name="connsiteX19" fmla="*/ 938213 w 1336769"/>
                        <a:gd name="connsiteY19" fmla="*/ 449622 h 2204864"/>
                        <a:gd name="connsiteX20" fmla="*/ 904875 w 1336769"/>
                        <a:gd name="connsiteY20" fmla="*/ 473435 h 2204864"/>
                        <a:gd name="connsiteX21" fmla="*/ 881063 w 1336769"/>
                        <a:gd name="connsiteY21" fmla="*/ 502010 h 2204864"/>
                        <a:gd name="connsiteX22" fmla="*/ 866775 w 1336769"/>
                        <a:gd name="connsiteY22" fmla="*/ 511535 h 2204864"/>
                        <a:gd name="connsiteX23" fmla="*/ 857250 w 1336769"/>
                        <a:gd name="connsiteY23" fmla="*/ 525822 h 2204864"/>
                        <a:gd name="connsiteX24" fmla="*/ 823913 w 1336769"/>
                        <a:gd name="connsiteY24" fmla="*/ 549635 h 2204864"/>
                        <a:gd name="connsiteX25" fmla="*/ 809625 w 1336769"/>
                        <a:gd name="connsiteY25" fmla="*/ 554397 h 2204864"/>
                        <a:gd name="connsiteX26" fmla="*/ 790575 w 1336769"/>
                        <a:gd name="connsiteY26" fmla="*/ 563922 h 2204864"/>
                        <a:gd name="connsiteX27" fmla="*/ 762000 w 1336769"/>
                        <a:gd name="connsiteY27" fmla="*/ 578210 h 2204864"/>
                        <a:gd name="connsiteX28" fmla="*/ 728663 w 1336769"/>
                        <a:gd name="connsiteY28" fmla="*/ 621072 h 2204864"/>
                        <a:gd name="connsiteX29" fmla="*/ 714375 w 1336769"/>
                        <a:gd name="connsiteY29" fmla="*/ 649647 h 2204864"/>
                        <a:gd name="connsiteX30" fmla="*/ 709613 w 1336769"/>
                        <a:gd name="connsiteY30" fmla="*/ 663935 h 2204864"/>
                        <a:gd name="connsiteX31" fmla="*/ 700088 w 1336769"/>
                        <a:gd name="connsiteY31" fmla="*/ 678222 h 2204864"/>
                        <a:gd name="connsiteX32" fmla="*/ 690563 w 1336769"/>
                        <a:gd name="connsiteY32" fmla="*/ 706797 h 2204864"/>
                        <a:gd name="connsiteX33" fmla="*/ 685800 w 1336769"/>
                        <a:gd name="connsiteY33" fmla="*/ 721085 h 2204864"/>
                        <a:gd name="connsiteX34" fmla="*/ 666750 w 1336769"/>
                        <a:gd name="connsiteY34" fmla="*/ 735372 h 2204864"/>
                        <a:gd name="connsiteX35" fmla="*/ 623888 w 1336769"/>
                        <a:gd name="connsiteY35" fmla="*/ 763947 h 2204864"/>
                        <a:gd name="connsiteX36" fmla="*/ 609600 w 1336769"/>
                        <a:gd name="connsiteY36" fmla="*/ 773472 h 2204864"/>
                        <a:gd name="connsiteX37" fmla="*/ 590550 w 1336769"/>
                        <a:gd name="connsiteY37" fmla="*/ 816335 h 2204864"/>
                        <a:gd name="connsiteX38" fmla="*/ 585788 w 1336769"/>
                        <a:gd name="connsiteY38" fmla="*/ 830622 h 2204864"/>
                        <a:gd name="connsiteX39" fmla="*/ 581025 w 1336769"/>
                        <a:gd name="connsiteY39" fmla="*/ 844910 h 2204864"/>
                        <a:gd name="connsiteX40" fmla="*/ 590550 w 1336769"/>
                        <a:gd name="connsiteY40" fmla="*/ 883010 h 2204864"/>
                        <a:gd name="connsiteX41" fmla="*/ 600075 w 1336769"/>
                        <a:gd name="connsiteY41" fmla="*/ 897297 h 2204864"/>
                        <a:gd name="connsiteX42" fmla="*/ 614363 w 1336769"/>
                        <a:gd name="connsiteY42" fmla="*/ 925872 h 2204864"/>
                        <a:gd name="connsiteX43" fmla="*/ 609600 w 1336769"/>
                        <a:gd name="connsiteY43" fmla="*/ 973497 h 2204864"/>
                        <a:gd name="connsiteX44" fmla="*/ 604838 w 1336769"/>
                        <a:gd name="connsiteY44" fmla="*/ 987785 h 2204864"/>
                        <a:gd name="connsiteX45" fmla="*/ 590550 w 1336769"/>
                        <a:gd name="connsiteY45" fmla="*/ 997310 h 2204864"/>
                        <a:gd name="connsiteX46" fmla="*/ 581025 w 1336769"/>
                        <a:gd name="connsiteY46" fmla="*/ 1016360 h 2204864"/>
                        <a:gd name="connsiteX47" fmla="*/ 571500 w 1336769"/>
                        <a:gd name="connsiteY47" fmla="*/ 1030647 h 2204864"/>
                        <a:gd name="connsiteX48" fmla="*/ 566738 w 1336769"/>
                        <a:gd name="connsiteY48" fmla="*/ 1044935 h 2204864"/>
                        <a:gd name="connsiteX49" fmla="*/ 571500 w 1336769"/>
                        <a:gd name="connsiteY49" fmla="*/ 1073510 h 2204864"/>
                        <a:gd name="connsiteX50" fmla="*/ 547688 w 1336769"/>
                        <a:gd name="connsiteY50" fmla="*/ 1121135 h 2204864"/>
                        <a:gd name="connsiteX51" fmla="*/ 528638 w 1336769"/>
                        <a:gd name="connsiteY51" fmla="*/ 1149710 h 2204864"/>
                        <a:gd name="connsiteX52" fmla="*/ 519113 w 1336769"/>
                        <a:gd name="connsiteY52" fmla="*/ 1163997 h 2204864"/>
                        <a:gd name="connsiteX53" fmla="*/ 514350 w 1336769"/>
                        <a:gd name="connsiteY53" fmla="*/ 1183047 h 2204864"/>
                        <a:gd name="connsiteX54" fmla="*/ 504825 w 1336769"/>
                        <a:gd name="connsiteY54" fmla="*/ 1216385 h 2204864"/>
                        <a:gd name="connsiteX55" fmla="*/ 490538 w 1336769"/>
                        <a:gd name="connsiteY55" fmla="*/ 1292585 h 2204864"/>
                        <a:gd name="connsiteX56" fmla="*/ 476250 w 1336769"/>
                        <a:gd name="connsiteY56" fmla="*/ 1311635 h 2204864"/>
                        <a:gd name="connsiteX57" fmla="*/ 457200 w 1336769"/>
                        <a:gd name="connsiteY57" fmla="*/ 1340210 h 2204864"/>
                        <a:gd name="connsiteX58" fmla="*/ 452438 w 1336769"/>
                        <a:gd name="connsiteY58" fmla="*/ 1354497 h 2204864"/>
                        <a:gd name="connsiteX59" fmla="*/ 438150 w 1336769"/>
                        <a:gd name="connsiteY59" fmla="*/ 1383072 h 2204864"/>
                        <a:gd name="connsiteX60" fmla="*/ 428625 w 1336769"/>
                        <a:gd name="connsiteY60" fmla="*/ 1430697 h 2204864"/>
                        <a:gd name="connsiteX61" fmla="*/ 414338 w 1336769"/>
                        <a:gd name="connsiteY61" fmla="*/ 1449747 h 2204864"/>
                        <a:gd name="connsiteX62" fmla="*/ 404813 w 1336769"/>
                        <a:gd name="connsiteY62" fmla="*/ 1464035 h 2204864"/>
                        <a:gd name="connsiteX63" fmla="*/ 376238 w 1336769"/>
                        <a:gd name="connsiteY63" fmla="*/ 1487847 h 2204864"/>
                        <a:gd name="connsiteX64" fmla="*/ 361950 w 1336769"/>
                        <a:gd name="connsiteY64" fmla="*/ 1516422 h 2204864"/>
                        <a:gd name="connsiteX65" fmla="*/ 352425 w 1336769"/>
                        <a:gd name="connsiteY65" fmla="*/ 1530710 h 2204864"/>
                        <a:gd name="connsiteX66" fmla="*/ 342900 w 1336769"/>
                        <a:gd name="connsiteY66" fmla="*/ 1554522 h 2204864"/>
                        <a:gd name="connsiteX67" fmla="*/ 323850 w 1336769"/>
                        <a:gd name="connsiteY67" fmla="*/ 1583097 h 2204864"/>
                        <a:gd name="connsiteX68" fmla="*/ 314325 w 1336769"/>
                        <a:gd name="connsiteY68" fmla="*/ 1597385 h 2204864"/>
                        <a:gd name="connsiteX69" fmla="*/ 309563 w 1336769"/>
                        <a:gd name="connsiteY69" fmla="*/ 1611672 h 2204864"/>
                        <a:gd name="connsiteX70" fmla="*/ 304800 w 1336769"/>
                        <a:gd name="connsiteY70" fmla="*/ 1645010 h 2204864"/>
                        <a:gd name="connsiteX71" fmla="*/ 276225 w 1336769"/>
                        <a:gd name="connsiteY71" fmla="*/ 1668822 h 2204864"/>
                        <a:gd name="connsiteX72" fmla="*/ 271463 w 1336769"/>
                        <a:gd name="connsiteY72" fmla="*/ 1721210 h 2204864"/>
                        <a:gd name="connsiteX73" fmla="*/ 257175 w 1336769"/>
                        <a:gd name="connsiteY73" fmla="*/ 1735497 h 2204864"/>
                        <a:gd name="connsiteX74" fmla="*/ 247650 w 1336769"/>
                        <a:gd name="connsiteY74" fmla="*/ 1749785 h 2204864"/>
                        <a:gd name="connsiteX75" fmla="*/ 233363 w 1336769"/>
                        <a:gd name="connsiteY75" fmla="*/ 1764072 h 2204864"/>
                        <a:gd name="connsiteX76" fmla="*/ 223838 w 1336769"/>
                        <a:gd name="connsiteY76" fmla="*/ 1778360 h 2204864"/>
                        <a:gd name="connsiteX77" fmla="*/ 209550 w 1336769"/>
                        <a:gd name="connsiteY77" fmla="*/ 1783122 h 2204864"/>
                        <a:gd name="connsiteX78" fmla="*/ 195263 w 1336769"/>
                        <a:gd name="connsiteY78" fmla="*/ 1797410 h 2204864"/>
                        <a:gd name="connsiteX79" fmla="*/ 185738 w 1336769"/>
                        <a:gd name="connsiteY79" fmla="*/ 1811697 h 2204864"/>
                        <a:gd name="connsiteX80" fmla="*/ 138113 w 1336769"/>
                        <a:gd name="connsiteY80" fmla="*/ 1854560 h 2204864"/>
                        <a:gd name="connsiteX81" fmla="*/ 119063 w 1336769"/>
                        <a:gd name="connsiteY81" fmla="*/ 1883135 h 2204864"/>
                        <a:gd name="connsiteX82" fmla="*/ 133350 w 1336769"/>
                        <a:gd name="connsiteY82" fmla="*/ 1959335 h 2204864"/>
                        <a:gd name="connsiteX83" fmla="*/ 119063 w 1336769"/>
                        <a:gd name="connsiteY83" fmla="*/ 2035535 h 2204864"/>
                        <a:gd name="connsiteX84" fmla="*/ 104775 w 1336769"/>
                        <a:gd name="connsiteY84" fmla="*/ 2049822 h 2204864"/>
                        <a:gd name="connsiteX85" fmla="*/ 95250 w 1336769"/>
                        <a:gd name="connsiteY85" fmla="*/ 2064110 h 2204864"/>
                        <a:gd name="connsiteX86" fmla="*/ 90488 w 1336769"/>
                        <a:gd name="connsiteY86" fmla="*/ 2078397 h 2204864"/>
                        <a:gd name="connsiteX87" fmla="*/ 76200 w 1336769"/>
                        <a:gd name="connsiteY87" fmla="*/ 2087922 h 2204864"/>
                        <a:gd name="connsiteX88" fmla="*/ 66675 w 1336769"/>
                        <a:gd name="connsiteY88" fmla="*/ 2102210 h 2204864"/>
                        <a:gd name="connsiteX89" fmla="*/ 71438 w 1336769"/>
                        <a:gd name="connsiteY89" fmla="*/ 2126022 h 2204864"/>
                        <a:gd name="connsiteX90" fmla="*/ 76200 w 1336769"/>
                        <a:gd name="connsiteY90" fmla="*/ 2145072 h 2204864"/>
                        <a:gd name="connsiteX91" fmla="*/ 33338 w 1336769"/>
                        <a:gd name="connsiteY91" fmla="*/ 2178410 h 2204864"/>
                        <a:gd name="connsiteX92" fmla="*/ 19050 w 1336769"/>
                        <a:gd name="connsiteY92" fmla="*/ 2187935 h 2204864"/>
                        <a:gd name="connsiteX93" fmla="*/ 0 w 1336769"/>
                        <a:gd name="connsiteY93" fmla="*/ 2202222 h 2204864"/>
                        <a:gd name="connsiteX94" fmla="*/ 4763 w 1336769"/>
                        <a:gd name="connsiteY94" fmla="*/ 2202222 h 22048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1336769" h="2204864">
                          <a:moveTo>
                            <a:pt x="1319213" y="25760"/>
                          </a:moveTo>
                          <a:cubicBezTo>
                            <a:pt x="1288234" y="72227"/>
                            <a:pt x="1336769" y="0"/>
                            <a:pt x="1295400" y="59097"/>
                          </a:cubicBezTo>
                          <a:cubicBezTo>
                            <a:pt x="1288835" y="68475"/>
                            <a:pt x="1282700" y="78147"/>
                            <a:pt x="1276350" y="87672"/>
                          </a:cubicBezTo>
                          <a:cubicBezTo>
                            <a:pt x="1273175" y="92435"/>
                            <a:pt x="1271404" y="98526"/>
                            <a:pt x="1266825" y="101960"/>
                          </a:cubicBezTo>
                          <a:lnTo>
                            <a:pt x="1247775" y="116247"/>
                          </a:lnTo>
                          <a:cubicBezTo>
                            <a:pt x="1231719" y="140333"/>
                            <a:pt x="1246966" y="123796"/>
                            <a:pt x="1223963" y="135297"/>
                          </a:cubicBezTo>
                          <a:cubicBezTo>
                            <a:pt x="1209647" y="142455"/>
                            <a:pt x="1187412" y="163929"/>
                            <a:pt x="1181100" y="173397"/>
                          </a:cubicBezTo>
                          <a:lnTo>
                            <a:pt x="1162050" y="201972"/>
                          </a:lnTo>
                          <a:cubicBezTo>
                            <a:pt x="1152848" y="229577"/>
                            <a:pt x="1157979" y="228384"/>
                            <a:pt x="1138238" y="244835"/>
                          </a:cubicBezTo>
                          <a:cubicBezTo>
                            <a:pt x="1133841" y="248499"/>
                            <a:pt x="1128713" y="251185"/>
                            <a:pt x="1123950" y="254360"/>
                          </a:cubicBezTo>
                          <a:cubicBezTo>
                            <a:pt x="1120775" y="259122"/>
                            <a:pt x="1118089" y="264250"/>
                            <a:pt x="1114425" y="268647"/>
                          </a:cubicBezTo>
                          <a:cubicBezTo>
                            <a:pt x="1110113" y="273821"/>
                            <a:pt x="1104053" y="277454"/>
                            <a:pt x="1100138" y="282935"/>
                          </a:cubicBezTo>
                          <a:cubicBezTo>
                            <a:pt x="1092783" y="293233"/>
                            <a:pt x="1089737" y="304613"/>
                            <a:pt x="1085850" y="316272"/>
                          </a:cubicBezTo>
                          <a:cubicBezTo>
                            <a:pt x="1084263" y="325797"/>
                            <a:pt x="1085406" y="336210"/>
                            <a:pt x="1081088" y="344847"/>
                          </a:cubicBezTo>
                          <a:cubicBezTo>
                            <a:pt x="1078528" y="349967"/>
                            <a:pt x="1070569" y="350064"/>
                            <a:pt x="1066800" y="354372"/>
                          </a:cubicBezTo>
                          <a:cubicBezTo>
                            <a:pt x="1059262" y="362987"/>
                            <a:pt x="1055845" y="374852"/>
                            <a:pt x="1047750" y="382947"/>
                          </a:cubicBezTo>
                          <a:cubicBezTo>
                            <a:pt x="990511" y="440186"/>
                            <a:pt x="1057932" y="375255"/>
                            <a:pt x="1014413" y="411522"/>
                          </a:cubicBezTo>
                          <a:cubicBezTo>
                            <a:pt x="1009239" y="415834"/>
                            <a:pt x="1006013" y="422539"/>
                            <a:pt x="1000125" y="425810"/>
                          </a:cubicBezTo>
                          <a:cubicBezTo>
                            <a:pt x="991348" y="430686"/>
                            <a:pt x="979904" y="429766"/>
                            <a:pt x="971550" y="435335"/>
                          </a:cubicBezTo>
                          <a:cubicBezTo>
                            <a:pt x="951817" y="448491"/>
                            <a:pt x="962816" y="443472"/>
                            <a:pt x="938213" y="449622"/>
                          </a:cubicBezTo>
                          <a:cubicBezTo>
                            <a:pt x="926902" y="457162"/>
                            <a:pt x="915217" y="464570"/>
                            <a:pt x="904875" y="473435"/>
                          </a:cubicBezTo>
                          <a:cubicBezTo>
                            <a:pt x="850254" y="520254"/>
                            <a:pt x="925163" y="457910"/>
                            <a:pt x="881063" y="502010"/>
                          </a:cubicBezTo>
                          <a:cubicBezTo>
                            <a:pt x="877016" y="506057"/>
                            <a:pt x="871538" y="508360"/>
                            <a:pt x="866775" y="511535"/>
                          </a:cubicBezTo>
                          <a:cubicBezTo>
                            <a:pt x="863600" y="516297"/>
                            <a:pt x="861297" y="521775"/>
                            <a:pt x="857250" y="525822"/>
                          </a:cubicBezTo>
                          <a:cubicBezTo>
                            <a:pt x="855093" y="527979"/>
                            <a:pt x="829321" y="546931"/>
                            <a:pt x="823913" y="549635"/>
                          </a:cubicBezTo>
                          <a:cubicBezTo>
                            <a:pt x="819423" y="551880"/>
                            <a:pt x="814239" y="552420"/>
                            <a:pt x="809625" y="554397"/>
                          </a:cubicBezTo>
                          <a:cubicBezTo>
                            <a:pt x="803099" y="557194"/>
                            <a:pt x="797100" y="561125"/>
                            <a:pt x="790575" y="563922"/>
                          </a:cubicBezTo>
                          <a:cubicBezTo>
                            <a:pt x="762972" y="575753"/>
                            <a:pt x="789457" y="559906"/>
                            <a:pt x="762000" y="578210"/>
                          </a:cubicBezTo>
                          <a:cubicBezTo>
                            <a:pt x="739214" y="612389"/>
                            <a:pt x="751045" y="598690"/>
                            <a:pt x="728663" y="621072"/>
                          </a:cubicBezTo>
                          <a:cubicBezTo>
                            <a:pt x="716688" y="656993"/>
                            <a:pt x="732843" y="612710"/>
                            <a:pt x="714375" y="649647"/>
                          </a:cubicBezTo>
                          <a:cubicBezTo>
                            <a:pt x="712130" y="654137"/>
                            <a:pt x="711858" y="659445"/>
                            <a:pt x="709613" y="663935"/>
                          </a:cubicBezTo>
                          <a:cubicBezTo>
                            <a:pt x="707053" y="669054"/>
                            <a:pt x="702413" y="672992"/>
                            <a:pt x="700088" y="678222"/>
                          </a:cubicBezTo>
                          <a:cubicBezTo>
                            <a:pt x="696010" y="687397"/>
                            <a:pt x="693738" y="697272"/>
                            <a:pt x="690563" y="706797"/>
                          </a:cubicBezTo>
                          <a:cubicBezTo>
                            <a:pt x="688975" y="711560"/>
                            <a:pt x="689816" y="718073"/>
                            <a:pt x="685800" y="721085"/>
                          </a:cubicBezTo>
                          <a:cubicBezTo>
                            <a:pt x="679450" y="725847"/>
                            <a:pt x="673253" y="730820"/>
                            <a:pt x="666750" y="735372"/>
                          </a:cubicBezTo>
                          <a:cubicBezTo>
                            <a:pt x="652683" y="745219"/>
                            <a:pt x="638175" y="754422"/>
                            <a:pt x="623888" y="763947"/>
                          </a:cubicBezTo>
                          <a:lnTo>
                            <a:pt x="609600" y="773472"/>
                          </a:lnTo>
                          <a:cubicBezTo>
                            <a:pt x="594506" y="796114"/>
                            <a:pt x="601885" y="782331"/>
                            <a:pt x="590550" y="816335"/>
                          </a:cubicBezTo>
                          <a:lnTo>
                            <a:pt x="585788" y="830622"/>
                          </a:lnTo>
                          <a:lnTo>
                            <a:pt x="581025" y="844910"/>
                          </a:lnTo>
                          <a:cubicBezTo>
                            <a:pt x="582835" y="853961"/>
                            <a:pt x="585670" y="873251"/>
                            <a:pt x="590550" y="883010"/>
                          </a:cubicBezTo>
                          <a:cubicBezTo>
                            <a:pt x="593110" y="888129"/>
                            <a:pt x="597515" y="892178"/>
                            <a:pt x="600075" y="897297"/>
                          </a:cubicBezTo>
                          <a:cubicBezTo>
                            <a:pt x="619793" y="936731"/>
                            <a:pt x="587067" y="884929"/>
                            <a:pt x="614363" y="925872"/>
                          </a:cubicBezTo>
                          <a:cubicBezTo>
                            <a:pt x="612775" y="941747"/>
                            <a:pt x="612026" y="957728"/>
                            <a:pt x="609600" y="973497"/>
                          </a:cubicBezTo>
                          <a:cubicBezTo>
                            <a:pt x="608837" y="978459"/>
                            <a:pt x="607974" y="983865"/>
                            <a:pt x="604838" y="987785"/>
                          </a:cubicBezTo>
                          <a:cubicBezTo>
                            <a:pt x="601262" y="992255"/>
                            <a:pt x="595313" y="994135"/>
                            <a:pt x="590550" y="997310"/>
                          </a:cubicBezTo>
                          <a:cubicBezTo>
                            <a:pt x="587375" y="1003660"/>
                            <a:pt x="584547" y="1010196"/>
                            <a:pt x="581025" y="1016360"/>
                          </a:cubicBezTo>
                          <a:cubicBezTo>
                            <a:pt x="578185" y="1021330"/>
                            <a:pt x="574060" y="1025528"/>
                            <a:pt x="571500" y="1030647"/>
                          </a:cubicBezTo>
                          <a:cubicBezTo>
                            <a:pt x="569255" y="1035137"/>
                            <a:pt x="568325" y="1040172"/>
                            <a:pt x="566738" y="1044935"/>
                          </a:cubicBezTo>
                          <a:cubicBezTo>
                            <a:pt x="568325" y="1054460"/>
                            <a:pt x="571500" y="1063854"/>
                            <a:pt x="571500" y="1073510"/>
                          </a:cubicBezTo>
                          <a:cubicBezTo>
                            <a:pt x="571500" y="1092359"/>
                            <a:pt x="557185" y="1106890"/>
                            <a:pt x="547688" y="1121135"/>
                          </a:cubicBezTo>
                          <a:lnTo>
                            <a:pt x="528638" y="1149710"/>
                          </a:lnTo>
                          <a:lnTo>
                            <a:pt x="519113" y="1163997"/>
                          </a:lnTo>
                          <a:cubicBezTo>
                            <a:pt x="517525" y="1170347"/>
                            <a:pt x="516148" y="1176753"/>
                            <a:pt x="514350" y="1183047"/>
                          </a:cubicBezTo>
                          <a:cubicBezTo>
                            <a:pt x="500685" y="1230874"/>
                            <a:pt x="519715" y="1156832"/>
                            <a:pt x="504825" y="1216385"/>
                          </a:cubicBezTo>
                          <a:cubicBezTo>
                            <a:pt x="500279" y="1275486"/>
                            <a:pt x="511363" y="1263430"/>
                            <a:pt x="490538" y="1292585"/>
                          </a:cubicBezTo>
                          <a:cubicBezTo>
                            <a:pt x="485924" y="1299044"/>
                            <a:pt x="480802" y="1305132"/>
                            <a:pt x="476250" y="1311635"/>
                          </a:cubicBezTo>
                          <a:cubicBezTo>
                            <a:pt x="469685" y="1321013"/>
                            <a:pt x="457200" y="1340210"/>
                            <a:pt x="457200" y="1340210"/>
                          </a:cubicBezTo>
                          <a:cubicBezTo>
                            <a:pt x="455613" y="1344972"/>
                            <a:pt x="454683" y="1350007"/>
                            <a:pt x="452438" y="1354497"/>
                          </a:cubicBezTo>
                          <a:cubicBezTo>
                            <a:pt x="441774" y="1375825"/>
                            <a:pt x="443280" y="1360844"/>
                            <a:pt x="438150" y="1383072"/>
                          </a:cubicBezTo>
                          <a:cubicBezTo>
                            <a:pt x="434510" y="1398847"/>
                            <a:pt x="434070" y="1415451"/>
                            <a:pt x="428625" y="1430697"/>
                          </a:cubicBezTo>
                          <a:cubicBezTo>
                            <a:pt x="425955" y="1438172"/>
                            <a:pt x="418951" y="1443288"/>
                            <a:pt x="414338" y="1449747"/>
                          </a:cubicBezTo>
                          <a:cubicBezTo>
                            <a:pt x="411011" y="1454405"/>
                            <a:pt x="408477" y="1459638"/>
                            <a:pt x="404813" y="1464035"/>
                          </a:cubicBezTo>
                          <a:cubicBezTo>
                            <a:pt x="393356" y="1477784"/>
                            <a:pt x="390284" y="1478483"/>
                            <a:pt x="376238" y="1487847"/>
                          </a:cubicBezTo>
                          <a:cubicBezTo>
                            <a:pt x="348940" y="1528796"/>
                            <a:pt x="381669" y="1476986"/>
                            <a:pt x="361950" y="1516422"/>
                          </a:cubicBezTo>
                          <a:cubicBezTo>
                            <a:pt x="359390" y="1521542"/>
                            <a:pt x="354985" y="1525590"/>
                            <a:pt x="352425" y="1530710"/>
                          </a:cubicBezTo>
                          <a:cubicBezTo>
                            <a:pt x="348602" y="1538356"/>
                            <a:pt x="346994" y="1547017"/>
                            <a:pt x="342900" y="1554522"/>
                          </a:cubicBezTo>
                          <a:cubicBezTo>
                            <a:pt x="337418" y="1564572"/>
                            <a:pt x="330200" y="1573572"/>
                            <a:pt x="323850" y="1583097"/>
                          </a:cubicBezTo>
                          <a:lnTo>
                            <a:pt x="314325" y="1597385"/>
                          </a:lnTo>
                          <a:cubicBezTo>
                            <a:pt x="312738" y="1602147"/>
                            <a:pt x="310547" y="1606750"/>
                            <a:pt x="309563" y="1611672"/>
                          </a:cubicBezTo>
                          <a:cubicBezTo>
                            <a:pt x="307361" y="1622680"/>
                            <a:pt x="308969" y="1634587"/>
                            <a:pt x="304800" y="1645010"/>
                          </a:cubicBezTo>
                          <a:cubicBezTo>
                            <a:pt x="301466" y="1653344"/>
                            <a:pt x="283368" y="1664060"/>
                            <a:pt x="276225" y="1668822"/>
                          </a:cubicBezTo>
                          <a:cubicBezTo>
                            <a:pt x="274638" y="1686285"/>
                            <a:pt x="276280" y="1704350"/>
                            <a:pt x="271463" y="1721210"/>
                          </a:cubicBezTo>
                          <a:cubicBezTo>
                            <a:pt x="269613" y="1727686"/>
                            <a:pt x="261487" y="1730323"/>
                            <a:pt x="257175" y="1735497"/>
                          </a:cubicBezTo>
                          <a:cubicBezTo>
                            <a:pt x="253511" y="1739894"/>
                            <a:pt x="251314" y="1745388"/>
                            <a:pt x="247650" y="1749785"/>
                          </a:cubicBezTo>
                          <a:cubicBezTo>
                            <a:pt x="243338" y="1754959"/>
                            <a:pt x="237675" y="1758898"/>
                            <a:pt x="233363" y="1764072"/>
                          </a:cubicBezTo>
                          <a:cubicBezTo>
                            <a:pt x="229699" y="1768469"/>
                            <a:pt x="228308" y="1774784"/>
                            <a:pt x="223838" y="1778360"/>
                          </a:cubicBezTo>
                          <a:cubicBezTo>
                            <a:pt x="219918" y="1781496"/>
                            <a:pt x="214313" y="1781535"/>
                            <a:pt x="209550" y="1783122"/>
                          </a:cubicBezTo>
                          <a:cubicBezTo>
                            <a:pt x="204788" y="1787885"/>
                            <a:pt x="199575" y="1792236"/>
                            <a:pt x="195263" y="1797410"/>
                          </a:cubicBezTo>
                          <a:cubicBezTo>
                            <a:pt x="191599" y="1801807"/>
                            <a:pt x="189785" y="1807650"/>
                            <a:pt x="185738" y="1811697"/>
                          </a:cubicBezTo>
                          <a:cubicBezTo>
                            <a:pt x="161146" y="1836289"/>
                            <a:pt x="163418" y="1816602"/>
                            <a:pt x="138113" y="1854560"/>
                          </a:cubicBezTo>
                          <a:lnTo>
                            <a:pt x="119063" y="1883135"/>
                          </a:lnTo>
                          <a:lnTo>
                            <a:pt x="133350" y="1959335"/>
                          </a:lnTo>
                          <a:cubicBezTo>
                            <a:pt x="128588" y="1984735"/>
                            <a:pt x="126845" y="2010892"/>
                            <a:pt x="119063" y="2035535"/>
                          </a:cubicBezTo>
                          <a:cubicBezTo>
                            <a:pt x="117035" y="2041958"/>
                            <a:pt x="109087" y="2044648"/>
                            <a:pt x="104775" y="2049822"/>
                          </a:cubicBezTo>
                          <a:cubicBezTo>
                            <a:pt x="101111" y="2054219"/>
                            <a:pt x="98425" y="2059347"/>
                            <a:pt x="95250" y="2064110"/>
                          </a:cubicBezTo>
                          <a:cubicBezTo>
                            <a:pt x="93663" y="2068872"/>
                            <a:pt x="93624" y="2074477"/>
                            <a:pt x="90488" y="2078397"/>
                          </a:cubicBezTo>
                          <a:cubicBezTo>
                            <a:pt x="86912" y="2082867"/>
                            <a:pt x="80247" y="2083875"/>
                            <a:pt x="76200" y="2087922"/>
                          </a:cubicBezTo>
                          <a:cubicBezTo>
                            <a:pt x="72153" y="2091969"/>
                            <a:pt x="69850" y="2097447"/>
                            <a:pt x="66675" y="2102210"/>
                          </a:cubicBezTo>
                          <a:cubicBezTo>
                            <a:pt x="68263" y="2110147"/>
                            <a:pt x="69682" y="2118120"/>
                            <a:pt x="71438" y="2126022"/>
                          </a:cubicBezTo>
                          <a:cubicBezTo>
                            <a:pt x="72858" y="2132412"/>
                            <a:pt x="77998" y="2138778"/>
                            <a:pt x="76200" y="2145072"/>
                          </a:cubicBezTo>
                          <a:cubicBezTo>
                            <a:pt x="73566" y="2154290"/>
                            <a:pt x="33952" y="2178001"/>
                            <a:pt x="33338" y="2178410"/>
                          </a:cubicBezTo>
                          <a:lnTo>
                            <a:pt x="19050" y="2187935"/>
                          </a:lnTo>
                          <a:cubicBezTo>
                            <a:pt x="7764" y="2204864"/>
                            <a:pt x="15249" y="2202222"/>
                            <a:pt x="0" y="2202222"/>
                          </a:cubicBezTo>
                          <a:lnTo>
                            <a:pt x="4763" y="2202222"/>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85" name="32 Forma libre"/>
                    <p:cNvSpPr/>
                    <p:nvPr/>
                  </p:nvSpPr>
                  <p:spPr>
                    <a:xfrm>
                      <a:off x="1766888" y="376238"/>
                      <a:ext cx="1833562" cy="2000250"/>
                    </a:xfrm>
                    <a:custGeom>
                      <a:avLst/>
                      <a:gdLst>
                        <a:gd name="connsiteX0" fmla="*/ 1833562 w 1833562"/>
                        <a:gd name="connsiteY0" fmla="*/ 0 h 2000250"/>
                        <a:gd name="connsiteX1" fmla="*/ 1795462 w 1833562"/>
                        <a:gd name="connsiteY1" fmla="*/ 47625 h 2000250"/>
                        <a:gd name="connsiteX2" fmla="*/ 1781175 w 1833562"/>
                        <a:gd name="connsiteY2" fmla="*/ 52387 h 2000250"/>
                        <a:gd name="connsiteX3" fmla="*/ 1752600 w 1833562"/>
                        <a:gd name="connsiteY3" fmla="*/ 71437 h 2000250"/>
                        <a:gd name="connsiteX4" fmla="*/ 1738312 w 1833562"/>
                        <a:gd name="connsiteY4" fmla="*/ 80962 h 2000250"/>
                        <a:gd name="connsiteX5" fmla="*/ 1724025 w 1833562"/>
                        <a:gd name="connsiteY5" fmla="*/ 85725 h 2000250"/>
                        <a:gd name="connsiteX6" fmla="*/ 1695450 w 1833562"/>
                        <a:gd name="connsiteY6" fmla="*/ 100012 h 2000250"/>
                        <a:gd name="connsiteX7" fmla="*/ 1690687 w 1833562"/>
                        <a:gd name="connsiteY7" fmla="*/ 114300 h 2000250"/>
                        <a:gd name="connsiteX8" fmla="*/ 1685925 w 1833562"/>
                        <a:gd name="connsiteY8" fmla="*/ 138112 h 2000250"/>
                        <a:gd name="connsiteX9" fmla="*/ 1643062 w 1833562"/>
                        <a:gd name="connsiteY9" fmla="*/ 171450 h 2000250"/>
                        <a:gd name="connsiteX10" fmla="*/ 1628775 w 1833562"/>
                        <a:gd name="connsiteY10" fmla="*/ 180975 h 2000250"/>
                        <a:gd name="connsiteX11" fmla="*/ 1614487 w 1833562"/>
                        <a:gd name="connsiteY11" fmla="*/ 190500 h 2000250"/>
                        <a:gd name="connsiteX12" fmla="*/ 1585912 w 1833562"/>
                        <a:gd name="connsiteY12" fmla="*/ 214312 h 2000250"/>
                        <a:gd name="connsiteX13" fmla="*/ 1571625 w 1833562"/>
                        <a:gd name="connsiteY13" fmla="*/ 219075 h 2000250"/>
                        <a:gd name="connsiteX14" fmla="*/ 1557337 w 1833562"/>
                        <a:gd name="connsiteY14" fmla="*/ 228600 h 2000250"/>
                        <a:gd name="connsiteX15" fmla="*/ 1533525 w 1833562"/>
                        <a:gd name="connsiteY15" fmla="*/ 233362 h 2000250"/>
                        <a:gd name="connsiteX16" fmla="*/ 1514475 w 1833562"/>
                        <a:gd name="connsiteY16" fmla="*/ 238125 h 2000250"/>
                        <a:gd name="connsiteX17" fmla="*/ 1485900 w 1833562"/>
                        <a:gd name="connsiteY17" fmla="*/ 261937 h 2000250"/>
                        <a:gd name="connsiteX18" fmla="*/ 1476375 w 1833562"/>
                        <a:gd name="connsiteY18" fmla="*/ 276225 h 2000250"/>
                        <a:gd name="connsiteX19" fmla="*/ 1462087 w 1833562"/>
                        <a:gd name="connsiteY19" fmla="*/ 285750 h 2000250"/>
                        <a:gd name="connsiteX20" fmla="*/ 1447800 w 1833562"/>
                        <a:gd name="connsiteY20" fmla="*/ 300037 h 2000250"/>
                        <a:gd name="connsiteX21" fmla="*/ 1438275 w 1833562"/>
                        <a:gd name="connsiteY21" fmla="*/ 361950 h 2000250"/>
                        <a:gd name="connsiteX22" fmla="*/ 1433512 w 1833562"/>
                        <a:gd name="connsiteY22" fmla="*/ 376237 h 2000250"/>
                        <a:gd name="connsiteX23" fmla="*/ 1428750 w 1833562"/>
                        <a:gd name="connsiteY23" fmla="*/ 395287 h 2000250"/>
                        <a:gd name="connsiteX24" fmla="*/ 1423987 w 1833562"/>
                        <a:gd name="connsiteY24" fmla="*/ 466725 h 2000250"/>
                        <a:gd name="connsiteX25" fmla="*/ 1404937 w 1833562"/>
                        <a:gd name="connsiteY25" fmla="*/ 500062 h 2000250"/>
                        <a:gd name="connsiteX26" fmla="*/ 1390650 w 1833562"/>
                        <a:gd name="connsiteY26" fmla="*/ 514350 h 2000250"/>
                        <a:gd name="connsiteX27" fmla="*/ 1371600 w 1833562"/>
                        <a:gd name="connsiteY27" fmla="*/ 538162 h 2000250"/>
                        <a:gd name="connsiteX28" fmla="*/ 1352550 w 1833562"/>
                        <a:gd name="connsiteY28" fmla="*/ 566737 h 2000250"/>
                        <a:gd name="connsiteX29" fmla="*/ 1333500 w 1833562"/>
                        <a:gd name="connsiteY29" fmla="*/ 595312 h 2000250"/>
                        <a:gd name="connsiteX30" fmla="*/ 1319212 w 1833562"/>
                        <a:gd name="connsiteY30" fmla="*/ 623887 h 2000250"/>
                        <a:gd name="connsiteX31" fmla="*/ 1285875 w 1833562"/>
                        <a:gd name="connsiteY31" fmla="*/ 652462 h 2000250"/>
                        <a:gd name="connsiteX32" fmla="*/ 1266825 w 1833562"/>
                        <a:gd name="connsiteY32" fmla="*/ 681037 h 2000250"/>
                        <a:gd name="connsiteX33" fmla="*/ 1257300 w 1833562"/>
                        <a:gd name="connsiteY33" fmla="*/ 695325 h 2000250"/>
                        <a:gd name="connsiteX34" fmla="*/ 1243012 w 1833562"/>
                        <a:gd name="connsiteY34" fmla="*/ 704850 h 2000250"/>
                        <a:gd name="connsiteX35" fmla="*/ 1233487 w 1833562"/>
                        <a:gd name="connsiteY35" fmla="*/ 733425 h 2000250"/>
                        <a:gd name="connsiteX36" fmla="*/ 1228725 w 1833562"/>
                        <a:gd name="connsiteY36" fmla="*/ 776287 h 2000250"/>
                        <a:gd name="connsiteX37" fmla="*/ 1223962 w 1833562"/>
                        <a:gd name="connsiteY37" fmla="*/ 790575 h 2000250"/>
                        <a:gd name="connsiteX38" fmla="*/ 1204912 w 1833562"/>
                        <a:gd name="connsiteY38" fmla="*/ 804862 h 2000250"/>
                        <a:gd name="connsiteX39" fmla="*/ 1176337 w 1833562"/>
                        <a:gd name="connsiteY39" fmla="*/ 833437 h 2000250"/>
                        <a:gd name="connsiteX40" fmla="*/ 1143000 w 1833562"/>
                        <a:gd name="connsiteY40" fmla="*/ 857250 h 2000250"/>
                        <a:gd name="connsiteX41" fmla="*/ 1128712 w 1833562"/>
                        <a:gd name="connsiteY41" fmla="*/ 866775 h 2000250"/>
                        <a:gd name="connsiteX42" fmla="*/ 1114425 w 1833562"/>
                        <a:gd name="connsiteY42" fmla="*/ 881062 h 2000250"/>
                        <a:gd name="connsiteX43" fmla="*/ 1085850 w 1833562"/>
                        <a:gd name="connsiteY43" fmla="*/ 890587 h 2000250"/>
                        <a:gd name="connsiteX44" fmla="*/ 1052512 w 1833562"/>
                        <a:gd name="connsiteY44" fmla="*/ 904875 h 2000250"/>
                        <a:gd name="connsiteX45" fmla="*/ 1042987 w 1833562"/>
                        <a:gd name="connsiteY45" fmla="*/ 919162 h 2000250"/>
                        <a:gd name="connsiteX46" fmla="*/ 1028700 w 1833562"/>
                        <a:gd name="connsiteY46" fmla="*/ 928687 h 2000250"/>
                        <a:gd name="connsiteX47" fmla="*/ 1009650 w 1833562"/>
                        <a:gd name="connsiteY47" fmla="*/ 947737 h 2000250"/>
                        <a:gd name="connsiteX48" fmla="*/ 962025 w 1833562"/>
                        <a:gd name="connsiteY48" fmla="*/ 981075 h 2000250"/>
                        <a:gd name="connsiteX49" fmla="*/ 933450 w 1833562"/>
                        <a:gd name="connsiteY49" fmla="*/ 1009650 h 2000250"/>
                        <a:gd name="connsiteX50" fmla="*/ 904875 w 1833562"/>
                        <a:gd name="connsiteY50" fmla="*/ 1038225 h 2000250"/>
                        <a:gd name="connsiteX51" fmla="*/ 890587 w 1833562"/>
                        <a:gd name="connsiteY51" fmla="*/ 1057275 h 2000250"/>
                        <a:gd name="connsiteX52" fmla="*/ 881062 w 1833562"/>
                        <a:gd name="connsiteY52" fmla="*/ 1071562 h 2000250"/>
                        <a:gd name="connsiteX53" fmla="*/ 866775 w 1833562"/>
                        <a:gd name="connsiteY53" fmla="*/ 1081087 h 2000250"/>
                        <a:gd name="connsiteX54" fmla="*/ 842962 w 1833562"/>
                        <a:gd name="connsiteY54" fmla="*/ 1104900 h 2000250"/>
                        <a:gd name="connsiteX55" fmla="*/ 833437 w 1833562"/>
                        <a:gd name="connsiteY55" fmla="*/ 1143000 h 2000250"/>
                        <a:gd name="connsiteX56" fmla="*/ 828675 w 1833562"/>
                        <a:gd name="connsiteY56" fmla="*/ 1166812 h 2000250"/>
                        <a:gd name="connsiteX57" fmla="*/ 819150 w 1833562"/>
                        <a:gd name="connsiteY57" fmla="*/ 1195387 h 2000250"/>
                        <a:gd name="connsiteX58" fmla="*/ 804862 w 1833562"/>
                        <a:gd name="connsiteY58" fmla="*/ 1209675 h 2000250"/>
                        <a:gd name="connsiteX59" fmla="*/ 776287 w 1833562"/>
                        <a:gd name="connsiteY59" fmla="*/ 1228725 h 2000250"/>
                        <a:gd name="connsiteX60" fmla="*/ 762000 w 1833562"/>
                        <a:gd name="connsiteY60" fmla="*/ 1238250 h 2000250"/>
                        <a:gd name="connsiteX61" fmla="*/ 747712 w 1833562"/>
                        <a:gd name="connsiteY61" fmla="*/ 1252537 h 2000250"/>
                        <a:gd name="connsiteX62" fmla="*/ 728662 w 1833562"/>
                        <a:gd name="connsiteY62" fmla="*/ 1304925 h 2000250"/>
                        <a:gd name="connsiteX63" fmla="*/ 714375 w 1833562"/>
                        <a:gd name="connsiteY63" fmla="*/ 1309687 h 2000250"/>
                        <a:gd name="connsiteX64" fmla="*/ 700087 w 1833562"/>
                        <a:gd name="connsiteY64" fmla="*/ 1323975 h 2000250"/>
                        <a:gd name="connsiteX65" fmla="*/ 690562 w 1833562"/>
                        <a:gd name="connsiteY65" fmla="*/ 1338262 h 2000250"/>
                        <a:gd name="connsiteX66" fmla="*/ 661987 w 1833562"/>
                        <a:gd name="connsiteY66" fmla="*/ 1362075 h 2000250"/>
                        <a:gd name="connsiteX67" fmla="*/ 652462 w 1833562"/>
                        <a:gd name="connsiteY67" fmla="*/ 1376362 h 2000250"/>
                        <a:gd name="connsiteX68" fmla="*/ 623887 w 1833562"/>
                        <a:gd name="connsiteY68" fmla="*/ 1400175 h 2000250"/>
                        <a:gd name="connsiteX69" fmla="*/ 619125 w 1833562"/>
                        <a:gd name="connsiteY69" fmla="*/ 1414462 h 2000250"/>
                        <a:gd name="connsiteX70" fmla="*/ 600075 w 1833562"/>
                        <a:gd name="connsiteY70" fmla="*/ 1443037 h 2000250"/>
                        <a:gd name="connsiteX71" fmla="*/ 595312 w 1833562"/>
                        <a:gd name="connsiteY71" fmla="*/ 1471612 h 2000250"/>
                        <a:gd name="connsiteX72" fmla="*/ 547687 w 1833562"/>
                        <a:gd name="connsiteY72" fmla="*/ 1514475 h 2000250"/>
                        <a:gd name="connsiteX73" fmla="*/ 533400 w 1833562"/>
                        <a:gd name="connsiteY73" fmla="*/ 1519237 h 2000250"/>
                        <a:gd name="connsiteX74" fmla="*/ 509587 w 1833562"/>
                        <a:gd name="connsiteY74" fmla="*/ 1543050 h 2000250"/>
                        <a:gd name="connsiteX75" fmla="*/ 485775 w 1833562"/>
                        <a:gd name="connsiteY75" fmla="*/ 1566862 h 2000250"/>
                        <a:gd name="connsiteX76" fmla="*/ 481012 w 1833562"/>
                        <a:gd name="connsiteY76" fmla="*/ 1585912 h 2000250"/>
                        <a:gd name="connsiteX77" fmla="*/ 457200 w 1833562"/>
                        <a:gd name="connsiteY77" fmla="*/ 1614487 h 2000250"/>
                        <a:gd name="connsiteX78" fmla="*/ 447675 w 1833562"/>
                        <a:gd name="connsiteY78" fmla="*/ 1628775 h 2000250"/>
                        <a:gd name="connsiteX79" fmla="*/ 433387 w 1833562"/>
                        <a:gd name="connsiteY79" fmla="*/ 1633537 h 2000250"/>
                        <a:gd name="connsiteX80" fmla="*/ 414337 w 1833562"/>
                        <a:gd name="connsiteY80" fmla="*/ 1647825 h 2000250"/>
                        <a:gd name="connsiteX81" fmla="*/ 395287 w 1833562"/>
                        <a:gd name="connsiteY81" fmla="*/ 1681162 h 2000250"/>
                        <a:gd name="connsiteX82" fmla="*/ 385762 w 1833562"/>
                        <a:gd name="connsiteY82" fmla="*/ 1695450 h 2000250"/>
                        <a:gd name="connsiteX83" fmla="*/ 371475 w 1833562"/>
                        <a:gd name="connsiteY83" fmla="*/ 1700212 h 2000250"/>
                        <a:gd name="connsiteX84" fmla="*/ 338137 w 1833562"/>
                        <a:gd name="connsiteY84" fmla="*/ 1704975 h 2000250"/>
                        <a:gd name="connsiteX85" fmla="*/ 323850 w 1833562"/>
                        <a:gd name="connsiteY85" fmla="*/ 1709737 h 2000250"/>
                        <a:gd name="connsiteX86" fmla="*/ 314325 w 1833562"/>
                        <a:gd name="connsiteY86" fmla="*/ 1724025 h 2000250"/>
                        <a:gd name="connsiteX87" fmla="*/ 300037 w 1833562"/>
                        <a:gd name="connsiteY87" fmla="*/ 1733550 h 2000250"/>
                        <a:gd name="connsiteX88" fmla="*/ 290512 w 1833562"/>
                        <a:gd name="connsiteY88" fmla="*/ 1747837 h 2000250"/>
                        <a:gd name="connsiteX89" fmla="*/ 276225 w 1833562"/>
                        <a:gd name="connsiteY89" fmla="*/ 1762125 h 2000250"/>
                        <a:gd name="connsiteX90" fmla="*/ 261937 w 1833562"/>
                        <a:gd name="connsiteY90" fmla="*/ 1766887 h 2000250"/>
                        <a:gd name="connsiteX91" fmla="*/ 252412 w 1833562"/>
                        <a:gd name="connsiteY91" fmla="*/ 1781175 h 2000250"/>
                        <a:gd name="connsiteX92" fmla="*/ 204787 w 1833562"/>
                        <a:gd name="connsiteY92" fmla="*/ 1804987 h 2000250"/>
                        <a:gd name="connsiteX93" fmla="*/ 185737 w 1833562"/>
                        <a:gd name="connsiteY93" fmla="*/ 1852612 h 2000250"/>
                        <a:gd name="connsiteX94" fmla="*/ 152400 w 1833562"/>
                        <a:gd name="connsiteY94" fmla="*/ 1862137 h 2000250"/>
                        <a:gd name="connsiteX95" fmla="*/ 138112 w 1833562"/>
                        <a:gd name="connsiteY95" fmla="*/ 1866900 h 2000250"/>
                        <a:gd name="connsiteX96" fmla="*/ 109537 w 1833562"/>
                        <a:gd name="connsiteY96" fmla="*/ 1890712 h 2000250"/>
                        <a:gd name="connsiteX97" fmla="*/ 104775 w 1833562"/>
                        <a:gd name="connsiteY97" fmla="*/ 1905000 h 2000250"/>
                        <a:gd name="connsiteX98" fmla="*/ 100012 w 1833562"/>
                        <a:gd name="connsiteY98" fmla="*/ 1933575 h 2000250"/>
                        <a:gd name="connsiteX99" fmla="*/ 85725 w 1833562"/>
                        <a:gd name="connsiteY99" fmla="*/ 1938337 h 2000250"/>
                        <a:gd name="connsiteX100" fmla="*/ 71437 w 1833562"/>
                        <a:gd name="connsiteY100" fmla="*/ 1952625 h 2000250"/>
                        <a:gd name="connsiteX101" fmla="*/ 66675 w 1833562"/>
                        <a:gd name="connsiteY101" fmla="*/ 1966912 h 2000250"/>
                        <a:gd name="connsiteX102" fmla="*/ 38100 w 1833562"/>
                        <a:gd name="connsiteY102" fmla="*/ 1985962 h 2000250"/>
                        <a:gd name="connsiteX103" fmla="*/ 0 w 1833562"/>
                        <a:gd name="connsiteY103" fmla="*/ 2000250 h 2000250"/>
                        <a:gd name="connsiteX104" fmla="*/ 0 w 1833562"/>
                        <a:gd name="connsiteY104" fmla="*/ 1995487 h 2000250"/>
                        <a:gd name="connsiteX105" fmla="*/ 0 w 1833562"/>
                        <a:gd name="connsiteY105" fmla="*/ 1995487 h 2000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1833562" h="2000250">
                          <a:moveTo>
                            <a:pt x="1833562" y="0"/>
                          </a:moveTo>
                          <a:cubicBezTo>
                            <a:pt x="1825095" y="16933"/>
                            <a:pt x="1815619" y="40907"/>
                            <a:pt x="1795462" y="47625"/>
                          </a:cubicBezTo>
                          <a:lnTo>
                            <a:pt x="1781175" y="52387"/>
                          </a:lnTo>
                          <a:lnTo>
                            <a:pt x="1752600" y="71437"/>
                          </a:lnTo>
                          <a:cubicBezTo>
                            <a:pt x="1747837" y="74612"/>
                            <a:pt x="1743742" y="79152"/>
                            <a:pt x="1738312" y="80962"/>
                          </a:cubicBezTo>
                          <a:cubicBezTo>
                            <a:pt x="1733550" y="82550"/>
                            <a:pt x="1728515" y="83480"/>
                            <a:pt x="1724025" y="85725"/>
                          </a:cubicBezTo>
                          <a:cubicBezTo>
                            <a:pt x="1687104" y="104186"/>
                            <a:pt x="1731353" y="88045"/>
                            <a:pt x="1695450" y="100012"/>
                          </a:cubicBezTo>
                          <a:cubicBezTo>
                            <a:pt x="1693862" y="104775"/>
                            <a:pt x="1691905" y="109430"/>
                            <a:pt x="1690687" y="114300"/>
                          </a:cubicBezTo>
                          <a:cubicBezTo>
                            <a:pt x="1688724" y="122153"/>
                            <a:pt x="1689545" y="130872"/>
                            <a:pt x="1685925" y="138112"/>
                          </a:cubicBezTo>
                          <a:cubicBezTo>
                            <a:pt x="1680329" y="149303"/>
                            <a:pt x="1648710" y="167685"/>
                            <a:pt x="1643062" y="171450"/>
                          </a:cubicBezTo>
                          <a:lnTo>
                            <a:pt x="1628775" y="180975"/>
                          </a:lnTo>
                          <a:cubicBezTo>
                            <a:pt x="1624012" y="184150"/>
                            <a:pt x="1618534" y="186453"/>
                            <a:pt x="1614487" y="190500"/>
                          </a:cubicBezTo>
                          <a:cubicBezTo>
                            <a:pt x="1603953" y="201034"/>
                            <a:pt x="1599175" y="207680"/>
                            <a:pt x="1585912" y="214312"/>
                          </a:cubicBezTo>
                          <a:cubicBezTo>
                            <a:pt x="1581422" y="216557"/>
                            <a:pt x="1576115" y="216830"/>
                            <a:pt x="1571625" y="219075"/>
                          </a:cubicBezTo>
                          <a:cubicBezTo>
                            <a:pt x="1566505" y="221635"/>
                            <a:pt x="1562697" y="226590"/>
                            <a:pt x="1557337" y="228600"/>
                          </a:cubicBezTo>
                          <a:cubicBezTo>
                            <a:pt x="1549758" y="231442"/>
                            <a:pt x="1541427" y="231606"/>
                            <a:pt x="1533525" y="233362"/>
                          </a:cubicBezTo>
                          <a:cubicBezTo>
                            <a:pt x="1527135" y="234782"/>
                            <a:pt x="1520825" y="236537"/>
                            <a:pt x="1514475" y="238125"/>
                          </a:cubicBezTo>
                          <a:cubicBezTo>
                            <a:pt x="1500427" y="247490"/>
                            <a:pt x="1497359" y="248186"/>
                            <a:pt x="1485900" y="261937"/>
                          </a:cubicBezTo>
                          <a:cubicBezTo>
                            <a:pt x="1482236" y="266334"/>
                            <a:pt x="1480422" y="272178"/>
                            <a:pt x="1476375" y="276225"/>
                          </a:cubicBezTo>
                          <a:cubicBezTo>
                            <a:pt x="1472328" y="280272"/>
                            <a:pt x="1466484" y="282086"/>
                            <a:pt x="1462087" y="285750"/>
                          </a:cubicBezTo>
                          <a:cubicBezTo>
                            <a:pt x="1456913" y="290062"/>
                            <a:pt x="1452562" y="295275"/>
                            <a:pt x="1447800" y="300037"/>
                          </a:cubicBezTo>
                          <a:cubicBezTo>
                            <a:pt x="1436335" y="334428"/>
                            <a:pt x="1448799" y="293542"/>
                            <a:pt x="1438275" y="361950"/>
                          </a:cubicBezTo>
                          <a:cubicBezTo>
                            <a:pt x="1437512" y="366912"/>
                            <a:pt x="1434891" y="371410"/>
                            <a:pt x="1433512" y="376237"/>
                          </a:cubicBezTo>
                          <a:cubicBezTo>
                            <a:pt x="1431714" y="382531"/>
                            <a:pt x="1430337" y="388937"/>
                            <a:pt x="1428750" y="395287"/>
                          </a:cubicBezTo>
                          <a:cubicBezTo>
                            <a:pt x="1427162" y="419100"/>
                            <a:pt x="1426623" y="443005"/>
                            <a:pt x="1423987" y="466725"/>
                          </a:cubicBezTo>
                          <a:cubicBezTo>
                            <a:pt x="1422518" y="479950"/>
                            <a:pt x="1413062" y="490583"/>
                            <a:pt x="1404937" y="500062"/>
                          </a:cubicBezTo>
                          <a:cubicBezTo>
                            <a:pt x="1400554" y="505176"/>
                            <a:pt x="1395085" y="509281"/>
                            <a:pt x="1390650" y="514350"/>
                          </a:cubicBezTo>
                          <a:cubicBezTo>
                            <a:pt x="1383956" y="522000"/>
                            <a:pt x="1377950" y="530225"/>
                            <a:pt x="1371600" y="538162"/>
                          </a:cubicBezTo>
                          <a:cubicBezTo>
                            <a:pt x="1362491" y="565488"/>
                            <a:pt x="1373360" y="539981"/>
                            <a:pt x="1352550" y="566737"/>
                          </a:cubicBezTo>
                          <a:cubicBezTo>
                            <a:pt x="1345522" y="575773"/>
                            <a:pt x="1337120" y="584452"/>
                            <a:pt x="1333500" y="595312"/>
                          </a:cubicBezTo>
                          <a:cubicBezTo>
                            <a:pt x="1328726" y="609632"/>
                            <a:pt x="1329470" y="611577"/>
                            <a:pt x="1319212" y="623887"/>
                          </a:cubicBezTo>
                          <a:cubicBezTo>
                            <a:pt x="1308154" y="637157"/>
                            <a:pt x="1299894" y="641948"/>
                            <a:pt x="1285875" y="652462"/>
                          </a:cubicBezTo>
                          <a:lnTo>
                            <a:pt x="1266825" y="681037"/>
                          </a:lnTo>
                          <a:cubicBezTo>
                            <a:pt x="1263650" y="685800"/>
                            <a:pt x="1262063" y="692150"/>
                            <a:pt x="1257300" y="695325"/>
                          </a:cubicBezTo>
                          <a:lnTo>
                            <a:pt x="1243012" y="704850"/>
                          </a:lnTo>
                          <a:cubicBezTo>
                            <a:pt x="1239837" y="714375"/>
                            <a:pt x="1234596" y="723446"/>
                            <a:pt x="1233487" y="733425"/>
                          </a:cubicBezTo>
                          <a:cubicBezTo>
                            <a:pt x="1231900" y="747712"/>
                            <a:pt x="1231088" y="762107"/>
                            <a:pt x="1228725" y="776287"/>
                          </a:cubicBezTo>
                          <a:cubicBezTo>
                            <a:pt x="1227900" y="781239"/>
                            <a:pt x="1227176" y="786718"/>
                            <a:pt x="1223962" y="790575"/>
                          </a:cubicBezTo>
                          <a:cubicBezTo>
                            <a:pt x="1218881" y="796673"/>
                            <a:pt x="1210812" y="799552"/>
                            <a:pt x="1204912" y="804862"/>
                          </a:cubicBezTo>
                          <a:cubicBezTo>
                            <a:pt x="1194899" y="813873"/>
                            <a:pt x="1187545" y="825965"/>
                            <a:pt x="1176337" y="833437"/>
                          </a:cubicBezTo>
                          <a:cubicBezTo>
                            <a:pt x="1142654" y="855893"/>
                            <a:pt x="1184369" y="827701"/>
                            <a:pt x="1143000" y="857250"/>
                          </a:cubicBezTo>
                          <a:cubicBezTo>
                            <a:pt x="1138342" y="860577"/>
                            <a:pt x="1133109" y="863111"/>
                            <a:pt x="1128712" y="866775"/>
                          </a:cubicBezTo>
                          <a:cubicBezTo>
                            <a:pt x="1123538" y="871087"/>
                            <a:pt x="1120312" y="877791"/>
                            <a:pt x="1114425" y="881062"/>
                          </a:cubicBezTo>
                          <a:cubicBezTo>
                            <a:pt x="1105648" y="885938"/>
                            <a:pt x="1094830" y="886097"/>
                            <a:pt x="1085850" y="890587"/>
                          </a:cubicBezTo>
                          <a:cubicBezTo>
                            <a:pt x="1062310" y="902357"/>
                            <a:pt x="1073535" y="897867"/>
                            <a:pt x="1052512" y="904875"/>
                          </a:cubicBezTo>
                          <a:cubicBezTo>
                            <a:pt x="1049337" y="909637"/>
                            <a:pt x="1047034" y="915115"/>
                            <a:pt x="1042987" y="919162"/>
                          </a:cubicBezTo>
                          <a:cubicBezTo>
                            <a:pt x="1038940" y="923209"/>
                            <a:pt x="1032276" y="924218"/>
                            <a:pt x="1028700" y="928687"/>
                          </a:cubicBezTo>
                          <a:cubicBezTo>
                            <a:pt x="1010228" y="951777"/>
                            <a:pt x="1040820" y="937348"/>
                            <a:pt x="1009650" y="947737"/>
                          </a:cubicBezTo>
                          <a:cubicBezTo>
                            <a:pt x="1000619" y="953758"/>
                            <a:pt x="972102" y="972006"/>
                            <a:pt x="962025" y="981075"/>
                          </a:cubicBezTo>
                          <a:cubicBezTo>
                            <a:pt x="952013" y="990086"/>
                            <a:pt x="942975" y="1000125"/>
                            <a:pt x="933450" y="1009650"/>
                          </a:cubicBezTo>
                          <a:lnTo>
                            <a:pt x="904875" y="1038225"/>
                          </a:lnTo>
                          <a:cubicBezTo>
                            <a:pt x="900112" y="1044575"/>
                            <a:pt x="895201" y="1050816"/>
                            <a:pt x="890587" y="1057275"/>
                          </a:cubicBezTo>
                          <a:cubicBezTo>
                            <a:pt x="887260" y="1061932"/>
                            <a:pt x="885109" y="1067515"/>
                            <a:pt x="881062" y="1071562"/>
                          </a:cubicBezTo>
                          <a:cubicBezTo>
                            <a:pt x="877015" y="1075609"/>
                            <a:pt x="871537" y="1077912"/>
                            <a:pt x="866775" y="1081087"/>
                          </a:cubicBezTo>
                          <a:cubicBezTo>
                            <a:pt x="841378" y="1119184"/>
                            <a:pt x="845343" y="1092994"/>
                            <a:pt x="842962" y="1104900"/>
                          </a:cubicBezTo>
                          <a:cubicBezTo>
                            <a:pt x="839787" y="1117600"/>
                            <a:pt x="836381" y="1130244"/>
                            <a:pt x="833437" y="1143000"/>
                          </a:cubicBezTo>
                          <a:cubicBezTo>
                            <a:pt x="831617" y="1150887"/>
                            <a:pt x="830805" y="1159003"/>
                            <a:pt x="828675" y="1166812"/>
                          </a:cubicBezTo>
                          <a:cubicBezTo>
                            <a:pt x="826033" y="1176498"/>
                            <a:pt x="826250" y="1188287"/>
                            <a:pt x="819150" y="1195387"/>
                          </a:cubicBezTo>
                          <a:cubicBezTo>
                            <a:pt x="814387" y="1200150"/>
                            <a:pt x="810179" y="1205540"/>
                            <a:pt x="804862" y="1209675"/>
                          </a:cubicBezTo>
                          <a:cubicBezTo>
                            <a:pt x="795826" y="1216703"/>
                            <a:pt x="785812" y="1222375"/>
                            <a:pt x="776287" y="1228725"/>
                          </a:cubicBezTo>
                          <a:cubicBezTo>
                            <a:pt x="771525" y="1231900"/>
                            <a:pt x="766047" y="1234203"/>
                            <a:pt x="762000" y="1238250"/>
                          </a:cubicBezTo>
                          <a:lnTo>
                            <a:pt x="747712" y="1252537"/>
                          </a:lnTo>
                          <a:cubicBezTo>
                            <a:pt x="743610" y="1289456"/>
                            <a:pt x="754397" y="1292058"/>
                            <a:pt x="728662" y="1304925"/>
                          </a:cubicBezTo>
                          <a:cubicBezTo>
                            <a:pt x="724172" y="1307170"/>
                            <a:pt x="719137" y="1308100"/>
                            <a:pt x="714375" y="1309687"/>
                          </a:cubicBezTo>
                          <a:cubicBezTo>
                            <a:pt x="709612" y="1314450"/>
                            <a:pt x="704399" y="1318801"/>
                            <a:pt x="700087" y="1323975"/>
                          </a:cubicBezTo>
                          <a:cubicBezTo>
                            <a:pt x="696423" y="1328372"/>
                            <a:pt x="694609" y="1334215"/>
                            <a:pt x="690562" y="1338262"/>
                          </a:cubicBezTo>
                          <a:cubicBezTo>
                            <a:pt x="653098" y="1375726"/>
                            <a:pt x="701001" y="1315259"/>
                            <a:pt x="661987" y="1362075"/>
                          </a:cubicBezTo>
                          <a:cubicBezTo>
                            <a:pt x="658323" y="1366472"/>
                            <a:pt x="656126" y="1371965"/>
                            <a:pt x="652462" y="1376362"/>
                          </a:cubicBezTo>
                          <a:cubicBezTo>
                            <a:pt x="641001" y="1390116"/>
                            <a:pt x="637938" y="1390808"/>
                            <a:pt x="623887" y="1400175"/>
                          </a:cubicBezTo>
                          <a:cubicBezTo>
                            <a:pt x="622300" y="1404937"/>
                            <a:pt x="621563" y="1410074"/>
                            <a:pt x="619125" y="1414462"/>
                          </a:cubicBezTo>
                          <a:cubicBezTo>
                            <a:pt x="613566" y="1424469"/>
                            <a:pt x="600075" y="1443037"/>
                            <a:pt x="600075" y="1443037"/>
                          </a:cubicBezTo>
                          <a:cubicBezTo>
                            <a:pt x="598487" y="1452562"/>
                            <a:pt x="600178" y="1463271"/>
                            <a:pt x="595312" y="1471612"/>
                          </a:cubicBezTo>
                          <a:cubicBezTo>
                            <a:pt x="590401" y="1480030"/>
                            <a:pt x="560261" y="1507290"/>
                            <a:pt x="547687" y="1514475"/>
                          </a:cubicBezTo>
                          <a:cubicBezTo>
                            <a:pt x="543329" y="1516966"/>
                            <a:pt x="538162" y="1517650"/>
                            <a:pt x="533400" y="1519237"/>
                          </a:cubicBezTo>
                          <a:cubicBezTo>
                            <a:pt x="508003" y="1557334"/>
                            <a:pt x="541335" y="1511303"/>
                            <a:pt x="509587" y="1543050"/>
                          </a:cubicBezTo>
                          <a:cubicBezTo>
                            <a:pt x="477834" y="1574802"/>
                            <a:pt x="523878" y="1541459"/>
                            <a:pt x="485775" y="1566862"/>
                          </a:cubicBezTo>
                          <a:cubicBezTo>
                            <a:pt x="475005" y="1583018"/>
                            <a:pt x="472203" y="1577103"/>
                            <a:pt x="481012" y="1585912"/>
                          </a:cubicBezTo>
                          <a:cubicBezTo>
                            <a:pt x="457363" y="1621387"/>
                            <a:pt x="487758" y="1577817"/>
                            <a:pt x="457200" y="1614487"/>
                          </a:cubicBezTo>
                          <a:cubicBezTo>
                            <a:pt x="453536" y="1618884"/>
                            <a:pt x="452145" y="1625199"/>
                            <a:pt x="447675" y="1628775"/>
                          </a:cubicBezTo>
                          <a:cubicBezTo>
                            <a:pt x="443755" y="1631911"/>
                            <a:pt x="438150" y="1631950"/>
                            <a:pt x="433387" y="1633537"/>
                          </a:cubicBezTo>
                          <a:cubicBezTo>
                            <a:pt x="427037" y="1638300"/>
                            <a:pt x="418544" y="1641094"/>
                            <a:pt x="414337" y="1647825"/>
                          </a:cubicBezTo>
                          <a:cubicBezTo>
                            <a:pt x="387015" y="1691541"/>
                            <a:pt x="431469" y="1657041"/>
                            <a:pt x="395287" y="1681162"/>
                          </a:cubicBezTo>
                          <a:cubicBezTo>
                            <a:pt x="392112" y="1685925"/>
                            <a:pt x="390232" y="1691874"/>
                            <a:pt x="385762" y="1695450"/>
                          </a:cubicBezTo>
                          <a:cubicBezTo>
                            <a:pt x="381842" y="1698586"/>
                            <a:pt x="376397" y="1699228"/>
                            <a:pt x="371475" y="1700212"/>
                          </a:cubicBezTo>
                          <a:cubicBezTo>
                            <a:pt x="360467" y="1702414"/>
                            <a:pt x="349250" y="1703387"/>
                            <a:pt x="338137" y="1704975"/>
                          </a:cubicBezTo>
                          <a:cubicBezTo>
                            <a:pt x="333375" y="1706562"/>
                            <a:pt x="327770" y="1706601"/>
                            <a:pt x="323850" y="1709737"/>
                          </a:cubicBezTo>
                          <a:cubicBezTo>
                            <a:pt x="319380" y="1713313"/>
                            <a:pt x="318372" y="1719978"/>
                            <a:pt x="314325" y="1724025"/>
                          </a:cubicBezTo>
                          <a:cubicBezTo>
                            <a:pt x="310278" y="1728072"/>
                            <a:pt x="304800" y="1730375"/>
                            <a:pt x="300037" y="1733550"/>
                          </a:cubicBezTo>
                          <a:cubicBezTo>
                            <a:pt x="296862" y="1738312"/>
                            <a:pt x="292099" y="1742281"/>
                            <a:pt x="290512" y="1747837"/>
                          </a:cubicBezTo>
                          <a:cubicBezTo>
                            <a:pt x="285750" y="1752600"/>
                            <a:pt x="281829" y="1758389"/>
                            <a:pt x="276225" y="1762125"/>
                          </a:cubicBezTo>
                          <a:cubicBezTo>
                            <a:pt x="272048" y="1764910"/>
                            <a:pt x="265857" y="1763751"/>
                            <a:pt x="261937" y="1766887"/>
                          </a:cubicBezTo>
                          <a:cubicBezTo>
                            <a:pt x="257467" y="1770463"/>
                            <a:pt x="256720" y="1777406"/>
                            <a:pt x="252412" y="1781175"/>
                          </a:cubicBezTo>
                          <a:cubicBezTo>
                            <a:pt x="229731" y="1801021"/>
                            <a:pt x="228459" y="1799070"/>
                            <a:pt x="204787" y="1804987"/>
                          </a:cubicBezTo>
                          <a:cubicBezTo>
                            <a:pt x="202927" y="1810567"/>
                            <a:pt x="192745" y="1845604"/>
                            <a:pt x="185737" y="1852612"/>
                          </a:cubicBezTo>
                          <a:cubicBezTo>
                            <a:pt x="183451" y="1854898"/>
                            <a:pt x="152576" y="1862087"/>
                            <a:pt x="152400" y="1862137"/>
                          </a:cubicBezTo>
                          <a:cubicBezTo>
                            <a:pt x="147573" y="1863516"/>
                            <a:pt x="142602" y="1864655"/>
                            <a:pt x="138112" y="1866900"/>
                          </a:cubicBezTo>
                          <a:cubicBezTo>
                            <a:pt x="124853" y="1873530"/>
                            <a:pt x="120069" y="1880181"/>
                            <a:pt x="109537" y="1890712"/>
                          </a:cubicBezTo>
                          <a:cubicBezTo>
                            <a:pt x="107950" y="1895475"/>
                            <a:pt x="105864" y="1900099"/>
                            <a:pt x="104775" y="1905000"/>
                          </a:cubicBezTo>
                          <a:cubicBezTo>
                            <a:pt x="102680" y="1914426"/>
                            <a:pt x="104803" y="1925191"/>
                            <a:pt x="100012" y="1933575"/>
                          </a:cubicBezTo>
                          <a:cubicBezTo>
                            <a:pt x="97521" y="1937933"/>
                            <a:pt x="90487" y="1936750"/>
                            <a:pt x="85725" y="1938337"/>
                          </a:cubicBezTo>
                          <a:cubicBezTo>
                            <a:pt x="80962" y="1943100"/>
                            <a:pt x="75173" y="1947021"/>
                            <a:pt x="71437" y="1952625"/>
                          </a:cubicBezTo>
                          <a:cubicBezTo>
                            <a:pt x="68652" y="1956802"/>
                            <a:pt x="70225" y="1963362"/>
                            <a:pt x="66675" y="1966912"/>
                          </a:cubicBezTo>
                          <a:cubicBezTo>
                            <a:pt x="58580" y="1975007"/>
                            <a:pt x="48960" y="1982342"/>
                            <a:pt x="38100" y="1985962"/>
                          </a:cubicBezTo>
                          <a:cubicBezTo>
                            <a:pt x="6157" y="1996610"/>
                            <a:pt x="18505" y="1990996"/>
                            <a:pt x="0" y="2000250"/>
                          </a:cubicBezTo>
                          <a:lnTo>
                            <a:pt x="0" y="1995487"/>
                          </a:lnTo>
                          <a:lnTo>
                            <a:pt x="0" y="1995487"/>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sp>
                <p:nvSpPr>
                  <p:cNvPr id="277" name="34 Forma libre"/>
                  <p:cNvSpPr/>
                  <p:nvPr/>
                </p:nvSpPr>
                <p:spPr>
                  <a:xfrm>
                    <a:off x="3534770" y="3575713"/>
                    <a:ext cx="1269242" cy="1453615"/>
                  </a:xfrm>
                  <a:custGeom>
                    <a:avLst/>
                    <a:gdLst>
                      <a:gd name="connsiteX0" fmla="*/ 1009934 w 1269242"/>
                      <a:gd name="connsiteY0" fmla="*/ 272956 h 1453615"/>
                      <a:gd name="connsiteX1" fmla="*/ 928048 w 1269242"/>
                      <a:gd name="connsiteY1" fmla="*/ 327547 h 1453615"/>
                      <a:gd name="connsiteX2" fmla="*/ 832514 w 1269242"/>
                      <a:gd name="connsiteY2" fmla="*/ 382138 h 1453615"/>
                      <a:gd name="connsiteX3" fmla="*/ 777923 w 1269242"/>
                      <a:gd name="connsiteY3" fmla="*/ 395786 h 1453615"/>
                      <a:gd name="connsiteX4" fmla="*/ 736979 w 1269242"/>
                      <a:gd name="connsiteY4" fmla="*/ 409433 h 1453615"/>
                      <a:gd name="connsiteX5" fmla="*/ 696036 w 1269242"/>
                      <a:gd name="connsiteY5" fmla="*/ 436729 h 1453615"/>
                      <a:gd name="connsiteX6" fmla="*/ 573206 w 1269242"/>
                      <a:gd name="connsiteY6" fmla="*/ 382138 h 1453615"/>
                      <a:gd name="connsiteX7" fmla="*/ 559558 w 1269242"/>
                      <a:gd name="connsiteY7" fmla="*/ 341194 h 1453615"/>
                      <a:gd name="connsiteX8" fmla="*/ 477672 w 1269242"/>
                      <a:gd name="connsiteY8" fmla="*/ 259308 h 1453615"/>
                      <a:gd name="connsiteX9" fmla="*/ 436729 w 1269242"/>
                      <a:gd name="connsiteY9" fmla="*/ 218365 h 1453615"/>
                      <a:gd name="connsiteX10" fmla="*/ 409433 w 1269242"/>
                      <a:gd name="connsiteY10" fmla="*/ 177421 h 1453615"/>
                      <a:gd name="connsiteX11" fmla="*/ 395785 w 1269242"/>
                      <a:gd name="connsiteY11" fmla="*/ 136478 h 1453615"/>
                      <a:gd name="connsiteX12" fmla="*/ 354842 w 1269242"/>
                      <a:gd name="connsiteY12" fmla="*/ 109183 h 1453615"/>
                      <a:gd name="connsiteX13" fmla="*/ 341194 w 1269242"/>
                      <a:gd name="connsiteY13" fmla="*/ 68239 h 1453615"/>
                      <a:gd name="connsiteX14" fmla="*/ 259308 w 1269242"/>
                      <a:gd name="connsiteY14" fmla="*/ 0 h 1453615"/>
                      <a:gd name="connsiteX15" fmla="*/ 245660 w 1269242"/>
                      <a:gd name="connsiteY15" fmla="*/ 81887 h 1453615"/>
                      <a:gd name="connsiteX16" fmla="*/ 204717 w 1269242"/>
                      <a:gd name="connsiteY16" fmla="*/ 95535 h 1453615"/>
                      <a:gd name="connsiteX17" fmla="*/ 109182 w 1269242"/>
                      <a:gd name="connsiteY17" fmla="*/ 81887 h 1453615"/>
                      <a:gd name="connsiteX18" fmla="*/ 13648 w 1269242"/>
                      <a:gd name="connsiteY18" fmla="*/ 68239 h 1453615"/>
                      <a:gd name="connsiteX19" fmla="*/ 0 w 1269242"/>
                      <a:gd name="connsiteY19" fmla="*/ 109183 h 1453615"/>
                      <a:gd name="connsiteX20" fmla="*/ 13648 w 1269242"/>
                      <a:gd name="connsiteY20" fmla="*/ 191069 h 1453615"/>
                      <a:gd name="connsiteX21" fmla="*/ 54591 w 1269242"/>
                      <a:gd name="connsiteY21" fmla="*/ 218365 h 1453615"/>
                      <a:gd name="connsiteX22" fmla="*/ 232012 w 1269242"/>
                      <a:gd name="connsiteY22" fmla="*/ 245660 h 1453615"/>
                      <a:gd name="connsiteX23" fmla="*/ 272955 w 1269242"/>
                      <a:gd name="connsiteY23" fmla="*/ 272956 h 1453615"/>
                      <a:gd name="connsiteX24" fmla="*/ 286603 w 1269242"/>
                      <a:gd name="connsiteY24" fmla="*/ 313899 h 1453615"/>
                      <a:gd name="connsiteX25" fmla="*/ 300251 w 1269242"/>
                      <a:gd name="connsiteY25" fmla="*/ 532263 h 1453615"/>
                      <a:gd name="connsiteX26" fmla="*/ 327546 w 1269242"/>
                      <a:gd name="connsiteY26" fmla="*/ 573206 h 1453615"/>
                      <a:gd name="connsiteX27" fmla="*/ 409433 w 1269242"/>
                      <a:gd name="connsiteY27" fmla="*/ 627797 h 1453615"/>
                      <a:gd name="connsiteX28" fmla="*/ 450376 w 1269242"/>
                      <a:gd name="connsiteY28" fmla="*/ 709684 h 1453615"/>
                      <a:gd name="connsiteX29" fmla="*/ 464024 w 1269242"/>
                      <a:gd name="connsiteY29" fmla="*/ 818866 h 1453615"/>
                      <a:gd name="connsiteX30" fmla="*/ 504967 w 1269242"/>
                      <a:gd name="connsiteY30" fmla="*/ 832514 h 1453615"/>
                      <a:gd name="connsiteX31" fmla="*/ 586854 w 1269242"/>
                      <a:gd name="connsiteY31" fmla="*/ 887105 h 1453615"/>
                      <a:gd name="connsiteX32" fmla="*/ 614149 w 1269242"/>
                      <a:gd name="connsiteY32" fmla="*/ 928048 h 1453615"/>
                      <a:gd name="connsiteX33" fmla="*/ 655093 w 1269242"/>
                      <a:gd name="connsiteY33" fmla="*/ 941696 h 1453615"/>
                      <a:gd name="connsiteX34" fmla="*/ 736979 w 1269242"/>
                      <a:gd name="connsiteY34" fmla="*/ 982639 h 1453615"/>
                      <a:gd name="connsiteX35" fmla="*/ 791570 w 1269242"/>
                      <a:gd name="connsiteY35" fmla="*/ 1064526 h 1453615"/>
                      <a:gd name="connsiteX36" fmla="*/ 805218 w 1269242"/>
                      <a:gd name="connsiteY36" fmla="*/ 1105469 h 1453615"/>
                      <a:gd name="connsiteX37" fmla="*/ 859809 w 1269242"/>
                      <a:gd name="connsiteY37" fmla="*/ 1187356 h 1453615"/>
                      <a:gd name="connsiteX38" fmla="*/ 887105 w 1269242"/>
                      <a:gd name="connsiteY38" fmla="*/ 1228299 h 1453615"/>
                      <a:gd name="connsiteX39" fmla="*/ 900752 w 1269242"/>
                      <a:gd name="connsiteY39" fmla="*/ 1405720 h 1453615"/>
                      <a:gd name="connsiteX40" fmla="*/ 941696 w 1269242"/>
                      <a:gd name="connsiteY40" fmla="*/ 1446663 h 1453615"/>
                      <a:gd name="connsiteX41" fmla="*/ 1078173 w 1269242"/>
                      <a:gd name="connsiteY41" fmla="*/ 1433015 h 1453615"/>
                      <a:gd name="connsiteX42" fmla="*/ 1119117 w 1269242"/>
                      <a:gd name="connsiteY42" fmla="*/ 1405720 h 1453615"/>
                      <a:gd name="connsiteX43" fmla="*/ 1146412 w 1269242"/>
                      <a:gd name="connsiteY43" fmla="*/ 1310186 h 1453615"/>
                      <a:gd name="connsiteX44" fmla="*/ 1228299 w 1269242"/>
                      <a:gd name="connsiteY44" fmla="*/ 1269242 h 1453615"/>
                      <a:gd name="connsiteX45" fmla="*/ 1269242 w 1269242"/>
                      <a:gd name="connsiteY45" fmla="*/ 1241947 h 1453615"/>
                      <a:gd name="connsiteX46" fmla="*/ 1255594 w 1269242"/>
                      <a:gd name="connsiteY46" fmla="*/ 1201003 h 1453615"/>
                      <a:gd name="connsiteX47" fmla="*/ 1214651 w 1269242"/>
                      <a:gd name="connsiteY47" fmla="*/ 1187356 h 1453615"/>
                      <a:gd name="connsiteX48" fmla="*/ 1050878 w 1269242"/>
                      <a:gd name="connsiteY48" fmla="*/ 1173708 h 1453615"/>
                      <a:gd name="connsiteX49" fmla="*/ 996287 w 1269242"/>
                      <a:gd name="connsiteY49" fmla="*/ 1160060 h 1453615"/>
                      <a:gd name="connsiteX50" fmla="*/ 941696 w 1269242"/>
                      <a:gd name="connsiteY50" fmla="*/ 1078174 h 1453615"/>
                      <a:gd name="connsiteX51" fmla="*/ 955343 w 1269242"/>
                      <a:gd name="connsiteY51" fmla="*/ 1009935 h 1453615"/>
                      <a:gd name="connsiteX52" fmla="*/ 982639 w 1269242"/>
                      <a:gd name="connsiteY52" fmla="*/ 723332 h 1453615"/>
                      <a:gd name="connsiteX53" fmla="*/ 1064526 w 1269242"/>
                      <a:gd name="connsiteY53" fmla="*/ 655093 h 1453615"/>
                      <a:gd name="connsiteX54" fmla="*/ 1091821 w 1269242"/>
                      <a:gd name="connsiteY54" fmla="*/ 614150 h 1453615"/>
                      <a:gd name="connsiteX55" fmla="*/ 1119117 w 1269242"/>
                      <a:gd name="connsiteY55" fmla="*/ 532263 h 1453615"/>
                      <a:gd name="connsiteX56" fmla="*/ 1105469 w 1269242"/>
                      <a:gd name="connsiteY56" fmla="*/ 395786 h 1453615"/>
                      <a:gd name="connsiteX57" fmla="*/ 1064526 w 1269242"/>
                      <a:gd name="connsiteY57" fmla="*/ 368490 h 1453615"/>
                      <a:gd name="connsiteX58" fmla="*/ 1009934 w 1269242"/>
                      <a:gd name="connsiteY58" fmla="*/ 272956 h 14536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1269242" h="1453615">
                        <a:moveTo>
                          <a:pt x="1009934" y="272956"/>
                        </a:moveTo>
                        <a:cubicBezTo>
                          <a:pt x="987188" y="266132"/>
                          <a:pt x="1007051" y="288045"/>
                          <a:pt x="928048" y="327547"/>
                        </a:cubicBezTo>
                        <a:cubicBezTo>
                          <a:pt x="848859" y="367142"/>
                          <a:pt x="928218" y="346248"/>
                          <a:pt x="832514" y="382138"/>
                        </a:cubicBezTo>
                        <a:cubicBezTo>
                          <a:pt x="814951" y="388724"/>
                          <a:pt x="795958" y="390633"/>
                          <a:pt x="777923" y="395786"/>
                        </a:cubicBezTo>
                        <a:cubicBezTo>
                          <a:pt x="764090" y="399738"/>
                          <a:pt x="750627" y="404884"/>
                          <a:pt x="736979" y="409433"/>
                        </a:cubicBezTo>
                        <a:cubicBezTo>
                          <a:pt x="723331" y="418532"/>
                          <a:pt x="712338" y="434918"/>
                          <a:pt x="696036" y="436729"/>
                        </a:cubicBezTo>
                        <a:cubicBezTo>
                          <a:pt x="620342" y="445140"/>
                          <a:pt x="616118" y="425050"/>
                          <a:pt x="573206" y="382138"/>
                        </a:cubicBezTo>
                        <a:cubicBezTo>
                          <a:pt x="568657" y="368490"/>
                          <a:pt x="568390" y="352550"/>
                          <a:pt x="559558" y="341194"/>
                        </a:cubicBezTo>
                        <a:cubicBezTo>
                          <a:pt x="535859" y="310724"/>
                          <a:pt x="504967" y="286603"/>
                          <a:pt x="477672" y="259308"/>
                        </a:cubicBezTo>
                        <a:cubicBezTo>
                          <a:pt x="464024" y="245660"/>
                          <a:pt x="447435" y="234424"/>
                          <a:pt x="436729" y="218365"/>
                        </a:cubicBezTo>
                        <a:cubicBezTo>
                          <a:pt x="427630" y="204717"/>
                          <a:pt x="416769" y="192092"/>
                          <a:pt x="409433" y="177421"/>
                        </a:cubicBezTo>
                        <a:cubicBezTo>
                          <a:pt x="402999" y="164554"/>
                          <a:pt x="404772" y="147711"/>
                          <a:pt x="395785" y="136478"/>
                        </a:cubicBezTo>
                        <a:cubicBezTo>
                          <a:pt x="385538" y="123670"/>
                          <a:pt x="368490" y="118281"/>
                          <a:pt x="354842" y="109183"/>
                        </a:cubicBezTo>
                        <a:cubicBezTo>
                          <a:pt x="350293" y="95535"/>
                          <a:pt x="349174" y="80209"/>
                          <a:pt x="341194" y="68239"/>
                        </a:cubicBezTo>
                        <a:cubicBezTo>
                          <a:pt x="320178" y="36715"/>
                          <a:pt x="289518" y="20141"/>
                          <a:pt x="259308" y="0"/>
                        </a:cubicBezTo>
                        <a:cubicBezTo>
                          <a:pt x="254759" y="27296"/>
                          <a:pt x="259389" y="57861"/>
                          <a:pt x="245660" y="81887"/>
                        </a:cubicBezTo>
                        <a:cubicBezTo>
                          <a:pt x="238523" y="94378"/>
                          <a:pt x="219103" y="95535"/>
                          <a:pt x="204717" y="95535"/>
                        </a:cubicBezTo>
                        <a:cubicBezTo>
                          <a:pt x="172549" y="95535"/>
                          <a:pt x="141027" y="86436"/>
                          <a:pt x="109182" y="81887"/>
                        </a:cubicBezTo>
                        <a:cubicBezTo>
                          <a:pt x="75752" y="59600"/>
                          <a:pt x="57713" y="32986"/>
                          <a:pt x="13648" y="68239"/>
                        </a:cubicBezTo>
                        <a:cubicBezTo>
                          <a:pt x="2414" y="77226"/>
                          <a:pt x="4549" y="95535"/>
                          <a:pt x="0" y="109183"/>
                        </a:cubicBezTo>
                        <a:cubicBezTo>
                          <a:pt x="4549" y="136478"/>
                          <a:pt x="1273" y="166319"/>
                          <a:pt x="13648" y="191069"/>
                        </a:cubicBezTo>
                        <a:cubicBezTo>
                          <a:pt x="20983" y="205740"/>
                          <a:pt x="39920" y="211030"/>
                          <a:pt x="54591" y="218365"/>
                        </a:cubicBezTo>
                        <a:cubicBezTo>
                          <a:pt x="103772" y="242956"/>
                          <a:pt x="192884" y="241747"/>
                          <a:pt x="232012" y="245660"/>
                        </a:cubicBezTo>
                        <a:cubicBezTo>
                          <a:pt x="245660" y="254759"/>
                          <a:pt x="262708" y="260148"/>
                          <a:pt x="272955" y="272956"/>
                        </a:cubicBezTo>
                        <a:cubicBezTo>
                          <a:pt x="281942" y="284190"/>
                          <a:pt x="285097" y="299592"/>
                          <a:pt x="286603" y="313899"/>
                        </a:cubicBezTo>
                        <a:cubicBezTo>
                          <a:pt x="294238" y="386428"/>
                          <a:pt x="288877" y="460225"/>
                          <a:pt x="300251" y="532263"/>
                        </a:cubicBezTo>
                        <a:cubicBezTo>
                          <a:pt x="302809" y="548465"/>
                          <a:pt x="317045" y="560605"/>
                          <a:pt x="327546" y="573206"/>
                        </a:cubicBezTo>
                        <a:cubicBezTo>
                          <a:pt x="366866" y="620391"/>
                          <a:pt x="358971" y="610977"/>
                          <a:pt x="409433" y="627797"/>
                        </a:cubicBezTo>
                        <a:cubicBezTo>
                          <a:pt x="431288" y="660579"/>
                          <a:pt x="443313" y="670836"/>
                          <a:pt x="450376" y="709684"/>
                        </a:cubicBezTo>
                        <a:cubicBezTo>
                          <a:pt x="456937" y="745770"/>
                          <a:pt x="449128" y="785350"/>
                          <a:pt x="464024" y="818866"/>
                        </a:cubicBezTo>
                        <a:cubicBezTo>
                          <a:pt x="469867" y="832012"/>
                          <a:pt x="492391" y="825528"/>
                          <a:pt x="504967" y="832514"/>
                        </a:cubicBezTo>
                        <a:cubicBezTo>
                          <a:pt x="533644" y="848446"/>
                          <a:pt x="586854" y="887105"/>
                          <a:pt x="586854" y="887105"/>
                        </a:cubicBezTo>
                        <a:cubicBezTo>
                          <a:pt x="595952" y="900753"/>
                          <a:pt x="601341" y="917802"/>
                          <a:pt x="614149" y="928048"/>
                        </a:cubicBezTo>
                        <a:cubicBezTo>
                          <a:pt x="625383" y="937035"/>
                          <a:pt x="642226" y="935262"/>
                          <a:pt x="655093" y="941696"/>
                        </a:cubicBezTo>
                        <a:cubicBezTo>
                          <a:pt x="760923" y="994610"/>
                          <a:pt x="634064" y="948333"/>
                          <a:pt x="736979" y="982639"/>
                        </a:cubicBezTo>
                        <a:cubicBezTo>
                          <a:pt x="755176" y="1009935"/>
                          <a:pt x="781196" y="1033404"/>
                          <a:pt x="791570" y="1064526"/>
                        </a:cubicBezTo>
                        <a:cubicBezTo>
                          <a:pt x="796119" y="1078174"/>
                          <a:pt x="798232" y="1092893"/>
                          <a:pt x="805218" y="1105469"/>
                        </a:cubicBezTo>
                        <a:cubicBezTo>
                          <a:pt x="821150" y="1134146"/>
                          <a:pt x="841612" y="1160060"/>
                          <a:pt x="859809" y="1187356"/>
                        </a:cubicBezTo>
                        <a:lnTo>
                          <a:pt x="887105" y="1228299"/>
                        </a:lnTo>
                        <a:cubicBezTo>
                          <a:pt x="891654" y="1287439"/>
                          <a:pt x="886366" y="1348176"/>
                          <a:pt x="900752" y="1405720"/>
                        </a:cubicBezTo>
                        <a:cubicBezTo>
                          <a:pt x="905433" y="1424445"/>
                          <a:pt x="922619" y="1443728"/>
                          <a:pt x="941696" y="1446663"/>
                        </a:cubicBezTo>
                        <a:cubicBezTo>
                          <a:pt x="986884" y="1453615"/>
                          <a:pt x="1032681" y="1437564"/>
                          <a:pt x="1078173" y="1433015"/>
                        </a:cubicBezTo>
                        <a:cubicBezTo>
                          <a:pt x="1091821" y="1423917"/>
                          <a:pt x="1108870" y="1418528"/>
                          <a:pt x="1119117" y="1405720"/>
                        </a:cubicBezTo>
                        <a:cubicBezTo>
                          <a:pt x="1133065" y="1388285"/>
                          <a:pt x="1136615" y="1324881"/>
                          <a:pt x="1146412" y="1310186"/>
                        </a:cubicBezTo>
                        <a:cubicBezTo>
                          <a:pt x="1165969" y="1280851"/>
                          <a:pt x="1201050" y="1282866"/>
                          <a:pt x="1228299" y="1269242"/>
                        </a:cubicBezTo>
                        <a:cubicBezTo>
                          <a:pt x="1242970" y="1261907"/>
                          <a:pt x="1255594" y="1251045"/>
                          <a:pt x="1269242" y="1241947"/>
                        </a:cubicBezTo>
                        <a:cubicBezTo>
                          <a:pt x="1264693" y="1228299"/>
                          <a:pt x="1265767" y="1211176"/>
                          <a:pt x="1255594" y="1201003"/>
                        </a:cubicBezTo>
                        <a:cubicBezTo>
                          <a:pt x="1245422" y="1190831"/>
                          <a:pt x="1228911" y="1189257"/>
                          <a:pt x="1214651" y="1187356"/>
                        </a:cubicBezTo>
                        <a:cubicBezTo>
                          <a:pt x="1160351" y="1180116"/>
                          <a:pt x="1105469" y="1178257"/>
                          <a:pt x="1050878" y="1173708"/>
                        </a:cubicBezTo>
                        <a:cubicBezTo>
                          <a:pt x="1032681" y="1169159"/>
                          <a:pt x="1010403" y="1172412"/>
                          <a:pt x="996287" y="1160060"/>
                        </a:cubicBezTo>
                        <a:cubicBezTo>
                          <a:pt x="971599" y="1138458"/>
                          <a:pt x="941696" y="1078174"/>
                          <a:pt x="941696" y="1078174"/>
                        </a:cubicBezTo>
                        <a:cubicBezTo>
                          <a:pt x="946245" y="1055428"/>
                          <a:pt x="952684" y="1032979"/>
                          <a:pt x="955343" y="1009935"/>
                        </a:cubicBezTo>
                        <a:cubicBezTo>
                          <a:pt x="966343" y="914601"/>
                          <a:pt x="914781" y="791191"/>
                          <a:pt x="982639" y="723332"/>
                        </a:cubicBezTo>
                        <a:cubicBezTo>
                          <a:pt x="1035180" y="670789"/>
                          <a:pt x="1007522" y="693094"/>
                          <a:pt x="1064526" y="655093"/>
                        </a:cubicBezTo>
                        <a:cubicBezTo>
                          <a:pt x="1073624" y="641445"/>
                          <a:pt x="1085159" y="629139"/>
                          <a:pt x="1091821" y="614150"/>
                        </a:cubicBezTo>
                        <a:cubicBezTo>
                          <a:pt x="1103506" y="587858"/>
                          <a:pt x="1119117" y="532263"/>
                          <a:pt x="1119117" y="532263"/>
                        </a:cubicBezTo>
                        <a:cubicBezTo>
                          <a:pt x="1114568" y="486771"/>
                          <a:pt x="1119927" y="439159"/>
                          <a:pt x="1105469" y="395786"/>
                        </a:cubicBezTo>
                        <a:cubicBezTo>
                          <a:pt x="1100282" y="380225"/>
                          <a:pt x="1075327" y="380834"/>
                          <a:pt x="1064526" y="368490"/>
                        </a:cubicBezTo>
                        <a:cubicBezTo>
                          <a:pt x="1007411" y="303215"/>
                          <a:pt x="1032680" y="279780"/>
                          <a:pt x="1009934" y="272956"/>
                        </a:cubicBezTo>
                        <a:close/>
                      </a:path>
                    </a:pathLst>
                  </a:custGeom>
                  <a:solidFill>
                    <a:srgbClr val="92D050">
                      <a:alpha val="45098"/>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nvGrpSpPr>
                  <p:cNvPr id="278" name="39 Grupo"/>
                  <p:cNvGrpSpPr>
                    <a:grpSpLocks/>
                  </p:cNvGrpSpPr>
                  <p:nvPr/>
                </p:nvGrpSpPr>
                <p:grpSpPr bwMode="auto">
                  <a:xfrm>
                    <a:off x="2096239" y="1021307"/>
                    <a:ext cx="1208952" cy="952043"/>
                    <a:chOff x="2096239" y="1021307"/>
                    <a:chExt cx="1208952" cy="952043"/>
                  </a:xfrm>
                </p:grpSpPr>
                <p:sp>
                  <p:nvSpPr>
                    <p:cNvPr id="280" name="35 Forma libre"/>
                    <p:cNvSpPr/>
                    <p:nvPr/>
                  </p:nvSpPr>
                  <p:spPr>
                    <a:xfrm>
                      <a:off x="2934791" y="1021307"/>
                      <a:ext cx="370400" cy="461959"/>
                    </a:xfrm>
                    <a:custGeom>
                      <a:avLst/>
                      <a:gdLst>
                        <a:gd name="connsiteX0" fmla="*/ 272433 w 370400"/>
                        <a:gd name="connsiteY0" fmla="*/ 2275 h 461959"/>
                        <a:gd name="connsiteX1" fmla="*/ 135955 w 370400"/>
                        <a:gd name="connsiteY1" fmla="*/ 15923 h 461959"/>
                        <a:gd name="connsiteX2" fmla="*/ 95012 w 370400"/>
                        <a:gd name="connsiteY2" fmla="*/ 56866 h 461959"/>
                        <a:gd name="connsiteX3" fmla="*/ 26773 w 370400"/>
                        <a:gd name="connsiteY3" fmla="*/ 138753 h 461959"/>
                        <a:gd name="connsiteX4" fmla="*/ 26773 w 370400"/>
                        <a:gd name="connsiteY4" fmla="*/ 275230 h 461959"/>
                        <a:gd name="connsiteX5" fmla="*/ 40421 w 370400"/>
                        <a:gd name="connsiteY5" fmla="*/ 425356 h 461959"/>
                        <a:gd name="connsiteX6" fmla="*/ 81364 w 370400"/>
                        <a:gd name="connsiteY6" fmla="*/ 439003 h 461959"/>
                        <a:gd name="connsiteX7" fmla="*/ 340672 w 370400"/>
                        <a:gd name="connsiteY7" fmla="*/ 425356 h 461959"/>
                        <a:gd name="connsiteX8" fmla="*/ 286081 w 370400"/>
                        <a:gd name="connsiteY8" fmla="*/ 343469 h 461959"/>
                        <a:gd name="connsiteX9" fmla="*/ 258785 w 370400"/>
                        <a:gd name="connsiteY9" fmla="*/ 302526 h 461959"/>
                        <a:gd name="connsiteX10" fmla="*/ 272433 w 370400"/>
                        <a:gd name="connsiteY10" fmla="*/ 247935 h 461959"/>
                        <a:gd name="connsiteX11" fmla="*/ 286081 w 370400"/>
                        <a:gd name="connsiteY11" fmla="*/ 206992 h 461959"/>
                        <a:gd name="connsiteX12" fmla="*/ 258785 w 370400"/>
                        <a:gd name="connsiteY12" fmla="*/ 166048 h 461959"/>
                        <a:gd name="connsiteX13" fmla="*/ 245137 w 370400"/>
                        <a:gd name="connsiteY13" fmla="*/ 125105 h 461959"/>
                        <a:gd name="connsiteX14" fmla="*/ 258785 w 370400"/>
                        <a:gd name="connsiteY14" fmla="*/ 70514 h 461959"/>
                        <a:gd name="connsiteX15" fmla="*/ 272433 w 370400"/>
                        <a:gd name="connsiteY15" fmla="*/ 29571 h 461959"/>
                        <a:gd name="connsiteX16" fmla="*/ 272433 w 370400"/>
                        <a:gd name="connsiteY16" fmla="*/ 2275 h 461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70400" h="461959">
                          <a:moveTo>
                            <a:pt x="272433" y="2275"/>
                          </a:moveTo>
                          <a:cubicBezTo>
                            <a:pt x="249687" y="0"/>
                            <a:pt x="179653" y="2478"/>
                            <a:pt x="135955" y="15923"/>
                          </a:cubicBezTo>
                          <a:cubicBezTo>
                            <a:pt x="117508" y="21599"/>
                            <a:pt x="107368" y="42039"/>
                            <a:pt x="95012" y="56866"/>
                          </a:cubicBezTo>
                          <a:cubicBezTo>
                            <a:pt x="0" y="170879"/>
                            <a:pt x="146397" y="19126"/>
                            <a:pt x="26773" y="138753"/>
                          </a:cubicBezTo>
                          <a:cubicBezTo>
                            <a:pt x="1783" y="213720"/>
                            <a:pt x="13704" y="157613"/>
                            <a:pt x="26773" y="275230"/>
                          </a:cubicBezTo>
                          <a:cubicBezTo>
                            <a:pt x="32322" y="325171"/>
                            <a:pt x="24531" y="377686"/>
                            <a:pt x="40421" y="425356"/>
                          </a:cubicBezTo>
                          <a:cubicBezTo>
                            <a:pt x="44970" y="439004"/>
                            <a:pt x="67716" y="434454"/>
                            <a:pt x="81364" y="439003"/>
                          </a:cubicBezTo>
                          <a:cubicBezTo>
                            <a:pt x="167800" y="434454"/>
                            <a:pt x="262237" y="461959"/>
                            <a:pt x="340672" y="425356"/>
                          </a:cubicBezTo>
                          <a:cubicBezTo>
                            <a:pt x="370400" y="411483"/>
                            <a:pt x="304278" y="370765"/>
                            <a:pt x="286081" y="343469"/>
                          </a:cubicBezTo>
                          <a:lnTo>
                            <a:pt x="258785" y="302526"/>
                          </a:lnTo>
                          <a:cubicBezTo>
                            <a:pt x="263334" y="284329"/>
                            <a:pt x="267280" y="265970"/>
                            <a:pt x="272433" y="247935"/>
                          </a:cubicBezTo>
                          <a:cubicBezTo>
                            <a:pt x="276385" y="234103"/>
                            <a:pt x="288446" y="221182"/>
                            <a:pt x="286081" y="206992"/>
                          </a:cubicBezTo>
                          <a:cubicBezTo>
                            <a:pt x="283384" y="190812"/>
                            <a:pt x="266121" y="180719"/>
                            <a:pt x="258785" y="166048"/>
                          </a:cubicBezTo>
                          <a:cubicBezTo>
                            <a:pt x="252351" y="153181"/>
                            <a:pt x="249686" y="138753"/>
                            <a:pt x="245137" y="125105"/>
                          </a:cubicBezTo>
                          <a:cubicBezTo>
                            <a:pt x="249686" y="106908"/>
                            <a:pt x="253632" y="88549"/>
                            <a:pt x="258785" y="70514"/>
                          </a:cubicBezTo>
                          <a:cubicBezTo>
                            <a:pt x="262737" y="56682"/>
                            <a:pt x="272433" y="43957"/>
                            <a:pt x="272433" y="29571"/>
                          </a:cubicBezTo>
                          <a:cubicBezTo>
                            <a:pt x="272433" y="15185"/>
                            <a:pt x="295179" y="4550"/>
                            <a:pt x="272433" y="2275"/>
                          </a:cubicBezTo>
                          <a:close/>
                        </a:path>
                      </a:pathLst>
                    </a:custGeom>
                    <a:solidFill>
                      <a:srgbClr val="00B050">
                        <a:alpha val="56078"/>
                      </a:srgbClr>
                    </a:solidFill>
                    <a:ln>
                      <a:solidFill>
                        <a:srgbClr val="00B050">
                          <a:alpha val="56078"/>
                        </a:srgb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281" name="36 Forma libre"/>
                    <p:cNvSpPr/>
                    <p:nvPr/>
                  </p:nvSpPr>
                  <p:spPr>
                    <a:xfrm>
                      <a:off x="2096239" y="1132764"/>
                      <a:ext cx="455892" cy="840586"/>
                    </a:xfrm>
                    <a:custGeom>
                      <a:avLst/>
                      <a:gdLst>
                        <a:gd name="connsiteX0" fmla="*/ 196585 w 455892"/>
                        <a:gd name="connsiteY0" fmla="*/ 218364 h 840586"/>
                        <a:gd name="connsiteX1" fmla="*/ 182937 w 455892"/>
                        <a:gd name="connsiteY1" fmla="*/ 259308 h 840586"/>
                        <a:gd name="connsiteX2" fmla="*/ 169289 w 455892"/>
                        <a:gd name="connsiteY2" fmla="*/ 327546 h 840586"/>
                        <a:gd name="connsiteX3" fmla="*/ 141994 w 455892"/>
                        <a:gd name="connsiteY3" fmla="*/ 368490 h 840586"/>
                        <a:gd name="connsiteX4" fmla="*/ 87403 w 455892"/>
                        <a:gd name="connsiteY4" fmla="*/ 491320 h 840586"/>
                        <a:gd name="connsiteX5" fmla="*/ 46460 w 455892"/>
                        <a:gd name="connsiteY5" fmla="*/ 532263 h 840586"/>
                        <a:gd name="connsiteX6" fmla="*/ 46460 w 455892"/>
                        <a:gd name="connsiteY6" fmla="*/ 818866 h 840586"/>
                        <a:gd name="connsiteX7" fmla="*/ 114698 w 455892"/>
                        <a:gd name="connsiteY7" fmla="*/ 805218 h 840586"/>
                        <a:gd name="connsiteX8" fmla="*/ 182937 w 455892"/>
                        <a:gd name="connsiteY8" fmla="*/ 696036 h 840586"/>
                        <a:gd name="connsiteX9" fmla="*/ 210233 w 455892"/>
                        <a:gd name="connsiteY9" fmla="*/ 655093 h 840586"/>
                        <a:gd name="connsiteX10" fmla="*/ 223880 w 455892"/>
                        <a:gd name="connsiteY10" fmla="*/ 614149 h 840586"/>
                        <a:gd name="connsiteX11" fmla="*/ 346710 w 455892"/>
                        <a:gd name="connsiteY11" fmla="*/ 504967 h 840586"/>
                        <a:gd name="connsiteX12" fmla="*/ 414949 w 455892"/>
                        <a:gd name="connsiteY12" fmla="*/ 423081 h 840586"/>
                        <a:gd name="connsiteX13" fmla="*/ 455892 w 455892"/>
                        <a:gd name="connsiteY13" fmla="*/ 382137 h 840586"/>
                        <a:gd name="connsiteX14" fmla="*/ 428597 w 455892"/>
                        <a:gd name="connsiteY14" fmla="*/ 300251 h 840586"/>
                        <a:gd name="connsiteX15" fmla="*/ 414949 w 455892"/>
                        <a:gd name="connsiteY15" fmla="*/ 218364 h 840586"/>
                        <a:gd name="connsiteX16" fmla="*/ 387654 w 455892"/>
                        <a:gd name="connsiteY16" fmla="*/ 177421 h 840586"/>
                        <a:gd name="connsiteX17" fmla="*/ 374006 w 455892"/>
                        <a:gd name="connsiteY17" fmla="*/ 136478 h 840586"/>
                        <a:gd name="connsiteX18" fmla="*/ 374006 w 455892"/>
                        <a:gd name="connsiteY18" fmla="*/ 27296 h 840586"/>
                        <a:gd name="connsiteX19" fmla="*/ 333062 w 455892"/>
                        <a:gd name="connsiteY19" fmla="*/ 0 h 840586"/>
                        <a:gd name="connsiteX20" fmla="*/ 292119 w 455892"/>
                        <a:gd name="connsiteY20" fmla="*/ 13648 h 840586"/>
                        <a:gd name="connsiteX21" fmla="*/ 237528 w 455892"/>
                        <a:gd name="connsiteY21" fmla="*/ 27296 h 840586"/>
                        <a:gd name="connsiteX22" fmla="*/ 196585 w 455892"/>
                        <a:gd name="connsiteY22" fmla="*/ 54591 h 840586"/>
                        <a:gd name="connsiteX23" fmla="*/ 169289 w 455892"/>
                        <a:gd name="connsiteY23" fmla="*/ 95535 h 840586"/>
                        <a:gd name="connsiteX24" fmla="*/ 210233 w 455892"/>
                        <a:gd name="connsiteY24" fmla="*/ 177421 h 840586"/>
                        <a:gd name="connsiteX25" fmla="*/ 196585 w 455892"/>
                        <a:gd name="connsiteY25" fmla="*/ 218364 h 8405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55892" h="840586">
                          <a:moveTo>
                            <a:pt x="196585" y="218364"/>
                          </a:moveTo>
                          <a:cubicBezTo>
                            <a:pt x="192036" y="232012"/>
                            <a:pt x="186426" y="245351"/>
                            <a:pt x="182937" y="259308"/>
                          </a:cubicBezTo>
                          <a:cubicBezTo>
                            <a:pt x="177311" y="281812"/>
                            <a:pt x="177434" y="305826"/>
                            <a:pt x="169289" y="327546"/>
                          </a:cubicBezTo>
                          <a:cubicBezTo>
                            <a:pt x="163530" y="342904"/>
                            <a:pt x="148656" y="353501"/>
                            <a:pt x="141994" y="368490"/>
                          </a:cubicBezTo>
                          <a:cubicBezTo>
                            <a:pt x="107991" y="444996"/>
                            <a:pt x="131524" y="438374"/>
                            <a:pt x="87403" y="491320"/>
                          </a:cubicBezTo>
                          <a:cubicBezTo>
                            <a:pt x="75047" y="506147"/>
                            <a:pt x="60108" y="518615"/>
                            <a:pt x="46460" y="532263"/>
                          </a:cubicBezTo>
                          <a:cubicBezTo>
                            <a:pt x="21700" y="631301"/>
                            <a:pt x="0" y="694971"/>
                            <a:pt x="46460" y="818866"/>
                          </a:cubicBezTo>
                          <a:cubicBezTo>
                            <a:pt x="54605" y="840586"/>
                            <a:pt x="91952" y="809767"/>
                            <a:pt x="114698" y="805218"/>
                          </a:cubicBezTo>
                          <a:cubicBezTo>
                            <a:pt x="147181" y="707771"/>
                            <a:pt x="118055" y="739292"/>
                            <a:pt x="182937" y="696036"/>
                          </a:cubicBezTo>
                          <a:cubicBezTo>
                            <a:pt x="192036" y="682388"/>
                            <a:pt x="202898" y="669764"/>
                            <a:pt x="210233" y="655093"/>
                          </a:cubicBezTo>
                          <a:cubicBezTo>
                            <a:pt x="216667" y="642226"/>
                            <a:pt x="215048" y="625505"/>
                            <a:pt x="223880" y="614149"/>
                          </a:cubicBezTo>
                          <a:cubicBezTo>
                            <a:pt x="321658" y="488434"/>
                            <a:pt x="271825" y="567371"/>
                            <a:pt x="346710" y="504967"/>
                          </a:cubicBezTo>
                          <a:cubicBezTo>
                            <a:pt x="411958" y="450594"/>
                            <a:pt x="366150" y="481640"/>
                            <a:pt x="414949" y="423081"/>
                          </a:cubicBezTo>
                          <a:cubicBezTo>
                            <a:pt x="427305" y="408253"/>
                            <a:pt x="442244" y="395785"/>
                            <a:pt x="455892" y="382137"/>
                          </a:cubicBezTo>
                          <a:cubicBezTo>
                            <a:pt x="446794" y="354842"/>
                            <a:pt x="433327" y="328631"/>
                            <a:pt x="428597" y="300251"/>
                          </a:cubicBezTo>
                          <a:cubicBezTo>
                            <a:pt x="424048" y="272955"/>
                            <a:pt x="423700" y="244616"/>
                            <a:pt x="414949" y="218364"/>
                          </a:cubicBezTo>
                          <a:cubicBezTo>
                            <a:pt x="409762" y="202803"/>
                            <a:pt x="394989" y="192092"/>
                            <a:pt x="387654" y="177421"/>
                          </a:cubicBezTo>
                          <a:cubicBezTo>
                            <a:pt x="381220" y="164554"/>
                            <a:pt x="378555" y="150126"/>
                            <a:pt x="374006" y="136478"/>
                          </a:cubicBezTo>
                          <a:cubicBezTo>
                            <a:pt x="388001" y="94493"/>
                            <a:pt x="401744" y="75837"/>
                            <a:pt x="374006" y="27296"/>
                          </a:cubicBezTo>
                          <a:cubicBezTo>
                            <a:pt x="365868" y="13054"/>
                            <a:pt x="346710" y="9099"/>
                            <a:pt x="333062" y="0"/>
                          </a:cubicBezTo>
                          <a:cubicBezTo>
                            <a:pt x="319414" y="4549"/>
                            <a:pt x="305951" y="9696"/>
                            <a:pt x="292119" y="13648"/>
                          </a:cubicBezTo>
                          <a:cubicBezTo>
                            <a:pt x="274084" y="18801"/>
                            <a:pt x="254768" y="19907"/>
                            <a:pt x="237528" y="27296"/>
                          </a:cubicBezTo>
                          <a:cubicBezTo>
                            <a:pt x="222452" y="33757"/>
                            <a:pt x="210233" y="45493"/>
                            <a:pt x="196585" y="54591"/>
                          </a:cubicBezTo>
                          <a:cubicBezTo>
                            <a:pt x="187486" y="68239"/>
                            <a:pt x="171986" y="79355"/>
                            <a:pt x="169289" y="95535"/>
                          </a:cubicBezTo>
                          <a:cubicBezTo>
                            <a:pt x="165522" y="118137"/>
                            <a:pt x="200727" y="163163"/>
                            <a:pt x="210233" y="177421"/>
                          </a:cubicBezTo>
                          <a:lnTo>
                            <a:pt x="196585" y="218364"/>
                          </a:lnTo>
                          <a:close/>
                        </a:path>
                      </a:pathLst>
                    </a:custGeom>
                    <a:solidFill>
                      <a:srgbClr val="00B050">
                        <a:alpha val="56078"/>
                      </a:srgbClr>
                    </a:solidFill>
                    <a:ln>
                      <a:solidFill>
                        <a:srgbClr val="00B050">
                          <a:alpha val="56078"/>
                        </a:srgb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sp>
                <p:nvSpPr>
                  <p:cNvPr id="279" name="38 Forma libre"/>
                  <p:cNvSpPr/>
                  <p:nvPr/>
                </p:nvSpPr>
                <p:spPr>
                  <a:xfrm>
                    <a:off x="2057220" y="2238233"/>
                    <a:ext cx="331138" cy="245660"/>
                  </a:xfrm>
                  <a:custGeom>
                    <a:avLst/>
                    <a:gdLst>
                      <a:gd name="connsiteX0" fmla="*/ 58183 w 331138"/>
                      <a:gd name="connsiteY0" fmla="*/ 81886 h 245660"/>
                      <a:gd name="connsiteX1" fmla="*/ 71831 w 331138"/>
                      <a:gd name="connsiteY1" fmla="*/ 177421 h 245660"/>
                      <a:gd name="connsiteX2" fmla="*/ 112774 w 331138"/>
                      <a:gd name="connsiteY2" fmla="*/ 177421 h 245660"/>
                      <a:gd name="connsiteX3" fmla="*/ 126422 w 331138"/>
                      <a:gd name="connsiteY3" fmla="*/ 232012 h 245660"/>
                      <a:gd name="connsiteX4" fmla="*/ 235604 w 331138"/>
                      <a:gd name="connsiteY4" fmla="*/ 245660 h 245660"/>
                      <a:gd name="connsiteX5" fmla="*/ 331138 w 331138"/>
                      <a:gd name="connsiteY5" fmla="*/ 136477 h 245660"/>
                      <a:gd name="connsiteX6" fmla="*/ 317490 w 331138"/>
                      <a:gd name="connsiteY6" fmla="*/ 27295 h 245660"/>
                      <a:gd name="connsiteX7" fmla="*/ 167365 w 331138"/>
                      <a:gd name="connsiteY7" fmla="*/ 0 h 245660"/>
                      <a:gd name="connsiteX8" fmla="*/ 58183 w 331138"/>
                      <a:gd name="connsiteY8" fmla="*/ 81886 h 245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138" h="245660">
                        <a:moveTo>
                          <a:pt x="58183" y="81886"/>
                        </a:moveTo>
                        <a:cubicBezTo>
                          <a:pt x="33521" y="155872"/>
                          <a:pt x="0" y="165449"/>
                          <a:pt x="71831" y="177421"/>
                        </a:cubicBezTo>
                        <a:cubicBezTo>
                          <a:pt x="85293" y="179665"/>
                          <a:pt x="99126" y="177421"/>
                          <a:pt x="112774" y="177421"/>
                        </a:cubicBezTo>
                        <a:lnTo>
                          <a:pt x="126422" y="232012"/>
                        </a:lnTo>
                        <a:lnTo>
                          <a:pt x="235604" y="245660"/>
                        </a:lnTo>
                        <a:lnTo>
                          <a:pt x="331138" y="136477"/>
                        </a:lnTo>
                        <a:lnTo>
                          <a:pt x="317490" y="27295"/>
                        </a:lnTo>
                        <a:lnTo>
                          <a:pt x="167365" y="0"/>
                        </a:lnTo>
                        <a:lnTo>
                          <a:pt x="58183" y="81886"/>
                        </a:lnTo>
                        <a:close/>
                      </a:path>
                    </a:pathLst>
                  </a:custGeom>
                  <a:solidFill>
                    <a:srgbClr val="FFFF00">
                      <a:alpha val="72157"/>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242" name="43 Grupo"/>
                <p:cNvGrpSpPr>
                  <a:grpSpLocks/>
                </p:cNvGrpSpPr>
                <p:nvPr/>
              </p:nvGrpSpPr>
              <p:grpSpPr bwMode="auto">
                <a:xfrm rot="4052506">
                  <a:off x="3514562" y="3077472"/>
                  <a:ext cx="357455" cy="48005"/>
                  <a:chOff x="-1857848" y="2356855"/>
                  <a:chExt cx="856444" cy="150019"/>
                </a:xfrm>
              </p:grpSpPr>
              <p:sp>
                <p:nvSpPr>
                  <p:cNvPr id="267" name="441 Rectángulo"/>
                  <p:cNvSpPr/>
                  <p:nvPr/>
                </p:nvSpPr>
                <p:spPr>
                  <a:xfrm>
                    <a:off x="-1927548" y="2455411"/>
                    <a:ext cx="786367" cy="149178"/>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268" name="442 Elipse"/>
                  <p:cNvSpPr/>
                  <p:nvPr/>
                </p:nvSpPr>
                <p:spPr>
                  <a:xfrm>
                    <a:off x="-1814432" y="2432644"/>
                    <a:ext cx="137020" cy="125626"/>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269" name="40 Elipse"/>
                  <p:cNvSpPr/>
                  <p:nvPr/>
                </p:nvSpPr>
                <p:spPr>
                  <a:xfrm>
                    <a:off x="-1632376" y="2377919"/>
                    <a:ext cx="131061" cy="141329"/>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270" name="444 Elipse"/>
                  <p:cNvSpPr/>
                  <p:nvPr/>
                </p:nvSpPr>
                <p:spPr>
                  <a:xfrm>
                    <a:off x="-1427568" y="2362061"/>
                    <a:ext cx="131061" cy="141329"/>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271" name="42 Elipse"/>
                  <p:cNvSpPr/>
                  <p:nvPr/>
                </p:nvSpPr>
                <p:spPr>
                  <a:xfrm>
                    <a:off x="-1355452" y="2445130"/>
                    <a:ext cx="137020" cy="13348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243" name="44 Grupo"/>
                <p:cNvGrpSpPr>
                  <a:grpSpLocks/>
                </p:cNvGrpSpPr>
                <p:nvPr/>
              </p:nvGrpSpPr>
              <p:grpSpPr bwMode="auto">
                <a:xfrm>
                  <a:off x="2929596" y="2715134"/>
                  <a:ext cx="499146" cy="71275"/>
                  <a:chOff x="-1856269" y="2358442"/>
                  <a:chExt cx="855678" cy="142549"/>
                </a:xfrm>
              </p:grpSpPr>
              <p:sp>
                <p:nvSpPr>
                  <p:cNvPr id="262" name="436 Rectángulo"/>
                  <p:cNvSpPr/>
                  <p:nvPr/>
                </p:nvSpPr>
                <p:spPr>
                  <a:xfrm>
                    <a:off x="-1859734" y="2362956"/>
                    <a:ext cx="857108" cy="144209"/>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263" name="46 Elipse"/>
                  <p:cNvSpPr/>
                  <p:nvPr/>
                </p:nvSpPr>
                <p:spPr>
                  <a:xfrm>
                    <a:off x="-1786512" y="2362956"/>
                    <a:ext cx="142132" cy="144209"/>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264" name="438 Elipse"/>
                  <p:cNvSpPr/>
                  <p:nvPr/>
                </p:nvSpPr>
                <p:spPr>
                  <a:xfrm>
                    <a:off x="-1584081" y="2362956"/>
                    <a:ext cx="142135" cy="144209"/>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265" name="439 Elipse"/>
                  <p:cNvSpPr/>
                  <p:nvPr/>
                </p:nvSpPr>
                <p:spPr>
                  <a:xfrm>
                    <a:off x="-1411799" y="2362956"/>
                    <a:ext cx="142135" cy="144209"/>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266" name="440 Elipse"/>
                  <p:cNvSpPr/>
                  <p:nvPr/>
                </p:nvSpPr>
                <p:spPr>
                  <a:xfrm>
                    <a:off x="-1213674" y="2362956"/>
                    <a:ext cx="142135" cy="144209"/>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244" name="50 Grupo"/>
                <p:cNvGrpSpPr>
                  <a:grpSpLocks/>
                </p:cNvGrpSpPr>
                <p:nvPr/>
              </p:nvGrpSpPr>
              <p:grpSpPr bwMode="auto">
                <a:xfrm rot="-2006049">
                  <a:off x="2191987" y="2845968"/>
                  <a:ext cx="501066" cy="72354"/>
                  <a:chOff x="-1858753" y="2356004"/>
                  <a:chExt cx="858970" cy="144706"/>
                </a:xfrm>
              </p:grpSpPr>
              <p:sp>
                <p:nvSpPr>
                  <p:cNvPr id="257" name="431 Rectángulo"/>
                  <p:cNvSpPr/>
                  <p:nvPr/>
                </p:nvSpPr>
                <p:spPr>
                  <a:xfrm>
                    <a:off x="-1885319" y="2334311"/>
                    <a:ext cx="887257" cy="124317"/>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258" name="432 Elipse"/>
                  <p:cNvSpPr/>
                  <p:nvPr/>
                </p:nvSpPr>
                <p:spPr>
                  <a:xfrm>
                    <a:off x="-1791282" y="2336846"/>
                    <a:ext cx="137826" cy="14420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259" name="433 Elipse"/>
                  <p:cNvSpPr/>
                  <p:nvPr/>
                </p:nvSpPr>
                <p:spPr>
                  <a:xfrm>
                    <a:off x="-1616021" y="2315627"/>
                    <a:ext cx="155055" cy="139237"/>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260" name="434 Elipse"/>
                  <p:cNvSpPr/>
                  <p:nvPr/>
                </p:nvSpPr>
                <p:spPr>
                  <a:xfrm>
                    <a:off x="-1409019" y="2336253"/>
                    <a:ext cx="137826" cy="144211"/>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261" name="435 Elipse"/>
                  <p:cNvSpPr/>
                  <p:nvPr/>
                </p:nvSpPr>
                <p:spPr>
                  <a:xfrm>
                    <a:off x="-1218348" y="2310435"/>
                    <a:ext cx="142135" cy="14420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245" name="58 Grupo"/>
                <p:cNvGrpSpPr>
                  <a:grpSpLocks/>
                </p:cNvGrpSpPr>
                <p:nvPr/>
              </p:nvGrpSpPr>
              <p:grpSpPr bwMode="auto">
                <a:xfrm>
                  <a:off x="2758736" y="2500222"/>
                  <a:ext cx="215016" cy="214904"/>
                  <a:chOff x="-1928882" y="2143032"/>
                  <a:chExt cx="286688" cy="214904"/>
                </a:xfrm>
              </p:grpSpPr>
              <p:sp>
                <p:nvSpPr>
                  <p:cNvPr id="255" name="429 Abrir corchete"/>
                  <p:cNvSpPr/>
                  <p:nvPr/>
                </p:nvSpPr>
                <p:spPr>
                  <a:xfrm>
                    <a:off x="-1717163" y="2146370"/>
                    <a:ext cx="73699" cy="213831"/>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56" name="430 Cerrar corchete"/>
                  <p:cNvSpPr/>
                  <p:nvPr/>
                </p:nvSpPr>
                <p:spPr>
                  <a:xfrm>
                    <a:off x="-1928209" y="2146370"/>
                    <a:ext cx="113898" cy="213831"/>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grpSp>
              <p:nvGrpSpPr>
                <p:cNvPr id="246" name="59 Grupo"/>
                <p:cNvGrpSpPr>
                  <a:grpSpLocks/>
                </p:cNvGrpSpPr>
                <p:nvPr/>
              </p:nvGrpSpPr>
              <p:grpSpPr bwMode="auto">
                <a:xfrm>
                  <a:off x="1587666" y="2428947"/>
                  <a:ext cx="215016" cy="213825"/>
                  <a:chOff x="-1929904" y="2143195"/>
                  <a:chExt cx="286688" cy="213825"/>
                </a:xfrm>
              </p:grpSpPr>
              <p:sp>
                <p:nvSpPr>
                  <p:cNvPr id="253" name="427 Abrir corchete"/>
                  <p:cNvSpPr/>
                  <p:nvPr/>
                </p:nvSpPr>
                <p:spPr>
                  <a:xfrm>
                    <a:off x="-1714480" y="2145701"/>
                    <a:ext cx="73699" cy="213831"/>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54" name="428 Cerrar corchete"/>
                  <p:cNvSpPr/>
                  <p:nvPr/>
                </p:nvSpPr>
                <p:spPr>
                  <a:xfrm>
                    <a:off x="-1928876" y="2145701"/>
                    <a:ext cx="117247" cy="213831"/>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grpSp>
              <p:nvGrpSpPr>
                <p:cNvPr id="247" name="62 Grupo"/>
                <p:cNvGrpSpPr>
                  <a:grpSpLocks/>
                </p:cNvGrpSpPr>
                <p:nvPr/>
              </p:nvGrpSpPr>
              <p:grpSpPr bwMode="auto">
                <a:xfrm>
                  <a:off x="2785612" y="1071483"/>
                  <a:ext cx="215017" cy="214905"/>
                  <a:chOff x="-1929440" y="2143053"/>
                  <a:chExt cx="286689" cy="214905"/>
                </a:xfrm>
              </p:grpSpPr>
              <p:sp>
                <p:nvSpPr>
                  <p:cNvPr id="251" name="425 Abrir corchete"/>
                  <p:cNvSpPr/>
                  <p:nvPr/>
                </p:nvSpPr>
                <p:spPr>
                  <a:xfrm>
                    <a:off x="-1716707" y="2140469"/>
                    <a:ext cx="73699" cy="218805"/>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52" name="64 Cerrar corchete"/>
                  <p:cNvSpPr/>
                  <p:nvPr/>
                </p:nvSpPr>
                <p:spPr>
                  <a:xfrm>
                    <a:off x="-1931103" y="2140469"/>
                    <a:ext cx="117247" cy="218805"/>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grpSp>
              <p:nvGrpSpPr>
                <p:cNvPr id="248" name="65 Grupo"/>
                <p:cNvGrpSpPr>
                  <a:grpSpLocks/>
                </p:cNvGrpSpPr>
                <p:nvPr/>
              </p:nvGrpSpPr>
              <p:grpSpPr bwMode="auto">
                <a:xfrm>
                  <a:off x="2687703" y="1187035"/>
                  <a:ext cx="213097" cy="214904"/>
                  <a:chOff x="-1928340" y="2143025"/>
                  <a:chExt cx="284129" cy="214904"/>
                </a:xfrm>
              </p:grpSpPr>
              <p:sp>
                <p:nvSpPr>
                  <p:cNvPr id="249" name="66 Abrir corchete"/>
                  <p:cNvSpPr/>
                  <p:nvPr/>
                </p:nvSpPr>
                <p:spPr>
                  <a:xfrm>
                    <a:off x="-1719060" y="2094508"/>
                    <a:ext cx="73698" cy="266046"/>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50" name="424 Cerrar corchete"/>
                  <p:cNvSpPr/>
                  <p:nvPr/>
                </p:nvSpPr>
                <p:spPr>
                  <a:xfrm>
                    <a:off x="-1926755" y="2094508"/>
                    <a:ext cx="117247" cy="266046"/>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grpSp>
          <p:grpSp>
            <p:nvGrpSpPr>
              <p:cNvPr id="152" name="85 Grupo"/>
              <p:cNvGrpSpPr>
                <a:grpSpLocks/>
              </p:cNvGrpSpPr>
              <p:nvPr/>
            </p:nvGrpSpPr>
            <p:grpSpPr bwMode="auto">
              <a:xfrm>
                <a:off x="1555844" y="982639"/>
                <a:ext cx="3236222" cy="5459104"/>
                <a:chOff x="1555844" y="982639"/>
                <a:chExt cx="3236222" cy="5459104"/>
              </a:xfrm>
            </p:grpSpPr>
            <p:sp>
              <p:nvSpPr>
                <p:cNvPr id="226" name="400 Forma libre"/>
                <p:cNvSpPr/>
                <p:nvPr/>
              </p:nvSpPr>
              <p:spPr>
                <a:xfrm>
                  <a:off x="2161632" y="1105469"/>
                  <a:ext cx="158487" cy="291130"/>
                </a:xfrm>
                <a:custGeom>
                  <a:avLst/>
                  <a:gdLst>
                    <a:gd name="connsiteX0" fmla="*/ 158487 w 158487"/>
                    <a:gd name="connsiteY0" fmla="*/ 0 h 291130"/>
                    <a:gd name="connsiteX1" fmla="*/ 117544 w 158487"/>
                    <a:gd name="connsiteY1" fmla="*/ 13647 h 291130"/>
                    <a:gd name="connsiteX2" fmla="*/ 62953 w 158487"/>
                    <a:gd name="connsiteY2" fmla="*/ 27295 h 291130"/>
                    <a:gd name="connsiteX3" fmla="*/ 22010 w 158487"/>
                    <a:gd name="connsiteY3" fmla="*/ 54591 h 291130"/>
                    <a:gd name="connsiteX4" fmla="*/ 8362 w 158487"/>
                    <a:gd name="connsiteY4" fmla="*/ 95534 h 291130"/>
                    <a:gd name="connsiteX5" fmla="*/ 90249 w 158487"/>
                    <a:gd name="connsiteY5" fmla="*/ 150125 h 291130"/>
                    <a:gd name="connsiteX6" fmla="*/ 62953 w 158487"/>
                    <a:gd name="connsiteY6" fmla="*/ 286603 h 2911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8487" h="291130">
                      <a:moveTo>
                        <a:pt x="158487" y="0"/>
                      </a:moveTo>
                      <a:cubicBezTo>
                        <a:pt x="144839" y="4549"/>
                        <a:pt x="131376" y="9695"/>
                        <a:pt x="117544" y="13647"/>
                      </a:cubicBezTo>
                      <a:cubicBezTo>
                        <a:pt x="99509" y="18800"/>
                        <a:pt x="80193" y="19906"/>
                        <a:pt x="62953" y="27295"/>
                      </a:cubicBezTo>
                      <a:cubicBezTo>
                        <a:pt x="47877" y="33756"/>
                        <a:pt x="35658" y="45492"/>
                        <a:pt x="22010" y="54591"/>
                      </a:cubicBezTo>
                      <a:cubicBezTo>
                        <a:pt x="17461" y="68239"/>
                        <a:pt x="0" y="83828"/>
                        <a:pt x="8362" y="95534"/>
                      </a:cubicBezTo>
                      <a:cubicBezTo>
                        <a:pt x="27430" y="122229"/>
                        <a:pt x="90249" y="150125"/>
                        <a:pt x="90249" y="150125"/>
                      </a:cubicBezTo>
                      <a:cubicBezTo>
                        <a:pt x="76148" y="291130"/>
                        <a:pt x="122321" y="286603"/>
                        <a:pt x="62953" y="286603"/>
                      </a:cubicBezTo>
                    </a:path>
                  </a:pathLst>
                </a:custGeom>
                <a:solidFill>
                  <a:schemeClr val="accent1"/>
                </a:solidFill>
                <a:scene3d>
                  <a:camera prst="orthographicFront"/>
                  <a:lightRig rig="threePt" dir="t"/>
                </a:scene3d>
                <a:sp3d>
                  <a:bevelT w="152400" h="50800" prst="softRound"/>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227" name="401 Forma libre"/>
                <p:cNvSpPr/>
                <p:nvPr/>
              </p:nvSpPr>
              <p:spPr>
                <a:xfrm>
                  <a:off x="2074460" y="1078173"/>
                  <a:ext cx="484104" cy="873457"/>
                </a:xfrm>
                <a:custGeom>
                  <a:avLst/>
                  <a:gdLst>
                    <a:gd name="connsiteX0" fmla="*/ 395785 w 484104"/>
                    <a:gd name="connsiteY0" fmla="*/ 40943 h 873457"/>
                    <a:gd name="connsiteX1" fmla="*/ 354841 w 484104"/>
                    <a:gd name="connsiteY1" fmla="*/ 27296 h 873457"/>
                    <a:gd name="connsiteX2" fmla="*/ 122830 w 484104"/>
                    <a:gd name="connsiteY2" fmla="*/ 0 h 873457"/>
                    <a:gd name="connsiteX3" fmla="*/ 27295 w 484104"/>
                    <a:gd name="connsiteY3" fmla="*/ 40943 h 873457"/>
                    <a:gd name="connsiteX4" fmla="*/ 13647 w 484104"/>
                    <a:gd name="connsiteY4" fmla="*/ 81887 h 873457"/>
                    <a:gd name="connsiteX5" fmla="*/ 0 w 484104"/>
                    <a:gd name="connsiteY5" fmla="*/ 586854 h 873457"/>
                    <a:gd name="connsiteX6" fmla="*/ 13647 w 484104"/>
                    <a:gd name="connsiteY6" fmla="*/ 791570 h 873457"/>
                    <a:gd name="connsiteX7" fmla="*/ 27295 w 484104"/>
                    <a:gd name="connsiteY7" fmla="*/ 832514 h 873457"/>
                    <a:gd name="connsiteX8" fmla="*/ 109182 w 484104"/>
                    <a:gd name="connsiteY8" fmla="*/ 873457 h 873457"/>
                    <a:gd name="connsiteX9" fmla="*/ 150125 w 484104"/>
                    <a:gd name="connsiteY9" fmla="*/ 859809 h 873457"/>
                    <a:gd name="connsiteX10" fmla="*/ 232012 w 484104"/>
                    <a:gd name="connsiteY10" fmla="*/ 791570 h 873457"/>
                    <a:gd name="connsiteX11" fmla="*/ 259307 w 484104"/>
                    <a:gd name="connsiteY11" fmla="*/ 709684 h 873457"/>
                    <a:gd name="connsiteX12" fmla="*/ 313898 w 484104"/>
                    <a:gd name="connsiteY12" fmla="*/ 627797 h 873457"/>
                    <a:gd name="connsiteX13" fmla="*/ 354841 w 484104"/>
                    <a:gd name="connsiteY13" fmla="*/ 586854 h 873457"/>
                    <a:gd name="connsiteX14" fmla="*/ 423080 w 484104"/>
                    <a:gd name="connsiteY14" fmla="*/ 532263 h 873457"/>
                    <a:gd name="connsiteX15" fmla="*/ 477671 w 484104"/>
                    <a:gd name="connsiteY15" fmla="*/ 450376 h 873457"/>
                    <a:gd name="connsiteX16" fmla="*/ 464024 w 484104"/>
                    <a:gd name="connsiteY16" fmla="*/ 382137 h 873457"/>
                    <a:gd name="connsiteX17" fmla="*/ 395785 w 484104"/>
                    <a:gd name="connsiteY17" fmla="*/ 300251 h 873457"/>
                    <a:gd name="connsiteX18" fmla="*/ 368489 w 484104"/>
                    <a:gd name="connsiteY18" fmla="*/ 204717 h 873457"/>
                    <a:gd name="connsiteX19" fmla="*/ 354841 w 484104"/>
                    <a:gd name="connsiteY19" fmla="*/ 122830 h 873457"/>
                    <a:gd name="connsiteX20" fmla="*/ 395785 w 484104"/>
                    <a:gd name="connsiteY20" fmla="*/ 40943 h 873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84104" h="873457">
                      <a:moveTo>
                        <a:pt x="395785" y="40943"/>
                      </a:moveTo>
                      <a:cubicBezTo>
                        <a:pt x="395785" y="25021"/>
                        <a:pt x="368995" y="29869"/>
                        <a:pt x="354841" y="27296"/>
                      </a:cubicBezTo>
                      <a:cubicBezTo>
                        <a:pt x="325363" y="21937"/>
                        <a:pt x="146678" y="2650"/>
                        <a:pt x="122830" y="0"/>
                      </a:cubicBezTo>
                      <a:cubicBezTo>
                        <a:pt x="90050" y="8195"/>
                        <a:pt x="50857" y="11491"/>
                        <a:pt x="27295" y="40943"/>
                      </a:cubicBezTo>
                      <a:cubicBezTo>
                        <a:pt x="18308" y="52177"/>
                        <a:pt x="18196" y="68239"/>
                        <a:pt x="13647" y="81887"/>
                      </a:cubicBezTo>
                      <a:cubicBezTo>
                        <a:pt x="9098" y="250209"/>
                        <a:pt x="0" y="418470"/>
                        <a:pt x="0" y="586854"/>
                      </a:cubicBezTo>
                      <a:cubicBezTo>
                        <a:pt x="0" y="655244"/>
                        <a:pt x="6095" y="723598"/>
                        <a:pt x="13647" y="791570"/>
                      </a:cubicBezTo>
                      <a:cubicBezTo>
                        <a:pt x="15236" y="805868"/>
                        <a:pt x="18308" y="821280"/>
                        <a:pt x="27295" y="832514"/>
                      </a:cubicBezTo>
                      <a:cubicBezTo>
                        <a:pt x="46535" y="856564"/>
                        <a:pt x="82212" y="864467"/>
                        <a:pt x="109182" y="873457"/>
                      </a:cubicBezTo>
                      <a:cubicBezTo>
                        <a:pt x="122830" y="868908"/>
                        <a:pt x="137258" y="866243"/>
                        <a:pt x="150125" y="859809"/>
                      </a:cubicBezTo>
                      <a:cubicBezTo>
                        <a:pt x="188128" y="840808"/>
                        <a:pt x="201828" y="821754"/>
                        <a:pt x="232012" y="791570"/>
                      </a:cubicBezTo>
                      <a:cubicBezTo>
                        <a:pt x="241110" y="764275"/>
                        <a:pt x="243347" y="733624"/>
                        <a:pt x="259307" y="709684"/>
                      </a:cubicBezTo>
                      <a:cubicBezTo>
                        <a:pt x="277504" y="682388"/>
                        <a:pt x="290701" y="650994"/>
                        <a:pt x="313898" y="627797"/>
                      </a:cubicBezTo>
                      <a:cubicBezTo>
                        <a:pt x="327546" y="614149"/>
                        <a:pt x="342485" y="601681"/>
                        <a:pt x="354841" y="586854"/>
                      </a:cubicBezTo>
                      <a:cubicBezTo>
                        <a:pt x="402327" y="529871"/>
                        <a:pt x="355867" y="554668"/>
                        <a:pt x="423080" y="532263"/>
                      </a:cubicBezTo>
                      <a:cubicBezTo>
                        <a:pt x="441277" y="504967"/>
                        <a:pt x="484104" y="482544"/>
                        <a:pt x="477671" y="450376"/>
                      </a:cubicBezTo>
                      <a:cubicBezTo>
                        <a:pt x="473122" y="427630"/>
                        <a:pt x="472169" y="403857"/>
                        <a:pt x="464024" y="382137"/>
                      </a:cubicBezTo>
                      <a:cubicBezTo>
                        <a:pt x="452624" y="351738"/>
                        <a:pt x="417023" y="321489"/>
                        <a:pt x="395785" y="300251"/>
                      </a:cubicBezTo>
                      <a:cubicBezTo>
                        <a:pt x="382777" y="261228"/>
                        <a:pt x="377058" y="247559"/>
                        <a:pt x="368489" y="204717"/>
                      </a:cubicBezTo>
                      <a:cubicBezTo>
                        <a:pt x="363062" y="177582"/>
                        <a:pt x="356813" y="150432"/>
                        <a:pt x="354841" y="122830"/>
                      </a:cubicBezTo>
                      <a:cubicBezTo>
                        <a:pt x="352248" y="86528"/>
                        <a:pt x="395785" y="56865"/>
                        <a:pt x="395785" y="40943"/>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228" name="71 Forma libre"/>
                <p:cNvSpPr/>
                <p:nvPr/>
              </p:nvSpPr>
              <p:spPr>
                <a:xfrm>
                  <a:off x="2126809" y="2150307"/>
                  <a:ext cx="316399" cy="319938"/>
                </a:xfrm>
                <a:custGeom>
                  <a:avLst/>
                  <a:gdLst>
                    <a:gd name="connsiteX0" fmla="*/ 247901 w 316399"/>
                    <a:gd name="connsiteY0" fmla="*/ 60630 h 319938"/>
                    <a:gd name="connsiteX1" fmla="*/ 152367 w 316399"/>
                    <a:gd name="connsiteY1" fmla="*/ 6039 h 319938"/>
                    <a:gd name="connsiteX2" fmla="*/ 111424 w 316399"/>
                    <a:gd name="connsiteY2" fmla="*/ 19687 h 319938"/>
                    <a:gd name="connsiteX3" fmla="*/ 29537 w 316399"/>
                    <a:gd name="connsiteY3" fmla="*/ 101574 h 319938"/>
                    <a:gd name="connsiteX4" fmla="*/ 2242 w 316399"/>
                    <a:gd name="connsiteY4" fmla="*/ 142517 h 319938"/>
                    <a:gd name="connsiteX5" fmla="*/ 15890 w 316399"/>
                    <a:gd name="connsiteY5" fmla="*/ 292642 h 319938"/>
                    <a:gd name="connsiteX6" fmla="*/ 56833 w 316399"/>
                    <a:gd name="connsiteY6" fmla="*/ 306290 h 319938"/>
                    <a:gd name="connsiteX7" fmla="*/ 166015 w 316399"/>
                    <a:gd name="connsiteY7" fmla="*/ 319938 h 319938"/>
                    <a:gd name="connsiteX8" fmla="*/ 247901 w 316399"/>
                    <a:gd name="connsiteY8" fmla="*/ 306290 h 319938"/>
                    <a:gd name="connsiteX9" fmla="*/ 275197 w 316399"/>
                    <a:gd name="connsiteY9" fmla="*/ 142517 h 319938"/>
                    <a:gd name="connsiteX10" fmla="*/ 234254 w 316399"/>
                    <a:gd name="connsiteY10" fmla="*/ 101574 h 319938"/>
                    <a:gd name="connsiteX11" fmla="*/ 247901 w 316399"/>
                    <a:gd name="connsiteY11" fmla="*/ 60630 h 3199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399" h="319938">
                      <a:moveTo>
                        <a:pt x="247901" y="60630"/>
                      </a:moveTo>
                      <a:cubicBezTo>
                        <a:pt x="234253" y="44708"/>
                        <a:pt x="174403" y="9187"/>
                        <a:pt x="152367" y="6039"/>
                      </a:cubicBezTo>
                      <a:cubicBezTo>
                        <a:pt x="138126" y="4004"/>
                        <a:pt x="125072" y="15138"/>
                        <a:pt x="111424" y="19687"/>
                      </a:cubicBezTo>
                      <a:cubicBezTo>
                        <a:pt x="47094" y="116180"/>
                        <a:pt x="131110" y="0"/>
                        <a:pt x="29537" y="101574"/>
                      </a:cubicBezTo>
                      <a:cubicBezTo>
                        <a:pt x="17939" y="113172"/>
                        <a:pt x="11340" y="128869"/>
                        <a:pt x="2242" y="142517"/>
                      </a:cubicBezTo>
                      <a:cubicBezTo>
                        <a:pt x="6791" y="192559"/>
                        <a:pt x="0" y="244973"/>
                        <a:pt x="15890" y="292642"/>
                      </a:cubicBezTo>
                      <a:cubicBezTo>
                        <a:pt x="20439" y="306290"/>
                        <a:pt x="42679" y="303717"/>
                        <a:pt x="56833" y="306290"/>
                      </a:cubicBezTo>
                      <a:cubicBezTo>
                        <a:pt x="92919" y="312851"/>
                        <a:pt x="129621" y="315389"/>
                        <a:pt x="166015" y="319938"/>
                      </a:cubicBezTo>
                      <a:cubicBezTo>
                        <a:pt x="193310" y="315389"/>
                        <a:pt x="222614" y="317529"/>
                        <a:pt x="247901" y="306290"/>
                      </a:cubicBezTo>
                      <a:cubicBezTo>
                        <a:pt x="316399" y="275847"/>
                        <a:pt x="294341" y="199948"/>
                        <a:pt x="275197" y="142517"/>
                      </a:cubicBezTo>
                      <a:cubicBezTo>
                        <a:pt x="269094" y="124207"/>
                        <a:pt x="247902" y="115222"/>
                        <a:pt x="234254" y="101574"/>
                      </a:cubicBezTo>
                      <a:cubicBezTo>
                        <a:pt x="219167" y="56314"/>
                        <a:pt x="261549" y="76553"/>
                        <a:pt x="247901" y="60630"/>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229" name="72 Forma libre"/>
                <p:cNvSpPr/>
                <p:nvPr/>
              </p:nvSpPr>
              <p:spPr>
                <a:xfrm>
                  <a:off x="2617137" y="2346128"/>
                  <a:ext cx="325909" cy="267576"/>
                </a:xfrm>
                <a:custGeom>
                  <a:avLst/>
                  <a:gdLst>
                    <a:gd name="connsiteX0" fmla="*/ 71472 w 325909"/>
                    <a:gd name="connsiteY0" fmla="*/ 28582 h 267576"/>
                    <a:gd name="connsiteX1" fmla="*/ 126063 w 325909"/>
                    <a:gd name="connsiteY1" fmla="*/ 14935 h 267576"/>
                    <a:gd name="connsiteX2" fmla="*/ 276188 w 325909"/>
                    <a:gd name="connsiteY2" fmla="*/ 42230 h 267576"/>
                    <a:gd name="connsiteX3" fmla="*/ 289836 w 325909"/>
                    <a:gd name="connsiteY3" fmla="*/ 233299 h 267576"/>
                    <a:gd name="connsiteX4" fmla="*/ 248893 w 325909"/>
                    <a:gd name="connsiteY4" fmla="*/ 246947 h 267576"/>
                    <a:gd name="connsiteX5" fmla="*/ 57824 w 325909"/>
                    <a:gd name="connsiteY5" fmla="*/ 192356 h 267576"/>
                    <a:gd name="connsiteX6" fmla="*/ 30529 w 325909"/>
                    <a:gd name="connsiteY6" fmla="*/ 151412 h 267576"/>
                    <a:gd name="connsiteX7" fmla="*/ 112415 w 325909"/>
                    <a:gd name="connsiteY7" fmla="*/ 1287 h 267576"/>
                    <a:gd name="connsiteX8" fmla="*/ 139711 w 325909"/>
                    <a:gd name="connsiteY8" fmla="*/ 1287 h 267576"/>
                    <a:gd name="connsiteX9" fmla="*/ 71472 w 325909"/>
                    <a:gd name="connsiteY9" fmla="*/ 28582 h 267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25909" h="267576">
                      <a:moveTo>
                        <a:pt x="71472" y="28582"/>
                      </a:moveTo>
                      <a:cubicBezTo>
                        <a:pt x="89669" y="24033"/>
                        <a:pt x="107306" y="14935"/>
                        <a:pt x="126063" y="14935"/>
                      </a:cubicBezTo>
                      <a:cubicBezTo>
                        <a:pt x="203227" y="14935"/>
                        <a:pt x="218607" y="23036"/>
                        <a:pt x="276188" y="42230"/>
                      </a:cubicBezTo>
                      <a:cubicBezTo>
                        <a:pt x="300290" y="114536"/>
                        <a:pt x="325909" y="152135"/>
                        <a:pt x="289836" y="233299"/>
                      </a:cubicBezTo>
                      <a:cubicBezTo>
                        <a:pt x="283993" y="246445"/>
                        <a:pt x="262541" y="242398"/>
                        <a:pt x="248893" y="246947"/>
                      </a:cubicBezTo>
                      <a:cubicBezTo>
                        <a:pt x="115451" y="234816"/>
                        <a:pt x="120506" y="267576"/>
                        <a:pt x="57824" y="192356"/>
                      </a:cubicBezTo>
                      <a:cubicBezTo>
                        <a:pt x="47323" y="179755"/>
                        <a:pt x="39627" y="165060"/>
                        <a:pt x="30529" y="151412"/>
                      </a:cubicBezTo>
                      <a:cubicBezTo>
                        <a:pt x="45192" y="4773"/>
                        <a:pt x="0" y="17346"/>
                        <a:pt x="112415" y="1287"/>
                      </a:cubicBezTo>
                      <a:cubicBezTo>
                        <a:pt x="121422" y="0"/>
                        <a:pt x="130612" y="1287"/>
                        <a:pt x="139711" y="1287"/>
                      </a:cubicBezTo>
                      <a:lnTo>
                        <a:pt x="71472" y="28582"/>
                      </a:ln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230" name="73 Forma libre"/>
                <p:cNvSpPr/>
                <p:nvPr/>
              </p:nvSpPr>
              <p:spPr>
                <a:xfrm>
                  <a:off x="3220872" y="2239961"/>
                  <a:ext cx="462265" cy="332425"/>
                </a:xfrm>
                <a:custGeom>
                  <a:avLst/>
                  <a:gdLst>
                    <a:gd name="connsiteX0" fmla="*/ 177421 w 462265"/>
                    <a:gd name="connsiteY0" fmla="*/ 11920 h 332425"/>
                    <a:gd name="connsiteX1" fmla="*/ 13647 w 462265"/>
                    <a:gd name="connsiteY1" fmla="*/ 66511 h 332425"/>
                    <a:gd name="connsiteX2" fmla="*/ 0 w 462265"/>
                    <a:gd name="connsiteY2" fmla="*/ 121102 h 332425"/>
                    <a:gd name="connsiteX3" fmla="*/ 40943 w 462265"/>
                    <a:gd name="connsiteY3" fmla="*/ 230284 h 332425"/>
                    <a:gd name="connsiteX4" fmla="*/ 81886 w 462265"/>
                    <a:gd name="connsiteY4" fmla="*/ 243932 h 332425"/>
                    <a:gd name="connsiteX5" fmla="*/ 150125 w 462265"/>
                    <a:gd name="connsiteY5" fmla="*/ 257579 h 332425"/>
                    <a:gd name="connsiteX6" fmla="*/ 191068 w 462265"/>
                    <a:gd name="connsiteY6" fmla="*/ 271227 h 332425"/>
                    <a:gd name="connsiteX7" fmla="*/ 354841 w 462265"/>
                    <a:gd name="connsiteY7" fmla="*/ 284875 h 332425"/>
                    <a:gd name="connsiteX8" fmla="*/ 436728 w 462265"/>
                    <a:gd name="connsiteY8" fmla="*/ 298523 h 332425"/>
                    <a:gd name="connsiteX9" fmla="*/ 450376 w 462265"/>
                    <a:gd name="connsiteY9" fmla="*/ 257579 h 332425"/>
                    <a:gd name="connsiteX10" fmla="*/ 395785 w 462265"/>
                    <a:gd name="connsiteY10" fmla="*/ 189340 h 332425"/>
                    <a:gd name="connsiteX11" fmla="*/ 300250 w 462265"/>
                    <a:gd name="connsiteY11" fmla="*/ 93806 h 332425"/>
                    <a:gd name="connsiteX12" fmla="*/ 259307 w 462265"/>
                    <a:gd name="connsiteY12" fmla="*/ 66511 h 332425"/>
                    <a:gd name="connsiteX13" fmla="*/ 218364 w 462265"/>
                    <a:gd name="connsiteY13" fmla="*/ 52863 h 332425"/>
                    <a:gd name="connsiteX14" fmla="*/ 163773 w 462265"/>
                    <a:gd name="connsiteY14" fmla="*/ 39215 h 332425"/>
                    <a:gd name="connsiteX15" fmla="*/ 177421 w 462265"/>
                    <a:gd name="connsiteY15" fmla="*/ 11920 h 332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2265" h="332425">
                      <a:moveTo>
                        <a:pt x="177421" y="11920"/>
                      </a:moveTo>
                      <a:cubicBezTo>
                        <a:pt x="152400" y="16469"/>
                        <a:pt x="51653" y="0"/>
                        <a:pt x="13647" y="66511"/>
                      </a:cubicBezTo>
                      <a:cubicBezTo>
                        <a:pt x="4341" y="82797"/>
                        <a:pt x="4549" y="102905"/>
                        <a:pt x="0" y="121102"/>
                      </a:cubicBezTo>
                      <a:cubicBezTo>
                        <a:pt x="7398" y="158094"/>
                        <a:pt x="7473" y="203508"/>
                        <a:pt x="40943" y="230284"/>
                      </a:cubicBezTo>
                      <a:cubicBezTo>
                        <a:pt x="52176" y="239271"/>
                        <a:pt x="67930" y="240443"/>
                        <a:pt x="81886" y="243932"/>
                      </a:cubicBezTo>
                      <a:cubicBezTo>
                        <a:pt x="104390" y="249558"/>
                        <a:pt x="127621" y="251953"/>
                        <a:pt x="150125" y="257579"/>
                      </a:cubicBezTo>
                      <a:cubicBezTo>
                        <a:pt x="164081" y="261068"/>
                        <a:pt x="176808" y="269326"/>
                        <a:pt x="191068" y="271227"/>
                      </a:cubicBezTo>
                      <a:cubicBezTo>
                        <a:pt x="245368" y="278467"/>
                        <a:pt x="300250" y="280326"/>
                        <a:pt x="354841" y="284875"/>
                      </a:cubicBezTo>
                      <a:cubicBezTo>
                        <a:pt x="381984" y="302969"/>
                        <a:pt x="402826" y="332425"/>
                        <a:pt x="436728" y="298523"/>
                      </a:cubicBezTo>
                      <a:cubicBezTo>
                        <a:pt x="446901" y="288350"/>
                        <a:pt x="445827" y="271227"/>
                        <a:pt x="450376" y="257579"/>
                      </a:cubicBezTo>
                      <a:cubicBezTo>
                        <a:pt x="419641" y="165378"/>
                        <a:pt x="462265" y="265318"/>
                        <a:pt x="395785" y="189340"/>
                      </a:cubicBezTo>
                      <a:cubicBezTo>
                        <a:pt x="255852" y="29416"/>
                        <a:pt x="406242" y="146801"/>
                        <a:pt x="300250" y="93806"/>
                      </a:cubicBezTo>
                      <a:cubicBezTo>
                        <a:pt x="285579" y="86471"/>
                        <a:pt x="273978" y="73846"/>
                        <a:pt x="259307" y="66511"/>
                      </a:cubicBezTo>
                      <a:cubicBezTo>
                        <a:pt x="246440" y="60077"/>
                        <a:pt x="232196" y="56815"/>
                        <a:pt x="218364" y="52863"/>
                      </a:cubicBezTo>
                      <a:cubicBezTo>
                        <a:pt x="200329" y="47710"/>
                        <a:pt x="180550" y="47604"/>
                        <a:pt x="163773" y="39215"/>
                      </a:cubicBezTo>
                      <a:cubicBezTo>
                        <a:pt x="159704" y="37180"/>
                        <a:pt x="202442" y="7371"/>
                        <a:pt x="177421" y="11920"/>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231" name="74 Forma libre"/>
                <p:cNvSpPr/>
                <p:nvPr/>
              </p:nvSpPr>
              <p:spPr>
                <a:xfrm>
                  <a:off x="3021567" y="4217158"/>
                  <a:ext cx="655564" cy="537023"/>
                </a:xfrm>
                <a:custGeom>
                  <a:avLst/>
                  <a:gdLst>
                    <a:gd name="connsiteX0" fmla="*/ 117418 w 655564"/>
                    <a:gd name="connsiteY0" fmla="*/ 0 h 537023"/>
                    <a:gd name="connsiteX1" fmla="*/ 185657 w 655564"/>
                    <a:gd name="connsiteY1" fmla="*/ 13648 h 537023"/>
                    <a:gd name="connsiteX2" fmla="*/ 226600 w 655564"/>
                    <a:gd name="connsiteY2" fmla="*/ 95535 h 537023"/>
                    <a:gd name="connsiteX3" fmla="*/ 458612 w 655564"/>
                    <a:gd name="connsiteY3" fmla="*/ 95535 h 537023"/>
                    <a:gd name="connsiteX4" fmla="*/ 540499 w 655564"/>
                    <a:gd name="connsiteY4" fmla="*/ 122830 h 537023"/>
                    <a:gd name="connsiteX5" fmla="*/ 636033 w 655564"/>
                    <a:gd name="connsiteY5" fmla="*/ 218364 h 537023"/>
                    <a:gd name="connsiteX6" fmla="*/ 649681 w 655564"/>
                    <a:gd name="connsiteY6" fmla="*/ 272955 h 537023"/>
                    <a:gd name="connsiteX7" fmla="*/ 636033 w 655564"/>
                    <a:gd name="connsiteY7" fmla="*/ 395785 h 537023"/>
                    <a:gd name="connsiteX8" fmla="*/ 554146 w 655564"/>
                    <a:gd name="connsiteY8" fmla="*/ 450376 h 537023"/>
                    <a:gd name="connsiteX9" fmla="*/ 540499 w 655564"/>
                    <a:gd name="connsiteY9" fmla="*/ 491320 h 537023"/>
                    <a:gd name="connsiteX10" fmla="*/ 499555 w 655564"/>
                    <a:gd name="connsiteY10" fmla="*/ 504967 h 537023"/>
                    <a:gd name="connsiteX11" fmla="*/ 417669 w 655564"/>
                    <a:gd name="connsiteY11" fmla="*/ 518615 h 537023"/>
                    <a:gd name="connsiteX12" fmla="*/ 131066 w 655564"/>
                    <a:gd name="connsiteY12" fmla="*/ 464024 h 537023"/>
                    <a:gd name="connsiteX13" fmla="*/ 90123 w 655564"/>
                    <a:gd name="connsiteY13" fmla="*/ 368490 h 537023"/>
                    <a:gd name="connsiteX14" fmla="*/ 49179 w 655564"/>
                    <a:gd name="connsiteY14" fmla="*/ 341194 h 537023"/>
                    <a:gd name="connsiteX15" fmla="*/ 21884 w 655564"/>
                    <a:gd name="connsiteY15" fmla="*/ 300251 h 537023"/>
                    <a:gd name="connsiteX16" fmla="*/ 21884 w 655564"/>
                    <a:gd name="connsiteY16" fmla="*/ 177421 h 537023"/>
                    <a:gd name="connsiteX17" fmla="*/ 49179 w 655564"/>
                    <a:gd name="connsiteY17" fmla="*/ 136478 h 537023"/>
                    <a:gd name="connsiteX18" fmla="*/ 90123 w 655564"/>
                    <a:gd name="connsiteY18" fmla="*/ 122830 h 537023"/>
                    <a:gd name="connsiteX19" fmla="*/ 117418 w 655564"/>
                    <a:gd name="connsiteY19" fmla="*/ 0 h 5370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55564" h="537023">
                      <a:moveTo>
                        <a:pt x="117418" y="0"/>
                      </a:moveTo>
                      <a:cubicBezTo>
                        <a:pt x="140164" y="4549"/>
                        <a:pt x="165517" y="2139"/>
                        <a:pt x="185657" y="13648"/>
                      </a:cubicBezTo>
                      <a:cubicBezTo>
                        <a:pt x="207444" y="26098"/>
                        <a:pt x="219595" y="74520"/>
                        <a:pt x="226600" y="95535"/>
                      </a:cubicBezTo>
                      <a:cubicBezTo>
                        <a:pt x="341905" y="84004"/>
                        <a:pt x="355236" y="71679"/>
                        <a:pt x="458612" y="95535"/>
                      </a:cubicBezTo>
                      <a:cubicBezTo>
                        <a:pt x="486647" y="102005"/>
                        <a:pt x="540499" y="122830"/>
                        <a:pt x="540499" y="122830"/>
                      </a:cubicBezTo>
                      <a:cubicBezTo>
                        <a:pt x="624688" y="178956"/>
                        <a:pt x="616250" y="149126"/>
                        <a:pt x="636033" y="218364"/>
                      </a:cubicBezTo>
                      <a:cubicBezTo>
                        <a:pt x="641186" y="236399"/>
                        <a:pt x="645132" y="254758"/>
                        <a:pt x="649681" y="272955"/>
                      </a:cubicBezTo>
                      <a:cubicBezTo>
                        <a:pt x="645132" y="313898"/>
                        <a:pt x="655564" y="359514"/>
                        <a:pt x="636033" y="395785"/>
                      </a:cubicBezTo>
                      <a:cubicBezTo>
                        <a:pt x="620480" y="424669"/>
                        <a:pt x="554146" y="450376"/>
                        <a:pt x="554146" y="450376"/>
                      </a:cubicBezTo>
                      <a:cubicBezTo>
                        <a:pt x="549597" y="464024"/>
                        <a:pt x="550672" y="481147"/>
                        <a:pt x="540499" y="491320"/>
                      </a:cubicBezTo>
                      <a:cubicBezTo>
                        <a:pt x="530326" y="501493"/>
                        <a:pt x="513599" y="501846"/>
                        <a:pt x="499555" y="504967"/>
                      </a:cubicBezTo>
                      <a:cubicBezTo>
                        <a:pt x="472542" y="510970"/>
                        <a:pt x="444964" y="514066"/>
                        <a:pt x="417669" y="518615"/>
                      </a:cubicBezTo>
                      <a:cubicBezTo>
                        <a:pt x="155707" y="489509"/>
                        <a:pt x="240562" y="537023"/>
                        <a:pt x="131066" y="464024"/>
                      </a:cubicBezTo>
                      <a:cubicBezTo>
                        <a:pt x="120625" y="422263"/>
                        <a:pt x="121539" y="399906"/>
                        <a:pt x="90123" y="368490"/>
                      </a:cubicBezTo>
                      <a:cubicBezTo>
                        <a:pt x="78524" y="356891"/>
                        <a:pt x="62827" y="350293"/>
                        <a:pt x="49179" y="341194"/>
                      </a:cubicBezTo>
                      <a:cubicBezTo>
                        <a:pt x="40081" y="327546"/>
                        <a:pt x="29219" y="314922"/>
                        <a:pt x="21884" y="300251"/>
                      </a:cubicBezTo>
                      <a:cubicBezTo>
                        <a:pt x="0" y="256484"/>
                        <a:pt x="4880" y="228434"/>
                        <a:pt x="21884" y="177421"/>
                      </a:cubicBezTo>
                      <a:cubicBezTo>
                        <a:pt x="27071" y="161860"/>
                        <a:pt x="36371" y="146724"/>
                        <a:pt x="49179" y="136478"/>
                      </a:cubicBezTo>
                      <a:cubicBezTo>
                        <a:pt x="60413" y="127491"/>
                        <a:pt x="76475" y="127379"/>
                        <a:pt x="90123" y="122830"/>
                      </a:cubicBezTo>
                      <a:lnTo>
                        <a:pt x="117418" y="0"/>
                      </a:ln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232" name="75 Forma libre"/>
                <p:cNvSpPr/>
                <p:nvPr/>
              </p:nvSpPr>
              <p:spPr>
                <a:xfrm>
                  <a:off x="3120414" y="5058770"/>
                  <a:ext cx="880745" cy="530479"/>
                </a:xfrm>
                <a:custGeom>
                  <a:avLst/>
                  <a:gdLst>
                    <a:gd name="connsiteX0" fmla="*/ 114105 w 880745"/>
                    <a:gd name="connsiteY0" fmla="*/ 4549 h 530479"/>
                    <a:gd name="connsiteX1" fmla="*/ 32219 w 880745"/>
                    <a:gd name="connsiteY1" fmla="*/ 45493 h 530479"/>
                    <a:gd name="connsiteX2" fmla="*/ 4923 w 880745"/>
                    <a:gd name="connsiteY2" fmla="*/ 86436 h 530479"/>
                    <a:gd name="connsiteX3" fmla="*/ 45867 w 880745"/>
                    <a:gd name="connsiteY3" fmla="*/ 250209 h 530479"/>
                    <a:gd name="connsiteX4" fmla="*/ 86810 w 880745"/>
                    <a:gd name="connsiteY4" fmla="*/ 263857 h 530479"/>
                    <a:gd name="connsiteX5" fmla="*/ 100458 w 880745"/>
                    <a:gd name="connsiteY5" fmla="*/ 304800 h 530479"/>
                    <a:gd name="connsiteX6" fmla="*/ 796493 w 880745"/>
                    <a:gd name="connsiteY6" fmla="*/ 359391 h 530479"/>
                    <a:gd name="connsiteX7" fmla="*/ 864732 w 880745"/>
                    <a:gd name="connsiteY7" fmla="*/ 345743 h 530479"/>
                    <a:gd name="connsiteX8" fmla="*/ 878380 w 880745"/>
                    <a:gd name="connsiteY8" fmla="*/ 304800 h 530479"/>
                    <a:gd name="connsiteX9" fmla="*/ 796493 w 880745"/>
                    <a:gd name="connsiteY9" fmla="*/ 236561 h 530479"/>
                    <a:gd name="connsiteX10" fmla="*/ 755550 w 880745"/>
                    <a:gd name="connsiteY10" fmla="*/ 209266 h 530479"/>
                    <a:gd name="connsiteX11" fmla="*/ 728255 w 880745"/>
                    <a:gd name="connsiteY11" fmla="*/ 168323 h 530479"/>
                    <a:gd name="connsiteX12" fmla="*/ 646368 w 880745"/>
                    <a:gd name="connsiteY12" fmla="*/ 100084 h 530479"/>
                    <a:gd name="connsiteX13" fmla="*/ 605425 w 880745"/>
                    <a:gd name="connsiteY13" fmla="*/ 86436 h 530479"/>
                    <a:gd name="connsiteX14" fmla="*/ 441652 w 880745"/>
                    <a:gd name="connsiteY14" fmla="*/ 86436 h 530479"/>
                    <a:gd name="connsiteX15" fmla="*/ 359765 w 880745"/>
                    <a:gd name="connsiteY15" fmla="*/ 18197 h 530479"/>
                    <a:gd name="connsiteX16" fmla="*/ 114105 w 880745"/>
                    <a:gd name="connsiteY16" fmla="*/ 4549 h 530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80745" h="530479">
                      <a:moveTo>
                        <a:pt x="114105" y="4549"/>
                      </a:moveTo>
                      <a:cubicBezTo>
                        <a:pt x="59514" y="9098"/>
                        <a:pt x="58676" y="19036"/>
                        <a:pt x="32219" y="45493"/>
                      </a:cubicBezTo>
                      <a:cubicBezTo>
                        <a:pt x="20621" y="57091"/>
                        <a:pt x="14022" y="72788"/>
                        <a:pt x="4923" y="86436"/>
                      </a:cubicBezTo>
                      <a:cubicBezTo>
                        <a:pt x="9631" y="128809"/>
                        <a:pt x="0" y="213516"/>
                        <a:pt x="45867" y="250209"/>
                      </a:cubicBezTo>
                      <a:cubicBezTo>
                        <a:pt x="57101" y="259196"/>
                        <a:pt x="73162" y="259308"/>
                        <a:pt x="86810" y="263857"/>
                      </a:cubicBezTo>
                      <a:cubicBezTo>
                        <a:pt x="91359" y="277505"/>
                        <a:pt x="94024" y="291933"/>
                        <a:pt x="100458" y="304800"/>
                      </a:cubicBezTo>
                      <a:cubicBezTo>
                        <a:pt x="213298" y="530479"/>
                        <a:pt x="629662" y="355986"/>
                        <a:pt x="796493" y="359391"/>
                      </a:cubicBezTo>
                      <a:cubicBezTo>
                        <a:pt x="819239" y="354842"/>
                        <a:pt x="845431" y="358610"/>
                        <a:pt x="864732" y="345743"/>
                      </a:cubicBezTo>
                      <a:cubicBezTo>
                        <a:pt x="876702" y="337763"/>
                        <a:pt x="880745" y="318990"/>
                        <a:pt x="878380" y="304800"/>
                      </a:cubicBezTo>
                      <a:cubicBezTo>
                        <a:pt x="871046" y="260795"/>
                        <a:pt x="826998" y="253992"/>
                        <a:pt x="796493" y="236561"/>
                      </a:cubicBezTo>
                      <a:cubicBezTo>
                        <a:pt x="782252" y="228423"/>
                        <a:pt x="769198" y="218364"/>
                        <a:pt x="755550" y="209266"/>
                      </a:cubicBezTo>
                      <a:cubicBezTo>
                        <a:pt x="746452" y="195618"/>
                        <a:pt x="738756" y="180924"/>
                        <a:pt x="728255" y="168323"/>
                      </a:cubicBezTo>
                      <a:cubicBezTo>
                        <a:pt x="706695" y="142451"/>
                        <a:pt x="677042" y="115421"/>
                        <a:pt x="646368" y="100084"/>
                      </a:cubicBezTo>
                      <a:cubicBezTo>
                        <a:pt x="633501" y="93650"/>
                        <a:pt x="619073" y="90985"/>
                        <a:pt x="605425" y="86436"/>
                      </a:cubicBezTo>
                      <a:cubicBezTo>
                        <a:pt x="545870" y="96362"/>
                        <a:pt x="501207" y="112905"/>
                        <a:pt x="441652" y="86436"/>
                      </a:cubicBezTo>
                      <a:cubicBezTo>
                        <a:pt x="415284" y="74717"/>
                        <a:pt x="394523" y="21507"/>
                        <a:pt x="359765" y="18197"/>
                      </a:cubicBezTo>
                      <a:cubicBezTo>
                        <a:pt x="278247" y="10433"/>
                        <a:pt x="168696" y="0"/>
                        <a:pt x="114105" y="4549"/>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233" name="76 Forma libre"/>
                <p:cNvSpPr/>
                <p:nvPr/>
              </p:nvSpPr>
              <p:spPr>
                <a:xfrm>
                  <a:off x="2879678" y="982639"/>
                  <a:ext cx="341194" cy="491319"/>
                </a:xfrm>
                <a:custGeom>
                  <a:avLst/>
                  <a:gdLst>
                    <a:gd name="connsiteX0" fmla="*/ 191068 w 341194"/>
                    <a:gd name="connsiteY0" fmla="*/ 27295 h 491319"/>
                    <a:gd name="connsiteX1" fmla="*/ 40943 w 341194"/>
                    <a:gd name="connsiteY1" fmla="*/ 68239 h 491319"/>
                    <a:gd name="connsiteX2" fmla="*/ 0 w 341194"/>
                    <a:gd name="connsiteY2" fmla="*/ 95534 h 491319"/>
                    <a:gd name="connsiteX3" fmla="*/ 27295 w 341194"/>
                    <a:gd name="connsiteY3" fmla="*/ 300251 h 491319"/>
                    <a:gd name="connsiteX4" fmla="*/ 40943 w 341194"/>
                    <a:gd name="connsiteY4" fmla="*/ 368489 h 491319"/>
                    <a:gd name="connsiteX5" fmla="*/ 68238 w 341194"/>
                    <a:gd name="connsiteY5" fmla="*/ 409433 h 491319"/>
                    <a:gd name="connsiteX6" fmla="*/ 122829 w 341194"/>
                    <a:gd name="connsiteY6" fmla="*/ 491319 h 491319"/>
                    <a:gd name="connsiteX7" fmla="*/ 341194 w 341194"/>
                    <a:gd name="connsiteY7" fmla="*/ 464024 h 491319"/>
                    <a:gd name="connsiteX8" fmla="*/ 327546 w 341194"/>
                    <a:gd name="connsiteY8" fmla="*/ 368489 h 491319"/>
                    <a:gd name="connsiteX9" fmla="*/ 313898 w 341194"/>
                    <a:gd name="connsiteY9" fmla="*/ 327546 h 491319"/>
                    <a:gd name="connsiteX10" fmla="*/ 300250 w 341194"/>
                    <a:gd name="connsiteY10" fmla="*/ 122830 h 491319"/>
                    <a:gd name="connsiteX11" fmla="*/ 272955 w 341194"/>
                    <a:gd name="connsiteY11" fmla="*/ 40943 h 491319"/>
                    <a:gd name="connsiteX12" fmla="*/ 232012 w 341194"/>
                    <a:gd name="connsiteY12" fmla="*/ 0 h 491319"/>
                    <a:gd name="connsiteX13" fmla="*/ 191068 w 341194"/>
                    <a:gd name="connsiteY13" fmla="*/ 27295 h 491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41194" h="491319">
                      <a:moveTo>
                        <a:pt x="191068" y="27295"/>
                      </a:moveTo>
                      <a:cubicBezTo>
                        <a:pt x="154444" y="34620"/>
                        <a:pt x="70628" y="48449"/>
                        <a:pt x="40943" y="68239"/>
                      </a:cubicBezTo>
                      <a:lnTo>
                        <a:pt x="0" y="95534"/>
                      </a:lnTo>
                      <a:cubicBezTo>
                        <a:pt x="12360" y="206783"/>
                        <a:pt x="9791" y="203983"/>
                        <a:pt x="27295" y="300251"/>
                      </a:cubicBezTo>
                      <a:cubicBezTo>
                        <a:pt x="31445" y="323073"/>
                        <a:pt x="32798" y="346769"/>
                        <a:pt x="40943" y="368489"/>
                      </a:cubicBezTo>
                      <a:cubicBezTo>
                        <a:pt x="46702" y="383847"/>
                        <a:pt x="59140" y="395785"/>
                        <a:pt x="68238" y="409433"/>
                      </a:cubicBezTo>
                      <a:cubicBezTo>
                        <a:pt x="75086" y="436825"/>
                        <a:pt x="75704" y="491319"/>
                        <a:pt x="122829" y="491319"/>
                      </a:cubicBezTo>
                      <a:cubicBezTo>
                        <a:pt x="196184" y="491319"/>
                        <a:pt x="341194" y="464024"/>
                        <a:pt x="341194" y="464024"/>
                      </a:cubicBezTo>
                      <a:cubicBezTo>
                        <a:pt x="336645" y="432179"/>
                        <a:pt x="333855" y="400033"/>
                        <a:pt x="327546" y="368489"/>
                      </a:cubicBezTo>
                      <a:cubicBezTo>
                        <a:pt x="324725" y="354382"/>
                        <a:pt x="315487" y="341844"/>
                        <a:pt x="313898" y="327546"/>
                      </a:cubicBezTo>
                      <a:cubicBezTo>
                        <a:pt x="306345" y="259574"/>
                        <a:pt x="309922" y="190533"/>
                        <a:pt x="300250" y="122830"/>
                      </a:cubicBezTo>
                      <a:cubicBezTo>
                        <a:pt x="296181" y="94347"/>
                        <a:pt x="293300" y="61288"/>
                        <a:pt x="272955" y="40943"/>
                      </a:cubicBezTo>
                      <a:lnTo>
                        <a:pt x="232012" y="0"/>
                      </a:lnTo>
                      <a:cubicBezTo>
                        <a:pt x="185715" y="30864"/>
                        <a:pt x="202666" y="15696"/>
                        <a:pt x="191068" y="27295"/>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234" name="77 Forma libre"/>
                <p:cNvSpPr/>
                <p:nvPr/>
              </p:nvSpPr>
              <p:spPr>
                <a:xfrm>
                  <a:off x="3075205" y="5827594"/>
                  <a:ext cx="609691" cy="614149"/>
                </a:xfrm>
                <a:custGeom>
                  <a:avLst/>
                  <a:gdLst>
                    <a:gd name="connsiteX0" fmla="*/ 500508 w 609691"/>
                    <a:gd name="connsiteY0" fmla="*/ 40943 h 614149"/>
                    <a:gd name="connsiteX1" fmla="*/ 432270 w 609691"/>
                    <a:gd name="connsiteY1" fmla="*/ 54591 h 614149"/>
                    <a:gd name="connsiteX2" fmla="*/ 391326 w 609691"/>
                    <a:gd name="connsiteY2" fmla="*/ 68239 h 614149"/>
                    <a:gd name="connsiteX3" fmla="*/ 336735 w 609691"/>
                    <a:gd name="connsiteY3" fmla="*/ 54591 h 614149"/>
                    <a:gd name="connsiteX4" fmla="*/ 254849 w 609691"/>
                    <a:gd name="connsiteY4" fmla="*/ 13648 h 614149"/>
                    <a:gd name="connsiteX5" fmla="*/ 213905 w 609691"/>
                    <a:gd name="connsiteY5" fmla="*/ 27296 h 614149"/>
                    <a:gd name="connsiteX6" fmla="*/ 200258 w 609691"/>
                    <a:gd name="connsiteY6" fmla="*/ 81887 h 614149"/>
                    <a:gd name="connsiteX7" fmla="*/ 186610 w 609691"/>
                    <a:gd name="connsiteY7" fmla="*/ 204716 h 614149"/>
                    <a:gd name="connsiteX8" fmla="*/ 132019 w 609691"/>
                    <a:gd name="connsiteY8" fmla="*/ 245660 h 614149"/>
                    <a:gd name="connsiteX9" fmla="*/ 104723 w 609691"/>
                    <a:gd name="connsiteY9" fmla="*/ 286603 h 614149"/>
                    <a:gd name="connsiteX10" fmla="*/ 63780 w 609691"/>
                    <a:gd name="connsiteY10" fmla="*/ 313899 h 614149"/>
                    <a:gd name="connsiteX11" fmla="*/ 22837 w 609691"/>
                    <a:gd name="connsiteY11" fmla="*/ 354842 h 614149"/>
                    <a:gd name="connsiteX12" fmla="*/ 22837 w 609691"/>
                    <a:gd name="connsiteY12" fmla="*/ 477672 h 614149"/>
                    <a:gd name="connsiteX13" fmla="*/ 36485 w 609691"/>
                    <a:gd name="connsiteY13" fmla="*/ 573206 h 614149"/>
                    <a:gd name="connsiteX14" fmla="*/ 77428 w 609691"/>
                    <a:gd name="connsiteY14" fmla="*/ 614149 h 614149"/>
                    <a:gd name="connsiteX15" fmla="*/ 268496 w 609691"/>
                    <a:gd name="connsiteY15" fmla="*/ 600502 h 614149"/>
                    <a:gd name="connsiteX16" fmla="*/ 309440 w 609691"/>
                    <a:gd name="connsiteY16" fmla="*/ 586854 h 614149"/>
                    <a:gd name="connsiteX17" fmla="*/ 432270 w 609691"/>
                    <a:gd name="connsiteY17" fmla="*/ 573206 h 614149"/>
                    <a:gd name="connsiteX18" fmla="*/ 473213 w 609691"/>
                    <a:gd name="connsiteY18" fmla="*/ 545910 h 614149"/>
                    <a:gd name="connsiteX19" fmla="*/ 500508 w 609691"/>
                    <a:gd name="connsiteY19" fmla="*/ 423081 h 614149"/>
                    <a:gd name="connsiteX20" fmla="*/ 541452 w 609691"/>
                    <a:gd name="connsiteY20" fmla="*/ 395785 h 614149"/>
                    <a:gd name="connsiteX21" fmla="*/ 609691 w 609691"/>
                    <a:gd name="connsiteY21" fmla="*/ 313899 h 614149"/>
                    <a:gd name="connsiteX22" fmla="*/ 568747 w 609691"/>
                    <a:gd name="connsiteY22" fmla="*/ 191069 h 614149"/>
                    <a:gd name="connsiteX23" fmla="*/ 527804 w 609691"/>
                    <a:gd name="connsiteY23" fmla="*/ 163773 h 614149"/>
                    <a:gd name="connsiteX24" fmla="*/ 473213 w 609691"/>
                    <a:gd name="connsiteY24" fmla="*/ 81887 h 614149"/>
                    <a:gd name="connsiteX25" fmla="*/ 445917 w 609691"/>
                    <a:gd name="connsiteY25" fmla="*/ 0 h 614149"/>
                    <a:gd name="connsiteX26" fmla="*/ 445917 w 609691"/>
                    <a:gd name="connsiteY26" fmla="*/ 54591 h 614149"/>
                    <a:gd name="connsiteX27" fmla="*/ 404974 w 609691"/>
                    <a:gd name="connsiteY27" fmla="*/ 54591 h 614149"/>
                    <a:gd name="connsiteX28" fmla="*/ 500508 w 609691"/>
                    <a:gd name="connsiteY28" fmla="*/ 40943 h 614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09691" h="614149">
                      <a:moveTo>
                        <a:pt x="500508" y="40943"/>
                      </a:moveTo>
                      <a:cubicBezTo>
                        <a:pt x="477762" y="45492"/>
                        <a:pt x="454774" y="48965"/>
                        <a:pt x="432270" y="54591"/>
                      </a:cubicBezTo>
                      <a:cubicBezTo>
                        <a:pt x="418313" y="58080"/>
                        <a:pt x="405712" y="68239"/>
                        <a:pt x="391326" y="68239"/>
                      </a:cubicBezTo>
                      <a:cubicBezTo>
                        <a:pt x="372569" y="68239"/>
                        <a:pt x="354932" y="59140"/>
                        <a:pt x="336735" y="54591"/>
                      </a:cubicBezTo>
                      <a:cubicBezTo>
                        <a:pt x="316035" y="40791"/>
                        <a:pt x="283100" y="13648"/>
                        <a:pt x="254849" y="13648"/>
                      </a:cubicBezTo>
                      <a:cubicBezTo>
                        <a:pt x="240463" y="13648"/>
                        <a:pt x="227553" y="22747"/>
                        <a:pt x="213905" y="27296"/>
                      </a:cubicBezTo>
                      <a:cubicBezTo>
                        <a:pt x="209356" y="45493"/>
                        <a:pt x="203110" y="63348"/>
                        <a:pt x="200258" y="81887"/>
                      </a:cubicBezTo>
                      <a:cubicBezTo>
                        <a:pt x="193994" y="122603"/>
                        <a:pt x="202454" y="166690"/>
                        <a:pt x="186610" y="204716"/>
                      </a:cubicBezTo>
                      <a:cubicBezTo>
                        <a:pt x="177861" y="225713"/>
                        <a:pt x="148103" y="229576"/>
                        <a:pt x="132019" y="245660"/>
                      </a:cubicBezTo>
                      <a:cubicBezTo>
                        <a:pt x="120421" y="257258"/>
                        <a:pt x="116321" y="275005"/>
                        <a:pt x="104723" y="286603"/>
                      </a:cubicBezTo>
                      <a:cubicBezTo>
                        <a:pt x="93125" y="298201"/>
                        <a:pt x="76381" y="303398"/>
                        <a:pt x="63780" y="313899"/>
                      </a:cubicBezTo>
                      <a:cubicBezTo>
                        <a:pt x="48953" y="326255"/>
                        <a:pt x="36485" y="341194"/>
                        <a:pt x="22837" y="354842"/>
                      </a:cubicBezTo>
                      <a:cubicBezTo>
                        <a:pt x="0" y="423351"/>
                        <a:pt x="7667" y="379067"/>
                        <a:pt x="22837" y="477672"/>
                      </a:cubicBezTo>
                      <a:cubicBezTo>
                        <a:pt x="27728" y="509466"/>
                        <a:pt x="24538" y="543339"/>
                        <a:pt x="36485" y="573206"/>
                      </a:cubicBezTo>
                      <a:cubicBezTo>
                        <a:pt x="43653" y="591126"/>
                        <a:pt x="63780" y="600501"/>
                        <a:pt x="77428" y="614149"/>
                      </a:cubicBezTo>
                      <a:cubicBezTo>
                        <a:pt x="141117" y="609600"/>
                        <a:pt x="205082" y="607962"/>
                        <a:pt x="268496" y="600502"/>
                      </a:cubicBezTo>
                      <a:cubicBezTo>
                        <a:pt x="282784" y="598821"/>
                        <a:pt x="295249" y="589219"/>
                        <a:pt x="309440" y="586854"/>
                      </a:cubicBezTo>
                      <a:cubicBezTo>
                        <a:pt x="350075" y="580081"/>
                        <a:pt x="391327" y="577755"/>
                        <a:pt x="432270" y="573206"/>
                      </a:cubicBezTo>
                      <a:cubicBezTo>
                        <a:pt x="445918" y="564107"/>
                        <a:pt x="462966" y="558718"/>
                        <a:pt x="473213" y="545910"/>
                      </a:cubicBezTo>
                      <a:cubicBezTo>
                        <a:pt x="487749" y="527739"/>
                        <a:pt x="499620" y="424858"/>
                        <a:pt x="500508" y="423081"/>
                      </a:cubicBezTo>
                      <a:cubicBezTo>
                        <a:pt x="507844" y="408410"/>
                        <a:pt x="528851" y="406286"/>
                        <a:pt x="541452" y="395785"/>
                      </a:cubicBezTo>
                      <a:cubicBezTo>
                        <a:pt x="580857" y="362947"/>
                        <a:pt x="582852" y="354156"/>
                        <a:pt x="609691" y="313899"/>
                      </a:cubicBezTo>
                      <a:cubicBezTo>
                        <a:pt x="600541" y="258997"/>
                        <a:pt x="607129" y="229451"/>
                        <a:pt x="568747" y="191069"/>
                      </a:cubicBezTo>
                      <a:cubicBezTo>
                        <a:pt x="557149" y="179471"/>
                        <a:pt x="541452" y="172872"/>
                        <a:pt x="527804" y="163773"/>
                      </a:cubicBezTo>
                      <a:cubicBezTo>
                        <a:pt x="509607" y="136478"/>
                        <a:pt x="483587" y="113008"/>
                        <a:pt x="473213" y="81887"/>
                      </a:cubicBezTo>
                      <a:lnTo>
                        <a:pt x="445917" y="0"/>
                      </a:lnTo>
                      <a:lnTo>
                        <a:pt x="445917" y="54591"/>
                      </a:lnTo>
                      <a:lnTo>
                        <a:pt x="404974" y="54591"/>
                      </a:lnTo>
                      <a:lnTo>
                        <a:pt x="500508" y="40943"/>
                      </a:ln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235" name="78 Forma libre"/>
                <p:cNvSpPr/>
                <p:nvPr/>
              </p:nvSpPr>
              <p:spPr>
                <a:xfrm>
                  <a:off x="3963410" y="5418161"/>
                  <a:ext cx="679191" cy="614149"/>
                </a:xfrm>
                <a:custGeom>
                  <a:avLst/>
                  <a:gdLst>
                    <a:gd name="connsiteX0" fmla="*/ 458465 w 679191"/>
                    <a:gd name="connsiteY0" fmla="*/ 0 h 614149"/>
                    <a:gd name="connsiteX1" fmla="*/ 417521 w 679191"/>
                    <a:gd name="connsiteY1" fmla="*/ 27296 h 614149"/>
                    <a:gd name="connsiteX2" fmla="*/ 267396 w 679191"/>
                    <a:gd name="connsiteY2" fmla="*/ 40943 h 614149"/>
                    <a:gd name="connsiteX3" fmla="*/ 226453 w 679191"/>
                    <a:gd name="connsiteY3" fmla="*/ 54591 h 614149"/>
                    <a:gd name="connsiteX4" fmla="*/ 199157 w 679191"/>
                    <a:gd name="connsiteY4" fmla="*/ 95535 h 614149"/>
                    <a:gd name="connsiteX5" fmla="*/ 76327 w 679191"/>
                    <a:gd name="connsiteY5" fmla="*/ 163773 h 614149"/>
                    <a:gd name="connsiteX6" fmla="*/ 49032 w 679191"/>
                    <a:gd name="connsiteY6" fmla="*/ 204717 h 614149"/>
                    <a:gd name="connsiteX7" fmla="*/ 8089 w 679191"/>
                    <a:gd name="connsiteY7" fmla="*/ 327546 h 614149"/>
                    <a:gd name="connsiteX8" fmla="*/ 21736 w 679191"/>
                    <a:gd name="connsiteY8" fmla="*/ 395785 h 614149"/>
                    <a:gd name="connsiteX9" fmla="*/ 35384 w 679191"/>
                    <a:gd name="connsiteY9" fmla="*/ 436729 h 614149"/>
                    <a:gd name="connsiteX10" fmla="*/ 76327 w 679191"/>
                    <a:gd name="connsiteY10" fmla="*/ 450376 h 614149"/>
                    <a:gd name="connsiteX11" fmla="*/ 103623 w 679191"/>
                    <a:gd name="connsiteY11" fmla="*/ 491320 h 614149"/>
                    <a:gd name="connsiteX12" fmla="*/ 117271 w 679191"/>
                    <a:gd name="connsiteY12" fmla="*/ 532263 h 614149"/>
                    <a:gd name="connsiteX13" fmla="*/ 185509 w 679191"/>
                    <a:gd name="connsiteY13" fmla="*/ 600502 h 614149"/>
                    <a:gd name="connsiteX14" fmla="*/ 308339 w 679191"/>
                    <a:gd name="connsiteY14" fmla="*/ 614149 h 614149"/>
                    <a:gd name="connsiteX15" fmla="*/ 390226 w 679191"/>
                    <a:gd name="connsiteY15" fmla="*/ 545911 h 614149"/>
                    <a:gd name="connsiteX16" fmla="*/ 403874 w 679191"/>
                    <a:gd name="connsiteY16" fmla="*/ 450376 h 614149"/>
                    <a:gd name="connsiteX17" fmla="*/ 417521 w 679191"/>
                    <a:gd name="connsiteY17" fmla="*/ 368490 h 614149"/>
                    <a:gd name="connsiteX18" fmla="*/ 458465 w 679191"/>
                    <a:gd name="connsiteY18" fmla="*/ 354842 h 614149"/>
                    <a:gd name="connsiteX19" fmla="*/ 513056 w 679191"/>
                    <a:gd name="connsiteY19" fmla="*/ 341194 h 614149"/>
                    <a:gd name="connsiteX20" fmla="*/ 649533 w 679191"/>
                    <a:gd name="connsiteY20" fmla="*/ 300251 h 614149"/>
                    <a:gd name="connsiteX21" fmla="*/ 594942 w 679191"/>
                    <a:gd name="connsiteY21" fmla="*/ 177421 h 614149"/>
                    <a:gd name="connsiteX22" fmla="*/ 581294 w 679191"/>
                    <a:gd name="connsiteY22" fmla="*/ 136478 h 614149"/>
                    <a:gd name="connsiteX23" fmla="*/ 499408 w 679191"/>
                    <a:gd name="connsiteY23" fmla="*/ 68239 h 614149"/>
                    <a:gd name="connsiteX24" fmla="*/ 485760 w 679191"/>
                    <a:gd name="connsiteY24" fmla="*/ 27296 h 614149"/>
                    <a:gd name="connsiteX25" fmla="*/ 458465 w 679191"/>
                    <a:gd name="connsiteY25" fmla="*/ 0 h 614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79191" h="614149">
                      <a:moveTo>
                        <a:pt x="458465" y="0"/>
                      </a:moveTo>
                      <a:cubicBezTo>
                        <a:pt x="447092" y="0"/>
                        <a:pt x="433560" y="23859"/>
                        <a:pt x="417521" y="27296"/>
                      </a:cubicBezTo>
                      <a:cubicBezTo>
                        <a:pt x="368388" y="37824"/>
                        <a:pt x="317139" y="33837"/>
                        <a:pt x="267396" y="40943"/>
                      </a:cubicBezTo>
                      <a:cubicBezTo>
                        <a:pt x="253155" y="42977"/>
                        <a:pt x="240101" y="50042"/>
                        <a:pt x="226453" y="54591"/>
                      </a:cubicBezTo>
                      <a:cubicBezTo>
                        <a:pt x="217354" y="68239"/>
                        <a:pt x="211501" y="84734"/>
                        <a:pt x="199157" y="95535"/>
                      </a:cubicBezTo>
                      <a:cubicBezTo>
                        <a:pt x="141398" y="146075"/>
                        <a:pt x="132563" y="145029"/>
                        <a:pt x="76327" y="163773"/>
                      </a:cubicBezTo>
                      <a:cubicBezTo>
                        <a:pt x="67229" y="177421"/>
                        <a:pt x="54219" y="189156"/>
                        <a:pt x="49032" y="204717"/>
                      </a:cubicBezTo>
                      <a:cubicBezTo>
                        <a:pt x="0" y="351814"/>
                        <a:pt x="70109" y="234515"/>
                        <a:pt x="8089" y="327546"/>
                      </a:cubicBezTo>
                      <a:cubicBezTo>
                        <a:pt x="12638" y="350292"/>
                        <a:pt x="16110" y="373281"/>
                        <a:pt x="21736" y="395785"/>
                      </a:cubicBezTo>
                      <a:cubicBezTo>
                        <a:pt x="25225" y="409742"/>
                        <a:pt x="25211" y="426556"/>
                        <a:pt x="35384" y="436729"/>
                      </a:cubicBezTo>
                      <a:cubicBezTo>
                        <a:pt x="45556" y="446901"/>
                        <a:pt x="62679" y="445827"/>
                        <a:pt x="76327" y="450376"/>
                      </a:cubicBezTo>
                      <a:cubicBezTo>
                        <a:pt x="85426" y="464024"/>
                        <a:pt x="96287" y="476649"/>
                        <a:pt x="103623" y="491320"/>
                      </a:cubicBezTo>
                      <a:cubicBezTo>
                        <a:pt x="110057" y="504187"/>
                        <a:pt x="110837" y="519396"/>
                        <a:pt x="117271" y="532263"/>
                      </a:cubicBezTo>
                      <a:cubicBezTo>
                        <a:pt x="130269" y="558258"/>
                        <a:pt x="154315" y="592703"/>
                        <a:pt x="185509" y="600502"/>
                      </a:cubicBezTo>
                      <a:cubicBezTo>
                        <a:pt x="225474" y="610493"/>
                        <a:pt x="267396" y="609600"/>
                        <a:pt x="308339" y="614149"/>
                      </a:cubicBezTo>
                      <a:cubicBezTo>
                        <a:pt x="328809" y="600503"/>
                        <a:pt x="380672" y="569795"/>
                        <a:pt x="390226" y="545911"/>
                      </a:cubicBezTo>
                      <a:cubicBezTo>
                        <a:pt x="402173" y="516043"/>
                        <a:pt x="398983" y="482170"/>
                        <a:pt x="403874" y="450376"/>
                      </a:cubicBezTo>
                      <a:cubicBezTo>
                        <a:pt x="408082" y="423026"/>
                        <a:pt x="403792" y="392516"/>
                        <a:pt x="417521" y="368490"/>
                      </a:cubicBezTo>
                      <a:cubicBezTo>
                        <a:pt x="424659" y="355999"/>
                        <a:pt x="444632" y="358794"/>
                        <a:pt x="458465" y="354842"/>
                      </a:cubicBezTo>
                      <a:cubicBezTo>
                        <a:pt x="476500" y="349689"/>
                        <a:pt x="495090" y="346584"/>
                        <a:pt x="513056" y="341194"/>
                      </a:cubicBezTo>
                      <a:cubicBezTo>
                        <a:pt x="679191" y="291354"/>
                        <a:pt x="523706" y="331708"/>
                        <a:pt x="649533" y="300251"/>
                      </a:cubicBezTo>
                      <a:cubicBezTo>
                        <a:pt x="606278" y="235368"/>
                        <a:pt x="627425" y="274869"/>
                        <a:pt x="594942" y="177421"/>
                      </a:cubicBezTo>
                      <a:cubicBezTo>
                        <a:pt x="590393" y="163773"/>
                        <a:pt x="591466" y="146650"/>
                        <a:pt x="581294" y="136478"/>
                      </a:cubicBezTo>
                      <a:cubicBezTo>
                        <a:pt x="528753" y="83937"/>
                        <a:pt x="556410" y="106241"/>
                        <a:pt x="499408" y="68239"/>
                      </a:cubicBezTo>
                      <a:cubicBezTo>
                        <a:pt x="494859" y="54591"/>
                        <a:pt x="494747" y="38530"/>
                        <a:pt x="485760" y="27296"/>
                      </a:cubicBezTo>
                      <a:cubicBezTo>
                        <a:pt x="475513" y="14488"/>
                        <a:pt x="469838" y="0"/>
                        <a:pt x="458465" y="0"/>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236" name="79 Forma libre"/>
                <p:cNvSpPr/>
                <p:nvPr/>
              </p:nvSpPr>
              <p:spPr>
                <a:xfrm>
                  <a:off x="3511134" y="3531553"/>
                  <a:ext cx="1280932" cy="1504471"/>
                </a:xfrm>
                <a:custGeom>
                  <a:avLst/>
                  <a:gdLst>
                    <a:gd name="connsiteX0" fmla="*/ 23636 w 1280932"/>
                    <a:gd name="connsiteY0" fmla="*/ 44160 h 1504471"/>
                    <a:gd name="connsiteX1" fmla="*/ 228353 w 1280932"/>
                    <a:gd name="connsiteY1" fmla="*/ 57808 h 1504471"/>
                    <a:gd name="connsiteX2" fmla="*/ 214705 w 1280932"/>
                    <a:gd name="connsiteY2" fmla="*/ 98751 h 1504471"/>
                    <a:gd name="connsiteX3" fmla="*/ 255648 w 1280932"/>
                    <a:gd name="connsiteY3" fmla="*/ 112399 h 1504471"/>
                    <a:gd name="connsiteX4" fmla="*/ 337535 w 1280932"/>
                    <a:gd name="connsiteY4" fmla="*/ 71456 h 1504471"/>
                    <a:gd name="connsiteX5" fmla="*/ 351182 w 1280932"/>
                    <a:gd name="connsiteY5" fmla="*/ 112399 h 1504471"/>
                    <a:gd name="connsiteX6" fmla="*/ 433069 w 1280932"/>
                    <a:gd name="connsiteY6" fmla="*/ 166990 h 1504471"/>
                    <a:gd name="connsiteX7" fmla="*/ 460365 w 1280932"/>
                    <a:gd name="connsiteY7" fmla="*/ 262525 h 1504471"/>
                    <a:gd name="connsiteX8" fmla="*/ 514956 w 1280932"/>
                    <a:gd name="connsiteY8" fmla="*/ 289820 h 1504471"/>
                    <a:gd name="connsiteX9" fmla="*/ 555899 w 1280932"/>
                    <a:gd name="connsiteY9" fmla="*/ 317116 h 1504471"/>
                    <a:gd name="connsiteX10" fmla="*/ 637785 w 1280932"/>
                    <a:gd name="connsiteY10" fmla="*/ 344411 h 1504471"/>
                    <a:gd name="connsiteX11" fmla="*/ 760615 w 1280932"/>
                    <a:gd name="connsiteY11" fmla="*/ 412650 h 1504471"/>
                    <a:gd name="connsiteX12" fmla="*/ 883445 w 1280932"/>
                    <a:gd name="connsiteY12" fmla="*/ 399002 h 1504471"/>
                    <a:gd name="connsiteX13" fmla="*/ 924388 w 1280932"/>
                    <a:gd name="connsiteY13" fmla="*/ 385354 h 1504471"/>
                    <a:gd name="connsiteX14" fmla="*/ 992627 w 1280932"/>
                    <a:gd name="connsiteY14" fmla="*/ 371707 h 1504471"/>
                    <a:gd name="connsiteX15" fmla="*/ 1101809 w 1280932"/>
                    <a:gd name="connsiteY15" fmla="*/ 412650 h 1504471"/>
                    <a:gd name="connsiteX16" fmla="*/ 1047218 w 1280932"/>
                    <a:gd name="connsiteY16" fmla="*/ 808435 h 1504471"/>
                    <a:gd name="connsiteX17" fmla="*/ 1019923 w 1280932"/>
                    <a:gd name="connsiteY17" fmla="*/ 863026 h 1504471"/>
                    <a:gd name="connsiteX18" fmla="*/ 992627 w 1280932"/>
                    <a:gd name="connsiteY18" fmla="*/ 972208 h 1504471"/>
                    <a:gd name="connsiteX19" fmla="*/ 1006275 w 1280932"/>
                    <a:gd name="connsiteY19" fmla="*/ 1135981 h 1504471"/>
                    <a:gd name="connsiteX20" fmla="*/ 1047218 w 1280932"/>
                    <a:gd name="connsiteY20" fmla="*/ 1149629 h 1504471"/>
                    <a:gd name="connsiteX21" fmla="*/ 1142753 w 1280932"/>
                    <a:gd name="connsiteY21" fmla="*/ 1163277 h 1504471"/>
                    <a:gd name="connsiteX22" fmla="*/ 1210991 w 1280932"/>
                    <a:gd name="connsiteY22" fmla="*/ 1176925 h 1504471"/>
                    <a:gd name="connsiteX23" fmla="*/ 1251935 w 1280932"/>
                    <a:gd name="connsiteY23" fmla="*/ 1204220 h 1504471"/>
                    <a:gd name="connsiteX24" fmla="*/ 1279230 w 1280932"/>
                    <a:gd name="connsiteY24" fmla="*/ 1286107 h 1504471"/>
                    <a:gd name="connsiteX25" fmla="*/ 1210991 w 1280932"/>
                    <a:gd name="connsiteY25" fmla="*/ 1449880 h 1504471"/>
                    <a:gd name="connsiteX26" fmla="*/ 1183696 w 1280932"/>
                    <a:gd name="connsiteY26" fmla="*/ 1490823 h 1504471"/>
                    <a:gd name="connsiteX27" fmla="*/ 1142753 w 1280932"/>
                    <a:gd name="connsiteY27" fmla="*/ 1504471 h 1504471"/>
                    <a:gd name="connsiteX28" fmla="*/ 965332 w 1280932"/>
                    <a:gd name="connsiteY28" fmla="*/ 1490823 h 1504471"/>
                    <a:gd name="connsiteX29" fmla="*/ 883445 w 1280932"/>
                    <a:gd name="connsiteY29" fmla="*/ 1463528 h 1504471"/>
                    <a:gd name="connsiteX30" fmla="*/ 856150 w 1280932"/>
                    <a:gd name="connsiteY30" fmla="*/ 1422584 h 1504471"/>
                    <a:gd name="connsiteX31" fmla="*/ 842502 w 1280932"/>
                    <a:gd name="connsiteY31" fmla="*/ 1381641 h 1504471"/>
                    <a:gd name="connsiteX32" fmla="*/ 760615 w 1280932"/>
                    <a:gd name="connsiteY32" fmla="*/ 1258811 h 1504471"/>
                    <a:gd name="connsiteX33" fmla="*/ 706024 w 1280932"/>
                    <a:gd name="connsiteY33" fmla="*/ 1176925 h 1504471"/>
                    <a:gd name="connsiteX34" fmla="*/ 665081 w 1280932"/>
                    <a:gd name="connsiteY34" fmla="*/ 1149629 h 1504471"/>
                    <a:gd name="connsiteX35" fmla="*/ 637785 w 1280932"/>
                    <a:gd name="connsiteY35" fmla="*/ 1108686 h 1504471"/>
                    <a:gd name="connsiteX36" fmla="*/ 624138 w 1280932"/>
                    <a:gd name="connsiteY36" fmla="*/ 1067743 h 1504471"/>
                    <a:gd name="connsiteX37" fmla="*/ 542251 w 1280932"/>
                    <a:gd name="connsiteY37" fmla="*/ 985856 h 1504471"/>
                    <a:gd name="connsiteX38" fmla="*/ 501308 w 1280932"/>
                    <a:gd name="connsiteY38" fmla="*/ 944913 h 1504471"/>
                    <a:gd name="connsiteX39" fmla="*/ 474012 w 1280932"/>
                    <a:gd name="connsiteY39" fmla="*/ 903969 h 1504471"/>
                    <a:gd name="connsiteX40" fmla="*/ 474012 w 1280932"/>
                    <a:gd name="connsiteY40" fmla="*/ 685605 h 1504471"/>
                    <a:gd name="connsiteX41" fmla="*/ 419421 w 1280932"/>
                    <a:gd name="connsiteY41" fmla="*/ 603719 h 1504471"/>
                    <a:gd name="connsiteX42" fmla="*/ 337535 w 1280932"/>
                    <a:gd name="connsiteY42" fmla="*/ 549128 h 1504471"/>
                    <a:gd name="connsiteX43" fmla="*/ 296591 w 1280932"/>
                    <a:gd name="connsiteY43" fmla="*/ 521832 h 1504471"/>
                    <a:gd name="connsiteX44" fmla="*/ 228353 w 1280932"/>
                    <a:gd name="connsiteY44" fmla="*/ 399002 h 1504471"/>
                    <a:gd name="connsiteX45" fmla="*/ 187409 w 1280932"/>
                    <a:gd name="connsiteY45" fmla="*/ 358059 h 1504471"/>
                    <a:gd name="connsiteX46" fmla="*/ 146466 w 1280932"/>
                    <a:gd name="connsiteY46" fmla="*/ 303468 h 1504471"/>
                    <a:gd name="connsiteX47" fmla="*/ 119170 w 1280932"/>
                    <a:gd name="connsiteY47" fmla="*/ 262525 h 1504471"/>
                    <a:gd name="connsiteX48" fmla="*/ 78227 w 1280932"/>
                    <a:gd name="connsiteY48" fmla="*/ 235229 h 1504471"/>
                    <a:gd name="connsiteX49" fmla="*/ 37284 w 1280932"/>
                    <a:gd name="connsiteY49" fmla="*/ 153343 h 1504471"/>
                    <a:gd name="connsiteX50" fmla="*/ 9988 w 1280932"/>
                    <a:gd name="connsiteY50" fmla="*/ 112399 h 1504471"/>
                    <a:gd name="connsiteX51" fmla="*/ 50932 w 1280932"/>
                    <a:gd name="connsiteY51" fmla="*/ 3217 h 1504471"/>
                    <a:gd name="connsiteX52" fmla="*/ 64579 w 1280932"/>
                    <a:gd name="connsiteY52" fmla="*/ 3217 h 1504471"/>
                    <a:gd name="connsiteX53" fmla="*/ 23636 w 1280932"/>
                    <a:gd name="connsiteY53" fmla="*/ 44160 h 15044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1280932" h="1504471">
                      <a:moveTo>
                        <a:pt x="23636" y="44160"/>
                      </a:moveTo>
                      <a:cubicBezTo>
                        <a:pt x="91875" y="48709"/>
                        <a:pt x="162594" y="39020"/>
                        <a:pt x="228353" y="57808"/>
                      </a:cubicBezTo>
                      <a:cubicBezTo>
                        <a:pt x="242185" y="61760"/>
                        <a:pt x="208272" y="85884"/>
                        <a:pt x="214705" y="98751"/>
                      </a:cubicBezTo>
                      <a:cubicBezTo>
                        <a:pt x="221138" y="111618"/>
                        <a:pt x="242000" y="107850"/>
                        <a:pt x="255648" y="112399"/>
                      </a:cubicBezTo>
                      <a:cubicBezTo>
                        <a:pt x="262544" y="107802"/>
                        <a:pt x="321391" y="63384"/>
                        <a:pt x="337535" y="71456"/>
                      </a:cubicBezTo>
                      <a:cubicBezTo>
                        <a:pt x="350402" y="77889"/>
                        <a:pt x="343202" y="100429"/>
                        <a:pt x="351182" y="112399"/>
                      </a:cubicBezTo>
                      <a:cubicBezTo>
                        <a:pt x="380391" y="156213"/>
                        <a:pt x="390143" y="152682"/>
                        <a:pt x="433069" y="166990"/>
                      </a:cubicBezTo>
                      <a:cubicBezTo>
                        <a:pt x="433187" y="167462"/>
                        <a:pt x="453839" y="255999"/>
                        <a:pt x="460365" y="262525"/>
                      </a:cubicBezTo>
                      <a:cubicBezTo>
                        <a:pt x="474751" y="276911"/>
                        <a:pt x="497292" y="279726"/>
                        <a:pt x="514956" y="289820"/>
                      </a:cubicBezTo>
                      <a:cubicBezTo>
                        <a:pt x="529197" y="297958"/>
                        <a:pt x="540910" y="310454"/>
                        <a:pt x="555899" y="317116"/>
                      </a:cubicBezTo>
                      <a:cubicBezTo>
                        <a:pt x="582191" y="328801"/>
                        <a:pt x="613845" y="328451"/>
                        <a:pt x="637785" y="344411"/>
                      </a:cubicBezTo>
                      <a:cubicBezTo>
                        <a:pt x="731642" y="406982"/>
                        <a:pt x="688550" y="388628"/>
                        <a:pt x="760615" y="412650"/>
                      </a:cubicBezTo>
                      <a:cubicBezTo>
                        <a:pt x="801558" y="408101"/>
                        <a:pt x="842810" y="405775"/>
                        <a:pt x="883445" y="399002"/>
                      </a:cubicBezTo>
                      <a:cubicBezTo>
                        <a:pt x="897635" y="396637"/>
                        <a:pt x="910432" y="388843"/>
                        <a:pt x="924388" y="385354"/>
                      </a:cubicBezTo>
                      <a:cubicBezTo>
                        <a:pt x="946892" y="379728"/>
                        <a:pt x="969881" y="376256"/>
                        <a:pt x="992627" y="371707"/>
                      </a:cubicBezTo>
                      <a:cubicBezTo>
                        <a:pt x="994634" y="372108"/>
                        <a:pt x="1099772" y="384127"/>
                        <a:pt x="1101809" y="412650"/>
                      </a:cubicBezTo>
                      <a:cubicBezTo>
                        <a:pt x="1125792" y="748408"/>
                        <a:pt x="1165605" y="690051"/>
                        <a:pt x="1047218" y="808435"/>
                      </a:cubicBezTo>
                      <a:cubicBezTo>
                        <a:pt x="1038120" y="826632"/>
                        <a:pt x="1027937" y="844326"/>
                        <a:pt x="1019923" y="863026"/>
                      </a:cubicBezTo>
                      <a:cubicBezTo>
                        <a:pt x="1004185" y="899749"/>
                        <a:pt x="1000638" y="932152"/>
                        <a:pt x="992627" y="972208"/>
                      </a:cubicBezTo>
                      <a:cubicBezTo>
                        <a:pt x="997176" y="1026799"/>
                        <a:pt x="990165" y="1083623"/>
                        <a:pt x="1006275" y="1135981"/>
                      </a:cubicBezTo>
                      <a:cubicBezTo>
                        <a:pt x="1010506" y="1149731"/>
                        <a:pt x="1033111" y="1146808"/>
                        <a:pt x="1047218" y="1149629"/>
                      </a:cubicBezTo>
                      <a:cubicBezTo>
                        <a:pt x="1078762" y="1155938"/>
                        <a:pt x="1111022" y="1157988"/>
                        <a:pt x="1142753" y="1163277"/>
                      </a:cubicBezTo>
                      <a:cubicBezTo>
                        <a:pt x="1165634" y="1167091"/>
                        <a:pt x="1188245" y="1172376"/>
                        <a:pt x="1210991" y="1176925"/>
                      </a:cubicBezTo>
                      <a:cubicBezTo>
                        <a:pt x="1224639" y="1186023"/>
                        <a:pt x="1243242" y="1190311"/>
                        <a:pt x="1251935" y="1204220"/>
                      </a:cubicBezTo>
                      <a:cubicBezTo>
                        <a:pt x="1267184" y="1228619"/>
                        <a:pt x="1279230" y="1286107"/>
                        <a:pt x="1279230" y="1286107"/>
                      </a:cubicBezTo>
                      <a:cubicBezTo>
                        <a:pt x="1260189" y="1400352"/>
                        <a:pt x="1280932" y="1344968"/>
                        <a:pt x="1210991" y="1449880"/>
                      </a:cubicBezTo>
                      <a:cubicBezTo>
                        <a:pt x="1201893" y="1463528"/>
                        <a:pt x="1199257" y="1485636"/>
                        <a:pt x="1183696" y="1490823"/>
                      </a:cubicBezTo>
                      <a:lnTo>
                        <a:pt x="1142753" y="1504471"/>
                      </a:lnTo>
                      <a:cubicBezTo>
                        <a:pt x="1083613" y="1499922"/>
                        <a:pt x="1023921" y="1500074"/>
                        <a:pt x="965332" y="1490823"/>
                      </a:cubicBezTo>
                      <a:cubicBezTo>
                        <a:pt x="936912" y="1486336"/>
                        <a:pt x="883445" y="1463528"/>
                        <a:pt x="883445" y="1463528"/>
                      </a:cubicBezTo>
                      <a:cubicBezTo>
                        <a:pt x="874347" y="1449880"/>
                        <a:pt x="863485" y="1437255"/>
                        <a:pt x="856150" y="1422584"/>
                      </a:cubicBezTo>
                      <a:cubicBezTo>
                        <a:pt x="849716" y="1409717"/>
                        <a:pt x="849488" y="1394217"/>
                        <a:pt x="842502" y="1381641"/>
                      </a:cubicBezTo>
                      <a:cubicBezTo>
                        <a:pt x="842490" y="1381619"/>
                        <a:pt x="774270" y="1279293"/>
                        <a:pt x="760615" y="1258811"/>
                      </a:cubicBezTo>
                      <a:lnTo>
                        <a:pt x="706024" y="1176925"/>
                      </a:lnTo>
                      <a:lnTo>
                        <a:pt x="665081" y="1149629"/>
                      </a:lnTo>
                      <a:cubicBezTo>
                        <a:pt x="655982" y="1135981"/>
                        <a:pt x="645120" y="1123357"/>
                        <a:pt x="637785" y="1108686"/>
                      </a:cubicBezTo>
                      <a:cubicBezTo>
                        <a:pt x="631351" y="1095819"/>
                        <a:pt x="632970" y="1079099"/>
                        <a:pt x="624138" y="1067743"/>
                      </a:cubicBezTo>
                      <a:cubicBezTo>
                        <a:pt x="600439" y="1037272"/>
                        <a:pt x="569547" y="1013152"/>
                        <a:pt x="542251" y="985856"/>
                      </a:cubicBezTo>
                      <a:cubicBezTo>
                        <a:pt x="528603" y="972208"/>
                        <a:pt x="512014" y="960972"/>
                        <a:pt x="501308" y="944913"/>
                      </a:cubicBezTo>
                      <a:lnTo>
                        <a:pt x="474012" y="903969"/>
                      </a:lnTo>
                      <a:cubicBezTo>
                        <a:pt x="487839" y="821009"/>
                        <a:pt x="502536" y="776882"/>
                        <a:pt x="474012" y="685605"/>
                      </a:cubicBezTo>
                      <a:cubicBezTo>
                        <a:pt x="464227" y="654293"/>
                        <a:pt x="446716" y="621916"/>
                        <a:pt x="419421" y="603719"/>
                      </a:cubicBezTo>
                      <a:lnTo>
                        <a:pt x="337535" y="549128"/>
                      </a:lnTo>
                      <a:lnTo>
                        <a:pt x="296591" y="521832"/>
                      </a:lnTo>
                      <a:cubicBezTo>
                        <a:pt x="279430" y="470347"/>
                        <a:pt x="275281" y="445929"/>
                        <a:pt x="228353" y="399002"/>
                      </a:cubicBezTo>
                      <a:cubicBezTo>
                        <a:pt x="214705" y="385354"/>
                        <a:pt x="199970" y="372713"/>
                        <a:pt x="187409" y="358059"/>
                      </a:cubicBezTo>
                      <a:cubicBezTo>
                        <a:pt x="172606" y="340789"/>
                        <a:pt x="159687" y="321977"/>
                        <a:pt x="146466" y="303468"/>
                      </a:cubicBezTo>
                      <a:cubicBezTo>
                        <a:pt x="136932" y="290121"/>
                        <a:pt x="130768" y="274123"/>
                        <a:pt x="119170" y="262525"/>
                      </a:cubicBezTo>
                      <a:cubicBezTo>
                        <a:pt x="107572" y="250927"/>
                        <a:pt x="91875" y="244328"/>
                        <a:pt x="78227" y="235229"/>
                      </a:cubicBezTo>
                      <a:cubicBezTo>
                        <a:pt x="0" y="117888"/>
                        <a:pt x="93790" y="266354"/>
                        <a:pt x="37284" y="153343"/>
                      </a:cubicBezTo>
                      <a:cubicBezTo>
                        <a:pt x="29948" y="138672"/>
                        <a:pt x="19087" y="126047"/>
                        <a:pt x="9988" y="112399"/>
                      </a:cubicBezTo>
                      <a:cubicBezTo>
                        <a:pt x="19753" y="63573"/>
                        <a:pt x="15789" y="38360"/>
                        <a:pt x="50932" y="3217"/>
                      </a:cubicBezTo>
                      <a:cubicBezTo>
                        <a:pt x="54149" y="0"/>
                        <a:pt x="60030" y="3217"/>
                        <a:pt x="64579" y="3217"/>
                      </a:cubicBezTo>
                      <a:lnTo>
                        <a:pt x="23636" y="44160"/>
                      </a:ln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237" name="80 Forma libre"/>
                <p:cNvSpPr/>
                <p:nvPr/>
              </p:nvSpPr>
              <p:spPr>
                <a:xfrm>
                  <a:off x="1555844" y="2447499"/>
                  <a:ext cx="310424" cy="301667"/>
                </a:xfrm>
                <a:custGeom>
                  <a:avLst/>
                  <a:gdLst>
                    <a:gd name="connsiteX0" fmla="*/ 27296 w 310424"/>
                    <a:gd name="connsiteY0" fmla="*/ 22746 h 301667"/>
                    <a:gd name="connsiteX1" fmla="*/ 163774 w 310424"/>
                    <a:gd name="connsiteY1" fmla="*/ 50041 h 301667"/>
                    <a:gd name="connsiteX2" fmla="*/ 204717 w 310424"/>
                    <a:gd name="connsiteY2" fmla="*/ 90985 h 301667"/>
                    <a:gd name="connsiteX3" fmla="*/ 286604 w 310424"/>
                    <a:gd name="connsiteY3" fmla="*/ 131928 h 301667"/>
                    <a:gd name="connsiteX4" fmla="*/ 300252 w 310424"/>
                    <a:gd name="connsiteY4" fmla="*/ 172871 h 301667"/>
                    <a:gd name="connsiteX5" fmla="*/ 136478 w 310424"/>
                    <a:gd name="connsiteY5" fmla="*/ 213814 h 301667"/>
                    <a:gd name="connsiteX6" fmla="*/ 40944 w 310424"/>
                    <a:gd name="connsiteY6" fmla="*/ 227462 h 301667"/>
                    <a:gd name="connsiteX7" fmla="*/ 1 w 310424"/>
                    <a:gd name="connsiteY7" fmla="*/ 186519 h 301667"/>
                    <a:gd name="connsiteX8" fmla="*/ 27296 w 310424"/>
                    <a:gd name="connsiteY8" fmla="*/ 22746 h 301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0424" h="301667">
                      <a:moveTo>
                        <a:pt x="27296" y="22746"/>
                      </a:moveTo>
                      <a:cubicBezTo>
                        <a:pt x="54592" y="0"/>
                        <a:pt x="147011" y="40462"/>
                        <a:pt x="163774" y="50041"/>
                      </a:cubicBezTo>
                      <a:cubicBezTo>
                        <a:pt x="180532" y="59617"/>
                        <a:pt x="189890" y="78629"/>
                        <a:pt x="204717" y="90985"/>
                      </a:cubicBezTo>
                      <a:cubicBezTo>
                        <a:pt x="239991" y="120380"/>
                        <a:pt x="245570" y="118250"/>
                        <a:pt x="286604" y="131928"/>
                      </a:cubicBezTo>
                      <a:cubicBezTo>
                        <a:pt x="291153" y="145576"/>
                        <a:pt x="310424" y="162699"/>
                        <a:pt x="300252" y="172871"/>
                      </a:cubicBezTo>
                      <a:cubicBezTo>
                        <a:pt x="278623" y="194500"/>
                        <a:pt x="163544" y="209303"/>
                        <a:pt x="136478" y="213814"/>
                      </a:cubicBezTo>
                      <a:cubicBezTo>
                        <a:pt x="4700" y="301667"/>
                        <a:pt x="81596" y="288440"/>
                        <a:pt x="40944" y="227462"/>
                      </a:cubicBezTo>
                      <a:cubicBezTo>
                        <a:pt x="30238" y="211403"/>
                        <a:pt x="13649" y="200167"/>
                        <a:pt x="1" y="186519"/>
                      </a:cubicBezTo>
                      <a:cubicBezTo>
                        <a:pt x="23579" y="92207"/>
                        <a:pt x="0" y="45492"/>
                        <a:pt x="27296" y="22746"/>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238" name="82 Forma libre"/>
                <p:cNvSpPr/>
                <p:nvPr/>
              </p:nvSpPr>
              <p:spPr>
                <a:xfrm>
                  <a:off x="3589921" y="2896394"/>
                  <a:ext cx="249479" cy="395756"/>
                </a:xfrm>
                <a:custGeom>
                  <a:avLst/>
                  <a:gdLst>
                    <a:gd name="connsiteX0" fmla="*/ 24817 w 249479"/>
                    <a:gd name="connsiteY0" fmla="*/ 3969 h 395756"/>
                    <a:gd name="connsiteX1" fmla="*/ 1004 w 249479"/>
                    <a:gd name="connsiteY1" fmla="*/ 27781 h 395756"/>
                    <a:gd name="connsiteX2" fmla="*/ 5767 w 249479"/>
                    <a:gd name="connsiteY2" fmla="*/ 51594 h 395756"/>
                    <a:gd name="connsiteX3" fmla="*/ 10529 w 249479"/>
                    <a:gd name="connsiteY3" fmla="*/ 123031 h 395756"/>
                    <a:gd name="connsiteX4" fmla="*/ 24817 w 249479"/>
                    <a:gd name="connsiteY4" fmla="*/ 165894 h 395756"/>
                    <a:gd name="connsiteX5" fmla="*/ 29579 w 249479"/>
                    <a:gd name="connsiteY5" fmla="*/ 180181 h 395756"/>
                    <a:gd name="connsiteX6" fmla="*/ 34342 w 249479"/>
                    <a:gd name="connsiteY6" fmla="*/ 227806 h 395756"/>
                    <a:gd name="connsiteX7" fmla="*/ 67679 w 249479"/>
                    <a:gd name="connsiteY7" fmla="*/ 265906 h 395756"/>
                    <a:gd name="connsiteX8" fmla="*/ 86729 w 249479"/>
                    <a:gd name="connsiteY8" fmla="*/ 294481 h 395756"/>
                    <a:gd name="connsiteX9" fmla="*/ 101017 w 249479"/>
                    <a:gd name="connsiteY9" fmla="*/ 337344 h 395756"/>
                    <a:gd name="connsiteX10" fmla="*/ 110542 w 249479"/>
                    <a:gd name="connsiteY10" fmla="*/ 365919 h 395756"/>
                    <a:gd name="connsiteX11" fmla="*/ 115304 w 249479"/>
                    <a:gd name="connsiteY11" fmla="*/ 389731 h 395756"/>
                    <a:gd name="connsiteX12" fmla="*/ 129592 w 249479"/>
                    <a:gd name="connsiteY12" fmla="*/ 394494 h 395756"/>
                    <a:gd name="connsiteX13" fmla="*/ 243892 w 249479"/>
                    <a:gd name="connsiteY13" fmla="*/ 389731 h 395756"/>
                    <a:gd name="connsiteX14" fmla="*/ 248654 w 249479"/>
                    <a:gd name="connsiteY14" fmla="*/ 375444 h 395756"/>
                    <a:gd name="connsiteX15" fmla="*/ 239129 w 249479"/>
                    <a:gd name="connsiteY15" fmla="*/ 361156 h 395756"/>
                    <a:gd name="connsiteX16" fmla="*/ 224842 w 249479"/>
                    <a:gd name="connsiteY16" fmla="*/ 332581 h 395756"/>
                    <a:gd name="connsiteX17" fmla="*/ 210554 w 249479"/>
                    <a:gd name="connsiteY17" fmla="*/ 318294 h 395756"/>
                    <a:gd name="connsiteX18" fmla="*/ 191504 w 249479"/>
                    <a:gd name="connsiteY18" fmla="*/ 289719 h 395756"/>
                    <a:gd name="connsiteX19" fmla="*/ 181979 w 249479"/>
                    <a:gd name="connsiteY19" fmla="*/ 261144 h 395756"/>
                    <a:gd name="connsiteX20" fmla="*/ 172454 w 249479"/>
                    <a:gd name="connsiteY20" fmla="*/ 227806 h 395756"/>
                    <a:gd name="connsiteX21" fmla="*/ 162929 w 249479"/>
                    <a:gd name="connsiteY21" fmla="*/ 213519 h 395756"/>
                    <a:gd name="connsiteX22" fmla="*/ 153404 w 249479"/>
                    <a:gd name="connsiteY22" fmla="*/ 184944 h 395756"/>
                    <a:gd name="connsiteX23" fmla="*/ 134354 w 249479"/>
                    <a:gd name="connsiteY23" fmla="*/ 156369 h 395756"/>
                    <a:gd name="connsiteX24" fmla="*/ 120067 w 249479"/>
                    <a:gd name="connsiteY24" fmla="*/ 127794 h 395756"/>
                    <a:gd name="connsiteX25" fmla="*/ 110542 w 249479"/>
                    <a:gd name="connsiteY25" fmla="*/ 99219 h 395756"/>
                    <a:gd name="connsiteX26" fmla="*/ 105779 w 249479"/>
                    <a:gd name="connsiteY26" fmla="*/ 84931 h 395756"/>
                    <a:gd name="connsiteX27" fmla="*/ 101017 w 249479"/>
                    <a:gd name="connsiteY27" fmla="*/ 70644 h 395756"/>
                    <a:gd name="connsiteX28" fmla="*/ 91492 w 249479"/>
                    <a:gd name="connsiteY28" fmla="*/ 51594 h 395756"/>
                    <a:gd name="connsiteX29" fmla="*/ 72442 w 249479"/>
                    <a:gd name="connsiteY29" fmla="*/ 23019 h 395756"/>
                    <a:gd name="connsiteX30" fmla="*/ 43867 w 249479"/>
                    <a:gd name="connsiteY30" fmla="*/ 3969 h 395756"/>
                    <a:gd name="connsiteX31" fmla="*/ 24817 w 249479"/>
                    <a:gd name="connsiteY31" fmla="*/ 3969 h 3957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49479" h="395756">
                      <a:moveTo>
                        <a:pt x="24817" y="3969"/>
                      </a:moveTo>
                      <a:cubicBezTo>
                        <a:pt x="17673" y="7938"/>
                        <a:pt x="2447" y="16236"/>
                        <a:pt x="1004" y="27781"/>
                      </a:cubicBezTo>
                      <a:cubicBezTo>
                        <a:pt x="0" y="35813"/>
                        <a:pt x="4179" y="43656"/>
                        <a:pt x="5767" y="51594"/>
                      </a:cubicBezTo>
                      <a:cubicBezTo>
                        <a:pt x="7354" y="75406"/>
                        <a:pt x="7154" y="99406"/>
                        <a:pt x="10529" y="123031"/>
                      </a:cubicBezTo>
                      <a:cubicBezTo>
                        <a:pt x="10530" y="123037"/>
                        <a:pt x="22435" y="158748"/>
                        <a:pt x="24817" y="165894"/>
                      </a:cubicBezTo>
                      <a:lnTo>
                        <a:pt x="29579" y="180181"/>
                      </a:lnTo>
                      <a:cubicBezTo>
                        <a:pt x="31167" y="196056"/>
                        <a:pt x="29583" y="212578"/>
                        <a:pt x="34342" y="227806"/>
                      </a:cubicBezTo>
                      <a:cubicBezTo>
                        <a:pt x="41653" y="251200"/>
                        <a:pt x="51324" y="255002"/>
                        <a:pt x="67679" y="265906"/>
                      </a:cubicBezTo>
                      <a:cubicBezTo>
                        <a:pt x="74029" y="275431"/>
                        <a:pt x="84847" y="283189"/>
                        <a:pt x="86729" y="294481"/>
                      </a:cubicBezTo>
                      <a:cubicBezTo>
                        <a:pt x="92433" y="328702"/>
                        <a:pt x="86136" y="315021"/>
                        <a:pt x="101017" y="337344"/>
                      </a:cubicBezTo>
                      <a:cubicBezTo>
                        <a:pt x="104192" y="346869"/>
                        <a:pt x="108573" y="356074"/>
                        <a:pt x="110542" y="365919"/>
                      </a:cubicBezTo>
                      <a:cubicBezTo>
                        <a:pt x="112129" y="373856"/>
                        <a:pt x="110814" y="382996"/>
                        <a:pt x="115304" y="389731"/>
                      </a:cubicBezTo>
                      <a:cubicBezTo>
                        <a:pt x="118089" y="393908"/>
                        <a:pt x="124829" y="392906"/>
                        <a:pt x="129592" y="394494"/>
                      </a:cubicBezTo>
                      <a:cubicBezTo>
                        <a:pt x="167692" y="392906"/>
                        <a:pt x="206238" y="395756"/>
                        <a:pt x="243892" y="389731"/>
                      </a:cubicBezTo>
                      <a:cubicBezTo>
                        <a:pt x="248849" y="388938"/>
                        <a:pt x="249479" y="380396"/>
                        <a:pt x="248654" y="375444"/>
                      </a:cubicBezTo>
                      <a:cubicBezTo>
                        <a:pt x="247713" y="369798"/>
                        <a:pt x="242304" y="365919"/>
                        <a:pt x="239129" y="361156"/>
                      </a:cubicBezTo>
                      <a:cubicBezTo>
                        <a:pt x="234357" y="346838"/>
                        <a:pt x="235100" y="344890"/>
                        <a:pt x="224842" y="332581"/>
                      </a:cubicBezTo>
                      <a:cubicBezTo>
                        <a:pt x="220530" y="327407"/>
                        <a:pt x="214689" y="323610"/>
                        <a:pt x="210554" y="318294"/>
                      </a:cubicBezTo>
                      <a:cubicBezTo>
                        <a:pt x="203526" y="309258"/>
                        <a:pt x="191504" y="289719"/>
                        <a:pt x="191504" y="289719"/>
                      </a:cubicBezTo>
                      <a:cubicBezTo>
                        <a:pt x="188329" y="280194"/>
                        <a:pt x="184414" y="270885"/>
                        <a:pt x="181979" y="261144"/>
                      </a:cubicBezTo>
                      <a:cubicBezTo>
                        <a:pt x="180452" y="255036"/>
                        <a:pt x="175872" y="234641"/>
                        <a:pt x="172454" y="227806"/>
                      </a:cubicBezTo>
                      <a:cubicBezTo>
                        <a:pt x="169894" y="222687"/>
                        <a:pt x="166104" y="218281"/>
                        <a:pt x="162929" y="213519"/>
                      </a:cubicBezTo>
                      <a:cubicBezTo>
                        <a:pt x="159754" y="203994"/>
                        <a:pt x="158973" y="193298"/>
                        <a:pt x="153404" y="184944"/>
                      </a:cubicBezTo>
                      <a:lnTo>
                        <a:pt x="134354" y="156369"/>
                      </a:lnTo>
                      <a:cubicBezTo>
                        <a:pt x="116991" y="104274"/>
                        <a:pt x="144680" y="183172"/>
                        <a:pt x="120067" y="127794"/>
                      </a:cubicBezTo>
                      <a:cubicBezTo>
                        <a:pt x="115989" y="118619"/>
                        <a:pt x="113717" y="108744"/>
                        <a:pt x="110542" y="99219"/>
                      </a:cubicBezTo>
                      <a:lnTo>
                        <a:pt x="105779" y="84931"/>
                      </a:lnTo>
                      <a:cubicBezTo>
                        <a:pt x="104192" y="80169"/>
                        <a:pt x="103262" y="75134"/>
                        <a:pt x="101017" y="70644"/>
                      </a:cubicBezTo>
                      <a:cubicBezTo>
                        <a:pt x="97842" y="64294"/>
                        <a:pt x="95145" y="57682"/>
                        <a:pt x="91492" y="51594"/>
                      </a:cubicBezTo>
                      <a:cubicBezTo>
                        <a:pt x="85602" y="41778"/>
                        <a:pt x="81967" y="29369"/>
                        <a:pt x="72442" y="23019"/>
                      </a:cubicBezTo>
                      <a:lnTo>
                        <a:pt x="43867" y="3969"/>
                      </a:lnTo>
                      <a:cubicBezTo>
                        <a:pt x="12280" y="14498"/>
                        <a:pt x="31961" y="0"/>
                        <a:pt x="24817" y="3969"/>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239" name="83 Forma libre"/>
                <p:cNvSpPr/>
                <p:nvPr/>
              </p:nvSpPr>
              <p:spPr>
                <a:xfrm>
                  <a:off x="2913063" y="2681288"/>
                  <a:ext cx="549770" cy="123825"/>
                </a:xfrm>
                <a:custGeom>
                  <a:avLst/>
                  <a:gdLst>
                    <a:gd name="connsiteX0" fmla="*/ 6350 w 549770"/>
                    <a:gd name="connsiteY0" fmla="*/ 19050 h 123825"/>
                    <a:gd name="connsiteX1" fmla="*/ 11112 w 549770"/>
                    <a:gd name="connsiteY1" fmla="*/ 100012 h 123825"/>
                    <a:gd name="connsiteX2" fmla="*/ 15875 w 549770"/>
                    <a:gd name="connsiteY2" fmla="*/ 119062 h 123825"/>
                    <a:gd name="connsiteX3" fmla="*/ 30162 w 549770"/>
                    <a:gd name="connsiteY3" fmla="*/ 123825 h 123825"/>
                    <a:gd name="connsiteX4" fmla="*/ 539750 w 549770"/>
                    <a:gd name="connsiteY4" fmla="*/ 119062 h 123825"/>
                    <a:gd name="connsiteX5" fmla="*/ 549275 w 549770"/>
                    <a:gd name="connsiteY5" fmla="*/ 90487 h 123825"/>
                    <a:gd name="connsiteX6" fmla="*/ 544512 w 549770"/>
                    <a:gd name="connsiteY6" fmla="*/ 28575 h 123825"/>
                    <a:gd name="connsiteX7" fmla="*/ 534987 w 549770"/>
                    <a:gd name="connsiteY7" fmla="*/ 14287 h 123825"/>
                    <a:gd name="connsiteX8" fmla="*/ 530225 w 549770"/>
                    <a:gd name="connsiteY8" fmla="*/ 0 h 123825"/>
                    <a:gd name="connsiteX9" fmla="*/ 149225 w 549770"/>
                    <a:gd name="connsiteY9" fmla="*/ 9525 h 123825"/>
                    <a:gd name="connsiteX10" fmla="*/ 49212 w 549770"/>
                    <a:gd name="connsiteY10" fmla="*/ 14287 h 123825"/>
                    <a:gd name="connsiteX11" fmla="*/ 6350 w 549770"/>
                    <a:gd name="connsiteY11" fmla="*/ 19050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49770" h="123825">
                      <a:moveTo>
                        <a:pt x="6350" y="19050"/>
                      </a:moveTo>
                      <a:cubicBezTo>
                        <a:pt x="0" y="33338"/>
                        <a:pt x="8549" y="73100"/>
                        <a:pt x="11112" y="100012"/>
                      </a:cubicBezTo>
                      <a:cubicBezTo>
                        <a:pt x="11733" y="106528"/>
                        <a:pt x="11786" y="113951"/>
                        <a:pt x="15875" y="119062"/>
                      </a:cubicBezTo>
                      <a:cubicBezTo>
                        <a:pt x="19011" y="122982"/>
                        <a:pt x="25400" y="122237"/>
                        <a:pt x="30162" y="123825"/>
                      </a:cubicBezTo>
                      <a:lnTo>
                        <a:pt x="539750" y="119062"/>
                      </a:lnTo>
                      <a:cubicBezTo>
                        <a:pt x="549770" y="118419"/>
                        <a:pt x="549275" y="90487"/>
                        <a:pt x="549275" y="90487"/>
                      </a:cubicBezTo>
                      <a:cubicBezTo>
                        <a:pt x="547687" y="69850"/>
                        <a:pt x="548327" y="48919"/>
                        <a:pt x="544512" y="28575"/>
                      </a:cubicBezTo>
                      <a:cubicBezTo>
                        <a:pt x="543457" y="22949"/>
                        <a:pt x="537547" y="19407"/>
                        <a:pt x="534987" y="14287"/>
                      </a:cubicBezTo>
                      <a:cubicBezTo>
                        <a:pt x="532742" y="9797"/>
                        <a:pt x="531812" y="4762"/>
                        <a:pt x="530225" y="0"/>
                      </a:cubicBezTo>
                      <a:cubicBezTo>
                        <a:pt x="375766" y="19305"/>
                        <a:pt x="531098" y="1313"/>
                        <a:pt x="149225" y="9525"/>
                      </a:cubicBezTo>
                      <a:cubicBezTo>
                        <a:pt x="115857" y="10243"/>
                        <a:pt x="82550" y="12700"/>
                        <a:pt x="49212" y="14287"/>
                      </a:cubicBezTo>
                      <a:cubicBezTo>
                        <a:pt x="16377" y="25232"/>
                        <a:pt x="12700" y="4762"/>
                        <a:pt x="6350" y="19050"/>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240" name="84 Forma libre"/>
                <p:cNvSpPr/>
                <p:nvPr/>
              </p:nvSpPr>
              <p:spPr>
                <a:xfrm>
                  <a:off x="2190750" y="2699096"/>
                  <a:ext cx="493965" cy="358429"/>
                </a:xfrm>
                <a:custGeom>
                  <a:avLst/>
                  <a:gdLst>
                    <a:gd name="connsiteX0" fmla="*/ 0 w 493965"/>
                    <a:gd name="connsiteY0" fmla="*/ 277467 h 358429"/>
                    <a:gd name="connsiteX1" fmla="*/ 4763 w 493965"/>
                    <a:gd name="connsiteY1" fmla="*/ 291754 h 358429"/>
                    <a:gd name="connsiteX2" fmla="*/ 23813 w 493965"/>
                    <a:gd name="connsiteY2" fmla="*/ 320329 h 358429"/>
                    <a:gd name="connsiteX3" fmla="*/ 28575 w 493965"/>
                    <a:gd name="connsiteY3" fmla="*/ 344142 h 358429"/>
                    <a:gd name="connsiteX4" fmla="*/ 57150 w 493965"/>
                    <a:gd name="connsiteY4" fmla="*/ 358429 h 358429"/>
                    <a:gd name="connsiteX5" fmla="*/ 100013 w 493965"/>
                    <a:gd name="connsiteY5" fmla="*/ 348904 h 358429"/>
                    <a:gd name="connsiteX6" fmla="*/ 123825 w 493965"/>
                    <a:gd name="connsiteY6" fmla="*/ 329854 h 358429"/>
                    <a:gd name="connsiteX7" fmla="*/ 157163 w 493965"/>
                    <a:gd name="connsiteY7" fmla="*/ 301279 h 358429"/>
                    <a:gd name="connsiteX8" fmla="*/ 171450 w 493965"/>
                    <a:gd name="connsiteY8" fmla="*/ 291754 h 358429"/>
                    <a:gd name="connsiteX9" fmla="*/ 204788 w 493965"/>
                    <a:gd name="connsiteY9" fmla="*/ 282229 h 358429"/>
                    <a:gd name="connsiteX10" fmla="*/ 219075 w 493965"/>
                    <a:gd name="connsiteY10" fmla="*/ 277467 h 358429"/>
                    <a:gd name="connsiteX11" fmla="*/ 247650 w 493965"/>
                    <a:gd name="connsiteY11" fmla="*/ 263179 h 358429"/>
                    <a:gd name="connsiteX12" fmla="*/ 261938 w 493965"/>
                    <a:gd name="connsiteY12" fmla="*/ 253654 h 358429"/>
                    <a:gd name="connsiteX13" fmla="*/ 280988 w 493965"/>
                    <a:gd name="connsiteY13" fmla="*/ 248892 h 358429"/>
                    <a:gd name="connsiteX14" fmla="*/ 309563 w 493965"/>
                    <a:gd name="connsiteY14" fmla="*/ 239367 h 358429"/>
                    <a:gd name="connsiteX15" fmla="*/ 323850 w 493965"/>
                    <a:gd name="connsiteY15" fmla="*/ 234604 h 358429"/>
                    <a:gd name="connsiteX16" fmla="*/ 338138 w 493965"/>
                    <a:gd name="connsiteY16" fmla="*/ 225079 h 358429"/>
                    <a:gd name="connsiteX17" fmla="*/ 366713 w 493965"/>
                    <a:gd name="connsiteY17" fmla="*/ 220317 h 358429"/>
                    <a:gd name="connsiteX18" fmla="*/ 395288 w 493965"/>
                    <a:gd name="connsiteY18" fmla="*/ 210792 h 358429"/>
                    <a:gd name="connsiteX19" fmla="*/ 419100 w 493965"/>
                    <a:gd name="connsiteY19" fmla="*/ 186979 h 358429"/>
                    <a:gd name="connsiteX20" fmla="*/ 452438 w 493965"/>
                    <a:gd name="connsiteY20" fmla="*/ 139354 h 358429"/>
                    <a:gd name="connsiteX21" fmla="*/ 457200 w 493965"/>
                    <a:gd name="connsiteY21" fmla="*/ 125067 h 358429"/>
                    <a:gd name="connsiteX22" fmla="*/ 485775 w 493965"/>
                    <a:gd name="connsiteY22" fmla="*/ 101254 h 358429"/>
                    <a:gd name="connsiteX23" fmla="*/ 485775 w 493965"/>
                    <a:gd name="connsiteY23" fmla="*/ 48867 h 358429"/>
                    <a:gd name="connsiteX24" fmla="*/ 481013 w 493965"/>
                    <a:gd name="connsiteY24" fmla="*/ 34579 h 358429"/>
                    <a:gd name="connsiteX25" fmla="*/ 466725 w 493965"/>
                    <a:gd name="connsiteY25" fmla="*/ 25054 h 358429"/>
                    <a:gd name="connsiteX26" fmla="*/ 457200 w 493965"/>
                    <a:gd name="connsiteY26" fmla="*/ 10767 h 358429"/>
                    <a:gd name="connsiteX27" fmla="*/ 442913 w 493965"/>
                    <a:gd name="connsiteY27" fmla="*/ 1242 h 358429"/>
                    <a:gd name="connsiteX28" fmla="*/ 400050 w 493965"/>
                    <a:gd name="connsiteY28" fmla="*/ 34579 h 358429"/>
                    <a:gd name="connsiteX29" fmla="*/ 376238 w 493965"/>
                    <a:gd name="connsiteY29" fmla="*/ 39342 h 358429"/>
                    <a:gd name="connsiteX30" fmla="*/ 361950 w 493965"/>
                    <a:gd name="connsiteY30" fmla="*/ 44104 h 358429"/>
                    <a:gd name="connsiteX31" fmla="*/ 304800 w 493965"/>
                    <a:gd name="connsiteY31" fmla="*/ 72679 h 358429"/>
                    <a:gd name="connsiteX32" fmla="*/ 290513 w 493965"/>
                    <a:gd name="connsiteY32" fmla="*/ 77442 h 358429"/>
                    <a:gd name="connsiteX33" fmla="*/ 276225 w 493965"/>
                    <a:gd name="connsiteY33" fmla="*/ 82204 h 358429"/>
                    <a:gd name="connsiteX34" fmla="*/ 261938 w 493965"/>
                    <a:gd name="connsiteY34" fmla="*/ 96492 h 358429"/>
                    <a:gd name="connsiteX35" fmla="*/ 247650 w 493965"/>
                    <a:gd name="connsiteY35" fmla="*/ 106017 h 358429"/>
                    <a:gd name="connsiteX36" fmla="*/ 228600 w 493965"/>
                    <a:gd name="connsiteY36" fmla="*/ 125067 h 358429"/>
                    <a:gd name="connsiteX37" fmla="*/ 114300 w 493965"/>
                    <a:gd name="connsiteY37" fmla="*/ 201267 h 358429"/>
                    <a:gd name="connsiteX38" fmla="*/ 0 w 493965"/>
                    <a:gd name="connsiteY38" fmla="*/ 277467 h 358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493965" h="358429">
                      <a:moveTo>
                        <a:pt x="0" y="277467"/>
                      </a:moveTo>
                      <a:cubicBezTo>
                        <a:pt x="1588" y="282229"/>
                        <a:pt x="2325" y="287366"/>
                        <a:pt x="4763" y="291754"/>
                      </a:cubicBezTo>
                      <a:cubicBezTo>
                        <a:pt x="10323" y="301761"/>
                        <a:pt x="23813" y="320329"/>
                        <a:pt x="23813" y="320329"/>
                      </a:cubicBezTo>
                      <a:cubicBezTo>
                        <a:pt x="25400" y="328267"/>
                        <a:pt x="24559" y="337114"/>
                        <a:pt x="28575" y="344142"/>
                      </a:cubicBezTo>
                      <a:cubicBezTo>
                        <a:pt x="32920" y="351745"/>
                        <a:pt x="49816" y="355985"/>
                        <a:pt x="57150" y="358429"/>
                      </a:cubicBezTo>
                      <a:cubicBezTo>
                        <a:pt x="57446" y="358380"/>
                        <a:pt x="93841" y="353842"/>
                        <a:pt x="100013" y="348904"/>
                      </a:cubicBezTo>
                      <a:cubicBezTo>
                        <a:pt x="130789" y="324284"/>
                        <a:pt x="87912" y="341827"/>
                        <a:pt x="123825" y="329854"/>
                      </a:cubicBezTo>
                      <a:cubicBezTo>
                        <a:pt x="141133" y="312547"/>
                        <a:pt x="135781" y="316553"/>
                        <a:pt x="157163" y="301279"/>
                      </a:cubicBezTo>
                      <a:cubicBezTo>
                        <a:pt x="161820" y="297952"/>
                        <a:pt x="166331" y="294314"/>
                        <a:pt x="171450" y="291754"/>
                      </a:cubicBezTo>
                      <a:cubicBezTo>
                        <a:pt x="179057" y="287951"/>
                        <a:pt x="197675" y="284261"/>
                        <a:pt x="204788" y="282229"/>
                      </a:cubicBezTo>
                      <a:cubicBezTo>
                        <a:pt x="209615" y="280850"/>
                        <a:pt x="214313" y="279054"/>
                        <a:pt x="219075" y="277467"/>
                      </a:cubicBezTo>
                      <a:cubicBezTo>
                        <a:pt x="260024" y="250169"/>
                        <a:pt x="208214" y="282898"/>
                        <a:pt x="247650" y="263179"/>
                      </a:cubicBezTo>
                      <a:cubicBezTo>
                        <a:pt x="252770" y="260619"/>
                        <a:pt x="256677" y="255909"/>
                        <a:pt x="261938" y="253654"/>
                      </a:cubicBezTo>
                      <a:cubicBezTo>
                        <a:pt x="267954" y="251076"/>
                        <a:pt x="274719" y="250773"/>
                        <a:pt x="280988" y="248892"/>
                      </a:cubicBezTo>
                      <a:cubicBezTo>
                        <a:pt x="290605" y="246007"/>
                        <a:pt x="300038" y="242542"/>
                        <a:pt x="309563" y="239367"/>
                      </a:cubicBezTo>
                      <a:cubicBezTo>
                        <a:pt x="314325" y="237779"/>
                        <a:pt x="319673" y="237389"/>
                        <a:pt x="323850" y="234604"/>
                      </a:cubicBezTo>
                      <a:cubicBezTo>
                        <a:pt x="328613" y="231429"/>
                        <a:pt x="332708" y="226889"/>
                        <a:pt x="338138" y="225079"/>
                      </a:cubicBezTo>
                      <a:cubicBezTo>
                        <a:pt x="347299" y="222026"/>
                        <a:pt x="357188" y="221904"/>
                        <a:pt x="366713" y="220317"/>
                      </a:cubicBezTo>
                      <a:cubicBezTo>
                        <a:pt x="376238" y="217142"/>
                        <a:pt x="389719" y="219146"/>
                        <a:pt x="395288" y="210792"/>
                      </a:cubicBezTo>
                      <a:cubicBezTo>
                        <a:pt x="407988" y="191742"/>
                        <a:pt x="400050" y="199679"/>
                        <a:pt x="419100" y="186979"/>
                      </a:cubicBezTo>
                      <a:cubicBezTo>
                        <a:pt x="442553" y="151800"/>
                        <a:pt x="431281" y="167562"/>
                        <a:pt x="452438" y="139354"/>
                      </a:cubicBezTo>
                      <a:cubicBezTo>
                        <a:pt x="454025" y="134592"/>
                        <a:pt x="454415" y="129244"/>
                        <a:pt x="457200" y="125067"/>
                      </a:cubicBezTo>
                      <a:cubicBezTo>
                        <a:pt x="464534" y="114066"/>
                        <a:pt x="475233" y="108282"/>
                        <a:pt x="485775" y="101254"/>
                      </a:cubicBezTo>
                      <a:cubicBezTo>
                        <a:pt x="493965" y="76688"/>
                        <a:pt x="492744" y="87198"/>
                        <a:pt x="485775" y="48867"/>
                      </a:cubicBezTo>
                      <a:cubicBezTo>
                        <a:pt x="484877" y="43928"/>
                        <a:pt x="484149" y="38499"/>
                        <a:pt x="481013" y="34579"/>
                      </a:cubicBezTo>
                      <a:cubicBezTo>
                        <a:pt x="477437" y="30109"/>
                        <a:pt x="471488" y="28229"/>
                        <a:pt x="466725" y="25054"/>
                      </a:cubicBezTo>
                      <a:cubicBezTo>
                        <a:pt x="463550" y="20292"/>
                        <a:pt x="461247" y="14814"/>
                        <a:pt x="457200" y="10767"/>
                      </a:cubicBezTo>
                      <a:cubicBezTo>
                        <a:pt x="453153" y="6720"/>
                        <a:pt x="448500" y="0"/>
                        <a:pt x="442913" y="1242"/>
                      </a:cubicBezTo>
                      <a:cubicBezTo>
                        <a:pt x="394951" y="11900"/>
                        <a:pt x="430542" y="19333"/>
                        <a:pt x="400050" y="34579"/>
                      </a:cubicBezTo>
                      <a:cubicBezTo>
                        <a:pt x="392810" y="38199"/>
                        <a:pt x="384091" y="37379"/>
                        <a:pt x="376238" y="39342"/>
                      </a:cubicBezTo>
                      <a:cubicBezTo>
                        <a:pt x="371368" y="40560"/>
                        <a:pt x="366713" y="42517"/>
                        <a:pt x="361950" y="44104"/>
                      </a:cubicBezTo>
                      <a:cubicBezTo>
                        <a:pt x="325019" y="68725"/>
                        <a:pt x="344237" y="59533"/>
                        <a:pt x="304800" y="72679"/>
                      </a:cubicBezTo>
                      <a:lnTo>
                        <a:pt x="290513" y="77442"/>
                      </a:lnTo>
                      <a:lnTo>
                        <a:pt x="276225" y="82204"/>
                      </a:lnTo>
                      <a:cubicBezTo>
                        <a:pt x="271463" y="86967"/>
                        <a:pt x="267112" y="92180"/>
                        <a:pt x="261938" y="96492"/>
                      </a:cubicBezTo>
                      <a:cubicBezTo>
                        <a:pt x="257541" y="100156"/>
                        <a:pt x="251698" y="101970"/>
                        <a:pt x="247650" y="106017"/>
                      </a:cubicBezTo>
                      <a:cubicBezTo>
                        <a:pt x="224660" y="129006"/>
                        <a:pt x="250374" y="114179"/>
                        <a:pt x="228600" y="125067"/>
                      </a:cubicBezTo>
                      <a:cubicBezTo>
                        <a:pt x="112954" y="197345"/>
                        <a:pt x="114300" y="151575"/>
                        <a:pt x="114300" y="201267"/>
                      </a:cubicBezTo>
                      <a:lnTo>
                        <a:pt x="0" y="277467"/>
                      </a:ln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153" name="154 Grupo"/>
              <p:cNvGrpSpPr>
                <a:grpSpLocks/>
              </p:cNvGrpSpPr>
              <p:nvPr/>
            </p:nvGrpSpPr>
            <p:grpSpPr bwMode="auto">
              <a:xfrm>
                <a:off x="1361675" y="936833"/>
                <a:ext cx="2779954" cy="4807362"/>
                <a:chOff x="1361675" y="936833"/>
                <a:chExt cx="2779954" cy="4807362"/>
              </a:xfrm>
            </p:grpSpPr>
            <p:grpSp>
              <p:nvGrpSpPr>
                <p:cNvPr id="158" name="47 Grupo"/>
                <p:cNvGrpSpPr>
                  <a:grpSpLocks/>
                </p:cNvGrpSpPr>
                <p:nvPr/>
              </p:nvGrpSpPr>
              <p:grpSpPr bwMode="auto">
                <a:xfrm rot="6280929">
                  <a:off x="1645021" y="2215589"/>
                  <a:ext cx="600743" cy="172622"/>
                  <a:chOff x="-2102053" y="2111520"/>
                  <a:chExt cx="1073192" cy="242156"/>
                </a:xfrm>
              </p:grpSpPr>
              <p:cxnSp>
                <p:nvCxnSpPr>
                  <p:cNvPr id="223" name="397 Conector recto"/>
                  <p:cNvCxnSpPr/>
                  <p:nvPr/>
                </p:nvCxnSpPr>
                <p:spPr>
                  <a:xfrm>
                    <a:off x="-1925094" y="2233923"/>
                    <a:ext cx="639624" cy="352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224" name="398 Medio marco"/>
                  <p:cNvSpPr/>
                  <p:nvPr/>
                </p:nvSpPr>
                <p:spPr>
                  <a:xfrm rot="19317412">
                    <a:off x="-1257997" y="2095500"/>
                    <a:ext cx="191000" cy="278435"/>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225" name="399 Medio marco"/>
                  <p:cNvSpPr/>
                  <p:nvPr/>
                </p:nvSpPr>
                <p:spPr>
                  <a:xfrm rot="8264046">
                    <a:off x="-2137433" y="2091925"/>
                    <a:ext cx="191000" cy="243188"/>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159" name="48 Grupo"/>
                <p:cNvGrpSpPr/>
                <p:nvPr/>
              </p:nvGrpSpPr>
              <p:grpSpPr>
                <a:xfrm rot="1917844">
                  <a:off x="3215026" y="2214041"/>
                  <a:ext cx="601706" cy="174958"/>
                  <a:chOff x="-2101935" y="2110963"/>
                  <a:chExt cx="1074911" cy="245435"/>
                </a:xfrm>
                <a:solidFill>
                  <a:schemeClr val="accent2"/>
                </a:solidFill>
              </p:grpSpPr>
              <p:cxnSp>
                <p:nvCxnSpPr>
                  <p:cNvPr id="220" name="394 Conector recto"/>
                  <p:cNvCxnSpPr/>
                  <p:nvPr/>
                </p:nvCxnSpPr>
                <p:spPr>
                  <a:xfrm>
                    <a:off x="-1928858" y="2214554"/>
                    <a:ext cx="642942" cy="1588"/>
                  </a:xfrm>
                  <a:prstGeom prst="line">
                    <a:avLst/>
                  </a:prstGeom>
                  <a:grpFill/>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221" name="395 Medio marco"/>
                  <p:cNvSpPr/>
                  <p:nvPr/>
                </p:nvSpPr>
                <p:spPr>
                  <a:xfrm rot="19317412">
                    <a:off x="-1223975" y="2136278"/>
                    <a:ext cx="196951" cy="220120"/>
                  </a:xfrm>
                  <a:prstGeom prst="halfFrame">
                    <a:avLst>
                      <a:gd name="adj1" fmla="val 0"/>
                      <a:gd name="adj2" fmla="val 0"/>
                    </a:avLst>
                  </a:pr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222" name="396 Medio marco"/>
                  <p:cNvSpPr/>
                  <p:nvPr/>
                </p:nvSpPr>
                <p:spPr>
                  <a:xfrm rot="8264046">
                    <a:off x="-2101935" y="2110963"/>
                    <a:ext cx="190799" cy="191385"/>
                  </a:xfrm>
                  <a:prstGeom prst="halfFrame">
                    <a:avLst>
                      <a:gd name="adj1" fmla="val 0"/>
                      <a:gd name="adj2" fmla="val 0"/>
                    </a:avLst>
                  </a:pr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160" name="52 Grupo"/>
                <p:cNvGrpSpPr>
                  <a:grpSpLocks/>
                </p:cNvGrpSpPr>
                <p:nvPr/>
              </p:nvGrpSpPr>
              <p:grpSpPr bwMode="auto">
                <a:xfrm rot="5118421">
                  <a:off x="2787201" y="2356936"/>
                  <a:ext cx="601941" cy="173605"/>
                  <a:chOff x="-2104099" y="2110888"/>
                  <a:chExt cx="1075330" cy="243535"/>
                </a:xfrm>
              </p:grpSpPr>
              <p:cxnSp>
                <p:nvCxnSpPr>
                  <p:cNvPr id="217" name="391 Conector recto"/>
                  <p:cNvCxnSpPr/>
                  <p:nvPr/>
                </p:nvCxnSpPr>
                <p:spPr>
                  <a:xfrm>
                    <a:off x="-1984898" y="2282100"/>
                    <a:ext cx="626299" cy="3523"/>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218" name="392 Medio marco"/>
                  <p:cNvSpPr/>
                  <p:nvPr/>
                </p:nvSpPr>
                <p:spPr>
                  <a:xfrm rot="19317412">
                    <a:off x="-1285620" y="2214817"/>
                    <a:ext cx="191000" cy="218518"/>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219" name="393 Medio marco"/>
                  <p:cNvSpPr/>
                  <p:nvPr/>
                </p:nvSpPr>
                <p:spPr>
                  <a:xfrm rot="8264046">
                    <a:off x="-2178587" y="2160134"/>
                    <a:ext cx="190997" cy="186797"/>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161" name="56 Grupo"/>
                <p:cNvGrpSpPr>
                  <a:grpSpLocks/>
                </p:cNvGrpSpPr>
                <p:nvPr/>
              </p:nvGrpSpPr>
              <p:grpSpPr bwMode="auto">
                <a:xfrm rot="5970573">
                  <a:off x="2264378" y="2358789"/>
                  <a:ext cx="603076" cy="171826"/>
                  <a:chOff x="-2103903" y="2113139"/>
                  <a:chExt cx="1077360" cy="241093"/>
                </a:xfrm>
              </p:grpSpPr>
              <p:cxnSp>
                <p:nvCxnSpPr>
                  <p:cNvPr id="214" name="388 Conector recto"/>
                  <p:cNvCxnSpPr/>
                  <p:nvPr/>
                </p:nvCxnSpPr>
                <p:spPr>
                  <a:xfrm>
                    <a:off x="-1974892" y="2280142"/>
                    <a:ext cx="661831" cy="7051"/>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215" name="389 Medio marco"/>
                  <p:cNvSpPr/>
                  <p:nvPr/>
                </p:nvSpPr>
                <p:spPr>
                  <a:xfrm rot="19317412">
                    <a:off x="-1229081" y="2138696"/>
                    <a:ext cx="190997" cy="218567"/>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216" name="390 Medio marco"/>
                  <p:cNvSpPr/>
                  <p:nvPr/>
                </p:nvSpPr>
                <p:spPr>
                  <a:xfrm rot="8264046">
                    <a:off x="-2142921" y="2206256"/>
                    <a:ext cx="191000" cy="172737"/>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162" name="60 Grupo"/>
                <p:cNvGrpSpPr>
                  <a:grpSpLocks/>
                </p:cNvGrpSpPr>
                <p:nvPr/>
              </p:nvGrpSpPr>
              <p:grpSpPr bwMode="auto">
                <a:xfrm rot="4961737">
                  <a:off x="2932792" y="1151062"/>
                  <a:ext cx="601483" cy="173026"/>
                  <a:chOff x="-2102624" y="2112117"/>
                  <a:chExt cx="1074514" cy="242776"/>
                </a:xfrm>
              </p:grpSpPr>
              <p:cxnSp>
                <p:nvCxnSpPr>
                  <p:cNvPr id="211" name="385 Conector recto"/>
                  <p:cNvCxnSpPr/>
                  <p:nvPr/>
                </p:nvCxnSpPr>
                <p:spPr>
                  <a:xfrm>
                    <a:off x="-2003219" y="2165647"/>
                    <a:ext cx="675158"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212" name="386 Medio marco"/>
                  <p:cNvSpPr/>
                  <p:nvPr/>
                </p:nvSpPr>
                <p:spPr>
                  <a:xfrm rot="19317412">
                    <a:off x="-1295442" y="2150198"/>
                    <a:ext cx="195440" cy="225617"/>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213" name="387 Medio marco"/>
                  <p:cNvSpPr/>
                  <p:nvPr/>
                </p:nvSpPr>
                <p:spPr>
                  <a:xfrm rot="8264046">
                    <a:off x="-2115350" y="2128614"/>
                    <a:ext cx="191000" cy="190364"/>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163" name="64 Grupo"/>
                <p:cNvGrpSpPr>
                  <a:grpSpLocks/>
                </p:cNvGrpSpPr>
                <p:nvPr/>
              </p:nvGrpSpPr>
              <p:grpSpPr bwMode="auto">
                <a:xfrm rot="4998324">
                  <a:off x="2430991" y="1214607"/>
                  <a:ext cx="600984" cy="173231"/>
                  <a:chOff x="-2102172" y="2110947"/>
                  <a:chExt cx="1073620" cy="243064"/>
                </a:xfrm>
              </p:grpSpPr>
              <p:cxnSp>
                <p:nvCxnSpPr>
                  <p:cNvPr id="208" name="382 Conector recto"/>
                  <p:cNvCxnSpPr/>
                  <p:nvPr/>
                </p:nvCxnSpPr>
                <p:spPr>
                  <a:xfrm>
                    <a:off x="-2002501" y="2252728"/>
                    <a:ext cx="626298" cy="7051"/>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209" name="383 Medio marco"/>
                  <p:cNvSpPr/>
                  <p:nvPr/>
                </p:nvSpPr>
                <p:spPr>
                  <a:xfrm rot="19317412">
                    <a:off x="-1298261" y="2245120"/>
                    <a:ext cx="186557" cy="155113"/>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210" name="384 Medio marco"/>
                  <p:cNvSpPr/>
                  <p:nvPr/>
                </p:nvSpPr>
                <p:spPr>
                  <a:xfrm rot="8264046">
                    <a:off x="-2099038" y="2212724"/>
                    <a:ext cx="177673" cy="162163"/>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164" name="68 Grupo"/>
                <p:cNvGrpSpPr>
                  <a:grpSpLocks/>
                </p:cNvGrpSpPr>
                <p:nvPr/>
              </p:nvGrpSpPr>
              <p:grpSpPr bwMode="auto">
                <a:xfrm rot="6304656">
                  <a:off x="1363771" y="2156523"/>
                  <a:ext cx="601675" cy="172105"/>
                  <a:chOff x="-2101799" y="2111864"/>
                  <a:chExt cx="1074855" cy="241485"/>
                </a:xfrm>
              </p:grpSpPr>
              <p:cxnSp>
                <p:nvCxnSpPr>
                  <p:cNvPr id="205" name="379 Conector recto"/>
                  <p:cNvCxnSpPr/>
                  <p:nvPr/>
                </p:nvCxnSpPr>
                <p:spPr>
                  <a:xfrm>
                    <a:off x="-1981267" y="2296976"/>
                    <a:ext cx="652950" cy="352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206" name="380 Medio marco"/>
                  <p:cNvSpPr/>
                  <p:nvPr/>
                </p:nvSpPr>
                <p:spPr>
                  <a:xfrm rot="19317412">
                    <a:off x="-1222825" y="2105441"/>
                    <a:ext cx="191000" cy="296124"/>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207" name="381 Medio marco"/>
                  <p:cNvSpPr/>
                  <p:nvPr/>
                </p:nvSpPr>
                <p:spPr>
                  <a:xfrm rot="8264046">
                    <a:off x="-2107546" y="2121787"/>
                    <a:ext cx="186557" cy="200943"/>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165" name="72 Grupo"/>
                <p:cNvGrpSpPr>
                  <a:grpSpLocks/>
                </p:cNvGrpSpPr>
                <p:nvPr/>
              </p:nvGrpSpPr>
              <p:grpSpPr bwMode="auto">
                <a:xfrm rot="6188605">
                  <a:off x="2668020" y="4318657"/>
                  <a:ext cx="601437" cy="171931"/>
                  <a:chOff x="-2101783" y="2111452"/>
                  <a:chExt cx="1074430" cy="241186"/>
                </a:xfrm>
              </p:grpSpPr>
              <p:cxnSp>
                <p:nvCxnSpPr>
                  <p:cNvPr id="202" name="376 Conector recto"/>
                  <p:cNvCxnSpPr/>
                  <p:nvPr/>
                </p:nvCxnSpPr>
                <p:spPr>
                  <a:xfrm>
                    <a:off x="-2037419" y="2186195"/>
                    <a:ext cx="63518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203" name="377 Medio marco"/>
                  <p:cNvSpPr/>
                  <p:nvPr/>
                </p:nvSpPr>
                <p:spPr>
                  <a:xfrm rot="19317412">
                    <a:off x="-1233579" y="2131604"/>
                    <a:ext cx="195440" cy="218518"/>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204" name="378 Medio marco"/>
                  <p:cNvSpPr/>
                  <p:nvPr/>
                </p:nvSpPr>
                <p:spPr>
                  <a:xfrm rot="8264046">
                    <a:off x="-2195905" y="2118448"/>
                    <a:ext cx="190997" cy="214993"/>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166" name="76 Grupo"/>
                <p:cNvGrpSpPr>
                  <a:grpSpLocks/>
                </p:cNvGrpSpPr>
                <p:nvPr/>
              </p:nvGrpSpPr>
              <p:grpSpPr bwMode="auto">
                <a:xfrm rot="3062697">
                  <a:off x="3500406" y="4285821"/>
                  <a:ext cx="602368" cy="174026"/>
                  <a:chOff x="-2103486" y="2111345"/>
                  <a:chExt cx="1076094" cy="244125"/>
                </a:xfrm>
              </p:grpSpPr>
              <p:cxnSp>
                <p:nvCxnSpPr>
                  <p:cNvPr id="199" name="373 Conector recto"/>
                  <p:cNvCxnSpPr/>
                  <p:nvPr/>
                </p:nvCxnSpPr>
                <p:spPr>
                  <a:xfrm>
                    <a:off x="-2057245" y="2215978"/>
                    <a:ext cx="675157" cy="3523"/>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200" name="374 Medio marco"/>
                  <p:cNvSpPr/>
                  <p:nvPr/>
                </p:nvSpPr>
                <p:spPr>
                  <a:xfrm rot="19317412">
                    <a:off x="-1236452" y="2147195"/>
                    <a:ext cx="199881" cy="218518"/>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201" name="375 Medio marco"/>
                  <p:cNvSpPr/>
                  <p:nvPr/>
                </p:nvSpPr>
                <p:spPr>
                  <a:xfrm rot="8264046">
                    <a:off x="-2268592" y="2111528"/>
                    <a:ext cx="186557" cy="176224"/>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167" name="341 Grupo"/>
                <p:cNvGrpSpPr>
                  <a:grpSpLocks/>
                </p:cNvGrpSpPr>
                <p:nvPr/>
              </p:nvGrpSpPr>
              <p:grpSpPr bwMode="auto">
                <a:xfrm rot="-1699268">
                  <a:off x="1361675" y="2785368"/>
                  <a:ext cx="601242" cy="174886"/>
                  <a:chOff x="-2103004" y="2110011"/>
                  <a:chExt cx="1074083" cy="245326"/>
                </a:xfrm>
              </p:grpSpPr>
              <p:cxnSp>
                <p:nvCxnSpPr>
                  <p:cNvPr id="196" name="370 Conector recto"/>
                  <p:cNvCxnSpPr/>
                  <p:nvPr/>
                </p:nvCxnSpPr>
                <p:spPr>
                  <a:xfrm>
                    <a:off x="-1937660" y="2181661"/>
                    <a:ext cx="641836"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97" name="371 Medio marco"/>
                  <p:cNvSpPr/>
                  <p:nvPr/>
                </p:nvSpPr>
                <p:spPr>
                  <a:xfrm rot="19317412">
                    <a:off x="-1230845" y="2044177"/>
                    <a:ext cx="188511" cy="265080"/>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98" name="372 Medio marco"/>
                  <p:cNvSpPr/>
                  <p:nvPr/>
                </p:nvSpPr>
                <p:spPr>
                  <a:xfrm rot="8264046">
                    <a:off x="-2077088" y="1999371"/>
                    <a:ext cx="193001" cy="230201"/>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168" name="84 Grupo"/>
                <p:cNvGrpSpPr>
                  <a:grpSpLocks/>
                </p:cNvGrpSpPr>
                <p:nvPr/>
              </p:nvGrpSpPr>
              <p:grpSpPr bwMode="auto">
                <a:xfrm>
                  <a:off x="3144615" y="4784988"/>
                  <a:ext cx="600894" cy="174907"/>
                  <a:chOff x="-2099477" y="2110435"/>
                  <a:chExt cx="1073461" cy="245421"/>
                </a:xfrm>
              </p:grpSpPr>
              <p:cxnSp>
                <p:nvCxnSpPr>
                  <p:cNvPr id="193" name="367 Conector recto"/>
                  <p:cNvCxnSpPr/>
                  <p:nvPr/>
                </p:nvCxnSpPr>
                <p:spPr>
                  <a:xfrm>
                    <a:off x="-1930653" y="2216642"/>
                    <a:ext cx="565532"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94" name="368 Medio marco"/>
                  <p:cNvSpPr/>
                  <p:nvPr/>
                </p:nvSpPr>
                <p:spPr>
                  <a:xfrm rot="19317412">
                    <a:off x="-1315747" y="2136398"/>
                    <a:ext cx="192998" cy="219796"/>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95" name="369 Medio marco"/>
                  <p:cNvSpPr/>
                  <p:nvPr/>
                </p:nvSpPr>
                <p:spPr>
                  <a:xfrm rot="8264046">
                    <a:off x="-2101210" y="2042202"/>
                    <a:ext cx="184024" cy="261660"/>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169" name="88 Grupo"/>
                <p:cNvGrpSpPr>
                  <a:grpSpLocks/>
                </p:cNvGrpSpPr>
                <p:nvPr/>
              </p:nvGrpSpPr>
              <p:grpSpPr bwMode="auto">
                <a:xfrm rot="6025953">
                  <a:off x="2769595" y="5010515"/>
                  <a:ext cx="601617" cy="173845"/>
                  <a:chOff x="-2103227" y="2111498"/>
                  <a:chExt cx="1074752" cy="243871"/>
                </a:xfrm>
              </p:grpSpPr>
              <p:cxnSp>
                <p:nvCxnSpPr>
                  <p:cNvPr id="190" name="364 Conector recto"/>
                  <p:cNvCxnSpPr/>
                  <p:nvPr/>
                </p:nvCxnSpPr>
                <p:spPr>
                  <a:xfrm>
                    <a:off x="-2027802" y="2225044"/>
                    <a:ext cx="639623" cy="7049"/>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91" name="365 Medio marco"/>
                  <p:cNvSpPr/>
                  <p:nvPr/>
                </p:nvSpPr>
                <p:spPr>
                  <a:xfrm rot="19317412">
                    <a:off x="-1225223" y="2184102"/>
                    <a:ext cx="199884" cy="148029"/>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92" name="366 Medio marco"/>
                  <p:cNvSpPr/>
                  <p:nvPr/>
                </p:nvSpPr>
                <p:spPr>
                  <a:xfrm rot="8264046">
                    <a:off x="-2109252" y="2166381"/>
                    <a:ext cx="195440" cy="116307"/>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170" name="92 Grupo"/>
                <p:cNvGrpSpPr>
                  <a:grpSpLocks/>
                </p:cNvGrpSpPr>
                <p:nvPr/>
              </p:nvGrpSpPr>
              <p:grpSpPr bwMode="auto">
                <a:xfrm rot="-2821994">
                  <a:off x="3753614" y="5356180"/>
                  <a:ext cx="600813" cy="175217"/>
                  <a:chOff x="-2100636" y="2108902"/>
                  <a:chExt cx="1073315" cy="245796"/>
                </a:xfrm>
              </p:grpSpPr>
              <p:cxnSp>
                <p:nvCxnSpPr>
                  <p:cNvPr id="187" name="361 Conector recto"/>
                  <p:cNvCxnSpPr/>
                  <p:nvPr/>
                </p:nvCxnSpPr>
                <p:spPr>
                  <a:xfrm>
                    <a:off x="-1951197" y="2110276"/>
                    <a:ext cx="657390" cy="352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88" name="362 Medio marco"/>
                  <p:cNvSpPr/>
                  <p:nvPr/>
                </p:nvSpPr>
                <p:spPr>
                  <a:xfrm rot="19317412">
                    <a:off x="-1229716" y="2022233"/>
                    <a:ext cx="195440" cy="239666"/>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89" name="363 Medio marco"/>
                  <p:cNvSpPr/>
                  <p:nvPr/>
                </p:nvSpPr>
                <p:spPr>
                  <a:xfrm rot="8264046">
                    <a:off x="-2050312" y="1969789"/>
                    <a:ext cx="195440" cy="218519"/>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171" name="52 Grupo"/>
                <p:cNvGrpSpPr>
                  <a:grpSpLocks/>
                </p:cNvGrpSpPr>
                <p:nvPr/>
              </p:nvGrpSpPr>
              <p:grpSpPr bwMode="auto">
                <a:xfrm rot="1243638">
                  <a:off x="3194736" y="2522014"/>
                  <a:ext cx="426246" cy="194899"/>
                  <a:chOff x="-2102694" y="2111591"/>
                  <a:chExt cx="1071980" cy="245158"/>
                </a:xfrm>
              </p:grpSpPr>
              <p:cxnSp>
                <p:nvCxnSpPr>
                  <p:cNvPr id="184" name="358 Conector recto"/>
                  <p:cNvCxnSpPr/>
                  <p:nvPr/>
                </p:nvCxnSpPr>
                <p:spPr>
                  <a:xfrm>
                    <a:off x="-1992204" y="2213002"/>
                    <a:ext cx="663458" cy="3129"/>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85" name="359 Medio marco"/>
                  <p:cNvSpPr/>
                  <p:nvPr/>
                </p:nvSpPr>
                <p:spPr>
                  <a:xfrm rot="19317412">
                    <a:off x="-1235001" y="2135807"/>
                    <a:ext cx="195881" cy="218932"/>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86" name="360 Medio marco"/>
                  <p:cNvSpPr/>
                  <p:nvPr/>
                </p:nvSpPr>
                <p:spPr>
                  <a:xfrm rot="8264046">
                    <a:off x="-2136913" y="2113533"/>
                    <a:ext cx="189560" cy="184527"/>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172" name="52 Grupo"/>
                <p:cNvGrpSpPr>
                  <a:grpSpLocks/>
                </p:cNvGrpSpPr>
                <p:nvPr/>
              </p:nvGrpSpPr>
              <p:grpSpPr bwMode="auto">
                <a:xfrm rot="-2494754">
                  <a:off x="3297184" y="2759291"/>
                  <a:ext cx="427673" cy="195823"/>
                  <a:chOff x="-2100397" y="2109744"/>
                  <a:chExt cx="1075568" cy="246320"/>
                </a:xfrm>
              </p:grpSpPr>
              <p:cxnSp>
                <p:nvCxnSpPr>
                  <p:cNvPr id="181" name="355 Conector recto"/>
                  <p:cNvCxnSpPr/>
                  <p:nvPr/>
                </p:nvCxnSpPr>
                <p:spPr>
                  <a:xfrm>
                    <a:off x="-1937975" y="2202188"/>
                    <a:ext cx="631865" cy="3129"/>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82" name="356 Medio marco"/>
                  <p:cNvSpPr/>
                  <p:nvPr/>
                </p:nvSpPr>
                <p:spPr>
                  <a:xfrm rot="19317412">
                    <a:off x="-1271923" y="2054835"/>
                    <a:ext cx="195880" cy="231442"/>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83" name="357 Medio marco"/>
                  <p:cNvSpPr/>
                  <p:nvPr/>
                </p:nvSpPr>
                <p:spPr>
                  <a:xfrm rot="8264046">
                    <a:off x="-2160113" y="2015814"/>
                    <a:ext cx="183239" cy="209547"/>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173" name="52 Grupo"/>
                <p:cNvGrpSpPr>
                  <a:grpSpLocks/>
                </p:cNvGrpSpPr>
                <p:nvPr/>
              </p:nvGrpSpPr>
              <p:grpSpPr bwMode="auto">
                <a:xfrm rot="3022679">
                  <a:off x="1926298" y="2972960"/>
                  <a:ext cx="426141" cy="194980"/>
                  <a:chOff x="-2102557" y="2111346"/>
                  <a:chExt cx="1071712" cy="245275"/>
                </a:xfrm>
              </p:grpSpPr>
              <p:cxnSp>
                <p:nvCxnSpPr>
                  <p:cNvPr id="178" name="352 Conector recto"/>
                  <p:cNvCxnSpPr/>
                  <p:nvPr/>
                </p:nvCxnSpPr>
                <p:spPr>
                  <a:xfrm>
                    <a:off x="-2011781" y="2141725"/>
                    <a:ext cx="737871"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79" name="353 Medio marco"/>
                  <p:cNvSpPr/>
                  <p:nvPr/>
                </p:nvSpPr>
                <p:spPr>
                  <a:xfrm rot="19317412">
                    <a:off x="-1228827" y="2128305"/>
                    <a:ext cx="193845" cy="195954"/>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80" name="354 Medio marco"/>
                  <p:cNvSpPr/>
                  <p:nvPr/>
                </p:nvSpPr>
                <p:spPr>
                  <a:xfrm rot="8264046">
                    <a:off x="-2111233" y="2118249"/>
                    <a:ext cx="193845" cy="183312"/>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174" name="52 Grupo"/>
                <p:cNvGrpSpPr>
                  <a:grpSpLocks/>
                </p:cNvGrpSpPr>
                <p:nvPr/>
              </p:nvGrpSpPr>
              <p:grpSpPr bwMode="auto">
                <a:xfrm rot="5400000">
                  <a:off x="2552042" y="2759341"/>
                  <a:ext cx="426569" cy="197751"/>
                  <a:chOff x="-2100589" y="2109943"/>
                  <a:chExt cx="1072790" cy="248761"/>
                </a:xfrm>
              </p:grpSpPr>
              <p:cxnSp>
                <p:nvCxnSpPr>
                  <p:cNvPr id="175" name="349 Conector recto"/>
                  <p:cNvCxnSpPr/>
                  <p:nvPr/>
                </p:nvCxnSpPr>
                <p:spPr>
                  <a:xfrm>
                    <a:off x="-1924614" y="2150324"/>
                    <a:ext cx="637822" cy="6321"/>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76" name="350 Medio marco"/>
                  <p:cNvSpPr/>
                  <p:nvPr/>
                </p:nvSpPr>
                <p:spPr>
                  <a:xfrm rot="19317412">
                    <a:off x="-1224258" y="2144004"/>
                    <a:ext cx="193850" cy="211756"/>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177" name="351 Medio marco"/>
                  <p:cNvSpPr/>
                  <p:nvPr/>
                </p:nvSpPr>
                <p:spPr>
                  <a:xfrm rot="8264046">
                    <a:off x="-2099703" y="2042866"/>
                    <a:ext cx="187595" cy="195954"/>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sp>
            <p:nvSpPr>
              <p:cNvPr id="154" name="328 Forma libre"/>
              <p:cNvSpPr/>
              <p:nvPr/>
            </p:nvSpPr>
            <p:spPr>
              <a:xfrm>
                <a:off x="1369851" y="352811"/>
                <a:ext cx="3120471" cy="6171277"/>
              </a:xfrm>
              <a:custGeom>
                <a:avLst/>
                <a:gdLst>
                  <a:gd name="connsiteX0" fmla="*/ 813226 w 3119697"/>
                  <a:gd name="connsiteY0" fmla="*/ 13648 h 6168788"/>
                  <a:gd name="connsiteX1" fmla="*/ 799578 w 3119697"/>
                  <a:gd name="connsiteY1" fmla="*/ 68239 h 6168788"/>
                  <a:gd name="connsiteX2" fmla="*/ 717691 w 3119697"/>
                  <a:gd name="connsiteY2" fmla="*/ 122830 h 6168788"/>
                  <a:gd name="connsiteX3" fmla="*/ 690396 w 3119697"/>
                  <a:gd name="connsiteY3" fmla="*/ 163773 h 6168788"/>
                  <a:gd name="connsiteX4" fmla="*/ 690396 w 3119697"/>
                  <a:gd name="connsiteY4" fmla="*/ 286603 h 6168788"/>
                  <a:gd name="connsiteX5" fmla="*/ 731339 w 3119697"/>
                  <a:gd name="connsiteY5" fmla="*/ 327546 h 6168788"/>
                  <a:gd name="connsiteX6" fmla="*/ 744987 w 3119697"/>
                  <a:gd name="connsiteY6" fmla="*/ 641445 h 6168788"/>
                  <a:gd name="connsiteX7" fmla="*/ 758635 w 3119697"/>
                  <a:gd name="connsiteY7" fmla="*/ 682388 h 6168788"/>
                  <a:gd name="connsiteX8" fmla="*/ 1086181 w 3119697"/>
                  <a:gd name="connsiteY8" fmla="*/ 723331 h 6168788"/>
                  <a:gd name="connsiteX9" fmla="*/ 1127124 w 3119697"/>
                  <a:gd name="connsiteY9" fmla="*/ 750627 h 6168788"/>
                  <a:gd name="connsiteX10" fmla="*/ 1140772 w 3119697"/>
                  <a:gd name="connsiteY10" fmla="*/ 791570 h 6168788"/>
                  <a:gd name="connsiteX11" fmla="*/ 1154420 w 3119697"/>
                  <a:gd name="connsiteY11" fmla="*/ 955343 h 6168788"/>
                  <a:gd name="connsiteX12" fmla="*/ 1195363 w 3119697"/>
                  <a:gd name="connsiteY12" fmla="*/ 1037230 h 6168788"/>
                  <a:gd name="connsiteX13" fmla="*/ 1222659 w 3119697"/>
                  <a:gd name="connsiteY13" fmla="*/ 1119116 h 6168788"/>
                  <a:gd name="connsiteX14" fmla="*/ 1154420 w 3119697"/>
                  <a:gd name="connsiteY14" fmla="*/ 1228298 h 6168788"/>
                  <a:gd name="connsiteX15" fmla="*/ 1099829 w 3119697"/>
                  <a:gd name="connsiteY15" fmla="*/ 1310185 h 6168788"/>
                  <a:gd name="connsiteX16" fmla="*/ 1072533 w 3119697"/>
                  <a:gd name="connsiteY16" fmla="*/ 1419367 h 6168788"/>
                  <a:gd name="connsiteX17" fmla="*/ 1031590 w 3119697"/>
                  <a:gd name="connsiteY17" fmla="*/ 1446662 h 6168788"/>
                  <a:gd name="connsiteX18" fmla="*/ 963351 w 3119697"/>
                  <a:gd name="connsiteY18" fmla="*/ 1514901 h 6168788"/>
                  <a:gd name="connsiteX19" fmla="*/ 895112 w 3119697"/>
                  <a:gd name="connsiteY19" fmla="*/ 1583140 h 6168788"/>
                  <a:gd name="connsiteX20" fmla="*/ 676748 w 3119697"/>
                  <a:gd name="connsiteY20" fmla="*/ 1569492 h 6168788"/>
                  <a:gd name="connsiteX21" fmla="*/ 649453 w 3119697"/>
                  <a:gd name="connsiteY21" fmla="*/ 1487606 h 6168788"/>
                  <a:gd name="connsiteX22" fmla="*/ 608509 w 3119697"/>
                  <a:gd name="connsiteY22" fmla="*/ 1473958 h 6168788"/>
                  <a:gd name="connsiteX23" fmla="*/ 472032 w 3119697"/>
                  <a:gd name="connsiteY23" fmla="*/ 1501254 h 6168788"/>
                  <a:gd name="connsiteX24" fmla="*/ 431088 w 3119697"/>
                  <a:gd name="connsiteY24" fmla="*/ 1528549 h 6168788"/>
                  <a:gd name="connsiteX25" fmla="*/ 362850 w 3119697"/>
                  <a:gd name="connsiteY25" fmla="*/ 1583140 h 6168788"/>
                  <a:gd name="connsiteX26" fmla="*/ 280963 w 3119697"/>
                  <a:gd name="connsiteY26" fmla="*/ 1637731 h 6168788"/>
                  <a:gd name="connsiteX27" fmla="*/ 253668 w 3119697"/>
                  <a:gd name="connsiteY27" fmla="*/ 1678674 h 6168788"/>
                  <a:gd name="connsiteX28" fmla="*/ 212724 w 3119697"/>
                  <a:gd name="connsiteY28" fmla="*/ 1760561 h 6168788"/>
                  <a:gd name="connsiteX29" fmla="*/ 171781 w 3119697"/>
                  <a:gd name="connsiteY29" fmla="*/ 1787857 h 6168788"/>
                  <a:gd name="connsiteX30" fmla="*/ 185429 w 3119697"/>
                  <a:gd name="connsiteY30" fmla="*/ 2006221 h 6168788"/>
                  <a:gd name="connsiteX31" fmla="*/ 199077 w 3119697"/>
                  <a:gd name="connsiteY31" fmla="*/ 2047164 h 6168788"/>
                  <a:gd name="connsiteX32" fmla="*/ 240020 w 3119697"/>
                  <a:gd name="connsiteY32" fmla="*/ 2088107 h 6168788"/>
                  <a:gd name="connsiteX33" fmla="*/ 267315 w 3119697"/>
                  <a:gd name="connsiteY33" fmla="*/ 2129051 h 6168788"/>
                  <a:gd name="connsiteX34" fmla="*/ 390145 w 3119697"/>
                  <a:gd name="connsiteY34" fmla="*/ 2183642 h 6168788"/>
                  <a:gd name="connsiteX35" fmla="*/ 431088 w 3119697"/>
                  <a:gd name="connsiteY35" fmla="*/ 2197289 h 6168788"/>
                  <a:gd name="connsiteX36" fmla="*/ 472032 w 3119697"/>
                  <a:gd name="connsiteY36" fmla="*/ 2210937 h 6168788"/>
                  <a:gd name="connsiteX37" fmla="*/ 458384 w 3119697"/>
                  <a:gd name="connsiteY37" fmla="*/ 2292824 h 6168788"/>
                  <a:gd name="connsiteX38" fmla="*/ 349202 w 3119697"/>
                  <a:gd name="connsiteY38" fmla="*/ 2306471 h 6168788"/>
                  <a:gd name="connsiteX39" fmla="*/ 267315 w 3119697"/>
                  <a:gd name="connsiteY39" fmla="*/ 2374710 h 6168788"/>
                  <a:gd name="connsiteX40" fmla="*/ 158133 w 3119697"/>
                  <a:gd name="connsiteY40" fmla="*/ 2361062 h 6168788"/>
                  <a:gd name="connsiteX41" fmla="*/ 62599 w 3119697"/>
                  <a:gd name="connsiteY41" fmla="*/ 2388358 h 6168788"/>
                  <a:gd name="connsiteX42" fmla="*/ 21656 w 3119697"/>
                  <a:gd name="connsiteY42" fmla="*/ 2429301 h 6168788"/>
                  <a:gd name="connsiteX43" fmla="*/ 8008 w 3119697"/>
                  <a:gd name="connsiteY43" fmla="*/ 2470245 h 6168788"/>
                  <a:gd name="connsiteX44" fmla="*/ 21656 w 3119697"/>
                  <a:gd name="connsiteY44" fmla="*/ 2852382 h 6168788"/>
                  <a:gd name="connsiteX45" fmla="*/ 76247 w 3119697"/>
                  <a:gd name="connsiteY45" fmla="*/ 2866030 h 6168788"/>
                  <a:gd name="connsiteX46" fmla="*/ 89894 w 3119697"/>
                  <a:gd name="connsiteY46" fmla="*/ 2906973 h 6168788"/>
                  <a:gd name="connsiteX47" fmla="*/ 267315 w 3119697"/>
                  <a:gd name="connsiteY47" fmla="*/ 2920621 h 6168788"/>
                  <a:gd name="connsiteX48" fmla="*/ 308259 w 3119697"/>
                  <a:gd name="connsiteY48" fmla="*/ 2906973 h 6168788"/>
                  <a:gd name="connsiteX49" fmla="*/ 362850 w 3119697"/>
                  <a:gd name="connsiteY49" fmla="*/ 2715904 h 6168788"/>
                  <a:gd name="connsiteX50" fmla="*/ 403793 w 3119697"/>
                  <a:gd name="connsiteY50" fmla="*/ 2634018 h 6168788"/>
                  <a:gd name="connsiteX51" fmla="*/ 444736 w 3119697"/>
                  <a:gd name="connsiteY51" fmla="*/ 2606722 h 6168788"/>
                  <a:gd name="connsiteX52" fmla="*/ 485680 w 3119697"/>
                  <a:gd name="connsiteY52" fmla="*/ 2634018 h 6168788"/>
                  <a:gd name="connsiteX53" fmla="*/ 567566 w 3119697"/>
                  <a:gd name="connsiteY53" fmla="*/ 2661313 h 6168788"/>
                  <a:gd name="connsiteX54" fmla="*/ 608509 w 3119697"/>
                  <a:gd name="connsiteY54" fmla="*/ 2688609 h 6168788"/>
                  <a:gd name="connsiteX55" fmla="*/ 799578 w 3119697"/>
                  <a:gd name="connsiteY55" fmla="*/ 2702257 h 6168788"/>
                  <a:gd name="connsiteX56" fmla="*/ 854169 w 3119697"/>
                  <a:gd name="connsiteY56" fmla="*/ 2715904 h 6168788"/>
                  <a:gd name="connsiteX57" fmla="*/ 867817 w 3119697"/>
                  <a:gd name="connsiteY57" fmla="*/ 2756848 h 6168788"/>
                  <a:gd name="connsiteX58" fmla="*/ 922408 w 3119697"/>
                  <a:gd name="connsiteY58" fmla="*/ 2838734 h 6168788"/>
                  <a:gd name="connsiteX59" fmla="*/ 949703 w 3119697"/>
                  <a:gd name="connsiteY59" fmla="*/ 2879677 h 6168788"/>
                  <a:gd name="connsiteX60" fmla="*/ 990647 w 3119697"/>
                  <a:gd name="connsiteY60" fmla="*/ 2906973 h 6168788"/>
                  <a:gd name="connsiteX61" fmla="*/ 1072533 w 3119697"/>
                  <a:gd name="connsiteY61" fmla="*/ 2934268 h 6168788"/>
                  <a:gd name="connsiteX62" fmla="*/ 1099829 w 3119697"/>
                  <a:gd name="connsiteY62" fmla="*/ 3016155 h 6168788"/>
                  <a:gd name="connsiteX63" fmla="*/ 1113477 w 3119697"/>
                  <a:gd name="connsiteY63" fmla="*/ 3057098 h 6168788"/>
                  <a:gd name="connsiteX64" fmla="*/ 1154420 w 3119697"/>
                  <a:gd name="connsiteY64" fmla="*/ 3084394 h 6168788"/>
                  <a:gd name="connsiteX65" fmla="*/ 1209011 w 3119697"/>
                  <a:gd name="connsiteY65" fmla="*/ 3111689 h 6168788"/>
                  <a:gd name="connsiteX66" fmla="*/ 1290897 w 3119697"/>
                  <a:gd name="connsiteY66" fmla="*/ 3138985 h 6168788"/>
                  <a:gd name="connsiteX67" fmla="*/ 1386432 w 3119697"/>
                  <a:gd name="connsiteY67" fmla="*/ 3248167 h 6168788"/>
                  <a:gd name="connsiteX68" fmla="*/ 1427375 w 3119697"/>
                  <a:gd name="connsiteY68" fmla="*/ 3289110 h 6168788"/>
                  <a:gd name="connsiteX69" fmla="*/ 1509262 w 3119697"/>
                  <a:gd name="connsiteY69" fmla="*/ 3343701 h 6168788"/>
                  <a:gd name="connsiteX70" fmla="*/ 1536557 w 3119697"/>
                  <a:gd name="connsiteY70" fmla="*/ 3384645 h 6168788"/>
                  <a:gd name="connsiteX71" fmla="*/ 1577500 w 3119697"/>
                  <a:gd name="connsiteY71" fmla="*/ 3411940 h 6168788"/>
                  <a:gd name="connsiteX72" fmla="*/ 1591148 w 3119697"/>
                  <a:gd name="connsiteY72" fmla="*/ 3452883 h 6168788"/>
                  <a:gd name="connsiteX73" fmla="*/ 1577500 w 3119697"/>
                  <a:gd name="connsiteY73" fmla="*/ 3534770 h 6168788"/>
                  <a:gd name="connsiteX74" fmla="*/ 1563853 w 3119697"/>
                  <a:gd name="connsiteY74" fmla="*/ 3630304 h 6168788"/>
                  <a:gd name="connsiteX75" fmla="*/ 1536557 w 3119697"/>
                  <a:gd name="connsiteY75" fmla="*/ 3671248 h 6168788"/>
                  <a:gd name="connsiteX76" fmla="*/ 1550205 w 3119697"/>
                  <a:gd name="connsiteY76" fmla="*/ 3916907 h 6168788"/>
                  <a:gd name="connsiteX77" fmla="*/ 1509262 w 3119697"/>
                  <a:gd name="connsiteY77" fmla="*/ 3957851 h 6168788"/>
                  <a:gd name="connsiteX78" fmla="*/ 1454671 w 3119697"/>
                  <a:gd name="connsiteY78" fmla="*/ 4039737 h 6168788"/>
                  <a:gd name="connsiteX79" fmla="*/ 1413727 w 3119697"/>
                  <a:gd name="connsiteY79" fmla="*/ 4162567 h 6168788"/>
                  <a:gd name="connsiteX80" fmla="*/ 1372784 w 3119697"/>
                  <a:gd name="connsiteY80" fmla="*/ 4189862 h 6168788"/>
                  <a:gd name="connsiteX81" fmla="*/ 1345488 w 3119697"/>
                  <a:gd name="connsiteY81" fmla="*/ 4230806 h 6168788"/>
                  <a:gd name="connsiteX82" fmla="*/ 1318193 w 3119697"/>
                  <a:gd name="connsiteY82" fmla="*/ 4299045 h 6168788"/>
                  <a:gd name="connsiteX83" fmla="*/ 1359136 w 3119697"/>
                  <a:gd name="connsiteY83" fmla="*/ 4380931 h 6168788"/>
                  <a:gd name="connsiteX84" fmla="*/ 1400080 w 3119697"/>
                  <a:gd name="connsiteY84" fmla="*/ 4408227 h 6168788"/>
                  <a:gd name="connsiteX85" fmla="*/ 1427375 w 3119697"/>
                  <a:gd name="connsiteY85" fmla="*/ 4449170 h 6168788"/>
                  <a:gd name="connsiteX86" fmla="*/ 1563853 w 3119697"/>
                  <a:gd name="connsiteY86" fmla="*/ 4490113 h 6168788"/>
                  <a:gd name="connsiteX87" fmla="*/ 1604796 w 3119697"/>
                  <a:gd name="connsiteY87" fmla="*/ 4531057 h 6168788"/>
                  <a:gd name="connsiteX88" fmla="*/ 1618444 w 3119697"/>
                  <a:gd name="connsiteY88" fmla="*/ 4885898 h 6168788"/>
                  <a:gd name="connsiteX89" fmla="*/ 1536557 w 3119697"/>
                  <a:gd name="connsiteY89" fmla="*/ 4913194 h 6168788"/>
                  <a:gd name="connsiteX90" fmla="*/ 1427375 w 3119697"/>
                  <a:gd name="connsiteY90" fmla="*/ 4899546 h 6168788"/>
                  <a:gd name="connsiteX91" fmla="*/ 1345488 w 3119697"/>
                  <a:gd name="connsiteY91" fmla="*/ 4831307 h 6168788"/>
                  <a:gd name="connsiteX92" fmla="*/ 1304545 w 3119697"/>
                  <a:gd name="connsiteY92" fmla="*/ 4804012 h 6168788"/>
                  <a:gd name="connsiteX93" fmla="*/ 1263602 w 3119697"/>
                  <a:gd name="connsiteY93" fmla="*/ 4763068 h 6168788"/>
                  <a:gd name="connsiteX94" fmla="*/ 1181715 w 3119697"/>
                  <a:gd name="connsiteY94" fmla="*/ 4722125 h 6168788"/>
                  <a:gd name="connsiteX95" fmla="*/ 1099829 w 3119697"/>
                  <a:gd name="connsiteY95" fmla="*/ 4763068 h 6168788"/>
                  <a:gd name="connsiteX96" fmla="*/ 1072533 w 3119697"/>
                  <a:gd name="connsiteY96" fmla="*/ 4844955 h 6168788"/>
                  <a:gd name="connsiteX97" fmla="*/ 1058885 w 3119697"/>
                  <a:gd name="connsiteY97" fmla="*/ 4885898 h 6168788"/>
                  <a:gd name="connsiteX98" fmla="*/ 1072533 w 3119697"/>
                  <a:gd name="connsiteY98" fmla="*/ 4967785 h 6168788"/>
                  <a:gd name="connsiteX99" fmla="*/ 1086181 w 3119697"/>
                  <a:gd name="connsiteY99" fmla="*/ 5022376 h 6168788"/>
                  <a:gd name="connsiteX100" fmla="*/ 1140772 w 3119697"/>
                  <a:gd name="connsiteY100" fmla="*/ 5063319 h 6168788"/>
                  <a:gd name="connsiteX101" fmla="*/ 1222659 w 3119697"/>
                  <a:gd name="connsiteY101" fmla="*/ 5117910 h 6168788"/>
                  <a:gd name="connsiteX102" fmla="*/ 1263602 w 3119697"/>
                  <a:gd name="connsiteY102" fmla="*/ 5145206 h 6168788"/>
                  <a:gd name="connsiteX103" fmla="*/ 1140772 w 3119697"/>
                  <a:gd name="connsiteY103" fmla="*/ 5199797 h 6168788"/>
                  <a:gd name="connsiteX104" fmla="*/ 1127124 w 3119697"/>
                  <a:gd name="connsiteY104" fmla="*/ 5240740 h 6168788"/>
                  <a:gd name="connsiteX105" fmla="*/ 1099829 w 3119697"/>
                  <a:gd name="connsiteY105" fmla="*/ 5281683 h 6168788"/>
                  <a:gd name="connsiteX106" fmla="*/ 1058885 w 3119697"/>
                  <a:gd name="connsiteY106" fmla="*/ 5322627 h 6168788"/>
                  <a:gd name="connsiteX107" fmla="*/ 1004294 w 3119697"/>
                  <a:gd name="connsiteY107" fmla="*/ 5404513 h 6168788"/>
                  <a:gd name="connsiteX108" fmla="*/ 990647 w 3119697"/>
                  <a:gd name="connsiteY108" fmla="*/ 5691116 h 6168788"/>
                  <a:gd name="connsiteX109" fmla="*/ 949703 w 3119697"/>
                  <a:gd name="connsiteY109" fmla="*/ 5718412 h 6168788"/>
                  <a:gd name="connsiteX110" fmla="*/ 881465 w 3119697"/>
                  <a:gd name="connsiteY110" fmla="*/ 5773003 h 6168788"/>
                  <a:gd name="connsiteX111" fmla="*/ 881465 w 3119697"/>
                  <a:gd name="connsiteY111" fmla="*/ 5745707 h 6168788"/>
                  <a:gd name="connsiteX112" fmla="*/ 840521 w 3119697"/>
                  <a:gd name="connsiteY112" fmla="*/ 5800298 h 6168788"/>
                  <a:gd name="connsiteX113" fmla="*/ 813226 w 3119697"/>
                  <a:gd name="connsiteY113" fmla="*/ 5759355 h 6168788"/>
                  <a:gd name="connsiteX114" fmla="*/ 731339 w 3119697"/>
                  <a:gd name="connsiteY114" fmla="*/ 5691116 h 6168788"/>
                  <a:gd name="connsiteX115" fmla="*/ 663100 w 3119697"/>
                  <a:gd name="connsiteY115" fmla="*/ 5622877 h 6168788"/>
                  <a:gd name="connsiteX116" fmla="*/ 594862 w 3119697"/>
                  <a:gd name="connsiteY116" fmla="*/ 5540991 h 6168788"/>
                  <a:gd name="connsiteX117" fmla="*/ 512975 w 3119697"/>
                  <a:gd name="connsiteY117" fmla="*/ 5500048 h 6168788"/>
                  <a:gd name="connsiteX118" fmla="*/ 472032 w 3119697"/>
                  <a:gd name="connsiteY118" fmla="*/ 5513695 h 6168788"/>
                  <a:gd name="connsiteX119" fmla="*/ 444736 w 3119697"/>
                  <a:gd name="connsiteY119" fmla="*/ 5595582 h 6168788"/>
                  <a:gd name="connsiteX120" fmla="*/ 431088 w 3119697"/>
                  <a:gd name="connsiteY120" fmla="*/ 5636525 h 6168788"/>
                  <a:gd name="connsiteX121" fmla="*/ 417441 w 3119697"/>
                  <a:gd name="connsiteY121" fmla="*/ 5677468 h 6168788"/>
                  <a:gd name="connsiteX122" fmla="*/ 403793 w 3119697"/>
                  <a:gd name="connsiteY122" fmla="*/ 5718412 h 6168788"/>
                  <a:gd name="connsiteX123" fmla="*/ 417441 w 3119697"/>
                  <a:gd name="connsiteY123" fmla="*/ 5773003 h 6168788"/>
                  <a:gd name="connsiteX124" fmla="*/ 444736 w 3119697"/>
                  <a:gd name="connsiteY124" fmla="*/ 5936776 h 6168788"/>
                  <a:gd name="connsiteX125" fmla="*/ 472032 w 3119697"/>
                  <a:gd name="connsiteY125" fmla="*/ 6168788 h 6168788"/>
                  <a:gd name="connsiteX126" fmla="*/ 1782217 w 3119697"/>
                  <a:gd name="connsiteY126" fmla="*/ 6141492 h 6168788"/>
                  <a:gd name="connsiteX127" fmla="*/ 1768569 w 3119697"/>
                  <a:gd name="connsiteY127" fmla="*/ 6100549 h 6168788"/>
                  <a:gd name="connsiteX128" fmla="*/ 1713978 w 3119697"/>
                  <a:gd name="connsiteY128" fmla="*/ 6018662 h 6168788"/>
                  <a:gd name="connsiteX129" fmla="*/ 1700330 w 3119697"/>
                  <a:gd name="connsiteY129" fmla="*/ 5854889 h 6168788"/>
                  <a:gd name="connsiteX130" fmla="*/ 1686683 w 3119697"/>
                  <a:gd name="connsiteY130" fmla="*/ 5813946 h 6168788"/>
                  <a:gd name="connsiteX131" fmla="*/ 1727626 w 3119697"/>
                  <a:gd name="connsiteY131" fmla="*/ 5773003 h 6168788"/>
                  <a:gd name="connsiteX132" fmla="*/ 1809512 w 3119697"/>
                  <a:gd name="connsiteY132" fmla="*/ 5718412 h 6168788"/>
                  <a:gd name="connsiteX133" fmla="*/ 1850456 w 3119697"/>
                  <a:gd name="connsiteY133" fmla="*/ 5636525 h 6168788"/>
                  <a:gd name="connsiteX134" fmla="*/ 1918694 w 3119697"/>
                  <a:gd name="connsiteY134" fmla="*/ 5418161 h 6168788"/>
                  <a:gd name="connsiteX135" fmla="*/ 1959638 w 3119697"/>
                  <a:gd name="connsiteY135" fmla="*/ 5404513 h 6168788"/>
                  <a:gd name="connsiteX136" fmla="*/ 2000581 w 3119697"/>
                  <a:gd name="connsiteY136" fmla="*/ 5445457 h 6168788"/>
                  <a:gd name="connsiteX137" fmla="*/ 2041524 w 3119697"/>
                  <a:gd name="connsiteY137" fmla="*/ 5459104 h 6168788"/>
                  <a:gd name="connsiteX138" fmla="*/ 2164354 w 3119697"/>
                  <a:gd name="connsiteY138" fmla="*/ 5472752 h 6168788"/>
                  <a:gd name="connsiteX139" fmla="*/ 2178002 w 3119697"/>
                  <a:gd name="connsiteY139" fmla="*/ 5513695 h 6168788"/>
                  <a:gd name="connsiteX140" fmla="*/ 2191650 w 3119697"/>
                  <a:gd name="connsiteY140" fmla="*/ 5568286 h 6168788"/>
                  <a:gd name="connsiteX141" fmla="*/ 2273536 w 3119697"/>
                  <a:gd name="connsiteY141" fmla="*/ 5595582 h 6168788"/>
                  <a:gd name="connsiteX142" fmla="*/ 2300832 w 3119697"/>
                  <a:gd name="connsiteY142" fmla="*/ 5677468 h 6168788"/>
                  <a:gd name="connsiteX143" fmla="*/ 2287184 w 3119697"/>
                  <a:gd name="connsiteY143" fmla="*/ 5759355 h 6168788"/>
                  <a:gd name="connsiteX144" fmla="*/ 2246241 w 3119697"/>
                  <a:gd name="connsiteY144" fmla="*/ 5854889 h 6168788"/>
                  <a:gd name="connsiteX145" fmla="*/ 2205297 w 3119697"/>
                  <a:gd name="connsiteY145" fmla="*/ 5882185 h 6168788"/>
                  <a:gd name="connsiteX146" fmla="*/ 2191650 w 3119697"/>
                  <a:gd name="connsiteY146" fmla="*/ 5923128 h 6168788"/>
                  <a:gd name="connsiteX147" fmla="*/ 2178002 w 3119697"/>
                  <a:gd name="connsiteY147" fmla="*/ 6018662 h 6168788"/>
                  <a:gd name="connsiteX148" fmla="*/ 2137059 w 3119697"/>
                  <a:gd name="connsiteY148" fmla="*/ 6059606 h 6168788"/>
                  <a:gd name="connsiteX149" fmla="*/ 2137059 w 3119697"/>
                  <a:gd name="connsiteY149" fmla="*/ 6127845 h 6168788"/>
                  <a:gd name="connsiteX150" fmla="*/ 2669321 w 3119697"/>
                  <a:gd name="connsiteY150" fmla="*/ 6127845 h 6168788"/>
                  <a:gd name="connsiteX151" fmla="*/ 2696617 w 3119697"/>
                  <a:gd name="connsiteY151" fmla="*/ 6086901 h 6168788"/>
                  <a:gd name="connsiteX152" fmla="*/ 2751208 w 3119697"/>
                  <a:gd name="connsiteY152" fmla="*/ 5950424 h 6168788"/>
                  <a:gd name="connsiteX153" fmla="*/ 2792151 w 3119697"/>
                  <a:gd name="connsiteY153" fmla="*/ 5909480 h 6168788"/>
                  <a:gd name="connsiteX154" fmla="*/ 2833094 w 3119697"/>
                  <a:gd name="connsiteY154" fmla="*/ 5882185 h 6168788"/>
                  <a:gd name="connsiteX155" fmla="*/ 2860390 w 3119697"/>
                  <a:gd name="connsiteY155" fmla="*/ 5841242 h 6168788"/>
                  <a:gd name="connsiteX156" fmla="*/ 2874038 w 3119697"/>
                  <a:gd name="connsiteY156" fmla="*/ 5691116 h 6168788"/>
                  <a:gd name="connsiteX157" fmla="*/ 2792151 w 3119697"/>
                  <a:gd name="connsiteY157" fmla="*/ 5663821 h 6168788"/>
                  <a:gd name="connsiteX158" fmla="*/ 2710265 w 3119697"/>
                  <a:gd name="connsiteY158" fmla="*/ 5609230 h 6168788"/>
                  <a:gd name="connsiteX159" fmla="*/ 2655674 w 3119697"/>
                  <a:gd name="connsiteY159" fmla="*/ 5527343 h 6168788"/>
                  <a:gd name="connsiteX160" fmla="*/ 2642026 w 3119697"/>
                  <a:gd name="connsiteY160" fmla="*/ 5486400 h 6168788"/>
                  <a:gd name="connsiteX161" fmla="*/ 2601083 w 3119697"/>
                  <a:gd name="connsiteY161" fmla="*/ 5459104 h 6168788"/>
                  <a:gd name="connsiteX162" fmla="*/ 2560139 w 3119697"/>
                  <a:gd name="connsiteY162" fmla="*/ 5377218 h 6168788"/>
                  <a:gd name="connsiteX163" fmla="*/ 2587435 w 3119697"/>
                  <a:gd name="connsiteY163" fmla="*/ 5295331 h 6168788"/>
                  <a:gd name="connsiteX164" fmla="*/ 2601083 w 3119697"/>
                  <a:gd name="connsiteY164" fmla="*/ 5254388 h 6168788"/>
                  <a:gd name="connsiteX165" fmla="*/ 2614730 w 3119697"/>
                  <a:gd name="connsiteY165" fmla="*/ 5213445 h 6168788"/>
                  <a:gd name="connsiteX166" fmla="*/ 2710265 w 3119697"/>
                  <a:gd name="connsiteY166" fmla="*/ 5186149 h 6168788"/>
                  <a:gd name="connsiteX167" fmla="*/ 2737560 w 3119697"/>
                  <a:gd name="connsiteY167" fmla="*/ 5145206 h 6168788"/>
                  <a:gd name="connsiteX168" fmla="*/ 2833094 w 3119697"/>
                  <a:gd name="connsiteY168" fmla="*/ 5104262 h 6168788"/>
                  <a:gd name="connsiteX169" fmla="*/ 3092402 w 3119697"/>
                  <a:gd name="connsiteY169" fmla="*/ 5063319 h 6168788"/>
                  <a:gd name="connsiteX170" fmla="*/ 3119697 w 3119697"/>
                  <a:gd name="connsiteY170" fmla="*/ 5022376 h 6168788"/>
                  <a:gd name="connsiteX171" fmla="*/ 3092402 w 3119697"/>
                  <a:gd name="connsiteY171" fmla="*/ 4940489 h 6168788"/>
                  <a:gd name="connsiteX172" fmla="*/ 3065106 w 3119697"/>
                  <a:gd name="connsiteY172" fmla="*/ 4804012 h 6168788"/>
                  <a:gd name="connsiteX173" fmla="*/ 3024163 w 3119697"/>
                  <a:gd name="connsiteY173" fmla="*/ 4599295 h 6168788"/>
                  <a:gd name="connsiteX174" fmla="*/ 2778503 w 3119697"/>
                  <a:gd name="connsiteY174" fmla="*/ 4326340 h 6168788"/>
                  <a:gd name="connsiteX175" fmla="*/ 2682969 w 3119697"/>
                  <a:gd name="connsiteY175" fmla="*/ 4203510 h 6168788"/>
                  <a:gd name="connsiteX176" fmla="*/ 2614730 w 3119697"/>
                  <a:gd name="connsiteY176" fmla="*/ 4121624 h 6168788"/>
                  <a:gd name="connsiteX177" fmla="*/ 2601083 w 3119697"/>
                  <a:gd name="connsiteY177" fmla="*/ 4067033 h 6168788"/>
                  <a:gd name="connsiteX178" fmla="*/ 2587435 w 3119697"/>
                  <a:gd name="connsiteY178" fmla="*/ 3835021 h 6168788"/>
                  <a:gd name="connsiteX179" fmla="*/ 2546491 w 3119697"/>
                  <a:gd name="connsiteY179" fmla="*/ 3794077 h 6168788"/>
                  <a:gd name="connsiteX180" fmla="*/ 2519196 w 3119697"/>
                  <a:gd name="connsiteY180" fmla="*/ 3753134 h 6168788"/>
                  <a:gd name="connsiteX181" fmla="*/ 2478253 w 3119697"/>
                  <a:gd name="connsiteY181" fmla="*/ 3725839 h 6168788"/>
                  <a:gd name="connsiteX182" fmla="*/ 2410014 w 3119697"/>
                  <a:gd name="connsiteY182" fmla="*/ 3630304 h 6168788"/>
                  <a:gd name="connsiteX183" fmla="*/ 2328127 w 3119697"/>
                  <a:gd name="connsiteY183" fmla="*/ 3548418 h 6168788"/>
                  <a:gd name="connsiteX184" fmla="*/ 2300832 w 3119697"/>
                  <a:gd name="connsiteY184" fmla="*/ 3507474 h 6168788"/>
                  <a:gd name="connsiteX185" fmla="*/ 2218945 w 3119697"/>
                  <a:gd name="connsiteY185" fmla="*/ 3425588 h 6168788"/>
                  <a:gd name="connsiteX186" fmla="*/ 2137059 w 3119697"/>
                  <a:gd name="connsiteY186" fmla="*/ 3330054 h 6168788"/>
                  <a:gd name="connsiteX187" fmla="*/ 2109763 w 3119697"/>
                  <a:gd name="connsiteY187" fmla="*/ 3248167 h 6168788"/>
                  <a:gd name="connsiteX188" fmla="*/ 2123411 w 3119697"/>
                  <a:gd name="connsiteY188" fmla="*/ 3125337 h 6168788"/>
                  <a:gd name="connsiteX189" fmla="*/ 2137059 w 3119697"/>
                  <a:gd name="connsiteY189" fmla="*/ 3084394 h 6168788"/>
                  <a:gd name="connsiteX190" fmla="*/ 2178002 w 3119697"/>
                  <a:gd name="connsiteY190" fmla="*/ 3043451 h 6168788"/>
                  <a:gd name="connsiteX191" fmla="*/ 2259888 w 3119697"/>
                  <a:gd name="connsiteY191" fmla="*/ 2961564 h 6168788"/>
                  <a:gd name="connsiteX192" fmla="*/ 2273536 w 3119697"/>
                  <a:gd name="connsiteY192" fmla="*/ 2920621 h 6168788"/>
                  <a:gd name="connsiteX193" fmla="*/ 2396366 w 3119697"/>
                  <a:gd name="connsiteY193" fmla="*/ 2906973 h 6168788"/>
                  <a:gd name="connsiteX194" fmla="*/ 2478253 w 3119697"/>
                  <a:gd name="connsiteY194" fmla="*/ 2961564 h 6168788"/>
                  <a:gd name="connsiteX195" fmla="*/ 2532844 w 3119697"/>
                  <a:gd name="connsiteY195" fmla="*/ 2975212 h 6168788"/>
                  <a:gd name="connsiteX196" fmla="*/ 2573787 w 3119697"/>
                  <a:gd name="connsiteY196" fmla="*/ 2988859 h 6168788"/>
                  <a:gd name="connsiteX197" fmla="*/ 2833094 w 3119697"/>
                  <a:gd name="connsiteY197" fmla="*/ 3002507 h 6168788"/>
                  <a:gd name="connsiteX198" fmla="*/ 2874038 w 3119697"/>
                  <a:gd name="connsiteY198" fmla="*/ 3016155 h 6168788"/>
                  <a:gd name="connsiteX199" fmla="*/ 2914981 w 3119697"/>
                  <a:gd name="connsiteY199" fmla="*/ 2934268 h 6168788"/>
                  <a:gd name="connsiteX200" fmla="*/ 2942277 w 3119697"/>
                  <a:gd name="connsiteY200" fmla="*/ 2784143 h 6168788"/>
                  <a:gd name="connsiteX201" fmla="*/ 3010515 w 3119697"/>
                  <a:gd name="connsiteY201" fmla="*/ 2702257 h 6168788"/>
                  <a:gd name="connsiteX202" fmla="*/ 3024163 w 3119697"/>
                  <a:gd name="connsiteY202" fmla="*/ 2661313 h 6168788"/>
                  <a:gd name="connsiteX203" fmla="*/ 3051459 w 3119697"/>
                  <a:gd name="connsiteY203" fmla="*/ 2552131 h 6168788"/>
                  <a:gd name="connsiteX204" fmla="*/ 2983220 w 3119697"/>
                  <a:gd name="connsiteY204" fmla="*/ 2320119 h 6168788"/>
                  <a:gd name="connsiteX205" fmla="*/ 2955924 w 3119697"/>
                  <a:gd name="connsiteY205" fmla="*/ 2306471 h 6168788"/>
                  <a:gd name="connsiteX206" fmla="*/ 2914981 w 3119697"/>
                  <a:gd name="connsiteY206" fmla="*/ 2279176 h 6168788"/>
                  <a:gd name="connsiteX207" fmla="*/ 2764856 w 3119697"/>
                  <a:gd name="connsiteY207" fmla="*/ 2238233 h 6168788"/>
                  <a:gd name="connsiteX208" fmla="*/ 2723912 w 3119697"/>
                  <a:gd name="connsiteY208" fmla="*/ 2210937 h 6168788"/>
                  <a:gd name="connsiteX209" fmla="*/ 2642026 w 3119697"/>
                  <a:gd name="connsiteY209" fmla="*/ 2183642 h 6168788"/>
                  <a:gd name="connsiteX210" fmla="*/ 2573787 w 3119697"/>
                  <a:gd name="connsiteY210" fmla="*/ 2129051 h 6168788"/>
                  <a:gd name="connsiteX211" fmla="*/ 2491900 w 3119697"/>
                  <a:gd name="connsiteY211" fmla="*/ 2047164 h 6168788"/>
                  <a:gd name="connsiteX212" fmla="*/ 2464605 w 3119697"/>
                  <a:gd name="connsiteY212" fmla="*/ 2006221 h 6168788"/>
                  <a:gd name="connsiteX213" fmla="*/ 2410014 w 3119697"/>
                  <a:gd name="connsiteY213" fmla="*/ 1978925 h 6168788"/>
                  <a:gd name="connsiteX214" fmla="*/ 2369071 w 3119697"/>
                  <a:gd name="connsiteY214" fmla="*/ 1937982 h 6168788"/>
                  <a:gd name="connsiteX215" fmla="*/ 2218945 w 3119697"/>
                  <a:gd name="connsiteY215" fmla="*/ 1897039 h 6168788"/>
                  <a:gd name="connsiteX216" fmla="*/ 2137059 w 3119697"/>
                  <a:gd name="connsiteY216" fmla="*/ 1842448 h 6168788"/>
                  <a:gd name="connsiteX217" fmla="*/ 2068820 w 3119697"/>
                  <a:gd name="connsiteY217" fmla="*/ 1774209 h 6168788"/>
                  <a:gd name="connsiteX218" fmla="*/ 1891399 w 3119697"/>
                  <a:gd name="connsiteY218" fmla="*/ 1733265 h 6168788"/>
                  <a:gd name="connsiteX219" fmla="*/ 1850456 w 3119697"/>
                  <a:gd name="connsiteY219" fmla="*/ 1705970 h 6168788"/>
                  <a:gd name="connsiteX220" fmla="*/ 1891399 w 3119697"/>
                  <a:gd name="connsiteY220" fmla="*/ 1487606 h 6168788"/>
                  <a:gd name="connsiteX221" fmla="*/ 1918694 w 3119697"/>
                  <a:gd name="connsiteY221" fmla="*/ 1405719 h 6168788"/>
                  <a:gd name="connsiteX222" fmla="*/ 1945990 w 3119697"/>
                  <a:gd name="connsiteY222" fmla="*/ 1187355 h 6168788"/>
                  <a:gd name="connsiteX223" fmla="*/ 1973285 w 3119697"/>
                  <a:gd name="connsiteY223" fmla="*/ 1105468 h 6168788"/>
                  <a:gd name="connsiteX224" fmla="*/ 1986933 w 3119697"/>
                  <a:gd name="connsiteY224" fmla="*/ 1009934 h 6168788"/>
                  <a:gd name="connsiteX225" fmla="*/ 2000581 w 3119697"/>
                  <a:gd name="connsiteY225" fmla="*/ 736979 h 6168788"/>
                  <a:gd name="connsiteX226" fmla="*/ 2027877 w 3119697"/>
                  <a:gd name="connsiteY226" fmla="*/ 696036 h 6168788"/>
                  <a:gd name="connsiteX227" fmla="*/ 2300832 w 3119697"/>
                  <a:gd name="connsiteY227" fmla="*/ 682388 h 6168788"/>
                  <a:gd name="connsiteX228" fmla="*/ 2369071 w 3119697"/>
                  <a:gd name="connsiteY228" fmla="*/ 600501 h 6168788"/>
                  <a:gd name="connsiteX229" fmla="*/ 2287184 w 3119697"/>
                  <a:gd name="connsiteY229" fmla="*/ 573206 h 6168788"/>
                  <a:gd name="connsiteX230" fmla="*/ 2191650 w 3119697"/>
                  <a:gd name="connsiteY230" fmla="*/ 545910 h 6168788"/>
                  <a:gd name="connsiteX231" fmla="*/ 2150706 w 3119697"/>
                  <a:gd name="connsiteY231" fmla="*/ 532262 h 6168788"/>
                  <a:gd name="connsiteX232" fmla="*/ 1864103 w 3119697"/>
                  <a:gd name="connsiteY232" fmla="*/ 518615 h 6168788"/>
                  <a:gd name="connsiteX233" fmla="*/ 1850456 w 3119697"/>
                  <a:gd name="connsiteY233" fmla="*/ 477671 h 6168788"/>
                  <a:gd name="connsiteX234" fmla="*/ 1823160 w 3119697"/>
                  <a:gd name="connsiteY234" fmla="*/ 436728 h 6168788"/>
                  <a:gd name="connsiteX235" fmla="*/ 1836808 w 3119697"/>
                  <a:gd name="connsiteY235" fmla="*/ 368489 h 6168788"/>
                  <a:gd name="connsiteX236" fmla="*/ 1864103 w 3119697"/>
                  <a:gd name="connsiteY236" fmla="*/ 286603 h 6168788"/>
                  <a:gd name="connsiteX237" fmla="*/ 1905047 w 3119697"/>
                  <a:gd name="connsiteY237" fmla="*/ 204716 h 6168788"/>
                  <a:gd name="connsiteX238" fmla="*/ 1945990 w 3119697"/>
                  <a:gd name="connsiteY238" fmla="*/ 177421 h 6168788"/>
                  <a:gd name="connsiteX239" fmla="*/ 1986933 w 3119697"/>
                  <a:gd name="connsiteY239" fmla="*/ 163773 h 6168788"/>
                  <a:gd name="connsiteX240" fmla="*/ 2027877 w 3119697"/>
                  <a:gd name="connsiteY240" fmla="*/ 136477 h 6168788"/>
                  <a:gd name="connsiteX241" fmla="*/ 2246241 w 3119697"/>
                  <a:gd name="connsiteY241" fmla="*/ 109182 h 6168788"/>
                  <a:gd name="connsiteX242" fmla="*/ 2259888 w 3119697"/>
                  <a:gd name="connsiteY242" fmla="*/ 68239 h 6168788"/>
                  <a:gd name="connsiteX243" fmla="*/ 2287184 w 3119697"/>
                  <a:gd name="connsiteY243" fmla="*/ 0 h 6168788"/>
                  <a:gd name="connsiteX244" fmla="*/ 813226 w 3119697"/>
                  <a:gd name="connsiteY244" fmla="*/ 13648 h 6168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Lst>
                <a:rect l="l" t="t" r="r" b="b"/>
                <a:pathLst>
                  <a:path w="3119697" h="6168788">
                    <a:moveTo>
                      <a:pt x="813226" y="13648"/>
                    </a:moveTo>
                    <a:cubicBezTo>
                      <a:pt x="808677" y="31845"/>
                      <a:pt x="811930" y="54123"/>
                      <a:pt x="799578" y="68239"/>
                    </a:cubicBezTo>
                    <a:cubicBezTo>
                      <a:pt x="777975" y="92927"/>
                      <a:pt x="717691" y="122830"/>
                      <a:pt x="717691" y="122830"/>
                    </a:cubicBezTo>
                    <a:cubicBezTo>
                      <a:pt x="708593" y="136478"/>
                      <a:pt x="697731" y="149102"/>
                      <a:pt x="690396" y="163773"/>
                    </a:cubicBezTo>
                    <a:cubicBezTo>
                      <a:pt x="670072" y="204420"/>
                      <a:pt x="670391" y="241592"/>
                      <a:pt x="690396" y="286603"/>
                    </a:cubicBezTo>
                    <a:cubicBezTo>
                      <a:pt x="698235" y="304240"/>
                      <a:pt x="717691" y="313898"/>
                      <a:pt x="731339" y="327546"/>
                    </a:cubicBezTo>
                    <a:cubicBezTo>
                      <a:pt x="735888" y="432179"/>
                      <a:pt x="736954" y="537022"/>
                      <a:pt x="744987" y="641445"/>
                    </a:cubicBezTo>
                    <a:cubicBezTo>
                      <a:pt x="746090" y="655789"/>
                      <a:pt x="746929" y="674026"/>
                      <a:pt x="758635" y="682388"/>
                    </a:cubicBezTo>
                    <a:cubicBezTo>
                      <a:pt x="825974" y="730487"/>
                      <a:pt x="1075039" y="722712"/>
                      <a:pt x="1086181" y="723331"/>
                    </a:cubicBezTo>
                    <a:cubicBezTo>
                      <a:pt x="1099829" y="732430"/>
                      <a:pt x="1116877" y="737819"/>
                      <a:pt x="1127124" y="750627"/>
                    </a:cubicBezTo>
                    <a:cubicBezTo>
                      <a:pt x="1136111" y="761861"/>
                      <a:pt x="1138871" y="777310"/>
                      <a:pt x="1140772" y="791570"/>
                    </a:cubicBezTo>
                    <a:cubicBezTo>
                      <a:pt x="1148012" y="845870"/>
                      <a:pt x="1147180" y="901043"/>
                      <a:pt x="1154420" y="955343"/>
                    </a:cubicBezTo>
                    <a:cubicBezTo>
                      <a:pt x="1161530" y="1008667"/>
                      <a:pt x="1173457" y="987942"/>
                      <a:pt x="1195363" y="1037230"/>
                    </a:cubicBezTo>
                    <a:cubicBezTo>
                      <a:pt x="1207048" y="1063522"/>
                      <a:pt x="1222659" y="1119116"/>
                      <a:pt x="1222659" y="1119116"/>
                    </a:cubicBezTo>
                    <a:cubicBezTo>
                      <a:pt x="1190176" y="1216564"/>
                      <a:pt x="1219303" y="1185043"/>
                      <a:pt x="1154420" y="1228298"/>
                    </a:cubicBezTo>
                    <a:cubicBezTo>
                      <a:pt x="1136223" y="1255594"/>
                      <a:pt x="1106263" y="1278017"/>
                      <a:pt x="1099829" y="1310185"/>
                    </a:cubicBezTo>
                    <a:cubicBezTo>
                      <a:pt x="1099149" y="1313584"/>
                      <a:pt x="1083724" y="1405378"/>
                      <a:pt x="1072533" y="1419367"/>
                    </a:cubicBezTo>
                    <a:cubicBezTo>
                      <a:pt x="1062286" y="1432175"/>
                      <a:pt x="1045238" y="1437564"/>
                      <a:pt x="1031590" y="1446662"/>
                    </a:cubicBezTo>
                    <a:cubicBezTo>
                      <a:pt x="958797" y="1555852"/>
                      <a:pt x="1054340" y="1423911"/>
                      <a:pt x="963351" y="1514901"/>
                    </a:cubicBezTo>
                    <a:cubicBezTo>
                      <a:pt x="872370" y="1605884"/>
                      <a:pt x="1004292" y="1510356"/>
                      <a:pt x="895112" y="1583140"/>
                    </a:cubicBezTo>
                    <a:cubicBezTo>
                      <a:pt x="822324" y="1578591"/>
                      <a:pt x="744719" y="1595925"/>
                      <a:pt x="676748" y="1569492"/>
                    </a:cubicBezTo>
                    <a:cubicBezTo>
                      <a:pt x="649933" y="1559064"/>
                      <a:pt x="676748" y="1496704"/>
                      <a:pt x="649453" y="1487606"/>
                    </a:cubicBezTo>
                    <a:lnTo>
                      <a:pt x="608509" y="1473958"/>
                    </a:lnTo>
                    <a:cubicBezTo>
                      <a:pt x="573298" y="1478988"/>
                      <a:pt x="510146" y="1482197"/>
                      <a:pt x="472032" y="1501254"/>
                    </a:cubicBezTo>
                    <a:cubicBezTo>
                      <a:pt x="457361" y="1508589"/>
                      <a:pt x="444736" y="1519451"/>
                      <a:pt x="431088" y="1528549"/>
                    </a:cubicBezTo>
                    <a:cubicBezTo>
                      <a:pt x="370045" y="1620114"/>
                      <a:pt x="441954" y="1530405"/>
                      <a:pt x="362850" y="1583140"/>
                    </a:cubicBezTo>
                    <a:cubicBezTo>
                      <a:pt x="260618" y="1651294"/>
                      <a:pt x="378315" y="1605279"/>
                      <a:pt x="280963" y="1637731"/>
                    </a:cubicBezTo>
                    <a:cubicBezTo>
                      <a:pt x="271865" y="1651379"/>
                      <a:pt x="261003" y="1664003"/>
                      <a:pt x="253668" y="1678674"/>
                    </a:cubicBezTo>
                    <a:cubicBezTo>
                      <a:pt x="231467" y="1723076"/>
                      <a:pt x="251838" y="1721447"/>
                      <a:pt x="212724" y="1760561"/>
                    </a:cubicBezTo>
                    <a:cubicBezTo>
                      <a:pt x="201126" y="1772159"/>
                      <a:pt x="185429" y="1778758"/>
                      <a:pt x="171781" y="1787857"/>
                    </a:cubicBezTo>
                    <a:cubicBezTo>
                      <a:pt x="176330" y="1860645"/>
                      <a:pt x="177794" y="1933692"/>
                      <a:pt x="185429" y="2006221"/>
                    </a:cubicBezTo>
                    <a:cubicBezTo>
                      <a:pt x="186935" y="2020528"/>
                      <a:pt x="191097" y="2035194"/>
                      <a:pt x="199077" y="2047164"/>
                    </a:cubicBezTo>
                    <a:cubicBezTo>
                      <a:pt x="209783" y="2063223"/>
                      <a:pt x="227664" y="2073280"/>
                      <a:pt x="240020" y="2088107"/>
                    </a:cubicBezTo>
                    <a:cubicBezTo>
                      <a:pt x="250521" y="2100708"/>
                      <a:pt x="255717" y="2117453"/>
                      <a:pt x="267315" y="2129051"/>
                    </a:cubicBezTo>
                    <a:cubicBezTo>
                      <a:pt x="299754" y="2161490"/>
                      <a:pt x="349610" y="2170130"/>
                      <a:pt x="390145" y="2183642"/>
                    </a:cubicBezTo>
                    <a:lnTo>
                      <a:pt x="431088" y="2197289"/>
                    </a:lnTo>
                    <a:lnTo>
                      <a:pt x="472032" y="2210937"/>
                    </a:lnTo>
                    <a:cubicBezTo>
                      <a:pt x="467483" y="2238233"/>
                      <a:pt x="480227" y="2275835"/>
                      <a:pt x="458384" y="2292824"/>
                    </a:cubicBezTo>
                    <a:cubicBezTo>
                      <a:pt x="429433" y="2315342"/>
                      <a:pt x="384587" y="2296821"/>
                      <a:pt x="349202" y="2306471"/>
                    </a:cubicBezTo>
                    <a:cubicBezTo>
                      <a:pt x="323078" y="2313596"/>
                      <a:pt x="283523" y="2358503"/>
                      <a:pt x="267315" y="2374710"/>
                    </a:cubicBezTo>
                    <a:cubicBezTo>
                      <a:pt x="230921" y="2370161"/>
                      <a:pt x="194810" y="2361062"/>
                      <a:pt x="158133" y="2361062"/>
                    </a:cubicBezTo>
                    <a:cubicBezTo>
                      <a:pt x="140996" y="2361062"/>
                      <a:pt x="81907" y="2381922"/>
                      <a:pt x="62599" y="2388358"/>
                    </a:cubicBezTo>
                    <a:cubicBezTo>
                      <a:pt x="48951" y="2402006"/>
                      <a:pt x="32362" y="2413242"/>
                      <a:pt x="21656" y="2429301"/>
                    </a:cubicBezTo>
                    <a:cubicBezTo>
                      <a:pt x="13676" y="2441271"/>
                      <a:pt x="8008" y="2455859"/>
                      <a:pt x="8008" y="2470245"/>
                    </a:cubicBezTo>
                    <a:cubicBezTo>
                      <a:pt x="8008" y="2597705"/>
                      <a:pt x="0" y="2726775"/>
                      <a:pt x="21656" y="2852382"/>
                    </a:cubicBezTo>
                    <a:cubicBezTo>
                      <a:pt x="24843" y="2870866"/>
                      <a:pt x="58050" y="2861481"/>
                      <a:pt x="76247" y="2866030"/>
                    </a:cubicBezTo>
                    <a:cubicBezTo>
                      <a:pt x="80796" y="2879678"/>
                      <a:pt x="79722" y="2896801"/>
                      <a:pt x="89894" y="2906973"/>
                    </a:cubicBezTo>
                    <a:cubicBezTo>
                      <a:pt x="140184" y="2957263"/>
                      <a:pt x="207583" y="2927258"/>
                      <a:pt x="267315" y="2920621"/>
                    </a:cubicBezTo>
                    <a:cubicBezTo>
                      <a:pt x="280963" y="2916072"/>
                      <a:pt x="297207" y="2916183"/>
                      <a:pt x="308259" y="2906973"/>
                    </a:cubicBezTo>
                    <a:cubicBezTo>
                      <a:pt x="375489" y="2850948"/>
                      <a:pt x="349238" y="2804381"/>
                      <a:pt x="362850" y="2715904"/>
                    </a:cubicBezTo>
                    <a:cubicBezTo>
                      <a:pt x="366887" y="2689665"/>
                      <a:pt x="385389" y="2652422"/>
                      <a:pt x="403793" y="2634018"/>
                    </a:cubicBezTo>
                    <a:cubicBezTo>
                      <a:pt x="415391" y="2622420"/>
                      <a:pt x="431088" y="2615821"/>
                      <a:pt x="444736" y="2606722"/>
                    </a:cubicBezTo>
                    <a:cubicBezTo>
                      <a:pt x="458384" y="2615821"/>
                      <a:pt x="470691" y="2627356"/>
                      <a:pt x="485680" y="2634018"/>
                    </a:cubicBezTo>
                    <a:cubicBezTo>
                      <a:pt x="511972" y="2645703"/>
                      <a:pt x="543627" y="2645353"/>
                      <a:pt x="567566" y="2661313"/>
                    </a:cubicBezTo>
                    <a:cubicBezTo>
                      <a:pt x="581214" y="2670412"/>
                      <a:pt x="592356" y="2685758"/>
                      <a:pt x="608509" y="2688609"/>
                    </a:cubicBezTo>
                    <a:cubicBezTo>
                      <a:pt x="671389" y="2699706"/>
                      <a:pt x="735888" y="2697708"/>
                      <a:pt x="799578" y="2702257"/>
                    </a:cubicBezTo>
                    <a:cubicBezTo>
                      <a:pt x="817775" y="2706806"/>
                      <a:pt x="839522" y="2704187"/>
                      <a:pt x="854169" y="2715904"/>
                    </a:cubicBezTo>
                    <a:cubicBezTo>
                      <a:pt x="865403" y="2724891"/>
                      <a:pt x="860830" y="2744272"/>
                      <a:pt x="867817" y="2756848"/>
                    </a:cubicBezTo>
                    <a:cubicBezTo>
                      <a:pt x="883749" y="2785525"/>
                      <a:pt x="904211" y="2811439"/>
                      <a:pt x="922408" y="2838734"/>
                    </a:cubicBezTo>
                    <a:cubicBezTo>
                      <a:pt x="931506" y="2852382"/>
                      <a:pt x="936055" y="2870579"/>
                      <a:pt x="949703" y="2879677"/>
                    </a:cubicBezTo>
                    <a:cubicBezTo>
                      <a:pt x="963351" y="2888776"/>
                      <a:pt x="975658" y="2900311"/>
                      <a:pt x="990647" y="2906973"/>
                    </a:cubicBezTo>
                    <a:cubicBezTo>
                      <a:pt x="1016939" y="2918658"/>
                      <a:pt x="1072533" y="2934268"/>
                      <a:pt x="1072533" y="2934268"/>
                    </a:cubicBezTo>
                    <a:lnTo>
                      <a:pt x="1099829" y="3016155"/>
                    </a:lnTo>
                    <a:cubicBezTo>
                      <a:pt x="1104378" y="3029803"/>
                      <a:pt x="1101507" y="3049118"/>
                      <a:pt x="1113477" y="3057098"/>
                    </a:cubicBezTo>
                    <a:cubicBezTo>
                      <a:pt x="1127125" y="3066197"/>
                      <a:pt x="1140179" y="3076256"/>
                      <a:pt x="1154420" y="3084394"/>
                    </a:cubicBezTo>
                    <a:cubicBezTo>
                      <a:pt x="1172084" y="3094488"/>
                      <a:pt x="1190121" y="3104133"/>
                      <a:pt x="1209011" y="3111689"/>
                    </a:cubicBezTo>
                    <a:cubicBezTo>
                      <a:pt x="1235725" y="3122375"/>
                      <a:pt x="1290897" y="3138985"/>
                      <a:pt x="1290897" y="3138985"/>
                    </a:cubicBezTo>
                    <a:cubicBezTo>
                      <a:pt x="1388706" y="3285697"/>
                      <a:pt x="1301133" y="3177085"/>
                      <a:pt x="1386432" y="3248167"/>
                    </a:cubicBezTo>
                    <a:cubicBezTo>
                      <a:pt x="1401259" y="3260523"/>
                      <a:pt x="1412140" y="3277261"/>
                      <a:pt x="1427375" y="3289110"/>
                    </a:cubicBezTo>
                    <a:cubicBezTo>
                      <a:pt x="1453270" y="3309250"/>
                      <a:pt x="1509262" y="3343701"/>
                      <a:pt x="1509262" y="3343701"/>
                    </a:cubicBezTo>
                    <a:cubicBezTo>
                      <a:pt x="1518360" y="3357349"/>
                      <a:pt x="1524959" y="3373046"/>
                      <a:pt x="1536557" y="3384645"/>
                    </a:cubicBezTo>
                    <a:cubicBezTo>
                      <a:pt x="1548155" y="3396243"/>
                      <a:pt x="1567253" y="3399132"/>
                      <a:pt x="1577500" y="3411940"/>
                    </a:cubicBezTo>
                    <a:cubicBezTo>
                      <a:pt x="1586487" y="3423173"/>
                      <a:pt x="1586599" y="3439235"/>
                      <a:pt x="1591148" y="3452883"/>
                    </a:cubicBezTo>
                    <a:cubicBezTo>
                      <a:pt x="1586599" y="3480179"/>
                      <a:pt x="1581708" y="3507420"/>
                      <a:pt x="1577500" y="3534770"/>
                    </a:cubicBezTo>
                    <a:cubicBezTo>
                      <a:pt x="1572609" y="3566564"/>
                      <a:pt x="1573096" y="3599493"/>
                      <a:pt x="1563853" y="3630304"/>
                    </a:cubicBezTo>
                    <a:cubicBezTo>
                      <a:pt x="1559140" y="3646015"/>
                      <a:pt x="1545656" y="3657600"/>
                      <a:pt x="1536557" y="3671248"/>
                    </a:cubicBezTo>
                    <a:cubicBezTo>
                      <a:pt x="1570882" y="3774219"/>
                      <a:pt x="1585843" y="3783263"/>
                      <a:pt x="1550205" y="3916907"/>
                    </a:cubicBezTo>
                    <a:cubicBezTo>
                      <a:pt x="1545232" y="3935556"/>
                      <a:pt x="1521112" y="3942616"/>
                      <a:pt x="1509262" y="3957851"/>
                    </a:cubicBezTo>
                    <a:cubicBezTo>
                      <a:pt x="1489122" y="3983746"/>
                      <a:pt x="1454671" y="4039737"/>
                      <a:pt x="1454671" y="4039737"/>
                    </a:cubicBezTo>
                    <a:cubicBezTo>
                      <a:pt x="1445521" y="4094637"/>
                      <a:pt x="1452109" y="4124186"/>
                      <a:pt x="1413727" y="4162567"/>
                    </a:cubicBezTo>
                    <a:cubicBezTo>
                      <a:pt x="1402129" y="4174165"/>
                      <a:pt x="1386432" y="4180764"/>
                      <a:pt x="1372784" y="4189862"/>
                    </a:cubicBezTo>
                    <a:cubicBezTo>
                      <a:pt x="1363685" y="4203510"/>
                      <a:pt x="1352150" y="4215817"/>
                      <a:pt x="1345488" y="4230806"/>
                    </a:cubicBezTo>
                    <a:cubicBezTo>
                      <a:pt x="1316754" y="4295457"/>
                      <a:pt x="1318193" y="4344871"/>
                      <a:pt x="1318193" y="4299045"/>
                    </a:cubicBezTo>
                    <a:cubicBezTo>
                      <a:pt x="1329293" y="4332344"/>
                      <a:pt x="1332681" y="4354476"/>
                      <a:pt x="1359136" y="4380931"/>
                    </a:cubicBezTo>
                    <a:cubicBezTo>
                      <a:pt x="1370735" y="4392530"/>
                      <a:pt x="1386432" y="4399128"/>
                      <a:pt x="1400080" y="4408227"/>
                    </a:cubicBezTo>
                    <a:cubicBezTo>
                      <a:pt x="1409178" y="4421875"/>
                      <a:pt x="1415777" y="4437572"/>
                      <a:pt x="1427375" y="4449170"/>
                    </a:cubicBezTo>
                    <a:cubicBezTo>
                      <a:pt x="1468752" y="4490547"/>
                      <a:pt x="1503722" y="4481523"/>
                      <a:pt x="1563853" y="4490113"/>
                    </a:cubicBezTo>
                    <a:cubicBezTo>
                      <a:pt x="1577501" y="4503761"/>
                      <a:pt x="1592440" y="4516229"/>
                      <a:pt x="1604796" y="4531057"/>
                    </a:cubicBezTo>
                    <a:cubicBezTo>
                      <a:pt x="1686396" y="4628979"/>
                      <a:pt x="1656996" y="4748210"/>
                      <a:pt x="1618444" y="4885898"/>
                    </a:cubicBezTo>
                    <a:cubicBezTo>
                      <a:pt x="1610686" y="4913605"/>
                      <a:pt x="1536557" y="4913194"/>
                      <a:pt x="1536557" y="4913194"/>
                    </a:cubicBezTo>
                    <a:cubicBezTo>
                      <a:pt x="1500163" y="4908645"/>
                      <a:pt x="1462760" y="4909196"/>
                      <a:pt x="1427375" y="4899546"/>
                    </a:cubicBezTo>
                    <a:cubicBezTo>
                      <a:pt x="1397153" y="4891304"/>
                      <a:pt x="1366517" y="4848831"/>
                      <a:pt x="1345488" y="4831307"/>
                    </a:cubicBezTo>
                    <a:cubicBezTo>
                      <a:pt x="1332887" y="4820806"/>
                      <a:pt x="1317146" y="4814513"/>
                      <a:pt x="1304545" y="4804012"/>
                    </a:cubicBezTo>
                    <a:cubicBezTo>
                      <a:pt x="1289718" y="4791656"/>
                      <a:pt x="1278429" y="4775424"/>
                      <a:pt x="1263602" y="4763068"/>
                    </a:cubicBezTo>
                    <a:cubicBezTo>
                      <a:pt x="1228328" y="4733673"/>
                      <a:pt x="1222749" y="4735803"/>
                      <a:pt x="1181715" y="4722125"/>
                    </a:cubicBezTo>
                    <a:cubicBezTo>
                      <a:pt x="1159407" y="4729561"/>
                      <a:pt x="1113753" y="4740790"/>
                      <a:pt x="1099829" y="4763068"/>
                    </a:cubicBezTo>
                    <a:cubicBezTo>
                      <a:pt x="1084580" y="4787467"/>
                      <a:pt x="1081632" y="4817659"/>
                      <a:pt x="1072533" y="4844955"/>
                    </a:cubicBezTo>
                    <a:lnTo>
                      <a:pt x="1058885" y="4885898"/>
                    </a:lnTo>
                    <a:cubicBezTo>
                      <a:pt x="1063434" y="4913194"/>
                      <a:pt x="1067106" y="4940650"/>
                      <a:pt x="1072533" y="4967785"/>
                    </a:cubicBezTo>
                    <a:cubicBezTo>
                      <a:pt x="1076212" y="4986178"/>
                      <a:pt x="1075279" y="5007113"/>
                      <a:pt x="1086181" y="5022376"/>
                    </a:cubicBezTo>
                    <a:cubicBezTo>
                      <a:pt x="1099402" y="5040885"/>
                      <a:pt x="1122138" y="5050275"/>
                      <a:pt x="1140772" y="5063319"/>
                    </a:cubicBezTo>
                    <a:cubicBezTo>
                      <a:pt x="1167647" y="5082131"/>
                      <a:pt x="1195363" y="5099713"/>
                      <a:pt x="1222659" y="5117910"/>
                    </a:cubicBezTo>
                    <a:lnTo>
                      <a:pt x="1263602" y="5145206"/>
                    </a:lnTo>
                    <a:cubicBezTo>
                      <a:pt x="1295427" y="5240679"/>
                      <a:pt x="1279746" y="5149261"/>
                      <a:pt x="1140772" y="5199797"/>
                    </a:cubicBezTo>
                    <a:cubicBezTo>
                      <a:pt x="1127252" y="5204713"/>
                      <a:pt x="1133558" y="5227873"/>
                      <a:pt x="1127124" y="5240740"/>
                    </a:cubicBezTo>
                    <a:cubicBezTo>
                      <a:pt x="1119789" y="5255411"/>
                      <a:pt x="1110330" y="5269082"/>
                      <a:pt x="1099829" y="5281683"/>
                    </a:cubicBezTo>
                    <a:cubicBezTo>
                      <a:pt x="1087473" y="5296511"/>
                      <a:pt x="1070735" y="5307392"/>
                      <a:pt x="1058885" y="5322627"/>
                    </a:cubicBezTo>
                    <a:cubicBezTo>
                      <a:pt x="1038745" y="5348522"/>
                      <a:pt x="1004294" y="5404513"/>
                      <a:pt x="1004294" y="5404513"/>
                    </a:cubicBezTo>
                    <a:cubicBezTo>
                      <a:pt x="999745" y="5500047"/>
                      <a:pt x="1007034" y="5596888"/>
                      <a:pt x="990647" y="5691116"/>
                    </a:cubicBezTo>
                    <a:cubicBezTo>
                      <a:pt x="987837" y="5707276"/>
                      <a:pt x="961302" y="5706813"/>
                      <a:pt x="949703" y="5718412"/>
                    </a:cubicBezTo>
                    <a:cubicBezTo>
                      <a:pt x="933412" y="5734703"/>
                      <a:pt x="921318" y="5786288"/>
                      <a:pt x="881465" y="5773003"/>
                    </a:cubicBezTo>
                    <a:cubicBezTo>
                      <a:pt x="872833" y="5770126"/>
                      <a:pt x="881465" y="5754806"/>
                      <a:pt x="881465" y="5745707"/>
                    </a:cubicBezTo>
                    <a:cubicBezTo>
                      <a:pt x="867817" y="5763904"/>
                      <a:pt x="862826" y="5795837"/>
                      <a:pt x="840521" y="5800298"/>
                    </a:cubicBezTo>
                    <a:cubicBezTo>
                      <a:pt x="824437" y="5803515"/>
                      <a:pt x="823727" y="5771956"/>
                      <a:pt x="813226" y="5759355"/>
                    </a:cubicBezTo>
                    <a:cubicBezTo>
                      <a:pt x="780388" y="5719949"/>
                      <a:pt x="771597" y="5717955"/>
                      <a:pt x="731339" y="5691116"/>
                    </a:cubicBezTo>
                    <a:cubicBezTo>
                      <a:pt x="681298" y="5616054"/>
                      <a:pt x="731339" y="5679743"/>
                      <a:pt x="663100" y="5622877"/>
                    </a:cubicBezTo>
                    <a:cubicBezTo>
                      <a:pt x="528949" y="5511085"/>
                      <a:pt x="702218" y="5648347"/>
                      <a:pt x="594862" y="5540991"/>
                    </a:cubicBezTo>
                    <a:cubicBezTo>
                      <a:pt x="568404" y="5514533"/>
                      <a:pt x="546276" y="5511148"/>
                      <a:pt x="512975" y="5500048"/>
                    </a:cubicBezTo>
                    <a:cubicBezTo>
                      <a:pt x="499327" y="5504597"/>
                      <a:pt x="480394" y="5501989"/>
                      <a:pt x="472032" y="5513695"/>
                    </a:cubicBezTo>
                    <a:cubicBezTo>
                      <a:pt x="455308" y="5537108"/>
                      <a:pt x="453835" y="5568286"/>
                      <a:pt x="444736" y="5595582"/>
                    </a:cubicBezTo>
                    <a:lnTo>
                      <a:pt x="431088" y="5636525"/>
                    </a:lnTo>
                    <a:lnTo>
                      <a:pt x="417441" y="5677468"/>
                    </a:lnTo>
                    <a:lnTo>
                      <a:pt x="403793" y="5718412"/>
                    </a:lnTo>
                    <a:cubicBezTo>
                      <a:pt x="408342" y="5736609"/>
                      <a:pt x="413984" y="5754567"/>
                      <a:pt x="417441" y="5773003"/>
                    </a:cubicBezTo>
                    <a:cubicBezTo>
                      <a:pt x="427640" y="5827399"/>
                      <a:pt x="444736" y="5936776"/>
                      <a:pt x="444736" y="5936776"/>
                    </a:cubicBezTo>
                    <a:cubicBezTo>
                      <a:pt x="459061" y="6151642"/>
                      <a:pt x="427799" y="6080322"/>
                      <a:pt x="472032" y="6168788"/>
                    </a:cubicBezTo>
                    <a:lnTo>
                      <a:pt x="1782217" y="6141492"/>
                    </a:lnTo>
                    <a:cubicBezTo>
                      <a:pt x="1777668" y="6127844"/>
                      <a:pt x="1775555" y="6113125"/>
                      <a:pt x="1768569" y="6100549"/>
                    </a:cubicBezTo>
                    <a:cubicBezTo>
                      <a:pt x="1752637" y="6071872"/>
                      <a:pt x="1713978" y="6018662"/>
                      <a:pt x="1713978" y="6018662"/>
                    </a:cubicBezTo>
                    <a:cubicBezTo>
                      <a:pt x="1709429" y="5964071"/>
                      <a:pt x="1707570" y="5909189"/>
                      <a:pt x="1700330" y="5854889"/>
                    </a:cubicBezTo>
                    <a:cubicBezTo>
                      <a:pt x="1698429" y="5840629"/>
                      <a:pt x="1682134" y="5827594"/>
                      <a:pt x="1686683" y="5813946"/>
                    </a:cubicBezTo>
                    <a:cubicBezTo>
                      <a:pt x="1692787" y="5795636"/>
                      <a:pt x="1712391" y="5784853"/>
                      <a:pt x="1727626" y="5773003"/>
                    </a:cubicBezTo>
                    <a:cubicBezTo>
                      <a:pt x="1753521" y="5752863"/>
                      <a:pt x="1809512" y="5718412"/>
                      <a:pt x="1809512" y="5718412"/>
                    </a:cubicBezTo>
                    <a:cubicBezTo>
                      <a:pt x="1829754" y="5688048"/>
                      <a:pt x="1844806" y="5673252"/>
                      <a:pt x="1850456" y="5636525"/>
                    </a:cubicBezTo>
                    <a:cubicBezTo>
                      <a:pt x="1855886" y="5601229"/>
                      <a:pt x="1846981" y="5442065"/>
                      <a:pt x="1918694" y="5418161"/>
                    </a:cubicBezTo>
                    <a:lnTo>
                      <a:pt x="1959638" y="5404513"/>
                    </a:lnTo>
                    <a:cubicBezTo>
                      <a:pt x="1973286" y="5418161"/>
                      <a:pt x="1984522" y="5434751"/>
                      <a:pt x="2000581" y="5445457"/>
                    </a:cubicBezTo>
                    <a:cubicBezTo>
                      <a:pt x="2012551" y="5453437"/>
                      <a:pt x="2027334" y="5456739"/>
                      <a:pt x="2041524" y="5459104"/>
                    </a:cubicBezTo>
                    <a:cubicBezTo>
                      <a:pt x="2082159" y="5465876"/>
                      <a:pt x="2123411" y="5468203"/>
                      <a:pt x="2164354" y="5472752"/>
                    </a:cubicBezTo>
                    <a:cubicBezTo>
                      <a:pt x="2168903" y="5486400"/>
                      <a:pt x="2174050" y="5499863"/>
                      <a:pt x="2178002" y="5513695"/>
                    </a:cubicBezTo>
                    <a:cubicBezTo>
                      <a:pt x="2183155" y="5531730"/>
                      <a:pt x="2177409" y="5556079"/>
                      <a:pt x="2191650" y="5568286"/>
                    </a:cubicBezTo>
                    <a:cubicBezTo>
                      <a:pt x="2213495" y="5587011"/>
                      <a:pt x="2273536" y="5595582"/>
                      <a:pt x="2273536" y="5595582"/>
                    </a:cubicBezTo>
                    <a:cubicBezTo>
                      <a:pt x="2282635" y="5622877"/>
                      <a:pt x="2305562" y="5649088"/>
                      <a:pt x="2300832" y="5677468"/>
                    </a:cubicBezTo>
                    <a:cubicBezTo>
                      <a:pt x="2296283" y="5704764"/>
                      <a:pt x="2292611" y="5732220"/>
                      <a:pt x="2287184" y="5759355"/>
                    </a:cubicBezTo>
                    <a:cubicBezTo>
                      <a:pt x="2279354" y="5798506"/>
                      <a:pt x="2275374" y="5825756"/>
                      <a:pt x="2246241" y="5854889"/>
                    </a:cubicBezTo>
                    <a:cubicBezTo>
                      <a:pt x="2234642" y="5866488"/>
                      <a:pt x="2218945" y="5873086"/>
                      <a:pt x="2205297" y="5882185"/>
                    </a:cubicBezTo>
                    <a:cubicBezTo>
                      <a:pt x="2200748" y="5895833"/>
                      <a:pt x="2194471" y="5909022"/>
                      <a:pt x="2191650" y="5923128"/>
                    </a:cubicBezTo>
                    <a:cubicBezTo>
                      <a:pt x="2185341" y="5954671"/>
                      <a:pt x="2189949" y="5988795"/>
                      <a:pt x="2178002" y="6018662"/>
                    </a:cubicBezTo>
                    <a:cubicBezTo>
                      <a:pt x="2170834" y="6036582"/>
                      <a:pt x="2150707" y="6045958"/>
                      <a:pt x="2137059" y="6059606"/>
                    </a:cubicBezTo>
                    <a:cubicBezTo>
                      <a:pt x="2120194" y="6110200"/>
                      <a:pt x="2116977" y="6087682"/>
                      <a:pt x="2137059" y="6127845"/>
                    </a:cubicBezTo>
                    <a:lnTo>
                      <a:pt x="2669321" y="6127845"/>
                    </a:lnTo>
                    <a:cubicBezTo>
                      <a:pt x="2678420" y="6114197"/>
                      <a:pt x="2692639" y="6102814"/>
                      <a:pt x="2696617" y="6086901"/>
                    </a:cubicBezTo>
                    <a:cubicBezTo>
                      <a:pt x="2732631" y="5942848"/>
                      <a:pt x="2663928" y="5979516"/>
                      <a:pt x="2751208" y="5950424"/>
                    </a:cubicBezTo>
                    <a:cubicBezTo>
                      <a:pt x="2764856" y="5936776"/>
                      <a:pt x="2777324" y="5921836"/>
                      <a:pt x="2792151" y="5909480"/>
                    </a:cubicBezTo>
                    <a:cubicBezTo>
                      <a:pt x="2804752" y="5898979"/>
                      <a:pt x="2821496" y="5893783"/>
                      <a:pt x="2833094" y="5882185"/>
                    </a:cubicBezTo>
                    <a:cubicBezTo>
                      <a:pt x="2844692" y="5870587"/>
                      <a:pt x="2851291" y="5854890"/>
                      <a:pt x="2860390" y="5841242"/>
                    </a:cubicBezTo>
                    <a:cubicBezTo>
                      <a:pt x="2871093" y="5809131"/>
                      <a:pt x="2912618" y="5729696"/>
                      <a:pt x="2874038" y="5691116"/>
                    </a:cubicBezTo>
                    <a:cubicBezTo>
                      <a:pt x="2853693" y="5670771"/>
                      <a:pt x="2792151" y="5663821"/>
                      <a:pt x="2792151" y="5663821"/>
                    </a:cubicBezTo>
                    <a:cubicBezTo>
                      <a:pt x="2764856" y="5645624"/>
                      <a:pt x="2728462" y="5636525"/>
                      <a:pt x="2710265" y="5609230"/>
                    </a:cubicBezTo>
                    <a:cubicBezTo>
                      <a:pt x="2692068" y="5581934"/>
                      <a:pt x="2666048" y="5558465"/>
                      <a:pt x="2655674" y="5527343"/>
                    </a:cubicBezTo>
                    <a:cubicBezTo>
                      <a:pt x="2651125" y="5513695"/>
                      <a:pt x="2651013" y="5497634"/>
                      <a:pt x="2642026" y="5486400"/>
                    </a:cubicBezTo>
                    <a:cubicBezTo>
                      <a:pt x="2631779" y="5473592"/>
                      <a:pt x="2614731" y="5468203"/>
                      <a:pt x="2601083" y="5459104"/>
                    </a:cubicBezTo>
                    <a:cubicBezTo>
                      <a:pt x="2590350" y="5443005"/>
                      <a:pt x="2557448" y="5401434"/>
                      <a:pt x="2560139" y="5377218"/>
                    </a:cubicBezTo>
                    <a:cubicBezTo>
                      <a:pt x="2563316" y="5348622"/>
                      <a:pt x="2578336" y="5322627"/>
                      <a:pt x="2587435" y="5295331"/>
                    </a:cubicBezTo>
                    <a:lnTo>
                      <a:pt x="2601083" y="5254388"/>
                    </a:lnTo>
                    <a:cubicBezTo>
                      <a:pt x="2605632" y="5240740"/>
                      <a:pt x="2600774" y="5216934"/>
                      <a:pt x="2614730" y="5213445"/>
                    </a:cubicBezTo>
                    <a:cubicBezTo>
                      <a:pt x="2683278" y="5196308"/>
                      <a:pt x="2651526" y="5205729"/>
                      <a:pt x="2710265" y="5186149"/>
                    </a:cubicBezTo>
                    <a:cubicBezTo>
                      <a:pt x="2719363" y="5172501"/>
                      <a:pt x="2725962" y="5156804"/>
                      <a:pt x="2737560" y="5145206"/>
                    </a:cubicBezTo>
                    <a:cubicBezTo>
                      <a:pt x="2768977" y="5113789"/>
                      <a:pt x="2791331" y="5114703"/>
                      <a:pt x="2833094" y="5104262"/>
                    </a:cubicBezTo>
                    <a:cubicBezTo>
                      <a:pt x="2953694" y="5023865"/>
                      <a:pt x="2773305" y="5134230"/>
                      <a:pt x="3092402" y="5063319"/>
                    </a:cubicBezTo>
                    <a:cubicBezTo>
                      <a:pt x="3108414" y="5059761"/>
                      <a:pt x="3110599" y="5036024"/>
                      <a:pt x="3119697" y="5022376"/>
                    </a:cubicBezTo>
                    <a:cubicBezTo>
                      <a:pt x="3110599" y="4995080"/>
                      <a:pt x="3097132" y="4968870"/>
                      <a:pt x="3092402" y="4940489"/>
                    </a:cubicBezTo>
                    <a:cubicBezTo>
                      <a:pt x="3075670" y="4840101"/>
                      <a:pt x="3085466" y="4885449"/>
                      <a:pt x="3065106" y="4804012"/>
                    </a:cubicBezTo>
                    <a:cubicBezTo>
                      <a:pt x="3050472" y="4613761"/>
                      <a:pt x="3093401" y="4668533"/>
                      <a:pt x="3024163" y="4599295"/>
                    </a:cubicBezTo>
                    <a:lnTo>
                      <a:pt x="2778503" y="4326340"/>
                    </a:lnTo>
                    <a:cubicBezTo>
                      <a:pt x="2741214" y="4214468"/>
                      <a:pt x="2805713" y="4387629"/>
                      <a:pt x="2682969" y="4203510"/>
                    </a:cubicBezTo>
                    <a:cubicBezTo>
                      <a:pt x="2644968" y="4146508"/>
                      <a:pt x="2667272" y="4174165"/>
                      <a:pt x="2614730" y="4121624"/>
                    </a:cubicBezTo>
                    <a:cubicBezTo>
                      <a:pt x="2610181" y="4103427"/>
                      <a:pt x="2602861" y="4085705"/>
                      <a:pt x="2601083" y="4067033"/>
                    </a:cubicBezTo>
                    <a:cubicBezTo>
                      <a:pt x="2593738" y="3989911"/>
                      <a:pt x="2602629" y="3910988"/>
                      <a:pt x="2587435" y="3835021"/>
                    </a:cubicBezTo>
                    <a:cubicBezTo>
                      <a:pt x="2583650" y="3816095"/>
                      <a:pt x="2558847" y="3808905"/>
                      <a:pt x="2546491" y="3794077"/>
                    </a:cubicBezTo>
                    <a:cubicBezTo>
                      <a:pt x="2535990" y="3781476"/>
                      <a:pt x="2530794" y="3764732"/>
                      <a:pt x="2519196" y="3753134"/>
                    </a:cubicBezTo>
                    <a:cubicBezTo>
                      <a:pt x="2507598" y="3741536"/>
                      <a:pt x="2489851" y="3737437"/>
                      <a:pt x="2478253" y="3725839"/>
                    </a:cubicBezTo>
                    <a:cubicBezTo>
                      <a:pt x="2396827" y="3644414"/>
                      <a:pt x="2472021" y="3700062"/>
                      <a:pt x="2410014" y="3630304"/>
                    </a:cubicBezTo>
                    <a:cubicBezTo>
                      <a:pt x="2384368" y="3601453"/>
                      <a:pt x="2349539" y="3580537"/>
                      <a:pt x="2328127" y="3548418"/>
                    </a:cubicBezTo>
                    <a:cubicBezTo>
                      <a:pt x="2319029" y="3534770"/>
                      <a:pt x="2311729" y="3519734"/>
                      <a:pt x="2300832" y="3507474"/>
                    </a:cubicBezTo>
                    <a:cubicBezTo>
                      <a:pt x="2275186" y="3478623"/>
                      <a:pt x="2242106" y="3456469"/>
                      <a:pt x="2218945" y="3425588"/>
                    </a:cubicBezTo>
                    <a:cubicBezTo>
                      <a:pt x="2166422" y="3355556"/>
                      <a:pt x="2194086" y="3387081"/>
                      <a:pt x="2137059" y="3330054"/>
                    </a:cubicBezTo>
                    <a:cubicBezTo>
                      <a:pt x="2127960" y="3302758"/>
                      <a:pt x="2106586" y="3276763"/>
                      <a:pt x="2109763" y="3248167"/>
                    </a:cubicBezTo>
                    <a:cubicBezTo>
                      <a:pt x="2114312" y="3207224"/>
                      <a:pt x="2116638" y="3165972"/>
                      <a:pt x="2123411" y="3125337"/>
                    </a:cubicBezTo>
                    <a:cubicBezTo>
                      <a:pt x="2125776" y="3111147"/>
                      <a:pt x="2129079" y="3096364"/>
                      <a:pt x="2137059" y="3084394"/>
                    </a:cubicBezTo>
                    <a:cubicBezTo>
                      <a:pt x="2147765" y="3068335"/>
                      <a:pt x="2165441" y="3058105"/>
                      <a:pt x="2178002" y="3043451"/>
                    </a:cubicBezTo>
                    <a:cubicBezTo>
                      <a:pt x="2245715" y="2964451"/>
                      <a:pt x="2187811" y="3009615"/>
                      <a:pt x="2259888" y="2961564"/>
                    </a:cubicBezTo>
                    <a:cubicBezTo>
                      <a:pt x="2264437" y="2947916"/>
                      <a:pt x="2264549" y="2931854"/>
                      <a:pt x="2273536" y="2920621"/>
                    </a:cubicBezTo>
                    <a:cubicBezTo>
                      <a:pt x="2311165" y="2873585"/>
                      <a:pt x="2342735" y="2898034"/>
                      <a:pt x="2396366" y="2906973"/>
                    </a:cubicBezTo>
                    <a:cubicBezTo>
                      <a:pt x="2423662" y="2925170"/>
                      <a:pt x="2446427" y="2953607"/>
                      <a:pt x="2478253" y="2961564"/>
                    </a:cubicBezTo>
                    <a:cubicBezTo>
                      <a:pt x="2496450" y="2966113"/>
                      <a:pt x="2514809" y="2970059"/>
                      <a:pt x="2532844" y="2975212"/>
                    </a:cubicBezTo>
                    <a:cubicBezTo>
                      <a:pt x="2546676" y="2979164"/>
                      <a:pt x="2559460" y="2987557"/>
                      <a:pt x="2573787" y="2988859"/>
                    </a:cubicBezTo>
                    <a:cubicBezTo>
                      <a:pt x="2659987" y="2996695"/>
                      <a:pt x="2746658" y="2997958"/>
                      <a:pt x="2833094" y="3002507"/>
                    </a:cubicBezTo>
                    <a:cubicBezTo>
                      <a:pt x="2846742" y="3007056"/>
                      <a:pt x="2860681" y="3021498"/>
                      <a:pt x="2874038" y="3016155"/>
                    </a:cubicBezTo>
                    <a:cubicBezTo>
                      <a:pt x="2894389" y="3008015"/>
                      <a:pt x="2909236" y="2951503"/>
                      <a:pt x="2914981" y="2934268"/>
                    </a:cubicBezTo>
                    <a:cubicBezTo>
                      <a:pt x="2918144" y="2912128"/>
                      <a:pt x="2928488" y="2816318"/>
                      <a:pt x="2942277" y="2784143"/>
                    </a:cubicBezTo>
                    <a:cubicBezTo>
                      <a:pt x="2956528" y="2750891"/>
                      <a:pt x="2985921" y="2726851"/>
                      <a:pt x="3010515" y="2702257"/>
                    </a:cubicBezTo>
                    <a:cubicBezTo>
                      <a:pt x="3015064" y="2688609"/>
                      <a:pt x="3020378" y="2675192"/>
                      <a:pt x="3024163" y="2661313"/>
                    </a:cubicBezTo>
                    <a:cubicBezTo>
                      <a:pt x="3034034" y="2625121"/>
                      <a:pt x="3051459" y="2552131"/>
                      <a:pt x="3051459" y="2552131"/>
                    </a:cubicBezTo>
                    <a:cubicBezTo>
                      <a:pt x="3046871" y="2501661"/>
                      <a:pt x="3057830" y="2357424"/>
                      <a:pt x="2983220" y="2320119"/>
                    </a:cubicBezTo>
                    <a:lnTo>
                      <a:pt x="2955924" y="2306471"/>
                    </a:lnTo>
                    <a:cubicBezTo>
                      <a:pt x="2942276" y="2297373"/>
                      <a:pt x="2929970" y="2285838"/>
                      <a:pt x="2914981" y="2279176"/>
                    </a:cubicBezTo>
                    <a:cubicBezTo>
                      <a:pt x="2858308" y="2253988"/>
                      <a:pt x="2823238" y="2249909"/>
                      <a:pt x="2764856" y="2238233"/>
                    </a:cubicBezTo>
                    <a:cubicBezTo>
                      <a:pt x="2751208" y="2229134"/>
                      <a:pt x="2738901" y="2217599"/>
                      <a:pt x="2723912" y="2210937"/>
                    </a:cubicBezTo>
                    <a:cubicBezTo>
                      <a:pt x="2697620" y="2199252"/>
                      <a:pt x="2642026" y="2183642"/>
                      <a:pt x="2642026" y="2183642"/>
                    </a:cubicBezTo>
                    <a:cubicBezTo>
                      <a:pt x="2567102" y="2071256"/>
                      <a:pt x="2665064" y="2200044"/>
                      <a:pt x="2573787" y="2129051"/>
                    </a:cubicBezTo>
                    <a:cubicBezTo>
                      <a:pt x="2543316" y="2105352"/>
                      <a:pt x="2519196" y="2074460"/>
                      <a:pt x="2491900" y="2047164"/>
                    </a:cubicBezTo>
                    <a:cubicBezTo>
                      <a:pt x="2480302" y="2035566"/>
                      <a:pt x="2477206" y="2016722"/>
                      <a:pt x="2464605" y="2006221"/>
                    </a:cubicBezTo>
                    <a:cubicBezTo>
                      <a:pt x="2448976" y="1993196"/>
                      <a:pt x="2426569" y="1990750"/>
                      <a:pt x="2410014" y="1978925"/>
                    </a:cubicBezTo>
                    <a:cubicBezTo>
                      <a:pt x="2394308" y="1967707"/>
                      <a:pt x="2385943" y="1947355"/>
                      <a:pt x="2369071" y="1937982"/>
                    </a:cubicBezTo>
                    <a:cubicBezTo>
                      <a:pt x="2330108" y="1916336"/>
                      <a:pt x="2263050" y="1905859"/>
                      <a:pt x="2218945" y="1897039"/>
                    </a:cubicBezTo>
                    <a:cubicBezTo>
                      <a:pt x="2191650" y="1878842"/>
                      <a:pt x="2155256" y="1869743"/>
                      <a:pt x="2137059" y="1842448"/>
                    </a:cubicBezTo>
                    <a:cubicBezTo>
                      <a:pt x="2112157" y="1805096"/>
                      <a:pt x="2111919" y="1793364"/>
                      <a:pt x="2068820" y="1774209"/>
                    </a:cubicBezTo>
                    <a:cubicBezTo>
                      <a:pt x="1997827" y="1742656"/>
                      <a:pt x="1969118" y="1744368"/>
                      <a:pt x="1891399" y="1733265"/>
                    </a:cubicBezTo>
                    <a:cubicBezTo>
                      <a:pt x="1877751" y="1724167"/>
                      <a:pt x="1852624" y="1722229"/>
                      <a:pt x="1850456" y="1705970"/>
                    </a:cubicBezTo>
                    <a:cubicBezTo>
                      <a:pt x="1831409" y="1563121"/>
                      <a:pt x="1840589" y="1563819"/>
                      <a:pt x="1891399" y="1487606"/>
                    </a:cubicBezTo>
                    <a:cubicBezTo>
                      <a:pt x="1900497" y="1460310"/>
                      <a:pt x="1915517" y="1434315"/>
                      <a:pt x="1918694" y="1405719"/>
                    </a:cubicBezTo>
                    <a:cubicBezTo>
                      <a:pt x="1921644" y="1379170"/>
                      <a:pt x="1937644" y="1223523"/>
                      <a:pt x="1945990" y="1187355"/>
                    </a:cubicBezTo>
                    <a:cubicBezTo>
                      <a:pt x="1952460" y="1159320"/>
                      <a:pt x="1973285" y="1105468"/>
                      <a:pt x="1973285" y="1105468"/>
                    </a:cubicBezTo>
                    <a:cubicBezTo>
                      <a:pt x="1977834" y="1073623"/>
                      <a:pt x="1984557" y="1042014"/>
                      <a:pt x="1986933" y="1009934"/>
                    </a:cubicBezTo>
                    <a:cubicBezTo>
                      <a:pt x="1993663" y="919084"/>
                      <a:pt x="1988798" y="827312"/>
                      <a:pt x="2000581" y="736979"/>
                    </a:cubicBezTo>
                    <a:cubicBezTo>
                      <a:pt x="2002703" y="720714"/>
                      <a:pt x="2011739" y="698970"/>
                      <a:pt x="2027877" y="696036"/>
                    </a:cubicBezTo>
                    <a:cubicBezTo>
                      <a:pt x="2117506" y="679740"/>
                      <a:pt x="2209847" y="686937"/>
                      <a:pt x="2300832" y="682388"/>
                    </a:cubicBezTo>
                    <a:cubicBezTo>
                      <a:pt x="2327582" y="677929"/>
                      <a:pt x="2453544" y="684974"/>
                      <a:pt x="2369071" y="600501"/>
                    </a:cubicBezTo>
                    <a:cubicBezTo>
                      <a:pt x="2348726" y="580156"/>
                      <a:pt x="2314480" y="582304"/>
                      <a:pt x="2287184" y="573206"/>
                    </a:cubicBezTo>
                    <a:cubicBezTo>
                      <a:pt x="2189000" y="540478"/>
                      <a:pt x="2311629" y="580190"/>
                      <a:pt x="2191650" y="545910"/>
                    </a:cubicBezTo>
                    <a:cubicBezTo>
                      <a:pt x="2177817" y="541958"/>
                      <a:pt x="2165043" y="533457"/>
                      <a:pt x="2150706" y="532262"/>
                    </a:cubicBezTo>
                    <a:cubicBezTo>
                      <a:pt x="2055394" y="524319"/>
                      <a:pt x="1959637" y="523164"/>
                      <a:pt x="1864103" y="518615"/>
                    </a:cubicBezTo>
                    <a:cubicBezTo>
                      <a:pt x="1859554" y="504967"/>
                      <a:pt x="1856890" y="490538"/>
                      <a:pt x="1850456" y="477671"/>
                    </a:cubicBezTo>
                    <a:cubicBezTo>
                      <a:pt x="1843121" y="463000"/>
                      <a:pt x="1825195" y="453004"/>
                      <a:pt x="1823160" y="436728"/>
                    </a:cubicBezTo>
                    <a:cubicBezTo>
                      <a:pt x="1820283" y="413710"/>
                      <a:pt x="1830705" y="390868"/>
                      <a:pt x="1836808" y="368489"/>
                    </a:cubicBezTo>
                    <a:cubicBezTo>
                      <a:pt x="1844378" y="340731"/>
                      <a:pt x="1855005" y="313898"/>
                      <a:pt x="1864103" y="286603"/>
                    </a:cubicBezTo>
                    <a:cubicBezTo>
                      <a:pt x="1875203" y="253302"/>
                      <a:pt x="1878590" y="231173"/>
                      <a:pt x="1905047" y="204716"/>
                    </a:cubicBezTo>
                    <a:cubicBezTo>
                      <a:pt x="1916645" y="193118"/>
                      <a:pt x="1931319" y="184756"/>
                      <a:pt x="1945990" y="177421"/>
                    </a:cubicBezTo>
                    <a:cubicBezTo>
                      <a:pt x="1958857" y="170987"/>
                      <a:pt x="1974066" y="170207"/>
                      <a:pt x="1986933" y="163773"/>
                    </a:cubicBezTo>
                    <a:cubicBezTo>
                      <a:pt x="2001604" y="156437"/>
                      <a:pt x="2011826" y="139856"/>
                      <a:pt x="2027877" y="136477"/>
                    </a:cubicBezTo>
                    <a:cubicBezTo>
                      <a:pt x="2099658" y="121365"/>
                      <a:pt x="2246241" y="109182"/>
                      <a:pt x="2246241" y="109182"/>
                    </a:cubicBezTo>
                    <a:cubicBezTo>
                      <a:pt x="2250790" y="95534"/>
                      <a:pt x="2253455" y="81106"/>
                      <a:pt x="2259888" y="68239"/>
                    </a:cubicBezTo>
                    <a:cubicBezTo>
                      <a:pt x="2292231" y="3553"/>
                      <a:pt x="2287184" y="52668"/>
                      <a:pt x="2287184" y="0"/>
                    </a:cubicBezTo>
                    <a:lnTo>
                      <a:pt x="813226" y="13648"/>
                    </a:lnTo>
                    <a:close/>
                  </a:path>
                </a:pathLst>
              </a:cu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55" name="329 Forma libre"/>
              <p:cNvSpPr/>
              <p:nvPr/>
            </p:nvSpPr>
            <p:spPr>
              <a:xfrm>
                <a:off x="3563227" y="2881494"/>
                <a:ext cx="288932" cy="425176"/>
              </a:xfrm>
              <a:custGeom>
                <a:avLst/>
                <a:gdLst>
                  <a:gd name="connsiteX0" fmla="*/ 290513 w 290513"/>
                  <a:gd name="connsiteY0" fmla="*/ 423862 h 423862"/>
                  <a:gd name="connsiteX1" fmla="*/ 280988 w 290513"/>
                  <a:gd name="connsiteY1" fmla="*/ 381000 h 423862"/>
                  <a:gd name="connsiteX2" fmla="*/ 261938 w 290513"/>
                  <a:gd name="connsiteY2" fmla="*/ 352425 h 423862"/>
                  <a:gd name="connsiteX3" fmla="*/ 252413 w 290513"/>
                  <a:gd name="connsiteY3" fmla="*/ 338137 h 423862"/>
                  <a:gd name="connsiteX4" fmla="*/ 238125 w 290513"/>
                  <a:gd name="connsiteY4" fmla="*/ 323850 h 423862"/>
                  <a:gd name="connsiteX5" fmla="*/ 214313 w 290513"/>
                  <a:gd name="connsiteY5" fmla="*/ 300037 h 423862"/>
                  <a:gd name="connsiteX6" fmla="*/ 204788 w 290513"/>
                  <a:gd name="connsiteY6" fmla="*/ 285750 h 423862"/>
                  <a:gd name="connsiteX7" fmla="*/ 190500 w 290513"/>
                  <a:gd name="connsiteY7" fmla="*/ 257175 h 423862"/>
                  <a:gd name="connsiteX8" fmla="*/ 180975 w 290513"/>
                  <a:gd name="connsiteY8" fmla="*/ 195262 h 423862"/>
                  <a:gd name="connsiteX9" fmla="*/ 171450 w 290513"/>
                  <a:gd name="connsiteY9" fmla="*/ 166687 h 423862"/>
                  <a:gd name="connsiteX10" fmla="*/ 166688 w 290513"/>
                  <a:gd name="connsiteY10" fmla="*/ 152400 h 423862"/>
                  <a:gd name="connsiteX11" fmla="*/ 161925 w 290513"/>
                  <a:gd name="connsiteY11" fmla="*/ 123825 h 423862"/>
                  <a:gd name="connsiteX12" fmla="*/ 152400 w 290513"/>
                  <a:gd name="connsiteY12" fmla="*/ 95250 h 423862"/>
                  <a:gd name="connsiteX13" fmla="*/ 147638 w 290513"/>
                  <a:gd name="connsiteY13" fmla="*/ 80962 h 423862"/>
                  <a:gd name="connsiteX14" fmla="*/ 142875 w 290513"/>
                  <a:gd name="connsiteY14" fmla="*/ 66675 h 423862"/>
                  <a:gd name="connsiteX15" fmla="*/ 128588 w 290513"/>
                  <a:gd name="connsiteY15" fmla="*/ 38100 h 423862"/>
                  <a:gd name="connsiteX16" fmla="*/ 114300 w 290513"/>
                  <a:gd name="connsiteY16" fmla="*/ 28575 h 423862"/>
                  <a:gd name="connsiteX17" fmla="*/ 85725 w 290513"/>
                  <a:gd name="connsiteY17" fmla="*/ 4762 h 423862"/>
                  <a:gd name="connsiteX18" fmla="*/ 66675 w 290513"/>
                  <a:gd name="connsiteY18" fmla="*/ 0 h 423862"/>
                  <a:gd name="connsiteX19" fmla="*/ 47625 w 290513"/>
                  <a:gd name="connsiteY19" fmla="*/ 4762 h 423862"/>
                  <a:gd name="connsiteX20" fmla="*/ 23813 w 290513"/>
                  <a:gd name="connsiteY20" fmla="*/ 9525 h 423862"/>
                  <a:gd name="connsiteX21" fmla="*/ 9525 w 290513"/>
                  <a:gd name="connsiteY21" fmla="*/ 19050 h 423862"/>
                  <a:gd name="connsiteX22" fmla="*/ 0 w 290513"/>
                  <a:gd name="connsiteY22" fmla="*/ 52387 h 423862"/>
                  <a:gd name="connsiteX23" fmla="*/ 4763 w 290513"/>
                  <a:gd name="connsiteY23" fmla="*/ 80962 h 423862"/>
                  <a:gd name="connsiteX24" fmla="*/ 14288 w 290513"/>
                  <a:gd name="connsiteY24" fmla="*/ 176212 h 423862"/>
                  <a:gd name="connsiteX25" fmla="*/ 23813 w 290513"/>
                  <a:gd name="connsiteY25" fmla="*/ 204787 h 423862"/>
                  <a:gd name="connsiteX26" fmla="*/ 42863 w 290513"/>
                  <a:gd name="connsiteY26" fmla="*/ 233362 h 423862"/>
                  <a:gd name="connsiteX27" fmla="*/ 52388 w 290513"/>
                  <a:gd name="connsiteY27" fmla="*/ 247650 h 423862"/>
                  <a:gd name="connsiteX28" fmla="*/ 66675 w 290513"/>
                  <a:gd name="connsiteY28" fmla="*/ 280987 h 423862"/>
                  <a:gd name="connsiteX29" fmla="*/ 76200 w 290513"/>
                  <a:gd name="connsiteY29" fmla="*/ 309562 h 423862"/>
                  <a:gd name="connsiteX30" fmla="*/ 80963 w 290513"/>
                  <a:gd name="connsiteY30" fmla="*/ 323850 h 423862"/>
                  <a:gd name="connsiteX31" fmla="*/ 85725 w 290513"/>
                  <a:gd name="connsiteY31" fmla="*/ 338137 h 423862"/>
                  <a:gd name="connsiteX32" fmla="*/ 90488 w 290513"/>
                  <a:gd name="connsiteY32" fmla="*/ 366712 h 423862"/>
                  <a:gd name="connsiteX33" fmla="*/ 95250 w 290513"/>
                  <a:gd name="connsiteY33" fmla="*/ 361950 h 423862"/>
                  <a:gd name="connsiteX34" fmla="*/ 114300 w 290513"/>
                  <a:gd name="connsiteY34" fmla="*/ 361950 h 423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290513" h="423862">
                    <a:moveTo>
                      <a:pt x="290513" y="423862"/>
                    </a:moveTo>
                    <a:cubicBezTo>
                      <a:pt x="290013" y="421362"/>
                      <a:pt x="283228" y="385480"/>
                      <a:pt x="280988" y="381000"/>
                    </a:cubicBezTo>
                    <a:cubicBezTo>
                      <a:pt x="275869" y="370761"/>
                      <a:pt x="268288" y="361950"/>
                      <a:pt x="261938" y="352425"/>
                    </a:cubicBezTo>
                    <a:cubicBezTo>
                      <a:pt x="258763" y="347662"/>
                      <a:pt x="256461" y="342184"/>
                      <a:pt x="252413" y="338137"/>
                    </a:cubicBezTo>
                    <a:cubicBezTo>
                      <a:pt x="247650" y="333375"/>
                      <a:pt x="242437" y="329024"/>
                      <a:pt x="238125" y="323850"/>
                    </a:cubicBezTo>
                    <a:cubicBezTo>
                      <a:pt x="218279" y="300035"/>
                      <a:pt x="240508" y="317501"/>
                      <a:pt x="214313" y="300037"/>
                    </a:cubicBezTo>
                    <a:cubicBezTo>
                      <a:pt x="211138" y="295275"/>
                      <a:pt x="207348" y="290869"/>
                      <a:pt x="204788" y="285750"/>
                    </a:cubicBezTo>
                    <a:cubicBezTo>
                      <a:pt x="185070" y="246316"/>
                      <a:pt x="217796" y="298118"/>
                      <a:pt x="190500" y="257175"/>
                    </a:cubicBezTo>
                    <a:cubicBezTo>
                      <a:pt x="188271" y="239340"/>
                      <a:pt x="186011" y="213728"/>
                      <a:pt x="180975" y="195262"/>
                    </a:cubicBezTo>
                    <a:cubicBezTo>
                      <a:pt x="178333" y="185576"/>
                      <a:pt x="174625" y="176212"/>
                      <a:pt x="171450" y="166687"/>
                    </a:cubicBezTo>
                    <a:cubicBezTo>
                      <a:pt x="169863" y="161925"/>
                      <a:pt x="167513" y="157352"/>
                      <a:pt x="166688" y="152400"/>
                    </a:cubicBezTo>
                    <a:cubicBezTo>
                      <a:pt x="165100" y="142875"/>
                      <a:pt x="164267" y="133193"/>
                      <a:pt x="161925" y="123825"/>
                    </a:cubicBezTo>
                    <a:cubicBezTo>
                      <a:pt x="159490" y="114085"/>
                      <a:pt x="155575" y="104775"/>
                      <a:pt x="152400" y="95250"/>
                    </a:cubicBezTo>
                    <a:lnTo>
                      <a:pt x="147638" y="80962"/>
                    </a:lnTo>
                    <a:lnTo>
                      <a:pt x="142875" y="66675"/>
                    </a:lnTo>
                    <a:cubicBezTo>
                      <a:pt x="139001" y="55053"/>
                      <a:pt x="137822" y="47334"/>
                      <a:pt x="128588" y="38100"/>
                    </a:cubicBezTo>
                    <a:cubicBezTo>
                      <a:pt x="124540" y="34053"/>
                      <a:pt x="118697" y="32239"/>
                      <a:pt x="114300" y="28575"/>
                    </a:cubicBezTo>
                    <a:cubicBezTo>
                      <a:pt x="102182" y="18476"/>
                      <a:pt x="100334" y="11023"/>
                      <a:pt x="85725" y="4762"/>
                    </a:cubicBezTo>
                    <a:cubicBezTo>
                      <a:pt x="79709" y="2184"/>
                      <a:pt x="73025" y="1587"/>
                      <a:pt x="66675" y="0"/>
                    </a:cubicBezTo>
                    <a:cubicBezTo>
                      <a:pt x="60325" y="1587"/>
                      <a:pt x="54015" y="3342"/>
                      <a:pt x="47625" y="4762"/>
                    </a:cubicBezTo>
                    <a:cubicBezTo>
                      <a:pt x="39723" y="6518"/>
                      <a:pt x="31392" y="6683"/>
                      <a:pt x="23813" y="9525"/>
                    </a:cubicBezTo>
                    <a:cubicBezTo>
                      <a:pt x="18454" y="11535"/>
                      <a:pt x="14288" y="15875"/>
                      <a:pt x="9525" y="19050"/>
                    </a:cubicBezTo>
                    <a:cubicBezTo>
                      <a:pt x="7280" y="25786"/>
                      <a:pt x="0" y="46410"/>
                      <a:pt x="0" y="52387"/>
                    </a:cubicBezTo>
                    <a:cubicBezTo>
                      <a:pt x="0" y="62043"/>
                      <a:pt x="3175" y="71437"/>
                      <a:pt x="4763" y="80962"/>
                    </a:cubicBezTo>
                    <a:cubicBezTo>
                      <a:pt x="6326" y="102843"/>
                      <a:pt x="7546" y="149246"/>
                      <a:pt x="14288" y="176212"/>
                    </a:cubicBezTo>
                    <a:cubicBezTo>
                      <a:pt x="16723" y="185952"/>
                      <a:pt x="18244" y="196433"/>
                      <a:pt x="23813" y="204787"/>
                    </a:cubicBezTo>
                    <a:lnTo>
                      <a:pt x="42863" y="233362"/>
                    </a:lnTo>
                    <a:lnTo>
                      <a:pt x="52388" y="247650"/>
                    </a:lnTo>
                    <a:cubicBezTo>
                      <a:pt x="67714" y="293630"/>
                      <a:pt x="43140" y="222150"/>
                      <a:pt x="66675" y="280987"/>
                    </a:cubicBezTo>
                    <a:cubicBezTo>
                      <a:pt x="70404" y="290309"/>
                      <a:pt x="73025" y="300037"/>
                      <a:pt x="76200" y="309562"/>
                    </a:cubicBezTo>
                    <a:lnTo>
                      <a:pt x="80963" y="323850"/>
                    </a:lnTo>
                    <a:cubicBezTo>
                      <a:pt x="82550" y="328612"/>
                      <a:pt x="84900" y="333185"/>
                      <a:pt x="85725" y="338137"/>
                    </a:cubicBezTo>
                    <a:cubicBezTo>
                      <a:pt x="87313" y="347662"/>
                      <a:pt x="86902" y="357746"/>
                      <a:pt x="90488" y="366712"/>
                    </a:cubicBezTo>
                    <a:cubicBezTo>
                      <a:pt x="91322" y="368796"/>
                      <a:pt x="93663" y="363537"/>
                      <a:pt x="95250" y="361950"/>
                    </a:cubicBezTo>
                    <a:lnTo>
                      <a:pt x="114300" y="361950"/>
                    </a:lnTo>
                  </a:path>
                </a:pathLst>
              </a:cu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156" name="330 Forma libre"/>
              <p:cNvSpPr/>
              <p:nvPr/>
            </p:nvSpPr>
            <p:spPr>
              <a:xfrm>
                <a:off x="3035611" y="4216697"/>
                <a:ext cx="665800" cy="507228"/>
              </a:xfrm>
              <a:custGeom>
                <a:avLst/>
                <a:gdLst>
                  <a:gd name="connsiteX0" fmla="*/ 133350 w 666525"/>
                  <a:gd name="connsiteY0" fmla="*/ 4762 h 508863"/>
                  <a:gd name="connsiteX1" fmla="*/ 119062 w 666525"/>
                  <a:gd name="connsiteY1" fmla="*/ 0 h 508863"/>
                  <a:gd name="connsiteX2" fmla="*/ 90487 w 666525"/>
                  <a:gd name="connsiteY2" fmla="*/ 14287 h 508863"/>
                  <a:gd name="connsiteX3" fmla="*/ 85725 w 666525"/>
                  <a:gd name="connsiteY3" fmla="*/ 28575 h 508863"/>
                  <a:gd name="connsiteX4" fmla="*/ 80962 w 666525"/>
                  <a:gd name="connsiteY4" fmla="*/ 90487 h 508863"/>
                  <a:gd name="connsiteX5" fmla="*/ 66675 w 666525"/>
                  <a:gd name="connsiteY5" fmla="*/ 104775 h 508863"/>
                  <a:gd name="connsiteX6" fmla="*/ 57150 w 666525"/>
                  <a:gd name="connsiteY6" fmla="*/ 119062 h 508863"/>
                  <a:gd name="connsiteX7" fmla="*/ 28575 w 666525"/>
                  <a:gd name="connsiteY7" fmla="*/ 147637 h 508863"/>
                  <a:gd name="connsiteX8" fmla="*/ 9525 w 666525"/>
                  <a:gd name="connsiteY8" fmla="*/ 176212 h 508863"/>
                  <a:gd name="connsiteX9" fmla="*/ 4762 w 666525"/>
                  <a:gd name="connsiteY9" fmla="*/ 195262 h 508863"/>
                  <a:gd name="connsiteX10" fmla="*/ 0 w 666525"/>
                  <a:gd name="connsiteY10" fmla="*/ 209550 h 508863"/>
                  <a:gd name="connsiteX11" fmla="*/ 14287 w 666525"/>
                  <a:gd name="connsiteY11" fmla="*/ 295275 h 508863"/>
                  <a:gd name="connsiteX12" fmla="*/ 19050 w 666525"/>
                  <a:gd name="connsiteY12" fmla="*/ 309562 h 508863"/>
                  <a:gd name="connsiteX13" fmla="*/ 23812 w 666525"/>
                  <a:gd name="connsiteY13" fmla="*/ 323850 h 508863"/>
                  <a:gd name="connsiteX14" fmla="*/ 33337 w 666525"/>
                  <a:gd name="connsiteY14" fmla="*/ 338137 h 508863"/>
                  <a:gd name="connsiteX15" fmla="*/ 42862 w 666525"/>
                  <a:gd name="connsiteY15" fmla="*/ 366712 h 508863"/>
                  <a:gd name="connsiteX16" fmla="*/ 52387 w 666525"/>
                  <a:gd name="connsiteY16" fmla="*/ 381000 h 508863"/>
                  <a:gd name="connsiteX17" fmla="*/ 71437 w 666525"/>
                  <a:gd name="connsiteY17" fmla="*/ 414337 h 508863"/>
                  <a:gd name="connsiteX18" fmla="*/ 90487 w 666525"/>
                  <a:gd name="connsiteY18" fmla="*/ 442912 h 508863"/>
                  <a:gd name="connsiteX19" fmla="*/ 119062 w 666525"/>
                  <a:gd name="connsiteY19" fmla="*/ 461962 h 508863"/>
                  <a:gd name="connsiteX20" fmla="*/ 152400 w 666525"/>
                  <a:gd name="connsiteY20" fmla="*/ 471487 h 508863"/>
                  <a:gd name="connsiteX21" fmla="*/ 185737 w 666525"/>
                  <a:gd name="connsiteY21" fmla="*/ 481012 h 508863"/>
                  <a:gd name="connsiteX22" fmla="*/ 295275 w 666525"/>
                  <a:gd name="connsiteY22" fmla="*/ 495300 h 508863"/>
                  <a:gd name="connsiteX23" fmla="*/ 314325 w 666525"/>
                  <a:gd name="connsiteY23" fmla="*/ 500062 h 508863"/>
                  <a:gd name="connsiteX24" fmla="*/ 361950 w 666525"/>
                  <a:gd name="connsiteY24" fmla="*/ 504825 h 508863"/>
                  <a:gd name="connsiteX25" fmla="*/ 533400 w 666525"/>
                  <a:gd name="connsiteY25" fmla="*/ 500062 h 508863"/>
                  <a:gd name="connsiteX26" fmla="*/ 557212 w 666525"/>
                  <a:gd name="connsiteY26" fmla="*/ 457200 h 508863"/>
                  <a:gd name="connsiteX27" fmla="*/ 590550 w 666525"/>
                  <a:gd name="connsiteY27" fmla="*/ 414337 h 508863"/>
                  <a:gd name="connsiteX28" fmla="*/ 604837 w 666525"/>
                  <a:gd name="connsiteY28" fmla="*/ 409575 h 508863"/>
                  <a:gd name="connsiteX29" fmla="*/ 638175 w 666525"/>
                  <a:gd name="connsiteY29" fmla="*/ 385762 h 508863"/>
                  <a:gd name="connsiteX30" fmla="*/ 647700 w 666525"/>
                  <a:gd name="connsiteY30" fmla="*/ 371475 h 508863"/>
                  <a:gd name="connsiteX31" fmla="*/ 647700 w 666525"/>
                  <a:gd name="connsiteY31" fmla="*/ 214312 h 508863"/>
                  <a:gd name="connsiteX32" fmla="*/ 633412 w 666525"/>
                  <a:gd name="connsiteY32" fmla="*/ 200025 h 508863"/>
                  <a:gd name="connsiteX33" fmla="*/ 623887 w 666525"/>
                  <a:gd name="connsiteY33" fmla="*/ 185737 h 508863"/>
                  <a:gd name="connsiteX34" fmla="*/ 609600 w 666525"/>
                  <a:gd name="connsiteY34" fmla="*/ 176212 h 508863"/>
                  <a:gd name="connsiteX35" fmla="*/ 590550 w 666525"/>
                  <a:gd name="connsiteY35" fmla="*/ 161925 h 508863"/>
                  <a:gd name="connsiteX36" fmla="*/ 557212 w 666525"/>
                  <a:gd name="connsiteY36" fmla="*/ 133350 h 508863"/>
                  <a:gd name="connsiteX37" fmla="*/ 538162 w 666525"/>
                  <a:gd name="connsiteY37" fmla="*/ 123825 h 508863"/>
                  <a:gd name="connsiteX38" fmla="*/ 509587 w 666525"/>
                  <a:gd name="connsiteY38" fmla="*/ 114300 h 508863"/>
                  <a:gd name="connsiteX39" fmla="*/ 466725 w 666525"/>
                  <a:gd name="connsiteY39" fmla="*/ 90487 h 508863"/>
                  <a:gd name="connsiteX40" fmla="*/ 428625 w 666525"/>
                  <a:gd name="connsiteY40" fmla="*/ 80962 h 508863"/>
                  <a:gd name="connsiteX41" fmla="*/ 257175 w 666525"/>
                  <a:gd name="connsiteY41" fmla="*/ 80962 h 508863"/>
                  <a:gd name="connsiteX42" fmla="*/ 228600 w 666525"/>
                  <a:gd name="connsiteY42" fmla="*/ 71437 h 508863"/>
                  <a:gd name="connsiteX43" fmla="*/ 200025 w 666525"/>
                  <a:gd name="connsiteY43" fmla="*/ 47625 h 508863"/>
                  <a:gd name="connsiteX44" fmla="*/ 190500 w 666525"/>
                  <a:gd name="connsiteY44" fmla="*/ 33337 h 508863"/>
                  <a:gd name="connsiteX45" fmla="*/ 161925 w 666525"/>
                  <a:gd name="connsiteY45" fmla="*/ 9525 h 508863"/>
                  <a:gd name="connsiteX46" fmla="*/ 133350 w 666525"/>
                  <a:gd name="connsiteY46" fmla="*/ 0 h 508863"/>
                  <a:gd name="connsiteX47" fmla="*/ 133350 w 666525"/>
                  <a:gd name="connsiteY47" fmla="*/ 4762 h 5088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66525" h="508863">
                    <a:moveTo>
                      <a:pt x="133350" y="4762"/>
                    </a:moveTo>
                    <a:cubicBezTo>
                      <a:pt x="128587" y="3175"/>
                      <a:pt x="124082" y="0"/>
                      <a:pt x="119062" y="0"/>
                    </a:cubicBezTo>
                    <a:cubicBezTo>
                      <a:pt x="109203" y="0"/>
                      <a:pt x="97711" y="9471"/>
                      <a:pt x="90487" y="14287"/>
                    </a:cubicBezTo>
                    <a:cubicBezTo>
                      <a:pt x="88900" y="19050"/>
                      <a:pt x="86348" y="23594"/>
                      <a:pt x="85725" y="28575"/>
                    </a:cubicBezTo>
                    <a:cubicBezTo>
                      <a:pt x="83158" y="49113"/>
                      <a:pt x="85982" y="70407"/>
                      <a:pt x="80962" y="90487"/>
                    </a:cubicBezTo>
                    <a:cubicBezTo>
                      <a:pt x="79328" y="97021"/>
                      <a:pt x="70987" y="99601"/>
                      <a:pt x="66675" y="104775"/>
                    </a:cubicBezTo>
                    <a:cubicBezTo>
                      <a:pt x="63011" y="109172"/>
                      <a:pt x="60953" y="114784"/>
                      <a:pt x="57150" y="119062"/>
                    </a:cubicBezTo>
                    <a:cubicBezTo>
                      <a:pt x="48201" y="129130"/>
                      <a:pt x="36047" y="136429"/>
                      <a:pt x="28575" y="147637"/>
                    </a:cubicBezTo>
                    <a:lnTo>
                      <a:pt x="9525" y="176212"/>
                    </a:lnTo>
                    <a:cubicBezTo>
                      <a:pt x="7937" y="182562"/>
                      <a:pt x="6560" y="188968"/>
                      <a:pt x="4762" y="195262"/>
                    </a:cubicBezTo>
                    <a:cubicBezTo>
                      <a:pt x="3383" y="200089"/>
                      <a:pt x="0" y="204530"/>
                      <a:pt x="0" y="209550"/>
                    </a:cubicBezTo>
                    <a:cubicBezTo>
                      <a:pt x="0" y="259915"/>
                      <a:pt x="1656" y="257384"/>
                      <a:pt x="14287" y="295275"/>
                    </a:cubicBezTo>
                    <a:lnTo>
                      <a:pt x="19050" y="309562"/>
                    </a:lnTo>
                    <a:cubicBezTo>
                      <a:pt x="20638" y="314325"/>
                      <a:pt x="21027" y="319673"/>
                      <a:pt x="23812" y="323850"/>
                    </a:cubicBezTo>
                    <a:cubicBezTo>
                      <a:pt x="26987" y="328612"/>
                      <a:pt x="31012" y="332907"/>
                      <a:pt x="33337" y="338137"/>
                    </a:cubicBezTo>
                    <a:cubicBezTo>
                      <a:pt x="37415" y="347312"/>
                      <a:pt x="37293" y="358358"/>
                      <a:pt x="42862" y="366712"/>
                    </a:cubicBezTo>
                    <a:cubicBezTo>
                      <a:pt x="46037" y="371475"/>
                      <a:pt x="49827" y="375880"/>
                      <a:pt x="52387" y="381000"/>
                    </a:cubicBezTo>
                    <a:cubicBezTo>
                      <a:pt x="74210" y="424644"/>
                      <a:pt x="31134" y="356760"/>
                      <a:pt x="71437" y="414337"/>
                    </a:cubicBezTo>
                    <a:cubicBezTo>
                      <a:pt x="78002" y="423715"/>
                      <a:pt x="80962" y="436562"/>
                      <a:pt x="90487" y="442912"/>
                    </a:cubicBezTo>
                    <a:cubicBezTo>
                      <a:pt x="100012" y="449262"/>
                      <a:pt x="107956" y="459185"/>
                      <a:pt x="119062" y="461962"/>
                    </a:cubicBezTo>
                    <a:cubicBezTo>
                      <a:pt x="178615" y="476852"/>
                      <a:pt x="104573" y="457822"/>
                      <a:pt x="152400" y="471487"/>
                    </a:cubicBezTo>
                    <a:cubicBezTo>
                      <a:pt x="194252" y="483444"/>
                      <a:pt x="151488" y="469596"/>
                      <a:pt x="185737" y="481012"/>
                    </a:cubicBezTo>
                    <a:cubicBezTo>
                      <a:pt x="227515" y="508863"/>
                      <a:pt x="188539" y="486405"/>
                      <a:pt x="295275" y="495300"/>
                    </a:cubicBezTo>
                    <a:cubicBezTo>
                      <a:pt x="301798" y="495844"/>
                      <a:pt x="307845" y="499136"/>
                      <a:pt x="314325" y="500062"/>
                    </a:cubicBezTo>
                    <a:cubicBezTo>
                      <a:pt x="330119" y="502318"/>
                      <a:pt x="346075" y="503237"/>
                      <a:pt x="361950" y="504825"/>
                    </a:cubicBezTo>
                    <a:cubicBezTo>
                      <a:pt x="419100" y="503237"/>
                      <a:pt x="476526" y="505895"/>
                      <a:pt x="533400" y="500062"/>
                    </a:cubicBezTo>
                    <a:cubicBezTo>
                      <a:pt x="548162" y="498548"/>
                      <a:pt x="555432" y="462539"/>
                      <a:pt x="557212" y="457200"/>
                    </a:cubicBezTo>
                    <a:cubicBezTo>
                      <a:pt x="563241" y="439113"/>
                      <a:pt x="566458" y="422367"/>
                      <a:pt x="590550" y="414337"/>
                    </a:cubicBezTo>
                    <a:lnTo>
                      <a:pt x="604837" y="409575"/>
                    </a:lnTo>
                    <a:cubicBezTo>
                      <a:pt x="612952" y="404165"/>
                      <a:pt x="632265" y="391672"/>
                      <a:pt x="638175" y="385762"/>
                    </a:cubicBezTo>
                    <a:cubicBezTo>
                      <a:pt x="642222" y="381715"/>
                      <a:pt x="644525" y="376237"/>
                      <a:pt x="647700" y="371475"/>
                    </a:cubicBezTo>
                    <a:cubicBezTo>
                      <a:pt x="666525" y="314993"/>
                      <a:pt x="662160" y="333608"/>
                      <a:pt x="647700" y="214312"/>
                    </a:cubicBezTo>
                    <a:cubicBezTo>
                      <a:pt x="646890" y="207626"/>
                      <a:pt x="637724" y="205199"/>
                      <a:pt x="633412" y="200025"/>
                    </a:cubicBezTo>
                    <a:cubicBezTo>
                      <a:pt x="629748" y="195628"/>
                      <a:pt x="627934" y="189785"/>
                      <a:pt x="623887" y="185737"/>
                    </a:cubicBezTo>
                    <a:cubicBezTo>
                      <a:pt x="619840" y="181690"/>
                      <a:pt x="614258" y="179539"/>
                      <a:pt x="609600" y="176212"/>
                    </a:cubicBezTo>
                    <a:cubicBezTo>
                      <a:pt x="603141" y="171598"/>
                      <a:pt x="596577" y="167091"/>
                      <a:pt x="590550" y="161925"/>
                    </a:cubicBezTo>
                    <a:cubicBezTo>
                      <a:pt x="569567" y="143940"/>
                      <a:pt x="582926" y="149421"/>
                      <a:pt x="557212" y="133350"/>
                    </a:cubicBezTo>
                    <a:cubicBezTo>
                      <a:pt x="551192" y="129587"/>
                      <a:pt x="544754" y="126462"/>
                      <a:pt x="538162" y="123825"/>
                    </a:cubicBezTo>
                    <a:cubicBezTo>
                      <a:pt x="528840" y="120096"/>
                      <a:pt x="509587" y="114300"/>
                      <a:pt x="509587" y="114300"/>
                    </a:cubicBezTo>
                    <a:cubicBezTo>
                      <a:pt x="485663" y="98350"/>
                      <a:pt x="488001" y="96290"/>
                      <a:pt x="466725" y="90487"/>
                    </a:cubicBezTo>
                    <a:cubicBezTo>
                      <a:pt x="454095" y="87042"/>
                      <a:pt x="428625" y="80962"/>
                      <a:pt x="428625" y="80962"/>
                    </a:cubicBezTo>
                    <a:cubicBezTo>
                      <a:pt x="357122" y="85168"/>
                      <a:pt x="330402" y="89750"/>
                      <a:pt x="257175" y="80962"/>
                    </a:cubicBezTo>
                    <a:cubicBezTo>
                      <a:pt x="247206" y="79766"/>
                      <a:pt x="236954" y="77006"/>
                      <a:pt x="228600" y="71437"/>
                    </a:cubicBezTo>
                    <a:cubicBezTo>
                      <a:pt x="214552" y="62072"/>
                      <a:pt x="211484" y="61376"/>
                      <a:pt x="200025" y="47625"/>
                    </a:cubicBezTo>
                    <a:cubicBezTo>
                      <a:pt x="196361" y="43228"/>
                      <a:pt x="194164" y="37734"/>
                      <a:pt x="190500" y="33337"/>
                    </a:cubicBezTo>
                    <a:cubicBezTo>
                      <a:pt x="183904" y="25422"/>
                      <a:pt x="171839" y="13931"/>
                      <a:pt x="161925" y="9525"/>
                    </a:cubicBezTo>
                    <a:cubicBezTo>
                      <a:pt x="152750" y="5447"/>
                      <a:pt x="142875" y="3175"/>
                      <a:pt x="133350" y="0"/>
                    </a:cubicBezTo>
                    <a:lnTo>
                      <a:pt x="133350" y="4762"/>
                    </a:lnTo>
                    <a:close/>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57" name="331 Forma libre"/>
              <p:cNvSpPr/>
              <p:nvPr/>
            </p:nvSpPr>
            <p:spPr>
              <a:xfrm>
                <a:off x="3123546" y="5069537"/>
                <a:ext cx="901973" cy="402799"/>
              </a:xfrm>
              <a:custGeom>
                <a:avLst/>
                <a:gdLst>
                  <a:gd name="connsiteX0" fmla="*/ 382754 w 903661"/>
                  <a:gd name="connsiteY0" fmla="*/ 14288 h 404813"/>
                  <a:gd name="connsiteX1" fmla="*/ 358942 w 903661"/>
                  <a:gd name="connsiteY1" fmla="*/ 9525 h 404813"/>
                  <a:gd name="connsiteX2" fmla="*/ 263692 w 903661"/>
                  <a:gd name="connsiteY2" fmla="*/ 0 h 404813"/>
                  <a:gd name="connsiteX3" fmla="*/ 54142 w 903661"/>
                  <a:gd name="connsiteY3" fmla="*/ 4763 h 404813"/>
                  <a:gd name="connsiteX4" fmla="*/ 39854 w 903661"/>
                  <a:gd name="connsiteY4" fmla="*/ 14288 h 404813"/>
                  <a:gd name="connsiteX5" fmla="*/ 30329 w 903661"/>
                  <a:gd name="connsiteY5" fmla="*/ 28575 h 404813"/>
                  <a:gd name="connsiteX6" fmla="*/ 16042 w 903661"/>
                  <a:gd name="connsiteY6" fmla="*/ 42863 h 404813"/>
                  <a:gd name="connsiteX7" fmla="*/ 11279 w 903661"/>
                  <a:gd name="connsiteY7" fmla="*/ 138113 h 404813"/>
                  <a:gd name="connsiteX8" fmla="*/ 16042 w 903661"/>
                  <a:gd name="connsiteY8" fmla="*/ 176213 h 404813"/>
                  <a:gd name="connsiteX9" fmla="*/ 20804 w 903661"/>
                  <a:gd name="connsiteY9" fmla="*/ 190500 h 404813"/>
                  <a:gd name="connsiteX10" fmla="*/ 49379 w 903661"/>
                  <a:gd name="connsiteY10" fmla="*/ 209550 h 404813"/>
                  <a:gd name="connsiteX11" fmla="*/ 63667 w 903661"/>
                  <a:gd name="connsiteY11" fmla="*/ 223838 h 404813"/>
                  <a:gd name="connsiteX12" fmla="*/ 77954 w 903661"/>
                  <a:gd name="connsiteY12" fmla="*/ 252413 h 404813"/>
                  <a:gd name="connsiteX13" fmla="*/ 92242 w 903661"/>
                  <a:gd name="connsiteY13" fmla="*/ 280988 h 404813"/>
                  <a:gd name="connsiteX14" fmla="*/ 101767 w 903661"/>
                  <a:gd name="connsiteY14" fmla="*/ 309563 h 404813"/>
                  <a:gd name="connsiteX15" fmla="*/ 106529 w 903661"/>
                  <a:gd name="connsiteY15" fmla="*/ 323850 h 404813"/>
                  <a:gd name="connsiteX16" fmla="*/ 139867 w 903661"/>
                  <a:gd name="connsiteY16" fmla="*/ 366713 h 404813"/>
                  <a:gd name="connsiteX17" fmla="*/ 154154 w 903661"/>
                  <a:gd name="connsiteY17" fmla="*/ 376238 h 404813"/>
                  <a:gd name="connsiteX18" fmla="*/ 182729 w 903661"/>
                  <a:gd name="connsiteY18" fmla="*/ 385763 h 404813"/>
                  <a:gd name="connsiteX19" fmla="*/ 197017 w 903661"/>
                  <a:gd name="connsiteY19" fmla="*/ 395288 h 404813"/>
                  <a:gd name="connsiteX20" fmla="*/ 244642 w 903661"/>
                  <a:gd name="connsiteY20" fmla="*/ 404813 h 404813"/>
                  <a:gd name="connsiteX21" fmla="*/ 639929 w 903661"/>
                  <a:gd name="connsiteY21" fmla="*/ 400050 h 404813"/>
                  <a:gd name="connsiteX22" fmla="*/ 673267 w 903661"/>
                  <a:gd name="connsiteY22" fmla="*/ 385763 h 404813"/>
                  <a:gd name="connsiteX23" fmla="*/ 692317 w 903661"/>
                  <a:gd name="connsiteY23" fmla="*/ 381000 h 404813"/>
                  <a:gd name="connsiteX24" fmla="*/ 706604 w 903661"/>
                  <a:gd name="connsiteY24" fmla="*/ 376238 h 404813"/>
                  <a:gd name="connsiteX25" fmla="*/ 749467 w 903661"/>
                  <a:gd name="connsiteY25" fmla="*/ 352425 h 404813"/>
                  <a:gd name="connsiteX26" fmla="*/ 778042 w 903661"/>
                  <a:gd name="connsiteY26" fmla="*/ 338138 h 404813"/>
                  <a:gd name="connsiteX27" fmla="*/ 892342 w 903661"/>
                  <a:gd name="connsiteY27" fmla="*/ 333375 h 404813"/>
                  <a:gd name="connsiteX28" fmla="*/ 892342 w 903661"/>
                  <a:gd name="connsiteY28" fmla="*/ 257175 h 404813"/>
                  <a:gd name="connsiteX29" fmla="*/ 878054 w 903661"/>
                  <a:gd name="connsiteY29" fmla="*/ 247650 h 404813"/>
                  <a:gd name="connsiteX30" fmla="*/ 835192 w 903661"/>
                  <a:gd name="connsiteY30" fmla="*/ 238125 h 404813"/>
                  <a:gd name="connsiteX31" fmla="*/ 820904 w 903661"/>
                  <a:gd name="connsiteY31" fmla="*/ 233363 h 404813"/>
                  <a:gd name="connsiteX32" fmla="*/ 801854 w 903661"/>
                  <a:gd name="connsiteY32" fmla="*/ 223838 h 404813"/>
                  <a:gd name="connsiteX33" fmla="*/ 773279 w 903661"/>
                  <a:gd name="connsiteY33" fmla="*/ 214313 h 404813"/>
                  <a:gd name="connsiteX34" fmla="*/ 749467 w 903661"/>
                  <a:gd name="connsiteY34" fmla="*/ 185738 h 404813"/>
                  <a:gd name="connsiteX35" fmla="*/ 725654 w 903661"/>
                  <a:gd name="connsiteY35" fmla="*/ 161925 h 404813"/>
                  <a:gd name="connsiteX36" fmla="*/ 678029 w 903661"/>
                  <a:gd name="connsiteY36" fmla="*/ 114300 h 404813"/>
                  <a:gd name="connsiteX37" fmla="*/ 663742 w 903661"/>
                  <a:gd name="connsiteY37" fmla="*/ 100013 h 404813"/>
                  <a:gd name="connsiteX38" fmla="*/ 654217 w 903661"/>
                  <a:gd name="connsiteY38" fmla="*/ 85725 h 404813"/>
                  <a:gd name="connsiteX39" fmla="*/ 625642 w 903661"/>
                  <a:gd name="connsiteY39" fmla="*/ 76200 h 404813"/>
                  <a:gd name="connsiteX40" fmla="*/ 487529 w 903661"/>
                  <a:gd name="connsiteY40" fmla="*/ 66675 h 404813"/>
                  <a:gd name="connsiteX41" fmla="*/ 463717 w 903661"/>
                  <a:gd name="connsiteY41" fmla="*/ 61913 h 404813"/>
                  <a:gd name="connsiteX42" fmla="*/ 435142 w 903661"/>
                  <a:gd name="connsiteY42" fmla="*/ 52388 h 404813"/>
                  <a:gd name="connsiteX43" fmla="*/ 420854 w 903661"/>
                  <a:gd name="connsiteY43" fmla="*/ 42863 h 404813"/>
                  <a:gd name="connsiteX44" fmla="*/ 382754 w 903661"/>
                  <a:gd name="connsiteY44" fmla="*/ 14288 h 404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903661" h="404813">
                    <a:moveTo>
                      <a:pt x="382754" y="14288"/>
                    </a:moveTo>
                    <a:cubicBezTo>
                      <a:pt x="374817" y="12700"/>
                      <a:pt x="367003" y="10258"/>
                      <a:pt x="358942" y="9525"/>
                    </a:cubicBezTo>
                    <a:cubicBezTo>
                      <a:pt x="261589" y="675"/>
                      <a:pt x="305739" y="14018"/>
                      <a:pt x="263692" y="0"/>
                    </a:cubicBezTo>
                    <a:cubicBezTo>
                      <a:pt x="193842" y="1588"/>
                      <a:pt x="123868" y="312"/>
                      <a:pt x="54142" y="4763"/>
                    </a:cubicBezTo>
                    <a:cubicBezTo>
                      <a:pt x="48430" y="5128"/>
                      <a:pt x="43902" y="10241"/>
                      <a:pt x="39854" y="14288"/>
                    </a:cubicBezTo>
                    <a:cubicBezTo>
                      <a:pt x="35807" y="18335"/>
                      <a:pt x="33993" y="24178"/>
                      <a:pt x="30329" y="28575"/>
                    </a:cubicBezTo>
                    <a:cubicBezTo>
                      <a:pt x="26017" y="33749"/>
                      <a:pt x="20804" y="38100"/>
                      <a:pt x="16042" y="42863"/>
                    </a:cubicBezTo>
                    <a:cubicBezTo>
                      <a:pt x="0" y="90989"/>
                      <a:pt x="4627" y="64946"/>
                      <a:pt x="11279" y="138113"/>
                    </a:cubicBezTo>
                    <a:cubicBezTo>
                      <a:pt x="12438" y="150859"/>
                      <a:pt x="13752" y="163621"/>
                      <a:pt x="16042" y="176213"/>
                    </a:cubicBezTo>
                    <a:cubicBezTo>
                      <a:pt x="16940" y="181152"/>
                      <a:pt x="17254" y="186950"/>
                      <a:pt x="20804" y="190500"/>
                    </a:cubicBezTo>
                    <a:cubicBezTo>
                      <a:pt x="28899" y="198595"/>
                      <a:pt x="41284" y="201455"/>
                      <a:pt x="49379" y="209550"/>
                    </a:cubicBezTo>
                    <a:lnTo>
                      <a:pt x="63667" y="223838"/>
                    </a:lnTo>
                    <a:cubicBezTo>
                      <a:pt x="75634" y="259741"/>
                      <a:pt x="59493" y="215492"/>
                      <a:pt x="77954" y="252413"/>
                    </a:cubicBezTo>
                    <a:cubicBezTo>
                      <a:pt x="97673" y="291849"/>
                      <a:pt x="64944" y="240039"/>
                      <a:pt x="92242" y="280988"/>
                    </a:cubicBezTo>
                    <a:lnTo>
                      <a:pt x="101767" y="309563"/>
                    </a:lnTo>
                    <a:cubicBezTo>
                      <a:pt x="103354" y="314325"/>
                      <a:pt x="103744" y="319673"/>
                      <a:pt x="106529" y="323850"/>
                    </a:cubicBezTo>
                    <a:cubicBezTo>
                      <a:pt x="119805" y="343765"/>
                      <a:pt x="123080" y="352723"/>
                      <a:pt x="139867" y="366713"/>
                    </a:cubicBezTo>
                    <a:cubicBezTo>
                      <a:pt x="144264" y="370377"/>
                      <a:pt x="148924" y="373913"/>
                      <a:pt x="154154" y="376238"/>
                    </a:cubicBezTo>
                    <a:cubicBezTo>
                      <a:pt x="163329" y="380316"/>
                      <a:pt x="174375" y="380194"/>
                      <a:pt x="182729" y="385763"/>
                    </a:cubicBezTo>
                    <a:cubicBezTo>
                      <a:pt x="187492" y="388938"/>
                      <a:pt x="191546" y="393605"/>
                      <a:pt x="197017" y="395288"/>
                    </a:cubicBezTo>
                    <a:cubicBezTo>
                      <a:pt x="212490" y="400049"/>
                      <a:pt x="244642" y="404813"/>
                      <a:pt x="244642" y="404813"/>
                    </a:cubicBezTo>
                    <a:lnTo>
                      <a:pt x="639929" y="400050"/>
                    </a:lnTo>
                    <a:cubicBezTo>
                      <a:pt x="648337" y="399854"/>
                      <a:pt x="667566" y="387901"/>
                      <a:pt x="673267" y="385763"/>
                    </a:cubicBezTo>
                    <a:cubicBezTo>
                      <a:pt x="679396" y="383465"/>
                      <a:pt x="686023" y="382798"/>
                      <a:pt x="692317" y="381000"/>
                    </a:cubicBezTo>
                    <a:cubicBezTo>
                      <a:pt x="697144" y="379621"/>
                      <a:pt x="701842" y="377825"/>
                      <a:pt x="706604" y="376238"/>
                    </a:cubicBezTo>
                    <a:cubicBezTo>
                      <a:pt x="796704" y="316171"/>
                      <a:pt x="699169" y="377575"/>
                      <a:pt x="749467" y="352425"/>
                    </a:cubicBezTo>
                    <a:cubicBezTo>
                      <a:pt x="761475" y="346421"/>
                      <a:pt x="763987" y="339179"/>
                      <a:pt x="778042" y="338138"/>
                    </a:cubicBezTo>
                    <a:cubicBezTo>
                      <a:pt x="816071" y="335321"/>
                      <a:pt x="854242" y="334963"/>
                      <a:pt x="892342" y="333375"/>
                    </a:cubicBezTo>
                    <a:cubicBezTo>
                      <a:pt x="899681" y="304017"/>
                      <a:pt x="903661" y="296791"/>
                      <a:pt x="892342" y="257175"/>
                    </a:cubicBezTo>
                    <a:cubicBezTo>
                      <a:pt x="890770" y="251671"/>
                      <a:pt x="883174" y="250210"/>
                      <a:pt x="878054" y="247650"/>
                    </a:cubicBezTo>
                    <a:cubicBezTo>
                      <a:pt x="865191" y="241219"/>
                      <a:pt x="848356" y="241050"/>
                      <a:pt x="835192" y="238125"/>
                    </a:cubicBezTo>
                    <a:cubicBezTo>
                      <a:pt x="830291" y="237036"/>
                      <a:pt x="825518" y="235340"/>
                      <a:pt x="820904" y="233363"/>
                    </a:cubicBezTo>
                    <a:cubicBezTo>
                      <a:pt x="814378" y="230566"/>
                      <a:pt x="808446" y="226475"/>
                      <a:pt x="801854" y="223838"/>
                    </a:cubicBezTo>
                    <a:cubicBezTo>
                      <a:pt x="792532" y="220109"/>
                      <a:pt x="773279" y="214313"/>
                      <a:pt x="773279" y="214313"/>
                    </a:cubicBezTo>
                    <a:cubicBezTo>
                      <a:pt x="749630" y="178838"/>
                      <a:pt x="780025" y="222408"/>
                      <a:pt x="749467" y="185738"/>
                    </a:cubicBezTo>
                    <a:cubicBezTo>
                      <a:pt x="729623" y="161925"/>
                      <a:pt x="751848" y="179387"/>
                      <a:pt x="725654" y="161925"/>
                    </a:cubicBezTo>
                    <a:cubicBezTo>
                      <a:pt x="674854" y="85725"/>
                      <a:pt x="741529" y="177800"/>
                      <a:pt x="678029" y="114300"/>
                    </a:cubicBezTo>
                    <a:cubicBezTo>
                      <a:pt x="673267" y="109538"/>
                      <a:pt x="668054" y="105187"/>
                      <a:pt x="663742" y="100013"/>
                    </a:cubicBezTo>
                    <a:cubicBezTo>
                      <a:pt x="660078" y="95616"/>
                      <a:pt x="659071" y="88759"/>
                      <a:pt x="654217" y="85725"/>
                    </a:cubicBezTo>
                    <a:cubicBezTo>
                      <a:pt x="645703" y="80404"/>
                      <a:pt x="635167" y="79375"/>
                      <a:pt x="625642" y="76200"/>
                    </a:cubicBezTo>
                    <a:cubicBezTo>
                      <a:pt x="572173" y="58378"/>
                      <a:pt x="616324" y="71629"/>
                      <a:pt x="487529" y="66675"/>
                    </a:cubicBezTo>
                    <a:cubicBezTo>
                      <a:pt x="479592" y="65088"/>
                      <a:pt x="471526" y="64043"/>
                      <a:pt x="463717" y="61913"/>
                    </a:cubicBezTo>
                    <a:cubicBezTo>
                      <a:pt x="454031" y="59271"/>
                      <a:pt x="435142" y="52388"/>
                      <a:pt x="435142" y="52388"/>
                    </a:cubicBezTo>
                    <a:cubicBezTo>
                      <a:pt x="430379" y="49213"/>
                      <a:pt x="425132" y="46666"/>
                      <a:pt x="420854" y="42863"/>
                    </a:cubicBezTo>
                    <a:lnTo>
                      <a:pt x="382754" y="14288"/>
                    </a:ln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91" name="174 Grupo"/>
            <p:cNvGrpSpPr>
              <a:grpSpLocks/>
            </p:cNvGrpSpPr>
            <p:nvPr/>
          </p:nvGrpSpPr>
          <p:grpSpPr bwMode="auto">
            <a:xfrm>
              <a:off x="863120" y="3295589"/>
              <a:ext cx="940064" cy="3441271"/>
              <a:chOff x="2322286" y="1509486"/>
              <a:chExt cx="1349828" cy="4891314"/>
            </a:xfrm>
          </p:grpSpPr>
          <p:sp>
            <p:nvSpPr>
              <p:cNvPr id="148" name="322 Forma libre"/>
              <p:cNvSpPr/>
              <p:nvPr/>
            </p:nvSpPr>
            <p:spPr>
              <a:xfrm>
                <a:off x="2365829" y="2830286"/>
                <a:ext cx="1306285" cy="1291771"/>
              </a:xfrm>
              <a:custGeom>
                <a:avLst/>
                <a:gdLst>
                  <a:gd name="connsiteX0" fmla="*/ 0 w 1306285"/>
                  <a:gd name="connsiteY0" fmla="*/ 232228 h 1291771"/>
                  <a:gd name="connsiteX1" fmla="*/ 580571 w 1306285"/>
                  <a:gd name="connsiteY1" fmla="*/ 0 h 1291771"/>
                  <a:gd name="connsiteX2" fmla="*/ 1161142 w 1306285"/>
                  <a:gd name="connsiteY2" fmla="*/ 261257 h 1291771"/>
                  <a:gd name="connsiteX3" fmla="*/ 1103085 w 1306285"/>
                  <a:gd name="connsiteY3" fmla="*/ 769257 h 1291771"/>
                  <a:gd name="connsiteX4" fmla="*/ 1306285 w 1306285"/>
                  <a:gd name="connsiteY4" fmla="*/ 1161143 h 1291771"/>
                  <a:gd name="connsiteX5" fmla="*/ 667657 w 1306285"/>
                  <a:gd name="connsiteY5" fmla="*/ 1291771 h 1291771"/>
                  <a:gd name="connsiteX6" fmla="*/ 624114 w 1306285"/>
                  <a:gd name="connsiteY6" fmla="*/ 870857 h 1291771"/>
                  <a:gd name="connsiteX7" fmla="*/ 0 w 1306285"/>
                  <a:gd name="connsiteY7" fmla="*/ 232228 h 129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06285" h="1291771">
                    <a:moveTo>
                      <a:pt x="0" y="232228"/>
                    </a:moveTo>
                    <a:lnTo>
                      <a:pt x="580571" y="0"/>
                    </a:lnTo>
                    <a:lnTo>
                      <a:pt x="1161142" y="261257"/>
                    </a:lnTo>
                    <a:lnTo>
                      <a:pt x="1103085" y="769257"/>
                    </a:lnTo>
                    <a:lnTo>
                      <a:pt x="1306285" y="1161143"/>
                    </a:lnTo>
                    <a:lnTo>
                      <a:pt x="667657" y="1291771"/>
                    </a:lnTo>
                    <a:lnTo>
                      <a:pt x="624114" y="870857"/>
                    </a:lnTo>
                    <a:lnTo>
                      <a:pt x="0" y="232228"/>
                    </a:lnTo>
                    <a:close/>
                  </a:path>
                </a:pathLst>
              </a:custGeom>
              <a:solidFill>
                <a:srgbClr val="FFFF00">
                  <a:alpha val="56078"/>
                </a:srgb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49" name="323 Forma libre"/>
              <p:cNvSpPr/>
              <p:nvPr/>
            </p:nvSpPr>
            <p:spPr>
              <a:xfrm>
                <a:off x="2322286" y="1509486"/>
                <a:ext cx="972457" cy="841828"/>
              </a:xfrm>
              <a:custGeom>
                <a:avLst/>
                <a:gdLst>
                  <a:gd name="connsiteX0" fmla="*/ 319314 w 972457"/>
                  <a:gd name="connsiteY0" fmla="*/ 29028 h 841828"/>
                  <a:gd name="connsiteX1" fmla="*/ 725714 w 972457"/>
                  <a:gd name="connsiteY1" fmla="*/ 0 h 841828"/>
                  <a:gd name="connsiteX2" fmla="*/ 972457 w 972457"/>
                  <a:gd name="connsiteY2" fmla="*/ 58057 h 841828"/>
                  <a:gd name="connsiteX3" fmla="*/ 870857 w 972457"/>
                  <a:gd name="connsiteY3" fmla="*/ 406400 h 841828"/>
                  <a:gd name="connsiteX4" fmla="*/ 870857 w 972457"/>
                  <a:gd name="connsiteY4" fmla="*/ 580571 h 841828"/>
                  <a:gd name="connsiteX5" fmla="*/ 972457 w 972457"/>
                  <a:gd name="connsiteY5" fmla="*/ 682171 h 841828"/>
                  <a:gd name="connsiteX6" fmla="*/ 624114 w 972457"/>
                  <a:gd name="connsiteY6" fmla="*/ 841828 h 841828"/>
                  <a:gd name="connsiteX7" fmla="*/ 333828 w 972457"/>
                  <a:gd name="connsiteY7" fmla="*/ 783771 h 841828"/>
                  <a:gd name="connsiteX8" fmla="*/ 29028 w 972457"/>
                  <a:gd name="connsiteY8" fmla="*/ 696685 h 841828"/>
                  <a:gd name="connsiteX9" fmla="*/ 0 w 972457"/>
                  <a:gd name="connsiteY9" fmla="*/ 449943 h 841828"/>
                  <a:gd name="connsiteX10" fmla="*/ 319314 w 972457"/>
                  <a:gd name="connsiteY10" fmla="*/ 29028 h 8418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72457" h="841828">
                    <a:moveTo>
                      <a:pt x="319314" y="29028"/>
                    </a:moveTo>
                    <a:lnTo>
                      <a:pt x="725714" y="0"/>
                    </a:lnTo>
                    <a:lnTo>
                      <a:pt x="972457" y="58057"/>
                    </a:lnTo>
                    <a:lnTo>
                      <a:pt x="870857" y="406400"/>
                    </a:lnTo>
                    <a:lnTo>
                      <a:pt x="870857" y="580571"/>
                    </a:lnTo>
                    <a:lnTo>
                      <a:pt x="972457" y="682171"/>
                    </a:lnTo>
                    <a:lnTo>
                      <a:pt x="624114" y="841828"/>
                    </a:lnTo>
                    <a:lnTo>
                      <a:pt x="333828" y="783771"/>
                    </a:lnTo>
                    <a:lnTo>
                      <a:pt x="29028" y="696685"/>
                    </a:lnTo>
                    <a:lnTo>
                      <a:pt x="0" y="449943"/>
                    </a:lnTo>
                    <a:lnTo>
                      <a:pt x="319314" y="29028"/>
                    </a:lnTo>
                    <a:close/>
                  </a:path>
                </a:pathLst>
              </a:custGeom>
              <a:solidFill>
                <a:srgbClr val="FFFF00">
                  <a:alpha val="56078"/>
                </a:srgb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50" name="324 Forma libre"/>
              <p:cNvSpPr/>
              <p:nvPr/>
            </p:nvSpPr>
            <p:spPr>
              <a:xfrm>
                <a:off x="2351314" y="5312229"/>
                <a:ext cx="928915" cy="1088571"/>
              </a:xfrm>
              <a:custGeom>
                <a:avLst/>
                <a:gdLst>
                  <a:gd name="connsiteX0" fmla="*/ 348343 w 928915"/>
                  <a:gd name="connsiteY0" fmla="*/ 0 h 1088571"/>
                  <a:gd name="connsiteX1" fmla="*/ 812800 w 928915"/>
                  <a:gd name="connsiteY1" fmla="*/ 101600 h 1088571"/>
                  <a:gd name="connsiteX2" fmla="*/ 928915 w 928915"/>
                  <a:gd name="connsiteY2" fmla="*/ 406400 h 1088571"/>
                  <a:gd name="connsiteX3" fmla="*/ 783772 w 928915"/>
                  <a:gd name="connsiteY3" fmla="*/ 653142 h 1088571"/>
                  <a:gd name="connsiteX4" fmla="*/ 653143 w 928915"/>
                  <a:gd name="connsiteY4" fmla="*/ 885371 h 1088571"/>
                  <a:gd name="connsiteX5" fmla="*/ 609600 w 928915"/>
                  <a:gd name="connsiteY5" fmla="*/ 1088571 h 1088571"/>
                  <a:gd name="connsiteX6" fmla="*/ 87086 w 928915"/>
                  <a:gd name="connsiteY6" fmla="*/ 957942 h 1088571"/>
                  <a:gd name="connsiteX7" fmla="*/ 0 w 928915"/>
                  <a:gd name="connsiteY7" fmla="*/ 653142 h 1088571"/>
                  <a:gd name="connsiteX8" fmla="*/ 130629 w 928915"/>
                  <a:gd name="connsiteY8" fmla="*/ 377371 h 1088571"/>
                  <a:gd name="connsiteX9" fmla="*/ 348343 w 928915"/>
                  <a:gd name="connsiteY9" fmla="*/ 0 h 1088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28915" h="1088571">
                    <a:moveTo>
                      <a:pt x="348343" y="0"/>
                    </a:moveTo>
                    <a:lnTo>
                      <a:pt x="812800" y="101600"/>
                    </a:lnTo>
                    <a:lnTo>
                      <a:pt x="928915" y="406400"/>
                    </a:lnTo>
                    <a:lnTo>
                      <a:pt x="783772" y="653142"/>
                    </a:lnTo>
                    <a:lnTo>
                      <a:pt x="653143" y="885371"/>
                    </a:lnTo>
                    <a:lnTo>
                      <a:pt x="609600" y="1088571"/>
                    </a:lnTo>
                    <a:cubicBezTo>
                      <a:pt x="96914" y="956737"/>
                      <a:pt x="276442" y="957942"/>
                      <a:pt x="87086" y="957942"/>
                    </a:cubicBezTo>
                    <a:lnTo>
                      <a:pt x="0" y="653142"/>
                    </a:lnTo>
                    <a:lnTo>
                      <a:pt x="130629" y="377371"/>
                    </a:lnTo>
                    <a:lnTo>
                      <a:pt x="348343" y="0"/>
                    </a:lnTo>
                    <a:close/>
                  </a:path>
                </a:pathLst>
              </a:custGeom>
              <a:solidFill>
                <a:srgbClr val="FF0000">
                  <a:alpha val="60000"/>
                </a:srgb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92" name="169 Grupo"/>
            <p:cNvGrpSpPr>
              <a:grpSpLocks/>
            </p:cNvGrpSpPr>
            <p:nvPr/>
          </p:nvGrpSpPr>
          <p:grpSpPr bwMode="auto">
            <a:xfrm>
              <a:off x="737423" y="2836652"/>
              <a:ext cx="1543150" cy="3719372"/>
              <a:chOff x="2143108" y="857232"/>
              <a:chExt cx="2214578" cy="5286412"/>
            </a:xfrm>
          </p:grpSpPr>
          <p:sp>
            <p:nvSpPr>
              <p:cNvPr id="139" name="313 Elipse"/>
              <p:cNvSpPr/>
              <p:nvPr/>
            </p:nvSpPr>
            <p:spPr>
              <a:xfrm>
                <a:off x="2144310" y="858410"/>
                <a:ext cx="359142" cy="355569"/>
              </a:xfrm>
              <a:prstGeom prst="ellipse">
                <a:avLst/>
              </a:prstGeom>
              <a:noFill/>
              <a:ln>
                <a:solidFill>
                  <a:srgbClr val="9F23A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CL" sz="1600" dirty="0">
                    <a:solidFill>
                      <a:schemeClr val="tx1"/>
                    </a:solidFill>
                  </a:rPr>
                  <a:t>K</a:t>
                </a:r>
              </a:p>
            </p:txBody>
          </p:sp>
          <p:sp>
            <p:nvSpPr>
              <p:cNvPr id="140" name="314 Elipse"/>
              <p:cNvSpPr/>
              <p:nvPr/>
            </p:nvSpPr>
            <p:spPr>
              <a:xfrm>
                <a:off x="3214200" y="4075940"/>
                <a:ext cx="359142" cy="355569"/>
              </a:xfrm>
              <a:prstGeom prst="ellipse">
                <a:avLst/>
              </a:prstGeom>
              <a:noFill/>
              <a:ln>
                <a:solidFill>
                  <a:srgbClr val="9F23A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CL" sz="1600" dirty="0">
                    <a:solidFill>
                      <a:schemeClr val="tx1"/>
                    </a:solidFill>
                  </a:rPr>
                  <a:t>K</a:t>
                </a:r>
              </a:p>
            </p:txBody>
          </p:sp>
          <p:sp>
            <p:nvSpPr>
              <p:cNvPr id="141" name="315 Elipse"/>
              <p:cNvSpPr/>
              <p:nvPr/>
            </p:nvSpPr>
            <p:spPr>
              <a:xfrm>
                <a:off x="2857570" y="858410"/>
                <a:ext cx="356630" cy="355569"/>
              </a:xfrm>
              <a:prstGeom prst="ellipse">
                <a:avLst/>
              </a:prstGeom>
              <a:noFill/>
              <a:ln>
                <a:solidFill>
                  <a:srgbClr val="9F23A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CL" sz="1600" dirty="0">
                    <a:solidFill>
                      <a:schemeClr val="tx1"/>
                    </a:solidFill>
                  </a:rPr>
                  <a:t>K</a:t>
                </a:r>
              </a:p>
            </p:txBody>
          </p:sp>
          <p:sp>
            <p:nvSpPr>
              <p:cNvPr id="142" name="316 Elipse"/>
              <p:cNvSpPr/>
              <p:nvPr/>
            </p:nvSpPr>
            <p:spPr>
              <a:xfrm>
                <a:off x="2644095" y="2143929"/>
                <a:ext cx="359141" cy="355570"/>
              </a:xfrm>
              <a:prstGeom prst="ellipse">
                <a:avLst/>
              </a:prstGeom>
              <a:noFill/>
              <a:ln>
                <a:solidFill>
                  <a:srgbClr val="9F23A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CL" sz="1600" dirty="0">
                    <a:solidFill>
                      <a:schemeClr val="tx1"/>
                    </a:solidFill>
                  </a:rPr>
                  <a:t>K</a:t>
                </a:r>
              </a:p>
            </p:txBody>
          </p:sp>
          <p:sp>
            <p:nvSpPr>
              <p:cNvPr id="143" name="317 Elipse"/>
              <p:cNvSpPr/>
              <p:nvPr/>
            </p:nvSpPr>
            <p:spPr>
              <a:xfrm>
                <a:off x="2144310" y="1999712"/>
                <a:ext cx="359142" cy="355570"/>
              </a:xfrm>
              <a:prstGeom prst="ellipse">
                <a:avLst/>
              </a:prstGeom>
              <a:noFill/>
              <a:ln>
                <a:solidFill>
                  <a:srgbClr val="9F23A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CL" sz="1600" dirty="0">
                    <a:solidFill>
                      <a:schemeClr val="tx1"/>
                    </a:solidFill>
                  </a:rPr>
                  <a:t>K</a:t>
                </a:r>
              </a:p>
            </p:txBody>
          </p:sp>
          <p:sp>
            <p:nvSpPr>
              <p:cNvPr id="144" name="318 Elipse"/>
              <p:cNvSpPr/>
              <p:nvPr/>
            </p:nvSpPr>
            <p:spPr>
              <a:xfrm>
                <a:off x="3214200" y="2213551"/>
                <a:ext cx="359142" cy="358056"/>
              </a:xfrm>
              <a:prstGeom prst="ellipse">
                <a:avLst/>
              </a:prstGeom>
              <a:noFill/>
              <a:ln>
                <a:solidFill>
                  <a:srgbClr val="9F23A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CL" sz="1600" dirty="0">
                    <a:solidFill>
                      <a:schemeClr val="tx1"/>
                    </a:solidFill>
                  </a:rPr>
                  <a:t>K</a:t>
                </a:r>
              </a:p>
            </p:txBody>
          </p:sp>
          <p:sp>
            <p:nvSpPr>
              <p:cNvPr id="145" name="319 Elipse"/>
              <p:cNvSpPr/>
              <p:nvPr/>
            </p:nvSpPr>
            <p:spPr>
              <a:xfrm>
                <a:off x="3143879" y="5003404"/>
                <a:ext cx="356630" cy="355570"/>
              </a:xfrm>
              <a:prstGeom prst="ellipse">
                <a:avLst/>
              </a:prstGeom>
              <a:noFill/>
              <a:ln>
                <a:solidFill>
                  <a:srgbClr val="9F23A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CL" sz="1600" dirty="0">
                    <a:solidFill>
                      <a:schemeClr val="tx1"/>
                    </a:solidFill>
                  </a:rPr>
                  <a:t>K</a:t>
                </a:r>
              </a:p>
            </p:txBody>
          </p:sp>
          <p:sp>
            <p:nvSpPr>
              <p:cNvPr id="146" name="320 Elipse"/>
              <p:cNvSpPr/>
              <p:nvPr/>
            </p:nvSpPr>
            <p:spPr>
              <a:xfrm>
                <a:off x="4000294" y="5503191"/>
                <a:ext cx="359141" cy="355569"/>
              </a:xfrm>
              <a:prstGeom prst="ellipse">
                <a:avLst/>
              </a:prstGeom>
              <a:noFill/>
              <a:ln>
                <a:solidFill>
                  <a:srgbClr val="9F23A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CL" sz="1600" dirty="0">
                    <a:solidFill>
                      <a:schemeClr val="tx1"/>
                    </a:solidFill>
                  </a:rPr>
                  <a:t>K</a:t>
                </a:r>
              </a:p>
            </p:txBody>
          </p:sp>
          <p:sp>
            <p:nvSpPr>
              <p:cNvPr id="147" name="321 Elipse"/>
              <p:cNvSpPr/>
              <p:nvPr/>
            </p:nvSpPr>
            <p:spPr>
              <a:xfrm>
                <a:off x="3214200" y="5789137"/>
                <a:ext cx="359142" cy="355570"/>
              </a:xfrm>
              <a:prstGeom prst="ellipse">
                <a:avLst/>
              </a:prstGeom>
              <a:noFill/>
              <a:ln>
                <a:solidFill>
                  <a:srgbClr val="9F23A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CL" sz="1600" dirty="0">
                    <a:solidFill>
                      <a:schemeClr val="tx1"/>
                    </a:solidFill>
                  </a:rPr>
                  <a:t>K</a:t>
                </a:r>
              </a:p>
            </p:txBody>
          </p:sp>
        </p:grpSp>
        <p:grpSp>
          <p:nvGrpSpPr>
            <p:cNvPr id="93" name="304 Grupo"/>
            <p:cNvGrpSpPr>
              <a:grpSpLocks/>
            </p:cNvGrpSpPr>
            <p:nvPr/>
          </p:nvGrpSpPr>
          <p:grpSpPr bwMode="auto">
            <a:xfrm>
              <a:off x="687942" y="2333644"/>
              <a:ext cx="929770" cy="2296207"/>
              <a:chOff x="2071487" y="142852"/>
              <a:chExt cx="1334938" cy="3262978"/>
            </a:xfrm>
          </p:grpSpPr>
          <p:grpSp>
            <p:nvGrpSpPr>
              <p:cNvPr id="94" name="215 Grupo"/>
              <p:cNvGrpSpPr>
                <a:grpSpLocks/>
              </p:cNvGrpSpPr>
              <p:nvPr/>
            </p:nvGrpSpPr>
            <p:grpSpPr bwMode="auto">
              <a:xfrm>
                <a:off x="2357557" y="1643050"/>
                <a:ext cx="545602" cy="726228"/>
                <a:chOff x="2143243" y="3131106"/>
                <a:chExt cx="545602" cy="726228"/>
              </a:xfrm>
            </p:grpSpPr>
            <p:grpSp>
              <p:nvGrpSpPr>
                <p:cNvPr id="133" name="188 Grupo"/>
                <p:cNvGrpSpPr>
                  <a:grpSpLocks/>
                </p:cNvGrpSpPr>
                <p:nvPr/>
              </p:nvGrpSpPr>
              <p:grpSpPr bwMode="auto">
                <a:xfrm>
                  <a:off x="2143243" y="3357414"/>
                  <a:ext cx="428147" cy="499920"/>
                  <a:chOff x="2071805" y="785646"/>
                  <a:chExt cx="428147" cy="499920"/>
                </a:xfrm>
              </p:grpSpPr>
              <p:sp>
                <p:nvSpPr>
                  <p:cNvPr id="135" name="309 Rombo"/>
                  <p:cNvSpPr/>
                  <p:nvPr/>
                </p:nvSpPr>
                <p:spPr>
                  <a:xfrm>
                    <a:off x="2071557" y="821709"/>
                    <a:ext cx="427150" cy="464881"/>
                  </a:xfrm>
                  <a:prstGeom prst="diamond">
                    <a:avLst/>
                  </a:prstGeom>
                  <a:solidFill>
                    <a:srgbClr val="FF0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cxnSp>
                <p:nvCxnSpPr>
                  <p:cNvPr id="136" name="310 Conector recto"/>
                  <p:cNvCxnSpPr/>
                  <p:nvPr/>
                </p:nvCxnSpPr>
                <p:spPr>
                  <a:xfrm rot="16200000" flipH="1">
                    <a:off x="2180746" y="915059"/>
                    <a:ext cx="213795" cy="21106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7" name="311 Conector recto"/>
                  <p:cNvCxnSpPr/>
                  <p:nvPr/>
                </p:nvCxnSpPr>
                <p:spPr>
                  <a:xfrm rot="5400000">
                    <a:off x="2179504" y="931216"/>
                    <a:ext cx="216280" cy="21106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38" name="312 Elipse"/>
                  <p:cNvSpPr/>
                  <p:nvPr/>
                </p:nvSpPr>
                <p:spPr>
                  <a:xfrm>
                    <a:off x="2139397" y="955952"/>
                    <a:ext cx="288955" cy="14418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sp>
              <p:nvSpPr>
                <p:cNvPr id="134" name="290 CuadroTexto"/>
                <p:cNvSpPr txBox="1">
                  <a:spLocks noChangeArrowheads="1"/>
                </p:cNvSpPr>
                <p:nvPr/>
              </p:nvSpPr>
              <p:spPr bwMode="auto">
                <a:xfrm>
                  <a:off x="2213863" y="3131106"/>
                  <a:ext cx="474982" cy="530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n-US" sz="1600">
                      <a:cs typeface="Arial" panose="020B0604020202020204" pitchFamily="34" charset="0"/>
                    </a:rPr>
                    <a:t>II</a:t>
                  </a:r>
                </a:p>
              </p:txBody>
            </p:sp>
          </p:grpSp>
          <p:grpSp>
            <p:nvGrpSpPr>
              <p:cNvPr id="95" name="217 Grupo"/>
              <p:cNvGrpSpPr>
                <a:grpSpLocks/>
              </p:cNvGrpSpPr>
              <p:nvPr/>
            </p:nvGrpSpPr>
            <p:grpSpPr bwMode="auto">
              <a:xfrm>
                <a:off x="2428595" y="428604"/>
                <a:ext cx="546683" cy="714088"/>
                <a:chOff x="2428595" y="1071546"/>
                <a:chExt cx="546683" cy="714088"/>
              </a:xfrm>
            </p:grpSpPr>
            <p:grpSp>
              <p:nvGrpSpPr>
                <p:cNvPr id="127" name="198 Grupo"/>
                <p:cNvGrpSpPr>
                  <a:grpSpLocks/>
                </p:cNvGrpSpPr>
                <p:nvPr/>
              </p:nvGrpSpPr>
              <p:grpSpPr bwMode="auto">
                <a:xfrm>
                  <a:off x="2428595" y="1285714"/>
                  <a:ext cx="428145" cy="499920"/>
                  <a:chOff x="2428595" y="1285714"/>
                  <a:chExt cx="428145" cy="499920"/>
                </a:xfrm>
              </p:grpSpPr>
              <p:grpSp>
                <p:nvGrpSpPr>
                  <p:cNvPr id="129" name="194 Grupo"/>
                  <p:cNvGrpSpPr>
                    <a:grpSpLocks/>
                  </p:cNvGrpSpPr>
                  <p:nvPr/>
                </p:nvGrpSpPr>
                <p:grpSpPr bwMode="auto">
                  <a:xfrm>
                    <a:off x="2428595" y="1285714"/>
                    <a:ext cx="428145" cy="499920"/>
                    <a:chOff x="3000099" y="999962"/>
                    <a:chExt cx="428145" cy="499920"/>
                  </a:xfrm>
                </p:grpSpPr>
                <p:sp>
                  <p:nvSpPr>
                    <p:cNvPr id="131" name="305 Rombo"/>
                    <p:cNvSpPr/>
                    <p:nvPr/>
                  </p:nvSpPr>
                  <p:spPr>
                    <a:xfrm>
                      <a:off x="3001679" y="997240"/>
                      <a:ext cx="429664" cy="499684"/>
                    </a:xfrm>
                    <a:prstGeom prst="diamond">
                      <a:avLst/>
                    </a:prstGeom>
                    <a:solidFill>
                      <a:srgbClr val="FF0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32" name="306 Elipse"/>
                    <p:cNvSpPr/>
                    <p:nvPr/>
                  </p:nvSpPr>
                  <p:spPr>
                    <a:xfrm>
                      <a:off x="3069521" y="1168773"/>
                      <a:ext cx="291468" cy="14170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sp>
                <p:nvSpPr>
                  <p:cNvPr id="130" name="304 Elipse"/>
                  <p:cNvSpPr/>
                  <p:nvPr/>
                </p:nvSpPr>
                <p:spPr>
                  <a:xfrm>
                    <a:off x="2623650" y="1494301"/>
                    <a:ext cx="45228" cy="72095"/>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sp>
              <p:nvSpPr>
                <p:cNvPr id="128" name="284 CuadroTexto"/>
                <p:cNvSpPr txBox="1">
                  <a:spLocks noChangeArrowheads="1"/>
                </p:cNvSpPr>
                <p:nvPr/>
              </p:nvSpPr>
              <p:spPr bwMode="auto">
                <a:xfrm>
                  <a:off x="2500297" y="1071546"/>
                  <a:ext cx="474981" cy="530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n-US" sz="1600">
                      <a:cs typeface="Arial" panose="020B0604020202020204" pitchFamily="34" charset="0"/>
                    </a:rPr>
                    <a:t>II</a:t>
                  </a:r>
                </a:p>
              </p:txBody>
            </p:sp>
          </p:grpSp>
          <p:grpSp>
            <p:nvGrpSpPr>
              <p:cNvPr id="96" name="219 Grupo"/>
              <p:cNvGrpSpPr>
                <a:grpSpLocks/>
              </p:cNvGrpSpPr>
              <p:nvPr/>
            </p:nvGrpSpPr>
            <p:grpSpPr bwMode="auto">
              <a:xfrm>
                <a:off x="2785704" y="142852"/>
                <a:ext cx="546764" cy="700752"/>
                <a:chOff x="3214332" y="3085458"/>
                <a:chExt cx="546764" cy="700752"/>
              </a:xfrm>
            </p:grpSpPr>
            <p:grpSp>
              <p:nvGrpSpPr>
                <p:cNvPr id="123" name="193 Grupo"/>
                <p:cNvGrpSpPr>
                  <a:grpSpLocks/>
                </p:cNvGrpSpPr>
                <p:nvPr/>
              </p:nvGrpSpPr>
              <p:grpSpPr bwMode="auto">
                <a:xfrm>
                  <a:off x="3214332" y="3286290"/>
                  <a:ext cx="428145" cy="499920"/>
                  <a:chOff x="3000018" y="1000274"/>
                  <a:chExt cx="428145" cy="499920"/>
                </a:xfrm>
              </p:grpSpPr>
              <p:sp>
                <p:nvSpPr>
                  <p:cNvPr id="125" name="299 Rombo"/>
                  <p:cNvSpPr/>
                  <p:nvPr/>
                </p:nvSpPr>
                <p:spPr>
                  <a:xfrm>
                    <a:off x="3054051" y="1000806"/>
                    <a:ext cx="432176" cy="499685"/>
                  </a:xfrm>
                  <a:prstGeom prst="diamond">
                    <a:avLst/>
                  </a:prstGeom>
                  <a:solidFill>
                    <a:srgbClr val="FF0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26" name="300 Elipse"/>
                  <p:cNvSpPr/>
                  <p:nvPr/>
                </p:nvSpPr>
                <p:spPr>
                  <a:xfrm>
                    <a:off x="3126917" y="1172341"/>
                    <a:ext cx="286442" cy="141701"/>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sp>
              <p:nvSpPr>
                <p:cNvPr id="124" name="280 CuadroTexto"/>
                <p:cNvSpPr txBox="1">
                  <a:spLocks noChangeArrowheads="1"/>
                </p:cNvSpPr>
                <p:nvPr/>
              </p:nvSpPr>
              <p:spPr bwMode="auto">
                <a:xfrm>
                  <a:off x="3286114" y="3085458"/>
                  <a:ext cx="474982" cy="530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n-US" sz="1600">
                      <a:cs typeface="Arial" panose="020B0604020202020204" pitchFamily="34" charset="0"/>
                    </a:rPr>
                    <a:t>II</a:t>
                  </a:r>
                </a:p>
              </p:txBody>
            </p:sp>
          </p:grpSp>
          <p:grpSp>
            <p:nvGrpSpPr>
              <p:cNvPr id="97" name="222 Grupo"/>
              <p:cNvGrpSpPr>
                <a:grpSpLocks/>
              </p:cNvGrpSpPr>
              <p:nvPr/>
            </p:nvGrpSpPr>
            <p:grpSpPr bwMode="auto">
              <a:xfrm>
                <a:off x="2071487" y="285728"/>
                <a:ext cx="482373" cy="714439"/>
                <a:chOff x="1857356" y="1142984"/>
                <a:chExt cx="482373" cy="714439"/>
              </a:xfrm>
            </p:grpSpPr>
            <p:grpSp>
              <p:nvGrpSpPr>
                <p:cNvPr id="119" name="199 Grupo"/>
                <p:cNvGrpSpPr>
                  <a:grpSpLocks/>
                </p:cNvGrpSpPr>
                <p:nvPr/>
              </p:nvGrpSpPr>
              <p:grpSpPr bwMode="auto">
                <a:xfrm>
                  <a:off x="1857356" y="1357503"/>
                  <a:ext cx="428145" cy="499920"/>
                  <a:chOff x="3000364" y="1000313"/>
                  <a:chExt cx="428145" cy="499920"/>
                </a:xfrm>
              </p:grpSpPr>
              <p:sp>
                <p:nvSpPr>
                  <p:cNvPr id="121" name="295 Rombo"/>
                  <p:cNvSpPr/>
                  <p:nvPr/>
                </p:nvSpPr>
                <p:spPr>
                  <a:xfrm>
                    <a:off x="2999744" y="946210"/>
                    <a:ext cx="374383" cy="554375"/>
                  </a:xfrm>
                  <a:prstGeom prst="diamond">
                    <a:avLst/>
                  </a:prstGeom>
                  <a:solidFill>
                    <a:srgbClr val="FF0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 anchor="ctr"/>
                  <a:lstStyle/>
                  <a:p>
                    <a:pPr>
                      <a:defRPr/>
                    </a:pPr>
                    <a:r>
                      <a:rPr lang="es-CL" sz="1600" dirty="0">
                        <a:solidFill>
                          <a:schemeClr val="tx1"/>
                        </a:solidFill>
                      </a:rPr>
                      <a:t>E</a:t>
                    </a:r>
                  </a:p>
                </p:txBody>
              </p:sp>
              <p:sp>
                <p:nvSpPr>
                  <p:cNvPr id="122" name="296 Elipse"/>
                  <p:cNvSpPr/>
                  <p:nvPr/>
                </p:nvSpPr>
                <p:spPr>
                  <a:xfrm>
                    <a:off x="3070098" y="1167462"/>
                    <a:ext cx="233675" cy="14418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sp>
              <p:nvSpPr>
                <p:cNvPr id="120" name="276 CuadroTexto"/>
                <p:cNvSpPr txBox="1">
                  <a:spLocks noChangeArrowheads="1"/>
                </p:cNvSpPr>
                <p:nvPr/>
              </p:nvSpPr>
              <p:spPr bwMode="auto">
                <a:xfrm>
                  <a:off x="1956090" y="1142984"/>
                  <a:ext cx="383639" cy="530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n-US" sz="1600">
                      <a:cs typeface="Arial" panose="020B0604020202020204" pitchFamily="34" charset="0"/>
                    </a:rPr>
                    <a:t>I</a:t>
                  </a:r>
                </a:p>
              </p:txBody>
            </p:sp>
          </p:grpSp>
          <p:grpSp>
            <p:nvGrpSpPr>
              <p:cNvPr id="98" name="230 Grupo"/>
              <p:cNvGrpSpPr>
                <a:grpSpLocks/>
              </p:cNvGrpSpPr>
              <p:nvPr/>
            </p:nvGrpSpPr>
            <p:grpSpPr bwMode="auto">
              <a:xfrm>
                <a:off x="2860581" y="1708092"/>
                <a:ext cx="545844" cy="727051"/>
                <a:chOff x="2143003" y="3131106"/>
                <a:chExt cx="545844" cy="727051"/>
              </a:xfrm>
            </p:grpSpPr>
            <p:grpSp>
              <p:nvGrpSpPr>
                <p:cNvPr id="113" name="188 Grupo"/>
                <p:cNvGrpSpPr>
                  <a:grpSpLocks/>
                </p:cNvGrpSpPr>
                <p:nvPr/>
              </p:nvGrpSpPr>
              <p:grpSpPr bwMode="auto">
                <a:xfrm>
                  <a:off x="2143003" y="3358237"/>
                  <a:ext cx="428147" cy="499920"/>
                  <a:chOff x="2071565" y="786469"/>
                  <a:chExt cx="428147" cy="499920"/>
                </a:xfrm>
              </p:grpSpPr>
              <p:sp>
                <p:nvSpPr>
                  <p:cNvPr id="115" name="280 Rombo"/>
                  <p:cNvSpPr/>
                  <p:nvPr/>
                </p:nvSpPr>
                <p:spPr>
                  <a:xfrm>
                    <a:off x="2070823" y="786499"/>
                    <a:ext cx="437200" cy="499685"/>
                  </a:xfrm>
                  <a:prstGeom prst="diamond">
                    <a:avLst/>
                  </a:prstGeom>
                  <a:solidFill>
                    <a:srgbClr val="FF0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cxnSp>
                <p:nvCxnSpPr>
                  <p:cNvPr id="116" name="283 Conector recto"/>
                  <p:cNvCxnSpPr/>
                  <p:nvPr/>
                </p:nvCxnSpPr>
                <p:spPr>
                  <a:xfrm rot="16200000" flipH="1">
                    <a:off x="2185024" y="914612"/>
                    <a:ext cx="211309" cy="21859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7" name="284 Conector recto"/>
                  <p:cNvCxnSpPr/>
                  <p:nvPr/>
                </p:nvCxnSpPr>
                <p:spPr>
                  <a:xfrm rot="5400000">
                    <a:off x="2183780" y="928285"/>
                    <a:ext cx="213795" cy="21859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18" name="285 Elipse"/>
                  <p:cNvSpPr/>
                  <p:nvPr/>
                </p:nvSpPr>
                <p:spPr>
                  <a:xfrm>
                    <a:off x="2143689" y="958033"/>
                    <a:ext cx="293980" cy="141701"/>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sp>
              <p:nvSpPr>
                <p:cNvPr id="114" name="270 CuadroTexto"/>
                <p:cNvSpPr txBox="1">
                  <a:spLocks noChangeArrowheads="1"/>
                </p:cNvSpPr>
                <p:nvPr/>
              </p:nvSpPr>
              <p:spPr bwMode="auto">
                <a:xfrm>
                  <a:off x="2213865" y="3131106"/>
                  <a:ext cx="474982" cy="530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n-US" sz="1600">
                      <a:cs typeface="Arial" panose="020B0604020202020204" pitchFamily="34" charset="0"/>
                    </a:rPr>
                    <a:t>II</a:t>
                  </a:r>
                </a:p>
              </p:txBody>
            </p:sp>
          </p:grpSp>
          <p:grpSp>
            <p:nvGrpSpPr>
              <p:cNvPr id="99" name="240 Grupo"/>
              <p:cNvGrpSpPr>
                <a:grpSpLocks/>
              </p:cNvGrpSpPr>
              <p:nvPr/>
            </p:nvGrpSpPr>
            <p:grpSpPr bwMode="auto">
              <a:xfrm>
                <a:off x="2499632" y="1357561"/>
                <a:ext cx="430066" cy="588459"/>
                <a:chOff x="3601879" y="2470075"/>
                <a:chExt cx="430066" cy="588459"/>
              </a:xfrm>
            </p:grpSpPr>
            <p:grpSp>
              <p:nvGrpSpPr>
                <p:cNvPr id="105" name="212 Grupo"/>
                <p:cNvGrpSpPr>
                  <a:grpSpLocks/>
                </p:cNvGrpSpPr>
                <p:nvPr/>
              </p:nvGrpSpPr>
              <p:grpSpPr bwMode="auto">
                <a:xfrm>
                  <a:off x="3601879" y="2558614"/>
                  <a:ext cx="430066" cy="499920"/>
                  <a:chOff x="1999749" y="1857882"/>
                  <a:chExt cx="430066" cy="499920"/>
                </a:xfrm>
              </p:grpSpPr>
              <p:sp>
                <p:nvSpPr>
                  <p:cNvPr id="109" name="262 Rombo"/>
                  <p:cNvSpPr/>
                  <p:nvPr/>
                </p:nvSpPr>
                <p:spPr>
                  <a:xfrm>
                    <a:off x="2000646" y="1904528"/>
                    <a:ext cx="432176" cy="502170"/>
                  </a:xfrm>
                  <a:prstGeom prst="diamond">
                    <a:avLst/>
                  </a:prstGeom>
                  <a:solidFill>
                    <a:srgbClr val="FF0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cxnSp>
                <p:nvCxnSpPr>
                  <p:cNvPr id="110" name="269 Conector recto"/>
                  <p:cNvCxnSpPr>
                    <a:stCxn id="109" idx="0"/>
                  </p:cNvCxnSpPr>
                  <p:nvPr/>
                </p:nvCxnSpPr>
                <p:spPr>
                  <a:xfrm rot="16200000" flipH="1" flipV="1">
                    <a:off x="1963633" y="2011895"/>
                    <a:ext cx="360470" cy="14573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1" name="270 Conector recto"/>
                  <p:cNvCxnSpPr>
                    <a:stCxn id="109" idx="0"/>
                  </p:cNvCxnSpPr>
                  <p:nvPr/>
                </p:nvCxnSpPr>
                <p:spPr>
                  <a:xfrm rot="16200000" flipH="1">
                    <a:off x="2109367" y="2011895"/>
                    <a:ext cx="360470" cy="14573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2" name="275 Conector recto de flecha"/>
                  <p:cNvCxnSpPr/>
                  <p:nvPr/>
                </p:nvCxnSpPr>
                <p:spPr>
                  <a:xfrm rot="5400000" flipH="1" flipV="1">
                    <a:off x="2107351" y="2227707"/>
                    <a:ext cx="218767"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grpSp>
            <p:grpSp>
              <p:nvGrpSpPr>
                <p:cNvPr id="106" name="239 Grupo"/>
                <p:cNvGrpSpPr>
                  <a:grpSpLocks/>
                </p:cNvGrpSpPr>
                <p:nvPr/>
              </p:nvGrpSpPr>
              <p:grpSpPr bwMode="auto">
                <a:xfrm>
                  <a:off x="3742035" y="2470075"/>
                  <a:ext cx="184314" cy="71263"/>
                  <a:chOff x="3714739" y="2214817"/>
                  <a:chExt cx="184314" cy="71263"/>
                </a:xfrm>
              </p:grpSpPr>
              <p:sp>
                <p:nvSpPr>
                  <p:cNvPr id="107" name="256 Elipse"/>
                  <p:cNvSpPr/>
                  <p:nvPr/>
                </p:nvSpPr>
                <p:spPr>
                  <a:xfrm>
                    <a:off x="3756391" y="2215758"/>
                    <a:ext cx="32665" cy="12430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08" name="261 Elipse"/>
                  <p:cNvSpPr/>
                  <p:nvPr/>
                </p:nvSpPr>
                <p:spPr>
                  <a:xfrm>
                    <a:off x="3829259" y="2215758"/>
                    <a:ext cx="70354" cy="12430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grpSp>
            <p:nvGrpSpPr>
              <p:cNvPr id="100" name="249 Grupo"/>
              <p:cNvGrpSpPr>
                <a:grpSpLocks/>
              </p:cNvGrpSpPr>
              <p:nvPr/>
            </p:nvGrpSpPr>
            <p:grpSpPr bwMode="auto">
              <a:xfrm>
                <a:off x="2714665" y="2857321"/>
                <a:ext cx="428147" cy="548509"/>
                <a:chOff x="2214599" y="3938413"/>
                <a:chExt cx="428147" cy="548509"/>
              </a:xfrm>
            </p:grpSpPr>
            <p:sp>
              <p:nvSpPr>
                <p:cNvPr id="101" name="250 Rombo"/>
                <p:cNvSpPr/>
                <p:nvPr/>
              </p:nvSpPr>
              <p:spPr>
                <a:xfrm>
                  <a:off x="2209013" y="3988369"/>
                  <a:ext cx="442226" cy="499683"/>
                </a:xfrm>
                <a:prstGeom prst="diamond">
                  <a:avLst/>
                </a:prstGeom>
                <a:solidFill>
                  <a:srgbClr val="FF0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02" name="251 Triángulo isósceles"/>
                <p:cNvSpPr/>
                <p:nvPr/>
              </p:nvSpPr>
              <p:spPr>
                <a:xfrm>
                  <a:off x="2324595" y="4261828"/>
                  <a:ext cx="70354" cy="69608"/>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03" name="252 Rectángulo"/>
                <p:cNvSpPr/>
                <p:nvPr/>
              </p:nvSpPr>
              <p:spPr>
                <a:xfrm>
                  <a:off x="2437663" y="4261828"/>
                  <a:ext cx="75379" cy="69608"/>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104" name="253 Forma libre"/>
                <p:cNvSpPr/>
                <p:nvPr/>
              </p:nvSpPr>
              <p:spPr>
                <a:xfrm>
                  <a:off x="2354747" y="3938649"/>
                  <a:ext cx="158296" cy="109384"/>
                </a:xfrm>
                <a:custGeom>
                  <a:avLst/>
                  <a:gdLst>
                    <a:gd name="connsiteX0" fmla="*/ 0 w 157163"/>
                    <a:gd name="connsiteY0" fmla="*/ 109537 h 109537"/>
                    <a:gd name="connsiteX1" fmla="*/ 0 w 157163"/>
                    <a:gd name="connsiteY1" fmla="*/ 0 h 109537"/>
                    <a:gd name="connsiteX2" fmla="*/ 157163 w 157163"/>
                    <a:gd name="connsiteY2" fmla="*/ 0 h 109537"/>
                    <a:gd name="connsiteX3" fmla="*/ 157163 w 157163"/>
                    <a:gd name="connsiteY3" fmla="*/ 95250 h 109537"/>
                    <a:gd name="connsiteX4" fmla="*/ 157163 w 157163"/>
                    <a:gd name="connsiteY4" fmla="*/ 85725 h 1095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7163" h="109537">
                      <a:moveTo>
                        <a:pt x="0" y="109537"/>
                      </a:moveTo>
                      <a:lnTo>
                        <a:pt x="0" y="0"/>
                      </a:lnTo>
                      <a:lnTo>
                        <a:pt x="157163" y="0"/>
                      </a:lnTo>
                      <a:lnTo>
                        <a:pt x="157163" y="95250"/>
                      </a:lnTo>
                      <a:lnTo>
                        <a:pt x="157163" y="85725"/>
                      </a:lnTo>
                    </a:path>
                  </a:pathLst>
                </a:custGeom>
                <a:ln>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grpSp>
      </p:grpSp>
      <p:grpSp>
        <p:nvGrpSpPr>
          <p:cNvPr id="307" name="452 Grupo"/>
          <p:cNvGrpSpPr>
            <a:grpSpLocks/>
          </p:cNvGrpSpPr>
          <p:nvPr/>
        </p:nvGrpSpPr>
        <p:grpSpPr bwMode="auto">
          <a:xfrm>
            <a:off x="8758238" y="2511609"/>
            <a:ext cx="2842604" cy="2827638"/>
            <a:chOff x="5462588" y="2333662"/>
            <a:chExt cx="4497387" cy="4584663"/>
          </a:xfrm>
        </p:grpSpPr>
        <p:grpSp>
          <p:nvGrpSpPr>
            <p:cNvPr id="308" name="159 Grupo"/>
            <p:cNvGrpSpPr>
              <a:grpSpLocks/>
            </p:cNvGrpSpPr>
            <p:nvPr/>
          </p:nvGrpSpPr>
          <p:grpSpPr bwMode="auto">
            <a:xfrm>
              <a:off x="5462588" y="2465781"/>
              <a:ext cx="4497387" cy="4452544"/>
              <a:chOff x="1357290" y="330655"/>
              <a:chExt cx="6429375" cy="6332672"/>
            </a:xfrm>
          </p:grpSpPr>
          <p:grpSp>
            <p:nvGrpSpPr>
              <p:cNvPr id="376" name="68 Grupo"/>
              <p:cNvGrpSpPr>
                <a:grpSpLocks/>
              </p:cNvGrpSpPr>
              <p:nvPr/>
            </p:nvGrpSpPr>
            <p:grpSpPr bwMode="auto">
              <a:xfrm>
                <a:off x="1357290" y="330655"/>
                <a:ext cx="6429375" cy="6332672"/>
                <a:chOff x="1357290" y="330655"/>
                <a:chExt cx="6429375" cy="6332672"/>
              </a:xfrm>
            </p:grpSpPr>
            <p:grpSp>
              <p:nvGrpSpPr>
                <p:cNvPr id="466" name="40 Grupo"/>
                <p:cNvGrpSpPr>
                  <a:grpSpLocks/>
                </p:cNvGrpSpPr>
                <p:nvPr/>
              </p:nvGrpSpPr>
              <p:grpSpPr bwMode="auto">
                <a:xfrm>
                  <a:off x="1357290" y="330655"/>
                  <a:ext cx="6429375" cy="6332672"/>
                  <a:chOff x="1357290" y="330655"/>
                  <a:chExt cx="6429375" cy="6332672"/>
                </a:xfrm>
              </p:grpSpPr>
              <p:pic>
                <p:nvPicPr>
                  <p:cNvPr id="497" name="1 Imagen" descr="1.JPG"/>
                  <p:cNvPicPr>
                    <a:picLocks noChangeAspect="1"/>
                  </p:cNvPicPr>
                  <p:nvPr/>
                </p:nvPicPr>
                <p:blipFill>
                  <a:blip r:embed="rId2" cstate="print">
                    <a:clrChange>
                      <a:clrFrom>
                        <a:srgbClr val="A29197"/>
                      </a:clrFrom>
                      <a:clrTo>
                        <a:srgbClr val="A29197">
                          <a:alpha val="0"/>
                        </a:srgbClr>
                      </a:clrTo>
                    </a:clrChange>
                  </a:blip>
                  <a:stretch>
                    <a:fillRect/>
                  </a:stretch>
                </p:blipFill>
                <p:spPr>
                  <a:xfrm>
                    <a:off x="1357290" y="357166"/>
                    <a:ext cx="6429375" cy="6200775"/>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grpSp>
                <p:nvGrpSpPr>
                  <p:cNvPr id="498" name="13 Grupo"/>
                  <p:cNvGrpSpPr>
                    <a:grpSpLocks/>
                  </p:cNvGrpSpPr>
                  <p:nvPr/>
                </p:nvGrpSpPr>
                <p:grpSpPr bwMode="auto">
                  <a:xfrm>
                    <a:off x="1367606" y="330655"/>
                    <a:ext cx="6336681" cy="6332672"/>
                    <a:chOff x="1367606" y="330655"/>
                    <a:chExt cx="6336681" cy="6332672"/>
                  </a:xfrm>
                </p:grpSpPr>
                <p:sp>
                  <p:nvSpPr>
                    <p:cNvPr id="524" name="4 Forma libre"/>
                    <p:cNvSpPr/>
                    <p:nvPr/>
                  </p:nvSpPr>
                  <p:spPr>
                    <a:xfrm>
                      <a:off x="3208487" y="450432"/>
                      <a:ext cx="4495800" cy="6099649"/>
                    </a:xfrm>
                    <a:custGeom>
                      <a:avLst/>
                      <a:gdLst>
                        <a:gd name="connsiteX0" fmla="*/ 2984500 w 4495800"/>
                        <a:gd name="connsiteY0" fmla="*/ 3650 h 6099650"/>
                        <a:gd name="connsiteX1" fmla="*/ 3022600 w 4495800"/>
                        <a:gd name="connsiteY1" fmla="*/ 41750 h 6099650"/>
                        <a:gd name="connsiteX2" fmla="*/ 3060700 w 4495800"/>
                        <a:gd name="connsiteY2" fmla="*/ 54450 h 6099650"/>
                        <a:gd name="connsiteX3" fmla="*/ 3086100 w 4495800"/>
                        <a:gd name="connsiteY3" fmla="*/ 92550 h 6099650"/>
                        <a:gd name="connsiteX4" fmla="*/ 3073400 w 4495800"/>
                        <a:gd name="connsiteY4" fmla="*/ 321150 h 6099650"/>
                        <a:gd name="connsiteX5" fmla="*/ 2870200 w 4495800"/>
                        <a:gd name="connsiteY5" fmla="*/ 384650 h 6099650"/>
                        <a:gd name="connsiteX6" fmla="*/ 2844800 w 4495800"/>
                        <a:gd name="connsiteY6" fmla="*/ 422750 h 6099650"/>
                        <a:gd name="connsiteX7" fmla="*/ 2768600 w 4495800"/>
                        <a:gd name="connsiteY7" fmla="*/ 460850 h 6099650"/>
                        <a:gd name="connsiteX8" fmla="*/ 1981200 w 4495800"/>
                        <a:gd name="connsiteY8" fmla="*/ 435450 h 6099650"/>
                        <a:gd name="connsiteX9" fmla="*/ 1943100 w 4495800"/>
                        <a:gd name="connsiteY9" fmla="*/ 422750 h 6099650"/>
                        <a:gd name="connsiteX10" fmla="*/ 1892300 w 4495800"/>
                        <a:gd name="connsiteY10" fmla="*/ 410050 h 6099650"/>
                        <a:gd name="connsiteX11" fmla="*/ 1866900 w 4495800"/>
                        <a:gd name="connsiteY11" fmla="*/ 371950 h 6099650"/>
                        <a:gd name="connsiteX12" fmla="*/ 1828800 w 4495800"/>
                        <a:gd name="connsiteY12" fmla="*/ 333850 h 6099650"/>
                        <a:gd name="connsiteX13" fmla="*/ 1765300 w 4495800"/>
                        <a:gd name="connsiteY13" fmla="*/ 244950 h 6099650"/>
                        <a:gd name="connsiteX14" fmla="*/ 1739900 w 4495800"/>
                        <a:gd name="connsiteY14" fmla="*/ 168750 h 6099650"/>
                        <a:gd name="connsiteX15" fmla="*/ 1689100 w 4495800"/>
                        <a:gd name="connsiteY15" fmla="*/ 3650 h 6099650"/>
                        <a:gd name="connsiteX16" fmla="*/ 1676400 w 4495800"/>
                        <a:gd name="connsiteY16" fmla="*/ 3650 h 6099650"/>
                        <a:gd name="connsiteX17" fmla="*/ 1244600 w 4495800"/>
                        <a:gd name="connsiteY17" fmla="*/ 16350 h 6099650"/>
                        <a:gd name="connsiteX18" fmla="*/ 1231900 w 4495800"/>
                        <a:gd name="connsiteY18" fmla="*/ 54450 h 6099650"/>
                        <a:gd name="connsiteX19" fmla="*/ 1193800 w 4495800"/>
                        <a:gd name="connsiteY19" fmla="*/ 92550 h 6099650"/>
                        <a:gd name="connsiteX20" fmla="*/ 1181100 w 4495800"/>
                        <a:gd name="connsiteY20" fmla="*/ 130650 h 6099650"/>
                        <a:gd name="connsiteX21" fmla="*/ 1155700 w 4495800"/>
                        <a:gd name="connsiteY21" fmla="*/ 168750 h 6099650"/>
                        <a:gd name="connsiteX22" fmla="*/ 1092200 w 4495800"/>
                        <a:gd name="connsiteY22" fmla="*/ 270350 h 6099650"/>
                        <a:gd name="connsiteX23" fmla="*/ 1092200 w 4495800"/>
                        <a:gd name="connsiteY23" fmla="*/ 397350 h 6099650"/>
                        <a:gd name="connsiteX24" fmla="*/ 1143000 w 4495800"/>
                        <a:gd name="connsiteY24" fmla="*/ 473550 h 6099650"/>
                        <a:gd name="connsiteX25" fmla="*/ 1066800 w 4495800"/>
                        <a:gd name="connsiteY25" fmla="*/ 625950 h 6099650"/>
                        <a:gd name="connsiteX26" fmla="*/ 1041400 w 4495800"/>
                        <a:gd name="connsiteY26" fmla="*/ 664050 h 6099650"/>
                        <a:gd name="connsiteX27" fmla="*/ 1016000 w 4495800"/>
                        <a:gd name="connsiteY27" fmla="*/ 702150 h 6099650"/>
                        <a:gd name="connsiteX28" fmla="*/ 901700 w 4495800"/>
                        <a:gd name="connsiteY28" fmla="*/ 765650 h 6099650"/>
                        <a:gd name="connsiteX29" fmla="*/ 825500 w 4495800"/>
                        <a:gd name="connsiteY29" fmla="*/ 689450 h 6099650"/>
                        <a:gd name="connsiteX30" fmla="*/ 800100 w 4495800"/>
                        <a:gd name="connsiteY30" fmla="*/ 651350 h 6099650"/>
                        <a:gd name="connsiteX31" fmla="*/ 685800 w 4495800"/>
                        <a:gd name="connsiteY31" fmla="*/ 587850 h 6099650"/>
                        <a:gd name="connsiteX32" fmla="*/ 622300 w 4495800"/>
                        <a:gd name="connsiteY32" fmla="*/ 575150 h 6099650"/>
                        <a:gd name="connsiteX33" fmla="*/ 495300 w 4495800"/>
                        <a:gd name="connsiteY33" fmla="*/ 587850 h 6099650"/>
                        <a:gd name="connsiteX34" fmla="*/ 406400 w 4495800"/>
                        <a:gd name="connsiteY34" fmla="*/ 600550 h 6099650"/>
                        <a:gd name="connsiteX35" fmla="*/ 292100 w 4495800"/>
                        <a:gd name="connsiteY35" fmla="*/ 613250 h 6099650"/>
                        <a:gd name="connsiteX36" fmla="*/ 177800 w 4495800"/>
                        <a:gd name="connsiteY36" fmla="*/ 676750 h 6099650"/>
                        <a:gd name="connsiteX37" fmla="*/ 76200 w 4495800"/>
                        <a:gd name="connsiteY37" fmla="*/ 791050 h 6099650"/>
                        <a:gd name="connsiteX38" fmla="*/ 101600 w 4495800"/>
                        <a:gd name="connsiteY38" fmla="*/ 981550 h 6099650"/>
                        <a:gd name="connsiteX39" fmla="*/ 127000 w 4495800"/>
                        <a:gd name="connsiteY39" fmla="*/ 1019650 h 6099650"/>
                        <a:gd name="connsiteX40" fmla="*/ 139700 w 4495800"/>
                        <a:gd name="connsiteY40" fmla="*/ 1159350 h 6099650"/>
                        <a:gd name="connsiteX41" fmla="*/ 139700 w 4495800"/>
                        <a:gd name="connsiteY41" fmla="*/ 1299050 h 6099650"/>
                        <a:gd name="connsiteX42" fmla="*/ 114300 w 4495800"/>
                        <a:gd name="connsiteY42" fmla="*/ 1375250 h 6099650"/>
                        <a:gd name="connsiteX43" fmla="*/ 76200 w 4495800"/>
                        <a:gd name="connsiteY43" fmla="*/ 1400650 h 6099650"/>
                        <a:gd name="connsiteX44" fmla="*/ 25400 w 4495800"/>
                        <a:gd name="connsiteY44" fmla="*/ 1476850 h 6099650"/>
                        <a:gd name="connsiteX45" fmla="*/ 0 w 4495800"/>
                        <a:gd name="connsiteY45" fmla="*/ 1514950 h 6099650"/>
                        <a:gd name="connsiteX46" fmla="*/ 38100 w 4495800"/>
                        <a:gd name="connsiteY46" fmla="*/ 1641950 h 6099650"/>
                        <a:gd name="connsiteX47" fmla="*/ 88900 w 4495800"/>
                        <a:gd name="connsiteY47" fmla="*/ 1730850 h 6099650"/>
                        <a:gd name="connsiteX48" fmla="*/ 190500 w 4495800"/>
                        <a:gd name="connsiteY48" fmla="*/ 1768950 h 6099650"/>
                        <a:gd name="connsiteX49" fmla="*/ 292100 w 4495800"/>
                        <a:gd name="connsiteY49" fmla="*/ 1781650 h 6099650"/>
                        <a:gd name="connsiteX50" fmla="*/ 330200 w 4495800"/>
                        <a:gd name="connsiteY50" fmla="*/ 1794350 h 6099650"/>
                        <a:gd name="connsiteX51" fmla="*/ 381000 w 4495800"/>
                        <a:gd name="connsiteY51" fmla="*/ 1870550 h 6099650"/>
                        <a:gd name="connsiteX52" fmla="*/ 419100 w 4495800"/>
                        <a:gd name="connsiteY52" fmla="*/ 1883250 h 6099650"/>
                        <a:gd name="connsiteX53" fmla="*/ 596900 w 4495800"/>
                        <a:gd name="connsiteY53" fmla="*/ 1908650 h 6099650"/>
                        <a:gd name="connsiteX54" fmla="*/ 711200 w 4495800"/>
                        <a:gd name="connsiteY54" fmla="*/ 1946750 h 6099650"/>
                        <a:gd name="connsiteX55" fmla="*/ 749300 w 4495800"/>
                        <a:gd name="connsiteY55" fmla="*/ 1959450 h 6099650"/>
                        <a:gd name="connsiteX56" fmla="*/ 787400 w 4495800"/>
                        <a:gd name="connsiteY56" fmla="*/ 2086450 h 6099650"/>
                        <a:gd name="connsiteX57" fmla="*/ 850900 w 4495800"/>
                        <a:gd name="connsiteY57" fmla="*/ 2099150 h 6099650"/>
                        <a:gd name="connsiteX58" fmla="*/ 889000 w 4495800"/>
                        <a:gd name="connsiteY58" fmla="*/ 2200750 h 6099650"/>
                        <a:gd name="connsiteX59" fmla="*/ 965200 w 4495800"/>
                        <a:gd name="connsiteY59" fmla="*/ 2226150 h 6099650"/>
                        <a:gd name="connsiteX60" fmla="*/ 1066800 w 4495800"/>
                        <a:gd name="connsiteY60" fmla="*/ 2251550 h 6099650"/>
                        <a:gd name="connsiteX61" fmla="*/ 1143000 w 4495800"/>
                        <a:gd name="connsiteY61" fmla="*/ 2315050 h 6099650"/>
                        <a:gd name="connsiteX62" fmla="*/ 1155700 w 4495800"/>
                        <a:gd name="connsiteY62" fmla="*/ 2353150 h 6099650"/>
                        <a:gd name="connsiteX63" fmla="*/ 1206500 w 4495800"/>
                        <a:gd name="connsiteY63" fmla="*/ 2429350 h 6099650"/>
                        <a:gd name="connsiteX64" fmla="*/ 1231900 w 4495800"/>
                        <a:gd name="connsiteY64" fmla="*/ 2480150 h 6099650"/>
                        <a:gd name="connsiteX65" fmla="*/ 1219200 w 4495800"/>
                        <a:gd name="connsiteY65" fmla="*/ 2543650 h 6099650"/>
                        <a:gd name="connsiteX66" fmla="*/ 1155700 w 4495800"/>
                        <a:gd name="connsiteY66" fmla="*/ 2619850 h 6099650"/>
                        <a:gd name="connsiteX67" fmla="*/ 1092200 w 4495800"/>
                        <a:gd name="connsiteY67" fmla="*/ 2734150 h 6099650"/>
                        <a:gd name="connsiteX68" fmla="*/ 1054100 w 4495800"/>
                        <a:gd name="connsiteY68" fmla="*/ 2911950 h 6099650"/>
                        <a:gd name="connsiteX69" fmla="*/ 977900 w 4495800"/>
                        <a:gd name="connsiteY69" fmla="*/ 2937350 h 6099650"/>
                        <a:gd name="connsiteX70" fmla="*/ 939800 w 4495800"/>
                        <a:gd name="connsiteY70" fmla="*/ 2950050 h 6099650"/>
                        <a:gd name="connsiteX71" fmla="*/ 901700 w 4495800"/>
                        <a:gd name="connsiteY71" fmla="*/ 2962750 h 6099650"/>
                        <a:gd name="connsiteX72" fmla="*/ 698500 w 4495800"/>
                        <a:gd name="connsiteY72" fmla="*/ 2950050 h 6099650"/>
                        <a:gd name="connsiteX73" fmla="*/ 673100 w 4495800"/>
                        <a:gd name="connsiteY73" fmla="*/ 2911950 h 6099650"/>
                        <a:gd name="connsiteX74" fmla="*/ 622300 w 4495800"/>
                        <a:gd name="connsiteY74" fmla="*/ 2886550 h 6099650"/>
                        <a:gd name="connsiteX75" fmla="*/ 596900 w 4495800"/>
                        <a:gd name="connsiteY75" fmla="*/ 2848450 h 6099650"/>
                        <a:gd name="connsiteX76" fmla="*/ 431800 w 4495800"/>
                        <a:gd name="connsiteY76" fmla="*/ 2835750 h 6099650"/>
                        <a:gd name="connsiteX77" fmla="*/ 393700 w 4495800"/>
                        <a:gd name="connsiteY77" fmla="*/ 2861150 h 6099650"/>
                        <a:gd name="connsiteX78" fmla="*/ 368300 w 4495800"/>
                        <a:gd name="connsiteY78" fmla="*/ 2899250 h 6099650"/>
                        <a:gd name="connsiteX79" fmla="*/ 330200 w 4495800"/>
                        <a:gd name="connsiteY79" fmla="*/ 2937350 h 6099650"/>
                        <a:gd name="connsiteX80" fmla="*/ 317500 w 4495800"/>
                        <a:gd name="connsiteY80" fmla="*/ 2975450 h 6099650"/>
                        <a:gd name="connsiteX81" fmla="*/ 266700 w 4495800"/>
                        <a:gd name="connsiteY81" fmla="*/ 3051650 h 6099650"/>
                        <a:gd name="connsiteX82" fmla="*/ 292100 w 4495800"/>
                        <a:gd name="connsiteY82" fmla="*/ 3140550 h 6099650"/>
                        <a:gd name="connsiteX83" fmla="*/ 368300 w 4495800"/>
                        <a:gd name="connsiteY83" fmla="*/ 3178650 h 6099650"/>
                        <a:gd name="connsiteX84" fmla="*/ 393700 w 4495800"/>
                        <a:gd name="connsiteY84" fmla="*/ 3216750 h 6099650"/>
                        <a:gd name="connsiteX85" fmla="*/ 520700 w 4495800"/>
                        <a:gd name="connsiteY85" fmla="*/ 3216750 h 6099650"/>
                        <a:gd name="connsiteX86" fmla="*/ 596900 w 4495800"/>
                        <a:gd name="connsiteY86" fmla="*/ 3153250 h 6099650"/>
                        <a:gd name="connsiteX87" fmla="*/ 647700 w 4495800"/>
                        <a:gd name="connsiteY87" fmla="*/ 3165950 h 6099650"/>
                        <a:gd name="connsiteX88" fmla="*/ 673100 w 4495800"/>
                        <a:gd name="connsiteY88" fmla="*/ 3242150 h 6099650"/>
                        <a:gd name="connsiteX89" fmla="*/ 698500 w 4495800"/>
                        <a:gd name="connsiteY89" fmla="*/ 3280250 h 6099650"/>
                        <a:gd name="connsiteX90" fmla="*/ 711200 w 4495800"/>
                        <a:gd name="connsiteY90" fmla="*/ 3318350 h 6099650"/>
                        <a:gd name="connsiteX91" fmla="*/ 787400 w 4495800"/>
                        <a:gd name="connsiteY91" fmla="*/ 3369150 h 6099650"/>
                        <a:gd name="connsiteX92" fmla="*/ 863600 w 4495800"/>
                        <a:gd name="connsiteY92" fmla="*/ 3432650 h 6099650"/>
                        <a:gd name="connsiteX93" fmla="*/ 901700 w 4495800"/>
                        <a:gd name="connsiteY93" fmla="*/ 3508850 h 6099650"/>
                        <a:gd name="connsiteX94" fmla="*/ 939800 w 4495800"/>
                        <a:gd name="connsiteY94" fmla="*/ 3534250 h 6099650"/>
                        <a:gd name="connsiteX95" fmla="*/ 1028700 w 4495800"/>
                        <a:gd name="connsiteY95" fmla="*/ 3585050 h 6099650"/>
                        <a:gd name="connsiteX96" fmla="*/ 1181100 w 4495800"/>
                        <a:gd name="connsiteY96" fmla="*/ 3521550 h 6099650"/>
                        <a:gd name="connsiteX97" fmla="*/ 1219200 w 4495800"/>
                        <a:gd name="connsiteY97" fmla="*/ 3496150 h 6099650"/>
                        <a:gd name="connsiteX98" fmla="*/ 1244600 w 4495800"/>
                        <a:gd name="connsiteY98" fmla="*/ 3458050 h 6099650"/>
                        <a:gd name="connsiteX99" fmla="*/ 1320800 w 4495800"/>
                        <a:gd name="connsiteY99" fmla="*/ 3432650 h 6099650"/>
                        <a:gd name="connsiteX100" fmla="*/ 1358900 w 4495800"/>
                        <a:gd name="connsiteY100" fmla="*/ 3445350 h 6099650"/>
                        <a:gd name="connsiteX101" fmla="*/ 1384300 w 4495800"/>
                        <a:gd name="connsiteY101" fmla="*/ 3521550 h 6099650"/>
                        <a:gd name="connsiteX102" fmla="*/ 1422400 w 4495800"/>
                        <a:gd name="connsiteY102" fmla="*/ 3597750 h 6099650"/>
                        <a:gd name="connsiteX103" fmla="*/ 1435100 w 4495800"/>
                        <a:gd name="connsiteY103" fmla="*/ 3635850 h 6099650"/>
                        <a:gd name="connsiteX104" fmla="*/ 1397000 w 4495800"/>
                        <a:gd name="connsiteY104" fmla="*/ 3712050 h 6099650"/>
                        <a:gd name="connsiteX105" fmla="*/ 1358900 w 4495800"/>
                        <a:gd name="connsiteY105" fmla="*/ 3724750 h 6099650"/>
                        <a:gd name="connsiteX106" fmla="*/ 1295400 w 4495800"/>
                        <a:gd name="connsiteY106" fmla="*/ 3839050 h 6099650"/>
                        <a:gd name="connsiteX107" fmla="*/ 1282700 w 4495800"/>
                        <a:gd name="connsiteY107" fmla="*/ 3927950 h 6099650"/>
                        <a:gd name="connsiteX108" fmla="*/ 1257300 w 4495800"/>
                        <a:gd name="connsiteY108" fmla="*/ 3966050 h 6099650"/>
                        <a:gd name="connsiteX109" fmla="*/ 1270000 w 4495800"/>
                        <a:gd name="connsiteY109" fmla="*/ 4207350 h 6099650"/>
                        <a:gd name="connsiteX110" fmla="*/ 1282700 w 4495800"/>
                        <a:gd name="connsiteY110" fmla="*/ 4308950 h 6099650"/>
                        <a:gd name="connsiteX111" fmla="*/ 1397000 w 4495800"/>
                        <a:gd name="connsiteY111" fmla="*/ 4321650 h 6099650"/>
                        <a:gd name="connsiteX112" fmla="*/ 1536700 w 4495800"/>
                        <a:gd name="connsiteY112" fmla="*/ 4334350 h 6099650"/>
                        <a:gd name="connsiteX113" fmla="*/ 1549400 w 4495800"/>
                        <a:gd name="connsiteY113" fmla="*/ 4334350 h 6099650"/>
                        <a:gd name="connsiteX114" fmla="*/ 1485900 w 4495800"/>
                        <a:gd name="connsiteY114" fmla="*/ 4397850 h 6099650"/>
                        <a:gd name="connsiteX115" fmla="*/ 1447800 w 4495800"/>
                        <a:gd name="connsiteY115" fmla="*/ 4423250 h 6099650"/>
                        <a:gd name="connsiteX116" fmla="*/ 1422400 w 4495800"/>
                        <a:gd name="connsiteY116" fmla="*/ 4461350 h 6099650"/>
                        <a:gd name="connsiteX117" fmla="*/ 1409700 w 4495800"/>
                        <a:gd name="connsiteY117" fmla="*/ 4550250 h 6099650"/>
                        <a:gd name="connsiteX118" fmla="*/ 1308100 w 4495800"/>
                        <a:gd name="connsiteY118" fmla="*/ 4562950 h 6099650"/>
                        <a:gd name="connsiteX119" fmla="*/ 1244600 w 4495800"/>
                        <a:gd name="connsiteY119" fmla="*/ 4575650 h 6099650"/>
                        <a:gd name="connsiteX120" fmla="*/ 1219200 w 4495800"/>
                        <a:gd name="connsiteY120" fmla="*/ 4677250 h 6099650"/>
                        <a:gd name="connsiteX121" fmla="*/ 1206500 w 4495800"/>
                        <a:gd name="connsiteY121" fmla="*/ 4715350 h 6099650"/>
                        <a:gd name="connsiteX122" fmla="*/ 1231900 w 4495800"/>
                        <a:gd name="connsiteY122" fmla="*/ 4816950 h 6099650"/>
                        <a:gd name="connsiteX123" fmla="*/ 1270000 w 4495800"/>
                        <a:gd name="connsiteY123" fmla="*/ 4842350 h 6099650"/>
                        <a:gd name="connsiteX124" fmla="*/ 1257300 w 4495800"/>
                        <a:gd name="connsiteY124" fmla="*/ 5007450 h 6099650"/>
                        <a:gd name="connsiteX125" fmla="*/ 1219200 w 4495800"/>
                        <a:gd name="connsiteY125" fmla="*/ 5083650 h 6099650"/>
                        <a:gd name="connsiteX126" fmla="*/ 1206500 w 4495800"/>
                        <a:gd name="connsiteY126" fmla="*/ 5121750 h 6099650"/>
                        <a:gd name="connsiteX127" fmla="*/ 1244600 w 4495800"/>
                        <a:gd name="connsiteY127" fmla="*/ 5147150 h 6099650"/>
                        <a:gd name="connsiteX128" fmla="*/ 1320800 w 4495800"/>
                        <a:gd name="connsiteY128" fmla="*/ 5172550 h 6099650"/>
                        <a:gd name="connsiteX129" fmla="*/ 1358900 w 4495800"/>
                        <a:gd name="connsiteY129" fmla="*/ 5197950 h 6099650"/>
                        <a:gd name="connsiteX130" fmla="*/ 1384300 w 4495800"/>
                        <a:gd name="connsiteY130" fmla="*/ 5236050 h 6099650"/>
                        <a:gd name="connsiteX131" fmla="*/ 1422400 w 4495800"/>
                        <a:gd name="connsiteY131" fmla="*/ 5248750 h 6099650"/>
                        <a:gd name="connsiteX132" fmla="*/ 1358900 w 4495800"/>
                        <a:gd name="connsiteY132" fmla="*/ 5299550 h 6099650"/>
                        <a:gd name="connsiteX133" fmla="*/ 1257300 w 4495800"/>
                        <a:gd name="connsiteY133" fmla="*/ 5286850 h 6099650"/>
                        <a:gd name="connsiteX134" fmla="*/ 1181100 w 4495800"/>
                        <a:gd name="connsiteY134" fmla="*/ 5223350 h 6099650"/>
                        <a:gd name="connsiteX135" fmla="*/ 1143000 w 4495800"/>
                        <a:gd name="connsiteY135" fmla="*/ 5197950 h 6099650"/>
                        <a:gd name="connsiteX136" fmla="*/ 1066800 w 4495800"/>
                        <a:gd name="connsiteY136" fmla="*/ 5147150 h 6099650"/>
                        <a:gd name="connsiteX137" fmla="*/ 1016000 w 4495800"/>
                        <a:gd name="connsiteY137" fmla="*/ 5210650 h 6099650"/>
                        <a:gd name="connsiteX138" fmla="*/ 939800 w 4495800"/>
                        <a:gd name="connsiteY138" fmla="*/ 5286850 h 6099650"/>
                        <a:gd name="connsiteX139" fmla="*/ 901700 w 4495800"/>
                        <a:gd name="connsiteY139" fmla="*/ 5324950 h 6099650"/>
                        <a:gd name="connsiteX140" fmla="*/ 914400 w 4495800"/>
                        <a:gd name="connsiteY140" fmla="*/ 5451950 h 6099650"/>
                        <a:gd name="connsiteX141" fmla="*/ 1003300 w 4495800"/>
                        <a:gd name="connsiteY141" fmla="*/ 5540850 h 6099650"/>
                        <a:gd name="connsiteX142" fmla="*/ 1028700 w 4495800"/>
                        <a:gd name="connsiteY142" fmla="*/ 5655150 h 6099650"/>
                        <a:gd name="connsiteX143" fmla="*/ 1016000 w 4495800"/>
                        <a:gd name="connsiteY143" fmla="*/ 5718650 h 6099650"/>
                        <a:gd name="connsiteX144" fmla="*/ 1003300 w 4495800"/>
                        <a:gd name="connsiteY144" fmla="*/ 5756750 h 6099650"/>
                        <a:gd name="connsiteX145" fmla="*/ 927100 w 4495800"/>
                        <a:gd name="connsiteY145" fmla="*/ 5807550 h 6099650"/>
                        <a:gd name="connsiteX146" fmla="*/ 889000 w 4495800"/>
                        <a:gd name="connsiteY146" fmla="*/ 5832950 h 6099650"/>
                        <a:gd name="connsiteX147" fmla="*/ 876300 w 4495800"/>
                        <a:gd name="connsiteY147" fmla="*/ 5934550 h 6099650"/>
                        <a:gd name="connsiteX148" fmla="*/ 812800 w 4495800"/>
                        <a:gd name="connsiteY148" fmla="*/ 5998050 h 6099650"/>
                        <a:gd name="connsiteX149" fmla="*/ 812800 w 4495800"/>
                        <a:gd name="connsiteY149" fmla="*/ 6099650 h 6099650"/>
                        <a:gd name="connsiteX150" fmla="*/ 4445000 w 4495800"/>
                        <a:gd name="connsiteY150" fmla="*/ 6086950 h 6099650"/>
                        <a:gd name="connsiteX151" fmla="*/ 4495800 w 4495800"/>
                        <a:gd name="connsiteY151" fmla="*/ 16350 h 6099650"/>
                        <a:gd name="connsiteX152" fmla="*/ 3035300 w 4495800"/>
                        <a:gd name="connsiteY152" fmla="*/ 29050 h 6099650"/>
                        <a:gd name="connsiteX153" fmla="*/ 3060700 w 4495800"/>
                        <a:gd name="connsiteY153" fmla="*/ 41750 h 6099650"/>
                        <a:gd name="connsiteX154" fmla="*/ 2984500 w 4495800"/>
                        <a:gd name="connsiteY154" fmla="*/ 3650 h 6099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Lst>
                      <a:rect l="l" t="t" r="r" b="b"/>
                      <a:pathLst>
                        <a:path w="4495800" h="6099650">
                          <a:moveTo>
                            <a:pt x="2984500" y="3650"/>
                          </a:moveTo>
                          <a:cubicBezTo>
                            <a:pt x="2997200" y="16350"/>
                            <a:pt x="3007656" y="31787"/>
                            <a:pt x="3022600" y="41750"/>
                          </a:cubicBezTo>
                          <a:cubicBezTo>
                            <a:pt x="3033739" y="49176"/>
                            <a:pt x="3050247" y="46087"/>
                            <a:pt x="3060700" y="54450"/>
                          </a:cubicBezTo>
                          <a:cubicBezTo>
                            <a:pt x="3072619" y="63985"/>
                            <a:pt x="3077633" y="79850"/>
                            <a:pt x="3086100" y="92550"/>
                          </a:cubicBezTo>
                          <a:cubicBezTo>
                            <a:pt x="3081867" y="168750"/>
                            <a:pt x="3096540" y="248425"/>
                            <a:pt x="3073400" y="321150"/>
                          </a:cubicBezTo>
                          <a:cubicBezTo>
                            <a:pt x="3052617" y="386468"/>
                            <a:pt x="2901008" y="381569"/>
                            <a:pt x="2870200" y="384650"/>
                          </a:cubicBezTo>
                          <a:cubicBezTo>
                            <a:pt x="2861733" y="397350"/>
                            <a:pt x="2855593" y="411957"/>
                            <a:pt x="2844800" y="422750"/>
                          </a:cubicBezTo>
                          <a:cubicBezTo>
                            <a:pt x="2820181" y="447369"/>
                            <a:pt x="2799588" y="450521"/>
                            <a:pt x="2768600" y="460850"/>
                          </a:cubicBezTo>
                          <a:cubicBezTo>
                            <a:pt x="2506133" y="452383"/>
                            <a:pt x="2230327" y="518492"/>
                            <a:pt x="1981200" y="435450"/>
                          </a:cubicBezTo>
                          <a:cubicBezTo>
                            <a:pt x="1968500" y="431217"/>
                            <a:pt x="1955972" y="426428"/>
                            <a:pt x="1943100" y="422750"/>
                          </a:cubicBezTo>
                          <a:cubicBezTo>
                            <a:pt x="1926317" y="417955"/>
                            <a:pt x="1909233" y="414283"/>
                            <a:pt x="1892300" y="410050"/>
                          </a:cubicBezTo>
                          <a:cubicBezTo>
                            <a:pt x="1883833" y="397350"/>
                            <a:pt x="1876671" y="383676"/>
                            <a:pt x="1866900" y="371950"/>
                          </a:cubicBezTo>
                          <a:cubicBezTo>
                            <a:pt x="1855402" y="358152"/>
                            <a:pt x="1840489" y="347487"/>
                            <a:pt x="1828800" y="333850"/>
                          </a:cubicBezTo>
                          <a:cubicBezTo>
                            <a:pt x="1824470" y="328798"/>
                            <a:pt x="1771485" y="258867"/>
                            <a:pt x="1765300" y="244950"/>
                          </a:cubicBezTo>
                          <a:cubicBezTo>
                            <a:pt x="1754426" y="220484"/>
                            <a:pt x="1739900" y="168750"/>
                            <a:pt x="1739900" y="168750"/>
                          </a:cubicBezTo>
                          <a:cubicBezTo>
                            <a:pt x="1729563" y="55038"/>
                            <a:pt x="1764883" y="41542"/>
                            <a:pt x="1689100" y="3650"/>
                          </a:cubicBezTo>
                          <a:cubicBezTo>
                            <a:pt x="1685314" y="1757"/>
                            <a:pt x="1680633" y="3650"/>
                            <a:pt x="1676400" y="3650"/>
                          </a:cubicBezTo>
                          <a:cubicBezTo>
                            <a:pt x="1532467" y="7883"/>
                            <a:pt x="1387664" y="0"/>
                            <a:pt x="1244600" y="16350"/>
                          </a:cubicBezTo>
                          <a:cubicBezTo>
                            <a:pt x="1231300" y="17870"/>
                            <a:pt x="1239326" y="43311"/>
                            <a:pt x="1231900" y="54450"/>
                          </a:cubicBezTo>
                          <a:cubicBezTo>
                            <a:pt x="1221937" y="69394"/>
                            <a:pt x="1206500" y="79850"/>
                            <a:pt x="1193800" y="92550"/>
                          </a:cubicBezTo>
                          <a:cubicBezTo>
                            <a:pt x="1189567" y="105250"/>
                            <a:pt x="1187087" y="118676"/>
                            <a:pt x="1181100" y="130650"/>
                          </a:cubicBezTo>
                          <a:cubicBezTo>
                            <a:pt x="1174274" y="144302"/>
                            <a:pt x="1161899" y="154802"/>
                            <a:pt x="1155700" y="168750"/>
                          </a:cubicBezTo>
                          <a:cubicBezTo>
                            <a:pt x="1111155" y="268976"/>
                            <a:pt x="1160740" y="224657"/>
                            <a:pt x="1092200" y="270350"/>
                          </a:cubicBezTo>
                          <a:cubicBezTo>
                            <a:pt x="1075162" y="321465"/>
                            <a:pt x="1066141" y="329596"/>
                            <a:pt x="1092200" y="397350"/>
                          </a:cubicBezTo>
                          <a:cubicBezTo>
                            <a:pt x="1103159" y="425842"/>
                            <a:pt x="1143000" y="473550"/>
                            <a:pt x="1143000" y="473550"/>
                          </a:cubicBezTo>
                          <a:cubicBezTo>
                            <a:pt x="1107947" y="578710"/>
                            <a:pt x="1132452" y="527473"/>
                            <a:pt x="1066800" y="625950"/>
                          </a:cubicBezTo>
                          <a:lnTo>
                            <a:pt x="1041400" y="664050"/>
                          </a:lnTo>
                          <a:cubicBezTo>
                            <a:pt x="1032933" y="676750"/>
                            <a:pt x="1028700" y="693683"/>
                            <a:pt x="1016000" y="702150"/>
                          </a:cubicBezTo>
                          <a:cubicBezTo>
                            <a:pt x="928661" y="760376"/>
                            <a:pt x="968760" y="743297"/>
                            <a:pt x="901700" y="765650"/>
                          </a:cubicBezTo>
                          <a:cubicBezTo>
                            <a:pt x="876300" y="740250"/>
                            <a:pt x="845425" y="719338"/>
                            <a:pt x="825500" y="689450"/>
                          </a:cubicBezTo>
                          <a:cubicBezTo>
                            <a:pt x="817033" y="676750"/>
                            <a:pt x="811587" y="661401"/>
                            <a:pt x="800100" y="651350"/>
                          </a:cubicBezTo>
                          <a:cubicBezTo>
                            <a:pt x="762264" y="618243"/>
                            <a:pt x="731152" y="599188"/>
                            <a:pt x="685800" y="587850"/>
                          </a:cubicBezTo>
                          <a:cubicBezTo>
                            <a:pt x="664859" y="582615"/>
                            <a:pt x="643467" y="579383"/>
                            <a:pt x="622300" y="575150"/>
                          </a:cubicBezTo>
                          <a:lnTo>
                            <a:pt x="495300" y="587850"/>
                          </a:lnTo>
                          <a:cubicBezTo>
                            <a:pt x="465571" y="591348"/>
                            <a:pt x="436103" y="596837"/>
                            <a:pt x="406400" y="600550"/>
                          </a:cubicBezTo>
                          <a:cubicBezTo>
                            <a:pt x="368362" y="605305"/>
                            <a:pt x="330200" y="609017"/>
                            <a:pt x="292100" y="613250"/>
                          </a:cubicBezTo>
                          <a:cubicBezTo>
                            <a:pt x="204761" y="671476"/>
                            <a:pt x="244860" y="654397"/>
                            <a:pt x="177800" y="676750"/>
                          </a:cubicBezTo>
                          <a:cubicBezTo>
                            <a:pt x="90807" y="763743"/>
                            <a:pt x="121525" y="723062"/>
                            <a:pt x="76200" y="791050"/>
                          </a:cubicBezTo>
                          <a:cubicBezTo>
                            <a:pt x="79037" y="825099"/>
                            <a:pt x="75662" y="929674"/>
                            <a:pt x="101600" y="981550"/>
                          </a:cubicBezTo>
                          <a:cubicBezTo>
                            <a:pt x="108426" y="995202"/>
                            <a:pt x="118533" y="1006950"/>
                            <a:pt x="127000" y="1019650"/>
                          </a:cubicBezTo>
                          <a:cubicBezTo>
                            <a:pt x="131233" y="1066217"/>
                            <a:pt x="134237" y="1112912"/>
                            <a:pt x="139700" y="1159350"/>
                          </a:cubicBezTo>
                          <a:cubicBezTo>
                            <a:pt x="150289" y="1249360"/>
                            <a:pt x="162194" y="1216572"/>
                            <a:pt x="139700" y="1299050"/>
                          </a:cubicBezTo>
                          <a:cubicBezTo>
                            <a:pt x="132655" y="1324881"/>
                            <a:pt x="136577" y="1360398"/>
                            <a:pt x="114300" y="1375250"/>
                          </a:cubicBezTo>
                          <a:lnTo>
                            <a:pt x="76200" y="1400650"/>
                          </a:lnTo>
                          <a:lnTo>
                            <a:pt x="25400" y="1476850"/>
                          </a:lnTo>
                          <a:lnTo>
                            <a:pt x="0" y="1514950"/>
                          </a:lnTo>
                          <a:cubicBezTo>
                            <a:pt x="19194" y="1591725"/>
                            <a:pt x="7180" y="1549191"/>
                            <a:pt x="38100" y="1641950"/>
                          </a:cubicBezTo>
                          <a:cubicBezTo>
                            <a:pt x="49929" y="1677438"/>
                            <a:pt x="54728" y="1705221"/>
                            <a:pt x="88900" y="1730850"/>
                          </a:cubicBezTo>
                          <a:cubicBezTo>
                            <a:pt x="90934" y="1732375"/>
                            <a:pt x="174166" y="1765980"/>
                            <a:pt x="190500" y="1768950"/>
                          </a:cubicBezTo>
                          <a:cubicBezTo>
                            <a:pt x="224080" y="1775055"/>
                            <a:pt x="258233" y="1777417"/>
                            <a:pt x="292100" y="1781650"/>
                          </a:cubicBezTo>
                          <a:cubicBezTo>
                            <a:pt x="304800" y="1785883"/>
                            <a:pt x="320734" y="1784884"/>
                            <a:pt x="330200" y="1794350"/>
                          </a:cubicBezTo>
                          <a:cubicBezTo>
                            <a:pt x="351786" y="1815936"/>
                            <a:pt x="352040" y="1860897"/>
                            <a:pt x="381000" y="1870550"/>
                          </a:cubicBezTo>
                          <a:cubicBezTo>
                            <a:pt x="393700" y="1874783"/>
                            <a:pt x="406113" y="1880003"/>
                            <a:pt x="419100" y="1883250"/>
                          </a:cubicBezTo>
                          <a:cubicBezTo>
                            <a:pt x="483798" y="1899424"/>
                            <a:pt x="525776" y="1900747"/>
                            <a:pt x="596900" y="1908650"/>
                          </a:cubicBezTo>
                          <a:lnTo>
                            <a:pt x="711200" y="1946750"/>
                          </a:lnTo>
                          <a:lnTo>
                            <a:pt x="749300" y="1959450"/>
                          </a:lnTo>
                          <a:cubicBezTo>
                            <a:pt x="752260" y="1980167"/>
                            <a:pt x="751463" y="2065914"/>
                            <a:pt x="787400" y="2086450"/>
                          </a:cubicBezTo>
                          <a:cubicBezTo>
                            <a:pt x="806142" y="2097160"/>
                            <a:pt x="829733" y="2094917"/>
                            <a:pt x="850900" y="2099150"/>
                          </a:cubicBezTo>
                          <a:cubicBezTo>
                            <a:pt x="856023" y="2124763"/>
                            <a:pt x="859101" y="2182063"/>
                            <a:pt x="889000" y="2200750"/>
                          </a:cubicBezTo>
                          <a:cubicBezTo>
                            <a:pt x="911704" y="2214940"/>
                            <a:pt x="939800" y="2217683"/>
                            <a:pt x="965200" y="2226150"/>
                          </a:cubicBezTo>
                          <a:cubicBezTo>
                            <a:pt x="1023778" y="2245676"/>
                            <a:pt x="990173" y="2236225"/>
                            <a:pt x="1066800" y="2251550"/>
                          </a:cubicBezTo>
                          <a:cubicBezTo>
                            <a:pt x="1094913" y="2270292"/>
                            <a:pt x="1123443" y="2285714"/>
                            <a:pt x="1143000" y="2315050"/>
                          </a:cubicBezTo>
                          <a:cubicBezTo>
                            <a:pt x="1150426" y="2326189"/>
                            <a:pt x="1149199" y="2341448"/>
                            <a:pt x="1155700" y="2353150"/>
                          </a:cubicBezTo>
                          <a:cubicBezTo>
                            <a:pt x="1170525" y="2379835"/>
                            <a:pt x="1192848" y="2402046"/>
                            <a:pt x="1206500" y="2429350"/>
                          </a:cubicBezTo>
                          <a:lnTo>
                            <a:pt x="1231900" y="2480150"/>
                          </a:lnTo>
                          <a:cubicBezTo>
                            <a:pt x="1227667" y="2501317"/>
                            <a:pt x="1226779" y="2523439"/>
                            <a:pt x="1219200" y="2543650"/>
                          </a:cubicBezTo>
                          <a:cubicBezTo>
                            <a:pt x="1205116" y="2581208"/>
                            <a:pt x="1179554" y="2589180"/>
                            <a:pt x="1155700" y="2619850"/>
                          </a:cubicBezTo>
                          <a:cubicBezTo>
                            <a:pt x="1104752" y="2685354"/>
                            <a:pt x="1111362" y="2676665"/>
                            <a:pt x="1092200" y="2734150"/>
                          </a:cubicBezTo>
                          <a:cubicBezTo>
                            <a:pt x="1091382" y="2743152"/>
                            <a:pt x="1101107" y="2882570"/>
                            <a:pt x="1054100" y="2911950"/>
                          </a:cubicBezTo>
                          <a:cubicBezTo>
                            <a:pt x="1031396" y="2926140"/>
                            <a:pt x="1003300" y="2928883"/>
                            <a:pt x="977900" y="2937350"/>
                          </a:cubicBezTo>
                          <a:lnTo>
                            <a:pt x="939800" y="2950050"/>
                          </a:lnTo>
                          <a:lnTo>
                            <a:pt x="901700" y="2962750"/>
                          </a:lnTo>
                          <a:cubicBezTo>
                            <a:pt x="833967" y="2958517"/>
                            <a:pt x="764749" y="2964772"/>
                            <a:pt x="698500" y="2950050"/>
                          </a:cubicBezTo>
                          <a:cubicBezTo>
                            <a:pt x="683600" y="2946739"/>
                            <a:pt x="684826" y="2921721"/>
                            <a:pt x="673100" y="2911950"/>
                          </a:cubicBezTo>
                          <a:cubicBezTo>
                            <a:pt x="658556" y="2899830"/>
                            <a:pt x="639233" y="2895017"/>
                            <a:pt x="622300" y="2886550"/>
                          </a:cubicBezTo>
                          <a:cubicBezTo>
                            <a:pt x="613833" y="2873850"/>
                            <a:pt x="607693" y="2859243"/>
                            <a:pt x="596900" y="2848450"/>
                          </a:cubicBezTo>
                          <a:cubicBezTo>
                            <a:pt x="545673" y="2797223"/>
                            <a:pt x="511907" y="2827739"/>
                            <a:pt x="431800" y="2835750"/>
                          </a:cubicBezTo>
                          <a:cubicBezTo>
                            <a:pt x="419100" y="2844217"/>
                            <a:pt x="404493" y="2850357"/>
                            <a:pt x="393700" y="2861150"/>
                          </a:cubicBezTo>
                          <a:cubicBezTo>
                            <a:pt x="382907" y="2871943"/>
                            <a:pt x="378071" y="2887524"/>
                            <a:pt x="368300" y="2899250"/>
                          </a:cubicBezTo>
                          <a:cubicBezTo>
                            <a:pt x="356802" y="2913048"/>
                            <a:pt x="342900" y="2924650"/>
                            <a:pt x="330200" y="2937350"/>
                          </a:cubicBezTo>
                          <a:cubicBezTo>
                            <a:pt x="325967" y="2950050"/>
                            <a:pt x="324001" y="2963748"/>
                            <a:pt x="317500" y="2975450"/>
                          </a:cubicBezTo>
                          <a:cubicBezTo>
                            <a:pt x="302675" y="3002135"/>
                            <a:pt x="266700" y="3051650"/>
                            <a:pt x="266700" y="3051650"/>
                          </a:cubicBezTo>
                          <a:cubicBezTo>
                            <a:pt x="267530" y="3054969"/>
                            <a:pt x="285475" y="3132268"/>
                            <a:pt x="292100" y="3140550"/>
                          </a:cubicBezTo>
                          <a:cubicBezTo>
                            <a:pt x="310005" y="3162931"/>
                            <a:pt x="343201" y="3170284"/>
                            <a:pt x="368300" y="3178650"/>
                          </a:cubicBezTo>
                          <a:cubicBezTo>
                            <a:pt x="376767" y="3191350"/>
                            <a:pt x="381781" y="3207215"/>
                            <a:pt x="393700" y="3216750"/>
                          </a:cubicBezTo>
                          <a:cubicBezTo>
                            <a:pt x="427285" y="3243618"/>
                            <a:pt x="492144" y="3220829"/>
                            <a:pt x="520700" y="3216750"/>
                          </a:cubicBezTo>
                          <a:cubicBezTo>
                            <a:pt x="531449" y="3206001"/>
                            <a:pt x="576272" y="3156197"/>
                            <a:pt x="596900" y="3153250"/>
                          </a:cubicBezTo>
                          <a:cubicBezTo>
                            <a:pt x="614179" y="3150782"/>
                            <a:pt x="630767" y="3161717"/>
                            <a:pt x="647700" y="3165950"/>
                          </a:cubicBezTo>
                          <a:cubicBezTo>
                            <a:pt x="656167" y="3191350"/>
                            <a:pt x="658248" y="3219873"/>
                            <a:pt x="673100" y="3242150"/>
                          </a:cubicBezTo>
                          <a:cubicBezTo>
                            <a:pt x="681567" y="3254850"/>
                            <a:pt x="691674" y="3266598"/>
                            <a:pt x="698500" y="3280250"/>
                          </a:cubicBezTo>
                          <a:cubicBezTo>
                            <a:pt x="704487" y="3292224"/>
                            <a:pt x="701734" y="3308884"/>
                            <a:pt x="711200" y="3318350"/>
                          </a:cubicBezTo>
                          <a:cubicBezTo>
                            <a:pt x="732786" y="3339936"/>
                            <a:pt x="765814" y="3347564"/>
                            <a:pt x="787400" y="3369150"/>
                          </a:cubicBezTo>
                          <a:cubicBezTo>
                            <a:pt x="836293" y="3418043"/>
                            <a:pt x="810556" y="3397287"/>
                            <a:pt x="863600" y="3432650"/>
                          </a:cubicBezTo>
                          <a:cubicBezTo>
                            <a:pt x="873929" y="3463638"/>
                            <a:pt x="877081" y="3484231"/>
                            <a:pt x="901700" y="3508850"/>
                          </a:cubicBezTo>
                          <a:cubicBezTo>
                            <a:pt x="912493" y="3519643"/>
                            <a:pt x="927380" y="3525378"/>
                            <a:pt x="939800" y="3534250"/>
                          </a:cubicBezTo>
                          <a:cubicBezTo>
                            <a:pt x="1007076" y="3582304"/>
                            <a:pt x="966872" y="3564441"/>
                            <a:pt x="1028700" y="3585050"/>
                          </a:cubicBezTo>
                          <a:cubicBezTo>
                            <a:pt x="1135012" y="3567331"/>
                            <a:pt x="1083474" y="3586634"/>
                            <a:pt x="1181100" y="3521550"/>
                          </a:cubicBezTo>
                          <a:lnTo>
                            <a:pt x="1219200" y="3496150"/>
                          </a:lnTo>
                          <a:cubicBezTo>
                            <a:pt x="1227667" y="3483450"/>
                            <a:pt x="1231657" y="3466140"/>
                            <a:pt x="1244600" y="3458050"/>
                          </a:cubicBezTo>
                          <a:cubicBezTo>
                            <a:pt x="1267304" y="3443860"/>
                            <a:pt x="1320800" y="3432650"/>
                            <a:pt x="1320800" y="3432650"/>
                          </a:cubicBezTo>
                          <a:cubicBezTo>
                            <a:pt x="1333500" y="3436883"/>
                            <a:pt x="1351119" y="3434457"/>
                            <a:pt x="1358900" y="3445350"/>
                          </a:cubicBezTo>
                          <a:cubicBezTo>
                            <a:pt x="1374462" y="3467137"/>
                            <a:pt x="1375833" y="3496150"/>
                            <a:pt x="1384300" y="3521550"/>
                          </a:cubicBezTo>
                          <a:cubicBezTo>
                            <a:pt x="1416222" y="3617315"/>
                            <a:pt x="1373161" y="3499273"/>
                            <a:pt x="1422400" y="3597750"/>
                          </a:cubicBezTo>
                          <a:cubicBezTo>
                            <a:pt x="1428387" y="3609724"/>
                            <a:pt x="1430867" y="3623150"/>
                            <a:pt x="1435100" y="3635850"/>
                          </a:cubicBezTo>
                          <a:cubicBezTo>
                            <a:pt x="1426734" y="3660949"/>
                            <a:pt x="1419381" y="3694145"/>
                            <a:pt x="1397000" y="3712050"/>
                          </a:cubicBezTo>
                          <a:cubicBezTo>
                            <a:pt x="1386547" y="3720413"/>
                            <a:pt x="1371600" y="3720517"/>
                            <a:pt x="1358900" y="3724750"/>
                          </a:cubicBezTo>
                          <a:cubicBezTo>
                            <a:pt x="1300674" y="3812089"/>
                            <a:pt x="1317753" y="3771990"/>
                            <a:pt x="1295400" y="3839050"/>
                          </a:cubicBezTo>
                          <a:cubicBezTo>
                            <a:pt x="1291167" y="3868683"/>
                            <a:pt x="1291302" y="3899278"/>
                            <a:pt x="1282700" y="3927950"/>
                          </a:cubicBezTo>
                          <a:cubicBezTo>
                            <a:pt x="1278314" y="3942570"/>
                            <a:pt x="1257993" y="3950802"/>
                            <a:pt x="1257300" y="3966050"/>
                          </a:cubicBezTo>
                          <a:cubicBezTo>
                            <a:pt x="1253643" y="4046512"/>
                            <a:pt x="1264050" y="4127025"/>
                            <a:pt x="1270000" y="4207350"/>
                          </a:cubicBezTo>
                          <a:cubicBezTo>
                            <a:pt x="1272521" y="4241387"/>
                            <a:pt x="1257331" y="4286118"/>
                            <a:pt x="1282700" y="4308950"/>
                          </a:cubicBezTo>
                          <a:cubicBezTo>
                            <a:pt x="1311194" y="4334594"/>
                            <a:pt x="1358856" y="4317836"/>
                            <a:pt x="1397000" y="4321650"/>
                          </a:cubicBezTo>
                          <a:lnTo>
                            <a:pt x="1536700" y="4334350"/>
                          </a:lnTo>
                          <a:cubicBezTo>
                            <a:pt x="1540919" y="4334702"/>
                            <a:pt x="1545167" y="4334350"/>
                            <a:pt x="1549400" y="4334350"/>
                          </a:cubicBezTo>
                          <a:cubicBezTo>
                            <a:pt x="1447800" y="4402083"/>
                            <a:pt x="1570567" y="4313183"/>
                            <a:pt x="1485900" y="4397850"/>
                          </a:cubicBezTo>
                          <a:cubicBezTo>
                            <a:pt x="1475107" y="4408643"/>
                            <a:pt x="1460500" y="4414783"/>
                            <a:pt x="1447800" y="4423250"/>
                          </a:cubicBezTo>
                          <a:cubicBezTo>
                            <a:pt x="1439333" y="4435950"/>
                            <a:pt x="1426786" y="4446730"/>
                            <a:pt x="1422400" y="4461350"/>
                          </a:cubicBezTo>
                          <a:cubicBezTo>
                            <a:pt x="1413798" y="4490022"/>
                            <a:pt x="1432073" y="4530363"/>
                            <a:pt x="1409700" y="4550250"/>
                          </a:cubicBezTo>
                          <a:cubicBezTo>
                            <a:pt x="1384191" y="4572925"/>
                            <a:pt x="1341833" y="4557760"/>
                            <a:pt x="1308100" y="4562950"/>
                          </a:cubicBezTo>
                          <a:cubicBezTo>
                            <a:pt x="1286765" y="4566232"/>
                            <a:pt x="1265767" y="4571417"/>
                            <a:pt x="1244600" y="4575650"/>
                          </a:cubicBezTo>
                          <a:cubicBezTo>
                            <a:pt x="1215570" y="4662741"/>
                            <a:pt x="1249851" y="4554647"/>
                            <a:pt x="1219200" y="4677250"/>
                          </a:cubicBezTo>
                          <a:cubicBezTo>
                            <a:pt x="1215953" y="4690237"/>
                            <a:pt x="1210733" y="4702650"/>
                            <a:pt x="1206500" y="4715350"/>
                          </a:cubicBezTo>
                          <a:cubicBezTo>
                            <a:pt x="1207132" y="4718512"/>
                            <a:pt x="1221486" y="4803933"/>
                            <a:pt x="1231900" y="4816950"/>
                          </a:cubicBezTo>
                          <a:cubicBezTo>
                            <a:pt x="1241435" y="4828869"/>
                            <a:pt x="1257300" y="4833883"/>
                            <a:pt x="1270000" y="4842350"/>
                          </a:cubicBezTo>
                          <a:cubicBezTo>
                            <a:pt x="1265767" y="4897383"/>
                            <a:pt x="1264146" y="4952680"/>
                            <a:pt x="1257300" y="5007450"/>
                          </a:cubicBezTo>
                          <a:cubicBezTo>
                            <a:pt x="1251980" y="5050012"/>
                            <a:pt x="1238108" y="5045833"/>
                            <a:pt x="1219200" y="5083650"/>
                          </a:cubicBezTo>
                          <a:cubicBezTo>
                            <a:pt x="1213213" y="5095624"/>
                            <a:pt x="1210733" y="5109050"/>
                            <a:pt x="1206500" y="5121750"/>
                          </a:cubicBezTo>
                          <a:cubicBezTo>
                            <a:pt x="1219200" y="5130217"/>
                            <a:pt x="1230652" y="5140951"/>
                            <a:pt x="1244600" y="5147150"/>
                          </a:cubicBezTo>
                          <a:cubicBezTo>
                            <a:pt x="1269066" y="5158024"/>
                            <a:pt x="1298523" y="5157698"/>
                            <a:pt x="1320800" y="5172550"/>
                          </a:cubicBezTo>
                          <a:lnTo>
                            <a:pt x="1358900" y="5197950"/>
                          </a:lnTo>
                          <a:cubicBezTo>
                            <a:pt x="1367367" y="5210650"/>
                            <a:pt x="1372381" y="5226515"/>
                            <a:pt x="1384300" y="5236050"/>
                          </a:cubicBezTo>
                          <a:cubicBezTo>
                            <a:pt x="1394753" y="5244413"/>
                            <a:pt x="1419153" y="5235763"/>
                            <a:pt x="1422400" y="5248750"/>
                          </a:cubicBezTo>
                          <a:cubicBezTo>
                            <a:pt x="1431238" y="5284101"/>
                            <a:pt x="1374939" y="5294204"/>
                            <a:pt x="1358900" y="5299550"/>
                          </a:cubicBezTo>
                          <a:cubicBezTo>
                            <a:pt x="1325033" y="5295317"/>
                            <a:pt x="1290228" y="5295830"/>
                            <a:pt x="1257300" y="5286850"/>
                          </a:cubicBezTo>
                          <a:cubicBezTo>
                            <a:pt x="1229177" y="5279180"/>
                            <a:pt x="1200668" y="5239657"/>
                            <a:pt x="1181100" y="5223350"/>
                          </a:cubicBezTo>
                          <a:cubicBezTo>
                            <a:pt x="1169374" y="5213579"/>
                            <a:pt x="1154726" y="5207721"/>
                            <a:pt x="1143000" y="5197950"/>
                          </a:cubicBezTo>
                          <a:cubicBezTo>
                            <a:pt x="1079579" y="5145099"/>
                            <a:pt x="1133757" y="5169469"/>
                            <a:pt x="1066800" y="5147150"/>
                          </a:cubicBezTo>
                          <a:cubicBezTo>
                            <a:pt x="962222" y="5216868"/>
                            <a:pt x="1082062" y="5125713"/>
                            <a:pt x="1016000" y="5210650"/>
                          </a:cubicBezTo>
                          <a:cubicBezTo>
                            <a:pt x="993947" y="5239004"/>
                            <a:pt x="965200" y="5261450"/>
                            <a:pt x="939800" y="5286850"/>
                          </a:cubicBezTo>
                          <a:lnTo>
                            <a:pt x="901700" y="5324950"/>
                          </a:lnTo>
                          <a:cubicBezTo>
                            <a:pt x="905933" y="5367283"/>
                            <a:pt x="896285" y="5413455"/>
                            <a:pt x="914400" y="5451950"/>
                          </a:cubicBezTo>
                          <a:cubicBezTo>
                            <a:pt x="932244" y="5489869"/>
                            <a:pt x="1003300" y="5540850"/>
                            <a:pt x="1003300" y="5540850"/>
                          </a:cubicBezTo>
                          <a:cubicBezTo>
                            <a:pt x="1016396" y="5580139"/>
                            <a:pt x="1028700" y="5610448"/>
                            <a:pt x="1028700" y="5655150"/>
                          </a:cubicBezTo>
                          <a:cubicBezTo>
                            <a:pt x="1028700" y="5676736"/>
                            <a:pt x="1021235" y="5697709"/>
                            <a:pt x="1016000" y="5718650"/>
                          </a:cubicBezTo>
                          <a:cubicBezTo>
                            <a:pt x="1012753" y="5731637"/>
                            <a:pt x="1012766" y="5747284"/>
                            <a:pt x="1003300" y="5756750"/>
                          </a:cubicBezTo>
                          <a:cubicBezTo>
                            <a:pt x="981714" y="5778336"/>
                            <a:pt x="952500" y="5790617"/>
                            <a:pt x="927100" y="5807550"/>
                          </a:cubicBezTo>
                          <a:lnTo>
                            <a:pt x="889000" y="5832950"/>
                          </a:lnTo>
                          <a:cubicBezTo>
                            <a:pt x="884767" y="5866817"/>
                            <a:pt x="888976" y="5902861"/>
                            <a:pt x="876300" y="5934550"/>
                          </a:cubicBezTo>
                          <a:cubicBezTo>
                            <a:pt x="839611" y="6026272"/>
                            <a:pt x="832556" y="5889394"/>
                            <a:pt x="812800" y="5998050"/>
                          </a:cubicBezTo>
                          <a:cubicBezTo>
                            <a:pt x="806742" y="6031370"/>
                            <a:pt x="812800" y="6065783"/>
                            <a:pt x="812800" y="6099650"/>
                          </a:cubicBezTo>
                          <a:lnTo>
                            <a:pt x="4445000" y="6086950"/>
                          </a:lnTo>
                          <a:lnTo>
                            <a:pt x="4495800" y="16350"/>
                          </a:lnTo>
                          <a:lnTo>
                            <a:pt x="3035300" y="29050"/>
                          </a:lnTo>
                          <a:lnTo>
                            <a:pt x="3060700" y="41750"/>
                          </a:lnTo>
                          <a:lnTo>
                            <a:pt x="2984500" y="3650"/>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525" name="5 Forma libre"/>
                    <p:cNvSpPr/>
                    <p:nvPr/>
                  </p:nvSpPr>
                  <p:spPr>
                    <a:xfrm>
                      <a:off x="1367606" y="2959100"/>
                      <a:ext cx="1663310" cy="3704227"/>
                    </a:xfrm>
                    <a:custGeom>
                      <a:avLst/>
                      <a:gdLst>
                        <a:gd name="connsiteX0" fmla="*/ 105594 w 1663310"/>
                        <a:gd name="connsiteY0" fmla="*/ 279400 h 3704227"/>
                        <a:gd name="connsiteX1" fmla="*/ 245294 w 1663310"/>
                        <a:gd name="connsiteY1" fmla="*/ 292100 h 3704227"/>
                        <a:gd name="connsiteX2" fmla="*/ 283394 w 1663310"/>
                        <a:gd name="connsiteY2" fmla="*/ 304800 h 3704227"/>
                        <a:gd name="connsiteX3" fmla="*/ 372294 w 1663310"/>
                        <a:gd name="connsiteY3" fmla="*/ 292100 h 3704227"/>
                        <a:gd name="connsiteX4" fmla="*/ 423094 w 1663310"/>
                        <a:gd name="connsiteY4" fmla="*/ 101600 h 3704227"/>
                        <a:gd name="connsiteX5" fmla="*/ 448494 w 1663310"/>
                        <a:gd name="connsiteY5" fmla="*/ 63500 h 3704227"/>
                        <a:gd name="connsiteX6" fmla="*/ 461194 w 1663310"/>
                        <a:gd name="connsiteY6" fmla="*/ 25400 h 3704227"/>
                        <a:gd name="connsiteX7" fmla="*/ 537394 w 1663310"/>
                        <a:gd name="connsiteY7" fmla="*/ 0 h 3704227"/>
                        <a:gd name="connsiteX8" fmla="*/ 600894 w 1663310"/>
                        <a:gd name="connsiteY8" fmla="*/ 12700 h 3704227"/>
                        <a:gd name="connsiteX9" fmla="*/ 626294 w 1663310"/>
                        <a:gd name="connsiteY9" fmla="*/ 50800 h 3704227"/>
                        <a:gd name="connsiteX10" fmla="*/ 664394 w 1663310"/>
                        <a:gd name="connsiteY10" fmla="*/ 88900 h 3704227"/>
                        <a:gd name="connsiteX11" fmla="*/ 740594 w 1663310"/>
                        <a:gd name="connsiteY11" fmla="*/ 114300 h 3704227"/>
                        <a:gd name="connsiteX12" fmla="*/ 778694 w 1663310"/>
                        <a:gd name="connsiteY12" fmla="*/ 127000 h 3704227"/>
                        <a:gd name="connsiteX13" fmla="*/ 854894 w 1663310"/>
                        <a:gd name="connsiteY13" fmla="*/ 165100 h 3704227"/>
                        <a:gd name="connsiteX14" fmla="*/ 931094 w 1663310"/>
                        <a:gd name="connsiteY14" fmla="*/ 228600 h 3704227"/>
                        <a:gd name="connsiteX15" fmla="*/ 969194 w 1663310"/>
                        <a:gd name="connsiteY15" fmla="*/ 241300 h 3704227"/>
                        <a:gd name="connsiteX16" fmla="*/ 1032694 w 1663310"/>
                        <a:gd name="connsiteY16" fmla="*/ 317500 h 3704227"/>
                        <a:gd name="connsiteX17" fmla="*/ 1045394 w 1663310"/>
                        <a:gd name="connsiteY17" fmla="*/ 355600 h 3704227"/>
                        <a:gd name="connsiteX18" fmla="*/ 1134294 w 1663310"/>
                        <a:gd name="connsiteY18" fmla="*/ 457200 h 3704227"/>
                        <a:gd name="connsiteX19" fmla="*/ 1159694 w 1663310"/>
                        <a:gd name="connsiteY19" fmla="*/ 533400 h 3704227"/>
                        <a:gd name="connsiteX20" fmla="*/ 1172394 w 1663310"/>
                        <a:gd name="connsiteY20" fmla="*/ 571500 h 3704227"/>
                        <a:gd name="connsiteX21" fmla="*/ 1210494 w 1663310"/>
                        <a:gd name="connsiteY21" fmla="*/ 584200 h 3704227"/>
                        <a:gd name="connsiteX22" fmla="*/ 1248594 w 1663310"/>
                        <a:gd name="connsiteY22" fmla="*/ 609600 h 3704227"/>
                        <a:gd name="connsiteX23" fmla="*/ 1299394 w 1663310"/>
                        <a:gd name="connsiteY23" fmla="*/ 622300 h 3704227"/>
                        <a:gd name="connsiteX24" fmla="*/ 1337494 w 1663310"/>
                        <a:gd name="connsiteY24" fmla="*/ 635000 h 3704227"/>
                        <a:gd name="connsiteX25" fmla="*/ 1375594 w 1663310"/>
                        <a:gd name="connsiteY25" fmla="*/ 774700 h 3704227"/>
                        <a:gd name="connsiteX26" fmla="*/ 1413694 w 1663310"/>
                        <a:gd name="connsiteY26" fmla="*/ 787400 h 3704227"/>
                        <a:gd name="connsiteX27" fmla="*/ 1464494 w 1663310"/>
                        <a:gd name="connsiteY27" fmla="*/ 812800 h 3704227"/>
                        <a:gd name="connsiteX28" fmla="*/ 1527994 w 1663310"/>
                        <a:gd name="connsiteY28" fmla="*/ 825500 h 3704227"/>
                        <a:gd name="connsiteX29" fmla="*/ 1578794 w 1663310"/>
                        <a:gd name="connsiteY29" fmla="*/ 838200 h 3704227"/>
                        <a:gd name="connsiteX30" fmla="*/ 1604194 w 1663310"/>
                        <a:gd name="connsiteY30" fmla="*/ 876300 h 3704227"/>
                        <a:gd name="connsiteX31" fmla="*/ 1553394 w 1663310"/>
                        <a:gd name="connsiteY31" fmla="*/ 990600 h 3704227"/>
                        <a:gd name="connsiteX32" fmla="*/ 1553394 w 1663310"/>
                        <a:gd name="connsiteY32" fmla="*/ 1066800 h 3704227"/>
                        <a:gd name="connsiteX33" fmla="*/ 1566094 w 1663310"/>
                        <a:gd name="connsiteY33" fmla="*/ 1295400 h 3704227"/>
                        <a:gd name="connsiteX34" fmla="*/ 1515294 w 1663310"/>
                        <a:gd name="connsiteY34" fmla="*/ 1371600 h 3704227"/>
                        <a:gd name="connsiteX35" fmla="*/ 1464494 w 1663310"/>
                        <a:gd name="connsiteY35" fmla="*/ 1447800 h 3704227"/>
                        <a:gd name="connsiteX36" fmla="*/ 1439094 w 1663310"/>
                        <a:gd name="connsiteY36" fmla="*/ 1485900 h 3704227"/>
                        <a:gd name="connsiteX37" fmla="*/ 1426394 w 1663310"/>
                        <a:gd name="connsiteY37" fmla="*/ 1587500 h 3704227"/>
                        <a:gd name="connsiteX38" fmla="*/ 1362894 w 1663310"/>
                        <a:gd name="connsiteY38" fmla="*/ 1663700 h 3704227"/>
                        <a:gd name="connsiteX39" fmla="*/ 1337494 w 1663310"/>
                        <a:gd name="connsiteY39" fmla="*/ 1701800 h 3704227"/>
                        <a:gd name="connsiteX40" fmla="*/ 1362894 w 1663310"/>
                        <a:gd name="connsiteY40" fmla="*/ 1739900 h 3704227"/>
                        <a:gd name="connsiteX41" fmla="*/ 1439094 w 1663310"/>
                        <a:gd name="connsiteY41" fmla="*/ 1765300 h 3704227"/>
                        <a:gd name="connsiteX42" fmla="*/ 1477194 w 1663310"/>
                        <a:gd name="connsiteY42" fmla="*/ 1778000 h 3704227"/>
                        <a:gd name="connsiteX43" fmla="*/ 1553394 w 1663310"/>
                        <a:gd name="connsiteY43" fmla="*/ 1828800 h 3704227"/>
                        <a:gd name="connsiteX44" fmla="*/ 1591494 w 1663310"/>
                        <a:gd name="connsiteY44" fmla="*/ 1905000 h 3704227"/>
                        <a:gd name="connsiteX45" fmla="*/ 1616894 w 1663310"/>
                        <a:gd name="connsiteY45" fmla="*/ 1943100 h 3704227"/>
                        <a:gd name="connsiteX46" fmla="*/ 1642294 w 1663310"/>
                        <a:gd name="connsiteY46" fmla="*/ 2032000 h 3704227"/>
                        <a:gd name="connsiteX47" fmla="*/ 1654994 w 1663310"/>
                        <a:gd name="connsiteY47" fmla="*/ 2070100 h 3704227"/>
                        <a:gd name="connsiteX48" fmla="*/ 1642294 w 1663310"/>
                        <a:gd name="connsiteY48" fmla="*/ 2235200 h 3704227"/>
                        <a:gd name="connsiteX49" fmla="*/ 1566094 w 1663310"/>
                        <a:gd name="connsiteY49" fmla="*/ 2286000 h 3704227"/>
                        <a:gd name="connsiteX50" fmla="*/ 1489894 w 1663310"/>
                        <a:gd name="connsiteY50" fmla="*/ 2324100 h 3704227"/>
                        <a:gd name="connsiteX51" fmla="*/ 1324794 w 1663310"/>
                        <a:gd name="connsiteY51" fmla="*/ 2311400 h 3704227"/>
                        <a:gd name="connsiteX52" fmla="*/ 1261294 w 1663310"/>
                        <a:gd name="connsiteY52" fmla="*/ 2247900 h 3704227"/>
                        <a:gd name="connsiteX53" fmla="*/ 1223194 w 1663310"/>
                        <a:gd name="connsiteY53" fmla="*/ 2222500 h 3704227"/>
                        <a:gd name="connsiteX54" fmla="*/ 1197794 w 1663310"/>
                        <a:gd name="connsiteY54" fmla="*/ 2184400 h 3704227"/>
                        <a:gd name="connsiteX55" fmla="*/ 1146994 w 1663310"/>
                        <a:gd name="connsiteY55" fmla="*/ 2197100 h 3704227"/>
                        <a:gd name="connsiteX56" fmla="*/ 1185094 w 1663310"/>
                        <a:gd name="connsiteY56" fmla="*/ 2387600 h 3704227"/>
                        <a:gd name="connsiteX57" fmla="*/ 1197794 w 1663310"/>
                        <a:gd name="connsiteY57" fmla="*/ 2438400 h 3704227"/>
                        <a:gd name="connsiteX58" fmla="*/ 1261294 w 1663310"/>
                        <a:gd name="connsiteY58" fmla="*/ 2501900 h 3704227"/>
                        <a:gd name="connsiteX59" fmla="*/ 1299394 w 1663310"/>
                        <a:gd name="connsiteY59" fmla="*/ 2514600 h 3704227"/>
                        <a:gd name="connsiteX60" fmla="*/ 1337494 w 1663310"/>
                        <a:gd name="connsiteY60" fmla="*/ 2540000 h 3704227"/>
                        <a:gd name="connsiteX61" fmla="*/ 1134294 w 1663310"/>
                        <a:gd name="connsiteY61" fmla="*/ 2540000 h 3704227"/>
                        <a:gd name="connsiteX62" fmla="*/ 1108894 w 1663310"/>
                        <a:gd name="connsiteY62" fmla="*/ 2501900 h 3704227"/>
                        <a:gd name="connsiteX63" fmla="*/ 1045394 w 1663310"/>
                        <a:gd name="connsiteY63" fmla="*/ 2425700 h 3704227"/>
                        <a:gd name="connsiteX64" fmla="*/ 1032694 w 1663310"/>
                        <a:gd name="connsiteY64" fmla="*/ 2882900 h 3704227"/>
                        <a:gd name="connsiteX65" fmla="*/ 1019994 w 1663310"/>
                        <a:gd name="connsiteY65" fmla="*/ 2921000 h 3704227"/>
                        <a:gd name="connsiteX66" fmla="*/ 994594 w 1663310"/>
                        <a:gd name="connsiteY66" fmla="*/ 3111500 h 3704227"/>
                        <a:gd name="connsiteX67" fmla="*/ 981894 w 1663310"/>
                        <a:gd name="connsiteY67" fmla="*/ 3149600 h 3704227"/>
                        <a:gd name="connsiteX68" fmla="*/ 905694 w 1663310"/>
                        <a:gd name="connsiteY68" fmla="*/ 3200400 h 3704227"/>
                        <a:gd name="connsiteX69" fmla="*/ 854894 w 1663310"/>
                        <a:gd name="connsiteY69" fmla="*/ 3187700 h 3704227"/>
                        <a:gd name="connsiteX70" fmla="*/ 778694 w 1663310"/>
                        <a:gd name="connsiteY70" fmla="*/ 3124200 h 3704227"/>
                        <a:gd name="connsiteX71" fmla="*/ 753294 w 1663310"/>
                        <a:gd name="connsiteY71" fmla="*/ 3086100 h 3704227"/>
                        <a:gd name="connsiteX72" fmla="*/ 715194 w 1663310"/>
                        <a:gd name="connsiteY72" fmla="*/ 3048000 h 3704227"/>
                        <a:gd name="connsiteX73" fmla="*/ 651694 w 1663310"/>
                        <a:gd name="connsiteY73" fmla="*/ 2984500 h 3704227"/>
                        <a:gd name="connsiteX74" fmla="*/ 626294 w 1663310"/>
                        <a:gd name="connsiteY74" fmla="*/ 2946400 h 3704227"/>
                        <a:gd name="connsiteX75" fmla="*/ 550094 w 1663310"/>
                        <a:gd name="connsiteY75" fmla="*/ 2895600 h 3704227"/>
                        <a:gd name="connsiteX76" fmla="*/ 511994 w 1663310"/>
                        <a:gd name="connsiteY76" fmla="*/ 2921000 h 3704227"/>
                        <a:gd name="connsiteX77" fmla="*/ 486594 w 1663310"/>
                        <a:gd name="connsiteY77" fmla="*/ 3009900 h 3704227"/>
                        <a:gd name="connsiteX78" fmla="*/ 448494 w 1663310"/>
                        <a:gd name="connsiteY78" fmla="*/ 3048000 h 3704227"/>
                        <a:gd name="connsiteX79" fmla="*/ 461194 w 1663310"/>
                        <a:gd name="connsiteY79" fmla="*/ 3124200 h 3704227"/>
                        <a:gd name="connsiteX80" fmla="*/ 473894 w 1663310"/>
                        <a:gd name="connsiteY80" fmla="*/ 3162300 h 3704227"/>
                        <a:gd name="connsiteX81" fmla="*/ 448494 w 1663310"/>
                        <a:gd name="connsiteY81" fmla="*/ 3200400 h 3704227"/>
                        <a:gd name="connsiteX82" fmla="*/ 461194 w 1663310"/>
                        <a:gd name="connsiteY82" fmla="*/ 3251200 h 3704227"/>
                        <a:gd name="connsiteX83" fmla="*/ 486594 w 1663310"/>
                        <a:gd name="connsiteY83" fmla="*/ 3289300 h 3704227"/>
                        <a:gd name="connsiteX84" fmla="*/ 473894 w 1663310"/>
                        <a:gd name="connsiteY84" fmla="*/ 3505200 h 3704227"/>
                        <a:gd name="connsiteX85" fmla="*/ 486594 w 1663310"/>
                        <a:gd name="connsiteY85" fmla="*/ 3543300 h 3704227"/>
                        <a:gd name="connsiteX86" fmla="*/ 461194 w 1663310"/>
                        <a:gd name="connsiteY86" fmla="*/ 3581400 h 3704227"/>
                        <a:gd name="connsiteX87" fmla="*/ 461194 w 1663310"/>
                        <a:gd name="connsiteY87" fmla="*/ 3568700 h 3704227"/>
                        <a:gd name="connsiteX88" fmla="*/ 16694 w 1663310"/>
                        <a:gd name="connsiteY88" fmla="*/ 3543300 h 3704227"/>
                        <a:gd name="connsiteX89" fmla="*/ 29394 w 1663310"/>
                        <a:gd name="connsiteY89" fmla="*/ 279400 h 3704227"/>
                        <a:gd name="connsiteX90" fmla="*/ 105594 w 1663310"/>
                        <a:gd name="connsiteY90" fmla="*/ 254000 h 3704227"/>
                        <a:gd name="connsiteX91" fmla="*/ 105594 w 1663310"/>
                        <a:gd name="connsiteY91" fmla="*/ 279400 h 3704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1663310" h="3704227">
                          <a:moveTo>
                            <a:pt x="105594" y="279400"/>
                          </a:moveTo>
                          <a:cubicBezTo>
                            <a:pt x="128877" y="285750"/>
                            <a:pt x="199005" y="285487"/>
                            <a:pt x="245294" y="292100"/>
                          </a:cubicBezTo>
                          <a:cubicBezTo>
                            <a:pt x="258546" y="293993"/>
                            <a:pt x="270007" y="304800"/>
                            <a:pt x="283394" y="304800"/>
                          </a:cubicBezTo>
                          <a:cubicBezTo>
                            <a:pt x="313328" y="304800"/>
                            <a:pt x="342661" y="296333"/>
                            <a:pt x="372294" y="292100"/>
                          </a:cubicBezTo>
                          <a:cubicBezTo>
                            <a:pt x="455190" y="209204"/>
                            <a:pt x="384067" y="296734"/>
                            <a:pt x="423094" y="101600"/>
                          </a:cubicBezTo>
                          <a:cubicBezTo>
                            <a:pt x="426087" y="86633"/>
                            <a:pt x="441668" y="77152"/>
                            <a:pt x="448494" y="63500"/>
                          </a:cubicBezTo>
                          <a:cubicBezTo>
                            <a:pt x="454481" y="51526"/>
                            <a:pt x="450301" y="33181"/>
                            <a:pt x="461194" y="25400"/>
                          </a:cubicBezTo>
                          <a:cubicBezTo>
                            <a:pt x="482981" y="9838"/>
                            <a:pt x="537394" y="0"/>
                            <a:pt x="537394" y="0"/>
                          </a:cubicBezTo>
                          <a:cubicBezTo>
                            <a:pt x="558561" y="4233"/>
                            <a:pt x="582152" y="1990"/>
                            <a:pt x="600894" y="12700"/>
                          </a:cubicBezTo>
                          <a:cubicBezTo>
                            <a:pt x="614146" y="20273"/>
                            <a:pt x="616523" y="39074"/>
                            <a:pt x="626294" y="50800"/>
                          </a:cubicBezTo>
                          <a:cubicBezTo>
                            <a:pt x="637792" y="64598"/>
                            <a:pt x="648694" y="80178"/>
                            <a:pt x="664394" y="88900"/>
                          </a:cubicBezTo>
                          <a:cubicBezTo>
                            <a:pt x="687799" y="101903"/>
                            <a:pt x="715194" y="105833"/>
                            <a:pt x="740594" y="114300"/>
                          </a:cubicBezTo>
                          <a:cubicBezTo>
                            <a:pt x="753294" y="118533"/>
                            <a:pt x="767555" y="119574"/>
                            <a:pt x="778694" y="127000"/>
                          </a:cubicBezTo>
                          <a:cubicBezTo>
                            <a:pt x="827933" y="159826"/>
                            <a:pt x="802314" y="147573"/>
                            <a:pt x="854894" y="165100"/>
                          </a:cubicBezTo>
                          <a:cubicBezTo>
                            <a:pt x="882981" y="193187"/>
                            <a:pt x="895731" y="210919"/>
                            <a:pt x="931094" y="228600"/>
                          </a:cubicBezTo>
                          <a:cubicBezTo>
                            <a:pt x="943068" y="234587"/>
                            <a:pt x="956494" y="237067"/>
                            <a:pt x="969194" y="241300"/>
                          </a:cubicBezTo>
                          <a:cubicBezTo>
                            <a:pt x="997281" y="269387"/>
                            <a:pt x="1015013" y="282137"/>
                            <a:pt x="1032694" y="317500"/>
                          </a:cubicBezTo>
                          <a:cubicBezTo>
                            <a:pt x="1038681" y="329474"/>
                            <a:pt x="1038893" y="343898"/>
                            <a:pt x="1045394" y="355600"/>
                          </a:cubicBezTo>
                          <a:cubicBezTo>
                            <a:pt x="1088972" y="434041"/>
                            <a:pt x="1078638" y="420096"/>
                            <a:pt x="1134294" y="457200"/>
                          </a:cubicBezTo>
                          <a:lnTo>
                            <a:pt x="1159694" y="533400"/>
                          </a:lnTo>
                          <a:cubicBezTo>
                            <a:pt x="1163927" y="546100"/>
                            <a:pt x="1159694" y="567267"/>
                            <a:pt x="1172394" y="571500"/>
                          </a:cubicBezTo>
                          <a:cubicBezTo>
                            <a:pt x="1185094" y="575733"/>
                            <a:pt x="1198520" y="578213"/>
                            <a:pt x="1210494" y="584200"/>
                          </a:cubicBezTo>
                          <a:cubicBezTo>
                            <a:pt x="1224146" y="591026"/>
                            <a:pt x="1234565" y="603587"/>
                            <a:pt x="1248594" y="609600"/>
                          </a:cubicBezTo>
                          <a:cubicBezTo>
                            <a:pt x="1264637" y="616476"/>
                            <a:pt x="1282611" y="617505"/>
                            <a:pt x="1299394" y="622300"/>
                          </a:cubicBezTo>
                          <a:cubicBezTo>
                            <a:pt x="1312266" y="625978"/>
                            <a:pt x="1324794" y="630767"/>
                            <a:pt x="1337494" y="635000"/>
                          </a:cubicBezTo>
                          <a:cubicBezTo>
                            <a:pt x="1342650" y="671093"/>
                            <a:pt x="1343272" y="742378"/>
                            <a:pt x="1375594" y="774700"/>
                          </a:cubicBezTo>
                          <a:cubicBezTo>
                            <a:pt x="1385060" y="784166"/>
                            <a:pt x="1401389" y="782127"/>
                            <a:pt x="1413694" y="787400"/>
                          </a:cubicBezTo>
                          <a:cubicBezTo>
                            <a:pt x="1431095" y="794858"/>
                            <a:pt x="1446533" y="806813"/>
                            <a:pt x="1464494" y="812800"/>
                          </a:cubicBezTo>
                          <a:cubicBezTo>
                            <a:pt x="1484972" y="819626"/>
                            <a:pt x="1506922" y="820817"/>
                            <a:pt x="1527994" y="825500"/>
                          </a:cubicBezTo>
                          <a:cubicBezTo>
                            <a:pt x="1545033" y="829286"/>
                            <a:pt x="1561861" y="833967"/>
                            <a:pt x="1578794" y="838200"/>
                          </a:cubicBezTo>
                          <a:cubicBezTo>
                            <a:pt x="1587261" y="850900"/>
                            <a:pt x="1602508" y="861130"/>
                            <a:pt x="1604194" y="876300"/>
                          </a:cubicBezTo>
                          <a:cubicBezTo>
                            <a:pt x="1612020" y="946737"/>
                            <a:pt x="1593326" y="950668"/>
                            <a:pt x="1553394" y="990600"/>
                          </a:cubicBezTo>
                          <a:cubicBezTo>
                            <a:pt x="1527053" y="1069622"/>
                            <a:pt x="1545868" y="987778"/>
                            <a:pt x="1553394" y="1066800"/>
                          </a:cubicBezTo>
                          <a:cubicBezTo>
                            <a:pt x="1560630" y="1142774"/>
                            <a:pt x="1561861" y="1219200"/>
                            <a:pt x="1566094" y="1295400"/>
                          </a:cubicBezTo>
                          <a:cubicBezTo>
                            <a:pt x="1541805" y="1368266"/>
                            <a:pt x="1570788" y="1300251"/>
                            <a:pt x="1515294" y="1371600"/>
                          </a:cubicBezTo>
                          <a:cubicBezTo>
                            <a:pt x="1496552" y="1395697"/>
                            <a:pt x="1481427" y="1422400"/>
                            <a:pt x="1464494" y="1447800"/>
                          </a:cubicBezTo>
                          <a:lnTo>
                            <a:pt x="1439094" y="1485900"/>
                          </a:lnTo>
                          <a:cubicBezTo>
                            <a:pt x="1434861" y="1519767"/>
                            <a:pt x="1435374" y="1554572"/>
                            <a:pt x="1426394" y="1587500"/>
                          </a:cubicBezTo>
                          <a:cubicBezTo>
                            <a:pt x="1418724" y="1615623"/>
                            <a:pt x="1379201" y="1644132"/>
                            <a:pt x="1362894" y="1663700"/>
                          </a:cubicBezTo>
                          <a:cubicBezTo>
                            <a:pt x="1353123" y="1675426"/>
                            <a:pt x="1345961" y="1689100"/>
                            <a:pt x="1337494" y="1701800"/>
                          </a:cubicBezTo>
                          <a:cubicBezTo>
                            <a:pt x="1345961" y="1714500"/>
                            <a:pt x="1349951" y="1731810"/>
                            <a:pt x="1362894" y="1739900"/>
                          </a:cubicBezTo>
                          <a:cubicBezTo>
                            <a:pt x="1385598" y="1754090"/>
                            <a:pt x="1413694" y="1756833"/>
                            <a:pt x="1439094" y="1765300"/>
                          </a:cubicBezTo>
                          <a:cubicBezTo>
                            <a:pt x="1451794" y="1769533"/>
                            <a:pt x="1466055" y="1770574"/>
                            <a:pt x="1477194" y="1778000"/>
                          </a:cubicBezTo>
                          <a:lnTo>
                            <a:pt x="1553394" y="1828800"/>
                          </a:lnTo>
                          <a:cubicBezTo>
                            <a:pt x="1626187" y="1937989"/>
                            <a:pt x="1538914" y="1799840"/>
                            <a:pt x="1591494" y="1905000"/>
                          </a:cubicBezTo>
                          <a:cubicBezTo>
                            <a:pt x="1598320" y="1918652"/>
                            <a:pt x="1610068" y="1929448"/>
                            <a:pt x="1616894" y="1943100"/>
                          </a:cubicBezTo>
                          <a:cubicBezTo>
                            <a:pt x="1627044" y="1963400"/>
                            <a:pt x="1636869" y="2013011"/>
                            <a:pt x="1642294" y="2032000"/>
                          </a:cubicBezTo>
                          <a:cubicBezTo>
                            <a:pt x="1645972" y="2044872"/>
                            <a:pt x="1650761" y="2057400"/>
                            <a:pt x="1654994" y="2070100"/>
                          </a:cubicBezTo>
                          <a:cubicBezTo>
                            <a:pt x="1650761" y="2125133"/>
                            <a:pt x="1663310" y="2184162"/>
                            <a:pt x="1642294" y="2235200"/>
                          </a:cubicBezTo>
                          <a:cubicBezTo>
                            <a:pt x="1630671" y="2263428"/>
                            <a:pt x="1591494" y="2269067"/>
                            <a:pt x="1566094" y="2286000"/>
                          </a:cubicBezTo>
                          <a:cubicBezTo>
                            <a:pt x="1516855" y="2318826"/>
                            <a:pt x="1542474" y="2306573"/>
                            <a:pt x="1489894" y="2324100"/>
                          </a:cubicBezTo>
                          <a:cubicBezTo>
                            <a:pt x="1434861" y="2319867"/>
                            <a:pt x="1379045" y="2321572"/>
                            <a:pt x="1324794" y="2311400"/>
                          </a:cubicBezTo>
                          <a:cubicBezTo>
                            <a:pt x="1283112" y="2303585"/>
                            <a:pt x="1286043" y="2272649"/>
                            <a:pt x="1261294" y="2247900"/>
                          </a:cubicBezTo>
                          <a:cubicBezTo>
                            <a:pt x="1250501" y="2237107"/>
                            <a:pt x="1235894" y="2230967"/>
                            <a:pt x="1223194" y="2222500"/>
                          </a:cubicBezTo>
                          <a:cubicBezTo>
                            <a:pt x="1214727" y="2209800"/>
                            <a:pt x="1212274" y="2189227"/>
                            <a:pt x="1197794" y="2184400"/>
                          </a:cubicBezTo>
                          <a:cubicBezTo>
                            <a:pt x="1181235" y="2178880"/>
                            <a:pt x="1150919" y="2180093"/>
                            <a:pt x="1146994" y="2197100"/>
                          </a:cubicBezTo>
                          <a:cubicBezTo>
                            <a:pt x="1121852" y="2306047"/>
                            <a:pt x="1143128" y="2324651"/>
                            <a:pt x="1185094" y="2387600"/>
                          </a:cubicBezTo>
                          <a:cubicBezTo>
                            <a:pt x="1189327" y="2404533"/>
                            <a:pt x="1190918" y="2422357"/>
                            <a:pt x="1197794" y="2438400"/>
                          </a:cubicBezTo>
                          <a:cubicBezTo>
                            <a:pt x="1211649" y="2470727"/>
                            <a:pt x="1230506" y="2486506"/>
                            <a:pt x="1261294" y="2501900"/>
                          </a:cubicBezTo>
                          <a:cubicBezTo>
                            <a:pt x="1273268" y="2507887"/>
                            <a:pt x="1287420" y="2508613"/>
                            <a:pt x="1299394" y="2514600"/>
                          </a:cubicBezTo>
                          <a:cubicBezTo>
                            <a:pt x="1313046" y="2521426"/>
                            <a:pt x="1324794" y="2531533"/>
                            <a:pt x="1337494" y="2540000"/>
                          </a:cubicBezTo>
                          <a:cubicBezTo>
                            <a:pt x="1260717" y="2565592"/>
                            <a:pt x="1256309" y="2572537"/>
                            <a:pt x="1134294" y="2540000"/>
                          </a:cubicBezTo>
                          <a:cubicBezTo>
                            <a:pt x="1119546" y="2536067"/>
                            <a:pt x="1118665" y="2513626"/>
                            <a:pt x="1108894" y="2501900"/>
                          </a:cubicBezTo>
                          <a:cubicBezTo>
                            <a:pt x="1027406" y="2404114"/>
                            <a:pt x="1108457" y="2520295"/>
                            <a:pt x="1045394" y="2425700"/>
                          </a:cubicBezTo>
                          <a:cubicBezTo>
                            <a:pt x="1041161" y="2578100"/>
                            <a:pt x="1040502" y="2730641"/>
                            <a:pt x="1032694" y="2882900"/>
                          </a:cubicBezTo>
                          <a:cubicBezTo>
                            <a:pt x="1032008" y="2896269"/>
                            <a:pt x="1022898" y="2907932"/>
                            <a:pt x="1019994" y="2921000"/>
                          </a:cubicBezTo>
                          <a:cubicBezTo>
                            <a:pt x="999112" y="3014970"/>
                            <a:pt x="1012937" y="3001445"/>
                            <a:pt x="994594" y="3111500"/>
                          </a:cubicBezTo>
                          <a:cubicBezTo>
                            <a:pt x="992393" y="3124705"/>
                            <a:pt x="989320" y="3138461"/>
                            <a:pt x="981894" y="3149600"/>
                          </a:cubicBezTo>
                          <a:cubicBezTo>
                            <a:pt x="954713" y="3190371"/>
                            <a:pt x="945638" y="3187085"/>
                            <a:pt x="905694" y="3200400"/>
                          </a:cubicBezTo>
                          <a:cubicBezTo>
                            <a:pt x="888761" y="3196167"/>
                            <a:pt x="870937" y="3194576"/>
                            <a:pt x="854894" y="3187700"/>
                          </a:cubicBezTo>
                          <a:cubicBezTo>
                            <a:pt x="828994" y="3176600"/>
                            <a:pt x="795647" y="3144543"/>
                            <a:pt x="778694" y="3124200"/>
                          </a:cubicBezTo>
                          <a:cubicBezTo>
                            <a:pt x="768923" y="3112474"/>
                            <a:pt x="763065" y="3097826"/>
                            <a:pt x="753294" y="3086100"/>
                          </a:cubicBezTo>
                          <a:cubicBezTo>
                            <a:pt x="741796" y="3072302"/>
                            <a:pt x="726692" y="3061798"/>
                            <a:pt x="715194" y="3048000"/>
                          </a:cubicBezTo>
                          <a:cubicBezTo>
                            <a:pt x="662277" y="2984500"/>
                            <a:pt x="721544" y="3031067"/>
                            <a:pt x="651694" y="2984500"/>
                          </a:cubicBezTo>
                          <a:cubicBezTo>
                            <a:pt x="643227" y="2971800"/>
                            <a:pt x="637781" y="2956451"/>
                            <a:pt x="626294" y="2946400"/>
                          </a:cubicBezTo>
                          <a:cubicBezTo>
                            <a:pt x="603320" y="2926298"/>
                            <a:pt x="550094" y="2895600"/>
                            <a:pt x="550094" y="2895600"/>
                          </a:cubicBezTo>
                          <a:cubicBezTo>
                            <a:pt x="537394" y="2904067"/>
                            <a:pt x="521529" y="2909081"/>
                            <a:pt x="511994" y="2921000"/>
                          </a:cubicBezTo>
                          <a:cubicBezTo>
                            <a:pt x="502505" y="2932861"/>
                            <a:pt x="491157" y="3001914"/>
                            <a:pt x="486594" y="3009900"/>
                          </a:cubicBezTo>
                          <a:cubicBezTo>
                            <a:pt x="477683" y="3025494"/>
                            <a:pt x="461194" y="3035300"/>
                            <a:pt x="448494" y="3048000"/>
                          </a:cubicBezTo>
                          <a:cubicBezTo>
                            <a:pt x="452727" y="3073400"/>
                            <a:pt x="455608" y="3099063"/>
                            <a:pt x="461194" y="3124200"/>
                          </a:cubicBezTo>
                          <a:cubicBezTo>
                            <a:pt x="464098" y="3137268"/>
                            <a:pt x="476095" y="3149095"/>
                            <a:pt x="473894" y="3162300"/>
                          </a:cubicBezTo>
                          <a:cubicBezTo>
                            <a:pt x="471385" y="3177356"/>
                            <a:pt x="456961" y="3187700"/>
                            <a:pt x="448494" y="3200400"/>
                          </a:cubicBezTo>
                          <a:cubicBezTo>
                            <a:pt x="452727" y="3217333"/>
                            <a:pt x="454318" y="3235157"/>
                            <a:pt x="461194" y="3251200"/>
                          </a:cubicBezTo>
                          <a:cubicBezTo>
                            <a:pt x="467207" y="3265229"/>
                            <a:pt x="484330" y="3274205"/>
                            <a:pt x="486594" y="3289300"/>
                          </a:cubicBezTo>
                          <a:cubicBezTo>
                            <a:pt x="520247" y="3513652"/>
                            <a:pt x="568983" y="3505200"/>
                            <a:pt x="473894" y="3505200"/>
                          </a:cubicBezTo>
                          <a:cubicBezTo>
                            <a:pt x="478127" y="3517900"/>
                            <a:pt x="488795" y="3530095"/>
                            <a:pt x="486594" y="3543300"/>
                          </a:cubicBezTo>
                          <a:cubicBezTo>
                            <a:pt x="484085" y="3558356"/>
                            <a:pt x="471987" y="3570607"/>
                            <a:pt x="461194" y="3581400"/>
                          </a:cubicBezTo>
                          <a:lnTo>
                            <a:pt x="461194" y="3568700"/>
                          </a:lnTo>
                          <a:cubicBezTo>
                            <a:pt x="12462" y="3555879"/>
                            <a:pt x="16694" y="3704227"/>
                            <a:pt x="16694" y="3543300"/>
                          </a:cubicBezTo>
                          <a:cubicBezTo>
                            <a:pt x="20927" y="2455333"/>
                            <a:pt x="0" y="1366978"/>
                            <a:pt x="29394" y="279400"/>
                          </a:cubicBezTo>
                          <a:cubicBezTo>
                            <a:pt x="30117" y="252636"/>
                            <a:pt x="105594" y="254000"/>
                            <a:pt x="105594" y="254000"/>
                          </a:cubicBezTo>
                          <a:cubicBezTo>
                            <a:pt x="121287" y="301080"/>
                            <a:pt x="82311" y="273050"/>
                            <a:pt x="105594" y="27940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526" name="6 Forma libre"/>
                    <p:cNvSpPr/>
                    <p:nvPr/>
                  </p:nvSpPr>
                  <p:spPr>
                    <a:xfrm>
                      <a:off x="3124200" y="5067300"/>
                      <a:ext cx="836404" cy="397901"/>
                    </a:xfrm>
                    <a:custGeom>
                      <a:avLst/>
                      <a:gdLst>
                        <a:gd name="connsiteX0" fmla="*/ 0 w 836404"/>
                        <a:gd name="connsiteY0" fmla="*/ 50800 h 397901"/>
                        <a:gd name="connsiteX1" fmla="*/ 12700 w 836404"/>
                        <a:gd name="connsiteY1" fmla="*/ 139700 h 397901"/>
                        <a:gd name="connsiteX2" fmla="*/ 25400 w 836404"/>
                        <a:gd name="connsiteY2" fmla="*/ 177800 h 397901"/>
                        <a:gd name="connsiteX3" fmla="*/ 12700 w 836404"/>
                        <a:gd name="connsiteY3" fmla="*/ 215900 h 397901"/>
                        <a:gd name="connsiteX4" fmla="*/ 25400 w 836404"/>
                        <a:gd name="connsiteY4" fmla="*/ 266700 h 397901"/>
                        <a:gd name="connsiteX5" fmla="*/ 88900 w 836404"/>
                        <a:gd name="connsiteY5" fmla="*/ 330200 h 397901"/>
                        <a:gd name="connsiteX6" fmla="*/ 152400 w 836404"/>
                        <a:gd name="connsiteY6" fmla="*/ 342900 h 397901"/>
                        <a:gd name="connsiteX7" fmla="*/ 190500 w 836404"/>
                        <a:gd name="connsiteY7" fmla="*/ 368300 h 397901"/>
                        <a:gd name="connsiteX8" fmla="*/ 368300 w 836404"/>
                        <a:gd name="connsiteY8" fmla="*/ 368300 h 397901"/>
                        <a:gd name="connsiteX9" fmla="*/ 444500 w 836404"/>
                        <a:gd name="connsiteY9" fmla="*/ 330200 h 397901"/>
                        <a:gd name="connsiteX10" fmla="*/ 520700 w 836404"/>
                        <a:gd name="connsiteY10" fmla="*/ 342900 h 397901"/>
                        <a:gd name="connsiteX11" fmla="*/ 647700 w 836404"/>
                        <a:gd name="connsiteY11" fmla="*/ 330200 h 397901"/>
                        <a:gd name="connsiteX12" fmla="*/ 685800 w 836404"/>
                        <a:gd name="connsiteY12" fmla="*/ 317500 h 397901"/>
                        <a:gd name="connsiteX13" fmla="*/ 762000 w 836404"/>
                        <a:gd name="connsiteY13" fmla="*/ 342900 h 397901"/>
                        <a:gd name="connsiteX14" fmla="*/ 825500 w 836404"/>
                        <a:gd name="connsiteY14" fmla="*/ 330200 h 397901"/>
                        <a:gd name="connsiteX15" fmla="*/ 812800 w 836404"/>
                        <a:gd name="connsiteY15" fmla="*/ 279400 h 397901"/>
                        <a:gd name="connsiteX16" fmla="*/ 736600 w 836404"/>
                        <a:gd name="connsiteY16" fmla="*/ 228600 h 397901"/>
                        <a:gd name="connsiteX17" fmla="*/ 698500 w 836404"/>
                        <a:gd name="connsiteY17" fmla="*/ 190500 h 397901"/>
                        <a:gd name="connsiteX18" fmla="*/ 673100 w 836404"/>
                        <a:gd name="connsiteY18" fmla="*/ 152400 h 397901"/>
                        <a:gd name="connsiteX19" fmla="*/ 596900 w 836404"/>
                        <a:gd name="connsiteY19" fmla="*/ 101600 h 397901"/>
                        <a:gd name="connsiteX20" fmla="*/ 520700 w 836404"/>
                        <a:gd name="connsiteY20" fmla="*/ 63500 h 397901"/>
                        <a:gd name="connsiteX21" fmla="*/ 457200 w 836404"/>
                        <a:gd name="connsiteY21" fmla="*/ 76200 h 397901"/>
                        <a:gd name="connsiteX22" fmla="*/ 419100 w 836404"/>
                        <a:gd name="connsiteY22" fmla="*/ 88900 h 397901"/>
                        <a:gd name="connsiteX23" fmla="*/ 342900 w 836404"/>
                        <a:gd name="connsiteY23" fmla="*/ 50800 h 397901"/>
                        <a:gd name="connsiteX24" fmla="*/ 292100 w 836404"/>
                        <a:gd name="connsiteY24" fmla="*/ 38100 h 397901"/>
                        <a:gd name="connsiteX25" fmla="*/ 254000 w 836404"/>
                        <a:gd name="connsiteY25" fmla="*/ 25400 h 397901"/>
                        <a:gd name="connsiteX26" fmla="*/ 152400 w 836404"/>
                        <a:gd name="connsiteY26" fmla="*/ 12700 h 397901"/>
                        <a:gd name="connsiteX27" fmla="*/ 114300 w 836404"/>
                        <a:gd name="connsiteY27" fmla="*/ 0 h 397901"/>
                        <a:gd name="connsiteX28" fmla="*/ 25400 w 836404"/>
                        <a:gd name="connsiteY28" fmla="*/ 38100 h 397901"/>
                        <a:gd name="connsiteX29" fmla="*/ 12700 w 836404"/>
                        <a:gd name="connsiteY29" fmla="*/ 76200 h 397901"/>
                        <a:gd name="connsiteX30" fmla="*/ 0 w 836404"/>
                        <a:gd name="connsiteY30" fmla="*/ 50800 h 3979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36404" h="397901">
                          <a:moveTo>
                            <a:pt x="0" y="50800"/>
                          </a:moveTo>
                          <a:cubicBezTo>
                            <a:pt x="0" y="61383"/>
                            <a:pt x="6829" y="110347"/>
                            <a:pt x="12700" y="139700"/>
                          </a:cubicBezTo>
                          <a:cubicBezTo>
                            <a:pt x="15325" y="152827"/>
                            <a:pt x="25400" y="164413"/>
                            <a:pt x="25400" y="177800"/>
                          </a:cubicBezTo>
                          <a:cubicBezTo>
                            <a:pt x="25400" y="191187"/>
                            <a:pt x="16933" y="203200"/>
                            <a:pt x="12700" y="215900"/>
                          </a:cubicBezTo>
                          <a:cubicBezTo>
                            <a:pt x="16933" y="232833"/>
                            <a:pt x="18524" y="250657"/>
                            <a:pt x="25400" y="266700"/>
                          </a:cubicBezTo>
                          <a:cubicBezTo>
                            <a:pt x="37289" y="294442"/>
                            <a:pt x="60077" y="319391"/>
                            <a:pt x="88900" y="330200"/>
                          </a:cubicBezTo>
                          <a:cubicBezTo>
                            <a:pt x="109111" y="337779"/>
                            <a:pt x="131233" y="338667"/>
                            <a:pt x="152400" y="342900"/>
                          </a:cubicBezTo>
                          <a:cubicBezTo>
                            <a:pt x="165100" y="351367"/>
                            <a:pt x="176848" y="361474"/>
                            <a:pt x="190500" y="368300"/>
                          </a:cubicBezTo>
                          <a:cubicBezTo>
                            <a:pt x="249701" y="397901"/>
                            <a:pt x="296504" y="374827"/>
                            <a:pt x="368300" y="368300"/>
                          </a:cubicBezTo>
                          <a:cubicBezTo>
                            <a:pt x="387563" y="355458"/>
                            <a:pt x="418210" y="330200"/>
                            <a:pt x="444500" y="330200"/>
                          </a:cubicBezTo>
                          <a:cubicBezTo>
                            <a:pt x="470250" y="330200"/>
                            <a:pt x="495300" y="338667"/>
                            <a:pt x="520700" y="342900"/>
                          </a:cubicBezTo>
                          <a:cubicBezTo>
                            <a:pt x="563033" y="338667"/>
                            <a:pt x="605650" y="336669"/>
                            <a:pt x="647700" y="330200"/>
                          </a:cubicBezTo>
                          <a:cubicBezTo>
                            <a:pt x="660931" y="328164"/>
                            <a:pt x="672495" y="316022"/>
                            <a:pt x="685800" y="317500"/>
                          </a:cubicBezTo>
                          <a:cubicBezTo>
                            <a:pt x="712410" y="320457"/>
                            <a:pt x="762000" y="342900"/>
                            <a:pt x="762000" y="342900"/>
                          </a:cubicBezTo>
                          <a:cubicBezTo>
                            <a:pt x="783167" y="338667"/>
                            <a:pt x="812015" y="347056"/>
                            <a:pt x="825500" y="330200"/>
                          </a:cubicBezTo>
                          <a:cubicBezTo>
                            <a:pt x="836404" y="316570"/>
                            <a:pt x="821460" y="294555"/>
                            <a:pt x="812800" y="279400"/>
                          </a:cubicBezTo>
                          <a:cubicBezTo>
                            <a:pt x="790416" y="240228"/>
                            <a:pt x="772969" y="240723"/>
                            <a:pt x="736600" y="228600"/>
                          </a:cubicBezTo>
                          <a:cubicBezTo>
                            <a:pt x="723900" y="215900"/>
                            <a:pt x="709998" y="204298"/>
                            <a:pt x="698500" y="190500"/>
                          </a:cubicBezTo>
                          <a:cubicBezTo>
                            <a:pt x="688729" y="178774"/>
                            <a:pt x="684587" y="162451"/>
                            <a:pt x="673100" y="152400"/>
                          </a:cubicBezTo>
                          <a:cubicBezTo>
                            <a:pt x="650126" y="132298"/>
                            <a:pt x="622300" y="118533"/>
                            <a:pt x="596900" y="101600"/>
                          </a:cubicBezTo>
                          <a:cubicBezTo>
                            <a:pt x="547661" y="68774"/>
                            <a:pt x="573280" y="81027"/>
                            <a:pt x="520700" y="63500"/>
                          </a:cubicBezTo>
                          <a:cubicBezTo>
                            <a:pt x="499533" y="67733"/>
                            <a:pt x="478141" y="70965"/>
                            <a:pt x="457200" y="76200"/>
                          </a:cubicBezTo>
                          <a:cubicBezTo>
                            <a:pt x="444213" y="79447"/>
                            <a:pt x="432487" y="88900"/>
                            <a:pt x="419100" y="88900"/>
                          </a:cubicBezTo>
                          <a:cubicBezTo>
                            <a:pt x="383424" y="88900"/>
                            <a:pt x="372865" y="63642"/>
                            <a:pt x="342900" y="50800"/>
                          </a:cubicBezTo>
                          <a:cubicBezTo>
                            <a:pt x="326857" y="43924"/>
                            <a:pt x="308883" y="42895"/>
                            <a:pt x="292100" y="38100"/>
                          </a:cubicBezTo>
                          <a:cubicBezTo>
                            <a:pt x="279228" y="34422"/>
                            <a:pt x="266700" y="29633"/>
                            <a:pt x="254000" y="25400"/>
                          </a:cubicBezTo>
                          <a:cubicBezTo>
                            <a:pt x="119710" y="70163"/>
                            <a:pt x="217513" y="64790"/>
                            <a:pt x="152400" y="12700"/>
                          </a:cubicBezTo>
                          <a:cubicBezTo>
                            <a:pt x="141947" y="4337"/>
                            <a:pt x="127000" y="4233"/>
                            <a:pt x="114300" y="0"/>
                          </a:cubicBezTo>
                          <a:cubicBezTo>
                            <a:pt x="83795" y="7626"/>
                            <a:pt x="47326" y="10692"/>
                            <a:pt x="25400" y="38100"/>
                          </a:cubicBezTo>
                          <a:cubicBezTo>
                            <a:pt x="17037" y="48553"/>
                            <a:pt x="18687" y="64226"/>
                            <a:pt x="12700" y="76200"/>
                          </a:cubicBezTo>
                          <a:cubicBezTo>
                            <a:pt x="10023" y="81555"/>
                            <a:pt x="0" y="40217"/>
                            <a:pt x="0" y="5080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527" name="7 Forma libre"/>
                    <p:cNvSpPr/>
                    <p:nvPr/>
                  </p:nvSpPr>
                  <p:spPr>
                    <a:xfrm>
                      <a:off x="1443649" y="381000"/>
                      <a:ext cx="753451" cy="2294886"/>
                    </a:xfrm>
                    <a:custGeom>
                      <a:avLst/>
                      <a:gdLst>
                        <a:gd name="connsiteX0" fmla="*/ 753451 w 753451"/>
                        <a:gd name="connsiteY0" fmla="*/ 0 h 2294886"/>
                        <a:gd name="connsiteX1" fmla="*/ 728051 w 753451"/>
                        <a:gd name="connsiteY1" fmla="*/ 38100 h 2294886"/>
                        <a:gd name="connsiteX2" fmla="*/ 689951 w 753451"/>
                        <a:gd name="connsiteY2" fmla="*/ 76200 h 2294886"/>
                        <a:gd name="connsiteX3" fmla="*/ 664551 w 753451"/>
                        <a:gd name="connsiteY3" fmla="*/ 127000 h 2294886"/>
                        <a:gd name="connsiteX4" fmla="*/ 639151 w 753451"/>
                        <a:gd name="connsiteY4" fmla="*/ 165100 h 2294886"/>
                        <a:gd name="connsiteX5" fmla="*/ 651851 w 753451"/>
                        <a:gd name="connsiteY5" fmla="*/ 241300 h 2294886"/>
                        <a:gd name="connsiteX6" fmla="*/ 689951 w 753451"/>
                        <a:gd name="connsiteY6" fmla="*/ 279400 h 2294886"/>
                        <a:gd name="connsiteX7" fmla="*/ 702651 w 753451"/>
                        <a:gd name="connsiteY7" fmla="*/ 317500 h 2294886"/>
                        <a:gd name="connsiteX8" fmla="*/ 728051 w 753451"/>
                        <a:gd name="connsiteY8" fmla="*/ 355600 h 2294886"/>
                        <a:gd name="connsiteX9" fmla="*/ 715351 w 753451"/>
                        <a:gd name="connsiteY9" fmla="*/ 495300 h 2294886"/>
                        <a:gd name="connsiteX10" fmla="*/ 715351 w 753451"/>
                        <a:gd name="connsiteY10" fmla="*/ 723900 h 2294886"/>
                        <a:gd name="connsiteX11" fmla="*/ 702651 w 753451"/>
                        <a:gd name="connsiteY11" fmla="*/ 762000 h 2294886"/>
                        <a:gd name="connsiteX12" fmla="*/ 664551 w 753451"/>
                        <a:gd name="connsiteY12" fmla="*/ 774700 h 2294886"/>
                        <a:gd name="connsiteX13" fmla="*/ 626451 w 753451"/>
                        <a:gd name="connsiteY13" fmla="*/ 812800 h 2294886"/>
                        <a:gd name="connsiteX14" fmla="*/ 626451 w 753451"/>
                        <a:gd name="connsiteY14" fmla="*/ 889000 h 2294886"/>
                        <a:gd name="connsiteX15" fmla="*/ 664551 w 753451"/>
                        <a:gd name="connsiteY15" fmla="*/ 977900 h 2294886"/>
                        <a:gd name="connsiteX16" fmla="*/ 651851 w 753451"/>
                        <a:gd name="connsiteY16" fmla="*/ 1371600 h 2294886"/>
                        <a:gd name="connsiteX17" fmla="*/ 626451 w 753451"/>
                        <a:gd name="connsiteY17" fmla="*/ 1409700 h 2294886"/>
                        <a:gd name="connsiteX18" fmla="*/ 550251 w 753451"/>
                        <a:gd name="connsiteY18" fmla="*/ 1435100 h 2294886"/>
                        <a:gd name="connsiteX19" fmla="*/ 474051 w 753451"/>
                        <a:gd name="connsiteY19" fmla="*/ 1473200 h 2294886"/>
                        <a:gd name="connsiteX20" fmla="*/ 385151 w 753451"/>
                        <a:gd name="connsiteY20" fmla="*/ 1587500 h 2294886"/>
                        <a:gd name="connsiteX21" fmla="*/ 334351 w 753451"/>
                        <a:gd name="connsiteY21" fmla="*/ 1663700 h 2294886"/>
                        <a:gd name="connsiteX22" fmla="*/ 283551 w 753451"/>
                        <a:gd name="connsiteY22" fmla="*/ 1676400 h 2294886"/>
                        <a:gd name="connsiteX23" fmla="*/ 258151 w 753451"/>
                        <a:gd name="connsiteY23" fmla="*/ 1714500 h 2294886"/>
                        <a:gd name="connsiteX24" fmla="*/ 220051 w 753451"/>
                        <a:gd name="connsiteY24" fmla="*/ 1727200 h 2294886"/>
                        <a:gd name="connsiteX25" fmla="*/ 181951 w 753451"/>
                        <a:gd name="connsiteY25" fmla="*/ 1752600 h 2294886"/>
                        <a:gd name="connsiteX26" fmla="*/ 118451 w 753451"/>
                        <a:gd name="connsiteY26" fmla="*/ 1828800 h 2294886"/>
                        <a:gd name="connsiteX27" fmla="*/ 105751 w 753451"/>
                        <a:gd name="connsiteY27" fmla="*/ 1866900 h 2294886"/>
                        <a:gd name="connsiteX28" fmla="*/ 131151 w 753451"/>
                        <a:gd name="connsiteY28" fmla="*/ 2032000 h 2294886"/>
                        <a:gd name="connsiteX29" fmla="*/ 156551 w 753451"/>
                        <a:gd name="connsiteY29" fmla="*/ 2070100 h 2294886"/>
                        <a:gd name="connsiteX30" fmla="*/ 105751 w 753451"/>
                        <a:gd name="connsiteY30" fmla="*/ 2260600 h 2294886"/>
                        <a:gd name="connsiteX31" fmla="*/ 67651 w 753451"/>
                        <a:gd name="connsiteY31" fmla="*/ 2286000 h 2294886"/>
                        <a:gd name="connsiteX32" fmla="*/ 4151 w 753451"/>
                        <a:gd name="connsiteY32" fmla="*/ 2260600 h 2294886"/>
                        <a:gd name="connsiteX33" fmla="*/ 4151 w 753451"/>
                        <a:gd name="connsiteY33" fmla="*/ 12700 h 2294886"/>
                        <a:gd name="connsiteX34" fmla="*/ 753451 w 753451"/>
                        <a:gd name="connsiteY34" fmla="*/ 0 h 2294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53451" h="2294886">
                          <a:moveTo>
                            <a:pt x="753451" y="0"/>
                          </a:moveTo>
                          <a:cubicBezTo>
                            <a:pt x="744984" y="12700"/>
                            <a:pt x="737822" y="26374"/>
                            <a:pt x="728051" y="38100"/>
                          </a:cubicBezTo>
                          <a:cubicBezTo>
                            <a:pt x="716553" y="51898"/>
                            <a:pt x="700390" y="61585"/>
                            <a:pt x="689951" y="76200"/>
                          </a:cubicBezTo>
                          <a:cubicBezTo>
                            <a:pt x="678947" y="91606"/>
                            <a:pt x="673944" y="110562"/>
                            <a:pt x="664551" y="127000"/>
                          </a:cubicBezTo>
                          <a:cubicBezTo>
                            <a:pt x="656978" y="140252"/>
                            <a:pt x="647618" y="152400"/>
                            <a:pt x="639151" y="165100"/>
                          </a:cubicBezTo>
                          <a:cubicBezTo>
                            <a:pt x="643384" y="190500"/>
                            <a:pt x="641393" y="217769"/>
                            <a:pt x="651851" y="241300"/>
                          </a:cubicBezTo>
                          <a:cubicBezTo>
                            <a:pt x="659145" y="257713"/>
                            <a:pt x="679988" y="264456"/>
                            <a:pt x="689951" y="279400"/>
                          </a:cubicBezTo>
                          <a:cubicBezTo>
                            <a:pt x="697377" y="290539"/>
                            <a:pt x="696664" y="305526"/>
                            <a:pt x="702651" y="317500"/>
                          </a:cubicBezTo>
                          <a:cubicBezTo>
                            <a:pt x="709477" y="331152"/>
                            <a:pt x="719584" y="342900"/>
                            <a:pt x="728051" y="355600"/>
                          </a:cubicBezTo>
                          <a:cubicBezTo>
                            <a:pt x="723818" y="402167"/>
                            <a:pt x="715351" y="448541"/>
                            <a:pt x="715351" y="495300"/>
                          </a:cubicBezTo>
                          <a:cubicBezTo>
                            <a:pt x="715351" y="698500"/>
                            <a:pt x="749218" y="520700"/>
                            <a:pt x="715351" y="723900"/>
                          </a:cubicBezTo>
                          <a:cubicBezTo>
                            <a:pt x="713150" y="737105"/>
                            <a:pt x="712117" y="752534"/>
                            <a:pt x="702651" y="762000"/>
                          </a:cubicBezTo>
                          <a:cubicBezTo>
                            <a:pt x="693185" y="771466"/>
                            <a:pt x="677251" y="770467"/>
                            <a:pt x="664551" y="774700"/>
                          </a:cubicBezTo>
                          <a:cubicBezTo>
                            <a:pt x="651851" y="787400"/>
                            <a:pt x="636414" y="797856"/>
                            <a:pt x="626451" y="812800"/>
                          </a:cubicBezTo>
                          <a:cubicBezTo>
                            <a:pt x="602744" y="848360"/>
                            <a:pt x="616291" y="853440"/>
                            <a:pt x="626451" y="889000"/>
                          </a:cubicBezTo>
                          <a:cubicBezTo>
                            <a:pt x="646953" y="960758"/>
                            <a:pt x="625883" y="919898"/>
                            <a:pt x="664551" y="977900"/>
                          </a:cubicBezTo>
                          <a:cubicBezTo>
                            <a:pt x="660318" y="1109133"/>
                            <a:pt x="663392" y="1240807"/>
                            <a:pt x="651851" y="1371600"/>
                          </a:cubicBezTo>
                          <a:cubicBezTo>
                            <a:pt x="650509" y="1386804"/>
                            <a:pt x="639394" y="1401610"/>
                            <a:pt x="626451" y="1409700"/>
                          </a:cubicBezTo>
                          <a:cubicBezTo>
                            <a:pt x="603747" y="1423890"/>
                            <a:pt x="575651" y="1426633"/>
                            <a:pt x="550251" y="1435100"/>
                          </a:cubicBezTo>
                          <a:cubicBezTo>
                            <a:pt x="512066" y="1447828"/>
                            <a:pt x="506877" y="1445845"/>
                            <a:pt x="474051" y="1473200"/>
                          </a:cubicBezTo>
                          <a:cubicBezTo>
                            <a:pt x="443706" y="1498487"/>
                            <a:pt x="396044" y="1554822"/>
                            <a:pt x="385151" y="1587500"/>
                          </a:cubicBezTo>
                          <a:cubicBezTo>
                            <a:pt x="373028" y="1623869"/>
                            <a:pt x="373523" y="1641316"/>
                            <a:pt x="334351" y="1663700"/>
                          </a:cubicBezTo>
                          <a:cubicBezTo>
                            <a:pt x="319196" y="1672360"/>
                            <a:pt x="300484" y="1672167"/>
                            <a:pt x="283551" y="1676400"/>
                          </a:cubicBezTo>
                          <a:cubicBezTo>
                            <a:pt x="275084" y="1689100"/>
                            <a:pt x="270070" y="1704965"/>
                            <a:pt x="258151" y="1714500"/>
                          </a:cubicBezTo>
                          <a:cubicBezTo>
                            <a:pt x="247698" y="1722863"/>
                            <a:pt x="232025" y="1721213"/>
                            <a:pt x="220051" y="1727200"/>
                          </a:cubicBezTo>
                          <a:cubicBezTo>
                            <a:pt x="206399" y="1734026"/>
                            <a:pt x="193677" y="1742829"/>
                            <a:pt x="181951" y="1752600"/>
                          </a:cubicBezTo>
                          <a:cubicBezTo>
                            <a:pt x="157876" y="1772662"/>
                            <a:pt x="132722" y="1800257"/>
                            <a:pt x="118451" y="1828800"/>
                          </a:cubicBezTo>
                          <a:cubicBezTo>
                            <a:pt x="112464" y="1840774"/>
                            <a:pt x="109984" y="1854200"/>
                            <a:pt x="105751" y="1866900"/>
                          </a:cubicBezTo>
                          <a:cubicBezTo>
                            <a:pt x="109393" y="1903323"/>
                            <a:pt x="108266" y="1986231"/>
                            <a:pt x="131151" y="2032000"/>
                          </a:cubicBezTo>
                          <a:cubicBezTo>
                            <a:pt x="137977" y="2045652"/>
                            <a:pt x="148084" y="2057400"/>
                            <a:pt x="156551" y="2070100"/>
                          </a:cubicBezTo>
                          <a:cubicBezTo>
                            <a:pt x="145500" y="2202707"/>
                            <a:pt x="178790" y="2199734"/>
                            <a:pt x="105751" y="2260600"/>
                          </a:cubicBezTo>
                          <a:cubicBezTo>
                            <a:pt x="94025" y="2270371"/>
                            <a:pt x="80351" y="2277533"/>
                            <a:pt x="67651" y="2286000"/>
                          </a:cubicBezTo>
                          <a:cubicBezTo>
                            <a:pt x="0" y="2272470"/>
                            <a:pt x="4151" y="2294886"/>
                            <a:pt x="4151" y="2260600"/>
                          </a:cubicBezTo>
                          <a:lnTo>
                            <a:pt x="4151" y="12700"/>
                          </a:lnTo>
                          <a:lnTo>
                            <a:pt x="753451" y="0"/>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528" name="8 Forma libre"/>
                    <p:cNvSpPr/>
                    <p:nvPr/>
                  </p:nvSpPr>
                  <p:spPr>
                    <a:xfrm>
                      <a:off x="3226593" y="330655"/>
                      <a:ext cx="3130879" cy="850445"/>
                    </a:xfrm>
                    <a:custGeom>
                      <a:avLst/>
                      <a:gdLst>
                        <a:gd name="connsiteX0" fmla="*/ 456407 w 3130879"/>
                        <a:gd name="connsiteY0" fmla="*/ 50345 h 850445"/>
                        <a:gd name="connsiteX1" fmla="*/ 380207 w 3130879"/>
                        <a:gd name="connsiteY1" fmla="*/ 101145 h 850445"/>
                        <a:gd name="connsiteX2" fmla="*/ 354807 w 3130879"/>
                        <a:gd name="connsiteY2" fmla="*/ 139245 h 850445"/>
                        <a:gd name="connsiteX3" fmla="*/ 304007 w 3130879"/>
                        <a:gd name="connsiteY3" fmla="*/ 151945 h 850445"/>
                        <a:gd name="connsiteX4" fmla="*/ 265907 w 3130879"/>
                        <a:gd name="connsiteY4" fmla="*/ 190045 h 850445"/>
                        <a:gd name="connsiteX5" fmla="*/ 227807 w 3130879"/>
                        <a:gd name="connsiteY5" fmla="*/ 215445 h 850445"/>
                        <a:gd name="connsiteX6" fmla="*/ 202407 w 3130879"/>
                        <a:gd name="connsiteY6" fmla="*/ 253545 h 850445"/>
                        <a:gd name="connsiteX7" fmla="*/ 75407 w 3130879"/>
                        <a:gd name="connsiteY7" fmla="*/ 304345 h 850445"/>
                        <a:gd name="connsiteX8" fmla="*/ 24607 w 3130879"/>
                        <a:gd name="connsiteY8" fmla="*/ 329745 h 850445"/>
                        <a:gd name="connsiteX9" fmla="*/ 24607 w 3130879"/>
                        <a:gd name="connsiteY9" fmla="*/ 482145 h 850445"/>
                        <a:gd name="connsiteX10" fmla="*/ 75407 w 3130879"/>
                        <a:gd name="connsiteY10" fmla="*/ 621845 h 850445"/>
                        <a:gd name="connsiteX11" fmla="*/ 126207 w 3130879"/>
                        <a:gd name="connsiteY11" fmla="*/ 634545 h 850445"/>
                        <a:gd name="connsiteX12" fmla="*/ 202407 w 3130879"/>
                        <a:gd name="connsiteY12" fmla="*/ 621845 h 850445"/>
                        <a:gd name="connsiteX13" fmla="*/ 265907 w 3130879"/>
                        <a:gd name="connsiteY13" fmla="*/ 609145 h 850445"/>
                        <a:gd name="connsiteX14" fmla="*/ 621507 w 3130879"/>
                        <a:gd name="connsiteY14" fmla="*/ 621845 h 850445"/>
                        <a:gd name="connsiteX15" fmla="*/ 659607 w 3130879"/>
                        <a:gd name="connsiteY15" fmla="*/ 647245 h 850445"/>
                        <a:gd name="connsiteX16" fmla="*/ 710407 w 3130879"/>
                        <a:gd name="connsiteY16" fmla="*/ 723445 h 850445"/>
                        <a:gd name="connsiteX17" fmla="*/ 799307 w 3130879"/>
                        <a:gd name="connsiteY17" fmla="*/ 748845 h 850445"/>
                        <a:gd name="connsiteX18" fmla="*/ 862807 w 3130879"/>
                        <a:gd name="connsiteY18" fmla="*/ 825045 h 850445"/>
                        <a:gd name="connsiteX19" fmla="*/ 939007 w 3130879"/>
                        <a:gd name="connsiteY19" fmla="*/ 850445 h 850445"/>
                        <a:gd name="connsiteX20" fmla="*/ 977107 w 3130879"/>
                        <a:gd name="connsiteY20" fmla="*/ 837745 h 850445"/>
                        <a:gd name="connsiteX21" fmla="*/ 1053307 w 3130879"/>
                        <a:gd name="connsiteY21" fmla="*/ 774245 h 850445"/>
                        <a:gd name="connsiteX22" fmla="*/ 1066007 w 3130879"/>
                        <a:gd name="connsiteY22" fmla="*/ 736145 h 850445"/>
                        <a:gd name="connsiteX23" fmla="*/ 1091407 w 3130879"/>
                        <a:gd name="connsiteY23" fmla="*/ 469445 h 850445"/>
                        <a:gd name="connsiteX24" fmla="*/ 1116807 w 3130879"/>
                        <a:gd name="connsiteY24" fmla="*/ 393245 h 850445"/>
                        <a:gd name="connsiteX25" fmla="*/ 1129507 w 3130879"/>
                        <a:gd name="connsiteY25" fmla="*/ 342445 h 850445"/>
                        <a:gd name="connsiteX26" fmla="*/ 1142207 w 3130879"/>
                        <a:gd name="connsiteY26" fmla="*/ 304345 h 850445"/>
                        <a:gd name="connsiteX27" fmla="*/ 1154907 w 3130879"/>
                        <a:gd name="connsiteY27" fmla="*/ 228145 h 850445"/>
                        <a:gd name="connsiteX28" fmla="*/ 1193007 w 3130879"/>
                        <a:gd name="connsiteY28" fmla="*/ 215445 h 850445"/>
                        <a:gd name="connsiteX29" fmla="*/ 1269207 w 3130879"/>
                        <a:gd name="connsiteY29" fmla="*/ 164645 h 850445"/>
                        <a:gd name="connsiteX30" fmla="*/ 1574007 w 3130879"/>
                        <a:gd name="connsiteY30" fmla="*/ 101145 h 850445"/>
                        <a:gd name="connsiteX31" fmla="*/ 1612107 w 3130879"/>
                        <a:gd name="connsiteY31" fmla="*/ 151945 h 850445"/>
                        <a:gd name="connsiteX32" fmla="*/ 1650207 w 3130879"/>
                        <a:gd name="connsiteY32" fmla="*/ 177345 h 850445"/>
                        <a:gd name="connsiteX33" fmla="*/ 1701007 w 3130879"/>
                        <a:gd name="connsiteY33" fmla="*/ 266245 h 850445"/>
                        <a:gd name="connsiteX34" fmla="*/ 1739107 w 3130879"/>
                        <a:gd name="connsiteY34" fmla="*/ 304345 h 850445"/>
                        <a:gd name="connsiteX35" fmla="*/ 1764507 w 3130879"/>
                        <a:gd name="connsiteY35" fmla="*/ 380545 h 850445"/>
                        <a:gd name="connsiteX36" fmla="*/ 1777207 w 3130879"/>
                        <a:gd name="connsiteY36" fmla="*/ 418645 h 850445"/>
                        <a:gd name="connsiteX37" fmla="*/ 1789907 w 3130879"/>
                        <a:gd name="connsiteY37" fmla="*/ 469445 h 850445"/>
                        <a:gd name="connsiteX38" fmla="*/ 1866107 w 3130879"/>
                        <a:gd name="connsiteY38" fmla="*/ 494845 h 850445"/>
                        <a:gd name="connsiteX39" fmla="*/ 2107407 w 3130879"/>
                        <a:gd name="connsiteY39" fmla="*/ 507545 h 850445"/>
                        <a:gd name="connsiteX40" fmla="*/ 2170907 w 3130879"/>
                        <a:gd name="connsiteY40" fmla="*/ 558345 h 850445"/>
                        <a:gd name="connsiteX41" fmla="*/ 2310607 w 3130879"/>
                        <a:gd name="connsiteY41" fmla="*/ 596445 h 850445"/>
                        <a:gd name="connsiteX42" fmla="*/ 2907507 w 3130879"/>
                        <a:gd name="connsiteY42" fmla="*/ 583745 h 850445"/>
                        <a:gd name="connsiteX43" fmla="*/ 2945607 w 3130879"/>
                        <a:gd name="connsiteY43" fmla="*/ 571045 h 850445"/>
                        <a:gd name="connsiteX44" fmla="*/ 2983707 w 3130879"/>
                        <a:gd name="connsiteY44" fmla="*/ 545645 h 850445"/>
                        <a:gd name="connsiteX45" fmla="*/ 3072607 w 3130879"/>
                        <a:gd name="connsiteY45" fmla="*/ 456745 h 850445"/>
                        <a:gd name="connsiteX46" fmla="*/ 3098007 w 3130879"/>
                        <a:gd name="connsiteY46" fmla="*/ 329745 h 850445"/>
                        <a:gd name="connsiteX47" fmla="*/ 3110707 w 3130879"/>
                        <a:gd name="connsiteY47" fmla="*/ 215445 h 850445"/>
                        <a:gd name="connsiteX48" fmla="*/ 3123407 w 3130879"/>
                        <a:gd name="connsiteY48" fmla="*/ 37645 h 850445"/>
                        <a:gd name="connsiteX49" fmla="*/ 456407 w 3130879"/>
                        <a:gd name="connsiteY49" fmla="*/ 50345 h 850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3130879" h="850445">
                          <a:moveTo>
                            <a:pt x="456407" y="50345"/>
                          </a:moveTo>
                          <a:cubicBezTo>
                            <a:pt x="431007" y="67278"/>
                            <a:pt x="397140" y="75745"/>
                            <a:pt x="380207" y="101145"/>
                          </a:cubicBezTo>
                          <a:cubicBezTo>
                            <a:pt x="371740" y="113845"/>
                            <a:pt x="367507" y="130778"/>
                            <a:pt x="354807" y="139245"/>
                          </a:cubicBezTo>
                          <a:cubicBezTo>
                            <a:pt x="340284" y="148927"/>
                            <a:pt x="320940" y="147712"/>
                            <a:pt x="304007" y="151945"/>
                          </a:cubicBezTo>
                          <a:cubicBezTo>
                            <a:pt x="291307" y="164645"/>
                            <a:pt x="279705" y="178547"/>
                            <a:pt x="265907" y="190045"/>
                          </a:cubicBezTo>
                          <a:cubicBezTo>
                            <a:pt x="254181" y="199816"/>
                            <a:pt x="238600" y="204652"/>
                            <a:pt x="227807" y="215445"/>
                          </a:cubicBezTo>
                          <a:cubicBezTo>
                            <a:pt x="217014" y="226238"/>
                            <a:pt x="214618" y="244387"/>
                            <a:pt x="202407" y="253545"/>
                          </a:cubicBezTo>
                          <a:cubicBezTo>
                            <a:pt x="129312" y="308366"/>
                            <a:pt x="142253" y="279278"/>
                            <a:pt x="75407" y="304345"/>
                          </a:cubicBezTo>
                          <a:cubicBezTo>
                            <a:pt x="57680" y="310992"/>
                            <a:pt x="41540" y="321278"/>
                            <a:pt x="24607" y="329745"/>
                          </a:cubicBezTo>
                          <a:cubicBezTo>
                            <a:pt x="0" y="403566"/>
                            <a:pt x="9812" y="356389"/>
                            <a:pt x="24607" y="482145"/>
                          </a:cubicBezTo>
                          <a:cubicBezTo>
                            <a:pt x="32201" y="546692"/>
                            <a:pt x="17033" y="588488"/>
                            <a:pt x="75407" y="621845"/>
                          </a:cubicBezTo>
                          <a:cubicBezTo>
                            <a:pt x="90562" y="630505"/>
                            <a:pt x="109274" y="630312"/>
                            <a:pt x="126207" y="634545"/>
                          </a:cubicBezTo>
                          <a:lnTo>
                            <a:pt x="202407" y="621845"/>
                          </a:lnTo>
                          <a:cubicBezTo>
                            <a:pt x="223645" y="617984"/>
                            <a:pt x="244321" y="609145"/>
                            <a:pt x="265907" y="609145"/>
                          </a:cubicBezTo>
                          <a:cubicBezTo>
                            <a:pt x="384516" y="609145"/>
                            <a:pt x="502974" y="617612"/>
                            <a:pt x="621507" y="621845"/>
                          </a:cubicBezTo>
                          <a:cubicBezTo>
                            <a:pt x="634207" y="630312"/>
                            <a:pt x="650072" y="635326"/>
                            <a:pt x="659607" y="647245"/>
                          </a:cubicBezTo>
                          <a:cubicBezTo>
                            <a:pt x="712866" y="713819"/>
                            <a:pt x="616045" y="660537"/>
                            <a:pt x="710407" y="723445"/>
                          </a:cubicBezTo>
                          <a:cubicBezTo>
                            <a:pt x="721339" y="730733"/>
                            <a:pt x="792533" y="747151"/>
                            <a:pt x="799307" y="748845"/>
                          </a:cubicBezTo>
                          <a:cubicBezTo>
                            <a:pt x="815116" y="772559"/>
                            <a:pt x="836923" y="810665"/>
                            <a:pt x="862807" y="825045"/>
                          </a:cubicBezTo>
                          <a:cubicBezTo>
                            <a:pt x="886212" y="838048"/>
                            <a:pt x="939007" y="850445"/>
                            <a:pt x="939007" y="850445"/>
                          </a:cubicBezTo>
                          <a:cubicBezTo>
                            <a:pt x="951707" y="846212"/>
                            <a:pt x="965133" y="843732"/>
                            <a:pt x="977107" y="837745"/>
                          </a:cubicBezTo>
                          <a:cubicBezTo>
                            <a:pt x="1012470" y="820064"/>
                            <a:pt x="1025220" y="802332"/>
                            <a:pt x="1053307" y="774245"/>
                          </a:cubicBezTo>
                          <a:cubicBezTo>
                            <a:pt x="1057540" y="761545"/>
                            <a:pt x="1063382" y="749272"/>
                            <a:pt x="1066007" y="736145"/>
                          </a:cubicBezTo>
                          <a:cubicBezTo>
                            <a:pt x="1094666" y="592850"/>
                            <a:pt x="1061576" y="668318"/>
                            <a:pt x="1091407" y="469445"/>
                          </a:cubicBezTo>
                          <a:cubicBezTo>
                            <a:pt x="1095379" y="442967"/>
                            <a:pt x="1110313" y="419220"/>
                            <a:pt x="1116807" y="393245"/>
                          </a:cubicBezTo>
                          <a:cubicBezTo>
                            <a:pt x="1121040" y="376312"/>
                            <a:pt x="1124712" y="359228"/>
                            <a:pt x="1129507" y="342445"/>
                          </a:cubicBezTo>
                          <a:cubicBezTo>
                            <a:pt x="1133185" y="329573"/>
                            <a:pt x="1139303" y="317413"/>
                            <a:pt x="1142207" y="304345"/>
                          </a:cubicBezTo>
                          <a:cubicBezTo>
                            <a:pt x="1147793" y="279208"/>
                            <a:pt x="1142131" y="250503"/>
                            <a:pt x="1154907" y="228145"/>
                          </a:cubicBezTo>
                          <a:cubicBezTo>
                            <a:pt x="1161549" y="216522"/>
                            <a:pt x="1181305" y="221946"/>
                            <a:pt x="1193007" y="215445"/>
                          </a:cubicBezTo>
                          <a:cubicBezTo>
                            <a:pt x="1219692" y="200620"/>
                            <a:pt x="1269207" y="164645"/>
                            <a:pt x="1269207" y="164645"/>
                          </a:cubicBezTo>
                          <a:cubicBezTo>
                            <a:pt x="1324089" y="0"/>
                            <a:pt x="1267861" y="87229"/>
                            <a:pt x="1574007" y="101145"/>
                          </a:cubicBezTo>
                          <a:cubicBezTo>
                            <a:pt x="1586707" y="118078"/>
                            <a:pt x="1597140" y="136978"/>
                            <a:pt x="1612107" y="151945"/>
                          </a:cubicBezTo>
                          <a:cubicBezTo>
                            <a:pt x="1622900" y="162738"/>
                            <a:pt x="1643381" y="163693"/>
                            <a:pt x="1650207" y="177345"/>
                          </a:cubicBezTo>
                          <a:cubicBezTo>
                            <a:pt x="1700870" y="278670"/>
                            <a:pt x="1619886" y="239205"/>
                            <a:pt x="1701007" y="266245"/>
                          </a:cubicBezTo>
                          <a:cubicBezTo>
                            <a:pt x="1713707" y="278945"/>
                            <a:pt x="1730385" y="288645"/>
                            <a:pt x="1739107" y="304345"/>
                          </a:cubicBezTo>
                          <a:cubicBezTo>
                            <a:pt x="1752110" y="327750"/>
                            <a:pt x="1756040" y="355145"/>
                            <a:pt x="1764507" y="380545"/>
                          </a:cubicBezTo>
                          <a:cubicBezTo>
                            <a:pt x="1768740" y="393245"/>
                            <a:pt x="1773960" y="405658"/>
                            <a:pt x="1777207" y="418645"/>
                          </a:cubicBezTo>
                          <a:cubicBezTo>
                            <a:pt x="1781440" y="435578"/>
                            <a:pt x="1776655" y="458086"/>
                            <a:pt x="1789907" y="469445"/>
                          </a:cubicBezTo>
                          <a:cubicBezTo>
                            <a:pt x="1810235" y="486869"/>
                            <a:pt x="1839370" y="493438"/>
                            <a:pt x="1866107" y="494845"/>
                          </a:cubicBezTo>
                          <a:lnTo>
                            <a:pt x="2107407" y="507545"/>
                          </a:lnTo>
                          <a:cubicBezTo>
                            <a:pt x="2246358" y="553862"/>
                            <a:pt x="2039604" y="476281"/>
                            <a:pt x="2170907" y="558345"/>
                          </a:cubicBezTo>
                          <a:cubicBezTo>
                            <a:pt x="2201237" y="577301"/>
                            <a:pt x="2274344" y="589192"/>
                            <a:pt x="2310607" y="596445"/>
                          </a:cubicBezTo>
                          <a:lnTo>
                            <a:pt x="2907507" y="583745"/>
                          </a:lnTo>
                          <a:cubicBezTo>
                            <a:pt x="2920883" y="583210"/>
                            <a:pt x="2933633" y="577032"/>
                            <a:pt x="2945607" y="571045"/>
                          </a:cubicBezTo>
                          <a:cubicBezTo>
                            <a:pt x="2959259" y="564219"/>
                            <a:pt x="2971007" y="554112"/>
                            <a:pt x="2983707" y="545645"/>
                          </a:cubicBezTo>
                          <a:cubicBezTo>
                            <a:pt x="3041933" y="458306"/>
                            <a:pt x="3005547" y="479098"/>
                            <a:pt x="3072607" y="456745"/>
                          </a:cubicBezTo>
                          <a:cubicBezTo>
                            <a:pt x="3087029" y="399055"/>
                            <a:pt x="3089110" y="396471"/>
                            <a:pt x="3098007" y="329745"/>
                          </a:cubicBezTo>
                          <a:cubicBezTo>
                            <a:pt x="3103073" y="291747"/>
                            <a:pt x="3105286" y="253394"/>
                            <a:pt x="3110707" y="215445"/>
                          </a:cubicBezTo>
                          <a:cubicBezTo>
                            <a:pt x="3130879" y="74241"/>
                            <a:pt x="3123407" y="244740"/>
                            <a:pt x="3123407" y="37645"/>
                          </a:cubicBezTo>
                          <a:lnTo>
                            <a:pt x="456407" y="50345"/>
                          </a:ln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529" name="9 Forma libre"/>
                    <p:cNvSpPr/>
                    <p:nvPr/>
                  </p:nvSpPr>
                  <p:spPr>
                    <a:xfrm>
                      <a:off x="3226870" y="2220383"/>
                      <a:ext cx="421120" cy="321139"/>
                    </a:xfrm>
                    <a:custGeom>
                      <a:avLst/>
                      <a:gdLst>
                        <a:gd name="connsiteX0" fmla="*/ 164030 w 421120"/>
                        <a:gd name="connsiteY0" fmla="*/ 2117 h 321139"/>
                        <a:gd name="connsiteX1" fmla="*/ 125930 w 421120"/>
                        <a:gd name="connsiteY1" fmla="*/ 27517 h 321139"/>
                        <a:gd name="connsiteX2" fmla="*/ 87830 w 421120"/>
                        <a:gd name="connsiteY2" fmla="*/ 40217 h 321139"/>
                        <a:gd name="connsiteX3" fmla="*/ 11630 w 421120"/>
                        <a:gd name="connsiteY3" fmla="*/ 91017 h 321139"/>
                        <a:gd name="connsiteX4" fmla="*/ 49730 w 421120"/>
                        <a:gd name="connsiteY4" fmla="*/ 281517 h 321139"/>
                        <a:gd name="connsiteX5" fmla="*/ 100530 w 421120"/>
                        <a:gd name="connsiteY5" fmla="*/ 294217 h 321139"/>
                        <a:gd name="connsiteX6" fmla="*/ 227530 w 421120"/>
                        <a:gd name="connsiteY6" fmla="*/ 319617 h 321139"/>
                        <a:gd name="connsiteX7" fmla="*/ 392630 w 421120"/>
                        <a:gd name="connsiteY7" fmla="*/ 306917 h 321139"/>
                        <a:gd name="connsiteX8" fmla="*/ 418030 w 421120"/>
                        <a:gd name="connsiteY8" fmla="*/ 268817 h 321139"/>
                        <a:gd name="connsiteX9" fmla="*/ 405330 w 421120"/>
                        <a:gd name="connsiteY9" fmla="*/ 167217 h 321139"/>
                        <a:gd name="connsiteX10" fmla="*/ 367230 w 421120"/>
                        <a:gd name="connsiteY10" fmla="*/ 141817 h 321139"/>
                        <a:gd name="connsiteX11" fmla="*/ 252930 w 421120"/>
                        <a:gd name="connsiteY11" fmla="*/ 91017 h 321139"/>
                        <a:gd name="connsiteX12" fmla="*/ 240230 w 421120"/>
                        <a:gd name="connsiteY12" fmla="*/ 52917 h 321139"/>
                        <a:gd name="connsiteX13" fmla="*/ 164030 w 421120"/>
                        <a:gd name="connsiteY13" fmla="*/ 14817 h 321139"/>
                        <a:gd name="connsiteX14" fmla="*/ 164030 w 421120"/>
                        <a:gd name="connsiteY14" fmla="*/ 2117 h 3211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21120" h="321139">
                          <a:moveTo>
                            <a:pt x="164030" y="2117"/>
                          </a:moveTo>
                          <a:cubicBezTo>
                            <a:pt x="157680" y="4234"/>
                            <a:pt x="139582" y="20691"/>
                            <a:pt x="125930" y="27517"/>
                          </a:cubicBezTo>
                          <a:cubicBezTo>
                            <a:pt x="113956" y="33504"/>
                            <a:pt x="99532" y="33716"/>
                            <a:pt x="87830" y="40217"/>
                          </a:cubicBezTo>
                          <a:cubicBezTo>
                            <a:pt x="61145" y="55042"/>
                            <a:pt x="11630" y="91017"/>
                            <a:pt x="11630" y="91017"/>
                          </a:cubicBezTo>
                          <a:cubicBezTo>
                            <a:pt x="12416" y="100453"/>
                            <a:pt x="0" y="248364"/>
                            <a:pt x="49730" y="281517"/>
                          </a:cubicBezTo>
                          <a:cubicBezTo>
                            <a:pt x="64253" y="291199"/>
                            <a:pt x="83463" y="290560"/>
                            <a:pt x="100530" y="294217"/>
                          </a:cubicBezTo>
                          <a:cubicBezTo>
                            <a:pt x="142743" y="303263"/>
                            <a:pt x="227530" y="319617"/>
                            <a:pt x="227530" y="319617"/>
                          </a:cubicBezTo>
                          <a:cubicBezTo>
                            <a:pt x="282563" y="315384"/>
                            <a:pt x="339298" y="321139"/>
                            <a:pt x="392630" y="306917"/>
                          </a:cubicBezTo>
                          <a:cubicBezTo>
                            <a:pt x="407378" y="302984"/>
                            <a:pt x="416648" y="284018"/>
                            <a:pt x="418030" y="268817"/>
                          </a:cubicBezTo>
                          <a:cubicBezTo>
                            <a:pt x="421120" y="234827"/>
                            <a:pt x="418006" y="198906"/>
                            <a:pt x="405330" y="167217"/>
                          </a:cubicBezTo>
                          <a:cubicBezTo>
                            <a:pt x="399661" y="153045"/>
                            <a:pt x="381178" y="148016"/>
                            <a:pt x="367230" y="141817"/>
                          </a:cubicBezTo>
                          <a:cubicBezTo>
                            <a:pt x="231210" y="81364"/>
                            <a:pt x="339155" y="148500"/>
                            <a:pt x="252930" y="91017"/>
                          </a:cubicBezTo>
                          <a:cubicBezTo>
                            <a:pt x="248697" y="78317"/>
                            <a:pt x="248593" y="63370"/>
                            <a:pt x="240230" y="52917"/>
                          </a:cubicBezTo>
                          <a:cubicBezTo>
                            <a:pt x="224710" y="33517"/>
                            <a:pt x="187037" y="20569"/>
                            <a:pt x="164030" y="14817"/>
                          </a:cubicBezTo>
                          <a:cubicBezTo>
                            <a:pt x="159923" y="13790"/>
                            <a:pt x="170380" y="0"/>
                            <a:pt x="164030" y="2117"/>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530" name="10 Forma libre"/>
                    <p:cNvSpPr/>
                    <p:nvPr/>
                  </p:nvSpPr>
                  <p:spPr>
                    <a:xfrm>
                      <a:off x="2651736" y="2413000"/>
                      <a:ext cx="252790" cy="177800"/>
                    </a:xfrm>
                    <a:custGeom>
                      <a:avLst/>
                      <a:gdLst>
                        <a:gd name="connsiteX0" fmla="*/ 142264 w 252790"/>
                        <a:gd name="connsiteY0" fmla="*/ 0 h 177800"/>
                        <a:gd name="connsiteX1" fmla="*/ 104164 w 252790"/>
                        <a:gd name="connsiteY1" fmla="*/ 25400 h 177800"/>
                        <a:gd name="connsiteX2" fmla="*/ 15264 w 252790"/>
                        <a:gd name="connsiteY2" fmla="*/ 38100 h 177800"/>
                        <a:gd name="connsiteX3" fmla="*/ 27964 w 252790"/>
                        <a:gd name="connsiteY3" fmla="*/ 101600 h 177800"/>
                        <a:gd name="connsiteX4" fmla="*/ 142264 w 252790"/>
                        <a:gd name="connsiteY4" fmla="*/ 165100 h 177800"/>
                        <a:gd name="connsiteX5" fmla="*/ 180364 w 252790"/>
                        <a:gd name="connsiteY5" fmla="*/ 177800 h 177800"/>
                        <a:gd name="connsiteX6" fmla="*/ 205764 w 252790"/>
                        <a:gd name="connsiteY6" fmla="*/ 38100 h 177800"/>
                        <a:gd name="connsiteX7" fmla="*/ 167664 w 252790"/>
                        <a:gd name="connsiteY7" fmla="*/ 25400 h 177800"/>
                        <a:gd name="connsiteX8" fmla="*/ 142264 w 252790"/>
                        <a:gd name="connsiteY8" fmla="*/ 0 h 17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2790" h="177800">
                          <a:moveTo>
                            <a:pt x="142264" y="0"/>
                          </a:moveTo>
                          <a:cubicBezTo>
                            <a:pt x="131681" y="0"/>
                            <a:pt x="118784" y="21014"/>
                            <a:pt x="104164" y="25400"/>
                          </a:cubicBezTo>
                          <a:cubicBezTo>
                            <a:pt x="75492" y="34002"/>
                            <a:pt x="36431" y="16933"/>
                            <a:pt x="15264" y="38100"/>
                          </a:cubicBezTo>
                          <a:cubicBezTo>
                            <a:pt x="0" y="53364"/>
                            <a:pt x="18311" y="82293"/>
                            <a:pt x="27964" y="101600"/>
                          </a:cubicBezTo>
                          <a:cubicBezTo>
                            <a:pt x="50777" y="147226"/>
                            <a:pt x="100036" y="151024"/>
                            <a:pt x="142264" y="165100"/>
                          </a:cubicBezTo>
                          <a:lnTo>
                            <a:pt x="180364" y="177800"/>
                          </a:lnTo>
                          <a:cubicBezTo>
                            <a:pt x="248443" y="155107"/>
                            <a:pt x="252790" y="167422"/>
                            <a:pt x="205764" y="38100"/>
                          </a:cubicBezTo>
                          <a:cubicBezTo>
                            <a:pt x="201189" y="25519"/>
                            <a:pt x="179638" y="31387"/>
                            <a:pt x="167664" y="25400"/>
                          </a:cubicBezTo>
                          <a:cubicBezTo>
                            <a:pt x="154012" y="18574"/>
                            <a:pt x="152847" y="0"/>
                            <a:pt x="142264" y="0"/>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531" name="11 Forma libre"/>
                    <p:cNvSpPr/>
                    <p:nvPr/>
                  </p:nvSpPr>
                  <p:spPr>
                    <a:xfrm>
                      <a:off x="3022600" y="4218196"/>
                      <a:ext cx="635000" cy="587468"/>
                    </a:xfrm>
                    <a:custGeom>
                      <a:avLst/>
                      <a:gdLst>
                        <a:gd name="connsiteX0" fmla="*/ 152400 w 635000"/>
                        <a:gd name="connsiteY0" fmla="*/ 36304 h 587468"/>
                        <a:gd name="connsiteX1" fmla="*/ 254000 w 635000"/>
                        <a:gd name="connsiteY1" fmla="*/ 125204 h 587468"/>
                        <a:gd name="connsiteX2" fmla="*/ 419100 w 635000"/>
                        <a:gd name="connsiteY2" fmla="*/ 112504 h 587468"/>
                        <a:gd name="connsiteX3" fmla="*/ 457200 w 635000"/>
                        <a:gd name="connsiteY3" fmla="*/ 99804 h 587468"/>
                        <a:gd name="connsiteX4" fmla="*/ 558800 w 635000"/>
                        <a:gd name="connsiteY4" fmla="*/ 112504 h 587468"/>
                        <a:gd name="connsiteX5" fmla="*/ 571500 w 635000"/>
                        <a:gd name="connsiteY5" fmla="*/ 214104 h 587468"/>
                        <a:gd name="connsiteX6" fmla="*/ 609600 w 635000"/>
                        <a:gd name="connsiteY6" fmla="*/ 239504 h 587468"/>
                        <a:gd name="connsiteX7" fmla="*/ 635000 w 635000"/>
                        <a:gd name="connsiteY7" fmla="*/ 290304 h 587468"/>
                        <a:gd name="connsiteX8" fmla="*/ 622300 w 635000"/>
                        <a:gd name="connsiteY8" fmla="*/ 379204 h 587468"/>
                        <a:gd name="connsiteX9" fmla="*/ 609600 w 635000"/>
                        <a:gd name="connsiteY9" fmla="*/ 417304 h 587468"/>
                        <a:gd name="connsiteX10" fmla="*/ 533400 w 635000"/>
                        <a:gd name="connsiteY10" fmla="*/ 468104 h 587468"/>
                        <a:gd name="connsiteX11" fmla="*/ 508000 w 635000"/>
                        <a:gd name="connsiteY11" fmla="*/ 506204 h 587468"/>
                        <a:gd name="connsiteX12" fmla="*/ 355600 w 635000"/>
                        <a:gd name="connsiteY12" fmla="*/ 531604 h 587468"/>
                        <a:gd name="connsiteX13" fmla="*/ 228600 w 635000"/>
                        <a:gd name="connsiteY13" fmla="*/ 468104 h 587468"/>
                        <a:gd name="connsiteX14" fmla="*/ 228600 w 635000"/>
                        <a:gd name="connsiteY14" fmla="*/ 468104 h 587468"/>
                        <a:gd name="connsiteX15" fmla="*/ 152400 w 635000"/>
                        <a:gd name="connsiteY15" fmla="*/ 442704 h 587468"/>
                        <a:gd name="connsiteX16" fmla="*/ 101600 w 635000"/>
                        <a:gd name="connsiteY16" fmla="*/ 366504 h 587468"/>
                        <a:gd name="connsiteX17" fmla="*/ 63500 w 635000"/>
                        <a:gd name="connsiteY17" fmla="*/ 328404 h 587468"/>
                        <a:gd name="connsiteX18" fmla="*/ 0 w 635000"/>
                        <a:gd name="connsiteY18" fmla="*/ 239504 h 587468"/>
                        <a:gd name="connsiteX19" fmla="*/ 38100 w 635000"/>
                        <a:gd name="connsiteY19" fmla="*/ 163304 h 587468"/>
                        <a:gd name="connsiteX20" fmla="*/ 76200 w 635000"/>
                        <a:gd name="connsiteY20" fmla="*/ 137904 h 587468"/>
                        <a:gd name="connsiteX21" fmla="*/ 76200 w 635000"/>
                        <a:gd name="connsiteY21" fmla="*/ 10904 h 587468"/>
                        <a:gd name="connsiteX22" fmla="*/ 127000 w 635000"/>
                        <a:gd name="connsiteY22" fmla="*/ 23604 h 587468"/>
                        <a:gd name="connsiteX23" fmla="*/ 152400 w 635000"/>
                        <a:gd name="connsiteY23" fmla="*/ 36304 h 587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635000" h="587468">
                          <a:moveTo>
                            <a:pt x="152400" y="36304"/>
                          </a:moveTo>
                          <a:cubicBezTo>
                            <a:pt x="173567" y="53237"/>
                            <a:pt x="211667" y="61704"/>
                            <a:pt x="254000" y="125204"/>
                          </a:cubicBezTo>
                          <a:cubicBezTo>
                            <a:pt x="309033" y="120971"/>
                            <a:pt x="364330" y="119350"/>
                            <a:pt x="419100" y="112504"/>
                          </a:cubicBezTo>
                          <a:cubicBezTo>
                            <a:pt x="432384" y="110844"/>
                            <a:pt x="443813" y="99804"/>
                            <a:pt x="457200" y="99804"/>
                          </a:cubicBezTo>
                          <a:cubicBezTo>
                            <a:pt x="491330" y="99804"/>
                            <a:pt x="524933" y="108271"/>
                            <a:pt x="558800" y="112504"/>
                          </a:cubicBezTo>
                          <a:cubicBezTo>
                            <a:pt x="563033" y="146371"/>
                            <a:pt x="558824" y="182415"/>
                            <a:pt x="571500" y="214104"/>
                          </a:cubicBezTo>
                          <a:cubicBezTo>
                            <a:pt x="577169" y="228276"/>
                            <a:pt x="599829" y="227778"/>
                            <a:pt x="609600" y="239504"/>
                          </a:cubicBezTo>
                          <a:cubicBezTo>
                            <a:pt x="621720" y="254048"/>
                            <a:pt x="626533" y="273371"/>
                            <a:pt x="635000" y="290304"/>
                          </a:cubicBezTo>
                          <a:cubicBezTo>
                            <a:pt x="630767" y="319937"/>
                            <a:pt x="628171" y="349851"/>
                            <a:pt x="622300" y="379204"/>
                          </a:cubicBezTo>
                          <a:cubicBezTo>
                            <a:pt x="619675" y="392331"/>
                            <a:pt x="619066" y="407838"/>
                            <a:pt x="609600" y="417304"/>
                          </a:cubicBezTo>
                          <a:cubicBezTo>
                            <a:pt x="588014" y="438890"/>
                            <a:pt x="533400" y="468104"/>
                            <a:pt x="533400" y="468104"/>
                          </a:cubicBezTo>
                          <a:cubicBezTo>
                            <a:pt x="524933" y="480804"/>
                            <a:pt x="514826" y="492552"/>
                            <a:pt x="508000" y="506204"/>
                          </a:cubicBezTo>
                          <a:cubicBezTo>
                            <a:pt x="467368" y="587468"/>
                            <a:pt x="554548" y="549690"/>
                            <a:pt x="355600" y="531604"/>
                          </a:cubicBezTo>
                          <a:cubicBezTo>
                            <a:pt x="275184" y="511500"/>
                            <a:pt x="319323" y="528586"/>
                            <a:pt x="228600" y="468104"/>
                          </a:cubicBezTo>
                          <a:lnTo>
                            <a:pt x="228600" y="468104"/>
                          </a:lnTo>
                          <a:lnTo>
                            <a:pt x="152400" y="442704"/>
                          </a:lnTo>
                          <a:cubicBezTo>
                            <a:pt x="135467" y="417304"/>
                            <a:pt x="123186" y="388090"/>
                            <a:pt x="101600" y="366504"/>
                          </a:cubicBezTo>
                          <a:cubicBezTo>
                            <a:pt x="88900" y="353804"/>
                            <a:pt x="75189" y="342041"/>
                            <a:pt x="63500" y="328404"/>
                          </a:cubicBezTo>
                          <a:cubicBezTo>
                            <a:pt x="39871" y="300837"/>
                            <a:pt x="20102" y="269657"/>
                            <a:pt x="0" y="239504"/>
                          </a:cubicBezTo>
                          <a:cubicBezTo>
                            <a:pt x="10329" y="208516"/>
                            <a:pt x="13481" y="187923"/>
                            <a:pt x="38100" y="163304"/>
                          </a:cubicBezTo>
                          <a:cubicBezTo>
                            <a:pt x="48893" y="152511"/>
                            <a:pt x="63500" y="146371"/>
                            <a:pt x="76200" y="137904"/>
                          </a:cubicBezTo>
                          <a:cubicBezTo>
                            <a:pt x="71529" y="114548"/>
                            <a:pt x="47005" y="34260"/>
                            <a:pt x="76200" y="10904"/>
                          </a:cubicBezTo>
                          <a:cubicBezTo>
                            <a:pt x="89830" y="0"/>
                            <a:pt x="109884" y="20181"/>
                            <a:pt x="127000" y="23604"/>
                          </a:cubicBezTo>
                          <a:cubicBezTo>
                            <a:pt x="131151" y="24434"/>
                            <a:pt x="131233" y="19371"/>
                            <a:pt x="152400" y="36304"/>
                          </a:cubicBezTo>
                          <a:close/>
                        </a:path>
                      </a:pathLst>
                    </a:custGeom>
                    <a:solidFill>
                      <a:srgbClr val="4A452A">
                        <a:alpha val="40000"/>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499" name="27 Grupo"/>
                  <p:cNvGrpSpPr>
                    <a:grpSpLocks/>
                  </p:cNvGrpSpPr>
                  <p:nvPr/>
                </p:nvGrpSpPr>
                <p:grpSpPr bwMode="auto">
                  <a:xfrm>
                    <a:off x="1435100" y="368300"/>
                    <a:ext cx="2857500" cy="6159500"/>
                    <a:chOff x="1435100" y="368300"/>
                    <a:chExt cx="2857500" cy="6159500"/>
                  </a:xfrm>
                </p:grpSpPr>
                <p:sp>
                  <p:nvSpPr>
                    <p:cNvPr id="511" name="14 Forma libre"/>
                    <p:cNvSpPr/>
                    <p:nvPr/>
                  </p:nvSpPr>
                  <p:spPr>
                    <a:xfrm>
                      <a:off x="2870200" y="368300"/>
                      <a:ext cx="1397000" cy="6159500"/>
                    </a:xfrm>
                    <a:custGeom>
                      <a:avLst/>
                      <a:gdLst>
                        <a:gd name="connsiteX0" fmla="*/ 152400 w 1397000"/>
                        <a:gd name="connsiteY0" fmla="*/ 0 h 6159500"/>
                        <a:gd name="connsiteX1" fmla="*/ 63500 w 1397000"/>
                        <a:gd name="connsiteY1" fmla="*/ 190500 h 6159500"/>
                        <a:gd name="connsiteX2" fmla="*/ 0 w 1397000"/>
                        <a:gd name="connsiteY2" fmla="*/ 558800 h 6159500"/>
                        <a:gd name="connsiteX3" fmla="*/ 12700 w 1397000"/>
                        <a:gd name="connsiteY3" fmla="*/ 584200 h 6159500"/>
                        <a:gd name="connsiteX4" fmla="*/ 63500 w 1397000"/>
                        <a:gd name="connsiteY4" fmla="*/ 825500 h 6159500"/>
                        <a:gd name="connsiteX5" fmla="*/ 25400 w 1397000"/>
                        <a:gd name="connsiteY5" fmla="*/ 1193800 h 6159500"/>
                        <a:gd name="connsiteX6" fmla="*/ 25400 w 1397000"/>
                        <a:gd name="connsiteY6" fmla="*/ 2057400 h 6159500"/>
                        <a:gd name="connsiteX7" fmla="*/ 38100 w 1397000"/>
                        <a:gd name="connsiteY7" fmla="*/ 2298700 h 6159500"/>
                        <a:gd name="connsiteX8" fmla="*/ 127000 w 1397000"/>
                        <a:gd name="connsiteY8" fmla="*/ 2959100 h 6159500"/>
                        <a:gd name="connsiteX9" fmla="*/ 1397000 w 1397000"/>
                        <a:gd name="connsiteY9" fmla="*/ 4838700 h 6159500"/>
                        <a:gd name="connsiteX10" fmla="*/ 1397000 w 1397000"/>
                        <a:gd name="connsiteY10" fmla="*/ 4927600 h 6159500"/>
                        <a:gd name="connsiteX11" fmla="*/ 1231900 w 1397000"/>
                        <a:gd name="connsiteY11" fmla="*/ 5130800 h 6159500"/>
                        <a:gd name="connsiteX12" fmla="*/ 622300 w 1397000"/>
                        <a:gd name="connsiteY12" fmla="*/ 5626100 h 6159500"/>
                        <a:gd name="connsiteX13" fmla="*/ 444500 w 1397000"/>
                        <a:gd name="connsiteY13" fmla="*/ 5905500 h 6159500"/>
                        <a:gd name="connsiteX14" fmla="*/ 254000 w 1397000"/>
                        <a:gd name="connsiteY14" fmla="*/ 6159500 h 6159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397000" h="6159500">
                          <a:moveTo>
                            <a:pt x="152400" y="0"/>
                          </a:moveTo>
                          <a:lnTo>
                            <a:pt x="63500" y="190500"/>
                          </a:lnTo>
                          <a:lnTo>
                            <a:pt x="0" y="558800"/>
                          </a:lnTo>
                          <a:lnTo>
                            <a:pt x="12700" y="584200"/>
                          </a:lnTo>
                          <a:lnTo>
                            <a:pt x="63500" y="825500"/>
                          </a:lnTo>
                          <a:lnTo>
                            <a:pt x="25400" y="1193800"/>
                          </a:lnTo>
                          <a:lnTo>
                            <a:pt x="25400" y="2057400"/>
                          </a:lnTo>
                          <a:lnTo>
                            <a:pt x="38100" y="2298700"/>
                          </a:lnTo>
                          <a:lnTo>
                            <a:pt x="127000" y="2959100"/>
                          </a:lnTo>
                          <a:lnTo>
                            <a:pt x="1397000" y="4838700"/>
                          </a:lnTo>
                          <a:lnTo>
                            <a:pt x="1397000" y="4927600"/>
                          </a:lnTo>
                          <a:lnTo>
                            <a:pt x="1231900" y="5130800"/>
                          </a:lnTo>
                          <a:lnTo>
                            <a:pt x="622300" y="5626100"/>
                          </a:lnTo>
                          <a:lnTo>
                            <a:pt x="444500" y="5905500"/>
                          </a:lnTo>
                          <a:lnTo>
                            <a:pt x="254000" y="6159500"/>
                          </a:lnTo>
                        </a:path>
                      </a:pathLst>
                    </a:custGeom>
                    <a:ln w="28575">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512" name="15 Forma libre"/>
                    <p:cNvSpPr/>
                    <p:nvPr/>
                  </p:nvSpPr>
                  <p:spPr>
                    <a:xfrm>
                      <a:off x="1460500" y="952500"/>
                      <a:ext cx="1422400" cy="1917700"/>
                    </a:xfrm>
                    <a:custGeom>
                      <a:avLst/>
                      <a:gdLst>
                        <a:gd name="connsiteX0" fmla="*/ 1422400 w 1422400"/>
                        <a:gd name="connsiteY0" fmla="*/ 0 h 1917700"/>
                        <a:gd name="connsiteX1" fmla="*/ 1333500 w 1422400"/>
                        <a:gd name="connsiteY1" fmla="*/ 469900 h 1917700"/>
                        <a:gd name="connsiteX2" fmla="*/ 927100 w 1422400"/>
                        <a:gd name="connsiteY2" fmla="*/ 977900 h 1917700"/>
                        <a:gd name="connsiteX3" fmla="*/ 406400 w 1422400"/>
                        <a:gd name="connsiteY3" fmla="*/ 1358900 h 1917700"/>
                        <a:gd name="connsiteX4" fmla="*/ 215900 w 1422400"/>
                        <a:gd name="connsiteY4" fmla="*/ 1663700 h 1917700"/>
                        <a:gd name="connsiteX5" fmla="*/ 0 w 1422400"/>
                        <a:gd name="connsiteY5" fmla="*/ 1917700 h 1917700"/>
                        <a:gd name="connsiteX6" fmla="*/ 12700 w 1422400"/>
                        <a:gd name="connsiteY6" fmla="*/ 1917700 h 1917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2400" h="1917700">
                          <a:moveTo>
                            <a:pt x="1422400" y="0"/>
                          </a:moveTo>
                          <a:lnTo>
                            <a:pt x="1333500" y="469900"/>
                          </a:lnTo>
                          <a:lnTo>
                            <a:pt x="927100" y="977900"/>
                          </a:lnTo>
                          <a:lnTo>
                            <a:pt x="406400" y="1358900"/>
                          </a:lnTo>
                          <a:lnTo>
                            <a:pt x="215900" y="1663700"/>
                          </a:lnTo>
                          <a:lnTo>
                            <a:pt x="0" y="1917700"/>
                          </a:lnTo>
                          <a:lnTo>
                            <a:pt x="12700" y="1917700"/>
                          </a:lnTo>
                        </a:path>
                      </a:pathLst>
                    </a:custGeom>
                    <a:ln w="28575">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513" name="16 Forma libre"/>
                    <p:cNvSpPr/>
                    <p:nvPr/>
                  </p:nvSpPr>
                  <p:spPr>
                    <a:xfrm>
                      <a:off x="1435100" y="2870200"/>
                      <a:ext cx="2857500" cy="203200"/>
                    </a:xfrm>
                    <a:custGeom>
                      <a:avLst/>
                      <a:gdLst>
                        <a:gd name="connsiteX0" fmla="*/ 0 w 2857500"/>
                        <a:gd name="connsiteY0" fmla="*/ 165100 h 203200"/>
                        <a:gd name="connsiteX1" fmla="*/ 342900 w 2857500"/>
                        <a:gd name="connsiteY1" fmla="*/ 0 h 203200"/>
                        <a:gd name="connsiteX2" fmla="*/ 1460500 w 2857500"/>
                        <a:gd name="connsiteY2" fmla="*/ 114300 h 203200"/>
                        <a:gd name="connsiteX3" fmla="*/ 1549400 w 2857500"/>
                        <a:gd name="connsiteY3" fmla="*/ 76200 h 203200"/>
                        <a:gd name="connsiteX4" fmla="*/ 1778000 w 2857500"/>
                        <a:gd name="connsiteY4" fmla="*/ 76200 h 203200"/>
                        <a:gd name="connsiteX5" fmla="*/ 2057400 w 2857500"/>
                        <a:gd name="connsiteY5" fmla="*/ 12700 h 203200"/>
                        <a:gd name="connsiteX6" fmla="*/ 2184400 w 2857500"/>
                        <a:gd name="connsiteY6" fmla="*/ 38100 h 203200"/>
                        <a:gd name="connsiteX7" fmla="*/ 2324100 w 2857500"/>
                        <a:gd name="connsiteY7" fmla="*/ 88900 h 203200"/>
                        <a:gd name="connsiteX8" fmla="*/ 2374900 w 2857500"/>
                        <a:gd name="connsiteY8" fmla="*/ 127000 h 203200"/>
                        <a:gd name="connsiteX9" fmla="*/ 2438400 w 2857500"/>
                        <a:gd name="connsiteY9" fmla="*/ 152400 h 203200"/>
                        <a:gd name="connsiteX10" fmla="*/ 2514600 w 2857500"/>
                        <a:gd name="connsiteY10" fmla="*/ 177800 h 203200"/>
                        <a:gd name="connsiteX11" fmla="*/ 2514600 w 2857500"/>
                        <a:gd name="connsiteY11" fmla="*/ 177800 h 203200"/>
                        <a:gd name="connsiteX12" fmla="*/ 2705100 w 2857500"/>
                        <a:gd name="connsiteY12" fmla="*/ 203200 h 203200"/>
                        <a:gd name="connsiteX13" fmla="*/ 2806700 w 2857500"/>
                        <a:gd name="connsiteY13" fmla="*/ 203200 h 203200"/>
                        <a:gd name="connsiteX14" fmla="*/ 2857500 w 2857500"/>
                        <a:gd name="connsiteY14" fmla="*/ 203200 h 203200"/>
                        <a:gd name="connsiteX15" fmla="*/ 2857500 w 2857500"/>
                        <a:gd name="connsiteY15" fmla="*/ 203200 h 203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857500" h="203200">
                          <a:moveTo>
                            <a:pt x="0" y="165100"/>
                          </a:moveTo>
                          <a:lnTo>
                            <a:pt x="342900" y="0"/>
                          </a:lnTo>
                          <a:lnTo>
                            <a:pt x="1460500" y="114300"/>
                          </a:lnTo>
                          <a:cubicBezTo>
                            <a:pt x="1540486" y="74307"/>
                            <a:pt x="1508302" y="76200"/>
                            <a:pt x="1549400" y="76200"/>
                          </a:cubicBezTo>
                          <a:lnTo>
                            <a:pt x="1778000" y="76200"/>
                          </a:lnTo>
                          <a:lnTo>
                            <a:pt x="2057400" y="12700"/>
                          </a:lnTo>
                          <a:cubicBezTo>
                            <a:pt x="2175833" y="39018"/>
                            <a:pt x="2132671" y="38100"/>
                            <a:pt x="2184400" y="38100"/>
                          </a:cubicBezTo>
                          <a:cubicBezTo>
                            <a:pt x="2310389" y="66097"/>
                            <a:pt x="2271102" y="35902"/>
                            <a:pt x="2324100" y="88900"/>
                          </a:cubicBezTo>
                          <a:cubicBezTo>
                            <a:pt x="2371180" y="104593"/>
                            <a:pt x="2356213" y="89626"/>
                            <a:pt x="2374900" y="127000"/>
                          </a:cubicBezTo>
                          <a:cubicBezTo>
                            <a:pt x="2421980" y="142693"/>
                            <a:pt x="2401026" y="133713"/>
                            <a:pt x="2438400" y="152400"/>
                          </a:cubicBezTo>
                          <a:cubicBezTo>
                            <a:pt x="2496773" y="181586"/>
                            <a:pt x="2470268" y="177800"/>
                            <a:pt x="2514600" y="177800"/>
                          </a:cubicBezTo>
                          <a:lnTo>
                            <a:pt x="2514600" y="177800"/>
                          </a:lnTo>
                          <a:cubicBezTo>
                            <a:pt x="2689138" y="191226"/>
                            <a:pt x="2630331" y="165816"/>
                            <a:pt x="2705100" y="203200"/>
                          </a:cubicBezTo>
                          <a:lnTo>
                            <a:pt x="2806700" y="203200"/>
                          </a:lnTo>
                          <a:lnTo>
                            <a:pt x="2857500" y="203200"/>
                          </a:lnTo>
                          <a:lnTo>
                            <a:pt x="2857500" y="2032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514" name="17 Forma libre"/>
                    <p:cNvSpPr/>
                    <p:nvPr/>
                  </p:nvSpPr>
                  <p:spPr>
                    <a:xfrm>
                      <a:off x="1714500" y="2159000"/>
                      <a:ext cx="1168400" cy="279400"/>
                    </a:xfrm>
                    <a:custGeom>
                      <a:avLst/>
                      <a:gdLst>
                        <a:gd name="connsiteX0" fmla="*/ 0 w 1168400"/>
                        <a:gd name="connsiteY0" fmla="*/ 0 h 279400"/>
                        <a:gd name="connsiteX1" fmla="*/ 165100 w 1168400"/>
                        <a:gd name="connsiteY1" fmla="*/ 139700 h 279400"/>
                        <a:gd name="connsiteX2" fmla="*/ 1168400 w 1168400"/>
                        <a:gd name="connsiteY2" fmla="*/ 279400 h 279400"/>
                        <a:gd name="connsiteX3" fmla="*/ 1168400 w 1168400"/>
                        <a:gd name="connsiteY3" fmla="*/ 279400 h 279400"/>
                      </a:gdLst>
                      <a:ahLst/>
                      <a:cxnLst>
                        <a:cxn ang="0">
                          <a:pos x="connsiteX0" y="connsiteY0"/>
                        </a:cxn>
                        <a:cxn ang="0">
                          <a:pos x="connsiteX1" y="connsiteY1"/>
                        </a:cxn>
                        <a:cxn ang="0">
                          <a:pos x="connsiteX2" y="connsiteY2"/>
                        </a:cxn>
                        <a:cxn ang="0">
                          <a:pos x="connsiteX3" y="connsiteY3"/>
                        </a:cxn>
                      </a:cxnLst>
                      <a:rect l="l" t="t" r="r" b="b"/>
                      <a:pathLst>
                        <a:path w="1168400" h="279400">
                          <a:moveTo>
                            <a:pt x="0" y="0"/>
                          </a:moveTo>
                          <a:lnTo>
                            <a:pt x="165100" y="139700"/>
                          </a:lnTo>
                          <a:lnTo>
                            <a:pt x="1168400" y="279400"/>
                          </a:lnTo>
                          <a:lnTo>
                            <a:pt x="1168400" y="2794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515" name="18 Forma libre"/>
                    <p:cNvSpPr/>
                    <p:nvPr/>
                  </p:nvSpPr>
                  <p:spPr>
                    <a:xfrm>
                      <a:off x="2489200" y="381000"/>
                      <a:ext cx="406400" cy="419100"/>
                    </a:xfrm>
                    <a:custGeom>
                      <a:avLst/>
                      <a:gdLst>
                        <a:gd name="connsiteX0" fmla="*/ 0 w 406400"/>
                        <a:gd name="connsiteY0" fmla="*/ 0 h 419100"/>
                        <a:gd name="connsiteX1" fmla="*/ 279400 w 406400"/>
                        <a:gd name="connsiteY1" fmla="*/ 292100 h 419100"/>
                        <a:gd name="connsiteX2" fmla="*/ 393700 w 406400"/>
                        <a:gd name="connsiteY2" fmla="*/ 330200 h 419100"/>
                        <a:gd name="connsiteX3" fmla="*/ 406400 w 406400"/>
                        <a:gd name="connsiteY3" fmla="*/ 419100 h 419100"/>
                      </a:gdLst>
                      <a:ahLst/>
                      <a:cxnLst>
                        <a:cxn ang="0">
                          <a:pos x="connsiteX0" y="connsiteY0"/>
                        </a:cxn>
                        <a:cxn ang="0">
                          <a:pos x="connsiteX1" y="connsiteY1"/>
                        </a:cxn>
                        <a:cxn ang="0">
                          <a:pos x="connsiteX2" y="connsiteY2"/>
                        </a:cxn>
                        <a:cxn ang="0">
                          <a:pos x="connsiteX3" y="connsiteY3"/>
                        </a:cxn>
                      </a:cxnLst>
                      <a:rect l="l" t="t" r="r" b="b"/>
                      <a:pathLst>
                        <a:path w="406400" h="419100">
                          <a:moveTo>
                            <a:pt x="0" y="0"/>
                          </a:moveTo>
                          <a:lnTo>
                            <a:pt x="279400" y="292100"/>
                          </a:lnTo>
                          <a:lnTo>
                            <a:pt x="393700" y="330200"/>
                          </a:lnTo>
                          <a:lnTo>
                            <a:pt x="406400" y="4191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516" name="19 Forma libre"/>
                    <p:cNvSpPr/>
                    <p:nvPr/>
                  </p:nvSpPr>
                  <p:spPr>
                    <a:xfrm>
                      <a:off x="3251200" y="5537200"/>
                      <a:ext cx="76200" cy="660400"/>
                    </a:xfrm>
                    <a:custGeom>
                      <a:avLst/>
                      <a:gdLst>
                        <a:gd name="connsiteX0" fmla="*/ 76200 w 76200"/>
                        <a:gd name="connsiteY0" fmla="*/ 0 h 660400"/>
                        <a:gd name="connsiteX1" fmla="*/ 63500 w 76200"/>
                        <a:gd name="connsiteY1" fmla="*/ 342900 h 660400"/>
                        <a:gd name="connsiteX2" fmla="*/ 0 w 76200"/>
                        <a:gd name="connsiteY2" fmla="*/ 660400 h 660400"/>
                      </a:gdLst>
                      <a:ahLst/>
                      <a:cxnLst>
                        <a:cxn ang="0">
                          <a:pos x="connsiteX0" y="connsiteY0"/>
                        </a:cxn>
                        <a:cxn ang="0">
                          <a:pos x="connsiteX1" y="connsiteY1"/>
                        </a:cxn>
                        <a:cxn ang="0">
                          <a:pos x="connsiteX2" y="connsiteY2"/>
                        </a:cxn>
                      </a:cxnLst>
                      <a:rect l="l" t="t" r="r" b="b"/>
                      <a:pathLst>
                        <a:path w="76200" h="660400">
                          <a:moveTo>
                            <a:pt x="76200" y="0"/>
                          </a:moveTo>
                          <a:lnTo>
                            <a:pt x="63500" y="342900"/>
                          </a:lnTo>
                          <a:lnTo>
                            <a:pt x="0" y="6604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517" name="20 Forma libre"/>
                    <p:cNvSpPr/>
                    <p:nvPr/>
                  </p:nvSpPr>
                  <p:spPr>
                    <a:xfrm>
                      <a:off x="3314700" y="5473700"/>
                      <a:ext cx="673100" cy="88900"/>
                    </a:xfrm>
                    <a:custGeom>
                      <a:avLst/>
                      <a:gdLst>
                        <a:gd name="connsiteX0" fmla="*/ 673100 w 673100"/>
                        <a:gd name="connsiteY0" fmla="*/ 88900 h 88900"/>
                        <a:gd name="connsiteX1" fmla="*/ 609600 w 673100"/>
                        <a:gd name="connsiteY1" fmla="*/ 88900 h 88900"/>
                        <a:gd name="connsiteX2" fmla="*/ 508000 w 673100"/>
                        <a:gd name="connsiteY2" fmla="*/ 0 h 88900"/>
                        <a:gd name="connsiteX3" fmla="*/ 0 w 673100"/>
                        <a:gd name="connsiteY3" fmla="*/ 88900 h 88900"/>
                        <a:gd name="connsiteX4" fmla="*/ 0 w 673100"/>
                        <a:gd name="connsiteY4" fmla="*/ 63500 h 88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3100" h="88900">
                          <a:moveTo>
                            <a:pt x="673100" y="88900"/>
                          </a:moveTo>
                          <a:lnTo>
                            <a:pt x="609600" y="88900"/>
                          </a:lnTo>
                          <a:lnTo>
                            <a:pt x="508000" y="0"/>
                          </a:lnTo>
                          <a:lnTo>
                            <a:pt x="0" y="88900"/>
                          </a:lnTo>
                          <a:lnTo>
                            <a:pt x="0" y="635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518" name="21 Forma libre"/>
                    <p:cNvSpPr/>
                    <p:nvPr/>
                  </p:nvSpPr>
                  <p:spPr>
                    <a:xfrm>
                      <a:off x="2667000" y="3416300"/>
                      <a:ext cx="622300" cy="2628900"/>
                    </a:xfrm>
                    <a:custGeom>
                      <a:avLst/>
                      <a:gdLst>
                        <a:gd name="connsiteX0" fmla="*/ 368300 w 622300"/>
                        <a:gd name="connsiteY0" fmla="*/ 0 h 2628900"/>
                        <a:gd name="connsiteX1" fmla="*/ 469900 w 622300"/>
                        <a:gd name="connsiteY1" fmla="*/ 863600 h 2628900"/>
                        <a:gd name="connsiteX2" fmla="*/ 546100 w 622300"/>
                        <a:gd name="connsiteY2" fmla="*/ 1244600 h 2628900"/>
                        <a:gd name="connsiteX3" fmla="*/ 520700 w 622300"/>
                        <a:gd name="connsiteY3" fmla="*/ 1409700 h 2628900"/>
                        <a:gd name="connsiteX4" fmla="*/ 520700 w 622300"/>
                        <a:gd name="connsiteY4" fmla="*/ 1511300 h 2628900"/>
                        <a:gd name="connsiteX5" fmla="*/ 469900 w 622300"/>
                        <a:gd name="connsiteY5" fmla="*/ 1587500 h 2628900"/>
                        <a:gd name="connsiteX6" fmla="*/ 457200 w 622300"/>
                        <a:gd name="connsiteY6" fmla="*/ 1676400 h 2628900"/>
                        <a:gd name="connsiteX7" fmla="*/ 381000 w 622300"/>
                        <a:gd name="connsiteY7" fmla="*/ 1714500 h 2628900"/>
                        <a:gd name="connsiteX8" fmla="*/ 355600 w 622300"/>
                        <a:gd name="connsiteY8" fmla="*/ 1803400 h 2628900"/>
                        <a:gd name="connsiteX9" fmla="*/ 355600 w 622300"/>
                        <a:gd name="connsiteY9" fmla="*/ 1841500 h 2628900"/>
                        <a:gd name="connsiteX10" fmla="*/ 368300 w 622300"/>
                        <a:gd name="connsiteY10" fmla="*/ 1981200 h 2628900"/>
                        <a:gd name="connsiteX11" fmla="*/ 304800 w 622300"/>
                        <a:gd name="connsiteY11" fmla="*/ 2222500 h 2628900"/>
                        <a:gd name="connsiteX12" fmla="*/ 266700 w 622300"/>
                        <a:gd name="connsiteY12" fmla="*/ 2425700 h 2628900"/>
                        <a:gd name="connsiteX13" fmla="*/ 25400 w 622300"/>
                        <a:gd name="connsiteY13" fmla="*/ 2413000 h 2628900"/>
                        <a:gd name="connsiteX14" fmla="*/ 0 w 622300"/>
                        <a:gd name="connsiteY14" fmla="*/ 2501900 h 2628900"/>
                        <a:gd name="connsiteX15" fmla="*/ 622300 w 622300"/>
                        <a:gd name="connsiteY15" fmla="*/ 2628900 h 2628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22300" h="2628900">
                          <a:moveTo>
                            <a:pt x="368300" y="0"/>
                          </a:moveTo>
                          <a:lnTo>
                            <a:pt x="469900" y="863600"/>
                          </a:lnTo>
                          <a:lnTo>
                            <a:pt x="546100" y="1244600"/>
                          </a:lnTo>
                          <a:lnTo>
                            <a:pt x="520700" y="1409700"/>
                          </a:lnTo>
                          <a:lnTo>
                            <a:pt x="520700" y="1511300"/>
                          </a:lnTo>
                          <a:cubicBezTo>
                            <a:pt x="479520" y="1579934"/>
                            <a:pt x="500054" y="1557346"/>
                            <a:pt x="469900" y="1587500"/>
                          </a:cubicBezTo>
                          <a:cubicBezTo>
                            <a:pt x="456504" y="1667876"/>
                            <a:pt x="457200" y="1637950"/>
                            <a:pt x="457200" y="1676400"/>
                          </a:cubicBezTo>
                          <a:lnTo>
                            <a:pt x="381000" y="1714500"/>
                          </a:lnTo>
                          <a:cubicBezTo>
                            <a:pt x="349920" y="1776659"/>
                            <a:pt x="355600" y="1746368"/>
                            <a:pt x="355600" y="1803400"/>
                          </a:cubicBezTo>
                          <a:lnTo>
                            <a:pt x="355600" y="1841500"/>
                          </a:lnTo>
                          <a:lnTo>
                            <a:pt x="368300" y="1981200"/>
                          </a:lnTo>
                          <a:lnTo>
                            <a:pt x="304800" y="2222500"/>
                          </a:lnTo>
                          <a:lnTo>
                            <a:pt x="266700" y="2425700"/>
                          </a:lnTo>
                          <a:lnTo>
                            <a:pt x="25400" y="2413000"/>
                          </a:lnTo>
                          <a:lnTo>
                            <a:pt x="0" y="2501900"/>
                          </a:lnTo>
                          <a:lnTo>
                            <a:pt x="622300" y="262890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519" name="22 Forma libre"/>
                    <p:cNvSpPr/>
                    <p:nvPr/>
                  </p:nvSpPr>
                  <p:spPr>
                    <a:xfrm>
                      <a:off x="2566988" y="6019800"/>
                      <a:ext cx="590550" cy="61913"/>
                    </a:xfrm>
                    <a:custGeom>
                      <a:avLst/>
                      <a:gdLst>
                        <a:gd name="connsiteX0" fmla="*/ 0 w 590550"/>
                        <a:gd name="connsiteY0" fmla="*/ 0 h 61913"/>
                        <a:gd name="connsiteX1" fmla="*/ 590550 w 590550"/>
                        <a:gd name="connsiteY1" fmla="*/ 61913 h 61913"/>
                        <a:gd name="connsiteX2" fmla="*/ 590550 w 590550"/>
                        <a:gd name="connsiteY2" fmla="*/ 57150 h 61913"/>
                      </a:gdLst>
                      <a:ahLst/>
                      <a:cxnLst>
                        <a:cxn ang="0">
                          <a:pos x="connsiteX0" y="connsiteY0"/>
                        </a:cxn>
                        <a:cxn ang="0">
                          <a:pos x="connsiteX1" y="connsiteY1"/>
                        </a:cxn>
                        <a:cxn ang="0">
                          <a:pos x="connsiteX2" y="connsiteY2"/>
                        </a:cxn>
                      </a:cxnLst>
                      <a:rect l="l" t="t" r="r" b="b"/>
                      <a:pathLst>
                        <a:path w="590550" h="61913">
                          <a:moveTo>
                            <a:pt x="0" y="0"/>
                          </a:moveTo>
                          <a:lnTo>
                            <a:pt x="590550" y="61913"/>
                          </a:lnTo>
                          <a:lnTo>
                            <a:pt x="590550" y="5715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520" name="23 Forma libre"/>
                    <p:cNvSpPr/>
                    <p:nvPr/>
                  </p:nvSpPr>
                  <p:spPr>
                    <a:xfrm>
                      <a:off x="2466975" y="5843588"/>
                      <a:ext cx="204788" cy="57150"/>
                    </a:xfrm>
                    <a:custGeom>
                      <a:avLst/>
                      <a:gdLst>
                        <a:gd name="connsiteX0" fmla="*/ 0 w 204788"/>
                        <a:gd name="connsiteY0" fmla="*/ 0 h 57150"/>
                        <a:gd name="connsiteX1" fmla="*/ 33338 w 204788"/>
                        <a:gd name="connsiteY1" fmla="*/ 4762 h 57150"/>
                        <a:gd name="connsiteX2" fmla="*/ 90488 w 204788"/>
                        <a:gd name="connsiteY2" fmla="*/ 23812 h 57150"/>
                        <a:gd name="connsiteX3" fmla="*/ 161925 w 204788"/>
                        <a:gd name="connsiteY3" fmla="*/ 47625 h 57150"/>
                        <a:gd name="connsiteX4" fmla="*/ 176213 w 204788"/>
                        <a:gd name="connsiteY4" fmla="*/ 52387 h 57150"/>
                        <a:gd name="connsiteX5" fmla="*/ 204788 w 204788"/>
                        <a:gd name="connsiteY5" fmla="*/ 57150 h 57150"/>
                        <a:gd name="connsiteX6" fmla="*/ 204788 w 204788"/>
                        <a:gd name="connsiteY6" fmla="*/ 47625 h 57150"/>
                        <a:gd name="connsiteX7" fmla="*/ 195263 w 204788"/>
                        <a:gd name="connsiteY7" fmla="*/ 57150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4788" h="57150">
                          <a:moveTo>
                            <a:pt x="0" y="0"/>
                          </a:moveTo>
                          <a:cubicBezTo>
                            <a:pt x="11113" y="1587"/>
                            <a:pt x="22609" y="1461"/>
                            <a:pt x="33338" y="4762"/>
                          </a:cubicBezTo>
                          <a:cubicBezTo>
                            <a:pt x="121293" y="31825"/>
                            <a:pt x="5397" y="9632"/>
                            <a:pt x="90488" y="23812"/>
                          </a:cubicBezTo>
                          <a:cubicBezTo>
                            <a:pt x="149763" y="46041"/>
                            <a:pt x="106724" y="31065"/>
                            <a:pt x="161925" y="47625"/>
                          </a:cubicBezTo>
                          <a:cubicBezTo>
                            <a:pt x="166734" y="49068"/>
                            <a:pt x="171312" y="51298"/>
                            <a:pt x="176213" y="52387"/>
                          </a:cubicBezTo>
                          <a:cubicBezTo>
                            <a:pt x="185639" y="54482"/>
                            <a:pt x="204788" y="57150"/>
                            <a:pt x="204788" y="57150"/>
                          </a:cubicBezTo>
                          <a:lnTo>
                            <a:pt x="204788" y="47625"/>
                          </a:lnTo>
                          <a:lnTo>
                            <a:pt x="195263" y="57150"/>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521" name="24 Forma libre"/>
                    <p:cNvSpPr/>
                    <p:nvPr/>
                  </p:nvSpPr>
                  <p:spPr>
                    <a:xfrm>
                      <a:off x="2547938" y="5876925"/>
                      <a:ext cx="709612" cy="300038"/>
                    </a:xfrm>
                    <a:custGeom>
                      <a:avLst/>
                      <a:gdLst>
                        <a:gd name="connsiteX0" fmla="*/ 47625 w 709612"/>
                        <a:gd name="connsiteY0" fmla="*/ 0 h 300038"/>
                        <a:gd name="connsiteX1" fmla="*/ 23812 w 709612"/>
                        <a:gd name="connsiteY1" fmla="*/ 161925 h 300038"/>
                        <a:gd name="connsiteX2" fmla="*/ 0 w 709612"/>
                        <a:gd name="connsiteY2" fmla="*/ 295275 h 300038"/>
                        <a:gd name="connsiteX3" fmla="*/ 285750 w 709612"/>
                        <a:gd name="connsiteY3" fmla="*/ 295275 h 300038"/>
                        <a:gd name="connsiteX4" fmla="*/ 457200 w 709612"/>
                        <a:gd name="connsiteY4" fmla="*/ 300038 h 300038"/>
                        <a:gd name="connsiteX5" fmla="*/ 709612 w 709612"/>
                        <a:gd name="connsiteY5" fmla="*/ 300038 h 300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09612" h="300038">
                          <a:moveTo>
                            <a:pt x="47625" y="0"/>
                          </a:moveTo>
                          <a:lnTo>
                            <a:pt x="23812" y="161925"/>
                          </a:lnTo>
                          <a:lnTo>
                            <a:pt x="0" y="295275"/>
                          </a:lnTo>
                          <a:lnTo>
                            <a:pt x="285750" y="295275"/>
                          </a:lnTo>
                          <a:lnTo>
                            <a:pt x="457200" y="300038"/>
                          </a:lnTo>
                          <a:lnTo>
                            <a:pt x="709612" y="300038"/>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522" name="25 Forma libre"/>
                    <p:cNvSpPr/>
                    <p:nvPr/>
                  </p:nvSpPr>
                  <p:spPr>
                    <a:xfrm>
                      <a:off x="2995613" y="5986463"/>
                      <a:ext cx="61912" cy="290512"/>
                    </a:xfrm>
                    <a:custGeom>
                      <a:avLst/>
                      <a:gdLst>
                        <a:gd name="connsiteX0" fmla="*/ 61912 w 61912"/>
                        <a:gd name="connsiteY0" fmla="*/ 0 h 290512"/>
                        <a:gd name="connsiteX1" fmla="*/ 38100 w 61912"/>
                        <a:gd name="connsiteY1" fmla="*/ 80962 h 290512"/>
                        <a:gd name="connsiteX2" fmla="*/ 0 w 61912"/>
                        <a:gd name="connsiteY2" fmla="*/ 180975 h 290512"/>
                        <a:gd name="connsiteX3" fmla="*/ 52387 w 61912"/>
                        <a:gd name="connsiteY3" fmla="*/ 290512 h 290512"/>
                      </a:gdLst>
                      <a:ahLst/>
                      <a:cxnLst>
                        <a:cxn ang="0">
                          <a:pos x="connsiteX0" y="connsiteY0"/>
                        </a:cxn>
                        <a:cxn ang="0">
                          <a:pos x="connsiteX1" y="connsiteY1"/>
                        </a:cxn>
                        <a:cxn ang="0">
                          <a:pos x="connsiteX2" y="connsiteY2"/>
                        </a:cxn>
                        <a:cxn ang="0">
                          <a:pos x="connsiteX3" y="connsiteY3"/>
                        </a:cxn>
                      </a:cxnLst>
                      <a:rect l="l" t="t" r="r" b="b"/>
                      <a:pathLst>
                        <a:path w="61912" h="290512">
                          <a:moveTo>
                            <a:pt x="61912" y="0"/>
                          </a:moveTo>
                          <a:lnTo>
                            <a:pt x="38100" y="80962"/>
                          </a:lnTo>
                          <a:lnTo>
                            <a:pt x="0" y="180975"/>
                          </a:lnTo>
                          <a:lnTo>
                            <a:pt x="52387" y="290512"/>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523" name="26 Forma libre"/>
                    <p:cNvSpPr/>
                    <p:nvPr/>
                  </p:nvSpPr>
                  <p:spPr>
                    <a:xfrm>
                      <a:off x="2300288" y="6053138"/>
                      <a:ext cx="561975" cy="433387"/>
                    </a:xfrm>
                    <a:custGeom>
                      <a:avLst/>
                      <a:gdLst>
                        <a:gd name="connsiteX0" fmla="*/ 561975 w 561975"/>
                        <a:gd name="connsiteY0" fmla="*/ 0 h 433387"/>
                        <a:gd name="connsiteX1" fmla="*/ 500062 w 561975"/>
                        <a:gd name="connsiteY1" fmla="*/ 242887 h 433387"/>
                        <a:gd name="connsiteX2" fmla="*/ 485775 w 561975"/>
                        <a:gd name="connsiteY2" fmla="*/ 300037 h 433387"/>
                        <a:gd name="connsiteX3" fmla="*/ 538162 w 561975"/>
                        <a:gd name="connsiteY3" fmla="*/ 385762 h 433387"/>
                        <a:gd name="connsiteX4" fmla="*/ 4762 w 561975"/>
                        <a:gd name="connsiteY4" fmla="*/ 357187 h 433387"/>
                        <a:gd name="connsiteX5" fmla="*/ 0 w 561975"/>
                        <a:gd name="connsiteY5" fmla="*/ 433387 h 4333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1975" h="433387">
                          <a:moveTo>
                            <a:pt x="561975" y="0"/>
                          </a:moveTo>
                          <a:lnTo>
                            <a:pt x="500062" y="242887"/>
                          </a:lnTo>
                          <a:lnTo>
                            <a:pt x="485775" y="300037"/>
                          </a:lnTo>
                          <a:lnTo>
                            <a:pt x="538162" y="385762"/>
                          </a:lnTo>
                          <a:lnTo>
                            <a:pt x="4762" y="357187"/>
                          </a:lnTo>
                          <a:lnTo>
                            <a:pt x="0" y="433387"/>
                          </a:lnTo>
                        </a:path>
                      </a:pathLst>
                    </a:custGeom>
                    <a:ln>
                      <a:solidFill>
                        <a:srgbClr val="FF0000"/>
                      </a:solidFill>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sp>
                <p:nvSpPr>
                  <p:cNvPr id="500" name="28 Forma libre"/>
                  <p:cNvSpPr/>
                  <p:nvPr/>
                </p:nvSpPr>
                <p:spPr>
                  <a:xfrm>
                    <a:off x="3119438" y="5838825"/>
                    <a:ext cx="538162" cy="661988"/>
                  </a:xfrm>
                  <a:custGeom>
                    <a:avLst/>
                    <a:gdLst>
                      <a:gd name="connsiteX0" fmla="*/ 376237 w 538162"/>
                      <a:gd name="connsiteY0" fmla="*/ 0 h 661988"/>
                      <a:gd name="connsiteX1" fmla="*/ 314325 w 538162"/>
                      <a:gd name="connsiteY1" fmla="*/ 80963 h 661988"/>
                      <a:gd name="connsiteX2" fmla="*/ 228600 w 538162"/>
                      <a:gd name="connsiteY2" fmla="*/ 23813 h 661988"/>
                      <a:gd name="connsiteX3" fmla="*/ 223837 w 538162"/>
                      <a:gd name="connsiteY3" fmla="*/ 276225 h 661988"/>
                      <a:gd name="connsiteX4" fmla="*/ 142875 w 538162"/>
                      <a:gd name="connsiteY4" fmla="*/ 280988 h 661988"/>
                      <a:gd name="connsiteX5" fmla="*/ 100012 w 538162"/>
                      <a:gd name="connsiteY5" fmla="*/ 347663 h 661988"/>
                      <a:gd name="connsiteX6" fmla="*/ 57150 w 538162"/>
                      <a:gd name="connsiteY6" fmla="*/ 361950 h 661988"/>
                      <a:gd name="connsiteX7" fmla="*/ 14287 w 538162"/>
                      <a:gd name="connsiteY7" fmla="*/ 452438 h 661988"/>
                      <a:gd name="connsiteX8" fmla="*/ 0 w 538162"/>
                      <a:gd name="connsiteY8" fmla="*/ 538163 h 661988"/>
                      <a:gd name="connsiteX9" fmla="*/ 4762 w 538162"/>
                      <a:gd name="connsiteY9" fmla="*/ 604838 h 661988"/>
                      <a:gd name="connsiteX10" fmla="*/ 85725 w 538162"/>
                      <a:gd name="connsiteY10" fmla="*/ 576263 h 661988"/>
                      <a:gd name="connsiteX11" fmla="*/ 171450 w 538162"/>
                      <a:gd name="connsiteY11" fmla="*/ 661988 h 661988"/>
                      <a:gd name="connsiteX12" fmla="*/ 247650 w 538162"/>
                      <a:gd name="connsiteY12" fmla="*/ 661988 h 661988"/>
                      <a:gd name="connsiteX13" fmla="*/ 528637 w 538162"/>
                      <a:gd name="connsiteY13" fmla="*/ 276225 h 661988"/>
                      <a:gd name="connsiteX14" fmla="*/ 538162 w 538162"/>
                      <a:gd name="connsiteY14" fmla="*/ 219075 h 661988"/>
                      <a:gd name="connsiteX15" fmla="*/ 457200 w 538162"/>
                      <a:gd name="connsiteY15" fmla="*/ 214313 h 661988"/>
                      <a:gd name="connsiteX16" fmla="*/ 400050 w 538162"/>
                      <a:gd name="connsiteY16" fmla="*/ 285750 h 661988"/>
                      <a:gd name="connsiteX17" fmla="*/ 366712 w 538162"/>
                      <a:gd name="connsiteY17" fmla="*/ 300038 h 661988"/>
                      <a:gd name="connsiteX18" fmla="*/ 314325 w 538162"/>
                      <a:gd name="connsiteY18" fmla="*/ 276225 h 661988"/>
                      <a:gd name="connsiteX19" fmla="*/ 290512 w 538162"/>
                      <a:gd name="connsiteY19" fmla="*/ 247650 h 661988"/>
                      <a:gd name="connsiteX20" fmla="*/ 361950 w 538162"/>
                      <a:gd name="connsiteY20" fmla="*/ 161925 h 661988"/>
                      <a:gd name="connsiteX21" fmla="*/ 366712 w 538162"/>
                      <a:gd name="connsiteY21" fmla="*/ 104775 h 661988"/>
                      <a:gd name="connsiteX22" fmla="*/ 438150 w 538162"/>
                      <a:gd name="connsiteY22" fmla="*/ 19050 h 661988"/>
                      <a:gd name="connsiteX23" fmla="*/ 376237 w 538162"/>
                      <a:gd name="connsiteY23" fmla="*/ 0 h 661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38162" h="661988">
                        <a:moveTo>
                          <a:pt x="376237" y="0"/>
                        </a:moveTo>
                        <a:lnTo>
                          <a:pt x="314325" y="80963"/>
                        </a:lnTo>
                        <a:lnTo>
                          <a:pt x="228600" y="23813"/>
                        </a:lnTo>
                        <a:cubicBezTo>
                          <a:pt x="227012" y="107950"/>
                          <a:pt x="225425" y="192088"/>
                          <a:pt x="223837" y="276225"/>
                        </a:cubicBezTo>
                        <a:lnTo>
                          <a:pt x="142875" y="280988"/>
                        </a:lnTo>
                        <a:lnTo>
                          <a:pt x="100012" y="347663"/>
                        </a:lnTo>
                        <a:cubicBezTo>
                          <a:pt x="53994" y="352776"/>
                          <a:pt x="57150" y="338050"/>
                          <a:pt x="57150" y="361950"/>
                        </a:cubicBezTo>
                        <a:lnTo>
                          <a:pt x="14287" y="452438"/>
                        </a:lnTo>
                        <a:lnTo>
                          <a:pt x="0" y="538163"/>
                        </a:lnTo>
                        <a:lnTo>
                          <a:pt x="4762" y="604838"/>
                        </a:lnTo>
                        <a:lnTo>
                          <a:pt x="85725" y="576263"/>
                        </a:lnTo>
                        <a:lnTo>
                          <a:pt x="171450" y="661988"/>
                        </a:lnTo>
                        <a:lnTo>
                          <a:pt x="247650" y="661988"/>
                        </a:lnTo>
                        <a:lnTo>
                          <a:pt x="528637" y="276225"/>
                        </a:lnTo>
                        <a:lnTo>
                          <a:pt x="538162" y="219075"/>
                        </a:lnTo>
                        <a:lnTo>
                          <a:pt x="457200" y="214313"/>
                        </a:lnTo>
                        <a:lnTo>
                          <a:pt x="400050" y="285750"/>
                        </a:lnTo>
                        <a:lnTo>
                          <a:pt x="366712" y="300038"/>
                        </a:lnTo>
                        <a:lnTo>
                          <a:pt x="314325" y="276225"/>
                        </a:lnTo>
                        <a:lnTo>
                          <a:pt x="290512" y="247650"/>
                        </a:lnTo>
                        <a:lnTo>
                          <a:pt x="361950" y="161925"/>
                        </a:lnTo>
                        <a:lnTo>
                          <a:pt x="366712" y="104775"/>
                        </a:lnTo>
                        <a:lnTo>
                          <a:pt x="438150" y="19050"/>
                        </a:lnTo>
                        <a:lnTo>
                          <a:pt x="376237" y="0"/>
                        </a:lnTo>
                        <a:close/>
                      </a:path>
                    </a:pathLst>
                  </a:custGeom>
                  <a:solidFill>
                    <a:srgbClr val="FFFF00">
                      <a:alpha val="72157"/>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nvGrpSpPr>
                  <p:cNvPr id="501" name="33 Grupo"/>
                  <p:cNvGrpSpPr>
                    <a:grpSpLocks/>
                  </p:cNvGrpSpPr>
                  <p:nvPr/>
                </p:nvGrpSpPr>
                <p:grpSpPr bwMode="auto">
                  <a:xfrm>
                    <a:off x="1414463" y="360003"/>
                    <a:ext cx="5457825" cy="6169385"/>
                    <a:chOff x="1414463" y="360003"/>
                    <a:chExt cx="5457825" cy="6169385"/>
                  </a:xfrm>
                </p:grpSpPr>
                <p:sp>
                  <p:nvSpPr>
                    <p:cNvPr id="507" name="29 Forma libre"/>
                    <p:cNvSpPr/>
                    <p:nvPr/>
                  </p:nvSpPr>
                  <p:spPr>
                    <a:xfrm>
                      <a:off x="3486150" y="4953000"/>
                      <a:ext cx="3386138" cy="1576388"/>
                    </a:xfrm>
                    <a:custGeom>
                      <a:avLst/>
                      <a:gdLst>
                        <a:gd name="connsiteX0" fmla="*/ 3386138 w 3386138"/>
                        <a:gd name="connsiteY0" fmla="*/ 0 h 1576388"/>
                        <a:gd name="connsiteX1" fmla="*/ 3386138 w 3386138"/>
                        <a:gd name="connsiteY1" fmla="*/ 0 h 1576388"/>
                        <a:gd name="connsiteX2" fmla="*/ 3386138 w 3386138"/>
                        <a:gd name="connsiteY2" fmla="*/ 71438 h 1576388"/>
                        <a:gd name="connsiteX3" fmla="*/ 3362325 w 3386138"/>
                        <a:gd name="connsiteY3" fmla="*/ 123825 h 1576388"/>
                        <a:gd name="connsiteX4" fmla="*/ 3362325 w 3386138"/>
                        <a:gd name="connsiteY4" fmla="*/ 123825 h 1576388"/>
                        <a:gd name="connsiteX5" fmla="*/ 3333750 w 3386138"/>
                        <a:gd name="connsiteY5" fmla="*/ 176213 h 1576388"/>
                        <a:gd name="connsiteX6" fmla="*/ 3324225 w 3386138"/>
                        <a:gd name="connsiteY6" fmla="*/ 190500 h 1576388"/>
                        <a:gd name="connsiteX7" fmla="*/ 3328988 w 3386138"/>
                        <a:gd name="connsiteY7" fmla="*/ 228600 h 1576388"/>
                        <a:gd name="connsiteX8" fmla="*/ 3328988 w 3386138"/>
                        <a:gd name="connsiteY8" fmla="*/ 228600 h 1576388"/>
                        <a:gd name="connsiteX9" fmla="*/ 3348038 w 3386138"/>
                        <a:gd name="connsiteY9" fmla="*/ 300038 h 1576388"/>
                        <a:gd name="connsiteX10" fmla="*/ 3314700 w 3386138"/>
                        <a:gd name="connsiteY10" fmla="*/ 352425 h 1576388"/>
                        <a:gd name="connsiteX11" fmla="*/ 3290888 w 3386138"/>
                        <a:gd name="connsiteY11" fmla="*/ 385763 h 1576388"/>
                        <a:gd name="connsiteX12" fmla="*/ 3267075 w 3386138"/>
                        <a:gd name="connsiteY12" fmla="*/ 433388 h 1576388"/>
                        <a:gd name="connsiteX13" fmla="*/ 3195638 w 3386138"/>
                        <a:gd name="connsiteY13" fmla="*/ 442913 h 1576388"/>
                        <a:gd name="connsiteX14" fmla="*/ 3157538 w 3386138"/>
                        <a:gd name="connsiteY14" fmla="*/ 442913 h 1576388"/>
                        <a:gd name="connsiteX15" fmla="*/ 3119438 w 3386138"/>
                        <a:gd name="connsiteY15" fmla="*/ 452438 h 1576388"/>
                        <a:gd name="connsiteX16" fmla="*/ 3076575 w 3386138"/>
                        <a:gd name="connsiteY16" fmla="*/ 500063 h 1576388"/>
                        <a:gd name="connsiteX17" fmla="*/ 3048000 w 3386138"/>
                        <a:gd name="connsiteY17" fmla="*/ 528638 h 1576388"/>
                        <a:gd name="connsiteX18" fmla="*/ 3024188 w 3386138"/>
                        <a:gd name="connsiteY18" fmla="*/ 542925 h 1576388"/>
                        <a:gd name="connsiteX19" fmla="*/ 2976563 w 3386138"/>
                        <a:gd name="connsiteY19" fmla="*/ 566738 h 1576388"/>
                        <a:gd name="connsiteX20" fmla="*/ 2947988 w 3386138"/>
                        <a:gd name="connsiteY20" fmla="*/ 585788 h 1576388"/>
                        <a:gd name="connsiteX21" fmla="*/ 2905125 w 3386138"/>
                        <a:gd name="connsiteY21" fmla="*/ 604838 h 1576388"/>
                        <a:gd name="connsiteX22" fmla="*/ 2886075 w 3386138"/>
                        <a:gd name="connsiteY22" fmla="*/ 619125 h 1576388"/>
                        <a:gd name="connsiteX23" fmla="*/ 2871788 w 3386138"/>
                        <a:gd name="connsiteY23" fmla="*/ 623888 h 1576388"/>
                        <a:gd name="connsiteX24" fmla="*/ 2838450 w 3386138"/>
                        <a:gd name="connsiteY24" fmla="*/ 657225 h 1576388"/>
                        <a:gd name="connsiteX25" fmla="*/ 2805113 w 3386138"/>
                        <a:gd name="connsiteY25" fmla="*/ 695325 h 1576388"/>
                        <a:gd name="connsiteX26" fmla="*/ 2771775 w 3386138"/>
                        <a:gd name="connsiteY26" fmla="*/ 723900 h 1576388"/>
                        <a:gd name="connsiteX27" fmla="*/ 2728913 w 3386138"/>
                        <a:gd name="connsiteY27" fmla="*/ 757238 h 1576388"/>
                        <a:gd name="connsiteX28" fmla="*/ 2714625 w 3386138"/>
                        <a:gd name="connsiteY28" fmla="*/ 766763 h 1576388"/>
                        <a:gd name="connsiteX29" fmla="*/ 2700338 w 3386138"/>
                        <a:gd name="connsiteY29" fmla="*/ 766763 h 1576388"/>
                        <a:gd name="connsiteX30" fmla="*/ 2633663 w 3386138"/>
                        <a:gd name="connsiteY30" fmla="*/ 795338 h 1576388"/>
                        <a:gd name="connsiteX31" fmla="*/ 2628900 w 3386138"/>
                        <a:gd name="connsiteY31" fmla="*/ 800100 h 1576388"/>
                        <a:gd name="connsiteX32" fmla="*/ 2605088 w 3386138"/>
                        <a:gd name="connsiteY32" fmla="*/ 823913 h 1576388"/>
                        <a:gd name="connsiteX33" fmla="*/ 2581275 w 3386138"/>
                        <a:gd name="connsiteY33" fmla="*/ 842963 h 1576388"/>
                        <a:gd name="connsiteX34" fmla="*/ 2552700 w 3386138"/>
                        <a:gd name="connsiteY34" fmla="*/ 871538 h 1576388"/>
                        <a:gd name="connsiteX35" fmla="*/ 2533650 w 3386138"/>
                        <a:gd name="connsiteY35" fmla="*/ 881063 h 1576388"/>
                        <a:gd name="connsiteX36" fmla="*/ 2490788 w 3386138"/>
                        <a:gd name="connsiteY36" fmla="*/ 904875 h 1576388"/>
                        <a:gd name="connsiteX37" fmla="*/ 2462213 w 3386138"/>
                        <a:gd name="connsiteY37" fmla="*/ 923925 h 1576388"/>
                        <a:gd name="connsiteX38" fmla="*/ 2443163 w 3386138"/>
                        <a:gd name="connsiteY38" fmla="*/ 938213 h 1576388"/>
                        <a:gd name="connsiteX39" fmla="*/ 2424113 w 3386138"/>
                        <a:gd name="connsiteY39" fmla="*/ 952500 h 1576388"/>
                        <a:gd name="connsiteX40" fmla="*/ 2405063 w 3386138"/>
                        <a:gd name="connsiteY40" fmla="*/ 962025 h 1576388"/>
                        <a:gd name="connsiteX41" fmla="*/ 2395538 w 3386138"/>
                        <a:gd name="connsiteY41" fmla="*/ 976313 h 1576388"/>
                        <a:gd name="connsiteX42" fmla="*/ 2357438 w 3386138"/>
                        <a:gd name="connsiteY42" fmla="*/ 1009650 h 1576388"/>
                        <a:gd name="connsiteX43" fmla="*/ 2347913 w 3386138"/>
                        <a:gd name="connsiteY43" fmla="*/ 1023938 h 1576388"/>
                        <a:gd name="connsiteX44" fmla="*/ 2338388 w 3386138"/>
                        <a:gd name="connsiteY44" fmla="*/ 1033463 h 1576388"/>
                        <a:gd name="connsiteX45" fmla="*/ 2324100 w 3386138"/>
                        <a:gd name="connsiteY45" fmla="*/ 1052513 h 1576388"/>
                        <a:gd name="connsiteX46" fmla="*/ 2309813 w 3386138"/>
                        <a:gd name="connsiteY46" fmla="*/ 1066800 h 1576388"/>
                        <a:gd name="connsiteX47" fmla="*/ 2295525 w 3386138"/>
                        <a:gd name="connsiteY47" fmla="*/ 1081088 h 1576388"/>
                        <a:gd name="connsiteX48" fmla="*/ 2271713 w 3386138"/>
                        <a:gd name="connsiteY48" fmla="*/ 1104900 h 1576388"/>
                        <a:gd name="connsiteX49" fmla="*/ 2238375 w 3386138"/>
                        <a:gd name="connsiteY49" fmla="*/ 1138238 h 1576388"/>
                        <a:gd name="connsiteX50" fmla="*/ 2166938 w 3386138"/>
                        <a:gd name="connsiteY50" fmla="*/ 1204913 h 1576388"/>
                        <a:gd name="connsiteX51" fmla="*/ 2095500 w 3386138"/>
                        <a:gd name="connsiteY51" fmla="*/ 1209675 h 1576388"/>
                        <a:gd name="connsiteX52" fmla="*/ 2071688 w 3386138"/>
                        <a:gd name="connsiteY52" fmla="*/ 1214438 h 1576388"/>
                        <a:gd name="connsiteX53" fmla="*/ 1990725 w 3386138"/>
                        <a:gd name="connsiteY53" fmla="*/ 1214438 h 1576388"/>
                        <a:gd name="connsiteX54" fmla="*/ 1919288 w 3386138"/>
                        <a:gd name="connsiteY54" fmla="*/ 1181100 h 1576388"/>
                        <a:gd name="connsiteX55" fmla="*/ 1876425 w 3386138"/>
                        <a:gd name="connsiteY55" fmla="*/ 1147763 h 1576388"/>
                        <a:gd name="connsiteX56" fmla="*/ 1814513 w 3386138"/>
                        <a:gd name="connsiteY56" fmla="*/ 1114425 h 1576388"/>
                        <a:gd name="connsiteX57" fmla="*/ 1752600 w 3386138"/>
                        <a:gd name="connsiteY57" fmla="*/ 1071563 h 1576388"/>
                        <a:gd name="connsiteX58" fmla="*/ 1657350 w 3386138"/>
                        <a:gd name="connsiteY58" fmla="*/ 1023938 h 1576388"/>
                        <a:gd name="connsiteX59" fmla="*/ 1628775 w 3386138"/>
                        <a:gd name="connsiteY59" fmla="*/ 1014413 h 1576388"/>
                        <a:gd name="connsiteX60" fmla="*/ 1590675 w 3386138"/>
                        <a:gd name="connsiteY60" fmla="*/ 990600 h 1576388"/>
                        <a:gd name="connsiteX61" fmla="*/ 1533525 w 3386138"/>
                        <a:gd name="connsiteY61" fmla="*/ 947738 h 1576388"/>
                        <a:gd name="connsiteX62" fmla="*/ 1481138 w 3386138"/>
                        <a:gd name="connsiteY62" fmla="*/ 904875 h 1576388"/>
                        <a:gd name="connsiteX63" fmla="*/ 1457325 w 3386138"/>
                        <a:gd name="connsiteY63" fmla="*/ 885825 h 1576388"/>
                        <a:gd name="connsiteX64" fmla="*/ 1395413 w 3386138"/>
                        <a:gd name="connsiteY64" fmla="*/ 847725 h 1576388"/>
                        <a:gd name="connsiteX65" fmla="*/ 1376363 w 3386138"/>
                        <a:gd name="connsiteY65" fmla="*/ 842963 h 1576388"/>
                        <a:gd name="connsiteX66" fmla="*/ 1252538 w 3386138"/>
                        <a:gd name="connsiteY66" fmla="*/ 795338 h 1576388"/>
                        <a:gd name="connsiteX67" fmla="*/ 1157288 w 3386138"/>
                        <a:gd name="connsiteY67" fmla="*/ 757238 h 1576388"/>
                        <a:gd name="connsiteX68" fmla="*/ 1085850 w 3386138"/>
                        <a:gd name="connsiteY68" fmla="*/ 723900 h 1576388"/>
                        <a:gd name="connsiteX69" fmla="*/ 1014413 w 3386138"/>
                        <a:gd name="connsiteY69" fmla="*/ 685800 h 1576388"/>
                        <a:gd name="connsiteX70" fmla="*/ 1004888 w 3386138"/>
                        <a:gd name="connsiteY70" fmla="*/ 671513 h 1576388"/>
                        <a:gd name="connsiteX71" fmla="*/ 990600 w 3386138"/>
                        <a:gd name="connsiteY71" fmla="*/ 661988 h 1576388"/>
                        <a:gd name="connsiteX72" fmla="*/ 957263 w 3386138"/>
                        <a:gd name="connsiteY72" fmla="*/ 638175 h 1576388"/>
                        <a:gd name="connsiteX73" fmla="*/ 919163 w 3386138"/>
                        <a:gd name="connsiteY73" fmla="*/ 619125 h 1576388"/>
                        <a:gd name="connsiteX74" fmla="*/ 904875 w 3386138"/>
                        <a:gd name="connsiteY74" fmla="*/ 604838 h 1576388"/>
                        <a:gd name="connsiteX75" fmla="*/ 857250 w 3386138"/>
                        <a:gd name="connsiteY75" fmla="*/ 585788 h 1576388"/>
                        <a:gd name="connsiteX76" fmla="*/ 814388 w 3386138"/>
                        <a:gd name="connsiteY76" fmla="*/ 576263 h 1576388"/>
                        <a:gd name="connsiteX77" fmla="*/ 685800 w 3386138"/>
                        <a:gd name="connsiteY77" fmla="*/ 595313 h 1576388"/>
                        <a:gd name="connsiteX78" fmla="*/ 671513 w 3386138"/>
                        <a:gd name="connsiteY78" fmla="*/ 604838 h 1576388"/>
                        <a:gd name="connsiteX79" fmla="*/ 633413 w 3386138"/>
                        <a:gd name="connsiteY79" fmla="*/ 628650 h 1576388"/>
                        <a:gd name="connsiteX80" fmla="*/ 619125 w 3386138"/>
                        <a:gd name="connsiteY80" fmla="*/ 633413 h 1576388"/>
                        <a:gd name="connsiteX81" fmla="*/ 604838 w 3386138"/>
                        <a:gd name="connsiteY81" fmla="*/ 638175 h 1576388"/>
                        <a:gd name="connsiteX82" fmla="*/ 590550 w 3386138"/>
                        <a:gd name="connsiteY82" fmla="*/ 652463 h 1576388"/>
                        <a:gd name="connsiteX83" fmla="*/ 576263 w 3386138"/>
                        <a:gd name="connsiteY83" fmla="*/ 657225 h 1576388"/>
                        <a:gd name="connsiteX84" fmla="*/ 547688 w 3386138"/>
                        <a:gd name="connsiteY84" fmla="*/ 681038 h 1576388"/>
                        <a:gd name="connsiteX85" fmla="*/ 528638 w 3386138"/>
                        <a:gd name="connsiteY85" fmla="*/ 709613 h 1576388"/>
                        <a:gd name="connsiteX86" fmla="*/ 523875 w 3386138"/>
                        <a:gd name="connsiteY86" fmla="*/ 728663 h 1576388"/>
                        <a:gd name="connsiteX87" fmla="*/ 500063 w 3386138"/>
                        <a:gd name="connsiteY87" fmla="*/ 757238 h 1576388"/>
                        <a:gd name="connsiteX88" fmla="*/ 471488 w 3386138"/>
                        <a:gd name="connsiteY88" fmla="*/ 785813 h 1576388"/>
                        <a:gd name="connsiteX89" fmla="*/ 442913 w 3386138"/>
                        <a:gd name="connsiteY89" fmla="*/ 819150 h 1576388"/>
                        <a:gd name="connsiteX90" fmla="*/ 433388 w 3386138"/>
                        <a:gd name="connsiteY90" fmla="*/ 833438 h 1576388"/>
                        <a:gd name="connsiteX91" fmla="*/ 419100 w 3386138"/>
                        <a:gd name="connsiteY91" fmla="*/ 876300 h 1576388"/>
                        <a:gd name="connsiteX92" fmla="*/ 404813 w 3386138"/>
                        <a:gd name="connsiteY92" fmla="*/ 885825 h 1576388"/>
                        <a:gd name="connsiteX93" fmla="*/ 390525 w 3386138"/>
                        <a:gd name="connsiteY93" fmla="*/ 900113 h 1576388"/>
                        <a:gd name="connsiteX94" fmla="*/ 381000 w 3386138"/>
                        <a:gd name="connsiteY94" fmla="*/ 914400 h 1576388"/>
                        <a:gd name="connsiteX95" fmla="*/ 352425 w 3386138"/>
                        <a:gd name="connsiteY95" fmla="*/ 933450 h 1576388"/>
                        <a:gd name="connsiteX96" fmla="*/ 342900 w 3386138"/>
                        <a:gd name="connsiteY96" fmla="*/ 947738 h 1576388"/>
                        <a:gd name="connsiteX97" fmla="*/ 319088 w 3386138"/>
                        <a:gd name="connsiteY97" fmla="*/ 990600 h 1576388"/>
                        <a:gd name="connsiteX98" fmla="*/ 304800 w 3386138"/>
                        <a:gd name="connsiteY98" fmla="*/ 1004888 h 1576388"/>
                        <a:gd name="connsiteX99" fmla="*/ 276225 w 3386138"/>
                        <a:gd name="connsiteY99" fmla="*/ 1023938 h 1576388"/>
                        <a:gd name="connsiteX100" fmla="*/ 242888 w 3386138"/>
                        <a:gd name="connsiteY100" fmla="*/ 1042988 h 1576388"/>
                        <a:gd name="connsiteX101" fmla="*/ 219075 w 3386138"/>
                        <a:gd name="connsiteY101" fmla="*/ 1071563 h 1576388"/>
                        <a:gd name="connsiteX102" fmla="*/ 200025 w 3386138"/>
                        <a:gd name="connsiteY102" fmla="*/ 1100138 h 1576388"/>
                        <a:gd name="connsiteX103" fmla="*/ 190500 w 3386138"/>
                        <a:gd name="connsiteY103" fmla="*/ 1114425 h 1576388"/>
                        <a:gd name="connsiteX104" fmla="*/ 180975 w 3386138"/>
                        <a:gd name="connsiteY104" fmla="*/ 1147763 h 1576388"/>
                        <a:gd name="connsiteX105" fmla="*/ 176213 w 3386138"/>
                        <a:gd name="connsiteY105" fmla="*/ 1181100 h 1576388"/>
                        <a:gd name="connsiteX106" fmla="*/ 171450 w 3386138"/>
                        <a:gd name="connsiteY106" fmla="*/ 1257300 h 1576388"/>
                        <a:gd name="connsiteX107" fmla="*/ 147638 w 3386138"/>
                        <a:gd name="connsiteY107" fmla="*/ 1285875 h 1576388"/>
                        <a:gd name="connsiteX108" fmla="*/ 138113 w 3386138"/>
                        <a:gd name="connsiteY108" fmla="*/ 1300163 h 1576388"/>
                        <a:gd name="connsiteX109" fmla="*/ 123825 w 3386138"/>
                        <a:gd name="connsiteY109" fmla="*/ 1314450 h 1576388"/>
                        <a:gd name="connsiteX110" fmla="*/ 114300 w 3386138"/>
                        <a:gd name="connsiteY110" fmla="*/ 1328738 h 1576388"/>
                        <a:gd name="connsiteX111" fmla="*/ 85725 w 3386138"/>
                        <a:gd name="connsiteY111" fmla="*/ 1343025 h 1576388"/>
                        <a:gd name="connsiteX112" fmla="*/ 71438 w 3386138"/>
                        <a:gd name="connsiteY112" fmla="*/ 1352550 h 1576388"/>
                        <a:gd name="connsiteX113" fmla="*/ 61913 w 3386138"/>
                        <a:gd name="connsiteY113" fmla="*/ 1366838 h 1576388"/>
                        <a:gd name="connsiteX114" fmla="*/ 47625 w 3386138"/>
                        <a:gd name="connsiteY114" fmla="*/ 1404938 h 1576388"/>
                        <a:gd name="connsiteX115" fmla="*/ 38100 w 3386138"/>
                        <a:gd name="connsiteY115" fmla="*/ 1423988 h 1576388"/>
                        <a:gd name="connsiteX116" fmla="*/ 23813 w 3386138"/>
                        <a:gd name="connsiteY116" fmla="*/ 1452563 h 1576388"/>
                        <a:gd name="connsiteX117" fmla="*/ 14288 w 3386138"/>
                        <a:gd name="connsiteY117" fmla="*/ 1500188 h 1576388"/>
                        <a:gd name="connsiteX118" fmla="*/ 0 w 3386138"/>
                        <a:gd name="connsiteY118" fmla="*/ 1576388 h 1576388"/>
                        <a:gd name="connsiteX119" fmla="*/ 0 w 3386138"/>
                        <a:gd name="connsiteY119" fmla="*/ 1566863 h 1576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3386138" h="1576388">
                          <a:moveTo>
                            <a:pt x="3386138" y="0"/>
                          </a:moveTo>
                          <a:lnTo>
                            <a:pt x="3386138" y="0"/>
                          </a:lnTo>
                          <a:lnTo>
                            <a:pt x="3386138" y="71438"/>
                          </a:lnTo>
                          <a:cubicBezTo>
                            <a:pt x="3366254" y="121147"/>
                            <a:pt x="3379179" y="106974"/>
                            <a:pt x="3362325" y="123825"/>
                          </a:cubicBezTo>
                          <a:lnTo>
                            <a:pt x="3362325" y="123825"/>
                          </a:lnTo>
                          <a:cubicBezTo>
                            <a:pt x="3352800" y="141288"/>
                            <a:pt x="3343619" y="158942"/>
                            <a:pt x="3333750" y="176213"/>
                          </a:cubicBezTo>
                          <a:cubicBezTo>
                            <a:pt x="3330910" y="181183"/>
                            <a:pt x="3324225" y="190500"/>
                            <a:pt x="3324225" y="190500"/>
                          </a:cubicBezTo>
                          <a:lnTo>
                            <a:pt x="3328988" y="228600"/>
                          </a:lnTo>
                          <a:lnTo>
                            <a:pt x="3328988" y="228600"/>
                          </a:lnTo>
                          <a:cubicBezTo>
                            <a:pt x="3354074" y="293826"/>
                            <a:pt x="3362688" y="270736"/>
                            <a:pt x="3348038" y="300038"/>
                          </a:cubicBezTo>
                          <a:cubicBezTo>
                            <a:pt x="3322044" y="346825"/>
                            <a:pt x="3335782" y="331343"/>
                            <a:pt x="3314700" y="352425"/>
                          </a:cubicBezTo>
                          <a:cubicBezTo>
                            <a:pt x="3294405" y="382868"/>
                            <a:pt x="3303744" y="372904"/>
                            <a:pt x="3290888" y="385763"/>
                          </a:cubicBezTo>
                          <a:cubicBezTo>
                            <a:pt x="3275023" y="428067"/>
                            <a:pt x="3286191" y="414272"/>
                            <a:pt x="3267075" y="433388"/>
                          </a:cubicBezTo>
                          <a:cubicBezTo>
                            <a:pt x="3214915" y="444979"/>
                            <a:pt x="3238849" y="442913"/>
                            <a:pt x="3195638" y="442913"/>
                          </a:cubicBezTo>
                          <a:lnTo>
                            <a:pt x="3157538" y="442913"/>
                          </a:lnTo>
                          <a:cubicBezTo>
                            <a:pt x="3121977" y="447992"/>
                            <a:pt x="3132137" y="439737"/>
                            <a:pt x="3119438" y="452438"/>
                          </a:cubicBezTo>
                          <a:cubicBezTo>
                            <a:pt x="3083143" y="493917"/>
                            <a:pt x="3098033" y="478605"/>
                            <a:pt x="3076575" y="500063"/>
                          </a:cubicBezTo>
                          <a:cubicBezTo>
                            <a:pt x="3067050" y="509588"/>
                            <a:pt x="3058633" y="520368"/>
                            <a:pt x="3048000" y="528638"/>
                          </a:cubicBezTo>
                          <a:cubicBezTo>
                            <a:pt x="2992358" y="571915"/>
                            <a:pt x="3070443" y="496670"/>
                            <a:pt x="3024188" y="542925"/>
                          </a:cubicBezTo>
                          <a:cubicBezTo>
                            <a:pt x="3008313" y="550863"/>
                            <a:pt x="2992032" y="558036"/>
                            <a:pt x="2976563" y="566738"/>
                          </a:cubicBezTo>
                          <a:cubicBezTo>
                            <a:pt x="2966586" y="572350"/>
                            <a:pt x="2947988" y="585788"/>
                            <a:pt x="2947988" y="585788"/>
                          </a:cubicBezTo>
                          <a:cubicBezTo>
                            <a:pt x="2933700" y="592138"/>
                            <a:pt x="2918891" y="597425"/>
                            <a:pt x="2905125" y="604838"/>
                          </a:cubicBezTo>
                          <a:cubicBezTo>
                            <a:pt x="2898136" y="608601"/>
                            <a:pt x="2892967" y="615187"/>
                            <a:pt x="2886075" y="619125"/>
                          </a:cubicBezTo>
                          <a:cubicBezTo>
                            <a:pt x="2881716" y="621616"/>
                            <a:pt x="2871788" y="623888"/>
                            <a:pt x="2871788" y="623888"/>
                          </a:cubicBezTo>
                          <a:cubicBezTo>
                            <a:pt x="2812436" y="671369"/>
                            <a:pt x="2871108" y="620485"/>
                            <a:pt x="2838450" y="657225"/>
                          </a:cubicBezTo>
                          <a:cubicBezTo>
                            <a:pt x="2802926" y="697189"/>
                            <a:pt x="2817068" y="671412"/>
                            <a:pt x="2805113" y="695325"/>
                          </a:cubicBezTo>
                          <a:cubicBezTo>
                            <a:pt x="2777794" y="717180"/>
                            <a:pt x="2788488" y="707187"/>
                            <a:pt x="2771775" y="723900"/>
                          </a:cubicBezTo>
                          <a:cubicBezTo>
                            <a:pt x="2757488" y="735013"/>
                            <a:pt x="2743393" y="746378"/>
                            <a:pt x="2728913" y="757238"/>
                          </a:cubicBezTo>
                          <a:cubicBezTo>
                            <a:pt x="2724334" y="760672"/>
                            <a:pt x="2720055" y="764953"/>
                            <a:pt x="2714625" y="766763"/>
                          </a:cubicBezTo>
                          <a:cubicBezTo>
                            <a:pt x="2710107" y="768269"/>
                            <a:pt x="2705100" y="766763"/>
                            <a:pt x="2700338" y="766763"/>
                          </a:cubicBezTo>
                          <a:cubicBezTo>
                            <a:pt x="2663389" y="780199"/>
                            <a:pt x="2656998" y="777838"/>
                            <a:pt x="2633663" y="795338"/>
                          </a:cubicBezTo>
                          <a:cubicBezTo>
                            <a:pt x="2631867" y="796685"/>
                            <a:pt x="2630488" y="798513"/>
                            <a:pt x="2628900" y="800100"/>
                          </a:cubicBezTo>
                          <a:cubicBezTo>
                            <a:pt x="2620963" y="808038"/>
                            <a:pt x="2613536" y="816521"/>
                            <a:pt x="2605088" y="823913"/>
                          </a:cubicBezTo>
                          <a:cubicBezTo>
                            <a:pt x="2557015" y="865977"/>
                            <a:pt x="2618419" y="805819"/>
                            <a:pt x="2581275" y="842963"/>
                          </a:cubicBezTo>
                          <a:cubicBezTo>
                            <a:pt x="2571750" y="852488"/>
                            <a:pt x="2563333" y="863268"/>
                            <a:pt x="2552700" y="871538"/>
                          </a:cubicBezTo>
                          <a:cubicBezTo>
                            <a:pt x="2503448" y="909845"/>
                            <a:pt x="2556649" y="858064"/>
                            <a:pt x="2533650" y="881063"/>
                          </a:cubicBezTo>
                          <a:cubicBezTo>
                            <a:pt x="2521486" y="887145"/>
                            <a:pt x="2502363" y="895229"/>
                            <a:pt x="2490788" y="904875"/>
                          </a:cubicBezTo>
                          <a:cubicBezTo>
                            <a:pt x="2467006" y="924694"/>
                            <a:pt x="2487320" y="915556"/>
                            <a:pt x="2462213" y="923925"/>
                          </a:cubicBezTo>
                          <a:cubicBezTo>
                            <a:pt x="2455863" y="928688"/>
                            <a:pt x="2450055" y="934275"/>
                            <a:pt x="2443163" y="938213"/>
                          </a:cubicBezTo>
                          <a:cubicBezTo>
                            <a:pt x="2422565" y="949983"/>
                            <a:pt x="2433201" y="934323"/>
                            <a:pt x="2424113" y="952500"/>
                          </a:cubicBezTo>
                          <a:cubicBezTo>
                            <a:pt x="2417763" y="955675"/>
                            <a:pt x="2410517" y="957480"/>
                            <a:pt x="2405063" y="962025"/>
                          </a:cubicBezTo>
                          <a:cubicBezTo>
                            <a:pt x="2400666" y="965689"/>
                            <a:pt x="2395538" y="976313"/>
                            <a:pt x="2395538" y="976313"/>
                          </a:cubicBezTo>
                          <a:cubicBezTo>
                            <a:pt x="2382838" y="987425"/>
                            <a:pt x="2369371" y="997717"/>
                            <a:pt x="2357438" y="1009650"/>
                          </a:cubicBezTo>
                          <a:cubicBezTo>
                            <a:pt x="2353391" y="1013697"/>
                            <a:pt x="2351489" y="1019468"/>
                            <a:pt x="2347913" y="1023938"/>
                          </a:cubicBezTo>
                          <a:cubicBezTo>
                            <a:pt x="2345108" y="1027444"/>
                            <a:pt x="2341563" y="1030288"/>
                            <a:pt x="2338388" y="1033463"/>
                          </a:cubicBezTo>
                          <a:cubicBezTo>
                            <a:pt x="2333625" y="1039813"/>
                            <a:pt x="2329266" y="1046486"/>
                            <a:pt x="2324100" y="1052513"/>
                          </a:cubicBezTo>
                          <a:cubicBezTo>
                            <a:pt x="2319717" y="1057627"/>
                            <a:pt x="2314125" y="1061626"/>
                            <a:pt x="2309813" y="1066800"/>
                          </a:cubicBezTo>
                          <a:cubicBezTo>
                            <a:pt x="2296806" y="1082409"/>
                            <a:pt x="2306734" y="1081088"/>
                            <a:pt x="2295525" y="1081088"/>
                          </a:cubicBezTo>
                          <a:cubicBezTo>
                            <a:pt x="2266085" y="1100715"/>
                            <a:pt x="2294804" y="1078923"/>
                            <a:pt x="2271713" y="1104900"/>
                          </a:cubicBezTo>
                          <a:lnTo>
                            <a:pt x="2238375" y="1138238"/>
                          </a:lnTo>
                          <a:lnTo>
                            <a:pt x="2166938" y="1204913"/>
                          </a:lnTo>
                          <a:cubicBezTo>
                            <a:pt x="2143125" y="1206500"/>
                            <a:pt x="2119220" y="1207039"/>
                            <a:pt x="2095500" y="1209675"/>
                          </a:cubicBezTo>
                          <a:cubicBezTo>
                            <a:pt x="2043596" y="1215442"/>
                            <a:pt x="2108120" y="1214438"/>
                            <a:pt x="2071688" y="1214438"/>
                          </a:cubicBezTo>
                          <a:lnTo>
                            <a:pt x="1990725" y="1214438"/>
                          </a:lnTo>
                          <a:cubicBezTo>
                            <a:pt x="1922630" y="1180390"/>
                            <a:pt x="1948898" y="1181100"/>
                            <a:pt x="1919288" y="1181100"/>
                          </a:cubicBezTo>
                          <a:lnTo>
                            <a:pt x="1876425" y="1147763"/>
                          </a:lnTo>
                          <a:cubicBezTo>
                            <a:pt x="1817904" y="1113625"/>
                            <a:pt x="1841329" y="1114425"/>
                            <a:pt x="1814513" y="1114425"/>
                          </a:cubicBezTo>
                          <a:lnTo>
                            <a:pt x="1752600" y="1071563"/>
                          </a:lnTo>
                          <a:cubicBezTo>
                            <a:pt x="1720850" y="1055688"/>
                            <a:pt x="1690309" y="1037122"/>
                            <a:pt x="1657350" y="1023938"/>
                          </a:cubicBezTo>
                          <a:cubicBezTo>
                            <a:pt x="1632064" y="1013823"/>
                            <a:pt x="1642087" y="1014413"/>
                            <a:pt x="1628775" y="1014413"/>
                          </a:cubicBezTo>
                          <a:cubicBezTo>
                            <a:pt x="1597246" y="993394"/>
                            <a:pt x="1610439" y="1000483"/>
                            <a:pt x="1590675" y="990600"/>
                          </a:cubicBezTo>
                          <a:cubicBezTo>
                            <a:pt x="1540278" y="950283"/>
                            <a:pt x="1561234" y="961591"/>
                            <a:pt x="1533525" y="947738"/>
                          </a:cubicBezTo>
                          <a:cubicBezTo>
                            <a:pt x="1516063" y="933450"/>
                            <a:pt x="1498879" y="918815"/>
                            <a:pt x="1481138" y="904875"/>
                          </a:cubicBezTo>
                          <a:cubicBezTo>
                            <a:pt x="1453098" y="882843"/>
                            <a:pt x="1478755" y="907255"/>
                            <a:pt x="1457325" y="885825"/>
                          </a:cubicBezTo>
                          <a:cubicBezTo>
                            <a:pt x="1436688" y="873125"/>
                            <a:pt x="1416829" y="859063"/>
                            <a:pt x="1395413" y="847725"/>
                          </a:cubicBezTo>
                          <a:cubicBezTo>
                            <a:pt x="1389628" y="844663"/>
                            <a:pt x="1376363" y="842963"/>
                            <a:pt x="1376363" y="842963"/>
                          </a:cubicBezTo>
                          <a:cubicBezTo>
                            <a:pt x="1255826" y="794748"/>
                            <a:pt x="1300045" y="795338"/>
                            <a:pt x="1252538" y="795338"/>
                          </a:cubicBezTo>
                          <a:lnTo>
                            <a:pt x="1157288" y="757238"/>
                          </a:lnTo>
                          <a:cubicBezTo>
                            <a:pt x="1049483" y="721302"/>
                            <a:pt x="1168064" y="765007"/>
                            <a:pt x="1085850" y="723900"/>
                          </a:cubicBezTo>
                          <a:cubicBezTo>
                            <a:pt x="1023581" y="692765"/>
                            <a:pt x="1046421" y="707140"/>
                            <a:pt x="1014413" y="685800"/>
                          </a:cubicBezTo>
                          <a:cubicBezTo>
                            <a:pt x="1011238" y="681038"/>
                            <a:pt x="1008935" y="675560"/>
                            <a:pt x="1004888" y="671513"/>
                          </a:cubicBezTo>
                          <a:cubicBezTo>
                            <a:pt x="1000840" y="667466"/>
                            <a:pt x="995258" y="665315"/>
                            <a:pt x="990600" y="661988"/>
                          </a:cubicBezTo>
                          <a:cubicBezTo>
                            <a:pt x="982773" y="656398"/>
                            <a:pt x="966760" y="643355"/>
                            <a:pt x="957263" y="638175"/>
                          </a:cubicBezTo>
                          <a:cubicBezTo>
                            <a:pt x="944798" y="631376"/>
                            <a:pt x="929204" y="629165"/>
                            <a:pt x="919163" y="619125"/>
                          </a:cubicBezTo>
                          <a:cubicBezTo>
                            <a:pt x="914400" y="614363"/>
                            <a:pt x="910356" y="608753"/>
                            <a:pt x="904875" y="604838"/>
                          </a:cubicBezTo>
                          <a:cubicBezTo>
                            <a:pt x="892611" y="596078"/>
                            <a:pt x="870264" y="590126"/>
                            <a:pt x="857250" y="585788"/>
                          </a:cubicBezTo>
                          <a:cubicBezTo>
                            <a:pt x="833798" y="577970"/>
                            <a:pt x="847923" y="581852"/>
                            <a:pt x="814388" y="576263"/>
                          </a:cubicBezTo>
                          <a:cubicBezTo>
                            <a:pt x="644196" y="583354"/>
                            <a:pt x="735736" y="553699"/>
                            <a:pt x="685800" y="595313"/>
                          </a:cubicBezTo>
                          <a:cubicBezTo>
                            <a:pt x="681403" y="598977"/>
                            <a:pt x="676275" y="601663"/>
                            <a:pt x="671513" y="604838"/>
                          </a:cubicBezTo>
                          <a:cubicBezTo>
                            <a:pt x="656418" y="627479"/>
                            <a:pt x="667418" y="617315"/>
                            <a:pt x="633413" y="628650"/>
                          </a:cubicBezTo>
                          <a:lnTo>
                            <a:pt x="619125" y="633413"/>
                          </a:lnTo>
                          <a:lnTo>
                            <a:pt x="604838" y="638175"/>
                          </a:lnTo>
                          <a:cubicBezTo>
                            <a:pt x="600075" y="642938"/>
                            <a:pt x="596154" y="648727"/>
                            <a:pt x="590550" y="652463"/>
                          </a:cubicBezTo>
                          <a:cubicBezTo>
                            <a:pt x="586373" y="655248"/>
                            <a:pt x="580753" y="654980"/>
                            <a:pt x="576263" y="657225"/>
                          </a:cubicBezTo>
                          <a:cubicBezTo>
                            <a:pt x="566255" y="662229"/>
                            <a:pt x="554392" y="672418"/>
                            <a:pt x="547688" y="681038"/>
                          </a:cubicBezTo>
                          <a:cubicBezTo>
                            <a:pt x="540660" y="690074"/>
                            <a:pt x="528638" y="709613"/>
                            <a:pt x="528638" y="709613"/>
                          </a:cubicBezTo>
                          <a:cubicBezTo>
                            <a:pt x="527050" y="715963"/>
                            <a:pt x="526453" y="722647"/>
                            <a:pt x="523875" y="728663"/>
                          </a:cubicBezTo>
                          <a:cubicBezTo>
                            <a:pt x="517861" y="742695"/>
                            <a:pt x="509869" y="745797"/>
                            <a:pt x="500063" y="757238"/>
                          </a:cubicBezTo>
                          <a:cubicBezTo>
                            <a:pt x="476435" y="784804"/>
                            <a:pt x="496638" y="769046"/>
                            <a:pt x="471488" y="785813"/>
                          </a:cubicBezTo>
                          <a:cubicBezTo>
                            <a:pt x="449619" y="818616"/>
                            <a:pt x="477563" y="778725"/>
                            <a:pt x="442913" y="819150"/>
                          </a:cubicBezTo>
                          <a:cubicBezTo>
                            <a:pt x="439188" y="823496"/>
                            <a:pt x="436563" y="828675"/>
                            <a:pt x="433388" y="833438"/>
                          </a:cubicBezTo>
                          <a:cubicBezTo>
                            <a:pt x="430388" y="848435"/>
                            <a:pt x="429477" y="863847"/>
                            <a:pt x="419100" y="876300"/>
                          </a:cubicBezTo>
                          <a:cubicBezTo>
                            <a:pt x="415436" y="880697"/>
                            <a:pt x="409210" y="882161"/>
                            <a:pt x="404813" y="885825"/>
                          </a:cubicBezTo>
                          <a:cubicBezTo>
                            <a:pt x="399639" y="890137"/>
                            <a:pt x="394837" y="894939"/>
                            <a:pt x="390525" y="900113"/>
                          </a:cubicBezTo>
                          <a:cubicBezTo>
                            <a:pt x="386861" y="904510"/>
                            <a:pt x="385308" y="910631"/>
                            <a:pt x="381000" y="914400"/>
                          </a:cubicBezTo>
                          <a:cubicBezTo>
                            <a:pt x="372385" y="921938"/>
                            <a:pt x="352425" y="933450"/>
                            <a:pt x="352425" y="933450"/>
                          </a:cubicBezTo>
                          <a:cubicBezTo>
                            <a:pt x="349250" y="938213"/>
                            <a:pt x="345460" y="942618"/>
                            <a:pt x="342900" y="947738"/>
                          </a:cubicBezTo>
                          <a:cubicBezTo>
                            <a:pt x="330923" y="971693"/>
                            <a:pt x="349122" y="960566"/>
                            <a:pt x="319088" y="990600"/>
                          </a:cubicBezTo>
                          <a:cubicBezTo>
                            <a:pt x="314325" y="995363"/>
                            <a:pt x="310117" y="1000753"/>
                            <a:pt x="304800" y="1004888"/>
                          </a:cubicBezTo>
                          <a:cubicBezTo>
                            <a:pt x="295764" y="1011916"/>
                            <a:pt x="285750" y="1017588"/>
                            <a:pt x="276225" y="1023938"/>
                          </a:cubicBezTo>
                          <a:cubicBezTo>
                            <a:pt x="256029" y="1037402"/>
                            <a:pt x="267060" y="1030902"/>
                            <a:pt x="242888" y="1042988"/>
                          </a:cubicBezTo>
                          <a:cubicBezTo>
                            <a:pt x="208848" y="1094047"/>
                            <a:pt x="261862" y="1016551"/>
                            <a:pt x="219075" y="1071563"/>
                          </a:cubicBezTo>
                          <a:cubicBezTo>
                            <a:pt x="212047" y="1080599"/>
                            <a:pt x="206375" y="1090613"/>
                            <a:pt x="200025" y="1100138"/>
                          </a:cubicBezTo>
                          <a:lnTo>
                            <a:pt x="190500" y="1114425"/>
                          </a:lnTo>
                          <a:cubicBezTo>
                            <a:pt x="186422" y="1126661"/>
                            <a:pt x="183366" y="1134614"/>
                            <a:pt x="180975" y="1147763"/>
                          </a:cubicBezTo>
                          <a:cubicBezTo>
                            <a:pt x="178967" y="1158807"/>
                            <a:pt x="177800" y="1169988"/>
                            <a:pt x="176213" y="1181100"/>
                          </a:cubicBezTo>
                          <a:cubicBezTo>
                            <a:pt x="174625" y="1206500"/>
                            <a:pt x="175419" y="1232162"/>
                            <a:pt x="171450" y="1257300"/>
                          </a:cubicBezTo>
                          <a:cubicBezTo>
                            <a:pt x="170068" y="1266054"/>
                            <a:pt x="151996" y="1280645"/>
                            <a:pt x="147638" y="1285875"/>
                          </a:cubicBezTo>
                          <a:cubicBezTo>
                            <a:pt x="143974" y="1290272"/>
                            <a:pt x="141777" y="1295766"/>
                            <a:pt x="138113" y="1300163"/>
                          </a:cubicBezTo>
                          <a:cubicBezTo>
                            <a:pt x="133801" y="1305337"/>
                            <a:pt x="128137" y="1309276"/>
                            <a:pt x="123825" y="1314450"/>
                          </a:cubicBezTo>
                          <a:cubicBezTo>
                            <a:pt x="120161" y="1318847"/>
                            <a:pt x="118347" y="1324690"/>
                            <a:pt x="114300" y="1328738"/>
                          </a:cubicBezTo>
                          <a:cubicBezTo>
                            <a:pt x="105067" y="1337971"/>
                            <a:pt x="97346" y="1339152"/>
                            <a:pt x="85725" y="1343025"/>
                          </a:cubicBezTo>
                          <a:cubicBezTo>
                            <a:pt x="80963" y="1346200"/>
                            <a:pt x="75485" y="1348503"/>
                            <a:pt x="71438" y="1352550"/>
                          </a:cubicBezTo>
                          <a:cubicBezTo>
                            <a:pt x="67391" y="1356598"/>
                            <a:pt x="64473" y="1361718"/>
                            <a:pt x="61913" y="1366838"/>
                          </a:cubicBezTo>
                          <a:cubicBezTo>
                            <a:pt x="42182" y="1406299"/>
                            <a:pt x="59990" y="1376087"/>
                            <a:pt x="47625" y="1404938"/>
                          </a:cubicBezTo>
                          <a:cubicBezTo>
                            <a:pt x="44828" y="1411463"/>
                            <a:pt x="40897" y="1417462"/>
                            <a:pt x="38100" y="1423988"/>
                          </a:cubicBezTo>
                          <a:cubicBezTo>
                            <a:pt x="26269" y="1451594"/>
                            <a:pt x="42119" y="1425103"/>
                            <a:pt x="23813" y="1452563"/>
                          </a:cubicBezTo>
                          <a:cubicBezTo>
                            <a:pt x="19345" y="1470432"/>
                            <a:pt x="16235" y="1480719"/>
                            <a:pt x="14288" y="1500188"/>
                          </a:cubicBezTo>
                          <a:cubicBezTo>
                            <a:pt x="6947" y="1573600"/>
                            <a:pt x="25736" y="1550652"/>
                            <a:pt x="0" y="1576388"/>
                          </a:cubicBezTo>
                          <a:lnTo>
                            <a:pt x="0" y="1566863"/>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508" name="30 Forma libre"/>
                    <p:cNvSpPr/>
                    <p:nvPr/>
                  </p:nvSpPr>
                  <p:spPr>
                    <a:xfrm>
                      <a:off x="1414463" y="2557463"/>
                      <a:ext cx="2952750" cy="299213"/>
                    </a:xfrm>
                    <a:custGeom>
                      <a:avLst/>
                      <a:gdLst>
                        <a:gd name="connsiteX0" fmla="*/ 2952750 w 2952750"/>
                        <a:gd name="connsiteY0" fmla="*/ 0 h 299213"/>
                        <a:gd name="connsiteX1" fmla="*/ 2947987 w 2952750"/>
                        <a:gd name="connsiteY1" fmla="*/ 47625 h 299213"/>
                        <a:gd name="connsiteX2" fmla="*/ 2943225 w 2952750"/>
                        <a:gd name="connsiteY2" fmla="*/ 100012 h 299213"/>
                        <a:gd name="connsiteX3" fmla="*/ 2928937 w 2952750"/>
                        <a:gd name="connsiteY3" fmla="*/ 109537 h 299213"/>
                        <a:gd name="connsiteX4" fmla="*/ 2900362 w 2952750"/>
                        <a:gd name="connsiteY4" fmla="*/ 119062 h 299213"/>
                        <a:gd name="connsiteX5" fmla="*/ 2876550 w 2952750"/>
                        <a:gd name="connsiteY5" fmla="*/ 147637 h 299213"/>
                        <a:gd name="connsiteX6" fmla="*/ 2857500 w 2952750"/>
                        <a:gd name="connsiteY6" fmla="*/ 171450 h 299213"/>
                        <a:gd name="connsiteX7" fmla="*/ 2605087 w 2952750"/>
                        <a:gd name="connsiteY7" fmla="*/ 180975 h 299213"/>
                        <a:gd name="connsiteX8" fmla="*/ 2576512 w 2952750"/>
                        <a:gd name="connsiteY8" fmla="*/ 204787 h 299213"/>
                        <a:gd name="connsiteX9" fmla="*/ 2566987 w 2952750"/>
                        <a:gd name="connsiteY9" fmla="*/ 219075 h 299213"/>
                        <a:gd name="connsiteX10" fmla="*/ 2543175 w 2952750"/>
                        <a:gd name="connsiteY10" fmla="*/ 261937 h 299213"/>
                        <a:gd name="connsiteX11" fmla="*/ 2524125 w 2952750"/>
                        <a:gd name="connsiteY11" fmla="*/ 266700 h 299213"/>
                        <a:gd name="connsiteX12" fmla="*/ 2476500 w 2952750"/>
                        <a:gd name="connsiteY12" fmla="*/ 252412 h 299213"/>
                        <a:gd name="connsiteX13" fmla="*/ 2443162 w 2952750"/>
                        <a:gd name="connsiteY13" fmla="*/ 242887 h 299213"/>
                        <a:gd name="connsiteX14" fmla="*/ 2314575 w 2952750"/>
                        <a:gd name="connsiteY14" fmla="*/ 238125 h 299213"/>
                        <a:gd name="connsiteX15" fmla="*/ 2257425 w 2952750"/>
                        <a:gd name="connsiteY15" fmla="*/ 219075 h 299213"/>
                        <a:gd name="connsiteX16" fmla="*/ 2243137 w 2952750"/>
                        <a:gd name="connsiteY16" fmla="*/ 214312 h 299213"/>
                        <a:gd name="connsiteX17" fmla="*/ 2214562 w 2952750"/>
                        <a:gd name="connsiteY17" fmla="*/ 195262 h 299213"/>
                        <a:gd name="connsiteX18" fmla="*/ 2176462 w 2952750"/>
                        <a:gd name="connsiteY18" fmla="*/ 161925 h 299213"/>
                        <a:gd name="connsiteX19" fmla="*/ 2147887 w 2952750"/>
                        <a:gd name="connsiteY19" fmla="*/ 138112 h 299213"/>
                        <a:gd name="connsiteX20" fmla="*/ 2133600 w 2952750"/>
                        <a:gd name="connsiteY20" fmla="*/ 133350 h 299213"/>
                        <a:gd name="connsiteX21" fmla="*/ 2119312 w 2952750"/>
                        <a:gd name="connsiteY21" fmla="*/ 123825 h 299213"/>
                        <a:gd name="connsiteX22" fmla="*/ 2052637 w 2952750"/>
                        <a:gd name="connsiteY22" fmla="*/ 114300 h 299213"/>
                        <a:gd name="connsiteX23" fmla="*/ 2033587 w 2952750"/>
                        <a:gd name="connsiteY23" fmla="*/ 109537 h 299213"/>
                        <a:gd name="connsiteX24" fmla="*/ 1990725 w 2952750"/>
                        <a:gd name="connsiteY24" fmla="*/ 95250 h 299213"/>
                        <a:gd name="connsiteX25" fmla="*/ 1933575 w 2952750"/>
                        <a:gd name="connsiteY25" fmla="*/ 85725 h 299213"/>
                        <a:gd name="connsiteX26" fmla="*/ 1871662 w 2952750"/>
                        <a:gd name="connsiteY26" fmla="*/ 76200 h 299213"/>
                        <a:gd name="connsiteX27" fmla="*/ 1852612 w 2952750"/>
                        <a:gd name="connsiteY27" fmla="*/ 71437 h 299213"/>
                        <a:gd name="connsiteX28" fmla="*/ 1738312 w 2952750"/>
                        <a:gd name="connsiteY28" fmla="*/ 66675 h 299213"/>
                        <a:gd name="connsiteX29" fmla="*/ 1724025 w 2952750"/>
                        <a:gd name="connsiteY29" fmla="*/ 71437 h 299213"/>
                        <a:gd name="connsiteX30" fmla="*/ 1600200 w 2952750"/>
                        <a:gd name="connsiteY30" fmla="*/ 66675 h 299213"/>
                        <a:gd name="connsiteX31" fmla="*/ 1585912 w 2952750"/>
                        <a:gd name="connsiteY31" fmla="*/ 61912 h 299213"/>
                        <a:gd name="connsiteX32" fmla="*/ 1562100 w 2952750"/>
                        <a:gd name="connsiteY32" fmla="*/ 57150 h 299213"/>
                        <a:gd name="connsiteX33" fmla="*/ 1543050 w 2952750"/>
                        <a:gd name="connsiteY33" fmla="*/ 52387 h 299213"/>
                        <a:gd name="connsiteX34" fmla="*/ 1471612 w 2952750"/>
                        <a:gd name="connsiteY34" fmla="*/ 66675 h 299213"/>
                        <a:gd name="connsiteX35" fmla="*/ 1462087 w 2952750"/>
                        <a:gd name="connsiteY35" fmla="*/ 80962 h 299213"/>
                        <a:gd name="connsiteX36" fmla="*/ 1433512 w 2952750"/>
                        <a:gd name="connsiteY36" fmla="*/ 100012 h 299213"/>
                        <a:gd name="connsiteX37" fmla="*/ 1343025 w 2952750"/>
                        <a:gd name="connsiteY37" fmla="*/ 95250 h 299213"/>
                        <a:gd name="connsiteX38" fmla="*/ 1328737 w 2952750"/>
                        <a:gd name="connsiteY38" fmla="*/ 90487 h 299213"/>
                        <a:gd name="connsiteX39" fmla="*/ 1285875 w 2952750"/>
                        <a:gd name="connsiteY39" fmla="*/ 57150 h 299213"/>
                        <a:gd name="connsiteX40" fmla="*/ 1257300 w 2952750"/>
                        <a:gd name="connsiteY40" fmla="*/ 38100 h 299213"/>
                        <a:gd name="connsiteX41" fmla="*/ 1133475 w 2952750"/>
                        <a:gd name="connsiteY41" fmla="*/ 33337 h 299213"/>
                        <a:gd name="connsiteX42" fmla="*/ 1062037 w 2952750"/>
                        <a:gd name="connsiteY42" fmla="*/ 42862 h 299213"/>
                        <a:gd name="connsiteX43" fmla="*/ 1047750 w 2952750"/>
                        <a:gd name="connsiteY43" fmla="*/ 52387 h 299213"/>
                        <a:gd name="connsiteX44" fmla="*/ 1023937 w 2952750"/>
                        <a:gd name="connsiteY44" fmla="*/ 47625 h 299213"/>
                        <a:gd name="connsiteX45" fmla="*/ 995362 w 2952750"/>
                        <a:gd name="connsiteY45" fmla="*/ 33337 h 299213"/>
                        <a:gd name="connsiteX46" fmla="*/ 933450 w 2952750"/>
                        <a:gd name="connsiteY46" fmla="*/ 28575 h 299213"/>
                        <a:gd name="connsiteX47" fmla="*/ 895350 w 2952750"/>
                        <a:gd name="connsiteY47" fmla="*/ 52387 h 299213"/>
                        <a:gd name="connsiteX48" fmla="*/ 866775 w 2952750"/>
                        <a:gd name="connsiteY48" fmla="*/ 66675 h 299213"/>
                        <a:gd name="connsiteX49" fmla="*/ 852487 w 2952750"/>
                        <a:gd name="connsiteY49" fmla="*/ 76200 h 299213"/>
                        <a:gd name="connsiteX50" fmla="*/ 842962 w 2952750"/>
                        <a:gd name="connsiteY50" fmla="*/ 90487 h 299213"/>
                        <a:gd name="connsiteX51" fmla="*/ 828675 w 2952750"/>
                        <a:gd name="connsiteY51" fmla="*/ 95250 h 299213"/>
                        <a:gd name="connsiteX52" fmla="*/ 800100 w 2952750"/>
                        <a:gd name="connsiteY52" fmla="*/ 109537 h 299213"/>
                        <a:gd name="connsiteX53" fmla="*/ 709612 w 2952750"/>
                        <a:gd name="connsiteY53" fmla="*/ 104775 h 299213"/>
                        <a:gd name="connsiteX54" fmla="*/ 690562 w 2952750"/>
                        <a:gd name="connsiteY54" fmla="*/ 95250 h 299213"/>
                        <a:gd name="connsiteX55" fmla="*/ 633412 w 2952750"/>
                        <a:gd name="connsiteY55" fmla="*/ 66675 h 299213"/>
                        <a:gd name="connsiteX56" fmla="*/ 433387 w 2952750"/>
                        <a:gd name="connsiteY56" fmla="*/ 61912 h 299213"/>
                        <a:gd name="connsiteX57" fmla="*/ 404812 w 2952750"/>
                        <a:gd name="connsiteY57" fmla="*/ 52387 h 299213"/>
                        <a:gd name="connsiteX58" fmla="*/ 376237 w 2952750"/>
                        <a:gd name="connsiteY58" fmla="*/ 38100 h 299213"/>
                        <a:gd name="connsiteX59" fmla="*/ 366712 w 2952750"/>
                        <a:gd name="connsiteY59" fmla="*/ 23812 h 299213"/>
                        <a:gd name="connsiteX60" fmla="*/ 352425 w 2952750"/>
                        <a:gd name="connsiteY60" fmla="*/ 19050 h 299213"/>
                        <a:gd name="connsiteX61" fmla="*/ 323850 w 2952750"/>
                        <a:gd name="connsiteY61" fmla="*/ 4762 h 299213"/>
                        <a:gd name="connsiteX62" fmla="*/ 223837 w 2952750"/>
                        <a:gd name="connsiteY62" fmla="*/ 9525 h 299213"/>
                        <a:gd name="connsiteX63" fmla="*/ 209550 w 2952750"/>
                        <a:gd name="connsiteY63" fmla="*/ 19050 h 299213"/>
                        <a:gd name="connsiteX64" fmla="*/ 185737 w 2952750"/>
                        <a:gd name="connsiteY64" fmla="*/ 47625 h 299213"/>
                        <a:gd name="connsiteX65" fmla="*/ 161925 w 2952750"/>
                        <a:gd name="connsiteY65" fmla="*/ 52387 h 299213"/>
                        <a:gd name="connsiteX66" fmla="*/ 128587 w 2952750"/>
                        <a:gd name="connsiteY66" fmla="*/ 66675 h 299213"/>
                        <a:gd name="connsiteX67" fmla="*/ 104775 w 2952750"/>
                        <a:gd name="connsiteY67" fmla="*/ 95250 h 299213"/>
                        <a:gd name="connsiteX68" fmla="*/ 90487 w 2952750"/>
                        <a:gd name="connsiteY68" fmla="*/ 109537 h 299213"/>
                        <a:gd name="connsiteX69" fmla="*/ 76200 w 2952750"/>
                        <a:gd name="connsiteY69" fmla="*/ 138112 h 299213"/>
                        <a:gd name="connsiteX70" fmla="*/ 66675 w 2952750"/>
                        <a:gd name="connsiteY70" fmla="*/ 166687 h 299213"/>
                        <a:gd name="connsiteX71" fmla="*/ 57150 w 2952750"/>
                        <a:gd name="connsiteY71" fmla="*/ 200025 h 299213"/>
                        <a:gd name="connsiteX72" fmla="*/ 47625 w 2952750"/>
                        <a:gd name="connsiteY72" fmla="*/ 257175 h 299213"/>
                        <a:gd name="connsiteX73" fmla="*/ 33337 w 2952750"/>
                        <a:gd name="connsiteY73" fmla="*/ 276225 h 299213"/>
                        <a:gd name="connsiteX74" fmla="*/ 14287 w 2952750"/>
                        <a:gd name="connsiteY74" fmla="*/ 295275 h 299213"/>
                        <a:gd name="connsiteX75" fmla="*/ 14287 w 2952750"/>
                        <a:gd name="connsiteY75" fmla="*/ 295275 h 299213"/>
                        <a:gd name="connsiteX76" fmla="*/ 0 w 2952750"/>
                        <a:gd name="connsiteY76" fmla="*/ 290512 h 299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2952750" h="299213">
                          <a:moveTo>
                            <a:pt x="2952750" y="0"/>
                          </a:moveTo>
                          <a:cubicBezTo>
                            <a:pt x="2934157" y="27888"/>
                            <a:pt x="2947987" y="264"/>
                            <a:pt x="2947987" y="47625"/>
                          </a:cubicBezTo>
                          <a:cubicBezTo>
                            <a:pt x="2947987" y="65159"/>
                            <a:pt x="2948382" y="83253"/>
                            <a:pt x="2943225" y="100012"/>
                          </a:cubicBezTo>
                          <a:cubicBezTo>
                            <a:pt x="2941542" y="105483"/>
                            <a:pt x="2934168" y="107212"/>
                            <a:pt x="2928937" y="109537"/>
                          </a:cubicBezTo>
                          <a:cubicBezTo>
                            <a:pt x="2919762" y="113615"/>
                            <a:pt x="2900362" y="119062"/>
                            <a:pt x="2900362" y="119062"/>
                          </a:cubicBezTo>
                          <a:cubicBezTo>
                            <a:pt x="2889831" y="129594"/>
                            <a:pt x="2883180" y="134378"/>
                            <a:pt x="2876550" y="147637"/>
                          </a:cubicBezTo>
                          <a:cubicBezTo>
                            <a:pt x="2871261" y="158214"/>
                            <a:pt x="2874500" y="169561"/>
                            <a:pt x="2857500" y="171450"/>
                          </a:cubicBezTo>
                          <a:cubicBezTo>
                            <a:pt x="2842485" y="173118"/>
                            <a:pt x="2605775" y="180951"/>
                            <a:pt x="2605087" y="180975"/>
                          </a:cubicBezTo>
                          <a:cubicBezTo>
                            <a:pt x="2591041" y="190339"/>
                            <a:pt x="2587969" y="191038"/>
                            <a:pt x="2576512" y="204787"/>
                          </a:cubicBezTo>
                          <a:cubicBezTo>
                            <a:pt x="2572848" y="209184"/>
                            <a:pt x="2570162" y="214312"/>
                            <a:pt x="2566987" y="219075"/>
                          </a:cubicBezTo>
                          <a:cubicBezTo>
                            <a:pt x="2562957" y="231166"/>
                            <a:pt x="2555086" y="258959"/>
                            <a:pt x="2543175" y="261937"/>
                          </a:cubicBezTo>
                          <a:lnTo>
                            <a:pt x="2524125" y="266700"/>
                          </a:lnTo>
                          <a:cubicBezTo>
                            <a:pt x="2456250" y="244075"/>
                            <a:pt x="2526863" y="266801"/>
                            <a:pt x="2476500" y="252412"/>
                          </a:cubicBezTo>
                          <a:cubicBezTo>
                            <a:pt x="2466980" y="249692"/>
                            <a:pt x="2452769" y="243507"/>
                            <a:pt x="2443162" y="242887"/>
                          </a:cubicBezTo>
                          <a:cubicBezTo>
                            <a:pt x="2400359" y="240126"/>
                            <a:pt x="2357437" y="239712"/>
                            <a:pt x="2314575" y="238125"/>
                          </a:cubicBezTo>
                          <a:lnTo>
                            <a:pt x="2257425" y="219075"/>
                          </a:lnTo>
                          <a:cubicBezTo>
                            <a:pt x="2252662" y="217487"/>
                            <a:pt x="2247314" y="217097"/>
                            <a:pt x="2243137" y="214312"/>
                          </a:cubicBezTo>
                          <a:lnTo>
                            <a:pt x="2214562" y="195262"/>
                          </a:lnTo>
                          <a:cubicBezTo>
                            <a:pt x="2187570" y="154775"/>
                            <a:pt x="2232034" y="217501"/>
                            <a:pt x="2176462" y="161925"/>
                          </a:cubicBezTo>
                          <a:cubicBezTo>
                            <a:pt x="2165928" y="151390"/>
                            <a:pt x="2161150" y="144743"/>
                            <a:pt x="2147887" y="138112"/>
                          </a:cubicBezTo>
                          <a:cubicBezTo>
                            <a:pt x="2143397" y="135867"/>
                            <a:pt x="2138362" y="134937"/>
                            <a:pt x="2133600" y="133350"/>
                          </a:cubicBezTo>
                          <a:cubicBezTo>
                            <a:pt x="2128837" y="130175"/>
                            <a:pt x="2124432" y="126385"/>
                            <a:pt x="2119312" y="123825"/>
                          </a:cubicBezTo>
                          <a:cubicBezTo>
                            <a:pt x="2100985" y="114661"/>
                            <a:pt x="2066032" y="115518"/>
                            <a:pt x="2052637" y="114300"/>
                          </a:cubicBezTo>
                          <a:cubicBezTo>
                            <a:pt x="2046287" y="112712"/>
                            <a:pt x="2039843" y="111462"/>
                            <a:pt x="2033587" y="109537"/>
                          </a:cubicBezTo>
                          <a:cubicBezTo>
                            <a:pt x="2019193" y="105108"/>
                            <a:pt x="2005580" y="97726"/>
                            <a:pt x="1990725" y="95250"/>
                          </a:cubicBezTo>
                          <a:cubicBezTo>
                            <a:pt x="1971675" y="92075"/>
                            <a:pt x="1952694" y="88456"/>
                            <a:pt x="1933575" y="85725"/>
                          </a:cubicBezTo>
                          <a:cubicBezTo>
                            <a:pt x="1917584" y="83440"/>
                            <a:pt x="1888165" y="79501"/>
                            <a:pt x="1871662" y="76200"/>
                          </a:cubicBezTo>
                          <a:cubicBezTo>
                            <a:pt x="1865244" y="74916"/>
                            <a:pt x="1892300" y="76993"/>
                            <a:pt x="1852612" y="71437"/>
                          </a:cubicBezTo>
                          <a:cubicBezTo>
                            <a:pt x="1773406" y="63516"/>
                            <a:pt x="1783690" y="53710"/>
                            <a:pt x="1738312" y="66675"/>
                          </a:cubicBezTo>
                          <a:cubicBezTo>
                            <a:pt x="1733485" y="68054"/>
                            <a:pt x="1728787" y="69850"/>
                            <a:pt x="1724025" y="71437"/>
                          </a:cubicBezTo>
                          <a:cubicBezTo>
                            <a:pt x="1682750" y="69850"/>
                            <a:pt x="1641408" y="69517"/>
                            <a:pt x="1600200" y="66675"/>
                          </a:cubicBezTo>
                          <a:cubicBezTo>
                            <a:pt x="1595192" y="66330"/>
                            <a:pt x="1590782" y="63130"/>
                            <a:pt x="1585912" y="61912"/>
                          </a:cubicBezTo>
                          <a:cubicBezTo>
                            <a:pt x="1578059" y="59949"/>
                            <a:pt x="1570002" y="58906"/>
                            <a:pt x="1562100" y="57150"/>
                          </a:cubicBezTo>
                          <a:cubicBezTo>
                            <a:pt x="1555710" y="55730"/>
                            <a:pt x="1549400" y="53975"/>
                            <a:pt x="1543050" y="52387"/>
                          </a:cubicBezTo>
                          <a:cubicBezTo>
                            <a:pt x="1516864" y="54569"/>
                            <a:pt x="1490826" y="47462"/>
                            <a:pt x="1471612" y="66675"/>
                          </a:cubicBezTo>
                          <a:cubicBezTo>
                            <a:pt x="1467565" y="70722"/>
                            <a:pt x="1466395" y="77193"/>
                            <a:pt x="1462087" y="80962"/>
                          </a:cubicBezTo>
                          <a:cubicBezTo>
                            <a:pt x="1453472" y="88500"/>
                            <a:pt x="1433512" y="100012"/>
                            <a:pt x="1433512" y="100012"/>
                          </a:cubicBezTo>
                          <a:cubicBezTo>
                            <a:pt x="1403350" y="98425"/>
                            <a:pt x="1373105" y="97985"/>
                            <a:pt x="1343025" y="95250"/>
                          </a:cubicBezTo>
                          <a:cubicBezTo>
                            <a:pt x="1338025" y="94795"/>
                            <a:pt x="1333126" y="92925"/>
                            <a:pt x="1328737" y="90487"/>
                          </a:cubicBezTo>
                          <a:cubicBezTo>
                            <a:pt x="1273603" y="59857"/>
                            <a:pt x="1320585" y="84147"/>
                            <a:pt x="1285875" y="57150"/>
                          </a:cubicBezTo>
                          <a:cubicBezTo>
                            <a:pt x="1276839" y="50122"/>
                            <a:pt x="1268739" y="38540"/>
                            <a:pt x="1257300" y="38100"/>
                          </a:cubicBezTo>
                          <a:lnTo>
                            <a:pt x="1133475" y="33337"/>
                          </a:lnTo>
                          <a:cubicBezTo>
                            <a:pt x="1120719" y="34400"/>
                            <a:pt x="1081488" y="33137"/>
                            <a:pt x="1062037" y="42862"/>
                          </a:cubicBezTo>
                          <a:cubicBezTo>
                            <a:pt x="1056918" y="45422"/>
                            <a:pt x="1052512" y="49212"/>
                            <a:pt x="1047750" y="52387"/>
                          </a:cubicBezTo>
                          <a:cubicBezTo>
                            <a:pt x="1039812" y="50800"/>
                            <a:pt x="1031516" y="50467"/>
                            <a:pt x="1023937" y="47625"/>
                          </a:cubicBezTo>
                          <a:cubicBezTo>
                            <a:pt x="1002664" y="39648"/>
                            <a:pt x="1017543" y="36110"/>
                            <a:pt x="995362" y="33337"/>
                          </a:cubicBezTo>
                          <a:cubicBezTo>
                            <a:pt x="974824" y="30770"/>
                            <a:pt x="954087" y="30162"/>
                            <a:pt x="933450" y="28575"/>
                          </a:cubicBezTo>
                          <a:cubicBezTo>
                            <a:pt x="901921" y="49594"/>
                            <a:pt x="915114" y="42506"/>
                            <a:pt x="895350" y="52387"/>
                          </a:cubicBezTo>
                          <a:cubicBezTo>
                            <a:pt x="854401" y="79685"/>
                            <a:pt x="906211" y="46956"/>
                            <a:pt x="866775" y="66675"/>
                          </a:cubicBezTo>
                          <a:cubicBezTo>
                            <a:pt x="861655" y="69235"/>
                            <a:pt x="857250" y="73025"/>
                            <a:pt x="852487" y="76200"/>
                          </a:cubicBezTo>
                          <a:cubicBezTo>
                            <a:pt x="849312" y="80962"/>
                            <a:pt x="847431" y="86911"/>
                            <a:pt x="842962" y="90487"/>
                          </a:cubicBezTo>
                          <a:cubicBezTo>
                            <a:pt x="839042" y="93623"/>
                            <a:pt x="833165" y="93005"/>
                            <a:pt x="828675" y="95250"/>
                          </a:cubicBezTo>
                          <a:cubicBezTo>
                            <a:pt x="791754" y="113711"/>
                            <a:pt x="836003" y="97570"/>
                            <a:pt x="800100" y="109537"/>
                          </a:cubicBezTo>
                          <a:cubicBezTo>
                            <a:pt x="769937" y="107950"/>
                            <a:pt x="739563" y="108681"/>
                            <a:pt x="709612" y="104775"/>
                          </a:cubicBezTo>
                          <a:cubicBezTo>
                            <a:pt x="702572" y="103857"/>
                            <a:pt x="696650" y="98903"/>
                            <a:pt x="690562" y="95250"/>
                          </a:cubicBezTo>
                          <a:cubicBezTo>
                            <a:pt x="673514" y="85021"/>
                            <a:pt x="655411" y="67199"/>
                            <a:pt x="633412" y="66675"/>
                          </a:cubicBezTo>
                          <a:lnTo>
                            <a:pt x="433387" y="61912"/>
                          </a:lnTo>
                          <a:cubicBezTo>
                            <a:pt x="423862" y="58737"/>
                            <a:pt x="413166" y="57956"/>
                            <a:pt x="404812" y="52387"/>
                          </a:cubicBezTo>
                          <a:cubicBezTo>
                            <a:pt x="386348" y="40077"/>
                            <a:pt x="395955" y="44672"/>
                            <a:pt x="376237" y="38100"/>
                          </a:cubicBezTo>
                          <a:cubicBezTo>
                            <a:pt x="373062" y="33337"/>
                            <a:pt x="371182" y="27388"/>
                            <a:pt x="366712" y="23812"/>
                          </a:cubicBezTo>
                          <a:cubicBezTo>
                            <a:pt x="362792" y="20676"/>
                            <a:pt x="356915" y="21295"/>
                            <a:pt x="352425" y="19050"/>
                          </a:cubicBezTo>
                          <a:cubicBezTo>
                            <a:pt x="315489" y="582"/>
                            <a:pt x="359767" y="16736"/>
                            <a:pt x="323850" y="4762"/>
                          </a:cubicBezTo>
                          <a:cubicBezTo>
                            <a:pt x="290512" y="6350"/>
                            <a:pt x="256955" y="5385"/>
                            <a:pt x="223837" y="9525"/>
                          </a:cubicBezTo>
                          <a:cubicBezTo>
                            <a:pt x="218158" y="10235"/>
                            <a:pt x="213597" y="15003"/>
                            <a:pt x="209550" y="19050"/>
                          </a:cubicBezTo>
                          <a:cubicBezTo>
                            <a:pt x="198610" y="29990"/>
                            <a:pt x="201341" y="39823"/>
                            <a:pt x="185737" y="47625"/>
                          </a:cubicBezTo>
                          <a:cubicBezTo>
                            <a:pt x="178497" y="51245"/>
                            <a:pt x="169778" y="50424"/>
                            <a:pt x="161925" y="52387"/>
                          </a:cubicBezTo>
                          <a:cubicBezTo>
                            <a:pt x="152359" y="54778"/>
                            <a:pt x="135925" y="61434"/>
                            <a:pt x="128587" y="66675"/>
                          </a:cubicBezTo>
                          <a:cubicBezTo>
                            <a:pt x="111398" y="78953"/>
                            <a:pt x="117062" y="80506"/>
                            <a:pt x="104775" y="95250"/>
                          </a:cubicBezTo>
                          <a:cubicBezTo>
                            <a:pt x="100463" y="100424"/>
                            <a:pt x="95250" y="104775"/>
                            <a:pt x="90487" y="109537"/>
                          </a:cubicBezTo>
                          <a:cubicBezTo>
                            <a:pt x="73124" y="161632"/>
                            <a:pt x="100813" y="82734"/>
                            <a:pt x="76200" y="138112"/>
                          </a:cubicBezTo>
                          <a:cubicBezTo>
                            <a:pt x="72122" y="147287"/>
                            <a:pt x="69850" y="157162"/>
                            <a:pt x="66675" y="166687"/>
                          </a:cubicBezTo>
                          <a:cubicBezTo>
                            <a:pt x="59841" y="187188"/>
                            <a:pt x="63131" y="176100"/>
                            <a:pt x="57150" y="200025"/>
                          </a:cubicBezTo>
                          <a:cubicBezTo>
                            <a:pt x="56430" y="206507"/>
                            <a:pt x="55327" y="243697"/>
                            <a:pt x="47625" y="257175"/>
                          </a:cubicBezTo>
                          <a:cubicBezTo>
                            <a:pt x="43687" y="264067"/>
                            <a:pt x="38950" y="270612"/>
                            <a:pt x="33337" y="276225"/>
                          </a:cubicBezTo>
                          <a:cubicBezTo>
                            <a:pt x="10349" y="299213"/>
                            <a:pt x="25175" y="273502"/>
                            <a:pt x="14287" y="295275"/>
                          </a:cubicBezTo>
                          <a:lnTo>
                            <a:pt x="14287" y="295275"/>
                          </a:lnTo>
                          <a:lnTo>
                            <a:pt x="0" y="290512"/>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509" name="31 Forma libre"/>
                    <p:cNvSpPr/>
                    <p:nvPr/>
                  </p:nvSpPr>
                  <p:spPr>
                    <a:xfrm>
                      <a:off x="1647825" y="360003"/>
                      <a:ext cx="1336769" cy="2204864"/>
                    </a:xfrm>
                    <a:custGeom>
                      <a:avLst/>
                      <a:gdLst>
                        <a:gd name="connsiteX0" fmla="*/ 1319213 w 1336769"/>
                        <a:gd name="connsiteY0" fmla="*/ 25760 h 2204864"/>
                        <a:gd name="connsiteX1" fmla="*/ 1295400 w 1336769"/>
                        <a:gd name="connsiteY1" fmla="*/ 59097 h 2204864"/>
                        <a:gd name="connsiteX2" fmla="*/ 1276350 w 1336769"/>
                        <a:gd name="connsiteY2" fmla="*/ 87672 h 2204864"/>
                        <a:gd name="connsiteX3" fmla="*/ 1266825 w 1336769"/>
                        <a:gd name="connsiteY3" fmla="*/ 101960 h 2204864"/>
                        <a:gd name="connsiteX4" fmla="*/ 1247775 w 1336769"/>
                        <a:gd name="connsiteY4" fmla="*/ 116247 h 2204864"/>
                        <a:gd name="connsiteX5" fmla="*/ 1223963 w 1336769"/>
                        <a:gd name="connsiteY5" fmla="*/ 135297 h 2204864"/>
                        <a:gd name="connsiteX6" fmla="*/ 1181100 w 1336769"/>
                        <a:gd name="connsiteY6" fmla="*/ 173397 h 2204864"/>
                        <a:gd name="connsiteX7" fmla="*/ 1162050 w 1336769"/>
                        <a:gd name="connsiteY7" fmla="*/ 201972 h 2204864"/>
                        <a:gd name="connsiteX8" fmla="*/ 1138238 w 1336769"/>
                        <a:gd name="connsiteY8" fmla="*/ 244835 h 2204864"/>
                        <a:gd name="connsiteX9" fmla="*/ 1123950 w 1336769"/>
                        <a:gd name="connsiteY9" fmla="*/ 254360 h 2204864"/>
                        <a:gd name="connsiteX10" fmla="*/ 1114425 w 1336769"/>
                        <a:gd name="connsiteY10" fmla="*/ 268647 h 2204864"/>
                        <a:gd name="connsiteX11" fmla="*/ 1100138 w 1336769"/>
                        <a:gd name="connsiteY11" fmla="*/ 282935 h 2204864"/>
                        <a:gd name="connsiteX12" fmla="*/ 1085850 w 1336769"/>
                        <a:gd name="connsiteY12" fmla="*/ 316272 h 2204864"/>
                        <a:gd name="connsiteX13" fmla="*/ 1081088 w 1336769"/>
                        <a:gd name="connsiteY13" fmla="*/ 344847 h 2204864"/>
                        <a:gd name="connsiteX14" fmla="*/ 1066800 w 1336769"/>
                        <a:gd name="connsiteY14" fmla="*/ 354372 h 2204864"/>
                        <a:gd name="connsiteX15" fmla="*/ 1047750 w 1336769"/>
                        <a:gd name="connsiteY15" fmla="*/ 382947 h 2204864"/>
                        <a:gd name="connsiteX16" fmla="*/ 1014413 w 1336769"/>
                        <a:gd name="connsiteY16" fmla="*/ 411522 h 2204864"/>
                        <a:gd name="connsiteX17" fmla="*/ 1000125 w 1336769"/>
                        <a:gd name="connsiteY17" fmla="*/ 425810 h 2204864"/>
                        <a:gd name="connsiteX18" fmla="*/ 971550 w 1336769"/>
                        <a:gd name="connsiteY18" fmla="*/ 435335 h 2204864"/>
                        <a:gd name="connsiteX19" fmla="*/ 938213 w 1336769"/>
                        <a:gd name="connsiteY19" fmla="*/ 449622 h 2204864"/>
                        <a:gd name="connsiteX20" fmla="*/ 904875 w 1336769"/>
                        <a:gd name="connsiteY20" fmla="*/ 473435 h 2204864"/>
                        <a:gd name="connsiteX21" fmla="*/ 881063 w 1336769"/>
                        <a:gd name="connsiteY21" fmla="*/ 502010 h 2204864"/>
                        <a:gd name="connsiteX22" fmla="*/ 866775 w 1336769"/>
                        <a:gd name="connsiteY22" fmla="*/ 511535 h 2204864"/>
                        <a:gd name="connsiteX23" fmla="*/ 857250 w 1336769"/>
                        <a:gd name="connsiteY23" fmla="*/ 525822 h 2204864"/>
                        <a:gd name="connsiteX24" fmla="*/ 823913 w 1336769"/>
                        <a:gd name="connsiteY24" fmla="*/ 549635 h 2204864"/>
                        <a:gd name="connsiteX25" fmla="*/ 809625 w 1336769"/>
                        <a:gd name="connsiteY25" fmla="*/ 554397 h 2204864"/>
                        <a:gd name="connsiteX26" fmla="*/ 790575 w 1336769"/>
                        <a:gd name="connsiteY26" fmla="*/ 563922 h 2204864"/>
                        <a:gd name="connsiteX27" fmla="*/ 762000 w 1336769"/>
                        <a:gd name="connsiteY27" fmla="*/ 578210 h 2204864"/>
                        <a:gd name="connsiteX28" fmla="*/ 728663 w 1336769"/>
                        <a:gd name="connsiteY28" fmla="*/ 621072 h 2204864"/>
                        <a:gd name="connsiteX29" fmla="*/ 714375 w 1336769"/>
                        <a:gd name="connsiteY29" fmla="*/ 649647 h 2204864"/>
                        <a:gd name="connsiteX30" fmla="*/ 709613 w 1336769"/>
                        <a:gd name="connsiteY30" fmla="*/ 663935 h 2204864"/>
                        <a:gd name="connsiteX31" fmla="*/ 700088 w 1336769"/>
                        <a:gd name="connsiteY31" fmla="*/ 678222 h 2204864"/>
                        <a:gd name="connsiteX32" fmla="*/ 690563 w 1336769"/>
                        <a:gd name="connsiteY32" fmla="*/ 706797 h 2204864"/>
                        <a:gd name="connsiteX33" fmla="*/ 685800 w 1336769"/>
                        <a:gd name="connsiteY33" fmla="*/ 721085 h 2204864"/>
                        <a:gd name="connsiteX34" fmla="*/ 666750 w 1336769"/>
                        <a:gd name="connsiteY34" fmla="*/ 735372 h 2204864"/>
                        <a:gd name="connsiteX35" fmla="*/ 623888 w 1336769"/>
                        <a:gd name="connsiteY35" fmla="*/ 763947 h 2204864"/>
                        <a:gd name="connsiteX36" fmla="*/ 609600 w 1336769"/>
                        <a:gd name="connsiteY36" fmla="*/ 773472 h 2204864"/>
                        <a:gd name="connsiteX37" fmla="*/ 590550 w 1336769"/>
                        <a:gd name="connsiteY37" fmla="*/ 816335 h 2204864"/>
                        <a:gd name="connsiteX38" fmla="*/ 585788 w 1336769"/>
                        <a:gd name="connsiteY38" fmla="*/ 830622 h 2204864"/>
                        <a:gd name="connsiteX39" fmla="*/ 581025 w 1336769"/>
                        <a:gd name="connsiteY39" fmla="*/ 844910 h 2204864"/>
                        <a:gd name="connsiteX40" fmla="*/ 590550 w 1336769"/>
                        <a:gd name="connsiteY40" fmla="*/ 883010 h 2204864"/>
                        <a:gd name="connsiteX41" fmla="*/ 600075 w 1336769"/>
                        <a:gd name="connsiteY41" fmla="*/ 897297 h 2204864"/>
                        <a:gd name="connsiteX42" fmla="*/ 614363 w 1336769"/>
                        <a:gd name="connsiteY42" fmla="*/ 925872 h 2204864"/>
                        <a:gd name="connsiteX43" fmla="*/ 609600 w 1336769"/>
                        <a:gd name="connsiteY43" fmla="*/ 973497 h 2204864"/>
                        <a:gd name="connsiteX44" fmla="*/ 604838 w 1336769"/>
                        <a:gd name="connsiteY44" fmla="*/ 987785 h 2204864"/>
                        <a:gd name="connsiteX45" fmla="*/ 590550 w 1336769"/>
                        <a:gd name="connsiteY45" fmla="*/ 997310 h 2204864"/>
                        <a:gd name="connsiteX46" fmla="*/ 581025 w 1336769"/>
                        <a:gd name="connsiteY46" fmla="*/ 1016360 h 2204864"/>
                        <a:gd name="connsiteX47" fmla="*/ 571500 w 1336769"/>
                        <a:gd name="connsiteY47" fmla="*/ 1030647 h 2204864"/>
                        <a:gd name="connsiteX48" fmla="*/ 566738 w 1336769"/>
                        <a:gd name="connsiteY48" fmla="*/ 1044935 h 2204864"/>
                        <a:gd name="connsiteX49" fmla="*/ 571500 w 1336769"/>
                        <a:gd name="connsiteY49" fmla="*/ 1073510 h 2204864"/>
                        <a:gd name="connsiteX50" fmla="*/ 547688 w 1336769"/>
                        <a:gd name="connsiteY50" fmla="*/ 1121135 h 2204864"/>
                        <a:gd name="connsiteX51" fmla="*/ 528638 w 1336769"/>
                        <a:gd name="connsiteY51" fmla="*/ 1149710 h 2204864"/>
                        <a:gd name="connsiteX52" fmla="*/ 519113 w 1336769"/>
                        <a:gd name="connsiteY52" fmla="*/ 1163997 h 2204864"/>
                        <a:gd name="connsiteX53" fmla="*/ 514350 w 1336769"/>
                        <a:gd name="connsiteY53" fmla="*/ 1183047 h 2204864"/>
                        <a:gd name="connsiteX54" fmla="*/ 504825 w 1336769"/>
                        <a:gd name="connsiteY54" fmla="*/ 1216385 h 2204864"/>
                        <a:gd name="connsiteX55" fmla="*/ 490538 w 1336769"/>
                        <a:gd name="connsiteY55" fmla="*/ 1292585 h 2204864"/>
                        <a:gd name="connsiteX56" fmla="*/ 476250 w 1336769"/>
                        <a:gd name="connsiteY56" fmla="*/ 1311635 h 2204864"/>
                        <a:gd name="connsiteX57" fmla="*/ 457200 w 1336769"/>
                        <a:gd name="connsiteY57" fmla="*/ 1340210 h 2204864"/>
                        <a:gd name="connsiteX58" fmla="*/ 452438 w 1336769"/>
                        <a:gd name="connsiteY58" fmla="*/ 1354497 h 2204864"/>
                        <a:gd name="connsiteX59" fmla="*/ 438150 w 1336769"/>
                        <a:gd name="connsiteY59" fmla="*/ 1383072 h 2204864"/>
                        <a:gd name="connsiteX60" fmla="*/ 428625 w 1336769"/>
                        <a:gd name="connsiteY60" fmla="*/ 1430697 h 2204864"/>
                        <a:gd name="connsiteX61" fmla="*/ 414338 w 1336769"/>
                        <a:gd name="connsiteY61" fmla="*/ 1449747 h 2204864"/>
                        <a:gd name="connsiteX62" fmla="*/ 404813 w 1336769"/>
                        <a:gd name="connsiteY62" fmla="*/ 1464035 h 2204864"/>
                        <a:gd name="connsiteX63" fmla="*/ 376238 w 1336769"/>
                        <a:gd name="connsiteY63" fmla="*/ 1487847 h 2204864"/>
                        <a:gd name="connsiteX64" fmla="*/ 361950 w 1336769"/>
                        <a:gd name="connsiteY64" fmla="*/ 1516422 h 2204864"/>
                        <a:gd name="connsiteX65" fmla="*/ 352425 w 1336769"/>
                        <a:gd name="connsiteY65" fmla="*/ 1530710 h 2204864"/>
                        <a:gd name="connsiteX66" fmla="*/ 342900 w 1336769"/>
                        <a:gd name="connsiteY66" fmla="*/ 1554522 h 2204864"/>
                        <a:gd name="connsiteX67" fmla="*/ 323850 w 1336769"/>
                        <a:gd name="connsiteY67" fmla="*/ 1583097 h 2204864"/>
                        <a:gd name="connsiteX68" fmla="*/ 314325 w 1336769"/>
                        <a:gd name="connsiteY68" fmla="*/ 1597385 h 2204864"/>
                        <a:gd name="connsiteX69" fmla="*/ 309563 w 1336769"/>
                        <a:gd name="connsiteY69" fmla="*/ 1611672 h 2204864"/>
                        <a:gd name="connsiteX70" fmla="*/ 304800 w 1336769"/>
                        <a:gd name="connsiteY70" fmla="*/ 1645010 h 2204864"/>
                        <a:gd name="connsiteX71" fmla="*/ 276225 w 1336769"/>
                        <a:gd name="connsiteY71" fmla="*/ 1668822 h 2204864"/>
                        <a:gd name="connsiteX72" fmla="*/ 271463 w 1336769"/>
                        <a:gd name="connsiteY72" fmla="*/ 1721210 h 2204864"/>
                        <a:gd name="connsiteX73" fmla="*/ 257175 w 1336769"/>
                        <a:gd name="connsiteY73" fmla="*/ 1735497 h 2204864"/>
                        <a:gd name="connsiteX74" fmla="*/ 247650 w 1336769"/>
                        <a:gd name="connsiteY74" fmla="*/ 1749785 h 2204864"/>
                        <a:gd name="connsiteX75" fmla="*/ 233363 w 1336769"/>
                        <a:gd name="connsiteY75" fmla="*/ 1764072 h 2204864"/>
                        <a:gd name="connsiteX76" fmla="*/ 223838 w 1336769"/>
                        <a:gd name="connsiteY76" fmla="*/ 1778360 h 2204864"/>
                        <a:gd name="connsiteX77" fmla="*/ 209550 w 1336769"/>
                        <a:gd name="connsiteY77" fmla="*/ 1783122 h 2204864"/>
                        <a:gd name="connsiteX78" fmla="*/ 195263 w 1336769"/>
                        <a:gd name="connsiteY78" fmla="*/ 1797410 h 2204864"/>
                        <a:gd name="connsiteX79" fmla="*/ 185738 w 1336769"/>
                        <a:gd name="connsiteY79" fmla="*/ 1811697 h 2204864"/>
                        <a:gd name="connsiteX80" fmla="*/ 138113 w 1336769"/>
                        <a:gd name="connsiteY80" fmla="*/ 1854560 h 2204864"/>
                        <a:gd name="connsiteX81" fmla="*/ 119063 w 1336769"/>
                        <a:gd name="connsiteY81" fmla="*/ 1883135 h 2204864"/>
                        <a:gd name="connsiteX82" fmla="*/ 133350 w 1336769"/>
                        <a:gd name="connsiteY82" fmla="*/ 1959335 h 2204864"/>
                        <a:gd name="connsiteX83" fmla="*/ 119063 w 1336769"/>
                        <a:gd name="connsiteY83" fmla="*/ 2035535 h 2204864"/>
                        <a:gd name="connsiteX84" fmla="*/ 104775 w 1336769"/>
                        <a:gd name="connsiteY84" fmla="*/ 2049822 h 2204864"/>
                        <a:gd name="connsiteX85" fmla="*/ 95250 w 1336769"/>
                        <a:gd name="connsiteY85" fmla="*/ 2064110 h 2204864"/>
                        <a:gd name="connsiteX86" fmla="*/ 90488 w 1336769"/>
                        <a:gd name="connsiteY86" fmla="*/ 2078397 h 2204864"/>
                        <a:gd name="connsiteX87" fmla="*/ 76200 w 1336769"/>
                        <a:gd name="connsiteY87" fmla="*/ 2087922 h 2204864"/>
                        <a:gd name="connsiteX88" fmla="*/ 66675 w 1336769"/>
                        <a:gd name="connsiteY88" fmla="*/ 2102210 h 2204864"/>
                        <a:gd name="connsiteX89" fmla="*/ 71438 w 1336769"/>
                        <a:gd name="connsiteY89" fmla="*/ 2126022 h 2204864"/>
                        <a:gd name="connsiteX90" fmla="*/ 76200 w 1336769"/>
                        <a:gd name="connsiteY90" fmla="*/ 2145072 h 2204864"/>
                        <a:gd name="connsiteX91" fmla="*/ 33338 w 1336769"/>
                        <a:gd name="connsiteY91" fmla="*/ 2178410 h 2204864"/>
                        <a:gd name="connsiteX92" fmla="*/ 19050 w 1336769"/>
                        <a:gd name="connsiteY92" fmla="*/ 2187935 h 2204864"/>
                        <a:gd name="connsiteX93" fmla="*/ 0 w 1336769"/>
                        <a:gd name="connsiteY93" fmla="*/ 2202222 h 2204864"/>
                        <a:gd name="connsiteX94" fmla="*/ 4763 w 1336769"/>
                        <a:gd name="connsiteY94" fmla="*/ 2202222 h 22048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1336769" h="2204864">
                          <a:moveTo>
                            <a:pt x="1319213" y="25760"/>
                          </a:moveTo>
                          <a:cubicBezTo>
                            <a:pt x="1288234" y="72227"/>
                            <a:pt x="1336769" y="0"/>
                            <a:pt x="1295400" y="59097"/>
                          </a:cubicBezTo>
                          <a:cubicBezTo>
                            <a:pt x="1288835" y="68475"/>
                            <a:pt x="1282700" y="78147"/>
                            <a:pt x="1276350" y="87672"/>
                          </a:cubicBezTo>
                          <a:cubicBezTo>
                            <a:pt x="1273175" y="92435"/>
                            <a:pt x="1271404" y="98526"/>
                            <a:pt x="1266825" y="101960"/>
                          </a:cubicBezTo>
                          <a:lnTo>
                            <a:pt x="1247775" y="116247"/>
                          </a:lnTo>
                          <a:cubicBezTo>
                            <a:pt x="1231719" y="140333"/>
                            <a:pt x="1246966" y="123796"/>
                            <a:pt x="1223963" y="135297"/>
                          </a:cubicBezTo>
                          <a:cubicBezTo>
                            <a:pt x="1209647" y="142455"/>
                            <a:pt x="1187412" y="163929"/>
                            <a:pt x="1181100" y="173397"/>
                          </a:cubicBezTo>
                          <a:lnTo>
                            <a:pt x="1162050" y="201972"/>
                          </a:lnTo>
                          <a:cubicBezTo>
                            <a:pt x="1152848" y="229577"/>
                            <a:pt x="1157979" y="228384"/>
                            <a:pt x="1138238" y="244835"/>
                          </a:cubicBezTo>
                          <a:cubicBezTo>
                            <a:pt x="1133841" y="248499"/>
                            <a:pt x="1128713" y="251185"/>
                            <a:pt x="1123950" y="254360"/>
                          </a:cubicBezTo>
                          <a:cubicBezTo>
                            <a:pt x="1120775" y="259122"/>
                            <a:pt x="1118089" y="264250"/>
                            <a:pt x="1114425" y="268647"/>
                          </a:cubicBezTo>
                          <a:cubicBezTo>
                            <a:pt x="1110113" y="273821"/>
                            <a:pt x="1104053" y="277454"/>
                            <a:pt x="1100138" y="282935"/>
                          </a:cubicBezTo>
                          <a:cubicBezTo>
                            <a:pt x="1092783" y="293233"/>
                            <a:pt x="1089737" y="304613"/>
                            <a:pt x="1085850" y="316272"/>
                          </a:cubicBezTo>
                          <a:cubicBezTo>
                            <a:pt x="1084263" y="325797"/>
                            <a:pt x="1085406" y="336210"/>
                            <a:pt x="1081088" y="344847"/>
                          </a:cubicBezTo>
                          <a:cubicBezTo>
                            <a:pt x="1078528" y="349967"/>
                            <a:pt x="1070569" y="350064"/>
                            <a:pt x="1066800" y="354372"/>
                          </a:cubicBezTo>
                          <a:cubicBezTo>
                            <a:pt x="1059262" y="362987"/>
                            <a:pt x="1055845" y="374852"/>
                            <a:pt x="1047750" y="382947"/>
                          </a:cubicBezTo>
                          <a:cubicBezTo>
                            <a:pt x="990511" y="440186"/>
                            <a:pt x="1057932" y="375255"/>
                            <a:pt x="1014413" y="411522"/>
                          </a:cubicBezTo>
                          <a:cubicBezTo>
                            <a:pt x="1009239" y="415834"/>
                            <a:pt x="1006013" y="422539"/>
                            <a:pt x="1000125" y="425810"/>
                          </a:cubicBezTo>
                          <a:cubicBezTo>
                            <a:pt x="991348" y="430686"/>
                            <a:pt x="979904" y="429766"/>
                            <a:pt x="971550" y="435335"/>
                          </a:cubicBezTo>
                          <a:cubicBezTo>
                            <a:pt x="951817" y="448491"/>
                            <a:pt x="962816" y="443472"/>
                            <a:pt x="938213" y="449622"/>
                          </a:cubicBezTo>
                          <a:cubicBezTo>
                            <a:pt x="926902" y="457162"/>
                            <a:pt x="915217" y="464570"/>
                            <a:pt x="904875" y="473435"/>
                          </a:cubicBezTo>
                          <a:cubicBezTo>
                            <a:pt x="850254" y="520254"/>
                            <a:pt x="925163" y="457910"/>
                            <a:pt x="881063" y="502010"/>
                          </a:cubicBezTo>
                          <a:cubicBezTo>
                            <a:pt x="877016" y="506057"/>
                            <a:pt x="871538" y="508360"/>
                            <a:pt x="866775" y="511535"/>
                          </a:cubicBezTo>
                          <a:cubicBezTo>
                            <a:pt x="863600" y="516297"/>
                            <a:pt x="861297" y="521775"/>
                            <a:pt x="857250" y="525822"/>
                          </a:cubicBezTo>
                          <a:cubicBezTo>
                            <a:pt x="855093" y="527979"/>
                            <a:pt x="829321" y="546931"/>
                            <a:pt x="823913" y="549635"/>
                          </a:cubicBezTo>
                          <a:cubicBezTo>
                            <a:pt x="819423" y="551880"/>
                            <a:pt x="814239" y="552420"/>
                            <a:pt x="809625" y="554397"/>
                          </a:cubicBezTo>
                          <a:cubicBezTo>
                            <a:pt x="803099" y="557194"/>
                            <a:pt x="797100" y="561125"/>
                            <a:pt x="790575" y="563922"/>
                          </a:cubicBezTo>
                          <a:cubicBezTo>
                            <a:pt x="762972" y="575753"/>
                            <a:pt x="789457" y="559906"/>
                            <a:pt x="762000" y="578210"/>
                          </a:cubicBezTo>
                          <a:cubicBezTo>
                            <a:pt x="739214" y="612389"/>
                            <a:pt x="751045" y="598690"/>
                            <a:pt x="728663" y="621072"/>
                          </a:cubicBezTo>
                          <a:cubicBezTo>
                            <a:pt x="716688" y="656993"/>
                            <a:pt x="732843" y="612710"/>
                            <a:pt x="714375" y="649647"/>
                          </a:cubicBezTo>
                          <a:cubicBezTo>
                            <a:pt x="712130" y="654137"/>
                            <a:pt x="711858" y="659445"/>
                            <a:pt x="709613" y="663935"/>
                          </a:cubicBezTo>
                          <a:cubicBezTo>
                            <a:pt x="707053" y="669054"/>
                            <a:pt x="702413" y="672992"/>
                            <a:pt x="700088" y="678222"/>
                          </a:cubicBezTo>
                          <a:cubicBezTo>
                            <a:pt x="696010" y="687397"/>
                            <a:pt x="693738" y="697272"/>
                            <a:pt x="690563" y="706797"/>
                          </a:cubicBezTo>
                          <a:cubicBezTo>
                            <a:pt x="688975" y="711560"/>
                            <a:pt x="689816" y="718073"/>
                            <a:pt x="685800" y="721085"/>
                          </a:cubicBezTo>
                          <a:cubicBezTo>
                            <a:pt x="679450" y="725847"/>
                            <a:pt x="673253" y="730820"/>
                            <a:pt x="666750" y="735372"/>
                          </a:cubicBezTo>
                          <a:cubicBezTo>
                            <a:pt x="652683" y="745219"/>
                            <a:pt x="638175" y="754422"/>
                            <a:pt x="623888" y="763947"/>
                          </a:cubicBezTo>
                          <a:lnTo>
                            <a:pt x="609600" y="773472"/>
                          </a:lnTo>
                          <a:cubicBezTo>
                            <a:pt x="594506" y="796114"/>
                            <a:pt x="601885" y="782331"/>
                            <a:pt x="590550" y="816335"/>
                          </a:cubicBezTo>
                          <a:lnTo>
                            <a:pt x="585788" y="830622"/>
                          </a:lnTo>
                          <a:lnTo>
                            <a:pt x="581025" y="844910"/>
                          </a:lnTo>
                          <a:cubicBezTo>
                            <a:pt x="582835" y="853961"/>
                            <a:pt x="585670" y="873251"/>
                            <a:pt x="590550" y="883010"/>
                          </a:cubicBezTo>
                          <a:cubicBezTo>
                            <a:pt x="593110" y="888129"/>
                            <a:pt x="597515" y="892178"/>
                            <a:pt x="600075" y="897297"/>
                          </a:cubicBezTo>
                          <a:cubicBezTo>
                            <a:pt x="619793" y="936731"/>
                            <a:pt x="587067" y="884929"/>
                            <a:pt x="614363" y="925872"/>
                          </a:cubicBezTo>
                          <a:cubicBezTo>
                            <a:pt x="612775" y="941747"/>
                            <a:pt x="612026" y="957728"/>
                            <a:pt x="609600" y="973497"/>
                          </a:cubicBezTo>
                          <a:cubicBezTo>
                            <a:pt x="608837" y="978459"/>
                            <a:pt x="607974" y="983865"/>
                            <a:pt x="604838" y="987785"/>
                          </a:cubicBezTo>
                          <a:cubicBezTo>
                            <a:pt x="601262" y="992255"/>
                            <a:pt x="595313" y="994135"/>
                            <a:pt x="590550" y="997310"/>
                          </a:cubicBezTo>
                          <a:cubicBezTo>
                            <a:pt x="587375" y="1003660"/>
                            <a:pt x="584547" y="1010196"/>
                            <a:pt x="581025" y="1016360"/>
                          </a:cubicBezTo>
                          <a:cubicBezTo>
                            <a:pt x="578185" y="1021330"/>
                            <a:pt x="574060" y="1025528"/>
                            <a:pt x="571500" y="1030647"/>
                          </a:cubicBezTo>
                          <a:cubicBezTo>
                            <a:pt x="569255" y="1035137"/>
                            <a:pt x="568325" y="1040172"/>
                            <a:pt x="566738" y="1044935"/>
                          </a:cubicBezTo>
                          <a:cubicBezTo>
                            <a:pt x="568325" y="1054460"/>
                            <a:pt x="571500" y="1063854"/>
                            <a:pt x="571500" y="1073510"/>
                          </a:cubicBezTo>
                          <a:cubicBezTo>
                            <a:pt x="571500" y="1092359"/>
                            <a:pt x="557185" y="1106890"/>
                            <a:pt x="547688" y="1121135"/>
                          </a:cubicBezTo>
                          <a:lnTo>
                            <a:pt x="528638" y="1149710"/>
                          </a:lnTo>
                          <a:lnTo>
                            <a:pt x="519113" y="1163997"/>
                          </a:lnTo>
                          <a:cubicBezTo>
                            <a:pt x="517525" y="1170347"/>
                            <a:pt x="516148" y="1176753"/>
                            <a:pt x="514350" y="1183047"/>
                          </a:cubicBezTo>
                          <a:cubicBezTo>
                            <a:pt x="500685" y="1230874"/>
                            <a:pt x="519715" y="1156832"/>
                            <a:pt x="504825" y="1216385"/>
                          </a:cubicBezTo>
                          <a:cubicBezTo>
                            <a:pt x="500279" y="1275486"/>
                            <a:pt x="511363" y="1263430"/>
                            <a:pt x="490538" y="1292585"/>
                          </a:cubicBezTo>
                          <a:cubicBezTo>
                            <a:pt x="485924" y="1299044"/>
                            <a:pt x="480802" y="1305132"/>
                            <a:pt x="476250" y="1311635"/>
                          </a:cubicBezTo>
                          <a:cubicBezTo>
                            <a:pt x="469685" y="1321013"/>
                            <a:pt x="457200" y="1340210"/>
                            <a:pt x="457200" y="1340210"/>
                          </a:cubicBezTo>
                          <a:cubicBezTo>
                            <a:pt x="455613" y="1344972"/>
                            <a:pt x="454683" y="1350007"/>
                            <a:pt x="452438" y="1354497"/>
                          </a:cubicBezTo>
                          <a:cubicBezTo>
                            <a:pt x="441774" y="1375825"/>
                            <a:pt x="443280" y="1360844"/>
                            <a:pt x="438150" y="1383072"/>
                          </a:cubicBezTo>
                          <a:cubicBezTo>
                            <a:pt x="434510" y="1398847"/>
                            <a:pt x="434070" y="1415451"/>
                            <a:pt x="428625" y="1430697"/>
                          </a:cubicBezTo>
                          <a:cubicBezTo>
                            <a:pt x="425955" y="1438172"/>
                            <a:pt x="418951" y="1443288"/>
                            <a:pt x="414338" y="1449747"/>
                          </a:cubicBezTo>
                          <a:cubicBezTo>
                            <a:pt x="411011" y="1454405"/>
                            <a:pt x="408477" y="1459638"/>
                            <a:pt x="404813" y="1464035"/>
                          </a:cubicBezTo>
                          <a:cubicBezTo>
                            <a:pt x="393356" y="1477784"/>
                            <a:pt x="390284" y="1478483"/>
                            <a:pt x="376238" y="1487847"/>
                          </a:cubicBezTo>
                          <a:cubicBezTo>
                            <a:pt x="348940" y="1528796"/>
                            <a:pt x="381669" y="1476986"/>
                            <a:pt x="361950" y="1516422"/>
                          </a:cubicBezTo>
                          <a:cubicBezTo>
                            <a:pt x="359390" y="1521542"/>
                            <a:pt x="354985" y="1525590"/>
                            <a:pt x="352425" y="1530710"/>
                          </a:cubicBezTo>
                          <a:cubicBezTo>
                            <a:pt x="348602" y="1538356"/>
                            <a:pt x="346994" y="1547017"/>
                            <a:pt x="342900" y="1554522"/>
                          </a:cubicBezTo>
                          <a:cubicBezTo>
                            <a:pt x="337418" y="1564572"/>
                            <a:pt x="330200" y="1573572"/>
                            <a:pt x="323850" y="1583097"/>
                          </a:cubicBezTo>
                          <a:lnTo>
                            <a:pt x="314325" y="1597385"/>
                          </a:lnTo>
                          <a:cubicBezTo>
                            <a:pt x="312738" y="1602147"/>
                            <a:pt x="310547" y="1606750"/>
                            <a:pt x="309563" y="1611672"/>
                          </a:cubicBezTo>
                          <a:cubicBezTo>
                            <a:pt x="307361" y="1622680"/>
                            <a:pt x="308969" y="1634587"/>
                            <a:pt x="304800" y="1645010"/>
                          </a:cubicBezTo>
                          <a:cubicBezTo>
                            <a:pt x="301466" y="1653344"/>
                            <a:pt x="283368" y="1664060"/>
                            <a:pt x="276225" y="1668822"/>
                          </a:cubicBezTo>
                          <a:cubicBezTo>
                            <a:pt x="274638" y="1686285"/>
                            <a:pt x="276280" y="1704350"/>
                            <a:pt x="271463" y="1721210"/>
                          </a:cubicBezTo>
                          <a:cubicBezTo>
                            <a:pt x="269613" y="1727686"/>
                            <a:pt x="261487" y="1730323"/>
                            <a:pt x="257175" y="1735497"/>
                          </a:cubicBezTo>
                          <a:cubicBezTo>
                            <a:pt x="253511" y="1739894"/>
                            <a:pt x="251314" y="1745388"/>
                            <a:pt x="247650" y="1749785"/>
                          </a:cubicBezTo>
                          <a:cubicBezTo>
                            <a:pt x="243338" y="1754959"/>
                            <a:pt x="237675" y="1758898"/>
                            <a:pt x="233363" y="1764072"/>
                          </a:cubicBezTo>
                          <a:cubicBezTo>
                            <a:pt x="229699" y="1768469"/>
                            <a:pt x="228308" y="1774784"/>
                            <a:pt x="223838" y="1778360"/>
                          </a:cubicBezTo>
                          <a:cubicBezTo>
                            <a:pt x="219918" y="1781496"/>
                            <a:pt x="214313" y="1781535"/>
                            <a:pt x="209550" y="1783122"/>
                          </a:cubicBezTo>
                          <a:cubicBezTo>
                            <a:pt x="204788" y="1787885"/>
                            <a:pt x="199575" y="1792236"/>
                            <a:pt x="195263" y="1797410"/>
                          </a:cubicBezTo>
                          <a:cubicBezTo>
                            <a:pt x="191599" y="1801807"/>
                            <a:pt x="189785" y="1807650"/>
                            <a:pt x="185738" y="1811697"/>
                          </a:cubicBezTo>
                          <a:cubicBezTo>
                            <a:pt x="161146" y="1836289"/>
                            <a:pt x="163418" y="1816602"/>
                            <a:pt x="138113" y="1854560"/>
                          </a:cubicBezTo>
                          <a:lnTo>
                            <a:pt x="119063" y="1883135"/>
                          </a:lnTo>
                          <a:lnTo>
                            <a:pt x="133350" y="1959335"/>
                          </a:lnTo>
                          <a:cubicBezTo>
                            <a:pt x="128588" y="1984735"/>
                            <a:pt x="126845" y="2010892"/>
                            <a:pt x="119063" y="2035535"/>
                          </a:cubicBezTo>
                          <a:cubicBezTo>
                            <a:pt x="117035" y="2041958"/>
                            <a:pt x="109087" y="2044648"/>
                            <a:pt x="104775" y="2049822"/>
                          </a:cubicBezTo>
                          <a:cubicBezTo>
                            <a:pt x="101111" y="2054219"/>
                            <a:pt x="98425" y="2059347"/>
                            <a:pt x="95250" y="2064110"/>
                          </a:cubicBezTo>
                          <a:cubicBezTo>
                            <a:pt x="93663" y="2068872"/>
                            <a:pt x="93624" y="2074477"/>
                            <a:pt x="90488" y="2078397"/>
                          </a:cubicBezTo>
                          <a:cubicBezTo>
                            <a:pt x="86912" y="2082867"/>
                            <a:pt x="80247" y="2083875"/>
                            <a:pt x="76200" y="2087922"/>
                          </a:cubicBezTo>
                          <a:cubicBezTo>
                            <a:pt x="72153" y="2091969"/>
                            <a:pt x="69850" y="2097447"/>
                            <a:pt x="66675" y="2102210"/>
                          </a:cubicBezTo>
                          <a:cubicBezTo>
                            <a:pt x="68263" y="2110147"/>
                            <a:pt x="69682" y="2118120"/>
                            <a:pt x="71438" y="2126022"/>
                          </a:cubicBezTo>
                          <a:cubicBezTo>
                            <a:pt x="72858" y="2132412"/>
                            <a:pt x="77998" y="2138778"/>
                            <a:pt x="76200" y="2145072"/>
                          </a:cubicBezTo>
                          <a:cubicBezTo>
                            <a:pt x="73566" y="2154290"/>
                            <a:pt x="33952" y="2178001"/>
                            <a:pt x="33338" y="2178410"/>
                          </a:cubicBezTo>
                          <a:lnTo>
                            <a:pt x="19050" y="2187935"/>
                          </a:lnTo>
                          <a:cubicBezTo>
                            <a:pt x="7764" y="2204864"/>
                            <a:pt x="15249" y="2202222"/>
                            <a:pt x="0" y="2202222"/>
                          </a:cubicBezTo>
                          <a:lnTo>
                            <a:pt x="4763" y="2202222"/>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510" name="32 Forma libre"/>
                    <p:cNvSpPr/>
                    <p:nvPr/>
                  </p:nvSpPr>
                  <p:spPr>
                    <a:xfrm>
                      <a:off x="1766888" y="376238"/>
                      <a:ext cx="1833562" cy="2000250"/>
                    </a:xfrm>
                    <a:custGeom>
                      <a:avLst/>
                      <a:gdLst>
                        <a:gd name="connsiteX0" fmla="*/ 1833562 w 1833562"/>
                        <a:gd name="connsiteY0" fmla="*/ 0 h 2000250"/>
                        <a:gd name="connsiteX1" fmla="*/ 1795462 w 1833562"/>
                        <a:gd name="connsiteY1" fmla="*/ 47625 h 2000250"/>
                        <a:gd name="connsiteX2" fmla="*/ 1781175 w 1833562"/>
                        <a:gd name="connsiteY2" fmla="*/ 52387 h 2000250"/>
                        <a:gd name="connsiteX3" fmla="*/ 1752600 w 1833562"/>
                        <a:gd name="connsiteY3" fmla="*/ 71437 h 2000250"/>
                        <a:gd name="connsiteX4" fmla="*/ 1738312 w 1833562"/>
                        <a:gd name="connsiteY4" fmla="*/ 80962 h 2000250"/>
                        <a:gd name="connsiteX5" fmla="*/ 1724025 w 1833562"/>
                        <a:gd name="connsiteY5" fmla="*/ 85725 h 2000250"/>
                        <a:gd name="connsiteX6" fmla="*/ 1695450 w 1833562"/>
                        <a:gd name="connsiteY6" fmla="*/ 100012 h 2000250"/>
                        <a:gd name="connsiteX7" fmla="*/ 1690687 w 1833562"/>
                        <a:gd name="connsiteY7" fmla="*/ 114300 h 2000250"/>
                        <a:gd name="connsiteX8" fmla="*/ 1685925 w 1833562"/>
                        <a:gd name="connsiteY8" fmla="*/ 138112 h 2000250"/>
                        <a:gd name="connsiteX9" fmla="*/ 1643062 w 1833562"/>
                        <a:gd name="connsiteY9" fmla="*/ 171450 h 2000250"/>
                        <a:gd name="connsiteX10" fmla="*/ 1628775 w 1833562"/>
                        <a:gd name="connsiteY10" fmla="*/ 180975 h 2000250"/>
                        <a:gd name="connsiteX11" fmla="*/ 1614487 w 1833562"/>
                        <a:gd name="connsiteY11" fmla="*/ 190500 h 2000250"/>
                        <a:gd name="connsiteX12" fmla="*/ 1585912 w 1833562"/>
                        <a:gd name="connsiteY12" fmla="*/ 214312 h 2000250"/>
                        <a:gd name="connsiteX13" fmla="*/ 1571625 w 1833562"/>
                        <a:gd name="connsiteY13" fmla="*/ 219075 h 2000250"/>
                        <a:gd name="connsiteX14" fmla="*/ 1557337 w 1833562"/>
                        <a:gd name="connsiteY14" fmla="*/ 228600 h 2000250"/>
                        <a:gd name="connsiteX15" fmla="*/ 1533525 w 1833562"/>
                        <a:gd name="connsiteY15" fmla="*/ 233362 h 2000250"/>
                        <a:gd name="connsiteX16" fmla="*/ 1514475 w 1833562"/>
                        <a:gd name="connsiteY16" fmla="*/ 238125 h 2000250"/>
                        <a:gd name="connsiteX17" fmla="*/ 1485900 w 1833562"/>
                        <a:gd name="connsiteY17" fmla="*/ 261937 h 2000250"/>
                        <a:gd name="connsiteX18" fmla="*/ 1476375 w 1833562"/>
                        <a:gd name="connsiteY18" fmla="*/ 276225 h 2000250"/>
                        <a:gd name="connsiteX19" fmla="*/ 1462087 w 1833562"/>
                        <a:gd name="connsiteY19" fmla="*/ 285750 h 2000250"/>
                        <a:gd name="connsiteX20" fmla="*/ 1447800 w 1833562"/>
                        <a:gd name="connsiteY20" fmla="*/ 300037 h 2000250"/>
                        <a:gd name="connsiteX21" fmla="*/ 1438275 w 1833562"/>
                        <a:gd name="connsiteY21" fmla="*/ 361950 h 2000250"/>
                        <a:gd name="connsiteX22" fmla="*/ 1433512 w 1833562"/>
                        <a:gd name="connsiteY22" fmla="*/ 376237 h 2000250"/>
                        <a:gd name="connsiteX23" fmla="*/ 1428750 w 1833562"/>
                        <a:gd name="connsiteY23" fmla="*/ 395287 h 2000250"/>
                        <a:gd name="connsiteX24" fmla="*/ 1423987 w 1833562"/>
                        <a:gd name="connsiteY24" fmla="*/ 466725 h 2000250"/>
                        <a:gd name="connsiteX25" fmla="*/ 1404937 w 1833562"/>
                        <a:gd name="connsiteY25" fmla="*/ 500062 h 2000250"/>
                        <a:gd name="connsiteX26" fmla="*/ 1390650 w 1833562"/>
                        <a:gd name="connsiteY26" fmla="*/ 514350 h 2000250"/>
                        <a:gd name="connsiteX27" fmla="*/ 1371600 w 1833562"/>
                        <a:gd name="connsiteY27" fmla="*/ 538162 h 2000250"/>
                        <a:gd name="connsiteX28" fmla="*/ 1352550 w 1833562"/>
                        <a:gd name="connsiteY28" fmla="*/ 566737 h 2000250"/>
                        <a:gd name="connsiteX29" fmla="*/ 1333500 w 1833562"/>
                        <a:gd name="connsiteY29" fmla="*/ 595312 h 2000250"/>
                        <a:gd name="connsiteX30" fmla="*/ 1319212 w 1833562"/>
                        <a:gd name="connsiteY30" fmla="*/ 623887 h 2000250"/>
                        <a:gd name="connsiteX31" fmla="*/ 1285875 w 1833562"/>
                        <a:gd name="connsiteY31" fmla="*/ 652462 h 2000250"/>
                        <a:gd name="connsiteX32" fmla="*/ 1266825 w 1833562"/>
                        <a:gd name="connsiteY32" fmla="*/ 681037 h 2000250"/>
                        <a:gd name="connsiteX33" fmla="*/ 1257300 w 1833562"/>
                        <a:gd name="connsiteY33" fmla="*/ 695325 h 2000250"/>
                        <a:gd name="connsiteX34" fmla="*/ 1243012 w 1833562"/>
                        <a:gd name="connsiteY34" fmla="*/ 704850 h 2000250"/>
                        <a:gd name="connsiteX35" fmla="*/ 1233487 w 1833562"/>
                        <a:gd name="connsiteY35" fmla="*/ 733425 h 2000250"/>
                        <a:gd name="connsiteX36" fmla="*/ 1228725 w 1833562"/>
                        <a:gd name="connsiteY36" fmla="*/ 776287 h 2000250"/>
                        <a:gd name="connsiteX37" fmla="*/ 1223962 w 1833562"/>
                        <a:gd name="connsiteY37" fmla="*/ 790575 h 2000250"/>
                        <a:gd name="connsiteX38" fmla="*/ 1204912 w 1833562"/>
                        <a:gd name="connsiteY38" fmla="*/ 804862 h 2000250"/>
                        <a:gd name="connsiteX39" fmla="*/ 1176337 w 1833562"/>
                        <a:gd name="connsiteY39" fmla="*/ 833437 h 2000250"/>
                        <a:gd name="connsiteX40" fmla="*/ 1143000 w 1833562"/>
                        <a:gd name="connsiteY40" fmla="*/ 857250 h 2000250"/>
                        <a:gd name="connsiteX41" fmla="*/ 1128712 w 1833562"/>
                        <a:gd name="connsiteY41" fmla="*/ 866775 h 2000250"/>
                        <a:gd name="connsiteX42" fmla="*/ 1114425 w 1833562"/>
                        <a:gd name="connsiteY42" fmla="*/ 881062 h 2000250"/>
                        <a:gd name="connsiteX43" fmla="*/ 1085850 w 1833562"/>
                        <a:gd name="connsiteY43" fmla="*/ 890587 h 2000250"/>
                        <a:gd name="connsiteX44" fmla="*/ 1052512 w 1833562"/>
                        <a:gd name="connsiteY44" fmla="*/ 904875 h 2000250"/>
                        <a:gd name="connsiteX45" fmla="*/ 1042987 w 1833562"/>
                        <a:gd name="connsiteY45" fmla="*/ 919162 h 2000250"/>
                        <a:gd name="connsiteX46" fmla="*/ 1028700 w 1833562"/>
                        <a:gd name="connsiteY46" fmla="*/ 928687 h 2000250"/>
                        <a:gd name="connsiteX47" fmla="*/ 1009650 w 1833562"/>
                        <a:gd name="connsiteY47" fmla="*/ 947737 h 2000250"/>
                        <a:gd name="connsiteX48" fmla="*/ 962025 w 1833562"/>
                        <a:gd name="connsiteY48" fmla="*/ 981075 h 2000250"/>
                        <a:gd name="connsiteX49" fmla="*/ 933450 w 1833562"/>
                        <a:gd name="connsiteY49" fmla="*/ 1009650 h 2000250"/>
                        <a:gd name="connsiteX50" fmla="*/ 904875 w 1833562"/>
                        <a:gd name="connsiteY50" fmla="*/ 1038225 h 2000250"/>
                        <a:gd name="connsiteX51" fmla="*/ 890587 w 1833562"/>
                        <a:gd name="connsiteY51" fmla="*/ 1057275 h 2000250"/>
                        <a:gd name="connsiteX52" fmla="*/ 881062 w 1833562"/>
                        <a:gd name="connsiteY52" fmla="*/ 1071562 h 2000250"/>
                        <a:gd name="connsiteX53" fmla="*/ 866775 w 1833562"/>
                        <a:gd name="connsiteY53" fmla="*/ 1081087 h 2000250"/>
                        <a:gd name="connsiteX54" fmla="*/ 842962 w 1833562"/>
                        <a:gd name="connsiteY54" fmla="*/ 1104900 h 2000250"/>
                        <a:gd name="connsiteX55" fmla="*/ 833437 w 1833562"/>
                        <a:gd name="connsiteY55" fmla="*/ 1143000 h 2000250"/>
                        <a:gd name="connsiteX56" fmla="*/ 828675 w 1833562"/>
                        <a:gd name="connsiteY56" fmla="*/ 1166812 h 2000250"/>
                        <a:gd name="connsiteX57" fmla="*/ 819150 w 1833562"/>
                        <a:gd name="connsiteY57" fmla="*/ 1195387 h 2000250"/>
                        <a:gd name="connsiteX58" fmla="*/ 804862 w 1833562"/>
                        <a:gd name="connsiteY58" fmla="*/ 1209675 h 2000250"/>
                        <a:gd name="connsiteX59" fmla="*/ 776287 w 1833562"/>
                        <a:gd name="connsiteY59" fmla="*/ 1228725 h 2000250"/>
                        <a:gd name="connsiteX60" fmla="*/ 762000 w 1833562"/>
                        <a:gd name="connsiteY60" fmla="*/ 1238250 h 2000250"/>
                        <a:gd name="connsiteX61" fmla="*/ 747712 w 1833562"/>
                        <a:gd name="connsiteY61" fmla="*/ 1252537 h 2000250"/>
                        <a:gd name="connsiteX62" fmla="*/ 728662 w 1833562"/>
                        <a:gd name="connsiteY62" fmla="*/ 1304925 h 2000250"/>
                        <a:gd name="connsiteX63" fmla="*/ 714375 w 1833562"/>
                        <a:gd name="connsiteY63" fmla="*/ 1309687 h 2000250"/>
                        <a:gd name="connsiteX64" fmla="*/ 700087 w 1833562"/>
                        <a:gd name="connsiteY64" fmla="*/ 1323975 h 2000250"/>
                        <a:gd name="connsiteX65" fmla="*/ 690562 w 1833562"/>
                        <a:gd name="connsiteY65" fmla="*/ 1338262 h 2000250"/>
                        <a:gd name="connsiteX66" fmla="*/ 661987 w 1833562"/>
                        <a:gd name="connsiteY66" fmla="*/ 1362075 h 2000250"/>
                        <a:gd name="connsiteX67" fmla="*/ 652462 w 1833562"/>
                        <a:gd name="connsiteY67" fmla="*/ 1376362 h 2000250"/>
                        <a:gd name="connsiteX68" fmla="*/ 623887 w 1833562"/>
                        <a:gd name="connsiteY68" fmla="*/ 1400175 h 2000250"/>
                        <a:gd name="connsiteX69" fmla="*/ 619125 w 1833562"/>
                        <a:gd name="connsiteY69" fmla="*/ 1414462 h 2000250"/>
                        <a:gd name="connsiteX70" fmla="*/ 600075 w 1833562"/>
                        <a:gd name="connsiteY70" fmla="*/ 1443037 h 2000250"/>
                        <a:gd name="connsiteX71" fmla="*/ 595312 w 1833562"/>
                        <a:gd name="connsiteY71" fmla="*/ 1471612 h 2000250"/>
                        <a:gd name="connsiteX72" fmla="*/ 547687 w 1833562"/>
                        <a:gd name="connsiteY72" fmla="*/ 1514475 h 2000250"/>
                        <a:gd name="connsiteX73" fmla="*/ 533400 w 1833562"/>
                        <a:gd name="connsiteY73" fmla="*/ 1519237 h 2000250"/>
                        <a:gd name="connsiteX74" fmla="*/ 509587 w 1833562"/>
                        <a:gd name="connsiteY74" fmla="*/ 1543050 h 2000250"/>
                        <a:gd name="connsiteX75" fmla="*/ 485775 w 1833562"/>
                        <a:gd name="connsiteY75" fmla="*/ 1566862 h 2000250"/>
                        <a:gd name="connsiteX76" fmla="*/ 481012 w 1833562"/>
                        <a:gd name="connsiteY76" fmla="*/ 1585912 h 2000250"/>
                        <a:gd name="connsiteX77" fmla="*/ 457200 w 1833562"/>
                        <a:gd name="connsiteY77" fmla="*/ 1614487 h 2000250"/>
                        <a:gd name="connsiteX78" fmla="*/ 447675 w 1833562"/>
                        <a:gd name="connsiteY78" fmla="*/ 1628775 h 2000250"/>
                        <a:gd name="connsiteX79" fmla="*/ 433387 w 1833562"/>
                        <a:gd name="connsiteY79" fmla="*/ 1633537 h 2000250"/>
                        <a:gd name="connsiteX80" fmla="*/ 414337 w 1833562"/>
                        <a:gd name="connsiteY80" fmla="*/ 1647825 h 2000250"/>
                        <a:gd name="connsiteX81" fmla="*/ 395287 w 1833562"/>
                        <a:gd name="connsiteY81" fmla="*/ 1681162 h 2000250"/>
                        <a:gd name="connsiteX82" fmla="*/ 385762 w 1833562"/>
                        <a:gd name="connsiteY82" fmla="*/ 1695450 h 2000250"/>
                        <a:gd name="connsiteX83" fmla="*/ 371475 w 1833562"/>
                        <a:gd name="connsiteY83" fmla="*/ 1700212 h 2000250"/>
                        <a:gd name="connsiteX84" fmla="*/ 338137 w 1833562"/>
                        <a:gd name="connsiteY84" fmla="*/ 1704975 h 2000250"/>
                        <a:gd name="connsiteX85" fmla="*/ 323850 w 1833562"/>
                        <a:gd name="connsiteY85" fmla="*/ 1709737 h 2000250"/>
                        <a:gd name="connsiteX86" fmla="*/ 314325 w 1833562"/>
                        <a:gd name="connsiteY86" fmla="*/ 1724025 h 2000250"/>
                        <a:gd name="connsiteX87" fmla="*/ 300037 w 1833562"/>
                        <a:gd name="connsiteY87" fmla="*/ 1733550 h 2000250"/>
                        <a:gd name="connsiteX88" fmla="*/ 290512 w 1833562"/>
                        <a:gd name="connsiteY88" fmla="*/ 1747837 h 2000250"/>
                        <a:gd name="connsiteX89" fmla="*/ 276225 w 1833562"/>
                        <a:gd name="connsiteY89" fmla="*/ 1762125 h 2000250"/>
                        <a:gd name="connsiteX90" fmla="*/ 261937 w 1833562"/>
                        <a:gd name="connsiteY90" fmla="*/ 1766887 h 2000250"/>
                        <a:gd name="connsiteX91" fmla="*/ 252412 w 1833562"/>
                        <a:gd name="connsiteY91" fmla="*/ 1781175 h 2000250"/>
                        <a:gd name="connsiteX92" fmla="*/ 204787 w 1833562"/>
                        <a:gd name="connsiteY92" fmla="*/ 1804987 h 2000250"/>
                        <a:gd name="connsiteX93" fmla="*/ 185737 w 1833562"/>
                        <a:gd name="connsiteY93" fmla="*/ 1852612 h 2000250"/>
                        <a:gd name="connsiteX94" fmla="*/ 152400 w 1833562"/>
                        <a:gd name="connsiteY94" fmla="*/ 1862137 h 2000250"/>
                        <a:gd name="connsiteX95" fmla="*/ 138112 w 1833562"/>
                        <a:gd name="connsiteY95" fmla="*/ 1866900 h 2000250"/>
                        <a:gd name="connsiteX96" fmla="*/ 109537 w 1833562"/>
                        <a:gd name="connsiteY96" fmla="*/ 1890712 h 2000250"/>
                        <a:gd name="connsiteX97" fmla="*/ 104775 w 1833562"/>
                        <a:gd name="connsiteY97" fmla="*/ 1905000 h 2000250"/>
                        <a:gd name="connsiteX98" fmla="*/ 100012 w 1833562"/>
                        <a:gd name="connsiteY98" fmla="*/ 1933575 h 2000250"/>
                        <a:gd name="connsiteX99" fmla="*/ 85725 w 1833562"/>
                        <a:gd name="connsiteY99" fmla="*/ 1938337 h 2000250"/>
                        <a:gd name="connsiteX100" fmla="*/ 71437 w 1833562"/>
                        <a:gd name="connsiteY100" fmla="*/ 1952625 h 2000250"/>
                        <a:gd name="connsiteX101" fmla="*/ 66675 w 1833562"/>
                        <a:gd name="connsiteY101" fmla="*/ 1966912 h 2000250"/>
                        <a:gd name="connsiteX102" fmla="*/ 38100 w 1833562"/>
                        <a:gd name="connsiteY102" fmla="*/ 1985962 h 2000250"/>
                        <a:gd name="connsiteX103" fmla="*/ 0 w 1833562"/>
                        <a:gd name="connsiteY103" fmla="*/ 2000250 h 2000250"/>
                        <a:gd name="connsiteX104" fmla="*/ 0 w 1833562"/>
                        <a:gd name="connsiteY104" fmla="*/ 1995487 h 2000250"/>
                        <a:gd name="connsiteX105" fmla="*/ 0 w 1833562"/>
                        <a:gd name="connsiteY105" fmla="*/ 1995487 h 2000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1833562" h="2000250">
                          <a:moveTo>
                            <a:pt x="1833562" y="0"/>
                          </a:moveTo>
                          <a:cubicBezTo>
                            <a:pt x="1825095" y="16933"/>
                            <a:pt x="1815619" y="40907"/>
                            <a:pt x="1795462" y="47625"/>
                          </a:cubicBezTo>
                          <a:lnTo>
                            <a:pt x="1781175" y="52387"/>
                          </a:lnTo>
                          <a:lnTo>
                            <a:pt x="1752600" y="71437"/>
                          </a:lnTo>
                          <a:cubicBezTo>
                            <a:pt x="1747837" y="74612"/>
                            <a:pt x="1743742" y="79152"/>
                            <a:pt x="1738312" y="80962"/>
                          </a:cubicBezTo>
                          <a:cubicBezTo>
                            <a:pt x="1733550" y="82550"/>
                            <a:pt x="1728515" y="83480"/>
                            <a:pt x="1724025" y="85725"/>
                          </a:cubicBezTo>
                          <a:cubicBezTo>
                            <a:pt x="1687104" y="104186"/>
                            <a:pt x="1731353" y="88045"/>
                            <a:pt x="1695450" y="100012"/>
                          </a:cubicBezTo>
                          <a:cubicBezTo>
                            <a:pt x="1693862" y="104775"/>
                            <a:pt x="1691905" y="109430"/>
                            <a:pt x="1690687" y="114300"/>
                          </a:cubicBezTo>
                          <a:cubicBezTo>
                            <a:pt x="1688724" y="122153"/>
                            <a:pt x="1689545" y="130872"/>
                            <a:pt x="1685925" y="138112"/>
                          </a:cubicBezTo>
                          <a:cubicBezTo>
                            <a:pt x="1680329" y="149303"/>
                            <a:pt x="1648710" y="167685"/>
                            <a:pt x="1643062" y="171450"/>
                          </a:cubicBezTo>
                          <a:lnTo>
                            <a:pt x="1628775" y="180975"/>
                          </a:lnTo>
                          <a:cubicBezTo>
                            <a:pt x="1624012" y="184150"/>
                            <a:pt x="1618534" y="186453"/>
                            <a:pt x="1614487" y="190500"/>
                          </a:cubicBezTo>
                          <a:cubicBezTo>
                            <a:pt x="1603953" y="201034"/>
                            <a:pt x="1599175" y="207680"/>
                            <a:pt x="1585912" y="214312"/>
                          </a:cubicBezTo>
                          <a:cubicBezTo>
                            <a:pt x="1581422" y="216557"/>
                            <a:pt x="1576115" y="216830"/>
                            <a:pt x="1571625" y="219075"/>
                          </a:cubicBezTo>
                          <a:cubicBezTo>
                            <a:pt x="1566505" y="221635"/>
                            <a:pt x="1562697" y="226590"/>
                            <a:pt x="1557337" y="228600"/>
                          </a:cubicBezTo>
                          <a:cubicBezTo>
                            <a:pt x="1549758" y="231442"/>
                            <a:pt x="1541427" y="231606"/>
                            <a:pt x="1533525" y="233362"/>
                          </a:cubicBezTo>
                          <a:cubicBezTo>
                            <a:pt x="1527135" y="234782"/>
                            <a:pt x="1520825" y="236537"/>
                            <a:pt x="1514475" y="238125"/>
                          </a:cubicBezTo>
                          <a:cubicBezTo>
                            <a:pt x="1500427" y="247490"/>
                            <a:pt x="1497359" y="248186"/>
                            <a:pt x="1485900" y="261937"/>
                          </a:cubicBezTo>
                          <a:cubicBezTo>
                            <a:pt x="1482236" y="266334"/>
                            <a:pt x="1480422" y="272178"/>
                            <a:pt x="1476375" y="276225"/>
                          </a:cubicBezTo>
                          <a:cubicBezTo>
                            <a:pt x="1472328" y="280272"/>
                            <a:pt x="1466484" y="282086"/>
                            <a:pt x="1462087" y="285750"/>
                          </a:cubicBezTo>
                          <a:cubicBezTo>
                            <a:pt x="1456913" y="290062"/>
                            <a:pt x="1452562" y="295275"/>
                            <a:pt x="1447800" y="300037"/>
                          </a:cubicBezTo>
                          <a:cubicBezTo>
                            <a:pt x="1436335" y="334428"/>
                            <a:pt x="1448799" y="293542"/>
                            <a:pt x="1438275" y="361950"/>
                          </a:cubicBezTo>
                          <a:cubicBezTo>
                            <a:pt x="1437512" y="366912"/>
                            <a:pt x="1434891" y="371410"/>
                            <a:pt x="1433512" y="376237"/>
                          </a:cubicBezTo>
                          <a:cubicBezTo>
                            <a:pt x="1431714" y="382531"/>
                            <a:pt x="1430337" y="388937"/>
                            <a:pt x="1428750" y="395287"/>
                          </a:cubicBezTo>
                          <a:cubicBezTo>
                            <a:pt x="1427162" y="419100"/>
                            <a:pt x="1426623" y="443005"/>
                            <a:pt x="1423987" y="466725"/>
                          </a:cubicBezTo>
                          <a:cubicBezTo>
                            <a:pt x="1422518" y="479950"/>
                            <a:pt x="1413062" y="490583"/>
                            <a:pt x="1404937" y="500062"/>
                          </a:cubicBezTo>
                          <a:cubicBezTo>
                            <a:pt x="1400554" y="505176"/>
                            <a:pt x="1395085" y="509281"/>
                            <a:pt x="1390650" y="514350"/>
                          </a:cubicBezTo>
                          <a:cubicBezTo>
                            <a:pt x="1383956" y="522000"/>
                            <a:pt x="1377950" y="530225"/>
                            <a:pt x="1371600" y="538162"/>
                          </a:cubicBezTo>
                          <a:cubicBezTo>
                            <a:pt x="1362491" y="565488"/>
                            <a:pt x="1373360" y="539981"/>
                            <a:pt x="1352550" y="566737"/>
                          </a:cubicBezTo>
                          <a:cubicBezTo>
                            <a:pt x="1345522" y="575773"/>
                            <a:pt x="1337120" y="584452"/>
                            <a:pt x="1333500" y="595312"/>
                          </a:cubicBezTo>
                          <a:cubicBezTo>
                            <a:pt x="1328726" y="609632"/>
                            <a:pt x="1329470" y="611577"/>
                            <a:pt x="1319212" y="623887"/>
                          </a:cubicBezTo>
                          <a:cubicBezTo>
                            <a:pt x="1308154" y="637157"/>
                            <a:pt x="1299894" y="641948"/>
                            <a:pt x="1285875" y="652462"/>
                          </a:cubicBezTo>
                          <a:lnTo>
                            <a:pt x="1266825" y="681037"/>
                          </a:lnTo>
                          <a:cubicBezTo>
                            <a:pt x="1263650" y="685800"/>
                            <a:pt x="1262063" y="692150"/>
                            <a:pt x="1257300" y="695325"/>
                          </a:cubicBezTo>
                          <a:lnTo>
                            <a:pt x="1243012" y="704850"/>
                          </a:lnTo>
                          <a:cubicBezTo>
                            <a:pt x="1239837" y="714375"/>
                            <a:pt x="1234596" y="723446"/>
                            <a:pt x="1233487" y="733425"/>
                          </a:cubicBezTo>
                          <a:cubicBezTo>
                            <a:pt x="1231900" y="747712"/>
                            <a:pt x="1231088" y="762107"/>
                            <a:pt x="1228725" y="776287"/>
                          </a:cubicBezTo>
                          <a:cubicBezTo>
                            <a:pt x="1227900" y="781239"/>
                            <a:pt x="1227176" y="786718"/>
                            <a:pt x="1223962" y="790575"/>
                          </a:cubicBezTo>
                          <a:cubicBezTo>
                            <a:pt x="1218881" y="796673"/>
                            <a:pt x="1210812" y="799552"/>
                            <a:pt x="1204912" y="804862"/>
                          </a:cubicBezTo>
                          <a:cubicBezTo>
                            <a:pt x="1194899" y="813873"/>
                            <a:pt x="1187545" y="825965"/>
                            <a:pt x="1176337" y="833437"/>
                          </a:cubicBezTo>
                          <a:cubicBezTo>
                            <a:pt x="1142654" y="855893"/>
                            <a:pt x="1184369" y="827701"/>
                            <a:pt x="1143000" y="857250"/>
                          </a:cubicBezTo>
                          <a:cubicBezTo>
                            <a:pt x="1138342" y="860577"/>
                            <a:pt x="1133109" y="863111"/>
                            <a:pt x="1128712" y="866775"/>
                          </a:cubicBezTo>
                          <a:cubicBezTo>
                            <a:pt x="1123538" y="871087"/>
                            <a:pt x="1120312" y="877791"/>
                            <a:pt x="1114425" y="881062"/>
                          </a:cubicBezTo>
                          <a:cubicBezTo>
                            <a:pt x="1105648" y="885938"/>
                            <a:pt x="1094830" y="886097"/>
                            <a:pt x="1085850" y="890587"/>
                          </a:cubicBezTo>
                          <a:cubicBezTo>
                            <a:pt x="1062310" y="902357"/>
                            <a:pt x="1073535" y="897867"/>
                            <a:pt x="1052512" y="904875"/>
                          </a:cubicBezTo>
                          <a:cubicBezTo>
                            <a:pt x="1049337" y="909637"/>
                            <a:pt x="1047034" y="915115"/>
                            <a:pt x="1042987" y="919162"/>
                          </a:cubicBezTo>
                          <a:cubicBezTo>
                            <a:pt x="1038940" y="923209"/>
                            <a:pt x="1032276" y="924218"/>
                            <a:pt x="1028700" y="928687"/>
                          </a:cubicBezTo>
                          <a:cubicBezTo>
                            <a:pt x="1010228" y="951777"/>
                            <a:pt x="1040820" y="937348"/>
                            <a:pt x="1009650" y="947737"/>
                          </a:cubicBezTo>
                          <a:cubicBezTo>
                            <a:pt x="1000619" y="953758"/>
                            <a:pt x="972102" y="972006"/>
                            <a:pt x="962025" y="981075"/>
                          </a:cubicBezTo>
                          <a:cubicBezTo>
                            <a:pt x="952013" y="990086"/>
                            <a:pt x="942975" y="1000125"/>
                            <a:pt x="933450" y="1009650"/>
                          </a:cubicBezTo>
                          <a:lnTo>
                            <a:pt x="904875" y="1038225"/>
                          </a:lnTo>
                          <a:cubicBezTo>
                            <a:pt x="900112" y="1044575"/>
                            <a:pt x="895201" y="1050816"/>
                            <a:pt x="890587" y="1057275"/>
                          </a:cubicBezTo>
                          <a:cubicBezTo>
                            <a:pt x="887260" y="1061932"/>
                            <a:pt x="885109" y="1067515"/>
                            <a:pt x="881062" y="1071562"/>
                          </a:cubicBezTo>
                          <a:cubicBezTo>
                            <a:pt x="877015" y="1075609"/>
                            <a:pt x="871537" y="1077912"/>
                            <a:pt x="866775" y="1081087"/>
                          </a:cubicBezTo>
                          <a:cubicBezTo>
                            <a:pt x="841378" y="1119184"/>
                            <a:pt x="845343" y="1092994"/>
                            <a:pt x="842962" y="1104900"/>
                          </a:cubicBezTo>
                          <a:cubicBezTo>
                            <a:pt x="839787" y="1117600"/>
                            <a:pt x="836381" y="1130244"/>
                            <a:pt x="833437" y="1143000"/>
                          </a:cubicBezTo>
                          <a:cubicBezTo>
                            <a:pt x="831617" y="1150887"/>
                            <a:pt x="830805" y="1159003"/>
                            <a:pt x="828675" y="1166812"/>
                          </a:cubicBezTo>
                          <a:cubicBezTo>
                            <a:pt x="826033" y="1176498"/>
                            <a:pt x="826250" y="1188287"/>
                            <a:pt x="819150" y="1195387"/>
                          </a:cubicBezTo>
                          <a:cubicBezTo>
                            <a:pt x="814387" y="1200150"/>
                            <a:pt x="810179" y="1205540"/>
                            <a:pt x="804862" y="1209675"/>
                          </a:cubicBezTo>
                          <a:cubicBezTo>
                            <a:pt x="795826" y="1216703"/>
                            <a:pt x="785812" y="1222375"/>
                            <a:pt x="776287" y="1228725"/>
                          </a:cubicBezTo>
                          <a:cubicBezTo>
                            <a:pt x="771525" y="1231900"/>
                            <a:pt x="766047" y="1234203"/>
                            <a:pt x="762000" y="1238250"/>
                          </a:cubicBezTo>
                          <a:lnTo>
                            <a:pt x="747712" y="1252537"/>
                          </a:lnTo>
                          <a:cubicBezTo>
                            <a:pt x="743610" y="1289456"/>
                            <a:pt x="754397" y="1292058"/>
                            <a:pt x="728662" y="1304925"/>
                          </a:cubicBezTo>
                          <a:cubicBezTo>
                            <a:pt x="724172" y="1307170"/>
                            <a:pt x="719137" y="1308100"/>
                            <a:pt x="714375" y="1309687"/>
                          </a:cubicBezTo>
                          <a:cubicBezTo>
                            <a:pt x="709612" y="1314450"/>
                            <a:pt x="704399" y="1318801"/>
                            <a:pt x="700087" y="1323975"/>
                          </a:cubicBezTo>
                          <a:cubicBezTo>
                            <a:pt x="696423" y="1328372"/>
                            <a:pt x="694609" y="1334215"/>
                            <a:pt x="690562" y="1338262"/>
                          </a:cubicBezTo>
                          <a:cubicBezTo>
                            <a:pt x="653098" y="1375726"/>
                            <a:pt x="701001" y="1315259"/>
                            <a:pt x="661987" y="1362075"/>
                          </a:cubicBezTo>
                          <a:cubicBezTo>
                            <a:pt x="658323" y="1366472"/>
                            <a:pt x="656126" y="1371965"/>
                            <a:pt x="652462" y="1376362"/>
                          </a:cubicBezTo>
                          <a:cubicBezTo>
                            <a:pt x="641001" y="1390116"/>
                            <a:pt x="637938" y="1390808"/>
                            <a:pt x="623887" y="1400175"/>
                          </a:cubicBezTo>
                          <a:cubicBezTo>
                            <a:pt x="622300" y="1404937"/>
                            <a:pt x="621563" y="1410074"/>
                            <a:pt x="619125" y="1414462"/>
                          </a:cubicBezTo>
                          <a:cubicBezTo>
                            <a:pt x="613566" y="1424469"/>
                            <a:pt x="600075" y="1443037"/>
                            <a:pt x="600075" y="1443037"/>
                          </a:cubicBezTo>
                          <a:cubicBezTo>
                            <a:pt x="598487" y="1452562"/>
                            <a:pt x="600178" y="1463271"/>
                            <a:pt x="595312" y="1471612"/>
                          </a:cubicBezTo>
                          <a:cubicBezTo>
                            <a:pt x="590401" y="1480030"/>
                            <a:pt x="560261" y="1507290"/>
                            <a:pt x="547687" y="1514475"/>
                          </a:cubicBezTo>
                          <a:cubicBezTo>
                            <a:pt x="543329" y="1516966"/>
                            <a:pt x="538162" y="1517650"/>
                            <a:pt x="533400" y="1519237"/>
                          </a:cubicBezTo>
                          <a:cubicBezTo>
                            <a:pt x="508003" y="1557334"/>
                            <a:pt x="541335" y="1511303"/>
                            <a:pt x="509587" y="1543050"/>
                          </a:cubicBezTo>
                          <a:cubicBezTo>
                            <a:pt x="477834" y="1574802"/>
                            <a:pt x="523878" y="1541459"/>
                            <a:pt x="485775" y="1566862"/>
                          </a:cubicBezTo>
                          <a:cubicBezTo>
                            <a:pt x="475005" y="1583018"/>
                            <a:pt x="472203" y="1577103"/>
                            <a:pt x="481012" y="1585912"/>
                          </a:cubicBezTo>
                          <a:cubicBezTo>
                            <a:pt x="457363" y="1621387"/>
                            <a:pt x="487758" y="1577817"/>
                            <a:pt x="457200" y="1614487"/>
                          </a:cubicBezTo>
                          <a:cubicBezTo>
                            <a:pt x="453536" y="1618884"/>
                            <a:pt x="452145" y="1625199"/>
                            <a:pt x="447675" y="1628775"/>
                          </a:cubicBezTo>
                          <a:cubicBezTo>
                            <a:pt x="443755" y="1631911"/>
                            <a:pt x="438150" y="1631950"/>
                            <a:pt x="433387" y="1633537"/>
                          </a:cubicBezTo>
                          <a:cubicBezTo>
                            <a:pt x="427037" y="1638300"/>
                            <a:pt x="418544" y="1641094"/>
                            <a:pt x="414337" y="1647825"/>
                          </a:cubicBezTo>
                          <a:cubicBezTo>
                            <a:pt x="387015" y="1691541"/>
                            <a:pt x="431469" y="1657041"/>
                            <a:pt x="395287" y="1681162"/>
                          </a:cubicBezTo>
                          <a:cubicBezTo>
                            <a:pt x="392112" y="1685925"/>
                            <a:pt x="390232" y="1691874"/>
                            <a:pt x="385762" y="1695450"/>
                          </a:cubicBezTo>
                          <a:cubicBezTo>
                            <a:pt x="381842" y="1698586"/>
                            <a:pt x="376397" y="1699228"/>
                            <a:pt x="371475" y="1700212"/>
                          </a:cubicBezTo>
                          <a:cubicBezTo>
                            <a:pt x="360467" y="1702414"/>
                            <a:pt x="349250" y="1703387"/>
                            <a:pt x="338137" y="1704975"/>
                          </a:cubicBezTo>
                          <a:cubicBezTo>
                            <a:pt x="333375" y="1706562"/>
                            <a:pt x="327770" y="1706601"/>
                            <a:pt x="323850" y="1709737"/>
                          </a:cubicBezTo>
                          <a:cubicBezTo>
                            <a:pt x="319380" y="1713313"/>
                            <a:pt x="318372" y="1719978"/>
                            <a:pt x="314325" y="1724025"/>
                          </a:cubicBezTo>
                          <a:cubicBezTo>
                            <a:pt x="310278" y="1728072"/>
                            <a:pt x="304800" y="1730375"/>
                            <a:pt x="300037" y="1733550"/>
                          </a:cubicBezTo>
                          <a:cubicBezTo>
                            <a:pt x="296862" y="1738312"/>
                            <a:pt x="292099" y="1742281"/>
                            <a:pt x="290512" y="1747837"/>
                          </a:cubicBezTo>
                          <a:cubicBezTo>
                            <a:pt x="285750" y="1752600"/>
                            <a:pt x="281829" y="1758389"/>
                            <a:pt x="276225" y="1762125"/>
                          </a:cubicBezTo>
                          <a:cubicBezTo>
                            <a:pt x="272048" y="1764910"/>
                            <a:pt x="265857" y="1763751"/>
                            <a:pt x="261937" y="1766887"/>
                          </a:cubicBezTo>
                          <a:cubicBezTo>
                            <a:pt x="257467" y="1770463"/>
                            <a:pt x="256720" y="1777406"/>
                            <a:pt x="252412" y="1781175"/>
                          </a:cubicBezTo>
                          <a:cubicBezTo>
                            <a:pt x="229731" y="1801021"/>
                            <a:pt x="228459" y="1799070"/>
                            <a:pt x="204787" y="1804987"/>
                          </a:cubicBezTo>
                          <a:cubicBezTo>
                            <a:pt x="202927" y="1810567"/>
                            <a:pt x="192745" y="1845604"/>
                            <a:pt x="185737" y="1852612"/>
                          </a:cubicBezTo>
                          <a:cubicBezTo>
                            <a:pt x="183451" y="1854898"/>
                            <a:pt x="152576" y="1862087"/>
                            <a:pt x="152400" y="1862137"/>
                          </a:cubicBezTo>
                          <a:cubicBezTo>
                            <a:pt x="147573" y="1863516"/>
                            <a:pt x="142602" y="1864655"/>
                            <a:pt x="138112" y="1866900"/>
                          </a:cubicBezTo>
                          <a:cubicBezTo>
                            <a:pt x="124853" y="1873530"/>
                            <a:pt x="120069" y="1880181"/>
                            <a:pt x="109537" y="1890712"/>
                          </a:cubicBezTo>
                          <a:cubicBezTo>
                            <a:pt x="107950" y="1895475"/>
                            <a:pt x="105864" y="1900099"/>
                            <a:pt x="104775" y="1905000"/>
                          </a:cubicBezTo>
                          <a:cubicBezTo>
                            <a:pt x="102680" y="1914426"/>
                            <a:pt x="104803" y="1925191"/>
                            <a:pt x="100012" y="1933575"/>
                          </a:cubicBezTo>
                          <a:cubicBezTo>
                            <a:pt x="97521" y="1937933"/>
                            <a:pt x="90487" y="1936750"/>
                            <a:pt x="85725" y="1938337"/>
                          </a:cubicBezTo>
                          <a:cubicBezTo>
                            <a:pt x="80962" y="1943100"/>
                            <a:pt x="75173" y="1947021"/>
                            <a:pt x="71437" y="1952625"/>
                          </a:cubicBezTo>
                          <a:cubicBezTo>
                            <a:pt x="68652" y="1956802"/>
                            <a:pt x="70225" y="1963362"/>
                            <a:pt x="66675" y="1966912"/>
                          </a:cubicBezTo>
                          <a:cubicBezTo>
                            <a:pt x="58580" y="1975007"/>
                            <a:pt x="48960" y="1982342"/>
                            <a:pt x="38100" y="1985962"/>
                          </a:cubicBezTo>
                          <a:cubicBezTo>
                            <a:pt x="6157" y="1996610"/>
                            <a:pt x="18505" y="1990996"/>
                            <a:pt x="0" y="2000250"/>
                          </a:cubicBezTo>
                          <a:lnTo>
                            <a:pt x="0" y="1995487"/>
                          </a:lnTo>
                          <a:lnTo>
                            <a:pt x="0" y="1995487"/>
                          </a:lnTo>
                        </a:path>
                      </a:pathLst>
                    </a:custGeom>
                    <a:ln w="28575"/>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sp>
                <p:nvSpPr>
                  <p:cNvPr id="502" name="34 Forma libre"/>
                  <p:cNvSpPr/>
                  <p:nvPr/>
                </p:nvSpPr>
                <p:spPr>
                  <a:xfrm>
                    <a:off x="3534770" y="3575713"/>
                    <a:ext cx="1269242" cy="1453615"/>
                  </a:xfrm>
                  <a:custGeom>
                    <a:avLst/>
                    <a:gdLst>
                      <a:gd name="connsiteX0" fmla="*/ 1009934 w 1269242"/>
                      <a:gd name="connsiteY0" fmla="*/ 272956 h 1453615"/>
                      <a:gd name="connsiteX1" fmla="*/ 928048 w 1269242"/>
                      <a:gd name="connsiteY1" fmla="*/ 327547 h 1453615"/>
                      <a:gd name="connsiteX2" fmla="*/ 832514 w 1269242"/>
                      <a:gd name="connsiteY2" fmla="*/ 382138 h 1453615"/>
                      <a:gd name="connsiteX3" fmla="*/ 777923 w 1269242"/>
                      <a:gd name="connsiteY3" fmla="*/ 395786 h 1453615"/>
                      <a:gd name="connsiteX4" fmla="*/ 736979 w 1269242"/>
                      <a:gd name="connsiteY4" fmla="*/ 409433 h 1453615"/>
                      <a:gd name="connsiteX5" fmla="*/ 696036 w 1269242"/>
                      <a:gd name="connsiteY5" fmla="*/ 436729 h 1453615"/>
                      <a:gd name="connsiteX6" fmla="*/ 573206 w 1269242"/>
                      <a:gd name="connsiteY6" fmla="*/ 382138 h 1453615"/>
                      <a:gd name="connsiteX7" fmla="*/ 559558 w 1269242"/>
                      <a:gd name="connsiteY7" fmla="*/ 341194 h 1453615"/>
                      <a:gd name="connsiteX8" fmla="*/ 477672 w 1269242"/>
                      <a:gd name="connsiteY8" fmla="*/ 259308 h 1453615"/>
                      <a:gd name="connsiteX9" fmla="*/ 436729 w 1269242"/>
                      <a:gd name="connsiteY9" fmla="*/ 218365 h 1453615"/>
                      <a:gd name="connsiteX10" fmla="*/ 409433 w 1269242"/>
                      <a:gd name="connsiteY10" fmla="*/ 177421 h 1453615"/>
                      <a:gd name="connsiteX11" fmla="*/ 395785 w 1269242"/>
                      <a:gd name="connsiteY11" fmla="*/ 136478 h 1453615"/>
                      <a:gd name="connsiteX12" fmla="*/ 354842 w 1269242"/>
                      <a:gd name="connsiteY12" fmla="*/ 109183 h 1453615"/>
                      <a:gd name="connsiteX13" fmla="*/ 341194 w 1269242"/>
                      <a:gd name="connsiteY13" fmla="*/ 68239 h 1453615"/>
                      <a:gd name="connsiteX14" fmla="*/ 259308 w 1269242"/>
                      <a:gd name="connsiteY14" fmla="*/ 0 h 1453615"/>
                      <a:gd name="connsiteX15" fmla="*/ 245660 w 1269242"/>
                      <a:gd name="connsiteY15" fmla="*/ 81887 h 1453615"/>
                      <a:gd name="connsiteX16" fmla="*/ 204717 w 1269242"/>
                      <a:gd name="connsiteY16" fmla="*/ 95535 h 1453615"/>
                      <a:gd name="connsiteX17" fmla="*/ 109182 w 1269242"/>
                      <a:gd name="connsiteY17" fmla="*/ 81887 h 1453615"/>
                      <a:gd name="connsiteX18" fmla="*/ 13648 w 1269242"/>
                      <a:gd name="connsiteY18" fmla="*/ 68239 h 1453615"/>
                      <a:gd name="connsiteX19" fmla="*/ 0 w 1269242"/>
                      <a:gd name="connsiteY19" fmla="*/ 109183 h 1453615"/>
                      <a:gd name="connsiteX20" fmla="*/ 13648 w 1269242"/>
                      <a:gd name="connsiteY20" fmla="*/ 191069 h 1453615"/>
                      <a:gd name="connsiteX21" fmla="*/ 54591 w 1269242"/>
                      <a:gd name="connsiteY21" fmla="*/ 218365 h 1453615"/>
                      <a:gd name="connsiteX22" fmla="*/ 232012 w 1269242"/>
                      <a:gd name="connsiteY22" fmla="*/ 245660 h 1453615"/>
                      <a:gd name="connsiteX23" fmla="*/ 272955 w 1269242"/>
                      <a:gd name="connsiteY23" fmla="*/ 272956 h 1453615"/>
                      <a:gd name="connsiteX24" fmla="*/ 286603 w 1269242"/>
                      <a:gd name="connsiteY24" fmla="*/ 313899 h 1453615"/>
                      <a:gd name="connsiteX25" fmla="*/ 300251 w 1269242"/>
                      <a:gd name="connsiteY25" fmla="*/ 532263 h 1453615"/>
                      <a:gd name="connsiteX26" fmla="*/ 327546 w 1269242"/>
                      <a:gd name="connsiteY26" fmla="*/ 573206 h 1453615"/>
                      <a:gd name="connsiteX27" fmla="*/ 409433 w 1269242"/>
                      <a:gd name="connsiteY27" fmla="*/ 627797 h 1453615"/>
                      <a:gd name="connsiteX28" fmla="*/ 450376 w 1269242"/>
                      <a:gd name="connsiteY28" fmla="*/ 709684 h 1453615"/>
                      <a:gd name="connsiteX29" fmla="*/ 464024 w 1269242"/>
                      <a:gd name="connsiteY29" fmla="*/ 818866 h 1453615"/>
                      <a:gd name="connsiteX30" fmla="*/ 504967 w 1269242"/>
                      <a:gd name="connsiteY30" fmla="*/ 832514 h 1453615"/>
                      <a:gd name="connsiteX31" fmla="*/ 586854 w 1269242"/>
                      <a:gd name="connsiteY31" fmla="*/ 887105 h 1453615"/>
                      <a:gd name="connsiteX32" fmla="*/ 614149 w 1269242"/>
                      <a:gd name="connsiteY32" fmla="*/ 928048 h 1453615"/>
                      <a:gd name="connsiteX33" fmla="*/ 655093 w 1269242"/>
                      <a:gd name="connsiteY33" fmla="*/ 941696 h 1453615"/>
                      <a:gd name="connsiteX34" fmla="*/ 736979 w 1269242"/>
                      <a:gd name="connsiteY34" fmla="*/ 982639 h 1453615"/>
                      <a:gd name="connsiteX35" fmla="*/ 791570 w 1269242"/>
                      <a:gd name="connsiteY35" fmla="*/ 1064526 h 1453615"/>
                      <a:gd name="connsiteX36" fmla="*/ 805218 w 1269242"/>
                      <a:gd name="connsiteY36" fmla="*/ 1105469 h 1453615"/>
                      <a:gd name="connsiteX37" fmla="*/ 859809 w 1269242"/>
                      <a:gd name="connsiteY37" fmla="*/ 1187356 h 1453615"/>
                      <a:gd name="connsiteX38" fmla="*/ 887105 w 1269242"/>
                      <a:gd name="connsiteY38" fmla="*/ 1228299 h 1453615"/>
                      <a:gd name="connsiteX39" fmla="*/ 900752 w 1269242"/>
                      <a:gd name="connsiteY39" fmla="*/ 1405720 h 1453615"/>
                      <a:gd name="connsiteX40" fmla="*/ 941696 w 1269242"/>
                      <a:gd name="connsiteY40" fmla="*/ 1446663 h 1453615"/>
                      <a:gd name="connsiteX41" fmla="*/ 1078173 w 1269242"/>
                      <a:gd name="connsiteY41" fmla="*/ 1433015 h 1453615"/>
                      <a:gd name="connsiteX42" fmla="*/ 1119117 w 1269242"/>
                      <a:gd name="connsiteY42" fmla="*/ 1405720 h 1453615"/>
                      <a:gd name="connsiteX43" fmla="*/ 1146412 w 1269242"/>
                      <a:gd name="connsiteY43" fmla="*/ 1310186 h 1453615"/>
                      <a:gd name="connsiteX44" fmla="*/ 1228299 w 1269242"/>
                      <a:gd name="connsiteY44" fmla="*/ 1269242 h 1453615"/>
                      <a:gd name="connsiteX45" fmla="*/ 1269242 w 1269242"/>
                      <a:gd name="connsiteY45" fmla="*/ 1241947 h 1453615"/>
                      <a:gd name="connsiteX46" fmla="*/ 1255594 w 1269242"/>
                      <a:gd name="connsiteY46" fmla="*/ 1201003 h 1453615"/>
                      <a:gd name="connsiteX47" fmla="*/ 1214651 w 1269242"/>
                      <a:gd name="connsiteY47" fmla="*/ 1187356 h 1453615"/>
                      <a:gd name="connsiteX48" fmla="*/ 1050878 w 1269242"/>
                      <a:gd name="connsiteY48" fmla="*/ 1173708 h 1453615"/>
                      <a:gd name="connsiteX49" fmla="*/ 996287 w 1269242"/>
                      <a:gd name="connsiteY49" fmla="*/ 1160060 h 1453615"/>
                      <a:gd name="connsiteX50" fmla="*/ 941696 w 1269242"/>
                      <a:gd name="connsiteY50" fmla="*/ 1078174 h 1453615"/>
                      <a:gd name="connsiteX51" fmla="*/ 955343 w 1269242"/>
                      <a:gd name="connsiteY51" fmla="*/ 1009935 h 1453615"/>
                      <a:gd name="connsiteX52" fmla="*/ 982639 w 1269242"/>
                      <a:gd name="connsiteY52" fmla="*/ 723332 h 1453615"/>
                      <a:gd name="connsiteX53" fmla="*/ 1064526 w 1269242"/>
                      <a:gd name="connsiteY53" fmla="*/ 655093 h 1453615"/>
                      <a:gd name="connsiteX54" fmla="*/ 1091821 w 1269242"/>
                      <a:gd name="connsiteY54" fmla="*/ 614150 h 1453615"/>
                      <a:gd name="connsiteX55" fmla="*/ 1119117 w 1269242"/>
                      <a:gd name="connsiteY55" fmla="*/ 532263 h 1453615"/>
                      <a:gd name="connsiteX56" fmla="*/ 1105469 w 1269242"/>
                      <a:gd name="connsiteY56" fmla="*/ 395786 h 1453615"/>
                      <a:gd name="connsiteX57" fmla="*/ 1064526 w 1269242"/>
                      <a:gd name="connsiteY57" fmla="*/ 368490 h 1453615"/>
                      <a:gd name="connsiteX58" fmla="*/ 1009934 w 1269242"/>
                      <a:gd name="connsiteY58" fmla="*/ 272956 h 14536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1269242" h="1453615">
                        <a:moveTo>
                          <a:pt x="1009934" y="272956"/>
                        </a:moveTo>
                        <a:cubicBezTo>
                          <a:pt x="987188" y="266132"/>
                          <a:pt x="1007051" y="288045"/>
                          <a:pt x="928048" y="327547"/>
                        </a:cubicBezTo>
                        <a:cubicBezTo>
                          <a:pt x="848859" y="367142"/>
                          <a:pt x="928218" y="346248"/>
                          <a:pt x="832514" y="382138"/>
                        </a:cubicBezTo>
                        <a:cubicBezTo>
                          <a:pt x="814951" y="388724"/>
                          <a:pt x="795958" y="390633"/>
                          <a:pt x="777923" y="395786"/>
                        </a:cubicBezTo>
                        <a:cubicBezTo>
                          <a:pt x="764090" y="399738"/>
                          <a:pt x="750627" y="404884"/>
                          <a:pt x="736979" y="409433"/>
                        </a:cubicBezTo>
                        <a:cubicBezTo>
                          <a:pt x="723331" y="418532"/>
                          <a:pt x="712338" y="434918"/>
                          <a:pt x="696036" y="436729"/>
                        </a:cubicBezTo>
                        <a:cubicBezTo>
                          <a:pt x="620342" y="445140"/>
                          <a:pt x="616118" y="425050"/>
                          <a:pt x="573206" y="382138"/>
                        </a:cubicBezTo>
                        <a:cubicBezTo>
                          <a:pt x="568657" y="368490"/>
                          <a:pt x="568390" y="352550"/>
                          <a:pt x="559558" y="341194"/>
                        </a:cubicBezTo>
                        <a:cubicBezTo>
                          <a:pt x="535859" y="310724"/>
                          <a:pt x="504967" y="286603"/>
                          <a:pt x="477672" y="259308"/>
                        </a:cubicBezTo>
                        <a:cubicBezTo>
                          <a:pt x="464024" y="245660"/>
                          <a:pt x="447435" y="234424"/>
                          <a:pt x="436729" y="218365"/>
                        </a:cubicBezTo>
                        <a:cubicBezTo>
                          <a:pt x="427630" y="204717"/>
                          <a:pt x="416769" y="192092"/>
                          <a:pt x="409433" y="177421"/>
                        </a:cubicBezTo>
                        <a:cubicBezTo>
                          <a:pt x="402999" y="164554"/>
                          <a:pt x="404772" y="147711"/>
                          <a:pt x="395785" y="136478"/>
                        </a:cubicBezTo>
                        <a:cubicBezTo>
                          <a:pt x="385538" y="123670"/>
                          <a:pt x="368490" y="118281"/>
                          <a:pt x="354842" y="109183"/>
                        </a:cubicBezTo>
                        <a:cubicBezTo>
                          <a:pt x="350293" y="95535"/>
                          <a:pt x="349174" y="80209"/>
                          <a:pt x="341194" y="68239"/>
                        </a:cubicBezTo>
                        <a:cubicBezTo>
                          <a:pt x="320178" y="36715"/>
                          <a:pt x="289518" y="20141"/>
                          <a:pt x="259308" y="0"/>
                        </a:cubicBezTo>
                        <a:cubicBezTo>
                          <a:pt x="254759" y="27296"/>
                          <a:pt x="259389" y="57861"/>
                          <a:pt x="245660" y="81887"/>
                        </a:cubicBezTo>
                        <a:cubicBezTo>
                          <a:pt x="238523" y="94378"/>
                          <a:pt x="219103" y="95535"/>
                          <a:pt x="204717" y="95535"/>
                        </a:cubicBezTo>
                        <a:cubicBezTo>
                          <a:pt x="172549" y="95535"/>
                          <a:pt x="141027" y="86436"/>
                          <a:pt x="109182" y="81887"/>
                        </a:cubicBezTo>
                        <a:cubicBezTo>
                          <a:pt x="75752" y="59600"/>
                          <a:pt x="57713" y="32986"/>
                          <a:pt x="13648" y="68239"/>
                        </a:cubicBezTo>
                        <a:cubicBezTo>
                          <a:pt x="2414" y="77226"/>
                          <a:pt x="4549" y="95535"/>
                          <a:pt x="0" y="109183"/>
                        </a:cubicBezTo>
                        <a:cubicBezTo>
                          <a:pt x="4549" y="136478"/>
                          <a:pt x="1273" y="166319"/>
                          <a:pt x="13648" y="191069"/>
                        </a:cubicBezTo>
                        <a:cubicBezTo>
                          <a:pt x="20983" y="205740"/>
                          <a:pt x="39920" y="211030"/>
                          <a:pt x="54591" y="218365"/>
                        </a:cubicBezTo>
                        <a:cubicBezTo>
                          <a:pt x="103772" y="242956"/>
                          <a:pt x="192884" y="241747"/>
                          <a:pt x="232012" y="245660"/>
                        </a:cubicBezTo>
                        <a:cubicBezTo>
                          <a:pt x="245660" y="254759"/>
                          <a:pt x="262708" y="260148"/>
                          <a:pt x="272955" y="272956"/>
                        </a:cubicBezTo>
                        <a:cubicBezTo>
                          <a:pt x="281942" y="284190"/>
                          <a:pt x="285097" y="299592"/>
                          <a:pt x="286603" y="313899"/>
                        </a:cubicBezTo>
                        <a:cubicBezTo>
                          <a:pt x="294238" y="386428"/>
                          <a:pt x="288877" y="460225"/>
                          <a:pt x="300251" y="532263"/>
                        </a:cubicBezTo>
                        <a:cubicBezTo>
                          <a:pt x="302809" y="548465"/>
                          <a:pt x="317045" y="560605"/>
                          <a:pt x="327546" y="573206"/>
                        </a:cubicBezTo>
                        <a:cubicBezTo>
                          <a:pt x="366866" y="620391"/>
                          <a:pt x="358971" y="610977"/>
                          <a:pt x="409433" y="627797"/>
                        </a:cubicBezTo>
                        <a:cubicBezTo>
                          <a:pt x="431288" y="660579"/>
                          <a:pt x="443313" y="670836"/>
                          <a:pt x="450376" y="709684"/>
                        </a:cubicBezTo>
                        <a:cubicBezTo>
                          <a:pt x="456937" y="745770"/>
                          <a:pt x="449128" y="785350"/>
                          <a:pt x="464024" y="818866"/>
                        </a:cubicBezTo>
                        <a:cubicBezTo>
                          <a:pt x="469867" y="832012"/>
                          <a:pt x="492391" y="825528"/>
                          <a:pt x="504967" y="832514"/>
                        </a:cubicBezTo>
                        <a:cubicBezTo>
                          <a:pt x="533644" y="848446"/>
                          <a:pt x="586854" y="887105"/>
                          <a:pt x="586854" y="887105"/>
                        </a:cubicBezTo>
                        <a:cubicBezTo>
                          <a:pt x="595952" y="900753"/>
                          <a:pt x="601341" y="917802"/>
                          <a:pt x="614149" y="928048"/>
                        </a:cubicBezTo>
                        <a:cubicBezTo>
                          <a:pt x="625383" y="937035"/>
                          <a:pt x="642226" y="935262"/>
                          <a:pt x="655093" y="941696"/>
                        </a:cubicBezTo>
                        <a:cubicBezTo>
                          <a:pt x="760923" y="994610"/>
                          <a:pt x="634064" y="948333"/>
                          <a:pt x="736979" y="982639"/>
                        </a:cubicBezTo>
                        <a:cubicBezTo>
                          <a:pt x="755176" y="1009935"/>
                          <a:pt x="781196" y="1033404"/>
                          <a:pt x="791570" y="1064526"/>
                        </a:cubicBezTo>
                        <a:cubicBezTo>
                          <a:pt x="796119" y="1078174"/>
                          <a:pt x="798232" y="1092893"/>
                          <a:pt x="805218" y="1105469"/>
                        </a:cubicBezTo>
                        <a:cubicBezTo>
                          <a:pt x="821150" y="1134146"/>
                          <a:pt x="841612" y="1160060"/>
                          <a:pt x="859809" y="1187356"/>
                        </a:cubicBezTo>
                        <a:lnTo>
                          <a:pt x="887105" y="1228299"/>
                        </a:lnTo>
                        <a:cubicBezTo>
                          <a:pt x="891654" y="1287439"/>
                          <a:pt x="886366" y="1348176"/>
                          <a:pt x="900752" y="1405720"/>
                        </a:cubicBezTo>
                        <a:cubicBezTo>
                          <a:pt x="905433" y="1424445"/>
                          <a:pt x="922619" y="1443728"/>
                          <a:pt x="941696" y="1446663"/>
                        </a:cubicBezTo>
                        <a:cubicBezTo>
                          <a:pt x="986884" y="1453615"/>
                          <a:pt x="1032681" y="1437564"/>
                          <a:pt x="1078173" y="1433015"/>
                        </a:cubicBezTo>
                        <a:cubicBezTo>
                          <a:pt x="1091821" y="1423917"/>
                          <a:pt x="1108870" y="1418528"/>
                          <a:pt x="1119117" y="1405720"/>
                        </a:cubicBezTo>
                        <a:cubicBezTo>
                          <a:pt x="1133065" y="1388285"/>
                          <a:pt x="1136615" y="1324881"/>
                          <a:pt x="1146412" y="1310186"/>
                        </a:cubicBezTo>
                        <a:cubicBezTo>
                          <a:pt x="1165969" y="1280851"/>
                          <a:pt x="1201050" y="1282866"/>
                          <a:pt x="1228299" y="1269242"/>
                        </a:cubicBezTo>
                        <a:cubicBezTo>
                          <a:pt x="1242970" y="1261907"/>
                          <a:pt x="1255594" y="1251045"/>
                          <a:pt x="1269242" y="1241947"/>
                        </a:cubicBezTo>
                        <a:cubicBezTo>
                          <a:pt x="1264693" y="1228299"/>
                          <a:pt x="1265767" y="1211176"/>
                          <a:pt x="1255594" y="1201003"/>
                        </a:cubicBezTo>
                        <a:cubicBezTo>
                          <a:pt x="1245422" y="1190831"/>
                          <a:pt x="1228911" y="1189257"/>
                          <a:pt x="1214651" y="1187356"/>
                        </a:cubicBezTo>
                        <a:cubicBezTo>
                          <a:pt x="1160351" y="1180116"/>
                          <a:pt x="1105469" y="1178257"/>
                          <a:pt x="1050878" y="1173708"/>
                        </a:cubicBezTo>
                        <a:cubicBezTo>
                          <a:pt x="1032681" y="1169159"/>
                          <a:pt x="1010403" y="1172412"/>
                          <a:pt x="996287" y="1160060"/>
                        </a:cubicBezTo>
                        <a:cubicBezTo>
                          <a:pt x="971599" y="1138458"/>
                          <a:pt x="941696" y="1078174"/>
                          <a:pt x="941696" y="1078174"/>
                        </a:cubicBezTo>
                        <a:cubicBezTo>
                          <a:pt x="946245" y="1055428"/>
                          <a:pt x="952684" y="1032979"/>
                          <a:pt x="955343" y="1009935"/>
                        </a:cubicBezTo>
                        <a:cubicBezTo>
                          <a:pt x="966343" y="914601"/>
                          <a:pt x="914781" y="791191"/>
                          <a:pt x="982639" y="723332"/>
                        </a:cubicBezTo>
                        <a:cubicBezTo>
                          <a:pt x="1035180" y="670789"/>
                          <a:pt x="1007522" y="693094"/>
                          <a:pt x="1064526" y="655093"/>
                        </a:cubicBezTo>
                        <a:cubicBezTo>
                          <a:pt x="1073624" y="641445"/>
                          <a:pt x="1085159" y="629139"/>
                          <a:pt x="1091821" y="614150"/>
                        </a:cubicBezTo>
                        <a:cubicBezTo>
                          <a:pt x="1103506" y="587858"/>
                          <a:pt x="1119117" y="532263"/>
                          <a:pt x="1119117" y="532263"/>
                        </a:cubicBezTo>
                        <a:cubicBezTo>
                          <a:pt x="1114568" y="486771"/>
                          <a:pt x="1119927" y="439159"/>
                          <a:pt x="1105469" y="395786"/>
                        </a:cubicBezTo>
                        <a:cubicBezTo>
                          <a:pt x="1100282" y="380225"/>
                          <a:pt x="1075327" y="380834"/>
                          <a:pt x="1064526" y="368490"/>
                        </a:cubicBezTo>
                        <a:cubicBezTo>
                          <a:pt x="1007411" y="303215"/>
                          <a:pt x="1032680" y="279780"/>
                          <a:pt x="1009934" y="272956"/>
                        </a:cubicBezTo>
                        <a:close/>
                      </a:path>
                    </a:pathLst>
                  </a:custGeom>
                  <a:solidFill>
                    <a:srgbClr val="92D050">
                      <a:alpha val="45098"/>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nvGrpSpPr>
                  <p:cNvPr id="503" name="39 Grupo"/>
                  <p:cNvGrpSpPr>
                    <a:grpSpLocks/>
                  </p:cNvGrpSpPr>
                  <p:nvPr/>
                </p:nvGrpSpPr>
                <p:grpSpPr bwMode="auto">
                  <a:xfrm>
                    <a:off x="2096239" y="1021307"/>
                    <a:ext cx="1208952" cy="952043"/>
                    <a:chOff x="2096239" y="1021307"/>
                    <a:chExt cx="1208952" cy="952043"/>
                  </a:xfrm>
                </p:grpSpPr>
                <p:sp>
                  <p:nvSpPr>
                    <p:cNvPr id="505" name="35 Forma libre"/>
                    <p:cNvSpPr/>
                    <p:nvPr/>
                  </p:nvSpPr>
                  <p:spPr>
                    <a:xfrm>
                      <a:off x="2934791" y="1021307"/>
                      <a:ext cx="370400" cy="461959"/>
                    </a:xfrm>
                    <a:custGeom>
                      <a:avLst/>
                      <a:gdLst>
                        <a:gd name="connsiteX0" fmla="*/ 272433 w 370400"/>
                        <a:gd name="connsiteY0" fmla="*/ 2275 h 461959"/>
                        <a:gd name="connsiteX1" fmla="*/ 135955 w 370400"/>
                        <a:gd name="connsiteY1" fmla="*/ 15923 h 461959"/>
                        <a:gd name="connsiteX2" fmla="*/ 95012 w 370400"/>
                        <a:gd name="connsiteY2" fmla="*/ 56866 h 461959"/>
                        <a:gd name="connsiteX3" fmla="*/ 26773 w 370400"/>
                        <a:gd name="connsiteY3" fmla="*/ 138753 h 461959"/>
                        <a:gd name="connsiteX4" fmla="*/ 26773 w 370400"/>
                        <a:gd name="connsiteY4" fmla="*/ 275230 h 461959"/>
                        <a:gd name="connsiteX5" fmla="*/ 40421 w 370400"/>
                        <a:gd name="connsiteY5" fmla="*/ 425356 h 461959"/>
                        <a:gd name="connsiteX6" fmla="*/ 81364 w 370400"/>
                        <a:gd name="connsiteY6" fmla="*/ 439003 h 461959"/>
                        <a:gd name="connsiteX7" fmla="*/ 340672 w 370400"/>
                        <a:gd name="connsiteY7" fmla="*/ 425356 h 461959"/>
                        <a:gd name="connsiteX8" fmla="*/ 286081 w 370400"/>
                        <a:gd name="connsiteY8" fmla="*/ 343469 h 461959"/>
                        <a:gd name="connsiteX9" fmla="*/ 258785 w 370400"/>
                        <a:gd name="connsiteY9" fmla="*/ 302526 h 461959"/>
                        <a:gd name="connsiteX10" fmla="*/ 272433 w 370400"/>
                        <a:gd name="connsiteY10" fmla="*/ 247935 h 461959"/>
                        <a:gd name="connsiteX11" fmla="*/ 286081 w 370400"/>
                        <a:gd name="connsiteY11" fmla="*/ 206992 h 461959"/>
                        <a:gd name="connsiteX12" fmla="*/ 258785 w 370400"/>
                        <a:gd name="connsiteY12" fmla="*/ 166048 h 461959"/>
                        <a:gd name="connsiteX13" fmla="*/ 245137 w 370400"/>
                        <a:gd name="connsiteY13" fmla="*/ 125105 h 461959"/>
                        <a:gd name="connsiteX14" fmla="*/ 258785 w 370400"/>
                        <a:gd name="connsiteY14" fmla="*/ 70514 h 461959"/>
                        <a:gd name="connsiteX15" fmla="*/ 272433 w 370400"/>
                        <a:gd name="connsiteY15" fmla="*/ 29571 h 461959"/>
                        <a:gd name="connsiteX16" fmla="*/ 272433 w 370400"/>
                        <a:gd name="connsiteY16" fmla="*/ 2275 h 461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70400" h="461959">
                          <a:moveTo>
                            <a:pt x="272433" y="2275"/>
                          </a:moveTo>
                          <a:cubicBezTo>
                            <a:pt x="249687" y="0"/>
                            <a:pt x="179653" y="2478"/>
                            <a:pt x="135955" y="15923"/>
                          </a:cubicBezTo>
                          <a:cubicBezTo>
                            <a:pt x="117508" y="21599"/>
                            <a:pt x="107368" y="42039"/>
                            <a:pt x="95012" y="56866"/>
                          </a:cubicBezTo>
                          <a:cubicBezTo>
                            <a:pt x="0" y="170879"/>
                            <a:pt x="146397" y="19126"/>
                            <a:pt x="26773" y="138753"/>
                          </a:cubicBezTo>
                          <a:cubicBezTo>
                            <a:pt x="1783" y="213720"/>
                            <a:pt x="13704" y="157613"/>
                            <a:pt x="26773" y="275230"/>
                          </a:cubicBezTo>
                          <a:cubicBezTo>
                            <a:pt x="32322" y="325171"/>
                            <a:pt x="24531" y="377686"/>
                            <a:pt x="40421" y="425356"/>
                          </a:cubicBezTo>
                          <a:cubicBezTo>
                            <a:pt x="44970" y="439004"/>
                            <a:pt x="67716" y="434454"/>
                            <a:pt x="81364" y="439003"/>
                          </a:cubicBezTo>
                          <a:cubicBezTo>
                            <a:pt x="167800" y="434454"/>
                            <a:pt x="262237" y="461959"/>
                            <a:pt x="340672" y="425356"/>
                          </a:cubicBezTo>
                          <a:cubicBezTo>
                            <a:pt x="370400" y="411483"/>
                            <a:pt x="304278" y="370765"/>
                            <a:pt x="286081" y="343469"/>
                          </a:cubicBezTo>
                          <a:lnTo>
                            <a:pt x="258785" y="302526"/>
                          </a:lnTo>
                          <a:cubicBezTo>
                            <a:pt x="263334" y="284329"/>
                            <a:pt x="267280" y="265970"/>
                            <a:pt x="272433" y="247935"/>
                          </a:cubicBezTo>
                          <a:cubicBezTo>
                            <a:pt x="276385" y="234103"/>
                            <a:pt x="288446" y="221182"/>
                            <a:pt x="286081" y="206992"/>
                          </a:cubicBezTo>
                          <a:cubicBezTo>
                            <a:pt x="283384" y="190812"/>
                            <a:pt x="266121" y="180719"/>
                            <a:pt x="258785" y="166048"/>
                          </a:cubicBezTo>
                          <a:cubicBezTo>
                            <a:pt x="252351" y="153181"/>
                            <a:pt x="249686" y="138753"/>
                            <a:pt x="245137" y="125105"/>
                          </a:cubicBezTo>
                          <a:cubicBezTo>
                            <a:pt x="249686" y="106908"/>
                            <a:pt x="253632" y="88549"/>
                            <a:pt x="258785" y="70514"/>
                          </a:cubicBezTo>
                          <a:cubicBezTo>
                            <a:pt x="262737" y="56682"/>
                            <a:pt x="272433" y="43957"/>
                            <a:pt x="272433" y="29571"/>
                          </a:cubicBezTo>
                          <a:cubicBezTo>
                            <a:pt x="272433" y="15185"/>
                            <a:pt x="295179" y="4550"/>
                            <a:pt x="272433" y="2275"/>
                          </a:cubicBezTo>
                          <a:close/>
                        </a:path>
                      </a:pathLst>
                    </a:custGeom>
                    <a:solidFill>
                      <a:srgbClr val="00B050">
                        <a:alpha val="56078"/>
                      </a:srgbClr>
                    </a:solidFill>
                    <a:ln>
                      <a:solidFill>
                        <a:srgbClr val="00B050">
                          <a:alpha val="56078"/>
                        </a:srgb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506" name="36 Forma libre"/>
                    <p:cNvSpPr/>
                    <p:nvPr/>
                  </p:nvSpPr>
                  <p:spPr>
                    <a:xfrm>
                      <a:off x="2096239" y="1132764"/>
                      <a:ext cx="455892" cy="840586"/>
                    </a:xfrm>
                    <a:custGeom>
                      <a:avLst/>
                      <a:gdLst>
                        <a:gd name="connsiteX0" fmla="*/ 196585 w 455892"/>
                        <a:gd name="connsiteY0" fmla="*/ 218364 h 840586"/>
                        <a:gd name="connsiteX1" fmla="*/ 182937 w 455892"/>
                        <a:gd name="connsiteY1" fmla="*/ 259308 h 840586"/>
                        <a:gd name="connsiteX2" fmla="*/ 169289 w 455892"/>
                        <a:gd name="connsiteY2" fmla="*/ 327546 h 840586"/>
                        <a:gd name="connsiteX3" fmla="*/ 141994 w 455892"/>
                        <a:gd name="connsiteY3" fmla="*/ 368490 h 840586"/>
                        <a:gd name="connsiteX4" fmla="*/ 87403 w 455892"/>
                        <a:gd name="connsiteY4" fmla="*/ 491320 h 840586"/>
                        <a:gd name="connsiteX5" fmla="*/ 46460 w 455892"/>
                        <a:gd name="connsiteY5" fmla="*/ 532263 h 840586"/>
                        <a:gd name="connsiteX6" fmla="*/ 46460 w 455892"/>
                        <a:gd name="connsiteY6" fmla="*/ 818866 h 840586"/>
                        <a:gd name="connsiteX7" fmla="*/ 114698 w 455892"/>
                        <a:gd name="connsiteY7" fmla="*/ 805218 h 840586"/>
                        <a:gd name="connsiteX8" fmla="*/ 182937 w 455892"/>
                        <a:gd name="connsiteY8" fmla="*/ 696036 h 840586"/>
                        <a:gd name="connsiteX9" fmla="*/ 210233 w 455892"/>
                        <a:gd name="connsiteY9" fmla="*/ 655093 h 840586"/>
                        <a:gd name="connsiteX10" fmla="*/ 223880 w 455892"/>
                        <a:gd name="connsiteY10" fmla="*/ 614149 h 840586"/>
                        <a:gd name="connsiteX11" fmla="*/ 346710 w 455892"/>
                        <a:gd name="connsiteY11" fmla="*/ 504967 h 840586"/>
                        <a:gd name="connsiteX12" fmla="*/ 414949 w 455892"/>
                        <a:gd name="connsiteY12" fmla="*/ 423081 h 840586"/>
                        <a:gd name="connsiteX13" fmla="*/ 455892 w 455892"/>
                        <a:gd name="connsiteY13" fmla="*/ 382137 h 840586"/>
                        <a:gd name="connsiteX14" fmla="*/ 428597 w 455892"/>
                        <a:gd name="connsiteY14" fmla="*/ 300251 h 840586"/>
                        <a:gd name="connsiteX15" fmla="*/ 414949 w 455892"/>
                        <a:gd name="connsiteY15" fmla="*/ 218364 h 840586"/>
                        <a:gd name="connsiteX16" fmla="*/ 387654 w 455892"/>
                        <a:gd name="connsiteY16" fmla="*/ 177421 h 840586"/>
                        <a:gd name="connsiteX17" fmla="*/ 374006 w 455892"/>
                        <a:gd name="connsiteY17" fmla="*/ 136478 h 840586"/>
                        <a:gd name="connsiteX18" fmla="*/ 374006 w 455892"/>
                        <a:gd name="connsiteY18" fmla="*/ 27296 h 840586"/>
                        <a:gd name="connsiteX19" fmla="*/ 333062 w 455892"/>
                        <a:gd name="connsiteY19" fmla="*/ 0 h 840586"/>
                        <a:gd name="connsiteX20" fmla="*/ 292119 w 455892"/>
                        <a:gd name="connsiteY20" fmla="*/ 13648 h 840586"/>
                        <a:gd name="connsiteX21" fmla="*/ 237528 w 455892"/>
                        <a:gd name="connsiteY21" fmla="*/ 27296 h 840586"/>
                        <a:gd name="connsiteX22" fmla="*/ 196585 w 455892"/>
                        <a:gd name="connsiteY22" fmla="*/ 54591 h 840586"/>
                        <a:gd name="connsiteX23" fmla="*/ 169289 w 455892"/>
                        <a:gd name="connsiteY23" fmla="*/ 95535 h 840586"/>
                        <a:gd name="connsiteX24" fmla="*/ 210233 w 455892"/>
                        <a:gd name="connsiteY24" fmla="*/ 177421 h 840586"/>
                        <a:gd name="connsiteX25" fmla="*/ 196585 w 455892"/>
                        <a:gd name="connsiteY25" fmla="*/ 218364 h 8405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55892" h="840586">
                          <a:moveTo>
                            <a:pt x="196585" y="218364"/>
                          </a:moveTo>
                          <a:cubicBezTo>
                            <a:pt x="192036" y="232012"/>
                            <a:pt x="186426" y="245351"/>
                            <a:pt x="182937" y="259308"/>
                          </a:cubicBezTo>
                          <a:cubicBezTo>
                            <a:pt x="177311" y="281812"/>
                            <a:pt x="177434" y="305826"/>
                            <a:pt x="169289" y="327546"/>
                          </a:cubicBezTo>
                          <a:cubicBezTo>
                            <a:pt x="163530" y="342904"/>
                            <a:pt x="148656" y="353501"/>
                            <a:pt x="141994" y="368490"/>
                          </a:cubicBezTo>
                          <a:cubicBezTo>
                            <a:pt x="107991" y="444996"/>
                            <a:pt x="131524" y="438374"/>
                            <a:pt x="87403" y="491320"/>
                          </a:cubicBezTo>
                          <a:cubicBezTo>
                            <a:pt x="75047" y="506147"/>
                            <a:pt x="60108" y="518615"/>
                            <a:pt x="46460" y="532263"/>
                          </a:cubicBezTo>
                          <a:cubicBezTo>
                            <a:pt x="21700" y="631301"/>
                            <a:pt x="0" y="694971"/>
                            <a:pt x="46460" y="818866"/>
                          </a:cubicBezTo>
                          <a:cubicBezTo>
                            <a:pt x="54605" y="840586"/>
                            <a:pt x="91952" y="809767"/>
                            <a:pt x="114698" y="805218"/>
                          </a:cubicBezTo>
                          <a:cubicBezTo>
                            <a:pt x="147181" y="707771"/>
                            <a:pt x="118055" y="739292"/>
                            <a:pt x="182937" y="696036"/>
                          </a:cubicBezTo>
                          <a:cubicBezTo>
                            <a:pt x="192036" y="682388"/>
                            <a:pt x="202898" y="669764"/>
                            <a:pt x="210233" y="655093"/>
                          </a:cubicBezTo>
                          <a:cubicBezTo>
                            <a:pt x="216667" y="642226"/>
                            <a:pt x="215048" y="625505"/>
                            <a:pt x="223880" y="614149"/>
                          </a:cubicBezTo>
                          <a:cubicBezTo>
                            <a:pt x="321658" y="488434"/>
                            <a:pt x="271825" y="567371"/>
                            <a:pt x="346710" y="504967"/>
                          </a:cubicBezTo>
                          <a:cubicBezTo>
                            <a:pt x="411958" y="450594"/>
                            <a:pt x="366150" y="481640"/>
                            <a:pt x="414949" y="423081"/>
                          </a:cubicBezTo>
                          <a:cubicBezTo>
                            <a:pt x="427305" y="408253"/>
                            <a:pt x="442244" y="395785"/>
                            <a:pt x="455892" y="382137"/>
                          </a:cubicBezTo>
                          <a:cubicBezTo>
                            <a:pt x="446794" y="354842"/>
                            <a:pt x="433327" y="328631"/>
                            <a:pt x="428597" y="300251"/>
                          </a:cubicBezTo>
                          <a:cubicBezTo>
                            <a:pt x="424048" y="272955"/>
                            <a:pt x="423700" y="244616"/>
                            <a:pt x="414949" y="218364"/>
                          </a:cubicBezTo>
                          <a:cubicBezTo>
                            <a:pt x="409762" y="202803"/>
                            <a:pt x="394989" y="192092"/>
                            <a:pt x="387654" y="177421"/>
                          </a:cubicBezTo>
                          <a:cubicBezTo>
                            <a:pt x="381220" y="164554"/>
                            <a:pt x="378555" y="150126"/>
                            <a:pt x="374006" y="136478"/>
                          </a:cubicBezTo>
                          <a:cubicBezTo>
                            <a:pt x="388001" y="94493"/>
                            <a:pt x="401744" y="75837"/>
                            <a:pt x="374006" y="27296"/>
                          </a:cubicBezTo>
                          <a:cubicBezTo>
                            <a:pt x="365868" y="13054"/>
                            <a:pt x="346710" y="9099"/>
                            <a:pt x="333062" y="0"/>
                          </a:cubicBezTo>
                          <a:cubicBezTo>
                            <a:pt x="319414" y="4549"/>
                            <a:pt x="305951" y="9696"/>
                            <a:pt x="292119" y="13648"/>
                          </a:cubicBezTo>
                          <a:cubicBezTo>
                            <a:pt x="274084" y="18801"/>
                            <a:pt x="254768" y="19907"/>
                            <a:pt x="237528" y="27296"/>
                          </a:cubicBezTo>
                          <a:cubicBezTo>
                            <a:pt x="222452" y="33757"/>
                            <a:pt x="210233" y="45493"/>
                            <a:pt x="196585" y="54591"/>
                          </a:cubicBezTo>
                          <a:cubicBezTo>
                            <a:pt x="187486" y="68239"/>
                            <a:pt x="171986" y="79355"/>
                            <a:pt x="169289" y="95535"/>
                          </a:cubicBezTo>
                          <a:cubicBezTo>
                            <a:pt x="165522" y="118137"/>
                            <a:pt x="200727" y="163163"/>
                            <a:pt x="210233" y="177421"/>
                          </a:cubicBezTo>
                          <a:lnTo>
                            <a:pt x="196585" y="218364"/>
                          </a:lnTo>
                          <a:close/>
                        </a:path>
                      </a:pathLst>
                    </a:custGeom>
                    <a:solidFill>
                      <a:srgbClr val="00B050">
                        <a:alpha val="56078"/>
                      </a:srgbClr>
                    </a:solidFill>
                    <a:ln>
                      <a:solidFill>
                        <a:srgbClr val="00B050">
                          <a:alpha val="56078"/>
                        </a:srgbClr>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sp>
                <p:nvSpPr>
                  <p:cNvPr id="504" name="38 Forma libre"/>
                  <p:cNvSpPr/>
                  <p:nvPr/>
                </p:nvSpPr>
                <p:spPr>
                  <a:xfrm>
                    <a:off x="2057220" y="2238233"/>
                    <a:ext cx="331138" cy="245660"/>
                  </a:xfrm>
                  <a:custGeom>
                    <a:avLst/>
                    <a:gdLst>
                      <a:gd name="connsiteX0" fmla="*/ 58183 w 331138"/>
                      <a:gd name="connsiteY0" fmla="*/ 81886 h 245660"/>
                      <a:gd name="connsiteX1" fmla="*/ 71831 w 331138"/>
                      <a:gd name="connsiteY1" fmla="*/ 177421 h 245660"/>
                      <a:gd name="connsiteX2" fmla="*/ 112774 w 331138"/>
                      <a:gd name="connsiteY2" fmla="*/ 177421 h 245660"/>
                      <a:gd name="connsiteX3" fmla="*/ 126422 w 331138"/>
                      <a:gd name="connsiteY3" fmla="*/ 232012 h 245660"/>
                      <a:gd name="connsiteX4" fmla="*/ 235604 w 331138"/>
                      <a:gd name="connsiteY4" fmla="*/ 245660 h 245660"/>
                      <a:gd name="connsiteX5" fmla="*/ 331138 w 331138"/>
                      <a:gd name="connsiteY5" fmla="*/ 136477 h 245660"/>
                      <a:gd name="connsiteX6" fmla="*/ 317490 w 331138"/>
                      <a:gd name="connsiteY6" fmla="*/ 27295 h 245660"/>
                      <a:gd name="connsiteX7" fmla="*/ 167365 w 331138"/>
                      <a:gd name="connsiteY7" fmla="*/ 0 h 245660"/>
                      <a:gd name="connsiteX8" fmla="*/ 58183 w 331138"/>
                      <a:gd name="connsiteY8" fmla="*/ 81886 h 245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138" h="245660">
                        <a:moveTo>
                          <a:pt x="58183" y="81886"/>
                        </a:moveTo>
                        <a:cubicBezTo>
                          <a:pt x="33521" y="155872"/>
                          <a:pt x="0" y="165449"/>
                          <a:pt x="71831" y="177421"/>
                        </a:cubicBezTo>
                        <a:cubicBezTo>
                          <a:pt x="85293" y="179665"/>
                          <a:pt x="99126" y="177421"/>
                          <a:pt x="112774" y="177421"/>
                        </a:cubicBezTo>
                        <a:lnTo>
                          <a:pt x="126422" y="232012"/>
                        </a:lnTo>
                        <a:lnTo>
                          <a:pt x="235604" y="245660"/>
                        </a:lnTo>
                        <a:lnTo>
                          <a:pt x="331138" y="136477"/>
                        </a:lnTo>
                        <a:lnTo>
                          <a:pt x="317490" y="27295"/>
                        </a:lnTo>
                        <a:lnTo>
                          <a:pt x="167365" y="0"/>
                        </a:lnTo>
                        <a:lnTo>
                          <a:pt x="58183" y="81886"/>
                        </a:lnTo>
                        <a:close/>
                      </a:path>
                    </a:pathLst>
                  </a:custGeom>
                  <a:solidFill>
                    <a:srgbClr val="FFFF00">
                      <a:alpha val="72157"/>
                    </a:srgb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467" name="43 Grupo"/>
                <p:cNvGrpSpPr>
                  <a:grpSpLocks/>
                </p:cNvGrpSpPr>
                <p:nvPr/>
              </p:nvGrpSpPr>
              <p:grpSpPr bwMode="auto">
                <a:xfrm rot="4052506">
                  <a:off x="3515418" y="3078567"/>
                  <a:ext cx="357794" cy="45719"/>
                  <a:chOff x="-1857420" y="2357430"/>
                  <a:chExt cx="857256" cy="142876"/>
                </a:xfrm>
              </p:grpSpPr>
              <p:sp>
                <p:nvSpPr>
                  <p:cNvPr id="492" name="37 Rectángulo"/>
                  <p:cNvSpPr/>
                  <p:nvPr/>
                </p:nvSpPr>
                <p:spPr>
                  <a:xfrm>
                    <a:off x="-1857483" y="2360326"/>
                    <a:ext cx="858668" cy="140724"/>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93" name="39 Elipse"/>
                  <p:cNvSpPr/>
                  <p:nvPr/>
                </p:nvSpPr>
                <p:spPr>
                  <a:xfrm>
                    <a:off x="-1852688" y="2480105"/>
                    <a:ext cx="143111" cy="93816"/>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94" name="40 Elipse"/>
                  <p:cNvSpPr/>
                  <p:nvPr/>
                </p:nvSpPr>
                <p:spPr>
                  <a:xfrm>
                    <a:off x="-1709998" y="2498222"/>
                    <a:ext cx="143111" cy="93816"/>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95" name="41 Elipse"/>
                  <p:cNvSpPr/>
                  <p:nvPr/>
                </p:nvSpPr>
                <p:spPr>
                  <a:xfrm>
                    <a:off x="-1449602" y="2415450"/>
                    <a:ext cx="155037" cy="12508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96" name="42 Elipse"/>
                  <p:cNvSpPr/>
                  <p:nvPr/>
                </p:nvSpPr>
                <p:spPr>
                  <a:xfrm>
                    <a:off x="-1320856" y="2447174"/>
                    <a:ext cx="137147" cy="140724"/>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468" name="44 Grupo"/>
                <p:cNvGrpSpPr>
                  <a:grpSpLocks/>
                </p:cNvGrpSpPr>
                <p:nvPr/>
              </p:nvGrpSpPr>
              <p:grpSpPr bwMode="auto">
                <a:xfrm>
                  <a:off x="2928926" y="2714620"/>
                  <a:ext cx="500066" cy="71438"/>
                  <a:chOff x="-1857420" y="2357430"/>
                  <a:chExt cx="857256" cy="142876"/>
                </a:xfrm>
              </p:grpSpPr>
              <p:sp>
                <p:nvSpPr>
                  <p:cNvPr id="487" name="45 Rectángulo"/>
                  <p:cNvSpPr/>
                  <p:nvPr/>
                </p:nvSpPr>
                <p:spPr>
                  <a:xfrm>
                    <a:off x="-1858393" y="2380372"/>
                    <a:ext cx="857726" cy="119460"/>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88" name="46 Elipse"/>
                  <p:cNvSpPr/>
                  <p:nvPr/>
                </p:nvSpPr>
                <p:spPr>
                  <a:xfrm>
                    <a:off x="-1785487" y="2380372"/>
                    <a:ext cx="141526" cy="11946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89" name="47 Elipse"/>
                  <p:cNvSpPr/>
                  <p:nvPr/>
                </p:nvSpPr>
                <p:spPr>
                  <a:xfrm>
                    <a:off x="-1583920" y="2380372"/>
                    <a:ext cx="145813" cy="11946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90" name="48 Elipse"/>
                  <p:cNvSpPr/>
                  <p:nvPr/>
                </p:nvSpPr>
                <p:spPr>
                  <a:xfrm>
                    <a:off x="-1412375" y="2380372"/>
                    <a:ext cx="141523" cy="11946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91" name="49 Elipse"/>
                  <p:cNvSpPr/>
                  <p:nvPr/>
                </p:nvSpPr>
                <p:spPr>
                  <a:xfrm>
                    <a:off x="-1219388" y="2380372"/>
                    <a:ext cx="150103" cy="11946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469" name="50 Grupo"/>
                <p:cNvGrpSpPr>
                  <a:grpSpLocks/>
                </p:cNvGrpSpPr>
                <p:nvPr/>
              </p:nvGrpSpPr>
              <p:grpSpPr bwMode="auto">
                <a:xfrm rot="-2006049">
                  <a:off x="2192851" y="2846472"/>
                  <a:ext cx="500066" cy="71438"/>
                  <a:chOff x="-1857420" y="2357430"/>
                  <a:chExt cx="857256" cy="142876"/>
                </a:xfrm>
              </p:grpSpPr>
              <p:sp>
                <p:nvSpPr>
                  <p:cNvPr id="482" name="51 Rectángulo"/>
                  <p:cNvSpPr/>
                  <p:nvPr/>
                </p:nvSpPr>
                <p:spPr>
                  <a:xfrm>
                    <a:off x="-1862957" y="2332917"/>
                    <a:ext cx="870593" cy="89595"/>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83" name="52 Elipse"/>
                  <p:cNvSpPr/>
                  <p:nvPr/>
                </p:nvSpPr>
                <p:spPr>
                  <a:xfrm>
                    <a:off x="-1793646" y="2354852"/>
                    <a:ext cx="145813" cy="109505"/>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84" name="53 Elipse"/>
                  <p:cNvSpPr/>
                  <p:nvPr/>
                </p:nvSpPr>
                <p:spPr>
                  <a:xfrm>
                    <a:off x="-1588904" y="2316274"/>
                    <a:ext cx="141523" cy="7964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85" name="54 Elipse"/>
                  <p:cNvSpPr/>
                  <p:nvPr/>
                </p:nvSpPr>
                <p:spPr>
                  <a:xfrm>
                    <a:off x="-1398524" y="2336414"/>
                    <a:ext cx="141526" cy="74661"/>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86" name="55 Elipse"/>
                  <p:cNvSpPr/>
                  <p:nvPr/>
                </p:nvSpPr>
                <p:spPr>
                  <a:xfrm>
                    <a:off x="-1219128" y="2339286"/>
                    <a:ext cx="145813" cy="144347"/>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470" name="58 Grupo"/>
                <p:cNvGrpSpPr>
                  <a:grpSpLocks/>
                </p:cNvGrpSpPr>
                <p:nvPr/>
              </p:nvGrpSpPr>
              <p:grpSpPr bwMode="auto">
                <a:xfrm>
                  <a:off x="2758754" y="2500306"/>
                  <a:ext cx="214314" cy="214314"/>
                  <a:chOff x="-1928858" y="2143116"/>
                  <a:chExt cx="285752" cy="214314"/>
                </a:xfrm>
              </p:grpSpPr>
              <p:sp>
                <p:nvSpPr>
                  <p:cNvPr id="480" name="56 Abrir corchete"/>
                  <p:cNvSpPr/>
                  <p:nvPr/>
                </p:nvSpPr>
                <p:spPr>
                  <a:xfrm>
                    <a:off x="-1716061" y="2194688"/>
                    <a:ext cx="73383" cy="214035"/>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481" name="57 Cerrar corchete"/>
                  <p:cNvSpPr/>
                  <p:nvPr/>
                </p:nvSpPr>
                <p:spPr>
                  <a:xfrm>
                    <a:off x="-1929539" y="2194688"/>
                    <a:ext cx="116745" cy="214035"/>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grpSp>
              <p:nvGrpSpPr>
                <p:cNvPr id="471" name="59 Grupo"/>
                <p:cNvGrpSpPr>
                  <a:grpSpLocks/>
                </p:cNvGrpSpPr>
                <p:nvPr/>
              </p:nvGrpSpPr>
              <p:grpSpPr bwMode="auto">
                <a:xfrm>
                  <a:off x="1588450" y="2428868"/>
                  <a:ext cx="214314" cy="214314"/>
                  <a:chOff x="-1928858" y="2143116"/>
                  <a:chExt cx="285752" cy="214314"/>
                </a:xfrm>
              </p:grpSpPr>
              <p:sp>
                <p:nvSpPr>
                  <p:cNvPr id="478" name="60 Abrir corchete"/>
                  <p:cNvSpPr/>
                  <p:nvPr/>
                </p:nvSpPr>
                <p:spPr>
                  <a:xfrm>
                    <a:off x="-1716718" y="2139198"/>
                    <a:ext cx="73383" cy="219013"/>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479" name="61 Cerrar corchete"/>
                  <p:cNvSpPr/>
                  <p:nvPr/>
                </p:nvSpPr>
                <p:spPr>
                  <a:xfrm>
                    <a:off x="-1933533" y="2139198"/>
                    <a:ext cx="120082" cy="219013"/>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grpSp>
              <p:nvGrpSpPr>
                <p:cNvPr id="472" name="62 Grupo"/>
                <p:cNvGrpSpPr>
                  <a:grpSpLocks/>
                </p:cNvGrpSpPr>
                <p:nvPr/>
              </p:nvGrpSpPr>
              <p:grpSpPr bwMode="auto">
                <a:xfrm>
                  <a:off x="2786050" y="1071546"/>
                  <a:ext cx="214314" cy="214314"/>
                  <a:chOff x="-1928858" y="2143116"/>
                  <a:chExt cx="285752" cy="214314"/>
                </a:xfrm>
              </p:grpSpPr>
              <p:sp>
                <p:nvSpPr>
                  <p:cNvPr id="476" name="63 Abrir corchete"/>
                  <p:cNvSpPr/>
                  <p:nvPr/>
                </p:nvSpPr>
                <p:spPr>
                  <a:xfrm>
                    <a:off x="-1715764" y="2194894"/>
                    <a:ext cx="73383" cy="214035"/>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477" name="64 Cerrar corchete"/>
                  <p:cNvSpPr/>
                  <p:nvPr/>
                </p:nvSpPr>
                <p:spPr>
                  <a:xfrm>
                    <a:off x="-1929243" y="2194894"/>
                    <a:ext cx="116747" cy="214035"/>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grpSp>
              <p:nvGrpSpPr>
                <p:cNvPr id="473" name="65 Grupo"/>
                <p:cNvGrpSpPr>
                  <a:grpSpLocks/>
                </p:cNvGrpSpPr>
                <p:nvPr/>
              </p:nvGrpSpPr>
              <p:grpSpPr bwMode="auto">
                <a:xfrm>
                  <a:off x="2687316" y="1187126"/>
                  <a:ext cx="214314" cy="214314"/>
                  <a:chOff x="-1928858" y="2143116"/>
                  <a:chExt cx="285752" cy="214314"/>
                </a:xfrm>
              </p:grpSpPr>
              <p:sp>
                <p:nvSpPr>
                  <p:cNvPr id="474" name="66 Abrir corchete"/>
                  <p:cNvSpPr/>
                  <p:nvPr/>
                </p:nvSpPr>
                <p:spPr>
                  <a:xfrm>
                    <a:off x="-1717544" y="2139043"/>
                    <a:ext cx="70049" cy="214035"/>
                  </a:xfrm>
                  <a:prstGeom prst="lef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475" name="67 Cerrar corchete"/>
                  <p:cNvSpPr/>
                  <p:nvPr/>
                </p:nvSpPr>
                <p:spPr>
                  <a:xfrm>
                    <a:off x="-1924351" y="2139043"/>
                    <a:ext cx="113410" cy="214035"/>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grpSp>
          <p:grpSp>
            <p:nvGrpSpPr>
              <p:cNvPr id="377" name="85 Grupo"/>
              <p:cNvGrpSpPr>
                <a:grpSpLocks/>
              </p:cNvGrpSpPr>
              <p:nvPr/>
            </p:nvGrpSpPr>
            <p:grpSpPr bwMode="auto">
              <a:xfrm>
                <a:off x="1555844" y="982639"/>
                <a:ext cx="3236222" cy="5459104"/>
                <a:chOff x="1555844" y="982639"/>
                <a:chExt cx="3236222" cy="5459104"/>
              </a:xfrm>
            </p:grpSpPr>
            <p:sp>
              <p:nvSpPr>
                <p:cNvPr id="451" name="69 Forma libre"/>
                <p:cNvSpPr/>
                <p:nvPr/>
              </p:nvSpPr>
              <p:spPr>
                <a:xfrm>
                  <a:off x="2161632" y="1105469"/>
                  <a:ext cx="158487" cy="291130"/>
                </a:xfrm>
                <a:custGeom>
                  <a:avLst/>
                  <a:gdLst>
                    <a:gd name="connsiteX0" fmla="*/ 158487 w 158487"/>
                    <a:gd name="connsiteY0" fmla="*/ 0 h 291130"/>
                    <a:gd name="connsiteX1" fmla="*/ 117544 w 158487"/>
                    <a:gd name="connsiteY1" fmla="*/ 13647 h 291130"/>
                    <a:gd name="connsiteX2" fmla="*/ 62953 w 158487"/>
                    <a:gd name="connsiteY2" fmla="*/ 27295 h 291130"/>
                    <a:gd name="connsiteX3" fmla="*/ 22010 w 158487"/>
                    <a:gd name="connsiteY3" fmla="*/ 54591 h 291130"/>
                    <a:gd name="connsiteX4" fmla="*/ 8362 w 158487"/>
                    <a:gd name="connsiteY4" fmla="*/ 95534 h 291130"/>
                    <a:gd name="connsiteX5" fmla="*/ 90249 w 158487"/>
                    <a:gd name="connsiteY5" fmla="*/ 150125 h 291130"/>
                    <a:gd name="connsiteX6" fmla="*/ 62953 w 158487"/>
                    <a:gd name="connsiteY6" fmla="*/ 286603 h 2911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8487" h="291130">
                      <a:moveTo>
                        <a:pt x="158487" y="0"/>
                      </a:moveTo>
                      <a:cubicBezTo>
                        <a:pt x="144839" y="4549"/>
                        <a:pt x="131376" y="9695"/>
                        <a:pt x="117544" y="13647"/>
                      </a:cubicBezTo>
                      <a:cubicBezTo>
                        <a:pt x="99509" y="18800"/>
                        <a:pt x="80193" y="19906"/>
                        <a:pt x="62953" y="27295"/>
                      </a:cubicBezTo>
                      <a:cubicBezTo>
                        <a:pt x="47877" y="33756"/>
                        <a:pt x="35658" y="45492"/>
                        <a:pt x="22010" y="54591"/>
                      </a:cubicBezTo>
                      <a:cubicBezTo>
                        <a:pt x="17461" y="68239"/>
                        <a:pt x="0" y="83828"/>
                        <a:pt x="8362" y="95534"/>
                      </a:cubicBezTo>
                      <a:cubicBezTo>
                        <a:pt x="27430" y="122229"/>
                        <a:pt x="90249" y="150125"/>
                        <a:pt x="90249" y="150125"/>
                      </a:cubicBezTo>
                      <a:cubicBezTo>
                        <a:pt x="76148" y="291130"/>
                        <a:pt x="122321" y="286603"/>
                        <a:pt x="62953" y="286603"/>
                      </a:cubicBezTo>
                    </a:path>
                  </a:pathLst>
                </a:custGeom>
                <a:solidFill>
                  <a:schemeClr val="accent1"/>
                </a:solidFill>
                <a:scene3d>
                  <a:camera prst="orthographicFront"/>
                  <a:lightRig rig="threePt" dir="t"/>
                </a:scene3d>
                <a:sp3d>
                  <a:bevelT w="152400" h="50800" prst="softRound"/>
                </a:sp3d>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452" name="70 Forma libre"/>
                <p:cNvSpPr/>
                <p:nvPr/>
              </p:nvSpPr>
              <p:spPr>
                <a:xfrm>
                  <a:off x="2074460" y="1078173"/>
                  <a:ext cx="484104" cy="873457"/>
                </a:xfrm>
                <a:custGeom>
                  <a:avLst/>
                  <a:gdLst>
                    <a:gd name="connsiteX0" fmla="*/ 395785 w 484104"/>
                    <a:gd name="connsiteY0" fmla="*/ 40943 h 873457"/>
                    <a:gd name="connsiteX1" fmla="*/ 354841 w 484104"/>
                    <a:gd name="connsiteY1" fmla="*/ 27296 h 873457"/>
                    <a:gd name="connsiteX2" fmla="*/ 122830 w 484104"/>
                    <a:gd name="connsiteY2" fmla="*/ 0 h 873457"/>
                    <a:gd name="connsiteX3" fmla="*/ 27295 w 484104"/>
                    <a:gd name="connsiteY3" fmla="*/ 40943 h 873457"/>
                    <a:gd name="connsiteX4" fmla="*/ 13647 w 484104"/>
                    <a:gd name="connsiteY4" fmla="*/ 81887 h 873457"/>
                    <a:gd name="connsiteX5" fmla="*/ 0 w 484104"/>
                    <a:gd name="connsiteY5" fmla="*/ 586854 h 873457"/>
                    <a:gd name="connsiteX6" fmla="*/ 13647 w 484104"/>
                    <a:gd name="connsiteY6" fmla="*/ 791570 h 873457"/>
                    <a:gd name="connsiteX7" fmla="*/ 27295 w 484104"/>
                    <a:gd name="connsiteY7" fmla="*/ 832514 h 873457"/>
                    <a:gd name="connsiteX8" fmla="*/ 109182 w 484104"/>
                    <a:gd name="connsiteY8" fmla="*/ 873457 h 873457"/>
                    <a:gd name="connsiteX9" fmla="*/ 150125 w 484104"/>
                    <a:gd name="connsiteY9" fmla="*/ 859809 h 873457"/>
                    <a:gd name="connsiteX10" fmla="*/ 232012 w 484104"/>
                    <a:gd name="connsiteY10" fmla="*/ 791570 h 873457"/>
                    <a:gd name="connsiteX11" fmla="*/ 259307 w 484104"/>
                    <a:gd name="connsiteY11" fmla="*/ 709684 h 873457"/>
                    <a:gd name="connsiteX12" fmla="*/ 313898 w 484104"/>
                    <a:gd name="connsiteY12" fmla="*/ 627797 h 873457"/>
                    <a:gd name="connsiteX13" fmla="*/ 354841 w 484104"/>
                    <a:gd name="connsiteY13" fmla="*/ 586854 h 873457"/>
                    <a:gd name="connsiteX14" fmla="*/ 423080 w 484104"/>
                    <a:gd name="connsiteY14" fmla="*/ 532263 h 873457"/>
                    <a:gd name="connsiteX15" fmla="*/ 477671 w 484104"/>
                    <a:gd name="connsiteY15" fmla="*/ 450376 h 873457"/>
                    <a:gd name="connsiteX16" fmla="*/ 464024 w 484104"/>
                    <a:gd name="connsiteY16" fmla="*/ 382137 h 873457"/>
                    <a:gd name="connsiteX17" fmla="*/ 395785 w 484104"/>
                    <a:gd name="connsiteY17" fmla="*/ 300251 h 873457"/>
                    <a:gd name="connsiteX18" fmla="*/ 368489 w 484104"/>
                    <a:gd name="connsiteY18" fmla="*/ 204717 h 873457"/>
                    <a:gd name="connsiteX19" fmla="*/ 354841 w 484104"/>
                    <a:gd name="connsiteY19" fmla="*/ 122830 h 873457"/>
                    <a:gd name="connsiteX20" fmla="*/ 395785 w 484104"/>
                    <a:gd name="connsiteY20" fmla="*/ 40943 h 873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84104" h="873457">
                      <a:moveTo>
                        <a:pt x="395785" y="40943"/>
                      </a:moveTo>
                      <a:cubicBezTo>
                        <a:pt x="395785" y="25021"/>
                        <a:pt x="368995" y="29869"/>
                        <a:pt x="354841" y="27296"/>
                      </a:cubicBezTo>
                      <a:cubicBezTo>
                        <a:pt x="325363" y="21937"/>
                        <a:pt x="146678" y="2650"/>
                        <a:pt x="122830" y="0"/>
                      </a:cubicBezTo>
                      <a:cubicBezTo>
                        <a:pt x="90050" y="8195"/>
                        <a:pt x="50857" y="11491"/>
                        <a:pt x="27295" y="40943"/>
                      </a:cubicBezTo>
                      <a:cubicBezTo>
                        <a:pt x="18308" y="52177"/>
                        <a:pt x="18196" y="68239"/>
                        <a:pt x="13647" y="81887"/>
                      </a:cubicBezTo>
                      <a:cubicBezTo>
                        <a:pt x="9098" y="250209"/>
                        <a:pt x="0" y="418470"/>
                        <a:pt x="0" y="586854"/>
                      </a:cubicBezTo>
                      <a:cubicBezTo>
                        <a:pt x="0" y="655244"/>
                        <a:pt x="6095" y="723598"/>
                        <a:pt x="13647" y="791570"/>
                      </a:cubicBezTo>
                      <a:cubicBezTo>
                        <a:pt x="15236" y="805868"/>
                        <a:pt x="18308" y="821280"/>
                        <a:pt x="27295" y="832514"/>
                      </a:cubicBezTo>
                      <a:cubicBezTo>
                        <a:pt x="46535" y="856564"/>
                        <a:pt x="82212" y="864467"/>
                        <a:pt x="109182" y="873457"/>
                      </a:cubicBezTo>
                      <a:cubicBezTo>
                        <a:pt x="122830" y="868908"/>
                        <a:pt x="137258" y="866243"/>
                        <a:pt x="150125" y="859809"/>
                      </a:cubicBezTo>
                      <a:cubicBezTo>
                        <a:pt x="188128" y="840808"/>
                        <a:pt x="201828" y="821754"/>
                        <a:pt x="232012" y="791570"/>
                      </a:cubicBezTo>
                      <a:cubicBezTo>
                        <a:pt x="241110" y="764275"/>
                        <a:pt x="243347" y="733624"/>
                        <a:pt x="259307" y="709684"/>
                      </a:cubicBezTo>
                      <a:cubicBezTo>
                        <a:pt x="277504" y="682388"/>
                        <a:pt x="290701" y="650994"/>
                        <a:pt x="313898" y="627797"/>
                      </a:cubicBezTo>
                      <a:cubicBezTo>
                        <a:pt x="327546" y="614149"/>
                        <a:pt x="342485" y="601681"/>
                        <a:pt x="354841" y="586854"/>
                      </a:cubicBezTo>
                      <a:cubicBezTo>
                        <a:pt x="402327" y="529871"/>
                        <a:pt x="355867" y="554668"/>
                        <a:pt x="423080" y="532263"/>
                      </a:cubicBezTo>
                      <a:cubicBezTo>
                        <a:pt x="441277" y="504967"/>
                        <a:pt x="484104" y="482544"/>
                        <a:pt x="477671" y="450376"/>
                      </a:cubicBezTo>
                      <a:cubicBezTo>
                        <a:pt x="473122" y="427630"/>
                        <a:pt x="472169" y="403857"/>
                        <a:pt x="464024" y="382137"/>
                      </a:cubicBezTo>
                      <a:cubicBezTo>
                        <a:pt x="452624" y="351738"/>
                        <a:pt x="417023" y="321489"/>
                        <a:pt x="395785" y="300251"/>
                      </a:cubicBezTo>
                      <a:cubicBezTo>
                        <a:pt x="382777" y="261228"/>
                        <a:pt x="377058" y="247559"/>
                        <a:pt x="368489" y="204717"/>
                      </a:cubicBezTo>
                      <a:cubicBezTo>
                        <a:pt x="363062" y="177582"/>
                        <a:pt x="356813" y="150432"/>
                        <a:pt x="354841" y="122830"/>
                      </a:cubicBezTo>
                      <a:cubicBezTo>
                        <a:pt x="352248" y="86528"/>
                        <a:pt x="395785" y="56865"/>
                        <a:pt x="395785" y="40943"/>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53" name="71 Forma libre"/>
                <p:cNvSpPr/>
                <p:nvPr/>
              </p:nvSpPr>
              <p:spPr>
                <a:xfrm>
                  <a:off x="2126809" y="2150307"/>
                  <a:ext cx="316399" cy="319938"/>
                </a:xfrm>
                <a:custGeom>
                  <a:avLst/>
                  <a:gdLst>
                    <a:gd name="connsiteX0" fmla="*/ 247901 w 316399"/>
                    <a:gd name="connsiteY0" fmla="*/ 60630 h 319938"/>
                    <a:gd name="connsiteX1" fmla="*/ 152367 w 316399"/>
                    <a:gd name="connsiteY1" fmla="*/ 6039 h 319938"/>
                    <a:gd name="connsiteX2" fmla="*/ 111424 w 316399"/>
                    <a:gd name="connsiteY2" fmla="*/ 19687 h 319938"/>
                    <a:gd name="connsiteX3" fmla="*/ 29537 w 316399"/>
                    <a:gd name="connsiteY3" fmla="*/ 101574 h 319938"/>
                    <a:gd name="connsiteX4" fmla="*/ 2242 w 316399"/>
                    <a:gd name="connsiteY4" fmla="*/ 142517 h 319938"/>
                    <a:gd name="connsiteX5" fmla="*/ 15890 w 316399"/>
                    <a:gd name="connsiteY5" fmla="*/ 292642 h 319938"/>
                    <a:gd name="connsiteX6" fmla="*/ 56833 w 316399"/>
                    <a:gd name="connsiteY6" fmla="*/ 306290 h 319938"/>
                    <a:gd name="connsiteX7" fmla="*/ 166015 w 316399"/>
                    <a:gd name="connsiteY7" fmla="*/ 319938 h 319938"/>
                    <a:gd name="connsiteX8" fmla="*/ 247901 w 316399"/>
                    <a:gd name="connsiteY8" fmla="*/ 306290 h 319938"/>
                    <a:gd name="connsiteX9" fmla="*/ 275197 w 316399"/>
                    <a:gd name="connsiteY9" fmla="*/ 142517 h 319938"/>
                    <a:gd name="connsiteX10" fmla="*/ 234254 w 316399"/>
                    <a:gd name="connsiteY10" fmla="*/ 101574 h 319938"/>
                    <a:gd name="connsiteX11" fmla="*/ 247901 w 316399"/>
                    <a:gd name="connsiteY11" fmla="*/ 60630 h 3199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399" h="319938">
                      <a:moveTo>
                        <a:pt x="247901" y="60630"/>
                      </a:moveTo>
                      <a:cubicBezTo>
                        <a:pt x="234253" y="44708"/>
                        <a:pt x="174403" y="9187"/>
                        <a:pt x="152367" y="6039"/>
                      </a:cubicBezTo>
                      <a:cubicBezTo>
                        <a:pt x="138126" y="4004"/>
                        <a:pt x="125072" y="15138"/>
                        <a:pt x="111424" y="19687"/>
                      </a:cubicBezTo>
                      <a:cubicBezTo>
                        <a:pt x="47094" y="116180"/>
                        <a:pt x="131110" y="0"/>
                        <a:pt x="29537" y="101574"/>
                      </a:cubicBezTo>
                      <a:cubicBezTo>
                        <a:pt x="17939" y="113172"/>
                        <a:pt x="11340" y="128869"/>
                        <a:pt x="2242" y="142517"/>
                      </a:cubicBezTo>
                      <a:cubicBezTo>
                        <a:pt x="6791" y="192559"/>
                        <a:pt x="0" y="244973"/>
                        <a:pt x="15890" y="292642"/>
                      </a:cubicBezTo>
                      <a:cubicBezTo>
                        <a:pt x="20439" y="306290"/>
                        <a:pt x="42679" y="303717"/>
                        <a:pt x="56833" y="306290"/>
                      </a:cubicBezTo>
                      <a:cubicBezTo>
                        <a:pt x="92919" y="312851"/>
                        <a:pt x="129621" y="315389"/>
                        <a:pt x="166015" y="319938"/>
                      </a:cubicBezTo>
                      <a:cubicBezTo>
                        <a:pt x="193310" y="315389"/>
                        <a:pt x="222614" y="317529"/>
                        <a:pt x="247901" y="306290"/>
                      </a:cubicBezTo>
                      <a:cubicBezTo>
                        <a:pt x="316399" y="275847"/>
                        <a:pt x="294341" y="199948"/>
                        <a:pt x="275197" y="142517"/>
                      </a:cubicBezTo>
                      <a:cubicBezTo>
                        <a:pt x="269094" y="124207"/>
                        <a:pt x="247902" y="115222"/>
                        <a:pt x="234254" y="101574"/>
                      </a:cubicBezTo>
                      <a:cubicBezTo>
                        <a:pt x="219167" y="56314"/>
                        <a:pt x="261549" y="76553"/>
                        <a:pt x="247901" y="60630"/>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54" name="72 Forma libre"/>
                <p:cNvSpPr/>
                <p:nvPr/>
              </p:nvSpPr>
              <p:spPr>
                <a:xfrm>
                  <a:off x="2617137" y="2346128"/>
                  <a:ext cx="325909" cy="267576"/>
                </a:xfrm>
                <a:custGeom>
                  <a:avLst/>
                  <a:gdLst>
                    <a:gd name="connsiteX0" fmla="*/ 71472 w 325909"/>
                    <a:gd name="connsiteY0" fmla="*/ 28582 h 267576"/>
                    <a:gd name="connsiteX1" fmla="*/ 126063 w 325909"/>
                    <a:gd name="connsiteY1" fmla="*/ 14935 h 267576"/>
                    <a:gd name="connsiteX2" fmla="*/ 276188 w 325909"/>
                    <a:gd name="connsiteY2" fmla="*/ 42230 h 267576"/>
                    <a:gd name="connsiteX3" fmla="*/ 289836 w 325909"/>
                    <a:gd name="connsiteY3" fmla="*/ 233299 h 267576"/>
                    <a:gd name="connsiteX4" fmla="*/ 248893 w 325909"/>
                    <a:gd name="connsiteY4" fmla="*/ 246947 h 267576"/>
                    <a:gd name="connsiteX5" fmla="*/ 57824 w 325909"/>
                    <a:gd name="connsiteY5" fmla="*/ 192356 h 267576"/>
                    <a:gd name="connsiteX6" fmla="*/ 30529 w 325909"/>
                    <a:gd name="connsiteY6" fmla="*/ 151412 h 267576"/>
                    <a:gd name="connsiteX7" fmla="*/ 112415 w 325909"/>
                    <a:gd name="connsiteY7" fmla="*/ 1287 h 267576"/>
                    <a:gd name="connsiteX8" fmla="*/ 139711 w 325909"/>
                    <a:gd name="connsiteY8" fmla="*/ 1287 h 267576"/>
                    <a:gd name="connsiteX9" fmla="*/ 71472 w 325909"/>
                    <a:gd name="connsiteY9" fmla="*/ 28582 h 267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25909" h="267576">
                      <a:moveTo>
                        <a:pt x="71472" y="28582"/>
                      </a:moveTo>
                      <a:cubicBezTo>
                        <a:pt x="89669" y="24033"/>
                        <a:pt x="107306" y="14935"/>
                        <a:pt x="126063" y="14935"/>
                      </a:cubicBezTo>
                      <a:cubicBezTo>
                        <a:pt x="203227" y="14935"/>
                        <a:pt x="218607" y="23036"/>
                        <a:pt x="276188" y="42230"/>
                      </a:cubicBezTo>
                      <a:cubicBezTo>
                        <a:pt x="300290" y="114536"/>
                        <a:pt x="325909" y="152135"/>
                        <a:pt x="289836" y="233299"/>
                      </a:cubicBezTo>
                      <a:cubicBezTo>
                        <a:pt x="283993" y="246445"/>
                        <a:pt x="262541" y="242398"/>
                        <a:pt x="248893" y="246947"/>
                      </a:cubicBezTo>
                      <a:cubicBezTo>
                        <a:pt x="115451" y="234816"/>
                        <a:pt x="120506" y="267576"/>
                        <a:pt x="57824" y="192356"/>
                      </a:cubicBezTo>
                      <a:cubicBezTo>
                        <a:pt x="47323" y="179755"/>
                        <a:pt x="39627" y="165060"/>
                        <a:pt x="30529" y="151412"/>
                      </a:cubicBezTo>
                      <a:cubicBezTo>
                        <a:pt x="45192" y="4773"/>
                        <a:pt x="0" y="17346"/>
                        <a:pt x="112415" y="1287"/>
                      </a:cubicBezTo>
                      <a:cubicBezTo>
                        <a:pt x="121422" y="0"/>
                        <a:pt x="130612" y="1287"/>
                        <a:pt x="139711" y="1287"/>
                      </a:cubicBezTo>
                      <a:lnTo>
                        <a:pt x="71472" y="28582"/>
                      </a:ln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55" name="73 Forma libre"/>
                <p:cNvSpPr/>
                <p:nvPr/>
              </p:nvSpPr>
              <p:spPr>
                <a:xfrm>
                  <a:off x="3220872" y="2239961"/>
                  <a:ext cx="462265" cy="332425"/>
                </a:xfrm>
                <a:custGeom>
                  <a:avLst/>
                  <a:gdLst>
                    <a:gd name="connsiteX0" fmla="*/ 177421 w 462265"/>
                    <a:gd name="connsiteY0" fmla="*/ 11920 h 332425"/>
                    <a:gd name="connsiteX1" fmla="*/ 13647 w 462265"/>
                    <a:gd name="connsiteY1" fmla="*/ 66511 h 332425"/>
                    <a:gd name="connsiteX2" fmla="*/ 0 w 462265"/>
                    <a:gd name="connsiteY2" fmla="*/ 121102 h 332425"/>
                    <a:gd name="connsiteX3" fmla="*/ 40943 w 462265"/>
                    <a:gd name="connsiteY3" fmla="*/ 230284 h 332425"/>
                    <a:gd name="connsiteX4" fmla="*/ 81886 w 462265"/>
                    <a:gd name="connsiteY4" fmla="*/ 243932 h 332425"/>
                    <a:gd name="connsiteX5" fmla="*/ 150125 w 462265"/>
                    <a:gd name="connsiteY5" fmla="*/ 257579 h 332425"/>
                    <a:gd name="connsiteX6" fmla="*/ 191068 w 462265"/>
                    <a:gd name="connsiteY6" fmla="*/ 271227 h 332425"/>
                    <a:gd name="connsiteX7" fmla="*/ 354841 w 462265"/>
                    <a:gd name="connsiteY7" fmla="*/ 284875 h 332425"/>
                    <a:gd name="connsiteX8" fmla="*/ 436728 w 462265"/>
                    <a:gd name="connsiteY8" fmla="*/ 298523 h 332425"/>
                    <a:gd name="connsiteX9" fmla="*/ 450376 w 462265"/>
                    <a:gd name="connsiteY9" fmla="*/ 257579 h 332425"/>
                    <a:gd name="connsiteX10" fmla="*/ 395785 w 462265"/>
                    <a:gd name="connsiteY10" fmla="*/ 189340 h 332425"/>
                    <a:gd name="connsiteX11" fmla="*/ 300250 w 462265"/>
                    <a:gd name="connsiteY11" fmla="*/ 93806 h 332425"/>
                    <a:gd name="connsiteX12" fmla="*/ 259307 w 462265"/>
                    <a:gd name="connsiteY12" fmla="*/ 66511 h 332425"/>
                    <a:gd name="connsiteX13" fmla="*/ 218364 w 462265"/>
                    <a:gd name="connsiteY13" fmla="*/ 52863 h 332425"/>
                    <a:gd name="connsiteX14" fmla="*/ 163773 w 462265"/>
                    <a:gd name="connsiteY14" fmla="*/ 39215 h 332425"/>
                    <a:gd name="connsiteX15" fmla="*/ 177421 w 462265"/>
                    <a:gd name="connsiteY15" fmla="*/ 11920 h 332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2265" h="332425">
                      <a:moveTo>
                        <a:pt x="177421" y="11920"/>
                      </a:moveTo>
                      <a:cubicBezTo>
                        <a:pt x="152400" y="16469"/>
                        <a:pt x="51653" y="0"/>
                        <a:pt x="13647" y="66511"/>
                      </a:cubicBezTo>
                      <a:cubicBezTo>
                        <a:pt x="4341" y="82797"/>
                        <a:pt x="4549" y="102905"/>
                        <a:pt x="0" y="121102"/>
                      </a:cubicBezTo>
                      <a:cubicBezTo>
                        <a:pt x="7398" y="158094"/>
                        <a:pt x="7473" y="203508"/>
                        <a:pt x="40943" y="230284"/>
                      </a:cubicBezTo>
                      <a:cubicBezTo>
                        <a:pt x="52176" y="239271"/>
                        <a:pt x="67930" y="240443"/>
                        <a:pt x="81886" y="243932"/>
                      </a:cubicBezTo>
                      <a:cubicBezTo>
                        <a:pt x="104390" y="249558"/>
                        <a:pt x="127621" y="251953"/>
                        <a:pt x="150125" y="257579"/>
                      </a:cubicBezTo>
                      <a:cubicBezTo>
                        <a:pt x="164081" y="261068"/>
                        <a:pt x="176808" y="269326"/>
                        <a:pt x="191068" y="271227"/>
                      </a:cubicBezTo>
                      <a:cubicBezTo>
                        <a:pt x="245368" y="278467"/>
                        <a:pt x="300250" y="280326"/>
                        <a:pt x="354841" y="284875"/>
                      </a:cubicBezTo>
                      <a:cubicBezTo>
                        <a:pt x="381984" y="302969"/>
                        <a:pt x="402826" y="332425"/>
                        <a:pt x="436728" y="298523"/>
                      </a:cubicBezTo>
                      <a:cubicBezTo>
                        <a:pt x="446901" y="288350"/>
                        <a:pt x="445827" y="271227"/>
                        <a:pt x="450376" y="257579"/>
                      </a:cubicBezTo>
                      <a:cubicBezTo>
                        <a:pt x="419641" y="165378"/>
                        <a:pt x="462265" y="265318"/>
                        <a:pt x="395785" y="189340"/>
                      </a:cubicBezTo>
                      <a:cubicBezTo>
                        <a:pt x="255852" y="29416"/>
                        <a:pt x="406242" y="146801"/>
                        <a:pt x="300250" y="93806"/>
                      </a:cubicBezTo>
                      <a:cubicBezTo>
                        <a:pt x="285579" y="86471"/>
                        <a:pt x="273978" y="73846"/>
                        <a:pt x="259307" y="66511"/>
                      </a:cubicBezTo>
                      <a:cubicBezTo>
                        <a:pt x="246440" y="60077"/>
                        <a:pt x="232196" y="56815"/>
                        <a:pt x="218364" y="52863"/>
                      </a:cubicBezTo>
                      <a:cubicBezTo>
                        <a:pt x="200329" y="47710"/>
                        <a:pt x="180550" y="47604"/>
                        <a:pt x="163773" y="39215"/>
                      </a:cubicBezTo>
                      <a:cubicBezTo>
                        <a:pt x="159704" y="37180"/>
                        <a:pt x="202442" y="7371"/>
                        <a:pt x="177421" y="11920"/>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56" name="74 Forma libre"/>
                <p:cNvSpPr/>
                <p:nvPr/>
              </p:nvSpPr>
              <p:spPr>
                <a:xfrm>
                  <a:off x="3021567" y="4217158"/>
                  <a:ext cx="655564" cy="537023"/>
                </a:xfrm>
                <a:custGeom>
                  <a:avLst/>
                  <a:gdLst>
                    <a:gd name="connsiteX0" fmla="*/ 117418 w 655564"/>
                    <a:gd name="connsiteY0" fmla="*/ 0 h 537023"/>
                    <a:gd name="connsiteX1" fmla="*/ 185657 w 655564"/>
                    <a:gd name="connsiteY1" fmla="*/ 13648 h 537023"/>
                    <a:gd name="connsiteX2" fmla="*/ 226600 w 655564"/>
                    <a:gd name="connsiteY2" fmla="*/ 95535 h 537023"/>
                    <a:gd name="connsiteX3" fmla="*/ 458612 w 655564"/>
                    <a:gd name="connsiteY3" fmla="*/ 95535 h 537023"/>
                    <a:gd name="connsiteX4" fmla="*/ 540499 w 655564"/>
                    <a:gd name="connsiteY4" fmla="*/ 122830 h 537023"/>
                    <a:gd name="connsiteX5" fmla="*/ 636033 w 655564"/>
                    <a:gd name="connsiteY5" fmla="*/ 218364 h 537023"/>
                    <a:gd name="connsiteX6" fmla="*/ 649681 w 655564"/>
                    <a:gd name="connsiteY6" fmla="*/ 272955 h 537023"/>
                    <a:gd name="connsiteX7" fmla="*/ 636033 w 655564"/>
                    <a:gd name="connsiteY7" fmla="*/ 395785 h 537023"/>
                    <a:gd name="connsiteX8" fmla="*/ 554146 w 655564"/>
                    <a:gd name="connsiteY8" fmla="*/ 450376 h 537023"/>
                    <a:gd name="connsiteX9" fmla="*/ 540499 w 655564"/>
                    <a:gd name="connsiteY9" fmla="*/ 491320 h 537023"/>
                    <a:gd name="connsiteX10" fmla="*/ 499555 w 655564"/>
                    <a:gd name="connsiteY10" fmla="*/ 504967 h 537023"/>
                    <a:gd name="connsiteX11" fmla="*/ 417669 w 655564"/>
                    <a:gd name="connsiteY11" fmla="*/ 518615 h 537023"/>
                    <a:gd name="connsiteX12" fmla="*/ 131066 w 655564"/>
                    <a:gd name="connsiteY12" fmla="*/ 464024 h 537023"/>
                    <a:gd name="connsiteX13" fmla="*/ 90123 w 655564"/>
                    <a:gd name="connsiteY13" fmla="*/ 368490 h 537023"/>
                    <a:gd name="connsiteX14" fmla="*/ 49179 w 655564"/>
                    <a:gd name="connsiteY14" fmla="*/ 341194 h 537023"/>
                    <a:gd name="connsiteX15" fmla="*/ 21884 w 655564"/>
                    <a:gd name="connsiteY15" fmla="*/ 300251 h 537023"/>
                    <a:gd name="connsiteX16" fmla="*/ 21884 w 655564"/>
                    <a:gd name="connsiteY16" fmla="*/ 177421 h 537023"/>
                    <a:gd name="connsiteX17" fmla="*/ 49179 w 655564"/>
                    <a:gd name="connsiteY17" fmla="*/ 136478 h 537023"/>
                    <a:gd name="connsiteX18" fmla="*/ 90123 w 655564"/>
                    <a:gd name="connsiteY18" fmla="*/ 122830 h 537023"/>
                    <a:gd name="connsiteX19" fmla="*/ 117418 w 655564"/>
                    <a:gd name="connsiteY19" fmla="*/ 0 h 5370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55564" h="537023">
                      <a:moveTo>
                        <a:pt x="117418" y="0"/>
                      </a:moveTo>
                      <a:cubicBezTo>
                        <a:pt x="140164" y="4549"/>
                        <a:pt x="165517" y="2139"/>
                        <a:pt x="185657" y="13648"/>
                      </a:cubicBezTo>
                      <a:cubicBezTo>
                        <a:pt x="207444" y="26098"/>
                        <a:pt x="219595" y="74520"/>
                        <a:pt x="226600" y="95535"/>
                      </a:cubicBezTo>
                      <a:cubicBezTo>
                        <a:pt x="341905" y="84004"/>
                        <a:pt x="355236" y="71679"/>
                        <a:pt x="458612" y="95535"/>
                      </a:cubicBezTo>
                      <a:cubicBezTo>
                        <a:pt x="486647" y="102005"/>
                        <a:pt x="540499" y="122830"/>
                        <a:pt x="540499" y="122830"/>
                      </a:cubicBezTo>
                      <a:cubicBezTo>
                        <a:pt x="624688" y="178956"/>
                        <a:pt x="616250" y="149126"/>
                        <a:pt x="636033" y="218364"/>
                      </a:cubicBezTo>
                      <a:cubicBezTo>
                        <a:pt x="641186" y="236399"/>
                        <a:pt x="645132" y="254758"/>
                        <a:pt x="649681" y="272955"/>
                      </a:cubicBezTo>
                      <a:cubicBezTo>
                        <a:pt x="645132" y="313898"/>
                        <a:pt x="655564" y="359514"/>
                        <a:pt x="636033" y="395785"/>
                      </a:cubicBezTo>
                      <a:cubicBezTo>
                        <a:pt x="620480" y="424669"/>
                        <a:pt x="554146" y="450376"/>
                        <a:pt x="554146" y="450376"/>
                      </a:cubicBezTo>
                      <a:cubicBezTo>
                        <a:pt x="549597" y="464024"/>
                        <a:pt x="550672" y="481147"/>
                        <a:pt x="540499" y="491320"/>
                      </a:cubicBezTo>
                      <a:cubicBezTo>
                        <a:pt x="530326" y="501493"/>
                        <a:pt x="513599" y="501846"/>
                        <a:pt x="499555" y="504967"/>
                      </a:cubicBezTo>
                      <a:cubicBezTo>
                        <a:pt x="472542" y="510970"/>
                        <a:pt x="444964" y="514066"/>
                        <a:pt x="417669" y="518615"/>
                      </a:cubicBezTo>
                      <a:cubicBezTo>
                        <a:pt x="155707" y="489509"/>
                        <a:pt x="240562" y="537023"/>
                        <a:pt x="131066" y="464024"/>
                      </a:cubicBezTo>
                      <a:cubicBezTo>
                        <a:pt x="120625" y="422263"/>
                        <a:pt x="121539" y="399906"/>
                        <a:pt x="90123" y="368490"/>
                      </a:cubicBezTo>
                      <a:cubicBezTo>
                        <a:pt x="78524" y="356891"/>
                        <a:pt x="62827" y="350293"/>
                        <a:pt x="49179" y="341194"/>
                      </a:cubicBezTo>
                      <a:cubicBezTo>
                        <a:pt x="40081" y="327546"/>
                        <a:pt x="29219" y="314922"/>
                        <a:pt x="21884" y="300251"/>
                      </a:cubicBezTo>
                      <a:cubicBezTo>
                        <a:pt x="0" y="256484"/>
                        <a:pt x="4880" y="228434"/>
                        <a:pt x="21884" y="177421"/>
                      </a:cubicBezTo>
                      <a:cubicBezTo>
                        <a:pt x="27071" y="161860"/>
                        <a:pt x="36371" y="146724"/>
                        <a:pt x="49179" y="136478"/>
                      </a:cubicBezTo>
                      <a:cubicBezTo>
                        <a:pt x="60413" y="127491"/>
                        <a:pt x="76475" y="127379"/>
                        <a:pt x="90123" y="122830"/>
                      </a:cubicBezTo>
                      <a:lnTo>
                        <a:pt x="117418" y="0"/>
                      </a:ln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57" name="75 Forma libre"/>
                <p:cNvSpPr/>
                <p:nvPr/>
              </p:nvSpPr>
              <p:spPr>
                <a:xfrm>
                  <a:off x="3120414" y="5058770"/>
                  <a:ext cx="880745" cy="530479"/>
                </a:xfrm>
                <a:custGeom>
                  <a:avLst/>
                  <a:gdLst>
                    <a:gd name="connsiteX0" fmla="*/ 114105 w 880745"/>
                    <a:gd name="connsiteY0" fmla="*/ 4549 h 530479"/>
                    <a:gd name="connsiteX1" fmla="*/ 32219 w 880745"/>
                    <a:gd name="connsiteY1" fmla="*/ 45493 h 530479"/>
                    <a:gd name="connsiteX2" fmla="*/ 4923 w 880745"/>
                    <a:gd name="connsiteY2" fmla="*/ 86436 h 530479"/>
                    <a:gd name="connsiteX3" fmla="*/ 45867 w 880745"/>
                    <a:gd name="connsiteY3" fmla="*/ 250209 h 530479"/>
                    <a:gd name="connsiteX4" fmla="*/ 86810 w 880745"/>
                    <a:gd name="connsiteY4" fmla="*/ 263857 h 530479"/>
                    <a:gd name="connsiteX5" fmla="*/ 100458 w 880745"/>
                    <a:gd name="connsiteY5" fmla="*/ 304800 h 530479"/>
                    <a:gd name="connsiteX6" fmla="*/ 796493 w 880745"/>
                    <a:gd name="connsiteY6" fmla="*/ 359391 h 530479"/>
                    <a:gd name="connsiteX7" fmla="*/ 864732 w 880745"/>
                    <a:gd name="connsiteY7" fmla="*/ 345743 h 530479"/>
                    <a:gd name="connsiteX8" fmla="*/ 878380 w 880745"/>
                    <a:gd name="connsiteY8" fmla="*/ 304800 h 530479"/>
                    <a:gd name="connsiteX9" fmla="*/ 796493 w 880745"/>
                    <a:gd name="connsiteY9" fmla="*/ 236561 h 530479"/>
                    <a:gd name="connsiteX10" fmla="*/ 755550 w 880745"/>
                    <a:gd name="connsiteY10" fmla="*/ 209266 h 530479"/>
                    <a:gd name="connsiteX11" fmla="*/ 728255 w 880745"/>
                    <a:gd name="connsiteY11" fmla="*/ 168323 h 530479"/>
                    <a:gd name="connsiteX12" fmla="*/ 646368 w 880745"/>
                    <a:gd name="connsiteY12" fmla="*/ 100084 h 530479"/>
                    <a:gd name="connsiteX13" fmla="*/ 605425 w 880745"/>
                    <a:gd name="connsiteY13" fmla="*/ 86436 h 530479"/>
                    <a:gd name="connsiteX14" fmla="*/ 441652 w 880745"/>
                    <a:gd name="connsiteY14" fmla="*/ 86436 h 530479"/>
                    <a:gd name="connsiteX15" fmla="*/ 359765 w 880745"/>
                    <a:gd name="connsiteY15" fmla="*/ 18197 h 530479"/>
                    <a:gd name="connsiteX16" fmla="*/ 114105 w 880745"/>
                    <a:gd name="connsiteY16" fmla="*/ 4549 h 530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80745" h="530479">
                      <a:moveTo>
                        <a:pt x="114105" y="4549"/>
                      </a:moveTo>
                      <a:cubicBezTo>
                        <a:pt x="59514" y="9098"/>
                        <a:pt x="58676" y="19036"/>
                        <a:pt x="32219" y="45493"/>
                      </a:cubicBezTo>
                      <a:cubicBezTo>
                        <a:pt x="20621" y="57091"/>
                        <a:pt x="14022" y="72788"/>
                        <a:pt x="4923" y="86436"/>
                      </a:cubicBezTo>
                      <a:cubicBezTo>
                        <a:pt x="9631" y="128809"/>
                        <a:pt x="0" y="213516"/>
                        <a:pt x="45867" y="250209"/>
                      </a:cubicBezTo>
                      <a:cubicBezTo>
                        <a:pt x="57101" y="259196"/>
                        <a:pt x="73162" y="259308"/>
                        <a:pt x="86810" y="263857"/>
                      </a:cubicBezTo>
                      <a:cubicBezTo>
                        <a:pt x="91359" y="277505"/>
                        <a:pt x="94024" y="291933"/>
                        <a:pt x="100458" y="304800"/>
                      </a:cubicBezTo>
                      <a:cubicBezTo>
                        <a:pt x="213298" y="530479"/>
                        <a:pt x="629662" y="355986"/>
                        <a:pt x="796493" y="359391"/>
                      </a:cubicBezTo>
                      <a:cubicBezTo>
                        <a:pt x="819239" y="354842"/>
                        <a:pt x="845431" y="358610"/>
                        <a:pt x="864732" y="345743"/>
                      </a:cubicBezTo>
                      <a:cubicBezTo>
                        <a:pt x="876702" y="337763"/>
                        <a:pt x="880745" y="318990"/>
                        <a:pt x="878380" y="304800"/>
                      </a:cubicBezTo>
                      <a:cubicBezTo>
                        <a:pt x="871046" y="260795"/>
                        <a:pt x="826998" y="253992"/>
                        <a:pt x="796493" y="236561"/>
                      </a:cubicBezTo>
                      <a:cubicBezTo>
                        <a:pt x="782252" y="228423"/>
                        <a:pt x="769198" y="218364"/>
                        <a:pt x="755550" y="209266"/>
                      </a:cubicBezTo>
                      <a:cubicBezTo>
                        <a:pt x="746452" y="195618"/>
                        <a:pt x="738756" y="180924"/>
                        <a:pt x="728255" y="168323"/>
                      </a:cubicBezTo>
                      <a:cubicBezTo>
                        <a:pt x="706695" y="142451"/>
                        <a:pt x="677042" y="115421"/>
                        <a:pt x="646368" y="100084"/>
                      </a:cubicBezTo>
                      <a:cubicBezTo>
                        <a:pt x="633501" y="93650"/>
                        <a:pt x="619073" y="90985"/>
                        <a:pt x="605425" y="86436"/>
                      </a:cubicBezTo>
                      <a:cubicBezTo>
                        <a:pt x="545870" y="96362"/>
                        <a:pt x="501207" y="112905"/>
                        <a:pt x="441652" y="86436"/>
                      </a:cubicBezTo>
                      <a:cubicBezTo>
                        <a:pt x="415284" y="74717"/>
                        <a:pt x="394523" y="21507"/>
                        <a:pt x="359765" y="18197"/>
                      </a:cubicBezTo>
                      <a:cubicBezTo>
                        <a:pt x="278247" y="10433"/>
                        <a:pt x="168696" y="0"/>
                        <a:pt x="114105" y="4549"/>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58" name="76 Forma libre"/>
                <p:cNvSpPr/>
                <p:nvPr/>
              </p:nvSpPr>
              <p:spPr>
                <a:xfrm>
                  <a:off x="2879678" y="982639"/>
                  <a:ext cx="341194" cy="491319"/>
                </a:xfrm>
                <a:custGeom>
                  <a:avLst/>
                  <a:gdLst>
                    <a:gd name="connsiteX0" fmla="*/ 191068 w 341194"/>
                    <a:gd name="connsiteY0" fmla="*/ 27295 h 491319"/>
                    <a:gd name="connsiteX1" fmla="*/ 40943 w 341194"/>
                    <a:gd name="connsiteY1" fmla="*/ 68239 h 491319"/>
                    <a:gd name="connsiteX2" fmla="*/ 0 w 341194"/>
                    <a:gd name="connsiteY2" fmla="*/ 95534 h 491319"/>
                    <a:gd name="connsiteX3" fmla="*/ 27295 w 341194"/>
                    <a:gd name="connsiteY3" fmla="*/ 300251 h 491319"/>
                    <a:gd name="connsiteX4" fmla="*/ 40943 w 341194"/>
                    <a:gd name="connsiteY4" fmla="*/ 368489 h 491319"/>
                    <a:gd name="connsiteX5" fmla="*/ 68238 w 341194"/>
                    <a:gd name="connsiteY5" fmla="*/ 409433 h 491319"/>
                    <a:gd name="connsiteX6" fmla="*/ 122829 w 341194"/>
                    <a:gd name="connsiteY6" fmla="*/ 491319 h 491319"/>
                    <a:gd name="connsiteX7" fmla="*/ 341194 w 341194"/>
                    <a:gd name="connsiteY7" fmla="*/ 464024 h 491319"/>
                    <a:gd name="connsiteX8" fmla="*/ 327546 w 341194"/>
                    <a:gd name="connsiteY8" fmla="*/ 368489 h 491319"/>
                    <a:gd name="connsiteX9" fmla="*/ 313898 w 341194"/>
                    <a:gd name="connsiteY9" fmla="*/ 327546 h 491319"/>
                    <a:gd name="connsiteX10" fmla="*/ 300250 w 341194"/>
                    <a:gd name="connsiteY10" fmla="*/ 122830 h 491319"/>
                    <a:gd name="connsiteX11" fmla="*/ 272955 w 341194"/>
                    <a:gd name="connsiteY11" fmla="*/ 40943 h 491319"/>
                    <a:gd name="connsiteX12" fmla="*/ 232012 w 341194"/>
                    <a:gd name="connsiteY12" fmla="*/ 0 h 491319"/>
                    <a:gd name="connsiteX13" fmla="*/ 191068 w 341194"/>
                    <a:gd name="connsiteY13" fmla="*/ 27295 h 491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41194" h="491319">
                      <a:moveTo>
                        <a:pt x="191068" y="27295"/>
                      </a:moveTo>
                      <a:cubicBezTo>
                        <a:pt x="154444" y="34620"/>
                        <a:pt x="70628" y="48449"/>
                        <a:pt x="40943" y="68239"/>
                      </a:cubicBezTo>
                      <a:lnTo>
                        <a:pt x="0" y="95534"/>
                      </a:lnTo>
                      <a:cubicBezTo>
                        <a:pt x="12360" y="206783"/>
                        <a:pt x="9791" y="203983"/>
                        <a:pt x="27295" y="300251"/>
                      </a:cubicBezTo>
                      <a:cubicBezTo>
                        <a:pt x="31445" y="323073"/>
                        <a:pt x="32798" y="346769"/>
                        <a:pt x="40943" y="368489"/>
                      </a:cubicBezTo>
                      <a:cubicBezTo>
                        <a:pt x="46702" y="383847"/>
                        <a:pt x="59140" y="395785"/>
                        <a:pt x="68238" y="409433"/>
                      </a:cubicBezTo>
                      <a:cubicBezTo>
                        <a:pt x="75086" y="436825"/>
                        <a:pt x="75704" y="491319"/>
                        <a:pt x="122829" y="491319"/>
                      </a:cubicBezTo>
                      <a:cubicBezTo>
                        <a:pt x="196184" y="491319"/>
                        <a:pt x="341194" y="464024"/>
                        <a:pt x="341194" y="464024"/>
                      </a:cubicBezTo>
                      <a:cubicBezTo>
                        <a:pt x="336645" y="432179"/>
                        <a:pt x="333855" y="400033"/>
                        <a:pt x="327546" y="368489"/>
                      </a:cubicBezTo>
                      <a:cubicBezTo>
                        <a:pt x="324725" y="354382"/>
                        <a:pt x="315487" y="341844"/>
                        <a:pt x="313898" y="327546"/>
                      </a:cubicBezTo>
                      <a:cubicBezTo>
                        <a:pt x="306345" y="259574"/>
                        <a:pt x="309922" y="190533"/>
                        <a:pt x="300250" y="122830"/>
                      </a:cubicBezTo>
                      <a:cubicBezTo>
                        <a:pt x="296181" y="94347"/>
                        <a:pt x="293300" y="61288"/>
                        <a:pt x="272955" y="40943"/>
                      </a:cubicBezTo>
                      <a:lnTo>
                        <a:pt x="232012" y="0"/>
                      </a:lnTo>
                      <a:cubicBezTo>
                        <a:pt x="185715" y="30864"/>
                        <a:pt x="202666" y="15696"/>
                        <a:pt x="191068" y="27295"/>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59" name="77 Forma libre"/>
                <p:cNvSpPr/>
                <p:nvPr/>
              </p:nvSpPr>
              <p:spPr>
                <a:xfrm>
                  <a:off x="3075205" y="5827594"/>
                  <a:ext cx="609691" cy="614149"/>
                </a:xfrm>
                <a:custGeom>
                  <a:avLst/>
                  <a:gdLst>
                    <a:gd name="connsiteX0" fmla="*/ 500508 w 609691"/>
                    <a:gd name="connsiteY0" fmla="*/ 40943 h 614149"/>
                    <a:gd name="connsiteX1" fmla="*/ 432270 w 609691"/>
                    <a:gd name="connsiteY1" fmla="*/ 54591 h 614149"/>
                    <a:gd name="connsiteX2" fmla="*/ 391326 w 609691"/>
                    <a:gd name="connsiteY2" fmla="*/ 68239 h 614149"/>
                    <a:gd name="connsiteX3" fmla="*/ 336735 w 609691"/>
                    <a:gd name="connsiteY3" fmla="*/ 54591 h 614149"/>
                    <a:gd name="connsiteX4" fmla="*/ 254849 w 609691"/>
                    <a:gd name="connsiteY4" fmla="*/ 13648 h 614149"/>
                    <a:gd name="connsiteX5" fmla="*/ 213905 w 609691"/>
                    <a:gd name="connsiteY5" fmla="*/ 27296 h 614149"/>
                    <a:gd name="connsiteX6" fmla="*/ 200258 w 609691"/>
                    <a:gd name="connsiteY6" fmla="*/ 81887 h 614149"/>
                    <a:gd name="connsiteX7" fmla="*/ 186610 w 609691"/>
                    <a:gd name="connsiteY7" fmla="*/ 204716 h 614149"/>
                    <a:gd name="connsiteX8" fmla="*/ 132019 w 609691"/>
                    <a:gd name="connsiteY8" fmla="*/ 245660 h 614149"/>
                    <a:gd name="connsiteX9" fmla="*/ 104723 w 609691"/>
                    <a:gd name="connsiteY9" fmla="*/ 286603 h 614149"/>
                    <a:gd name="connsiteX10" fmla="*/ 63780 w 609691"/>
                    <a:gd name="connsiteY10" fmla="*/ 313899 h 614149"/>
                    <a:gd name="connsiteX11" fmla="*/ 22837 w 609691"/>
                    <a:gd name="connsiteY11" fmla="*/ 354842 h 614149"/>
                    <a:gd name="connsiteX12" fmla="*/ 22837 w 609691"/>
                    <a:gd name="connsiteY12" fmla="*/ 477672 h 614149"/>
                    <a:gd name="connsiteX13" fmla="*/ 36485 w 609691"/>
                    <a:gd name="connsiteY13" fmla="*/ 573206 h 614149"/>
                    <a:gd name="connsiteX14" fmla="*/ 77428 w 609691"/>
                    <a:gd name="connsiteY14" fmla="*/ 614149 h 614149"/>
                    <a:gd name="connsiteX15" fmla="*/ 268496 w 609691"/>
                    <a:gd name="connsiteY15" fmla="*/ 600502 h 614149"/>
                    <a:gd name="connsiteX16" fmla="*/ 309440 w 609691"/>
                    <a:gd name="connsiteY16" fmla="*/ 586854 h 614149"/>
                    <a:gd name="connsiteX17" fmla="*/ 432270 w 609691"/>
                    <a:gd name="connsiteY17" fmla="*/ 573206 h 614149"/>
                    <a:gd name="connsiteX18" fmla="*/ 473213 w 609691"/>
                    <a:gd name="connsiteY18" fmla="*/ 545910 h 614149"/>
                    <a:gd name="connsiteX19" fmla="*/ 500508 w 609691"/>
                    <a:gd name="connsiteY19" fmla="*/ 423081 h 614149"/>
                    <a:gd name="connsiteX20" fmla="*/ 541452 w 609691"/>
                    <a:gd name="connsiteY20" fmla="*/ 395785 h 614149"/>
                    <a:gd name="connsiteX21" fmla="*/ 609691 w 609691"/>
                    <a:gd name="connsiteY21" fmla="*/ 313899 h 614149"/>
                    <a:gd name="connsiteX22" fmla="*/ 568747 w 609691"/>
                    <a:gd name="connsiteY22" fmla="*/ 191069 h 614149"/>
                    <a:gd name="connsiteX23" fmla="*/ 527804 w 609691"/>
                    <a:gd name="connsiteY23" fmla="*/ 163773 h 614149"/>
                    <a:gd name="connsiteX24" fmla="*/ 473213 w 609691"/>
                    <a:gd name="connsiteY24" fmla="*/ 81887 h 614149"/>
                    <a:gd name="connsiteX25" fmla="*/ 445917 w 609691"/>
                    <a:gd name="connsiteY25" fmla="*/ 0 h 614149"/>
                    <a:gd name="connsiteX26" fmla="*/ 445917 w 609691"/>
                    <a:gd name="connsiteY26" fmla="*/ 54591 h 614149"/>
                    <a:gd name="connsiteX27" fmla="*/ 404974 w 609691"/>
                    <a:gd name="connsiteY27" fmla="*/ 54591 h 614149"/>
                    <a:gd name="connsiteX28" fmla="*/ 500508 w 609691"/>
                    <a:gd name="connsiteY28" fmla="*/ 40943 h 614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09691" h="614149">
                      <a:moveTo>
                        <a:pt x="500508" y="40943"/>
                      </a:moveTo>
                      <a:cubicBezTo>
                        <a:pt x="477762" y="45492"/>
                        <a:pt x="454774" y="48965"/>
                        <a:pt x="432270" y="54591"/>
                      </a:cubicBezTo>
                      <a:cubicBezTo>
                        <a:pt x="418313" y="58080"/>
                        <a:pt x="405712" y="68239"/>
                        <a:pt x="391326" y="68239"/>
                      </a:cubicBezTo>
                      <a:cubicBezTo>
                        <a:pt x="372569" y="68239"/>
                        <a:pt x="354932" y="59140"/>
                        <a:pt x="336735" y="54591"/>
                      </a:cubicBezTo>
                      <a:cubicBezTo>
                        <a:pt x="316035" y="40791"/>
                        <a:pt x="283100" y="13648"/>
                        <a:pt x="254849" y="13648"/>
                      </a:cubicBezTo>
                      <a:cubicBezTo>
                        <a:pt x="240463" y="13648"/>
                        <a:pt x="227553" y="22747"/>
                        <a:pt x="213905" y="27296"/>
                      </a:cubicBezTo>
                      <a:cubicBezTo>
                        <a:pt x="209356" y="45493"/>
                        <a:pt x="203110" y="63348"/>
                        <a:pt x="200258" y="81887"/>
                      </a:cubicBezTo>
                      <a:cubicBezTo>
                        <a:pt x="193994" y="122603"/>
                        <a:pt x="202454" y="166690"/>
                        <a:pt x="186610" y="204716"/>
                      </a:cubicBezTo>
                      <a:cubicBezTo>
                        <a:pt x="177861" y="225713"/>
                        <a:pt x="148103" y="229576"/>
                        <a:pt x="132019" y="245660"/>
                      </a:cubicBezTo>
                      <a:cubicBezTo>
                        <a:pt x="120421" y="257258"/>
                        <a:pt x="116321" y="275005"/>
                        <a:pt x="104723" y="286603"/>
                      </a:cubicBezTo>
                      <a:cubicBezTo>
                        <a:pt x="93125" y="298201"/>
                        <a:pt x="76381" y="303398"/>
                        <a:pt x="63780" y="313899"/>
                      </a:cubicBezTo>
                      <a:cubicBezTo>
                        <a:pt x="48953" y="326255"/>
                        <a:pt x="36485" y="341194"/>
                        <a:pt x="22837" y="354842"/>
                      </a:cubicBezTo>
                      <a:cubicBezTo>
                        <a:pt x="0" y="423351"/>
                        <a:pt x="7667" y="379067"/>
                        <a:pt x="22837" y="477672"/>
                      </a:cubicBezTo>
                      <a:cubicBezTo>
                        <a:pt x="27728" y="509466"/>
                        <a:pt x="24538" y="543339"/>
                        <a:pt x="36485" y="573206"/>
                      </a:cubicBezTo>
                      <a:cubicBezTo>
                        <a:pt x="43653" y="591126"/>
                        <a:pt x="63780" y="600501"/>
                        <a:pt x="77428" y="614149"/>
                      </a:cubicBezTo>
                      <a:cubicBezTo>
                        <a:pt x="141117" y="609600"/>
                        <a:pt x="205082" y="607962"/>
                        <a:pt x="268496" y="600502"/>
                      </a:cubicBezTo>
                      <a:cubicBezTo>
                        <a:pt x="282784" y="598821"/>
                        <a:pt x="295249" y="589219"/>
                        <a:pt x="309440" y="586854"/>
                      </a:cubicBezTo>
                      <a:cubicBezTo>
                        <a:pt x="350075" y="580081"/>
                        <a:pt x="391327" y="577755"/>
                        <a:pt x="432270" y="573206"/>
                      </a:cubicBezTo>
                      <a:cubicBezTo>
                        <a:pt x="445918" y="564107"/>
                        <a:pt x="462966" y="558718"/>
                        <a:pt x="473213" y="545910"/>
                      </a:cubicBezTo>
                      <a:cubicBezTo>
                        <a:pt x="487749" y="527739"/>
                        <a:pt x="499620" y="424858"/>
                        <a:pt x="500508" y="423081"/>
                      </a:cubicBezTo>
                      <a:cubicBezTo>
                        <a:pt x="507844" y="408410"/>
                        <a:pt x="528851" y="406286"/>
                        <a:pt x="541452" y="395785"/>
                      </a:cubicBezTo>
                      <a:cubicBezTo>
                        <a:pt x="580857" y="362947"/>
                        <a:pt x="582852" y="354156"/>
                        <a:pt x="609691" y="313899"/>
                      </a:cubicBezTo>
                      <a:cubicBezTo>
                        <a:pt x="600541" y="258997"/>
                        <a:pt x="607129" y="229451"/>
                        <a:pt x="568747" y="191069"/>
                      </a:cubicBezTo>
                      <a:cubicBezTo>
                        <a:pt x="557149" y="179471"/>
                        <a:pt x="541452" y="172872"/>
                        <a:pt x="527804" y="163773"/>
                      </a:cubicBezTo>
                      <a:cubicBezTo>
                        <a:pt x="509607" y="136478"/>
                        <a:pt x="483587" y="113008"/>
                        <a:pt x="473213" y="81887"/>
                      </a:cubicBezTo>
                      <a:lnTo>
                        <a:pt x="445917" y="0"/>
                      </a:lnTo>
                      <a:lnTo>
                        <a:pt x="445917" y="54591"/>
                      </a:lnTo>
                      <a:lnTo>
                        <a:pt x="404974" y="54591"/>
                      </a:lnTo>
                      <a:lnTo>
                        <a:pt x="500508" y="40943"/>
                      </a:ln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60" name="78 Forma libre"/>
                <p:cNvSpPr/>
                <p:nvPr/>
              </p:nvSpPr>
              <p:spPr>
                <a:xfrm>
                  <a:off x="3963410" y="5418161"/>
                  <a:ext cx="679191" cy="614149"/>
                </a:xfrm>
                <a:custGeom>
                  <a:avLst/>
                  <a:gdLst>
                    <a:gd name="connsiteX0" fmla="*/ 458465 w 679191"/>
                    <a:gd name="connsiteY0" fmla="*/ 0 h 614149"/>
                    <a:gd name="connsiteX1" fmla="*/ 417521 w 679191"/>
                    <a:gd name="connsiteY1" fmla="*/ 27296 h 614149"/>
                    <a:gd name="connsiteX2" fmla="*/ 267396 w 679191"/>
                    <a:gd name="connsiteY2" fmla="*/ 40943 h 614149"/>
                    <a:gd name="connsiteX3" fmla="*/ 226453 w 679191"/>
                    <a:gd name="connsiteY3" fmla="*/ 54591 h 614149"/>
                    <a:gd name="connsiteX4" fmla="*/ 199157 w 679191"/>
                    <a:gd name="connsiteY4" fmla="*/ 95535 h 614149"/>
                    <a:gd name="connsiteX5" fmla="*/ 76327 w 679191"/>
                    <a:gd name="connsiteY5" fmla="*/ 163773 h 614149"/>
                    <a:gd name="connsiteX6" fmla="*/ 49032 w 679191"/>
                    <a:gd name="connsiteY6" fmla="*/ 204717 h 614149"/>
                    <a:gd name="connsiteX7" fmla="*/ 8089 w 679191"/>
                    <a:gd name="connsiteY7" fmla="*/ 327546 h 614149"/>
                    <a:gd name="connsiteX8" fmla="*/ 21736 w 679191"/>
                    <a:gd name="connsiteY8" fmla="*/ 395785 h 614149"/>
                    <a:gd name="connsiteX9" fmla="*/ 35384 w 679191"/>
                    <a:gd name="connsiteY9" fmla="*/ 436729 h 614149"/>
                    <a:gd name="connsiteX10" fmla="*/ 76327 w 679191"/>
                    <a:gd name="connsiteY10" fmla="*/ 450376 h 614149"/>
                    <a:gd name="connsiteX11" fmla="*/ 103623 w 679191"/>
                    <a:gd name="connsiteY11" fmla="*/ 491320 h 614149"/>
                    <a:gd name="connsiteX12" fmla="*/ 117271 w 679191"/>
                    <a:gd name="connsiteY12" fmla="*/ 532263 h 614149"/>
                    <a:gd name="connsiteX13" fmla="*/ 185509 w 679191"/>
                    <a:gd name="connsiteY13" fmla="*/ 600502 h 614149"/>
                    <a:gd name="connsiteX14" fmla="*/ 308339 w 679191"/>
                    <a:gd name="connsiteY14" fmla="*/ 614149 h 614149"/>
                    <a:gd name="connsiteX15" fmla="*/ 390226 w 679191"/>
                    <a:gd name="connsiteY15" fmla="*/ 545911 h 614149"/>
                    <a:gd name="connsiteX16" fmla="*/ 403874 w 679191"/>
                    <a:gd name="connsiteY16" fmla="*/ 450376 h 614149"/>
                    <a:gd name="connsiteX17" fmla="*/ 417521 w 679191"/>
                    <a:gd name="connsiteY17" fmla="*/ 368490 h 614149"/>
                    <a:gd name="connsiteX18" fmla="*/ 458465 w 679191"/>
                    <a:gd name="connsiteY18" fmla="*/ 354842 h 614149"/>
                    <a:gd name="connsiteX19" fmla="*/ 513056 w 679191"/>
                    <a:gd name="connsiteY19" fmla="*/ 341194 h 614149"/>
                    <a:gd name="connsiteX20" fmla="*/ 649533 w 679191"/>
                    <a:gd name="connsiteY20" fmla="*/ 300251 h 614149"/>
                    <a:gd name="connsiteX21" fmla="*/ 594942 w 679191"/>
                    <a:gd name="connsiteY21" fmla="*/ 177421 h 614149"/>
                    <a:gd name="connsiteX22" fmla="*/ 581294 w 679191"/>
                    <a:gd name="connsiteY22" fmla="*/ 136478 h 614149"/>
                    <a:gd name="connsiteX23" fmla="*/ 499408 w 679191"/>
                    <a:gd name="connsiteY23" fmla="*/ 68239 h 614149"/>
                    <a:gd name="connsiteX24" fmla="*/ 485760 w 679191"/>
                    <a:gd name="connsiteY24" fmla="*/ 27296 h 614149"/>
                    <a:gd name="connsiteX25" fmla="*/ 458465 w 679191"/>
                    <a:gd name="connsiteY25" fmla="*/ 0 h 614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79191" h="614149">
                      <a:moveTo>
                        <a:pt x="458465" y="0"/>
                      </a:moveTo>
                      <a:cubicBezTo>
                        <a:pt x="447092" y="0"/>
                        <a:pt x="433560" y="23859"/>
                        <a:pt x="417521" y="27296"/>
                      </a:cubicBezTo>
                      <a:cubicBezTo>
                        <a:pt x="368388" y="37824"/>
                        <a:pt x="317139" y="33837"/>
                        <a:pt x="267396" y="40943"/>
                      </a:cubicBezTo>
                      <a:cubicBezTo>
                        <a:pt x="253155" y="42977"/>
                        <a:pt x="240101" y="50042"/>
                        <a:pt x="226453" y="54591"/>
                      </a:cubicBezTo>
                      <a:cubicBezTo>
                        <a:pt x="217354" y="68239"/>
                        <a:pt x="211501" y="84734"/>
                        <a:pt x="199157" y="95535"/>
                      </a:cubicBezTo>
                      <a:cubicBezTo>
                        <a:pt x="141398" y="146075"/>
                        <a:pt x="132563" y="145029"/>
                        <a:pt x="76327" y="163773"/>
                      </a:cubicBezTo>
                      <a:cubicBezTo>
                        <a:pt x="67229" y="177421"/>
                        <a:pt x="54219" y="189156"/>
                        <a:pt x="49032" y="204717"/>
                      </a:cubicBezTo>
                      <a:cubicBezTo>
                        <a:pt x="0" y="351814"/>
                        <a:pt x="70109" y="234515"/>
                        <a:pt x="8089" y="327546"/>
                      </a:cubicBezTo>
                      <a:cubicBezTo>
                        <a:pt x="12638" y="350292"/>
                        <a:pt x="16110" y="373281"/>
                        <a:pt x="21736" y="395785"/>
                      </a:cubicBezTo>
                      <a:cubicBezTo>
                        <a:pt x="25225" y="409742"/>
                        <a:pt x="25211" y="426556"/>
                        <a:pt x="35384" y="436729"/>
                      </a:cubicBezTo>
                      <a:cubicBezTo>
                        <a:pt x="45556" y="446901"/>
                        <a:pt x="62679" y="445827"/>
                        <a:pt x="76327" y="450376"/>
                      </a:cubicBezTo>
                      <a:cubicBezTo>
                        <a:pt x="85426" y="464024"/>
                        <a:pt x="96287" y="476649"/>
                        <a:pt x="103623" y="491320"/>
                      </a:cubicBezTo>
                      <a:cubicBezTo>
                        <a:pt x="110057" y="504187"/>
                        <a:pt x="110837" y="519396"/>
                        <a:pt x="117271" y="532263"/>
                      </a:cubicBezTo>
                      <a:cubicBezTo>
                        <a:pt x="130269" y="558258"/>
                        <a:pt x="154315" y="592703"/>
                        <a:pt x="185509" y="600502"/>
                      </a:cubicBezTo>
                      <a:cubicBezTo>
                        <a:pt x="225474" y="610493"/>
                        <a:pt x="267396" y="609600"/>
                        <a:pt x="308339" y="614149"/>
                      </a:cubicBezTo>
                      <a:cubicBezTo>
                        <a:pt x="328809" y="600503"/>
                        <a:pt x="380672" y="569795"/>
                        <a:pt x="390226" y="545911"/>
                      </a:cubicBezTo>
                      <a:cubicBezTo>
                        <a:pt x="402173" y="516043"/>
                        <a:pt x="398983" y="482170"/>
                        <a:pt x="403874" y="450376"/>
                      </a:cubicBezTo>
                      <a:cubicBezTo>
                        <a:pt x="408082" y="423026"/>
                        <a:pt x="403792" y="392516"/>
                        <a:pt x="417521" y="368490"/>
                      </a:cubicBezTo>
                      <a:cubicBezTo>
                        <a:pt x="424659" y="355999"/>
                        <a:pt x="444632" y="358794"/>
                        <a:pt x="458465" y="354842"/>
                      </a:cubicBezTo>
                      <a:cubicBezTo>
                        <a:pt x="476500" y="349689"/>
                        <a:pt x="495090" y="346584"/>
                        <a:pt x="513056" y="341194"/>
                      </a:cubicBezTo>
                      <a:cubicBezTo>
                        <a:pt x="679191" y="291354"/>
                        <a:pt x="523706" y="331708"/>
                        <a:pt x="649533" y="300251"/>
                      </a:cubicBezTo>
                      <a:cubicBezTo>
                        <a:pt x="606278" y="235368"/>
                        <a:pt x="627425" y="274869"/>
                        <a:pt x="594942" y="177421"/>
                      </a:cubicBezTo>
                      <a:cubicBezTo>
                        <a:pt x="590393" y="163773"/>
                        <a:pt x="591466" y="146650"/>
                        <a:pt x="581294" y="136478"/>
                      </a:cubicBezTo>
                      <a:cubicBezTo>
                        <a:pt x="528753" y="83937"/>
                        <a:pt x="556410" y="106241"/>
                        <a:pt x="499408" y="68239"/>
                      </a:cubicBezTo>
                      <a:cubicBezTo>
                        <a:pt x="494859" y="54591"/>
                        <a:pt x="494747" y="38530"/>
                        <a:pt x="485760" y="27296"/>
                      </a:cubicBezTo>
                      <a:cubicBezTo>
                        <a:pt x="475513" y="14488"/>
                        <a:pt x="469838" y="0"/>
                        <a:pt x="458465" y="0"/>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61" name="79 Forma libre"/>
                <p:cNvSpPr/>
                <p:nvPr/>
              </p:nvSpPr>
              <p:spPr>
                <a:xfrm>
                  <a:off x="3511134" y="3531553"/>
                  <a:ext cx="1280932" cy="1504471"/>
                </a:xfrm>
                <a:custGeom>
                  <a:avLst/>
                  <a:gdLst>
                    <a:gd name="connsiteX0" fmla="*/ 23636 w 1280932"/>
                    <a:gd name="connsiteY0" fmla="*/ 44160 h 1504471"/>
                    <a:gd name="connsiteX1" fmla="*/ 228353 w 1280932"/>
                    <a:gd name="connsiteY1" fmla="*/ 57808 h 1504471"/>
                    <a:gd name="connsiteX2" fmla="*/ 214705 w 1280932"/>
                    <a:gd name="connsiteY2" fmla="*/ 98751 h 1504471"/>
                    <a:gd name="connsiteX3" fmla="*/ 255648 w 1280932"/>
                    <a:gd name="connsiteY3" fmla="*/ 112399 h 1504471"/>
                    <a:gd name="connsiteX4" fmla="*/ 337535 w 1280932"/>
                    <a:gd name="connsiteY4" fmla="*/ 71456 h 1504471"/>
                    <a:gd name="connsiteX5" fmla="*/ 351182 w 1280932"/>
                    <a:gd name="connsiteY5" fmla="*/ 112399 h 1504471"/>
                    <a:gd name="connsiteX6" fmla="*/ 433069 w 1280932"/>
                    <a:gd name="connsiteY6" fmla="*/ 166990 h 1504471"/>
                    <a:gd name="connsiteX7" fmla="*/ 460365 w 1280932"/>
                    <a:gd name="connsiteY7" fmla="*/ 262525 h 1504471"/>
                    <a:gd name="connsiteX8" fmla="*/ 514956 w 1280932"/>
                    <a:gd name="connsiteY8" fmla="*/ 289820 h 1504471"/>
                    <a:gd name="connsiteX9" fmla="*/ 555899 w 1280932"/>
                    <a:gd name="connsiteY9" fmla="*/ 317116 h 1504471"/>
                    <a:gd name="connsiteX10" fmla="*/ 637785 w 1280932"/>
                    <a:gd name="connsiteY10" fmla="*/ 344411 h 1504471"/>
                    <a:gd name="connsiteX11" fmla="*/ 760615 w 1280932"/>
                    <a:gd name="connsiteY11" fmla="*/ 412650 h 1504471"/>
                    <a:gd name="connsiteX12" fmla="*/ 883445 w 1280932"/>
                    <a:gd name="connsiteY12" fmla="*/ 399002 h 1504471"/>
                    <a:gd name="connsiteX13" fmla="*/ 924388 w 1280932"/>
                    <a:gd name="connsiteY13" fmla="*/ 385354 h 1504471"/>
                    <a:gd name="connsiteX14" fmla="*/ 992627 w 1280932"/>
                    <a:gd name="connsiteY14" fmla="*/ 371707 h 1504471"/>
                    <a:gd name="connsiteX15" fmla="*/ 1101809 w 1280932"/>
                    <a:gd name="connsiteY15" fmla="*/ 412650 h 1504471"/>
                    <a:gd name="connsiteX16" fmla="*/ 1047218 w 1280932"/>
                    <a:gd name="connsiteY16" fmla="*/ 808435 h 1504471"/>
                    <a:gd name="connsiteX17" fmla="*/ 1019923 w 1280932"/>
                    <a:gd name="connsiteY17" fmla="*/ 863026 h 1504471"/>
                    <a:gd name="connsiteX18" fmla="*/ 992627 w 1280932"/>
                    <a:gd name="connsiteY18" fmla="*/ 972208 h 1504471"/>
                    <a:gd name="connsiteX19" fmla="*/ 1006275 w 1280932"/>
                    <a:gd name="connsiteY19" fmla="*/ 1135981 h 1504471"/>
                    <a:gd name="connsiteX20" fmla="*/ 1047218 w 1280932"/>
                    <a:gd name="connsiteY20" fmla="*/ 1149629 h 1504471"/>
                    <a:gd name="connsiteX21" fmla="*/ 1142753 w 1280932"/>
                    <a:gd name="connsiteY21" fmla="*/ 1163277 h 1504471"/>
                    <a:gd name="connsiteX22" fmla="*/ 1210991 w 1280932"/>
                    <a:gd name="connsiteY22" fmla="*/ 1176925 h 1504471"/>
                    <a:gd name="connsiteX23" fmla="*/ 1251935 w 1280932"/>
                    <a:gd name="connsiteY23" fmla="*/ 1204220 h 1504471"/>
                    <a:gd name="connsiteX24" fmla="*/ 1279230 w 1280932"/>
                    <a:gd name="connsiteY24" fmla="*/ 1286107 h 1504471"/>
                    <a:gd name="connsiteX25" fmla="*/ 1210991 w 1280932"/>
                    <a:gd name="connsiteY25" fmla="*/ 1449880 h 1504471"/>
                    <a:gd name="connsiteX26" fmla="*/ 1183696 w 1280932"/>
                    <a:gd name="connsiteY26" fmla="*/ 1490823 h 1504471"/>
                    <a:gd name="connsiteX27" fmla="*/ 1142753 w 1280932"/>
                    <a:gd name="connsiteY27" fmla="*/ 1504471 h 1504471"/>
                    <a:gd name="connsiteX28" fmla="*/ 965332 w 1280932"/>
                    <a:gd name="connsiteY28" fmla="*/ 1490823 h 1504471"/>
                    <a:gd name="connsiteX29" fmla="*/ 883445 w 1280932"/>
                    <a:gd name="connsiteY29" fmla="*/ 1463528 h 1504471"/>
                    <a:gd name="connsiteX30" fmla="*/ 856150 w 1280932"/>
                    <a:gd name="connsiteY30" fmla="*/ 1422584 h 1504471"/>
                    <a:gd name="connsiteX31" fmla="*/ 842502 w 1280932"/>
                    <a:gd name="connsiteY31" fmla="*/ 1381641 h 1504471"/>
                    <a:gd name="connsiteX32" fmla="*/ 760615 w 1280932"/>
                    <a:gd name="connsiteY32" fmla="*/ 1258811 h 1504471"/>
                    <a:gd name="connsiteX33" fmla="*/ 706024 w 1280932"/>
                    <a:gd name="connsiteY33" fmla="*/ 1176925 h 1504471"/>
                    <a:gd name="connsiteX34" fmla="*/ 665081 w 1280932"/>
                    <a:gd name="connsiteY34" fmla="*/ 1149629 h 1504471"/>
                    <a:gd name="connsiteX35" fmla="*/ 637785 w 1280932"/>
                    <a:gd name="connsiteY35" fmla="*/ 1108686 h 1504471"/>
                    <a:gd name="connsiteX36" fmla="*/ 624138 w 1280932"/>
                    <a:gd name="connsiteY36" fmla="*/ 1067743 h 1504471"/>
                    <a:gd name="connsiteX37" fmla="*/ 542251 w 1280932"/>
                    <a:gd name="connsiteY37" fmla="*/ 985856 h 1504471"/>
                    <a:gd name="connsiteX38" fmla="*/ 501308 w 1280932"/>
                    <a:gd name="connsiteY38" fmla="*/ 944913 h 1504471"/>
                    <a:gd name="connsiteX39" fmla="*/ 474012 w 1280932"/>
                    <a:gd name="connsiteY39" fmla="*/ 903969 h 1504471"/>
                    <a:gd name="connsiteX40" fmla="*/ 474012 w 1280932"/>
                    <a:gd name="connsiteY40" fmla="*/ 685605 h 1504471"/>
                    <a:gd name="connsiteX41" fmla="*/ 419421 w 1280932"/>
                    <a:gd name="connsiteY41" fmla="*/ 603719 h 1504471"/>
                    <a:gd name="connsiteX42" fmla="*/ 337535 w 1280932"/>
                    <a:gd name="connsiteY42" fmla="*/ 549128 h 1504471"/>
                    <a:gd name="connsiteX43" fmla="*/ 296591 w 1280932"/>
                    <a:gd name="connsiteY43" fmla="*/ 521832 h 1504471"/>
                    <a:gd name="connsiteX44" fmla="*/ 228353 w 1280932"/>
                    <a:gd name="connsiteY44" fmla="*/ 399002 h 1504471"/>
                    <a:gd name="connsiteX45" fmla="*/ 187409 w 1280932"/>
                    <a:gd name="connsiteY45" fmla="*/ 358059 h 1504471"/>
                    <a:gd name="connsiteX46" fmla="*/ 146466 w 1280932"/>
                    <a:gd name="connsiteY46" fmla="*/ 303468 h 1504471"/>
                    <a:gd name="connsiteX47" fmla="*/ 119170 w 1280932"/>
                    <a:gd name="connsiteY47" fmla="*/ 262525 h 1504471"/>
                    <a:gd name="connsiteX48" fmla="*/ 78227 w 1280932"/>
                    <a:gd name="connsiteY48" fmla="*/ 235229 h 1504471"/>
                    <a:gd name="connsiteX49" fmla="*/ 37284 w 1280932"/>
                    <a:gd name="connsiteY49" fmla="*/ 153343 h 1504471"/>
                    <a:gd name="connsiteX50" fmla="*/ 9988 w 1280932"/>
                    <a:gd name="connsiteY50" fmla="*/ 112399 h 1504471"/>
                    <a:gd name="connsiteX51" fmla="*/ 50932 w 1280932"/>
                    <a:gd name="connsiteY51" fmla="*/ 3217 h 1504471"/>
                    <a:gd name="connsiteX52" fmla="*/ 64579 w 1280932"/>
                    <a:gd name="connsiteY52" fmla="*/ 3217 h 1504471"/>
                    <a:gd name="connsiteX53" fmla="*/ 23636 w 1280932"/>
                    <a:gd name="connsiteY53" fmla="*/ 44160 h 15044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1280932" h="1504471">
                      <a:moveTo>
                        <a:pt x="23636" y="44160"/>
                      </a:moveTo>
                      <a:cubicBezTo>
                        <a:pt x="91875" y="48709"/>
                        <a:pt x="162594" y="39020"/>
                        <a:pt x="228353" y="57808"/>
                      </a:cubicBezTo>
                      <a:cubicBezTo>
                        <a:pt x="242185" y="61760"/>
                        <a:pt x="208272" y="85884"/>
                        <a:pt x="214705" y="98751"/>
                      </a:cubicBezTo>
                      <a:cubicBezTo>
                        <a:pt x="221138" y="111618"/>
                        <a:pt x="242000" y="107850"/>
                        <a:pt x="255648" y="112399"/>
                      </a:cubicBezTo>
                      <a:cubicBezTo>
                        <a:pt x="262544" y="107802"/>
                        <a:pt x="321391" y="63384"/>
                        <a:pt x="337535" y="71456"/>
                      </a:cubicBezTo>
                      <a:cubicBezTo>
                        <a:pt x="350402" y="77889"/>
                        <a:pt x="343202" y="100429"/>
                        <a:pt x="351182" y="112399"/>
                      </a:cubicBezTo>
                      <a:cubicBezTo>
                        <a:pt x="380391" y="156213"/>
                        <a:pt x="390143" y="152682"/>
                        <a:pt x="433069" y="166990"/>
                      </a:cubicBezTo>
                      <a:cubicBezTo>
                        <a:pt x="433187" y="167462"/>
                        <a:pt x="453839" y="255999"/>
                        <a:pt x="460365" y="262525"/>
                      </a:cubicBezTo>
                      <a:cubicBezTo>
                        <a:pt x="474751" y="276911"/>
                        <a:pt x="497292" y="279726"/>
                        <a:pt x="514956" y="289820"/>
                      </a:cubicBezTo>
                      <a:cubicBezTo>
                        <a:pt x="529197" y="297958"/>
                        <a:pt x="540910" y="310454"/>
                        <a:pt x="555899" y="317116"/>
                      </a:cubicBezTo>
                      <a:cubicBezTo>
                        <a:pt x="582191" y="328801"/>
                        <a:pt x="613845" y="328451"/>
                        <a:pt x="637785" y="344411"/>
                      </a:cubicBezTo>
                      <a:cubicBezTo>
                        <a:pt x="731642" y="406982"/>
                        <a:pt x="688550" y="388628"/>
                        <a:pt x="760615" y="412650"/>
                      </a:cubicBezTo>
                      <a:cubicBezTo>
                        <a:pt x="801558" y="408101"/>
                        <a:pt x="842810" y="405775"/>
                        <a:pt x="883445" y="399002"/>
                      </a:cubicBezTo>
                      <a:cubicBezTo>
                        <a:pt x="897635" y="396637"/>
                        <a:pt x="910432" y="388843"/>
                        <a:pt x="924388" y="385354"/>
                      </a:cubicBezTo>
                      <a:cubicBezTo>
                        <a:pt x="946892" y="379728"/>
                        <a:pt x="969881" y="376256"/>
                        <a:pt x="992627" y="371707"/>
                      </a:cubicBezTo>
                      <a:cubicBezTo>
                        <a:pt x="994634" y="372108"/>
                        <a:pt x="1099772" y="384127"/>
                        <a:pt x="1101809" y="412650"/>
                      </a:cubicBezTo>
                      <a:cubicBezTo>
                        <a:pt x="1125792" y="748408"/>
                        <a:pt x="1165605" y="690051"/>
                        <a:pt x="1047218" y="808435"/>
                      </a:cubicBezTo>
                      <a:cubicBezTo>
                        <a:pt x="1038120" y="826632"/>
                        <a:pt x="1027937" y="844326"/>
                        <a:pt x="1019923" y="863026"/>
                      </a:cubicBezTo>
                      <a:cubicBezTo>
                        <a:pt x="1004185" y="899749"/>
                        <a:pt x="1000638" y="932152"/>
                        <a:pt x="992627" y="972208"/>
                      </a:cubicBezTo>
                      <a:cubicBezTo>
                        <a:pt x="997176" y="1026799"/>
                        <a:pt x="990165" y="1083623"/>
                        <a:pt x="1006275" y="1135981"/>
                      </a:cubicBezTo>
                      <a:cubicBezTo>
                        <a:pt x="1010506" y="1149731"/>
                        <a:pt x="1033111" y="1146808"/>
                        <a:pt x="1047218" y="1149629"/>
                      </a:cubicBezTo>
                      <a:cubicBezTo>
                        <a:pt x="1078762" y="1155938"/>
                        <a:pt x="1111022" y="1157988"/>
                        <a:pt x="1142753" y="1163277"/>
                      </a:cubicBezTo>
                      <a:cubicBezTo>
                        <a:pt x="1165634" y="1167091"/>
                        <a:pt x="1188245" y="1172376"/>
                        <a:pt x="1210991" y="1176925"/>
                      </a:cubicBezTo>
                      <a:cubicBezTo>
                        <a:pt x="1224639" y="1186023"/>
                        <a:pt x="1243242" y="1190311"/>
                        <a:pt x="1251935" y="1204220"/>
                      </a:cubicBezTo>
                      <a:cubicBezTo>
                        <a:pt x="1267184" y="1228619"/>
                        <a:pt x="1279230" y="1286107"/>
                        <a:pt x="1279230" y="1286107"/>
                      </a:cubicBezTo>
                      <a:cubicBezTo>
                        <a:pt x="1260189" y="1400352"/>
                        <a:pt x="1280932" y="1344968"/>
                        <a:pt x="1210991" y="1449880"/>
                      </a:cubicBezTo>
                      <a:cubicBezTo>
                        <a:pt x="1201893" y="1463528"/>
                        <a:pt x="1199257" y="1485636"/>
                        <a:pt x="1183696" y="1490823"/>
                      </a:cubicBezTo>
                      <a:lnTo>
                        <a:pt x="1142753" y="1504471"/>
                      </a:lnTo>
                      <a:cubicBezTo>
                        <a:pt x="1083613" y="1499922"/>
                        <a:pt x="1023921" y="1500074"/>
                        <a:pt x="965332" y="1490823"/>
                      </a:cubicBezTo>
                      <a:cubicBezTo>
                        <a:pt x="936912" y="1486336"/>
                        <a:pt x="883445" y="1463528"/>
                        <a:pt x="883445" y="1463528"/>
                      </a:cubicBezTo>
                      <a:cubicBezTo>
                        <a:pt x="874347" y="1449880"/>
                        <a:pt x="863485" y="1437255"/>
                        <a:pt x="856150" y="1422584"/>
                      </a:cubicBezTo>
                      <a:cubicBezTo>
                        <a:pt x="849716" y="1409717"/>
                        <a:pt x="849488" y="1394217"/>
                        <a:pt x="842502" y="1381641"/>
                      </a:cubicBezTo>
                      <a:cubicBezTo>
                        <a:pt x="842490" y="1381619"/>
                        <a:pt x="774270" y="1279293"/>
                        <a:pt x="760615" y="1258811"/>
                      </a:cubicBezTo>
                      <a:lnTo>
                        <a:pt x="706024" y="1176925"/>
                      </a:lnTo>
                      <a:lnTo>
                        <a:pt x="665081" y="1149629"/>
                      </a:lnTo>
                      <a:cubicBezTo>
                        <a:pt x="655982" y="1135981"/>
                        <a:pt x="645120" y="1123357"/>
                        <a:pt x="637785" y="1108686"/>
                      </a:cubicBezTo>
                      <a:cubicBezTo>
                        <a:pt x="631351" y="1095819"/>
                        <a:pt x="632970" y="1079099"/>
                        <a:pt x="624138" y="1067743"/>
                      </a:cubicBezTo>
                      <a:cubicBezTo>
                        <a:pt x="600439" y="1037272"/>
                        <a:pt x="569547" y="1013152"/>
                        <a:pt x="542251" y="985856"/>
                      </a:cubicBezTo>
                      <a:cubicBezTo>
                        <a:pt x="528603" y="972208"/>
                        <a:pt x="512014" y="960972"/>
                        <a:pt x="501308" y="944913"/>
                      </a:cubicBezTo>
                      <a:lnTo>
                        <a:pt x="474012" y="903969"/>
                      </a:lnTo>
                      <a:cubicBezTo>
                        <a:pt x="487839" y="821009"/>
                        <a:pt x="502536" y="776882"/>
                        <a:pt x="474012" y="685605"/>
                      </a:cubicBezTo>
                      <a:cubicBezTo>
                        <a:pt x="464227" y="654293"/>
                        <a:pt x="446716" y="621916"/>
                        <a:pt x="419421" y="603719"/>
                      </a:cubicBezTo>
                      <a:lnTo>
                        <a:pt x="337535" y="549128"/>
                      </a:lnTo>
                      <a:lnTo>
                        <a:pt x="296591" y="521832"/>
                      </a:lnTo>
                      <a:cubicBezTo>
                        <a:pt x="279430" y="470347"/>
                        <a:pt x="275281" y="445929"/>
                        <a:pt x="228353" y="399002"/>
                      </a:cubicBezTo>
                      <a:cubicBezTo>
                        <a:pt x="214705" y="385354"/>
                        <a:pt x="199970" y="372713"/>
                        <a:pt x="187409" y="358059"/>
                      </a:cubicBezTo>
                      <a:cubicBezTo>
                        <a:pt x="172606" y="340789"/>
                        <a:pt x="159687" y="321977"/>
                        <a:pt x="146466" y="303468"/>
                      </a:cubicBezTo>
                      <a:cubicBezTo>
                        <a:pt x="136932" y="290121"/>
                        <a:pt x="130768" y="274123"/>
                        <a:pt x="119170" y="262525"/>
                      </a:cubicBezTo>
                      <a:cubicBezTo>
                        <a:pt x="107572" y="250927"/>
                        <a:pt x="91875" y="244328"/>
                        <a:pt x="78227" y="235229"/>
                      </a:cubicBezTo>
                      <a:cubicBezTo>
                        <a:pt x="0" y="117888"/>
                        <a:pt x="93790" y="266354"/>
                        <a:pt x="37284" y="153343"/>
                      </a:cubicBezTo>
                      <a:cubicBezTo>
                        <a:pt x="29948" y="138672"/>
                        <a:pt x="19087" y="126047"/>
                        <a:pt x="9988" y="112399"/>
                      </a:cubicBezTo>
                      <a:cubicBezTo>
                        <a:pt x="19753" y="63573"/>
                        <a:pt x="15789" y="38360"/>
                        <a:pt x="50932" y="3217"/>
                      </a:cubicBezTo>
                      <a:cubicBezTo>
                        <a:pt x="54149" y="0"/>
                        <a:pt x="60030" y="3217"/>
                        <a:pt x="64579" y="3217"/>
                      </a:cubicBezTo>
                      <a:lnTo>
                        <a:pt x="23636" y="44160"/>
                      </a:ln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62" name="80 Forma libre"/>
                <p:cNvSpPr/>
                <p:nvPr/>
              </p:nvSpPr>
              <p:spPr>
                <a:xfrm>
                  <a:off x="1555844" y="2447499"/>
                  <a:ext cx="310424" cy="301667"/>
                </a:xfrm>
                <a:custGeom>
                  <a:avLst/>
                  <a:gdLst>
                    <a:gd name="connsiteX0" fmla="*/ 27296 w 310424"/>
                    <a:gd name="connsiteY0" fmla="*/ 22746 h 301667"/>
                    <a:gd name="connsiteX1" fmla="*/ 163774 w 310424"/>
                    <a:gd name="connsiteY1" fmla="*/ 50041 h 301667"/>
                    <a:gd name="connsiteX2" fmla="*/ 204717 w 310424"/>
                    <a:gd name="connsiteY2" fmla="*/ 90985 h 301667"/>
                    <a:gd name="connsiteX3" fmla="*/ 286604 w 310424"/>
                    <a:gd name="connsiteY3" fmla="*/ 131928 h 301667"/>
                    <a:gd name="connsiteX4" fmla="*/ 300252 w 310424"/>
                    <a:gd name="connsiteY4" fmla="*/ 172871 h 301667"/>
                    <a:gd name="connsiteX5" fmla="*/ 136478 w 310424"/>
                    <a:gd name="connsiteY5" fmla="*/ 213814 h 301667"/>
                    <a:gd name="connsiteX6" fmla="*/ 40944 w 310424"/>
                    <a:gd name="connsiteY6" fmla="*/ 227462 h 301667"/>
                    <a:gd name="connsiteX7" fmla="*/ 1 w 310424"/>
                    <a:gd name="connsiteY7" fmla="*/ 186519 h 301667"/>
                    <a:gd name="connsiteX8" fmla="*/ 27296 w 310424"/>
                    <a:gd name="connsiteY8" fmla="*/ 22746 h 301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0424" h="301667">
                      <a:moveTo>
                        <a:pt x="27296" y="22746"/>
                      </a:moveTo>
                      <a:cubicBezTo>
                        <a:pt x="54592" y="0"/>
                        <a:pt x="147011" y="40462"/>
                        <a:pt x="163774" y="50041"/>
                      </a:cubicBezTo>
                      <a:cubicBezTo>
                        <a:pt x="180532" y="59617"/>
                        <a:pt x="189890" y="78629"/>
                        <a:pt x="204717" y="90985"/>
                      </a:cubicBezTo>
                      <a:cubicBezTo>
                        <a:pt x="239991" y="120380"/>
                        <a:pt x="245570" y="118250"/>
                        <a:pt x="286604" y="131928"/>
                      </a:cubicBezTo>
                      <a:cubicBezTo>
                        <a:pt x="291153" y="145576"/>
                        <a:pt x="310424" y="162699"/>
                        <a:pt x="300252" y="172871"/>
                      </a:cubicBezTo>
                      <a:cubicBezTo>
                        <a:pt x="278623" y="194500"/>
                        <a:pt x="163544" y="209303"/>
                        <a:pt x="136478" y="213814"/>
                      </a:cubicBezTo>
                      <a:cubicBezTo>
                        <a:pt x="4700" y="301667"/>
                        <a:pt x="81596" y="288440"/>
                        <a:pt x="40944" y="227462"/>
                      </a:cubicBezTo>
                      <a:cubicBezTo>
                        <a:pt x="30238" y="211403"/>
                        <a:pt x="13649" y="200167"/>
                        <a:pt x="1" y="186519"/>
                      </a:cubicBezTo>
                      <a:cubicBezTo>
                        <a:pt x="23579" y="92207"/>
                        <a:pt x="0" y="45492"/>
                        <a:pt x="27296" y="22746"/>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63" name="82 Forma libre"/>
                <p:cNvSpPr/>
                <p:nvPr/>
              </p:nvSpPr>
              <p:spPr>
                <a:xfrm>
                  <a:off x="3589921" y="2896394"/>
                  <a:ext cx="249479" cy="395756"/>
                </a:xfrm>
                <a:custGeom>
                  <a:avLst/>
                  <a:gdLst>
                    <a:gd name="connsiteX0" fmla="*/ 24817 w 249479"/>
                    <a:gd name="connsiteY0" fmla="*/ 3969 h 395756"/>
                    <a:gd name="connsiteX1" fmla="*/ 1004 w 249479"/>
                    <a:gd name="connsiteY1" fmla="*/ 27781 h 395756"/>
                    <a:gd name="connsiteX2" fmla="*/ 5767 w 249479"/>
                    <a:gd name="connsiteY2" fmla="*/ 51594 h 395756"/>
                    <a:gd name="connsiteX3" fmla="*/ 10529 w 249479"/>
                    <a:gd name="connsiteY3" fmla="*/ 123031 h 395756"/>
                    <a:gd name="connsiteX4" fmla="*/ 24817 w 249479"/>
                    <a:gd name="connsiteY4" fmla="*/ 165894 h 395756"/>
                    <a:gd name="connsiteX5" fmla="*/ 29579 w 249479"/>
                    <a:gd name="connsiteY5" fmla="*/ 180181 h 395756"/>
                    <a:gd name="connsiteX6" fmla="*/ 34342 w 249479"/>
                    <a:gd name="connsiteY6" fmla="*/ 227806 h 395756"/>
                    <a:gd name="connsiteX7" fmla="*/ 67679 w 249479"/>
                    <a:gd name="connsiteY7" fmla="*/ 265906 h 395756"/>
                    <a:gd name="connsiteX8" fmla="*/ 86729 w 249479"/>
                    <a:gd name="connsiteY8" fmla="*/ 294481 h 395756"/>
                    <a:gd name="connsiteX9" fmla="*/ 101017 w 249479"/>
                    <a:gd name="connsiteY9" fmla="*/ 337344 h 395756"/>
                    <a:gd name="connsiteX10" fmla="*/ 110542 w 249479"/>
                    <a:gd name="connsiteY10" fmla="*/ 365919 h 395756"/>
                    <a:gd name="connsiteX11" fmla="*/ 115304 w 249479"/>
                    <a:gd name="connsiteY11" fmla="*/ 389731 h 395756"/>
                    <a:gd name="connsiteX12" fmla="*/ 129592 w 249479"/>
                    <a:gd name="connsiteY12" fmla="*/ 394494 h 395756"/>
                    <a:gd name="connsiteX13" fmla="*/ 243892 w 249479"/>
                    <a:gd name="connsiteY13" fmla="*/ 389731 h 395756"/>
                    <a:gd name="connsiteX14" fmla="*/ 248654 w 249479"/>
                    <a:gd name="connsiteY14" fmla="*/ 375444 h 395756"/>
                    <a:gd name="connsiteX15" fmla="*/ 239129 w 249479"/>
                    <a:gd name="connsiteY15" fmla="*/ 361156 h 395756"/>
                    <a:gd name="connsiteX16" fmla="*/ 224842 w 249479"/>
                    <a:gd name="connsiteY16" fmla="*/ 332581 h 395756"/>
                    <a:gd name="connsiteX17" fmla="*/ 210554 w 249479"/>
                    <a:gd name="connsiteY17" fmla="*/ 318294 h 395756"/>
                    <a:gd name="connsiteX18" fmla="*/ 191504 w 249479"/>
                    <a:gd name="connsiteY18" fmla="*/ 289719 h 395756"/>
                    <a:gd name="connsiteX19" fmla="*/ 181979 w 249479"/>
                    <a:gd name="connsiteY19" fmla="*/ 261144 h 395756"/>
                    <a:gd name="connsiteX20" fmla="*/ 172454 w 249479"/>
                    <a:gd name="connsiteY20" fmla="*/ 227806 h 395756"/>
                    <a:gd name="connsiteX21" fmla="*/ 162929 w 249479"/>
                    <a:gd name="connsiteY21" fmla="*/ 213519 h 395756"/>
                    <a:gd name="connsiteX22" fmla="*/ 153404 w 249479"/>
                    <a:gd name="connsiteY22" fmla="*/ 184944 h 395756"/>
                    <a:gd name="connsiteX23" fmla="*/ 134354 w 249479"/>
                    <a:gd name="connsiteY23" fmla="*/ 156369 h 395756"/>
                    <a:gd name="connsiteX24" fmla="*/ 120067 w 249479"/>
                    <a:gd name="connsiteY24" fmla="*/ 127794 h 395756"/>
                    <a:gd name="connsiteX25" fmla="*/ 110542 w 249479"/>
                    <a:gd name="connsiteY25" fmla="*/ 99219 h 395756"/>
                    <a:gd name="connsiteX26" fmla="*/ 105779 w 249479"/>
                    <a:gd name="connsiteY26" fmla="*/ 84931 h 395756"/>
                    <a:gd name="connsiteX27" fmla="*/ 101017 w 249479"/>
                    <a:gd name="connsiteY27" fmla="*/ 70644 h 395756"/>
                    <a:gd name="connsiteX28" fmla="*/ 91492 w 249479"/>
                    <a:gd name="connsiteY28" fmla="*/ 51594 h 395756"/>
                    <a:gd name="connsiteX29" fmla="*/ 72442 w 249479"/>
                    <a:gd name="connsiteY29" fmla="*/ 23019 h 395756"/>
                    <a:gd name="connsiteX30" fmla="*/ 43867 w 249479"/>
                    <a:gd name="connsiteY30" fmla="*/ 3969 h 395756"/>
                    <a:gd name="connsiteX31" fmla="*/ 24817 w 249479"/>
                    <a:gd name="connsiteY31" fmla="*/ 3969 h 3957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49479" h="395756">
                      <a:moveTo>
                        <a:pt x="24817" y="3969"/>
                      </a:moveTo>
                      <a:cubicBezTo>
                        <a:pt x="17673" y="7938"/>
                        <a:pt x="2447" y="16236"/>
                        <a:pt x="1004" y="27781"/>
                      </a:cubicBezTo>
                      <a:cubicBezTo>
                        <a:pt x="0" y="35813"/>
                        <a:pt x="4179" y="43656"/>
                        <a:pt x="5767" y="51594"/>
                      </a:cubicBezTo>
                      <a:cubicBezTo>
                        <a:pt x="7354" y="75406"/>
                        <a:pt x="7154" y="99406"/>
                        <a:pt x="10529" y="123031"/>
                      </a:cubicBezTo>
                      <a:cubicBezTo>
                        <a:pt x="10530" y="123037"/>
                        <a:pt x="22435" y="158748"/>
                        <a:pt x="24817" y="165894"/>
                      </a:cubicBezTo>
                      <a:lnTo>
                        <a:pt x="29579" y="180181"/>
                      </a:lnTo>
                      <a:cubicBezTo>
                        <a:pt x="31167" y="196056"/>
                        <a:pt x="29583" y="212578"/>
                        <a:pt x="34342" y="227806"/>
                      </a:cubicBezTo>
                      <a:cubicBezTo>
                        <a:pt x="41653" y="251200"/>
                        <a:pt x="51324" y="255002"/>
                        <a:pt x="67679" y="265906"/>
                      </a:cubicBezTo>
                      <a:cubicBezTo>
                        <a:pt x="74029" y="275431"/>
                        <a:pt x="84847" y="283189"/>
                        <a:pt x="86729" y="294481"/>
                      </a:cubicBezTo>
                      <a:cubicBezTo>
                        <a:pt x="92433" y="328702"/>
                        <a:pt x="86136" y="315021"/>
                        <a:pt x="101017" y="337344"/>
                      </a:cubicBezTo>
                      <a:cubicBezTo>
                        <a:pt x="104192" y="346869"/>
                        <a:pt x="108573" y="356074"/>
                        <a:pt x="110542" y="365919"/>
                      </a:cubicBezTo>
                      <a:cubicBezTo>
                        <a:pt x="112129" y="373856"/>
                        <a:pt x="110814" y="382996"/>
                        <a:pt x="115304" y="389731"/>
                      </a:cubicBezTo>
                      <a:cubicBezTo>
                        <a:pt x="118089" y="393908"/>
                        <a:pt x="124829" y="392906"/>
                        <a:pt x="129592" y="394494"/>
                      </a:cubicBezTo>
                      <a:cubicBezTo>
                        <a:pt x="167692" y="392906"/>
                        <a:pt x="206238" y="395756"/>
                        <a:pt x="243892" y="389731"/>
                      </a:cubicBezTo>
                      <a:cubicBezTo>
                        <a:pt x="248849" y="388938"/>
                        <a:pt x="249479" y="380396"/>
                        <a:pt x="248654" y="375444"/>
                      </a:cubicBezTo>
                      <a:cubicBezTo>
                        <a:pt x="247713" y="369798"/>
                        <a:pt x="242304" y="365919"/>
                        <a:pt x="239129" y="361156"/>
                      </a:cubicBezTo>
                      <a:cubicBezTo>
                        <a:pt x="234357" y="346838"/>
                        <a:pt x="235100" y="344890"/>
                        <a:pt x="224842" y="332581"/>
                      </a:cubicBezTo>
                      <a:cubicBezTo>
                        <a:pt x="220530" y="327407"/>
                        <a:pt x="214689" y="323610"/>
                        <a:pt x="210554" y="318294"/>
                      </a:cubicBezTo>
                      <a:cubicBezTo>
                        <a:pt x="203526" y="309258"/>
                        <a:pt x="191504" y="289719"/>
                        <a:pt x="191504" y="289719"/>
                      </a:cubicBezTo>
                      <a:cubicBezTo>
                        <a:pt x="188329" y="280194"/>
                        <a:pt x="184414" y="270885"/>
                        <a:pt x="181979" y="261144"/>
                      </a:cubicBezTo>
                      <a:cubicBezTo>
                        <a:pt x="180452" y="255036"/>
                        <a:pt x="175872" y="234641"/>
                        <a:pt x="172454" y="227806"/>
                      </a:cubicBezTo>
                      <a:cubicBezTo>
                        <a:pt x="169894" y="222687"/>
                        <a:pt x="166104" y="218281"/>
                        <a:pt x="162929" y="213519"/>
                      </a:cubicBezTo>
                      <a:cubicBezTo>
                        <a:pt x="159754" y="203994"/>
                        <a:pt x="158973" y="193298"/>
                        <a:pt x="153404" y="184944"/>
                      </a:cubicBezTo>
                      <a:lnTo>
                        <a:pt x="134354" y="156369"/>
                      </a:lnTo>
                      <a:cubicBezTo>
                        <a:pt x="116991" y="104274"/>
                        <a:pt x="144680" y="183172"/>
                        <a:pt x="120067" y="127794"/>
                      </a:cubicBezTo>
                      <a:cubicBezTo>
                        <a:pt x="115989" y="118619"/>
                        <a:pt x="113717" y="108744"/>
                        <a:pt x="110542" y="99219"/>
                      </a:cubicBezTo>
                      <a:lnTo>
                        <a:pt x="105779" y="84931"/>
                      </a:lnTo>
                      <a:cubicBezTo>
                        <a:pt x="104192" y="80169"/>
                        <a:pt x="103262" y="75134"/>
                        <a:pt x="101017" y="70644"/>
                      </a:cubicBezTo>
                      <a:cubicBezTo>
                        <a:pt x="97842" y="64294"/>
                        <a:pt x="95145" y="57682"/>
                        <a:pt x="91492" y="51594"/>
                      </a:cubicBezTo>
                      <a:cubicBezTo>
                        <a:pt x="85602" y="41778"/>
                        <a:pt x="81967" y="29369"/>
                        <a:pt x="72442" y="23019"/>
                      </a:cubicBezTo>
                      <a:lnTo>
                        <a:pt x="43867" y="3969"/>
                      </a:lnTo>
                      <a:cubicBezTo>
                        <a:pt x="12280" y="14498"/>
                        <a:pt x="31961" y="0"/>
                        <a:pt x="24817" y="3969"/>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64" name="83 Forma libre"/>
                <p:cNvSpPr/>
                <p:nvPr/>
              </p:nvSpPr>
              <p:spPr>
                <a:xfrm>
                  <a:off x="2913063" y="2681288"/>
                  <a:ext cx="549770" cy="123825"/>
                </a:xfrm>
                <a:custGeom>
                  <a:avLst/>
                  <a:gdLst>
                    <a:gd name="connsiteX0" fmla="*/ 6350 w 549770"/>
                    <a:gd name="connsiteY0" fmla="*/ 19050 h 123825"/>
                    <a:gd name="connsiteX1" fmla="*/ 11112 w 549770"/>
                    <a:gd name="connsiteY1" fmla="*/ 100012 h 123825"/>
                    <a:gd name="connsiteX2" fmla="*/ 15875 w 549770"/>
                    <a:gd name="connsiteY2" fmla="*/ 119062 h 123825"/>
                    <a:gd name="connsiteX3" fmla="*/ 30162 w 549770"/>
                    <a:gd name="connsiteY3" fmla="*/ 123825 h 123825"/>
                    <a:gd name="connsiteX4" fmla="*/ 539750 w 549770"/>
                    <a:gd name="connsiteY4" fmla="*/ 119062 h 123825"/>
                    <a:gd name="connsiteX5" fmla="*/ 549275 w 549770"/>
                    <a:gd name="connsiteY5" fmla="*/ 90487 h 123825"/>
                    <a:gd name="connsiteX6" fmla="*/ 544512 w 549770"/>
                    <a:gd name="connsiteY6" fmla="*/ 28575 h 123825"/>
                    <a:gd name="connsiteX7" fmla="*/ 534987 w 549770"/>
                    <a:gd name="connsiteY7" fmla="*/ 14287 h 123825"/>
                    <a:gd name="connsiteX8" fmla="*/ 530225 w 549770"/>
                    <a:gd name="connsiteY8" fmla="*/ 0 h 123825"/>
                    <a:gd name="connsiteX9" fmla="*/ 149225 w 549770"/>
                    <a:gd name="connsiteY9" fmla="*/ 9525 h 123825"/>
                    <a:gd name="connsiteX10" fmla="*/ 49212 w 549770"/>
                    <a:gd name="connsiteY10" fmla="*/ 14287 h 123825"/>
                    <a:gd name="connsiteX11" fmla="*/ 6350 w 549770"/>
                    <a:gd name="connsiteY11" fmla="*/ 19050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49770" h="123825">
                      <a:moveTo>
                        <a:pt x="6350" y="19050"/>
                      </a:moveTo>
                      <a:cubicBezTo>
                        <a:pt x="0" y="33338"/>
                        <a:pt x="8549" y="73100"/>
                        <a:pt x="11112" y="100012"/>
                      </a:cubicBezTo>
                      <a:cubicBezTo>
                        <a:pt x="11733" y="106528"/>
                        <a:pt x="11786" y="113951"/>
                        <a:pt x="15875" y="119062"/>
                      </a:cubicBezTo>
                      <a:cubicBezTo>
                        <a:pt x="19011" y="122982"/>
                        <a:pt x="25400" y="122237"/>
                        <a:pt x="30162" y="123825"/>
                      </a:cubicBezTo>
                      <a:lnTo>
                        <a:pt x="539750" y="119062"/>
                      </a:lnTo>
                      <a:cubicBezTo>
                        <a:pt x="549770" y="118419"/>
                        <a:pt x="549275" y="90487"/>
                        <a:pt x="549275" y="90487"/>
                      </a:cubicBezTo>
                      <a:cubicBezTo>
                        <a:pt x="547687" y="69850"/>
                        <a:pt x="548327" y="48919"/>
                        <a:pt x="544512" y="28575"/>
                      </a:cubicBezTo>
                      <a:cubicBezTo>
                        <a:pt x="543457" y="22949"/>
                        <a:pt x="537547" y="19407"/>
                        <a:pt x="534987" y="14287"/>
                      </a:cubicBezTo>
                      <a:cubicBezTo>
                        <a:pt x="532742" y="9797"/>
                        <a:pt x="531812" y="4762"/>
                        <a:pt x="530225" y="0"/>
                      </a:cubicBezTo>
                      <a:cubicBezTo>
                        <a:pt x="375766" y="19305"/>
                        <a:pt x="531098" y="1313"/>
                        <a:pt x="149225" y="9525"/>
                      </a:cubicBezTo>
                      <a:cubicBezTo>
                        <a:pt x="115857" y="10243"/>
                        <a:pt x="82550" y="12700"/>
                        <a:pt x="49212" y="14287"/>
                      </a:cubicBezTo>
                      <a:cubicBezTo>
                        <a:pt x="16377" y="25232"/>
                        <a:pt x="12700" y="4762"/>
                        <a:pt x="6350" y="19050"/>
                      </a:cubicBez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465" name="84 Forma libre"/>
                <p:cNvSpPr/>
                <p:nvPr/>
              </p:nvSpPr>
              <p:spPr>
                <a:xfrm>
                  <a:off x="2190750" y="2699096"/>
                  <a:ext cx="493965" cy="358429"/>
                </a:xfrm>
                <a:custGeom>
                  <a:avLst/>
                  <a:gdLst>
                    <a:gd name="connsiteX0" fmla="*/ 0 w 493965"/>
                    <a:gd name="connsiteY0" fmla="*/ 277467 h 358429"/>
                    <a:gd name="connsiteX1" fmla="*/ 4763 w 493965"/>
                    <a:gd name="connsiteY1" fmla="*/ 291754 h 358429"/>
                    <a:gd name="connsiteX2" fmla="*/ 23813 w 493965"/>
                    <a:gd name="connsiteY2" fmla="*/ 320329 h 358429"/>
                    <a:gd name="connsiteX3" fmla="*/ 28575 w 493965"/>
                    <a:gd name="connsiteY3" fmla="*/ 344142 h 358429"/>
                    <a:gd name="connsiteX4" fmla="*/ 57150 w 493965"/>
                    <a:gd name="connsiteY4" fmla="*/ 358429 h 358429"/>
                    <a:gd name="connsiteX5" fmla="*/ 100013 w 493965"/>
                    <a:gd name="connsiteY5" fmla="*/ 348904 h 358429"/>
                    <a:gd name="connsiteX6" fmla="*/ 123825 w 493965"/>
                    <a:gd name="connsiteY6" fmla="*/ 329854 h 358429"/>
                    <a:gd name="connsiteX7" fmla="*/ 157163 w 493965"/>
                    <a:gd name="connsiteY7" fmla="*/ 301279 h 358429"/>
                    <a:gd name="connsiteX8" fmla="*/ 171450 w 493965"/>
                    <a:gd name="connsiteY8" fmla="*/ 291754 h 358429"/>
                    <a:gd name="connsiteX9" fmla="*/ 204788 w 493965"/>
                    <a:gd name="connsiteY9" fmla="*/ 282229 h 358429"/>
                    <a:gd name="connsiteX10" fmla="*/ 219075 w 493965"/>
                    <a:gd name="connsiteY10" fmla="*/ 277467 h 358429"/>
                    <a:gd name="connsiteX11" fmla="*/ 247650 w 493965"/>
                    <a:gd name="connsiteY11" fmla="*/ 263179 h 358429"/>
                    <a:gd name="connsiteX12" fmla="*/ 261938 w 493965"/>
                    <a:gd name="connsiteY12" fmla="*/ 253654 h 358429"/>
                    <a:gd name="connsiteX13" fmla="*/ 280988 w 493965"/>
                    <a:gd name="connsiteY13" fmla="*/ 248892 h 358429"/>
                    <a:gd name="connsiteX14" fmla="*/ 309563 w 493965"/>
                    <a:gd name="connsiteY14" fmla="*/ 239367 h 358429"/>
                    <a:gd name="connsiteX15" fmla="*/ 323850 w 493965"/>
                    <a:gd name="connsiteY15" fmla="*/ 234604 h 358429"/>
                    <a:gd name="connsiteX16" fmla="*/ 338138 w 493965"/>
                    <a:gd name="connsiteY16" fmla="*/ 225079 h 358429"/>
                    <a:gd name="connsiteX17" fmla="*/ 366713 w 493965"/>
                    <a:gd name="connsiteY17" fmla="*/ 220317 h 358429"/>
                    <a:gd name="connsiteX18" fmla="*/ 395288 w 493965"/>
                    <a:gd name="connsiteY18" fmla="*/ 210792 h 358429"/>
                    <a:gd name="connsiteX19" fmla="*/ 419100 w 493965"/>
                    <a:gd name="connsiteY19" fmla="*/ 186979 h 358429"/>
                    <a:gd name="connsiteX20" fmla="*/ 452438 w 493965"/>
                    <a:gd name="connsiteY20" fmla="*/ 139354 h 358429"/>
                    <a:gd name="connsiteX21" fmla="*/ 457200 w 493965"/>
                    <a:gd name="connsiteY21" fmla="*/ 125067 h 358429"/>
                    <a:gd name="connsiteX22" fmla="*/ 485775 w 493965"/>
                    <a:gd name="connsiteY22" fmla="*/ 101254 h 358429"/>
                    <a:gd name="connsiteX23" fmla="*/ 485775 w 493965"/>
                    <a:gd name="connsiteY23" fmla="*/ 48867 h 358429"/>
                    <a:gd name="connsiteX24" fmla="*/ 481013 w 493965"/>
                    <a:gd name="connsiteY24" fmla="*/ 34579 h 358429"/>
                    <a:gd name="connsiteX25" fmla="*/ 466725 w 493965"/>
                    <a:gd name="connsiteY25" fmla="*/ 25054 h 358429"/>
                    <a:gd name="connsiteX26" fmla="*/ 457200 w 493965"/>
                    <a:gd name="connsiteY26" fmla="*/ 10767 h 358429"/>
                    <a:gd name="connsiteX27" fmla="*/ 442913 w 493965"/>
                    <a:gd name="connsiteY27" fmla="*/ 1242 h 358429"/>
                    <a:gd name="connsiteX28" fmla="*/ 400050 w 493965"/>
                    <a:gd name="connsiteY28" fmla="*/ 34579 h 358429"/>
                    <a:gd name="connsiteX29" fmla="*/ 376238 w 493965"/>
                    <a:gd name="connsiteY29" fmla="*/ 39342 h 358429"/>
                    <a:gd name="connsiteX30" fmla="*/ 361950 w 493965"/>
                    <a:gd name="connsiteY30" fmla="*/ 44104 h 358429"/>
                    <a:gd name="connsiteX31" fmla="*/ 304800 w 493965"/>
                    <a:gd name="connsiteY31" fmla="*/ 72679 h 358429"/>
                    <a:gd name="connsiteX32" fmla="*/ 290513 w 493965"/>
                    <a:gd name="connsiteY32" fmla="*/ 77442 h 358429"/>
                    <a:gd name="connsiteX33" fmla="*/ 276225 w 493965"/>
                    <a:gd name="connsiteY33" fmla="*/ 82204 h 358429"/>
                    <a:gd name="connsiteX34" fmla="*/ 261938 w 493965"/>
                    <a:gd name="connsiteY34" fmla="*/ 96492 h 358429"/>
                    <a:gd name="connsiteX35" fmla="*/ 247650 w 493965"/>
                    <a:gd name="connsiteY35" fmla="*/ 106017 h 358429"/>
                    <a:gd name="connsiteX36" fmla="*/ 228600 w 493965"/>
                    <a:gd name="connsiteY36" fmla="*/ 125067 h 358429"/>
                    <a:gd name="connsiteX37" fmla="*/ 114300 w 493965"/>
                    <a:gd name="connsiteY37" fmla="*/ 201267 h 358429"/>
                    <a:gd name="connsiteX38" fmla="*/ 0 w 493965"/>
                    <a:gd name="connsiteY38" fmla="*/ 277467 h 358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493965" h="358429">
                      <a:moveTo>
                        <a:pt x="0" y="277467"/>
                      </a:moveTo>
                      <a:cubicBezTo>
                        <a:pt x="1588" y="282229"/>
                        <a:pt x="2325" y="287366"/>
                        <a:pt x="4763" y="291754"/>
                      </a:cubicBezTo>
                      <a:cubicBezTo>
                        <a:pt x="10323" y="301761"/>
                        <a:pt x="23813" y="320329"/>
                        <a:pt x="23813" y="320329"/>
                      </a:cubicBezTo>
                      <a:cubicBezTo>
                        <a:pt x="25400" y="328267"/>
                        <a:pt x="24559" y="337114"/>
                        <a:pt x="28575" y="344142"/>
                      </a:cubicBezTo>
                      <a:cubicBezTo>
                        <a:pt x="32920" y="351745"/>
                        <a:pt x="49816" y="355985"/>
                        <a:pt x="57150" y="358429"/>
                      </a:cubicBezTo>
                      <a:cubicBezTo>
                        <a:pt x="57446" y="358380"/>
                        <a:pt x="93841" y="353842"/>
                        <a:pt x="100013" y="348904"/>
                      </a:cubicBezTo>
                      <a:cubicBezTo>
                        <a:pt x="130789" y="324284"/>
                        <a:pt x="87912" y="341827"/>
                        <a:pt x="123825" y="329854"/>
                      </a:cubicBezTo>
                      <a:cubicBezTo>
                        <a:pt x="141133" y="312547"/>
                        <a:pt x="135781" y="316553"/>
                        <a:pt x="157163" y="301279"/>
                      </a:cubicBezTo>
                      <a:cubicBezTo>
                        <a:pt x="161820" y="297952"/>
                        <a:pt x="166331" y="294314"/>
                        <a:pt x="171450" y="291754"/>
                      </a:cubicBezTo>
                      <a:cubicBezTo>
                        <a:pt x="179057" y="287951"/>
                        <a:pt x="197675" y="284261"/>
                        <a:pt x="204788" y="282229"/>
                      </a:cubicBezTo>
                      <a:cubicBezTo>
                        <a:pt x="209615" y="280850"/>
                        <a:pt x="214313" y="279054"/>
                        <a:pt x="219075" y="277467"/>
                      </a:cubicBezTo>
                      <a:cubicBezTo>
                        <a:pt x="260024" y="250169"/>
                        <a:pt x="208214" y="282898"/>
                        <a:pt x="247650" y="263179"/>
                      </a:cubicBezTo>
                      <a:cubicBezTo>
                        <a:pt x="252770" y="260619"/>
                        <a:pt x="256677" y="255909"/>
                        <a:pt x="261938" y="253654"/>
                      </a:cubicBezTo>
                      <a:cubicBezTo>
                        <a:pt x="267954" y="251076"/>
                        <a:pt x="274719" y="250773"/>
                        <a:pt x="280988" y="248892"/>
                      </a:cubicBezTo>
                      <a:cubicBezTo>
                        <a:pt x="290605" y="246007"/>
                        <a:pt x="300038" y="242542"/>
                        <a:pt x="309563" y="239367"/>
                      </a:cubicBezTo>
                      <a:cubicBezTo>
                        <a:pt x="314325" y="237779"/>
                        <a:pt x="319673" y="237389"/>
                        <a:pt x="323850" y="234604"/>
                      </a:cubicBezTo>
                      <a:cubicBezTo>
                        <a:pt x="328613" y="231429"/>
                        <a:pt x="332708" y="226889"/>
                        <a:pt x="338138" y="225079"/>
                      </a:cubicBezTo>
                      <a:cubicBezTo>
                        <a:pt x="347299" y="222026"/>
                        <a:pt x="357188" y="221904"/>
                        <a:pt x="366713" y="220317"/>
                      </a:cubicBezTo>
                      <a:cubicBezTo>
                        <a:pt x="376238" y="217142"/>
                        <a:pt x="389719" y="219146"/>
                        <a:pt x="395288" y="210792"/>
                      </a:cubicBezTo>
                      <a:cubicBezTo>
                        <a:pt x="407988" y="191742"/>
                        <a:pt x="400050" y="199679"/>
                        <a:pt x="419100" y="186979"/>
                      </a:cubicBezTo>
                      <a:cubicBezTo>
                        <a:pt x="442553" y="151800"/>
                        <a:pt x="431281" y="167562"/>
                        <a:pt x="452438" y="139354"/>
                      </a:cubicBezTo>
                      <a:cubicBezTo>
                        <a:pt x="454025" y="134592"/>
                        <a:pt x="454415" y="129244"/>
                        <a:pt x="457200" y="125067"/>
                      </a:cubicBezTo>
                      <a:cubicBezTo>
                        <a:pt x="464534" y="114066"/>
                        <a:pt x="475233" y="108282"/>
                        <a:pt x="485775" y="101254"/>
                      </a:cubicBezTo>
                      <a:cubicBezTo>
                        <a:pt x="493965" y="76688"/>
                        <a:pt x="492744" y="87198"/>
                        <a:pt x="485775" y="48867"/>
                      </a:cubicBezTo>
                      <a:cubicBezTo>
                        <a:pt x="484877" y="43928"/>
                        <a:pt x="484149" y="38499"/>
                        <a:pt x="481013" y="34579"/>
                      </a:cubicBezTo>
                      <a:cubicBezTo>
                        <a:pt x="477437" y="30109"/>
                        <a:pt x="471488" y="28229"/>
                        <a:pt x="466725" y="25054"/>
                      </a:cubicBezTo>
                      <a:cubicBezTo>
                        <a:pt x="463550" y="20292"/>
                        <a:pt x="461247" y="14814"/>
                        <a:pt x="457200" y="10767"/>
                      </a:cubicBezTo>
                      <a:cubicBezTo>
                        <a:pt x="453153" y="6720"/>
                        <a:pt x="448500" y="0"/>
                        <a:pt x="442913" y="1242"/>
                      </a:cubicBezTo>
                      <a:cubicBezTo>
                        <a:pt x="394951" y="11900"/>
                        <a:pt x="430542" y="19333"/>
                        <a:pt x="400050" y="34579"/>
                      </a:cubicBezTo>
                      <a:cubicBezTo>
                        <a:pt x="392810" y="38199"/>
                        <a:pt x="384091" y="37379"/>
                        <a:pt x="376238" y="39342"/>
                      </a:cubicBezTo>
                      <a:cubicBezTo>
                        <a:pt x="371368" y="40560"/>
                        <a:pt x="366713" y="42517"/>
                        <a:pt x="361950" y="44104"/>
                      </a:cubicBezTo>
                      <a:cubicBezTo>
                        <a:pt x="325019" y="68725"/>
                        <a:pt x="344237" y="59533"/>
                        <a:pt x="304800" y="72679"/>
                      </a:cubicBezTo>
                      <a:lnTo>
                        <a:pt x="290513" y="77442"/>
                      </a:lnTo>
                      <a:lnTo>
                        <a:pt x="276225" y="82204"/>
                      </a:lnTo>
                      <a:cubicBezTo>
                        <a:pt x="271463" y="86967"/>
                        <a:pt x="267112" y="92180"/>
                        <a:pt x="261938" y="96492"/>
                      </a:cubicBezTo>
                      <a:cubicBezTo>
                        <a:pt x="257541" y="100156"/>
                        <a:pt x="251698" y="101970"/>
                        <a:pt x="247650" y="106017"/>
                      </a:cubicBezTo>
                      <a:cubicBezTo>
                        <a:pt x="224660" y="129006"/>
                        <a:pt x="250374" y="114179"/>
                        <a:pt x="228600" y="125067"/>
                      </a:cubicBezTo>
                      <a:cubicBezTo>
                        <a:pt x="112954" y="197345"/>
                        <a:pt x="114300" y="151575"/>
                        <a:pt x="114300" y="201267"/>
                      </a:cubicBezTo>
                      <a:lnTo>
                        <a:pt x="0" y="277467"/>
                      </a:lnTo>
                      <a:close/>
                    </a:path>
                  </a:pathLst>
                </a:custGeom>
                <a:solidFill>
                  <a:schemeClr val="accent1"/>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378" name="154 Grupo"/>
              <p:cNvGrpSpPr>
                <a:grpSpLocks/>
              </p:cNvGrpSpPr>
              <p:nvPr/>
            </p:nvGrpSpPr>
            <p:grpSpPr bwMode="auto">
              <a:xfrm>
                <a:off x="1362489" y="937271"/>
                <a:ext cx="2779790" cy="4808477"/>
                <a:chOff x="1362489" y="937271"/>
                <a:chExt cx="2779790" cy="4808477"/>
              </a:xfrm>
            </p:grpSpPr>
            <p:grpSp>
              <p:nvGrpSpPr>
                <p:cNvPr id="383" name="47 Grupo"/>
                <p:cNvGrpSpPr>
                  <a:grpSpLocks/>
                </p:cNvGrpSpPr>
                <p:nvPr/>
              </p:nvGrpSpPr>
              <p:grpSpPr bwMode="auto">
                <a:xfrm rot="6280929">
                  <a:off x="1643667" y="2214757"/>
                  <a:ext cx="601706" cy="174958"/>
                  <a:chOff x="-2101935" y="2110963"/>
                  <a:chExt cx="1074911" cy="245435"/>
                </a:xfrm>
              </p:grpSpPr>
              <p:cxnSp>
                <p:nvCxnSpPr>
                  <p:cNvPr id="448" name="135 Conector recto"/>
                  <p:cNvCxnSpPr/>
                  <p:nvPr/>
                </p:nvCxnSpPr>
                <p:spPr>
                  <a:xfrm>
                    <a:off x="-1940155" y="2322694"/>
                    <a:ext cx="653566" cy="350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449" name="136 Medio marco"/>
                  <p:cNvSpPr/>
                  <p:nvPr/>
                </p:nvSpPr>
                <p:spPr>
                  <a:xfrm rot="19317412">
                    <a:off x="-1225603" y="2200145"/>
                    <a:ext cx="200070" cy="224604"/>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450" name="137 Medio marco"/>
                  <p:cNvSpPr/>
                  <p:nvPr/>
                </p:nvSpPr>
                <p:spPr>
                  <a:xfrm rot="8264046">
                    <a:off x="-2107817" y="2122179"/>
                    <a:ext cx="186734" cy="189510"/>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384" name="48 Grupo"/>
                <p:cNvGrpSpPr/>
                <p:nvPr/>
              </p:nvGrpSpPr>
              <p:grpSpPr>
                <a:xfrm rot="1917844">
                  <a:off x="3215024" y="2214041"/>
                  <a:ext cx="601706" cy="174958"/>
                  <a:chOff x="-2101935" y="2110963"/>
                  <a:chExt cx="1074911" cy="245435"/>
                </a:xfrm>
                <a:solidFill>
                  <a:schemeClr val="accent2"/>
                </a:solidFill>
              </p:grpSpPr>
              <p:cxnSp>
                <p:nvCxnSpPr>
                  <p:cNvPr id="445" name="132 Conector recto"/>
                  <p:cNvCxnSpPr/>
                  <p:nvPr/>
                </p:nvCxnSpPr>
                <p:spPr>
                  <a:xfrm>
                    <a:off x="-1928858" y="2214554"/>
                    <a:ext cx="642942" cy="1588"/>
                  </a:xfrm>
                  <a:prstGeom prst="line">
                    <a:avLst/>
                  </a:prstGeom>
                  <a:grpFill/>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446" name="133 Medio marco"/>
                  <p:cNvSpPr/>
                  <p:nvPr/>
                </p:nvSpPr>
                <p:spPr>
                  <a:xfrm rot="19317412">
                    <a:off x="-1223975" y="2136278"/>
                    <a:ext cx="196951" cy="220120"/>
                  </a:xfrm>
                  <a:prstGeom prst="halfFrame">
                    <a:avLst>
                      <a:gd name="adj1" fmla="val 0"/>
                      <a:gd name="adj2" fmla="val 0"/>
                    </a:avLst>
                  </a:pr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447" name="134 Medio marco"/>
                  <p:cNvSpPr/>
                  <p:nvPr/>
                </p:nvSpPr>
                <p:spPr>
                  <a:xfrm rot="8264046">
                    <a:off x="-2101935" y="2110963"/>
                    <a:ext cx="190799" cy="191385"/>
                  </a:xfrm>
                  <a:prstGeom prst="halfFrame">
                    <a:avLst>
                      <a:gd name="adj1" fmla="val 0"/>
                      <a:gd name="adj2" fmla="val 0"/>
                    </a:avLst>
                  </a:prstGeom>
                  <a:grp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385" name="52 Grupo"/>
                <p:cNvGrpSpPr>
                  <a:grpSpLocks/>
                </p:cNvGrpSpPr>
                <p:nvPr/>
              </p:nvGrpSpPr>
              <p:grpSpPr bwMode="auto">
                <a:xfrm rot="5118421">
                  <a:off x="2786693" y="2357411"/>
                  <a:ext cx="601706" cy="174958"/>
                  <a:chOff x="-2101935" y="2110963"/>
                  <a:chExt cx="1074911" cy="245435"/>
                </a:xfrm>
              </p:grpSpPr>
              <p:cxnSp>
                <p:nvCxnSpPr>
                  <p:cNvPr id="442" name="129 Conector recto"/>
                  <p:cNvCxnSpPr/>
                  <p:nvPr/>
                </p:nvCxnSpPr>
                <p:spPr>
                  <a:xfrm>
                    <a:off x="-1912815" y="2373204"/>
                    <a:ext cx="586877" cy="350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443" name="130 Medio marco"/>
                  <p:cNvSpPr/>
                  <p:nvPr/>
                </p:nvSpPr>
                <p:spPr>
                  <a:xfrm rot="19317412">
                    <a:off x="-1256329" y="2283314"/>
                    <a:ext cx="182289" cy="242150"/>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444" name="131 Medio marco"/>
                  <p:cNvSpPr/>
                  <p:nvPr/>
                </p:nvSpPr>
                <p:spPr>
                  <a:xfrm rot="8264046">
                    <a:off x="-2115366" y="2271140"/>
                    <a:ext cx="168950" cy="185999"/>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386" name="56 Grupo"/>
                <p:cNvGrpSpPr>
                  <a:grpSpLocks/>
                </p:cNvGrpSpPr>
                <p:nvPr/>
              </p:nvGrpSpPr>
              <p:grpSpPr bwMode="auto">
                <a:xfrm rot="5970573">
                  <a:off x="2264661" y="2357576"/>
                  <a:ext cx="601706" cy="174958"/>
                  <a:chOff x="-2101935" y="2110963"/>
                  <a:chExt cx="1074911" cy="245435"/>
                </a:xfrm>
              </p:grpSpPr>
              <p:cxnSp>
                <p:nvCxnSpPr>
                  <p:cNvPr id="439" name="126 Conector recto"/>
                  <p:cNvCxnSpPr/>
                  <p:nvPr/>
                </p:nvCxnSpPr>
                <p:spPr>
                  <a:xfrm>
                    <a:off x="-1907112" y="2259014"/>
                    <a:ext cx="569093"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440" name="127 Medio marco"/>
                  <p:cNvSpPr/>
                  <p:nvPr/>
                </p:nvSpPr>
                <p:spPr>
                  <a:xfrm rot="19317412">
                    <a:off x="-1234841" y="2226020"/>
                    <a:ext cx="177842" cy="224604"/>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441" name="128 Medio marco"/>
                  <p:cNvSpPr/>
                  <p:nvPr/>
                </p:nvSpPr>
                <p:spPr>
                  <a:xfrm rot="8264046">
                    <a:off x="-2095271" y="2115422"/>
                    <a:ext cx="177842" cy="196528"/>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387" name="60 Grupo"/>
                <p:cNvGrpSpPr>
                  <a:grpSpLocks/>
                </p:cNvGrpSpPr>
                <p:nvPr/>
              </p:nvGrpSpPr>
              <p:grpSpPr bwMode="auto">
                <a:xfrm rot="4961737">
                  <a:off x="2932286" y="1150645"/>
                  <a:ext cx="601706" cy="174958"/>
                  <a:chOff x="-2101935" y="2110963"/>
                  <a:chExt cx="1074911" cy="245435"/>
                </a:xfrm>
              </p:grpSpPr>
              <p:cxnSp>
                <p:nvCxnSpPr>
                  <p:cNvPr id="436" name="123 Conector recto"/>
                  <p:cNvCxnSpPr/>
                  <p:nvPr/>
                </p:nvCxnSpPr>
                <p:spPr>
                  <a:xfrm>
                    <a:off x="-1916038" y="2311962"/>
                    <a:ext cx="653569" cy="350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437" name="124 Medio marco"/>
                  <p:cNvSpPr/>
                  <p:nvPr/>
                </p:nvSpPr>
                <p:spPr>
                  <a:xfrm rot="19317412">
                    <a:off x="-1242060" y="2136771"/>
                    <a:ext cx="195626" cy="228114"/>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438" name="125 Medio marco"/>
                  <p:cNvSpPr/>
                  <p:nvPr/>
                </p:nvSpPr>
                <p:spPr>
                  <a:xfrm rot="8264046">
                    <a:off x="-2066926" y="2196238"/>
                    <a:ext cx="191178" cy="193020"/>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388" name="64 Grupo"/>
                <p:cNvGrpSpPr>
                  <a:grpSpLocks/>
                </p:cNvGrpSpPr>
                <p:nvPr/>
              </p:nvGrpSpPr>
              <p:grpSpPr bwMode="auto">
                <a:xfrm rot="4998324">
                  <a:off x="2429501" y="1214375"/>
                  <a:ext cx="601706" cy="174958"/>
                  <a:chOff x="-2101935" y="2110963"/>
                  <a:chExt cx="1074911" cy="245435"/>
                </a:xfrm>
              </p:grpSpPr>
              <p:cxnSp>
                <p:nvCxnSpPr>
                  <p:cNvPr id="433" name="120 Conector recto"/>
                  <p:cNvCxnSpPr/>
                  <p:nvPr/>
                </p:nvCxnSpPr>
                <p:spPr>
                  <a:xfrm>
                    <a:off x="-1939742" y="2217883"/>
                    <a:ext cx="649122" cy="7019"/>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434" name="121 Medio marco"/>
                  <p:cNvSpPr/>
                  <p:nvPr/>
                </p:nvSpPr>
                <p:spPr>
                  <a:xfrm rot="19317412">
                    <a:off x="-1235773" y="2212745"/>
                    <a:ext cx="182289" cy="221096"/>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435" name="122 Medio marco"/>
                  <p:cNvSpPr/>
                  <p:nvPr/>
                </p:nvSpPr>
                <p:spPr>
                  <a:xfrm rot="8264046">
                    <a:off x="-2076424" y="2175194"/>
                    <a:ext cx="177842" cy="193018"/>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389" name="68 Grupo"/>
                <p:cNvGrpSpPr>
                  <a:grpSpLocks/>
                </p:cNvGrpSpPr>
                <p:nvPr/>
              </p:nvGrpSpPr>
              <p:grpSpPr bwMode="auto">
                <a:xfrm rot="6304656">
                  <a:off x="1362699" y="2154750"/>
                  <a:ext cx="601706" cy="174958"/>
                  <a:chOff x="-2101935" y="2110963"/>
                  <a:chExt cx="1074911" cy="245435"/>
                </a:xfrm>
              </p:grpSpPr>
              <p:cxnSp>
                <p:nvCxnSpPr>
                  <p:cNvPr id="430" name="117 Conector recto"/>
                  <p:cNvCxnSpPr/>
                  <p:nvPr/>
                </p:nvCxnSpPr>
                <p:spPr>
                  <a:xfrm>
                    <a:off x="-1909917" y="2380515"/>
                    <a:ext cx="658014" cy="350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431" name="118 Medio marco"/>
                  <p:cNvSpPr/>
                  <p:nvPr/>
                </p:nvSpPr>
                <p:spPr>
                  <a:xfrm rot="19317412">
                    <a:off x="-1189729" y="2263120"/>
                    <a:ext cx="186734" cy="217585"/>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432" name="119 Medio marco"/>
                  <p:cNvSpPr/>
                  <p:nvPr/>
                </p:nvSpPr>
                <p:spPr>
                  <a:xfrm rot="8264046">
                    <a:off x="-2088998" y="2192160"/>
                    <a:ext cx="186734" cy="189510"/>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390" name="72 Grupo"/>
                <p:cNvGrpSpPr>
                  <a:grpSpLocks/>
                </p:cNvGrpSpPr>
                <p:nvPr/>
              </p:nvGrpSpPr>
              <p:grpSpPr bwMode="auto">
                <a:xfrm rot="6188605">
                  <a:off x="2666756" y="4316931"/>
                  <a:ext cx="601706" cy="174958"/>
                  <a:chOff x="-2101935" y="2110963"/>
                  <a:chExt cx="1074911" cy="245435"/>
                </a:xfrm>
              </p:grpSpPr>
              <p:cxnSp>
                <p:nvCxnSpPr>
                  <p:cNvPr id="427" name="114 Conector recto"/>
                  <p:cNvCxnSpPr/>
                  <p:nvPr/>
                </p:nvCxnSpPr>
                <p:spPr>
                  <a:xfrm>
                    <a:off x="-1919109" y="2229388"/>
                    <a:ext cx="626890" cy="350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428" name="115 Medio marco"/>
                  <p:cNvSpPr/>
                  <p:nvPr/>
                </p:nvSpPr>
                <p:spPr>
                  <a:xfrm rot="19317412">
                    <a:off x="-1246627" y="2158952"/>
                    <a:ext cx="191181" cy="193020"/>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429" name="116 Medio marco"/>
                  <p:cNvSpPr/>
                  <p:nvPr/>
                </p:nvSpPr>
                <p:spPr>
                  <a:xfrm rot="8264046">
                    <a:off x="-2099143" y="2122975"/>
                    <a:ext cx="173397" cy="182491"/>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391" name="76 Grupo"/>
                <p:cNvGrpSpPr>
                  <a:grpSpLocks/>
                </p:cNvGrpSpPr>
                <p:nvPr/>
              </p:nvGrpSpPr>
              <p:grpSpPr bwMode="auto">
                <a:xfrm rot="3062697">
                  <a:off x="3500937" y="4285884"/>
                  <a:ext cx="601706" cy="174958"/>
                  <a:chOff x="-2101935" y="2110963"/>
                  <a:chExt cx="1074911" cy="245435"/>
                </a:xfrm>
              </p:grpSpPr>
              <p:cxnSp>
                <p:nvCxnSpPr>
                  <p:cNvPr id="424" name="111 Conector recto"/>
                  <p:cNvCxnSpPr/>
                  <p:nvPr/>
                </p:nvCxnSpPr>
                <p:spPr>
                  <a:xfrm>
                    <a:off x="-1944146" y="2214338"/>
                    <a:ext cx="64023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425" name="112 Medio marco"/>
                  <p:cNvSpPr/>
                  <p:nvPr/>
                </p:nvSpPr>
                <p:spPr>
                  <a:xfrm rot="19317412">
                    <a:off x="-1241472" y="2139659"/>
                    <a:ext cx="191178" cy="231623"/>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426" name="113 Medio marco"/>
                  <p:cNvSpPr/>
                  <p:nvPr/>
                </p:nvSpPr>
                <p:spPr>
                  <a:xfrm rot="8264046">
                    <a:off x="-2139155" y="2116020"/>
                    <a:ext cx="195626" cy="196528"/>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392" name="80 Grupo"/>
                <p:cNvGrpSpPr>
                  <a:grpSpLocks/>
                </p:cNvGrpSpPr>
                <p:nvPr/>
              </p:nvGrpSpPr>
              <p:grpSpPr bwMode="auto">
                <a:xfrm rot="-1699268">
                  <a:off x="1362489" y="2785525"/>
                  <a:ext cx="601706" cy="174958"/>
                  <a:chOff x="-2101935" y="2110963"/>
                  <a:chExt cx="1074911" cy="245435"/>
                </a:xfrm>
              </p:grpSpPr>
              <p:cxnSp>
                <p:nvCxnSpPr>
                  <p:cNvPr id="421" name="108 Conector recto"/>
                  <p:cNvCxnSpPr/>
                  <p:nvPr/>
                </p:nvCxnSpPr>
                <p:spPr>
                  <a:xfrm>
                    <a:off x="-1940660" y="2190124"/>
                    <a:ext cx="639086" cy="3492"/>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422" name="109 Medio marco"/>
                  <p:cNvSpPr/>
                  <p:nvPr/>
                </p:nvSpPr>
                <p:spPr>
                  <a:xfrm rot="19317412">
                    <a:off x="-1298729" y="2076433"/>
                    <a:ext cx="192172" cy="202495"/>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423" name="110 Medio marco"/>
                  <p:cNvSpPr/>
                  <p:nvPr/>
                </p:nvSpPr>
                <p:spPr>
                  <a:xfrm rot="8264046">
                    <a:off x="-2107555" y="2092476"/>
                    <a:ext cx="187704" cy="181547"/>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393" name="84 Grupo"/>
                <p:cNvGrpSpPr>
                  <a:grpSpLocks/>
                </p:cNvGrpSpPr>
                <p:nvPr/>
              </p:nvGrpSpPr>
              <p:grpSpPr bwMode="auto">
                <a:xfrm>
                  <a:off x="3143238" y="4785717"/>
                  <a:ext cx="601706" cy="174958"/>
                  <a:chOff x="-2101935" y="2110963"/>
                  <a:chExt cx="1074911" cy="245435"/>
                </a:xfrm>
              </p:grpSpPr>
              <p:cxnSp>
                <p:nvCxnSpPr>
                  <p:cNvPr id="418" name="105 Conector recto"/>
                  <p:cNvCxnSpPr/>
                  <p:nvPr/>
                </p:nvCxnSpPr>
                <p:spPr>
                  <a:xfrm>
                    <a:off x="-1931629" y="2213722"/>
                    <a:ext cx="648024" cy="349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419" name="106 Medio marco"/>
                  <p:cNvSpPr/>
                  <p:nvPr/>
                </p:nvSpPr>
                <p:spPr>
                  <a:xfrm rot="19317412">
                    <a:off x="-1225505" y="2140404"/>
                    <a:ext cx="196642" cy="212970"/>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420" name="107 Medio marco"/>
                  <p:cNvSpPr/>
                  <p:nvPr/>
                </p:nvSpPr>
                <p:spPr>
                  <a:xfrm rot="8264046">
                    <a:off x="-2101456" y="2042648"/>
                    <a:ext cx="192172" cy="258356"/>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394" name="88 Grupo"/>
                <p:cNvGrpSpPr>
                  <a:grpSpLocks/>
                </p:cNvGrpSpPr>
                <p:nvPr/>
              </p:nvGrpSpPr>
              <p:grpSpPr bwMode="auto">
                <a:xfrm rot="6025953">
                  <a:off x="2769255" y="5010685"/>
                  <a:ext cx="601706" cy="174958"/>
                  <a:chOff x="-2101935" y="2110963"/>
                  <a:chExt cx="1074911" cy="245435"/>
                </a:xfrm>
              </p:grpSpPr>
              <p:cxnSp>
                <p:nvCxnSpPr>
                  <p:cNvPr id="415" name="102 Conector recto"/>
                  <p:cNvCxnSpPr/>
                  <p:nvPr/>
                </p:nvCxnSpPr>
                <p:spPr>
                  <a:xfrm>
                    <a:off x="-1960941" y="2218588"/>
                    <a:ext cx="64023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416" name="103 Medio marco"/>
                  <p:cNvSpPr/>
                  <p:nvPr/>
                </p:nvSpPr>
                <p:spPr>
                  <a:xfrm rot="19317412">
                    <a:off x="-1227526" y="2188307"/>
                    <a:ext cx="195626" cy="140377"/>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417" name="104 Medio marco"/>
                  <p:cNvSpPr/>
                  <p:nvPr/>
                </p:nvSpPr>
                <p:spPr>
                  <a:xfrm rot="8264046">
                    <a:off x="-2173552" y="2183383"/>
                    <a:ext cx="191178" cy="140377"/>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395" name="92 Grupo"/>
                <p:cNvGrpSpPr>
                  <a:grpSpLocks/>
                </p:cNvGrpSpPr>
                <p:nvPr/>
              </p:nvGrpSpPr>
              <p:grpSpPr bwMode="auto">
                <a:xfrm rot="-2821994">
                  <a:off x="3753947" y="5357416"/>
                  <a:ext cx="601706" cy="174958"/>
                  <a:chOff x="-2101935" y="2110963"/>
                  <a:chExt cx="1074911" cy="245435"/>
                </a:xfrm>
              </p:grpSpPr>
              <p:cxnSp>
                <p:nvCxnSpPr>
                  <p:cNvPr id="412" name="99 Conector recto"/>
                  <p:cNvCxnSpPr/>
                  <p:nvPr/>
                </p:nvCxnSpPr>
                <p:spPr>
                  <a:xfrm>
                    <a:off x="-1895635" y="2109160"/>
                    <a:ext cx="671353"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413" name="100 Medio marco"/>
                  <p:cNvSpPr/>
                  <p:nvPr/>
                </p:nvSpPr>
                <p:spPr>
                  <a:xfrm rot="19317412">
                    <a:off x="-1115896" y="1999689"/>
                    <a:ext cx="200073" cy="224604"/>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414" name="101 Medio marco"/>
                  <p:cNvSpPr/>
                  <p:nvPr/>
                </p:nvSpPr>
                <p:spPr>
                  <a:xfrm rot="8264046">
                    <a:off x="-2116683" y="2074285"/>
                    <a:ext cx="195626" cy="193018"/>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396" name="52 Grupo"/>
                <p:cNvGrpSpPr>
                  <a:grpSpLocks/>
                </p:cNvGrpSpPr>
                <p:nvPr/>
              </p:nvGrpSpPr>
              <p:grpSpPr bwMode="auto">
                <a:xfrm rot="1243638">
                  <a:off x="3195202" y="2521643"/>
                  <a:ext cx="427412" cy="195093"/>
                  <a:chOff x="-2101935" y="2110963"/>
                  <a:chExt cx="1074911" cy="245435"/>
                </a:xfrm>
              </p:grpSpPr>
              <p:cxnSp>
                <p:nvCxnSpPr>
                  <p:cNvPr id="409" name="139 Conector recto"/>
                  <p:cNvCxnSpPr/>
                  <p:nvPr/>
                </p:nvCxnSpPr>
                <p:spPr>
                  <a:xfrm>
                    <a:off x="-2102906" y="2217910"/>
                    <a:ext cx="641744" cy="939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410" name="140 Medio marco"/>
                  <p:cNvSpPr/>
                  <p:nvPr/>
                </p:nvSpPr>
                <p:spPr>
                  <a:xfrm rot="19317412">
                    <a:off x="-1389835" y="2130417"/>
                    <a:ext cx="201331" cy="259870"/>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411" name="141 Medio marco"/>
                  <p:cNvSpPr/>
                  <p:nvPr/>
                </p:nvSpPr>
                <p:spPr>
                  <a:xfrm rot="8264046">
                    <a:off x="-2246289" y="2104600"/>
                    <a:ext cx="182455" cy="219168"/>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397" name="52 Grupo"/>
                <p:cNvGrpSpPr>
                  <a:grpSpLocks/>
                </p:cNvGrpSpPr>
                <p:nvPr/>
              </p:nvGrpSpPr>
              <p:grpSpPr bwMode="auto">
                <a:xfrm rot="-2494754">
                  <a:off x="3297008" y="2760432"/>
                  <a:ext cx="427412" cy="195093"/>
                  <a:chOff x="-2101935" y="2110963"/>
                  <a:chExt cx="1074911" cy="245435"/>
                </a:xfrm>
              </p:grpSpPr>
              <p:cxnSp>
                <p:nvCxnSpPr>
                  <p:cNvPr id="406" name="143 Conector recto"/>
                  <p:cNvCxnSpPr/>
                  <p:nvPr/>
                </p:nvCxnSpPr>
                <p:spPr>
                  <a:xfrm>
                    <a:off x="-1915496" y="2191648"/>
                    <a:ext cx="622867" cy="313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407" name="144 Medio marco"/>
                  <p:cNvSpPr/>
                  <p:nvPr/>
                </p:nvSpPr>
                <p:spPr>
                  <a:xfrm rot="19317412">
                    <a:off x="-1164430" y="2110964"/>
                    <a:ext cx="195042" cy="203514"/>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408" name="145 Medio marco"/>
                  <p:cNvSpPr/>
                  <p:nvPr/>
                </p:nvSpPr>
                <p:spPr>
                  <a:xfrm rot="8264046">
                    <a:off x="-2110680" y="2100913"/>
                    <a:ext cx="188748" cy="184729"/>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398" name="52 Grupo"/>
                <p:cNvGrpSpPr>
                  <a:grpSpLocks/>
                </p:cNvGrpSpPr>
                <p:nvPr/>
              </p:nvGrpSpPr>
              <p:grpSpPr bwMode="auto">
                <a:xfrm rot="3022679">
                  <a:off x="1926510" y="2973349"/>
                  <a:ext cx="427412" cy="195093"/>
                  <a:chOff x="-2101935" y="2110963"/>
                  <a:chExt cx="1074911" cy="245435"/>
                </a:xfrm>
              </p:grpSpPr>
              <p:cxnSp>
                <p:nvCxnSpPr>
                  <p:cNvPr id="403" name="147 Conector recto"/>
                  <p:cNvCxnSpPr/>
                  <p:nvPr/>
                </p:nvCxnSpPr>
                <p:spPr>
                  <a:xfrm>
                    <a:off x="-1953418" y="2215258"/>
                    <a:ext cx="650945"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404" name="148 Medio marco"/>
                  <p:cNvSpPr/>
                  <p:nvPr/>
                </p:nvSpPr>
                <p:spPr>
                  <a:xfrm rot="19317412">
                    <a:off x="-1272905" y="2156512"/>
                    <a:ext cx="206552" cy="217158"/>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405" name="149 Medio marco"/>
                  <p:cNvSpPr/>
                  <p:nvPr/>
                </p:nvSpPr>
                <p:spPr>
                  <a:xfrm rot="8264046">
                    <a:off x="-2176711" y="2143399"/>
                    <a:ext cx="200291" cy="195129"/>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nvGrpSpPr>
                <p:cNvPr id="399" name="52 Grupo"/>
                <p:cNvGrpSpPr>
                  <a:grpSpLocks/>
                </p:cNvGrpSpPr>
                <p:nvPr/>
              </p:nvGrpSpPr>
              <p:grpSpPr bwMode="auto">
                <a:xfrm rot="5400000">
                  <a:off x="2552260" y="2760557"/>
                  <a:ext cx="427412" cy="195093"/>
                  <a:chOff x="-2101935" y="2110963"/>
                  <a:chExt cx="1074911" cy="245435"/>
                </a:xfrm>
              </p:grpSpPr>
              <p:cxnSp>
                <p:nvCxnSpPr>
                  <p:cNvPr id="400" name="151 Conector recto"/>
                  <p:cNvCxnSpPr/>
                  <p:nvPr/>
                </p:nvCxnSpPr>
                <p:spPr>
                  <a:xfrm>
                    <a:off x="-1796338" y="2303193"/>
                    <a:ext cx="525763" cy="314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401" name="152 Medio marco"/>
                  <p:cNvSpPr/>
                  <p:nvPr/>
                </p:nvSpPr>
                <p:spPr>
                  <a:xfrm rot="19317412">
                    <a:off x="-1207980" y="2152128"/>
                    <a:ext cx="194034" cy="226601"/>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sp>
                <p:nvSpPr>
                  <p:cNvPr id="402" name="153 Medio marco"/>
                  <p:cNvSpPr/>
                  <p:nvPr/>
                </p:nvSpPr>
                <p:spPr>
                  <a:xfrm rot="8264046">
                    <a:off x="-1965329" y="2117506"/>
                    <a:ext cx="187773" cy="195129"/>
                  </a:xfrm>
                  <a:prstGeom prst="halfFrame">
                    <a:avLst>
                      <a:gd name="adj1" fmla="val 0"/>
                      <a:gd name="adj2" fmla="val 0"/>
                    </a:avLst>
                  </a:prstGeom>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solidFill>
                        <a:schemeClr val="tx1"/>
                      </a:solidFill>
                    </a:endParaRPr>
                  </a:p>
                </p:txBody>
              </p:sp>
            </p:grpSp>
          </p:grpSp>
          <p:sp>
            <p:nvSpPr>
              <p:cNvPr id="379" name="155 Forma libre"/>
              <p:cNvSpPr/>
              <p:nvPr/>
            </p:nvSpPr>
            <p:spPr>
              <a:xfrm>
                <a:off x="1369798" y="356781"/>
                <a:ext cx="3122125" cy="6167175"/>
              </a:xfrm>
              <a:custGeom>
                <a:avLst/>
                <a:gdLst>
                  <a:gd name="connsiteX0" fmla="*/ 813226 w 3119697"/>
                  <a:gd name="connsiteY0" fmla="*/ 13648 h 6168788"/>
                  <a:gd name="connsiteX1" fmla="*/ 799578 w 3119697"/>
                  <a:gd name="connsiteY1" fmla="*/ 68239 h 6168788"/>
                  <a:gd name="connsiteX2" fmla="*/ 717691 w 3119697"/>
                  <a:gd name="connsiteY2" fmla="*/ 122830 h 6168788"/>
                  <a:gd name="connsiteX3" fmla="*/ 690396 w 3119697"/>
                  <a:gd name="connsiteY3" fmla="*/ 163773 h 6168788"/>
                  <a:gd name="connsiteX4" fmla="*/ 690396 w 3119697"/>
                  <a:gd name="connsiteY4" fmla="*/ 286603 h 6168788"/>
                  <a:gd name="connsiteX5" fmla="*/ 731339 w 3119697"/>
                  <a:gd name="connsiteY5" fmla="*/ 327546 h 6168788"/>
                  <a:gd name="connsiteX6" fmla="*/ 744987 w 3119697"/>
                  <a:gd name="connsiteY6" fmla="*/ 641445 h 6168788"/>
                  <a:gd name="connsiteX7" fmla="*/ 758635 w 3119697"/>
                  <a:gd name="connsiteY7" fmla="*/ 682388 h 6168788"/>
                  <a:gd name="connsiteX8" fmla="*/ 1086181 w 3119697"/>
                  <a:gd name="connsiteY8" fmla="*/ 723331 h 6168788"/>
                  <a:gd name="connsiteX9" fmla="*/ 1127124 w 3119697"/>
                  <a:gd name="connsiteY9" fmla="*/ 750627 h 6168788"/>
                  <a:gd name="connsiteX10" fmla="*/ 1140772 w 3119697"/>
                  <a:gd name="connsiteY10" fmla="*/ 791570 h 6168788"/>
                  <a:gd name="connsiteX11" fmla="*/ 1154420 w 3119697"/>
                  <a:gd name="connsiteY11" fmla="*/ 955343 h 6168788"/>
                  <a:gd name="connsiteX12" fmla="*/ 1195363 w 3119697"/>
                  <a:gd name="connsiteY12" fmla="*/ 1037230 h 6168788"/>
                  <a:gd name="connsiteX13" fmla="*/ 1222659 w 3119697"/>
                  <a:gd name="connsiteY13" fmla="*/ 1119116 h 6168788"/>
                  <a:gd name="connsiteX14" fmla="*/ 1154420 w 3119697"/>
                  <a:gd name="connsiteY14" fmla="*/ 1228298 h 6168788"/>
                  <a:gd name="connsiteX15" fmla="*/ 1099829 w 3119697"/>
                  <a:gd name="connsiteY15" fmla="*/ 1310185 h 6168788"/>
                  <a:gd name="connsiteX16" fmla="*/ 1072533 w 3119697"/>
                  <a:gd name="connsiteY16" fmla="*/ 1419367 h 6168788"/>
                  <a:gd name="connsiteX17" fmla="*/ 1031590 w 3119697"/>
                  <a:gd name="connsiteY17" fmla="*/ 1446662 h 6168788"/>
                  <a:gd name="connsiteX18" fmla="*/ 963351 w 3119697"/>
                  <a:gd name="connsiteY18" fmla="*/ 1514901 h 6168788"/>
                  <a:gd name="connsiteX19" fmla="*/ 895112 w 3119697"/>
                  <a:gd name="connsiteY19" fmla="*/ 1583140 h 6168788"/>
                  <a:gd name="connsiteX20" fmla="*/ 676748 w 3119697"/>
                  <a:gd name="connsiteY20" fmla="*/ 1569492 h 6168788"/>
                  <a:gd name="connsiteX21" fmla="*/ 649453 w 3119697"/>
                  <a:gd name="connsiteY21" fmla="*/ 1487606 h 6168788"/>
                  <a:gd name="connsiteX22" fmla="*/ 608509 w 3119697"/>
                  <a:gd name="connsiteY22" fmla="*/ 1473958 h 6168788"/>
                  <a:gd name="connsiteX23" fmla="*/ 472032 w 3119697"/>
                  <a:gd name="connsiteY23" fmla="*/ 1501254 h 6168788"/>
                  <a:gd name="connsiteX24" fmla="*/ 431088 w 3119697"/>
                  <a:gd name="connsiteY24" fmla="*/ 1528549 h 6168788"/>
                  <a:gd name="connsiteX25" fmla="*/ 362850 w 3119697"/>
                  <a:gd name="connsiteY25" fmla="*/ 1583140 h 6168788"/>
                  <a:gd name="connsiteX26" fmla="*/ 280963 w 3119697"/>
                  <a:gd name="connsiteY26" fmla="*/ 1637731 h 6168788"/>
                  <a:gd name="connsiteX27" fmla="*/ 253668 w 3119697"/>
                  <a:gd name="connsiteY27" fmla="*/ 1678674 h 6168788"/>
                  <a:gd name="connsiteX28" fmla="*/ 212724 w 3119697"/>
                  <a:gd name="connsiteY28" fmla="*/ 1760561 h 6168788"/>
                  <a:gd name="connsiteX29" fmla="*/ 171781 w 3119697"/>
                  <a:gd name="connsiteY29" fmla="*/ 1787857 h 6168788"/>
                  <a:gd name="connsiteX30" fmla="*/ 185429 w 3119697"/>
                  <a:gd name="connsiteY30" fmla="*/ 2006221 h 6168788"/>
                  <a:gd name="connsiteX31" fmla="*/ 199077 w 3119697"/>
                  <a:gd name="connsiteY31" fmla="*/ 2047164 h 6168788"/>
                  <a:gd name="connsiteX32" fmla="*/ 240020 w 3119697"/>
                  <a:gd name="connsiteY32" fmla="*/ 2088107 h 6168788"/>
                  <a:gd name="connsiteX33" fmla="*/ 267315 w 3119697"/>
                  <a:gd name="connsiteY33" fmla="*/ 2129051 h 6168788"/>
                  <a:gd name="connsiteX34" fmla="*/ 390145 w 3119697"/>
                  <a:gd name="connsiteY34" fmla="*/ 2183642 h 6168788"/>
                  <a:gd name="connsiteX35" fmla="*/ 431088 w 3119697"/>
                  <a:gd name="connsiteY35" fmla="*/ 2197289 h 6168788"/>
                  <a:gd name="connsiteX36" fmla="*/ 472032 w 3119697"/>
                  <a:gd name="connsiteY36" fmla="*/ 2210937 h 6168788"/>
                  <a:gd name="connsiteX37" fmla="*/ 458384 w 3119697"/>
                  <a:gd name="connsiteY37" fmla="*/ 2292824 h 6168788"/>
                  <a:gd name="connsiteX38" fmla="*/ 349202 w 3119697"/>
                  <a:gd name="connsiteY38" fmla="*/ 2306471 h 6168788"/>
                  <a:gd name="connsiteX39" fmla="*/ 267315 w 3119697"/>
                  <a:gd name="connsiteY39" fmla="*/ 2374710 h 6168788"/>
                  <a:gd name="connsiteX40" fmla="*/ 158133 w 3119697"/>
                  <a:gd name="connsiteY40" fmla="*/ 2361062 h 6168788"/>
                  <a:gd name="connsiteX41" fmla="*/ 62599 w 3119697"/>
                  <a:gd name="connsiteY41" fmla="*/ 2388358 h 6168788"/>
                  <a:gd name="connsiteX42" fmla="*/ 21656 w 3119697"/>
                  <a:gd name="connsiteY42" fmla="*/ 2429301 h 6168788"/>
                  <a:gd name="connsiteX43" fmla="*/ 8008 w 3119697"/>
                  <a:gd name="connsiteY43" fmla="*/ 2470245 h 6168788"/>
                  <a:gd name="connsiteX44" fmla="*/ 21656 w 3119697"/>
                  <a:gd name="connsiteY44" fmla="*/ 2852382 h 6168788"/>
                  <a:gd name="connsiteX45" fmla="*/ 76247 w 3119697"/>
                  <a:gd name="connsiteY45" fmla="*/ 2866030 h 6168788"/>
                  <a:gd name="connsiteX46" fmla="*/ 89894 w 3119697"/>
                  <a:gd name="connsiteY46" fmla="*/ 2906973 h 6168788"/>
                  <a:gd name="connsiteX47" fmla="*/ 267315 w 3119697"/>
                  <a:gd name="connsiteY47" fmla="*/ 2920621 h 6168788"/>
                  <a:gd name="connsiteX48" fmla="*/ 308259 w 3119697"/>
                  <a:gd name="connsiteY48" fmla="*/ 2906973 h 6168788"/>
                  <a:gd name="connsiteX49" fmla="*/ 362850 w 3119697"/>
                  <a:gd name="connsiteY49" fmla="*/ 2715904 h 6168788"/>
                  <a:gd name="connsiteX50" fmla="*/ 403793 w 3119697"/>
                  <a:gd name="connsiteY50" fmla="*/ 2634018 h 6168788"/>
                  <a:gd name="connsiteX51" fmla="*/ 444736 w 3119697"/>
                  <a:gd name="connsiteY51" fmla="*/ 2606722 h 6168788"/>
                  <a:gd name="connsiteX52" fmla="*/ 485680 w 3119697"/>
                  <a:gd name="connsiteY52" fmla="*/ 2634018 h 6168788"/>
                  <a:gd name="connsiteX53" fmla="*/ 567566 w 3119697"/>
                  <a:gd name="connsiteY53" fmla="*/ 2661313 h 6168788"/>
                  <a:gd name="connsiteX54" fmla="*/ 608509 w 3119697"/>
                  <a:gd name="connsiteY54" fmla="*/ 2688609 h 6168788"/>
                  <a:gd name="connsiteX55" fmla="*/ 799578 w 3119697"/>
                  <a:gd name="connsiteY55" fmla="*/ 2702257 h 6168788"/>
                  <a:gd name="connsiteX56" fmla="*/ 854169 w 3119697"/>
                  <a:gd name="connsiteY56" fmla="*/ 2715904 h 6168788"/>
                  <a:gd name="connsiteX57" fmla="*/ 867817 w 3119697"/>
                  <a:gd name="connsiteY57" fmla="*/ 2756848 h 6168788"/>
                  <a:gd name="connsiteX58" fmla="*/ 922408 w 3119697"/>
                  <a:gd name="connsiteY58" fmla="*/ 2838734 h 6168788"/>
                  <a:gd name="connsiteX59" fmla="*/ 949703 w 3119697"/>
                  <a:gd name="connsiteY59" fmla="*/ 2879677 h 6168788"/>
                  <a:gd name="connsiteX60" fmla="*/ 990647 w 3119697"/>
                  <a:gd name="connsiteY60" fmla="*/ 2906973 h 6168788"/>
                  <a:gd name="connsiteX61" fmla="*/ 1072533 w 3119697"/>
                  <a:gd name="connsiteY61" fmla="*/ 2934268 h 6168788"/>
                  <a:gd name="connsiteX62" fmla="*/ 1099829 w 3119697"/>
                  <a:gd name="connsiteY62" fmla="*/ 3016155 h 6168788"/>
                  <a:gd name="connsiteX63" fmla="*/ 1113477 w 3119697"/>
                  <a:gd name="connsiteY63" fmla="*/ 3057098 h 6168788"/>
                  <a:gd name="connsiteX64" fmla="*/ 1154420 w 3119697"/>
                  <a:gd name="connsiteY64" fmla="*/ 3084394 h 6168788"/>
                  <a:gd name="connsiteX65" fmla="*/ 1209011 w 3119697"/>
                  <a:gd name="connsiteY65" fmla="*/ 3111689 h 6168788"/>
                  <a:gd name="connsiteX66" fmla="*/ 1290897 w 3119697"/>
                  <a:gd name="connsiteY66" fmla="*/ 3138985 h 6168788"/>
                  <a:gd name="connsiteX67" fmla="*/ 1386432 w 3119697"/>
                  <a:gd name="connsiteY67" fmla="*/ 3248167 h 6168788"/>
                  <a:gd name="connsiteX68" fmla="*/ 1427375 w 3119697"/>
                  <a:gd name="connsiteY68" fmla="*/ 3289110 h 6168788"/>
                  <a:gd name="connsiteX69" fmla="*/ 1509262 w 3119697"/>
                  <a:gd name="connsiteY69" fmla="*/ 3343701 h 6168788"/>
                  <a:gd name="connsiteX70" fmla="*/ 1536557 w 3119697"/>
                  <a:gd name="connsiteY70" fmla="*/ 3384645 h 6168788"/>
                  <a:gd name="connsiteX71" fmla="*/ 1577500 w 3119697"/>
                  <a:gd name="connsiteY71" fmla="*/ 3411940 h 6168788"/>
                  <a:gd name="connsiteX72" fmla="*/ 1591148 w 3119697"/>
                  <a:gd name="connsiteY72" fmla="*/ 3452883 h 6168788"/>
                  <a:gd name="connsiteX73" fmla="*/ 1577500 w 3119697"/>
                  <a:gd name="connsiteY73" fmla="*/ 3534770 h 6168788"/>
                  <a:gd name="connsiteX74" fmla="*/ 1563853 w 3119697"/>
                  <a:gd name="connsiteY74" fmla="*/ 3630304 h 6168788"/>
                  <a:gd name="connsiteX75" fmla="*/ 1536557 w 3119697"/>
                  <a:gd name="connsiteY75" fmla="*/ 3671248 h 6168788"/>
                  <a:gd name="connsiteX76" fmla="*/ 1550205 w 3119697"/>
                  <a:gd name="connsiteY76" fmla="*/ 3916907 h 6168788"/>
                  <a:gd name="connsiteX77" fmla="*/ 1509262 w 3119697"/>
                  <a:gd name="connsiteY77" fmla="*/ 3957851 h 6168788"/>
                  <a:gd name="connsiteX78" fmla="*/ 1454671 w 3119697"/>
                  <a:gd name="connsiteY78" fmla="*/ 4039737 h 6168788"/>
                  <a:gd name="connsiteX79" fmla="*/ 1413727 w 3119697"/>
                  <a:gd name="connsiteY79" fmla="*/ 4162567 h 6168788"/>
                  <a:gd name="connsiteX80" fmla="*/ 1372784 w 3119697"/>
                  <a:gd name="connsiteY80" fmla="*/ 4189862 h 6168788"/>
                  <a:gd name="connsiteX81" fmla="*/ 1345488 w 3119697"/>
                  <a:gd name="connsiteY81" fmla="*/ 4230806 h 6168788"/>
                  <a:gd name="connsiteX82" fmla="*/ 1318193 w 3119697"/>
                  <a:gd name="connsiteY82" fmla="*/ 4299045 h 6168788"/>
                  <a:gd name="connsiteX83" fmla="*/ 1359136 w 3119697"/>
                  <a:gd name="connsiteY83" fmla="*/ 4380931 h 6168788"/>
                  <a:gd name="connsiteX84" fmla="*/ 1400080 w 3119697"/>
                  <a:gd name="connsiteY84" fmla="*/ 4408227 h 6168788"/>
                  <a:gd name="connsiteX85" fmla="*/ 1427375 w 3119697"/>
                  <a:gd name="connsiteY85" fmla="*/ 4449170 h 6168788"/>
                  <a:gd name="connsiteX86" fmla="*/ 1563853 w 3119697"/>
                  <a:gd name="connsiteY86" fmla="*/ 4490113 h 6168788"/>
                  <a:gd name="connsiteX87" fmla="*/ 1604796 w 3119697"/>
                  <a:gd name="connsiteY87" fmla="*/ 4531057 h 6168788"/>
                  <a:gd name="connsiteX88" fmla="*/ 1618444 w 3119697"/>
                  <a:gd name="connsiteY88" fmla="*/ 4885898 h 6168788"/>
                  <a:gd name="connsiteX89" fmla="*/ 1536557 w 3119697"/>
                  <a:gd name="connsiteY89" fmla="*/ 4913194 h 6168788"/>
                  <a:gd name="connsiteX90" fmla="*/ 1427375 w 3119697"/>
                  <a:gd name="connsiteY90" fmla="*/ 4899546 h 6168788"/>
                  <a:gd name="connsiteX91" fmla="*/ 1345488 w 3119697"/>
                  <a:gd name="connsiteY91" fmla="*/ 4831307 h 6168788"/>
                  <a:gd name="connsiteX92" fmla="*/ 1304545 w 3119697"/>
                  <a:gd name="connsiteY92" fmla="*/ 4804012 h 6168788"/>
                  <a:gd name="connsiteX93" fmla="*/ 1263602 w 3119697"/>
                  <a:gd name="connsiteY93" fmla="*/ 4763068 h 6168788"/>
                  <a:gd name="connsiteX94" fmla="*/ 1181715 w 3119697"/>
                  <a:gd name="connsiteY94" fmla="*/ 4722125 h 6168788"/>
                  <a:gd name="connsiteX95" fmla="*/ 1099829 w 3119697"/>
                  <a:gd name="connsiteY95" fmla="*/ 4763068 h 6168788"/>
                  <a:gd name="connsiteX96" fmla="*/ 1072533 w 3119697"/>
                  <a:gd name="connsiteY96" fmla="*/ 4844955 h 6168788"/>
                  <a:gd name="connsiteX97" fmla="*/ 1058885 w 3119697"/>
                  <a:gd name="connsiteY97" fmla="*/ 4885898 h 6168788"/>
                  <a:gd name="connsiteX98" fmla="*/ 1072533 w 3119697"/>
                  <a:gd name="connsiteY98" fmla="*/ 4967785 h 6168788"/>
                  <a:gd name="connsiteX99" fmla="*/ 1086181 w 3119697"/>
                  <a:gd name="connsiteY99" fmla="*/ 5022376 h 6168788"/>
                  <a:gd name="connsiteX100" fmla="*/ 1140772 w 3119697"/>
                  <a:gd name="connsiteY100" fmla="*/ 5063319 h 6168788"/>
                  <a:gd name="connsiteX101" fmla="*/ 1222659 w 3119697"/>
                  <a:gd name="connsiteY101" fmla="*/ 5117910 h 6168788"/>
                  <a:gd name="connsiteX102" fmla="*/ 1263602 w 3119697"/>
                  <a:gd name="connsiteY102" fmla="*/ 5145206 h 6168788"/>
                  <a:gd name="connsiteX103" fmla="*/ 1140772 w 3119697"/>
                  <a:gd name="connsiteY103" fmla="*/ 5199797 h 6168788"/>
                  <a:gd name="connsiteX104" fmla="*/ 1127124 w 3119697"/>
                  <a:gd name="connsiteY104" fmla="*/ 5240740 h 6168788"/>
                  <a:gd name="connsiteX105" fmla="*/ 1099829 w 3119697"/>
                  <a:gd name="connsiteY105" fmla="*/ 5281683 h 6168788"/>
                  <a:gd name="connsiteX106" fmla="*/ 1058885 w 3119697"/>
                  <a:gd name="connsiteY106" fmla="*/ 5322627 h 6168788"/>
                  <a:gd name="connsiteX107" fmla="*/ 1004294 w 3119697"/>
                  <a:gd name="connsiteY107" fmla="*/ 5404513 h 6168788"/>
                  <a:gd name="connsiteX108" fmla="*/ 990647 w 3119697"/>
                  <a:gd name="connsiteY108" fmla="*/ 5691116 h 6168788"/>
                  <a:gd name="connsiteX109" fmla="*/ 949703 w 3119697"/>
                  <a:gd name="connsiteY109" fmla="*/ 5718412 h 6168788"/>
                  <a:gd name="connsiteX110" fmla="*/ 881465 w 3119697"/>
                  <a:gd name="connsiteY110" fmla="*/ 5773003 h 6168788"/>
                  <a:gd name="connsiteX111" fmla="*/ 881465 w 3119697"/>
                  <a:gd name="connsiteY111" fmla="*/ 5745707 h 6168788"/>
                  <a:gd name="connsiteX112" fmla="*/ 840521 w 3119697"/>
                  <a:gd name="connsiteY112" fmla="*/ 5800298 h 6168788"/>
                  <a:gd name="connsiteX113" fmla="*/ 813226 w 3119697"/>
                  <a:gd name="connsiteY113" fmla="*/ 5759355 h 6168788"/>
                  <a:gd name="connsiteX114" fmla="*/ 731339 w 3119697"/>
                  <a:gd name="connsiteY114" fmla="*/ 5691116 h 6168788"/>
                  <a:gd name="connsiteX115" fmla="*/ 663100 w 3119697"/>
                  <a:gd name="connsiteY115" fmla="*/ 5622877 h 6168788"/>
                  <a:gd name="connsiteX116" fmla="*/ 594862 w 3119697"/>
                  <a:gd name="connsiteY116" fmla="*/ 5540991 h 6168788"/>
                  <a:gd name="connsiteX117" fmla="*/ 512975 w 3119697"/>
                  <a:gd name="connsiteY117" fmla="*/ 5500048 h 6168788"/>
                  <a:gd name="connsiteX118" fmla="*/ 472032 w 3119697"/>
                  <a:gd name="connsiteY118" fmla="*/ 5513695 h 6168788"/>
                  <a:gd name="connsiteX119" fmla="*/ 444736 w 3119697"/>
                  <a:gd name="connsiteY119" fmla="*/ 5595582 h 6168788"/>
                  <a:gd name="connsiteX120" fmla="*/ 431088 w 3119697"/>
                  <a:gd name="connsiteY120" fmla="*/ 5636525 h 6168788"/>
                  <a:gd name="connsiteX121" fmla="*/ 417441 w 3119697"/>
                  <a:gd name="connsiteY121" fmla="*/ 5677468 h 6168788"/>
                  <a:gd name="connsiteX122" fmla="*/ 403793 w 3119697"/>
                  <a:gd name="connsiteY122" fmla="*/ 5718412 h 6168788"/>
                  <a:gd name="connsiteX123" fmla="*/ 417441 w 3119697"/>
                  <a:gd name="connsiteY123" fmla="*/ 5773003 h 6168788"/>
                  <a:gd name="connsiteX124" fmla="*/ 444736 w 3119697"/>
                  <a:gd name="connsiteY124" fmla="*/ 5936776 h 6168788"/>
                  <a:gd name="connsiteX125" fmla="*/ 472032 w 3119697"/>
                  <a:gd name="connsiteY125" fmla="*/ 6168788 h 6168788"/>
                  <a:gd name="connsiteX126" fmla="*/ 1782217 w 3119697"/>
                  <a:gd name="connsiteY126" fmla="*/ 6141492 h 6168788"/>
                  <a:gd name="connsiteX127" fmla="*/ 1768569 w 3119697"/>
                  <a:gd name="connsiteY127" fmla="*/ 6100549 h 6168788"/>
                  <a:gd name="connsiteX128" fmla="*/ 1713978 w 3119697"/>
                  <a:gd name="connsiteY128" fmla="*/ 6018662 h 6168788"/>
                  <a:gd name="connsiteX129" fmla="*/ 1700330 w 3119697"/>
                  <a:gd name="connsiteY129" fmla="*/ 5854889 h 6168788"/>
                  <a:gd name="connsiteX130" fmla="*/ 1686683 w 3119697"/>
                  <a:gd name="connsiteY130" fmla="*/ 5813946 h 6168788"/>
                  <a:gd name="connsiteX131" fmla="*/ 1727626 w 3119697"/>
                  <a:gd name="connsiteY131" fmla="*/ 5773003 h 6168788"/>
                  <a:gd name="connsiteX132" fmla="*/ 1809512 w 3119697"/>
                  <a:gd name="connsiteY132" fmla="*/ 5718412 h 6168788"/>
                  <a:gd name="connsiteX133" fmla="*/ 1850456 w 3119697"/>
                  <a:gd name="connsiteY133" fmla="*/ 5636525 h 6168788"/>
                  <a:gd name="connsiteX134" fmla="*/ 1918694 w 3119697"/>
                  <a:gd name="connsiteY134" fmla="*/ 5418161 h 6168788"/>
                  <a:gd name="connsiteX135" fmla="*/ 1959638 w 3119697"/>
                  <a:gd name="connsiteY135" fmla="*/ 5404513 h 6168788"/>
                  <a:gd name="connsiteX136" fmla="*/ 2000581 w 3119697"/>
                  <a:gd name="connsiteY136" fmla="*/ 5445457 h 6168788"/>
                  <a:gd name="connsiteX137" fmla="*/ 2041524 w 3119697"/>
                  <a:gd name="connsiteY137" fmla="*/ 5459104 h 6168788"/>
                  <a:gd name="connsiteX138" fmla="*/ 2164354 w 3119697"/>
                  <a:gd name="connsiteY138" fmla="*/ 5472752 h 6168788"/>
                  <a:gd name="connsiteX139" fmla="*/ 2178002 w 3119697"/>
                  <a:gd name="connsiteY139" fmla="*/ 5513695 h 6168788"/>
                  <a:gd name="connsiteX140" fmla="*/ 2191650 w 3119697"/>
                  <a:gd name="connsiteY140" fmla="*/ 5568286 h 6168788"/>
                  <a:gd name="connsiteX141" fmla="*/ 2273536 w 3119697"/>
                  <a:gd name="connsiteY141" fmla="*/ 5595582 h 6168788"/>
                  <a:gd name="connsiteX142" fmla="*/ 2300832 w 3119697"/>
                  <a:gd name="connsiteY142" fmla="*/ 5677468 h 6168788"/>
                  <a:gd name="connsiteX143" fmla="*/ 2287184 w 3119697"/>
                  <a:gd name="connsiteY143" fmla="*/ 5759355 h 6168788"/>
                  <a:gd name="connsiteX144" fmla="*/ 2246241 w 3119697"/>
                  <a:gd name="connsiteY144" fmla="*/ 5854889 h 6168788"/>
                  <a:gd name="connsiteX145" fmla="*/ 2205297 w 3119697"/>
                  <a:gd name="connsiteY145" fmla="*/ 5882185 h 6168788"/>
                  <a:gd name="connsiteX146" fmla="*/ 2191650 w 3119697"/>
                  <a:gd name="connsiteY146" fmla="*/ 5923128 h 6168788"/>
                  <a:gd name="connsiteX147" fmla="*/ 2178002 w 3119697"/>
                  <a:gd name="connsiteY147" fmla="*/ 6018662 h 6168788"/>
                  <a:gd name="connsiteX148" fmla="*/ 2137059 w 3119697"/>
                  <a:gd name="connsiteY148" fmla="*/ 6059606 h 6168788"/>
                  <a:gd name="connsiteX149" fmla="*/ 2137059 w 3119697"/>
                  <a:gd name="connsiteY149" fmla="*/ 6127845 h 6168788"/>
                  <a:gd name="connsiteX150" fmla="*/ 2669321 w 3119697"/>
                  <a:gd name="connsiteY150" fmla="*/ 6127845 h 6168788"/>
                  <a:gd name="connsiteX151" fmla="*/ 2696617 w 3119697"/>
                  <a:gd name="connsiteY151" fmla="*/ 6086901 h 6168788"/>
                  <a:gd name="connsiteX152" fmla="*/ 2751208 w 3119697"/>
                  <a:gd name="connsiteY152" fmla="*/ 5950424 h 6168788"/>
                  <a:gd name="connsiteX153" fmla="*/ 2792151 w 3119697"/>
                  <a:gd name="connsiteY153" fmla="*/ 5909480 h 6168788"/>
                  <a:gd name="connsiteX154" fmla="*/ 2833094 w 3119697"/>
                  <a:gd name="connsiteY154" fmla="*/ 5882185 h 6168788"/>
                  <a:gd name="connsiteX155" fmla="*/ 2860390 w 3119697"/>
                  <a:gd name="connsiteY155" fmla="*/ 5841242 h 6168788"/>
                  <a:gd name="connsiteX156" fmla="*/ 2874038 w 3119697"/>
                  <a:gd name="connsiteY156" fmla="*/ 5691116 h 6168788"/>
                  <a:gd name="connsiteX157" fmla="*/ 2792151 w 3119697"/>
                  <a:gd name="connsiteY157" fmla="*/ 5663821 h 6168788"/>
                  <a:gd name="connsiteX158" fmla="*/ 2710265 w 3119697"/>
                  <a:gd name="connsiteY158" fmla="*/ 5609230 h 6168788"/>
                  <a:gd name="connsiteX159" fmla="*/ 2655674 w 3119697"/>
                  <a:gd name="connsiteY159" fmla="*/ 5527343 h 6168788"/>
                  <a:gd name="connsiteX160" fmla="*/ 2642026 w 3119697"/>
                  <a:gd name="connsiteY160" fmla="*/ 5486400 h 6168788"/>
                  <a:gd name="connsiteX161" fmla="*/ 2601083 w 3119697"/>
                  <a:gd name="connsiteY161" fmla="*/ 5459104 h 6168788"/>
                  <a:gd name="connsiteX162" fmla="*/ 2560139 w 3119697"/>
                  <a:gd name="connsiteY162" fmla="*/ 5377218 h 6168788"/>
                  <a:gd name="connsiteX163" fmla="*/ 2587435 w 3119697"/>
                  <a:gd name="connsiteY163" fmla="*/ 5295331 h 6168788"/>
                  <a:gd name="connsiteX164" fmla="*/ 2601083 w 3119697"/>
                  <a:gd name="connsiteY164" fmla="*/ 5254388 h 6168788"/>
                  <a:gd name="connsiteX165" fmla="*/ 2614730 w 3119697"/>
                  <a:gd name="connsiteY165" fmla="*/ 5213445 h 6168788"/>
                  <a:gd name="connsiteX166" fmla="*/ 2710265 w 3119697"/>
                  <a:gd name="connsiteY166" fmla="*/ 5186149 h 6168788"/>
                  <a:gd name="connsiteX167" fmla="*/ 2737560 w 3119697"/>
                  <a:gd name="connsiteY167" fmla="*/ 5145206 h 6168788"/>
                  <a:gd name="connsiteX168" fmla="*/ 2833094 w 3119697"/>
                  <a:gd name="connsiteY168" fmla="*/ 5104262 h 6168788"/>
                  <a:gd name="connsiteX169" fmla="*/ 3092402 w 3119697"/>
                  <a:gd name="connsiteY169" fmla="*/ 5063319 h 6168788"/>
                  <a:gd name="connsiteX170" fmla="*/ 3119697 w 3119697"/>
                  <a:gd name="connsiteY170" fmla="*/ 5022376 h 6168788"/>
                  <a:gd name="connsiteX171" fmla="*/ 3092402 w 3119697"/>
                  <a:gd name="connsiteY171" fmla="*/ 4940489 h 6168788"/>
                  <a:gd name="connsiteX172" fmla="*/ 3065106 w 3119697"/>
                  <a:gd name="connsiteY172" fmla="*/ 4804012 h 6168788"/>
                  <a:gd name="connsiteX173" fmla="*/ 3024163 w 3119697"/>
                  <a:gd name="connsiteY173" fmla="*/ 4599295 h 6168788"/>
                  <a:gd name="connsiteX174" fmla="*/ 2778503 w 3119697"/>
                  <a:gd name="connsiteY174" fmla="*/ 4326340 h 6168788"/>
                  <a:gd name="connsiteX175" fmla="*/ 2682969 w 3119697"/>
                  <a:gd name="connsiteY175" fmla="*/ 4203510 h 6168788"/>
                  <a:gd name="connsiteX176" fmla="*/ 2614730 w 3119697"/>
                  <a:gd name="connsiteY176" fmla="*/ 4121624 h 6168788"/>
                  <a:gd name="connsiteX177" fmla="*/ 2601083 w 3119697"/>
                  <a:gd name="connsiteY177" fmla="*/ 4067033 h 6168788"/>
                  <a:gd name="connsiteX178" fmla="*/ 2587435 w 3119697"/>
                  <a:gd name="connsiteY178" fmla="*/ 3835021 h 6168788"/>
                  <a:gd name="connsiteX179" fmla="*/ 2546491 w 3119697"/>
                  <a:gd name="connsiteY179" fmla="*/ 3794077 h 6168788"/>
                  <a:gd name="connsiteX180" fmla="*/ 2519196 w 3119697"/>
                  <a:gd name="connsiteY180" fmla="*/ 3753134 h 6168788"/>
                  <a:gd name="connsiteX181" fmla="*/ 2478253 w 3119697"/>
                  <a:gd name="connsiteY181" fmla="*/ 3725839 h 6168788"/>
                  <a:gd name="connsiteX182" fmla="*/ 2410014 w 3119697"/>
                  <a:gd name="connsiteY182" fmla="*/ 3630304 h 6168788"/>
                  <a:gd name="connsiteX183" fmla="*/ 2328127 w 3119697"/>
                  <a:gd name="connsiteY183" fmla="*/ 3548418 h 6168788"/>
                  <a:gd name="connsiteX184" fmla="*/ 2300832 w 3119697"/>
                  <a:gd name="connsiteY184" fmla="*/ 3507474 h 6168788"/>
                  <a:gd name="connsiteX185" fmla="*/ 2218945 w 3119697"/>
                  <a:gd name="connsiteY185" fmla="*/ 3425588 h 6168788"/>
                  <a:gd name="connsiteX186" fmla="*/ 2137059 w 3119697"/>
                  <a:gd name="connsiteY186" fmla="*/ 3330054 h 6168788"/>
                  <a:gd name="connsiteX187" fmla="*/ 2109763 w 3119697"/>
                  <a:gd name="connsiteY187" fmla="*/ 3248167 h 6168788"/>
                  <a:gd name="connsiteX188" fmla="*/ 2123411 w 3119697"/>
                  <a:gd name="connsiteY188" fmla="*/ 3125337 h 6168788"/>
                  <a:gd name="connsiteX189" fmla="*/ 2137059 w 3119697"/>
                  <a:gd name="connsiteY189" fmla="*/ 3084394 h 6168788"/>
                  <a:gd name="connsiteX190" fmla="*/ 2178002 w 3119697"/>
                  <a:gd name="connsiteY190" fmla="*/ 3043451 h 6168788"/>
                  <a:gd name="connsiteX191" fmla="*/ 2259888 w 3119697"/>
                  <a:gd name="connsiteY191" fmla="*/ 2961564 h 6168788"/>
                  <a:gd name="connsiteX192" fmla="*/ 2273536 w 3119697"/>
                  <a:gd name="connsiteY192" fmla="*/ 2920621 h 6168788"/>
                  <a:gd name="connsiteX193" fmla="*/ 2396366 w 3119697"/>
                  <a:gd name="connsiteY193" fmla="*/ 2906973 h 6168788"/>
                  <a:gd name="connsiteX194" fmla="*/ 2478253 w 3119697"/>
                  <a:gd name="connsiteY194" fmla="*/ 2961564 h 6168788"/>
                  <a:gd name="connsiteX195" fmla="*/ 2532844 w 3119697"/>
                  <a:gd name="connsiteY195" fmla="*/ 2975212 h 6168788"/>
                  <a:gd name="connsiteX196" fmla="*/ 2573787 w 3119697"/>
                  <a:gd name="connsiteY196" fmla="*/ 2988859 h 6168788"/>
                  <a:gd name="connsiteX197" fmla="*/ 2833094 w 3119697"/>
                  <a:gd name="connsiteY197" fmla="*/ 3002507 h 6168788"/>
                  <a:gd name="connsiteX198" fmla="*/ 2874038 w 3119697"/>
                  <a:gd name="connsiteY198" fmla="*/ 3016155 h 6168788"/>
                  <a:gd name="connsiteX199" fmla="*/ 2914981 w 3119697"/>
                  <a:gd name="connsiteY199" fmla="*/ 2934268 h 6168788"/>
                  <a:gd name="connsiteX200" fmla="*/ 2942277 w 3119697"/>
                  <a:gd name="connsiteY200" fmla="*/ 2784143 h 6168788"/>
                  <a:gd name="connsiteX201" fmla="*/ 3010515 w 3119697"/>
                  <a:gd name="connsiteY201" fmla="*/ 2702257 h 6168788"/>
                  <a:gd name="connsiteX202" fmla="*/ 3024163 w 3119697"/>
                  <a:gd name="connsiteY202" fmla="*/ 2661313 h 6168788"/>
                  <a:gd name="connsiteX203" fmla="*/ 3051459 w 3119697"/>
                  <a:gd name="connsiteY203" fmla="*/ 2552131 h 6168788"/>
                  <a:gd name="connsiteX204" fmla="*/ 2983220 w 3119697"/>
                  <a:gd name="connsiteY204" fmla="*/ 2320119 h 6168788"/>
                  <a:gd name="connsiteX205" fmla="*/ 2955924 w 3119697"/>
                  <a:gd name="connsiteY205" fmla="*/ 2306471 h 6168788"/>
                  <a:gd name="connsiteX206" fmla="*/ 2914981 w 3119697"/>
                  <a:gd name="connsiteY206" fmla="*/ 2279176 h 6168788"/>
                  <a:gd name="connsiteX207" fmla="*/ 2764856 w 3119697"/>
                  <a:gd name="connsiteY207" fmla="*/ 2238233 h 6168788"/>
                  <a:gd name="connsiteX208" fmla="*/ 2723912 w 3119697"/>
                  <a:gd name="connsiteY208" fmla="*/ 2210937 h 6168788"/>
                  <a:gd name="connsiteX209" fmla="*/ 2642026 w 3119697"/>
                  <a:gd name="connsiteY209" fmla="*/ 2183642 h 6168788"/>
                  <a:gd name="connsiteX210" fmla="*/ 2573787 w 3119697"/>
                  <a:gd name="connsiteY210" fmla="*/ 2129051 h 6168788"/>
                  <a:gd name="connsiteX211" fmla="*/ 2491900 w 3119697"/>
                  <a:gd name="connsiteY211" fmla="*/ 2047164 h 6168788"/>
                  <a:gd name="connsiteX212" fmla="*/ 2464605 w 3119697"/>
                  <a:gd name="connsiteY212" fmla="*/ 2006221 h 6168788"/>
                  <a:gd name="connsiteX213" fmla="*/ 2410014 w 3119697"/>
                  <a:gd name="connsiteY213" fmla="*/ 1978925 h 6168788"/>
                  <a:gd name="connsiteX214" fmla="*/ 2369071 w 3119697"/>
                  <a:gd name="connsiteY214" fmla="*/ 1937982 h 6168788"/>
                  <a:gd name="connsiteX215" fmla="*/ 2218945 w 3119697"/>
                  <a:gd name="connsiteY215" fmla="*/ 1897039 h 6168788"/>
                  <a:gd name="connsiteX216" fmla="*/ 2137059 w 3119697"/>
                  <a:gd name="connsiteY216" fmla="*/ 1842448 h 6168788"/>
                  <a:gd name="connsiteX217" fmla="*/ 2068820 w 3119697"/>
                  <a:gd name="connsiteY217" fmla="*/ 1774209 h 6168788"/>
                  <a:gd name="connsiteX218" fmla="*/ 1891399 w 3119697"/>
                  <a:gd name="connsiteY218" fmla="*/ 1733265 h 6168788"/>
                  <a:gd name="connsiteX219" fmla="*/ 1850456 w 3119697"/>
                  <a:gd name="connsiteY219" fmla="*/ 1705970 h 6168788"/>
                  <a:gd name="connsiteX220" fmla="*/ 1891399 w 3119697"/>
                  <a:gd name="connsiteY220" fmla="*/ 1487606 h 6168788"/>
                  <a:gd name="connsiteX221" fmla="*/ 1918694 w 3119697"/>
                  <a:gd name="connsiteY221" fmla="*/ 1405719 h 6168788"/>
                  <a:gd name="connsiteX222" fmla="*/ 1945990 w 3119697"/>
                  <a:gd name="connsiteY222" fmla="*/ 1187355 h 6168788"/>
                  <a:gd name="connsiteX223" fmla="*/ 1973285 w 3119697"/>
                  <a:gd name="connsiteY223" fmla="*/ 1105468 h 6168788"/>
                  <a:gd name="connsiteX224" fmla="*/ 1986933 w 3119697"/>
                  <a:gd name="connsiteY224" fmla="*/ 1009934 h 6168788"/>
                  <a:gd name="connsiteX225" fmla="*/ 2000581 w 3119697"/>
                  <a:gd name="connsiteY225" fmla="*/ 736979 h 6168788"/>
                  <a:gd name="connsiteX226" fmla="*/ 2027877 w 3119697"/>
                  <a:gd name="connsiteY226" fmla="*/ 696036 h 6168788"/>
                  <a:gd name="connsiteX227" fmla="*/ 2300832 w 3119697"/>
                  <a:gd name="connsiteY227" fmla="*/ 682388 h 6168788"/>
                  <a:gd name="connsiteX228" fmla="*/ 2369071 w 3119697"/>
                  <a:gd name="connsiteY228" fmla="*/ 600501 h 6168788"/>
                  <a:gd name="connsiteX229" fmla="*/ 2287184 w 3119697"/>
                  <a:gd name="connsiteY229" fmla="*/ 573206 h 6168788"/>
                  <a:gd name="connsiteX230" fmla="*/ 2191650 w 3119697"/>
                  <a:gd name="connsiteY230" fmla="*/ 545910 h 6168788"/>
                  <a:gd name="connsiteX231" fmla="*/ 2150706 w 3119697"/>
                  <a:gd name="connsiteY231" fmla="*/ 532262 h 6168788"/>
                  <a:gd name="connsiteX232" fmla="*/ 1864103 w 3119697"/>
                  <a:gd name="connsiteY232" fmla="*/ 518615 h 6168788"/>
                  <a:gd name="connsiteX233" fmla="*/ 1850456 w 3119697"/>
                  <a:gd name="connsiteY233" fmla="*/ 477671 h 6168788"/>
                  <a:gd name="connsiteX234" fmla="*/ 1823160 w 3119697"/>
                  <a:gd name="connsiteY234" fmla="*/ 436728 h 6168788"/>
                  <a:gd name="connsiteX235" fmla="*/ 1836808 w 3119697"/>
                  <a:gd name="connsiteY235" fmla="*/ 368489 h 6168788"/>
                  <a:gd name="connsiteX236" fmla="*/ 1864103 w 3119697"/>
                  <a:gd name="connsiteY236" fmla="*/ 286603 h 6168788"/>
                  <a:gd name="connsiteX237" fmla="*/ 1905047 w 3119697"/>
                  <a:gd name="connsiteY237" fmla="*/ 204716 h 6168788"/>
                  <a:gd name="connsiteX238" fmla="*/ 1945990 w 3119697"/>
                  <a:gd name="connsiteY238" fmla="*/ 177421 h 6168788"/>
                  <a:gd name="connsiteX239" fmla="*/ 1986933 w 3119697"/>
                  <a:gd name="connsiteY239" fmla="*/ 163773 h 6168788"/>
                  <a:gd name="connsiteX240" fmla="*/ 2027877 w 3119697"/>
                  <a:gd name="connsiteY240" fmla="*/ 136477 h 6168788"/>
                  <a:gd name="connsiteX241" fmla="*/ 2246241 w 3119697"/>
                  <a:gd name="connsiteY241" fmla="*/ 109182 h 6168788"/>
                  <a:gd name="connsiteX242" fmla="*/ 2259888 w 3119697"/>
                  <a:gd name="connsiteY242" fmla="*/ 68239 h 6168788"/>
                  <a:gd name="connsiteX243" fmla="*/ 2287184 w 3119697"/>
                  <a:gd name="connsiteY243" fmla="*/ 0 h 6168788"/>
                  <a:gd name="connsiteX244" fmla="*/ 813226 w 3119697"/>
                  <a:gd name="connsiteY244" fmla="*/ 13648 h 6168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Lst>
                <a:rect l="l" t="t" r="r" b="b"/>
                <a:pathLst>
                  <a:path w="3119697" h="6168788">
                    <a:moveTo>
                      <a:pt x="813226" y="13648"/>
                    </a:moveTo>
                    <a:cubicBezTo>
                      <a:pt x="808677" y="31845"/>
                      <a:pt x="811930" y="54123"/>
                      <a:pt x="799578" y="68239"/>
                    </a:cubicBezTo>
                    <a:cubicBezTo>
                      <a:pt x="777975" y="92927"/>
                      <a:pt x="717691" y="122830"/>
                      <a:pt x="717691" y="122830"/>
                    </a:cubicBezTo>
                    <a:cubicBezTo>
                      <a:pt x="708593" y="136478"/>
                      <a:pt x="697731" y="149102"/>
                      <a:pt x="690396" y="163773"/>
                    </a:cubicBezTo>
                    <a:cubicBezTo>
                      <a:pt x="670072" y="204420"/>
                      <a:pt x="670391" y="241592"/>
                      <a:pt x="690396" y="286603"/>
                    </a:cubicBezTo>
                    <a:cubicBezTo>
                      <a:pt x="698235" y="304240"/>
                      <a:pt x="717691" y="313898"/>
                      <a:pt x="731339" y="327546"/>
                    </a:cubicBezTo>
                    <a:cubicBezTo>
                      <a:pt x="735888" y="432179"/>
                      <a:pt x="736954" y="537022"/>
                      <a:pt x="744987" y="641445"/>
                    </a:cubicBezTo>
                    <a:cubicBezTo>
                      <a:pt x="746090" y="655789"/>
                      <a:pt x="746929" y="674026"/>
                      <a:pt x="758635" y="682388"/>
                    </a:cubicBezTo>
                    <a:cubicBezTo>
                      <a:pt x="825974" y="730487"/>
                      <a:pt x="1075039" y="722712"/>
                      <a:pt x="1086181" y="723331"/>
                    </a:cubicBezTo>
                    <a:cubicBezTo>
                      <a:pt x="1099829" y="732430"/>
                      <a:pt x="1116877" y="737819"/>
                      <a:pt x="1127124" y="750627"/>
                    </a:cubicBezTo>
                    <a:cubicBezTo>
                      <a:pt x="1136111" y="761861"/>
                      <a:pt x="1138871" y="777310"/>
                      <a:pt x="1140772" y="791570"/>
                    </a:cubicBezTo>
                    <a:cubicBezTo>
                      <a:pt x="1148012" y="845870"/>
                      <a:pt x="1147180" y="901043"/>
                      <a:pt x="1154420" y="955343"/>
                    </a:cubicBezTo>
                    <a:cubicBezTo>
                      <a:pt x="1161530" y="1008667"/>
                      <a:pt x="1173457" y="987942"/>
                      <a:pt x="1195363" y="1037230"/>
                    </a:cubicBezTo>
                    <a:cubicBezTo>
                      <a:pt x="1207048" y="1063522"/>
                      <a:pt x="1222659" y="1119116"/>
                      <a:pt x="1222659" y="1119116"/>
                    </a:cubicBezTo>
                    <a:cubicBezTo>
                      <a:pt x="1190176" y="1216564"/>
                      <a:pt x="1219303" y="1185043"/>
                      <a:pt x="1154420" y="1228298"/>
                    </a:cubicBezTo>
                    <a:cubicBezTo>
                      <a:pt x="1136223" y="1255594"/>
                      <a:pt x="1106263" y="1278017"/>
                      <a:pt x="1099829" y="1310185"/>
                    </a:cubicBezTo>
                    <a:cubicBezTo>
                      <a:pt x="1099149" y="1313584"/>
                      <a:pt x="1083724" y="1405378"/>
                      <a:pt x="1072533" y="1419367"/>
                    </a:cubicBezTo>
                    <a:cubicBezTo>
                      <a:pt x="1062286" y="1432175"/>
                      <a:pt x="1045238" y="1437564"/>
                      <a:pt x="1031590" y="1446662"/>
                    </a:cubicBezTo>
                    <a:cubicBezTo>
                      <a:pt x="958797" y="1555852"/>
                      <a:pt x="1054340" y="1423911"/>
                      <a:pt x="963351" y="1514901"/>
                    </a:cubicBezTo>
                    <a:cubicBezTo>
                      <a:pt x="872370" y="1605884"/>
                      <a:pt x="1004292" y="1510356"/>
                      <a:pt x="895112" y="1583140"/>
                    </a:cubicBezTo>
                    <a:cubicBezTo>
                      <a:pt x="822324" y="1578591"/>
                      <a:pt x="744719" y="1595925"/>
                      <a:pt x="676748" y="1569492"/>
                    </a:cubicBezTo>
                    <a:cubicBezTo>
                      <a:pt x="649933" y="1559064"/>
                      <a:pt x="676748" y="1496704"/>
                      <a:pt x="649453" y="1487606"/>
                    </a:cubicBezTo>
                    <a:lnTo>
                      <a:pt x="608509" y="1473958"/>
                    </a:lnTo>
                    <a:cubicBezTo>
                      <a:pt x="573298" y="1478988"/>
                      <a:pt x="510146" y="1482197"/>
                      <a:pt x="472032" y="1501254"/>
                    </a:cubicBezTo>
                    <a:cubicBezTo>
                      <a:pt x="457361" y="1508589"/>
                      <a:pt x="444736" y="1519451"/>
                      <a:pt x="431088" y="1528549"/>
                    </a:cubicBezTo>
                    <a:cubicBezTo>
                      <a:pt x="370045" y="1620114"/>
                      <a:pt x="441954" y="1530405"/>
                      <a:pt x="362850" y="1583140"/>
                    </a:cubicBezTo>
                    <a:cubicBezTo>
                      <a:pt x="260618" y="1651294"/>
                      <a:pt x="378315" y="1605279"/>
                      <a:pt x="280963" y="1637731"/>
                    </a:cubicBezTo>
                    <a:cubicBezTo>
                      <a:pt x="271865" y="1651379"/>
                      <a:pt x="261003" y="1664003"/>
                      <a:pt x="253668" y="1678674"/>
                    </a:cubicBezTo>
                    <a:cubicBezTo>
                      <a:pt x="231467" y="1723076"/>
                      <a:pt x="251838" y="1721447"/>
                      <a:pt x="212724" y="1760561"/>
                    </a:cubicBezTo>
                    <a:cubicBezTo>
                      <a:pt x="201126" y="1772159"/>
                      <a:pt x="185429" y="1778758"/>
                      <a:pt x="171781" y="1787857"/>
                    </a:cubicBezTo>
                    <a:cubicBezTo>
                      <a:pt x="176330" y="1860645"/>
                      <a:pt x="177794" y="1933692"/>
                      <a:pt x="185429" y="2006221"/>
                    </a:cubicBezTo>
                    <a:cubicBezTo>
                      <a:pt x="186935" y="2020528"/>
                      <a:pt x="191097" y="2035194"/>
                      <a:pt x="199077" y="2047164"/>
                    </a:cubicBezTo>
                    <a:cubicBezTo>
                      <a:pt x="209783" y="2063223"/>
                      <a:pt x="227664" y="2073280"/>
                      <a:pt x="240020" y="2088107"/>
                    </a:cubicBezTo>
                    <a:cubicBezTo>
                      <a:pt x="250521" y="2100708"/>
                      <a:pt x="255717" y="2117453"/>
                      <a:pt x="267315" y="2129051"/>
                    </a:cubicBezTo>
                    <a:cubicBezTo>
                      <a:pt x="299754" y="2161490"/>
                      <a:pt x="349610" y="2170130"/>
                      <a:pt x="390145" y="2183642"/>
                    </a:cubicBezTo>
                    <a:lnTo>
                      <a:pt x="431088" y="2197289"/>
                    </a:lnTo>
                    <a:lnTo>
                      <a:pt x="472032" y="2210937"/>
                    </a:lnTo>
                    <a:cubicBezTo>
                      <a:pt x="467483" y="2238233"/>
                      <a:pt x="480227" y="2275835"/>
                      <a:pt x="458384" y="2292824"/>
                    </a:cubicBezTo>
                    <a:cubicBezTo>
                      <a:pt x="429433" y="2315342"/>
                      <a:pt x="384587" y="2296821"/>
                      <a:pt x="349202" y="2306471"/>
                    </a:cubicBezTo>
                    <a:cubicBezTo>
                      <a:pt x="323078" y="2313596"/>
                      <a:pt x="283523" y="2358503"/>
                      <a:pt x="267315" y="2374710"/>
                    </a:cubicBezTo>
                    <a:cubicBezTo>
                      <a:pt x="230921" y="2370161"/>
                      <a:pt x="194810" y="2361062"/>
                      <a:pt x="158133" y="2361062"/>
                    </a:cubicBezTo>
                    <a:cubicBezTo>
                      <a:pt x="140996" y="2361062"/>
                      <a:pt x="81907" y="2381922"/>
                      <a:pt x="62599" y="2388358"/>
                    </a:cubicBezTo>
                    <a:cubicBezTo>
                      <a:pt x="48951" y="2402006"/>
                      <a:pt x="32362" y="2413242"/>
                      <a:pt x="21656" y="2429301"/>
                    </a:cubicBezTo>
                    <a:cubicBezTo>
                      <a:pt x="13676" y="2441271"/>
                      <a:pt x="8008" y="2455859"/>
                      <a:pt x="8008" y="2470245"/>
                    </a:cubicBezTo>
                    <a:cubicBezTo>
                      <a:pt x="8008" y="2597705"/>
                      <a:pt x="0" y="2726775"/>
                      <a:pt x="21656" y="2852382"/>
                    </a:cubicBezTo>
                    <a:cubicBezTo>
                      <a:pt x="24843" y="2870866"/>
                      <a:pt x="58050" y="2861481"/>
                      <a:pt x="76247" y="2866030"/>
                    </a:cubicBezTo>
                    <a:cubicBezTo>
                      <a:pt x="80796" y="2879678"/>
                      <a:pt x="79722" y="2896801"/>
                      <a:pt x="89894" y="2906973"/>
                    </a:cubicBezTo>
                    <a:cubicBezTo>
                      <a:pt x="140184" y="2957263"/>
                      <a:pt x="207583" y="2927258"/>
                      <a:pt x="267315" y="2920621"/>
                    </a:cubicBezTo>
                    <a:cubicBezTo>
                      <a:pt x="280963" y="2916072"/>
                      <a:pt x="297207" y="2916183"/>
                      <a:pt x="308259" y="2906973"/>
                    </a:cubicBezTo>
                    <a:cubicBezTo>
                      <a:pt x="375489" y="2850948"/>
                      <a:pt x="349238" y="2804381"/>
                      <a:pt x="362850" y="2715904"/>
                    </a:cubicBezTo>
                    <a:cubicBezTo>
                      <a:pt x="366887" y="2689665"/>
                      <a:pt x="385389" y="2652422"/>
                      <a:pt x="403793" y="2634018"/>
                    </a:cubicBezTo>
                    <a:cubicBezTo>
                      <a:pt x="415391" y="2622420"/>
                      <a:pt x="431088" y="2615821"/>
                      <a:pt x="444736" y="2606722"/>
                    </a:cubicBezTo>
                    <a:cubicBezTo>
                      <a:pt x="458384" y="2615821"/>
                      <a:pt x="470691" y="2627356"/>
                      <a:pt x="485680" y="2634018"/>
                    </a:cubicBezTo>
                    <a:cubicBezTo>
                      <a:pt x="511972" y="2645703"/>
                      <a:pt x="543627" y="2645353"/>
                      <a:pt x="567566" y="2661313"/>
                    </a:cubicBezTo>
                    <a:cubicBezTo>
                      <a:pt x="581214" y="2670412"/>
                      <a:pt x="592356" y="2685758"/>
                      <a:pt x="608509" y="2688609"/>
                    </a:cubicBezTo>
                    <a:cubicBezTo>
                      <a:pt x="671389" y="2699706"/>
                      <a:pt x="735888" y="2697708"/>
                      <a:pt x="799578" y="2702257"/>
                    </a:cubicBezTo>
                    <a:cubicBezTo>
                      <a:pt x="817775" y="2706806"/>
                      <a:pt x="839522" y="2704187"/>
                      <a:pt x="854169" y="2715904"/>
                    </a:cubicBezTo>
                    <a:cubicBezTo>
                      <a:pt x="865403" y="2724891"/>
                      <a:pt x="860830" y="2744272"/>
                      <a:pt x="867817" y="2756848"/>
                    </a:cubicBezTo>
                    <a:cubicBezTo>
                      <a:pt x="883749" y="2785525"/>
                      <a:pt x="904211" y="2811439"/>
                      <a:pt x="922408" y="2838734"/>
                    </a:cubicBezTo>
                    <a:cubicBezTo>
                      <a:pt x="931506" y="2852382"/>
                      <a:pt x="936055" y="2870579"/>
                      <a:pt x="949703" y="2879677"/>
                    </a:cubicBezTo>
                    <a:cubicBezTo>
                      <a:pt x="963351" y="2888776"/>
                      <a:pt x="975658" y="2900311"/>
                      <a:pt x="990647" y="2906973"/>
                    </a:cubicBezTo>
                    <a:cubicBezTo>
                      <a:pt x="1016939" y="2918658"/>
                      <a:pt x="1072533" y="2934268"/>
                      <a:pt x="1072533" y="2934268"/>
                    </a:cubicBezTo>
                    <a:lnTo>
                      <a:pt x="1099829" y="3016155"/>
                    </a:lnTo>
                    <a:cubicBezTo>
                      <a:pt x="1104378" y="3029803"/>
                      <a:pt x="1101507" y="3049118"/>
                      <a:pt x="1113477" y="3057098"/>
                    </a:cubicBezTo>
                    <a:cubicBezTo>
                      <a:pt x="1127125" y="3066197"/>
                      <a:pt x="1140179" y="3076256"/>
                      <a:pt x="1154420" y="3084394"/>
                    </a:cubicBezTo>
                    <a:cubicBezTo>
                      <a:pt x="1172084" y="3094488"/>
                      <a:pt x="1190121" y="3104133"/>
                      <a:pt x="1209011" y="3111689"/>
                    </a:cubicBezTo>
                    <a:cubicBezTo>
                      <a:pt x="1235725" y="3122375"/>
                      <a:pt x="1290897" y="3138985"/>
                      <a:pt x="1290897" y="3138985"/>
                    </a:cubicBezTo>
                    <a:cubicBezTo>
                      <a:pt x="1388706" y="3285697"/>
                      <a:pt x="1301133" y="3177085"/>
                      <a:pt x="1386432" y="3248167"/>
                    </a:cubicBezTo>
                    <a:cubicBezTo>
                      <a:pt x="1401259" y="3260523"/>
                      <a:pt x="1412140" y="3277261"/>
                      <a:pt x="1427375" y="3289110"/>
                    </a:cubicBezTo>
                    <a:cubicBezTo>
                      <a:pt x="1453270" y="3309250"/>
                      <a:pt x="1509262" y="3343701"/>
                      <a:pt x="1509262" y="3343701"/>
                    </a:cubicBezTo>
                    <a:cubicBezTo>
                      <a:pt x="1518360" y="3357349"/>
                      <a:pt x="1524959" y="3373046"/>
                      <a:pt x="1536557" y="3384645"/>
                    </a:cubicBezTo>
                    <a:cubicBezTo>
                      <a:pt x="1548155" y="3396243"/>
                      <a:pt x="1567253" y="3399132"/>
                      <a:pt x="1577500" y="3411940"/>
                    </a:cubicBezTo>
                    <a:cubicBezTo>
                      <a:pt x="1586487" y="3423173"/>
                      <a:pt x="1586599" y="3439235"/>
                      <a:pt x="1591148" y="3452883"/>
                    </a:cubicBezTo>
                    <a:cubicBezTo>
                      <a:pt x="1586599" y="3480179"/>
                      <a:pt x="1581708" y="3507420"/>
                      <a:pt x="1577500" y="3534770"/>
                    </a:cubicBezTo>
                    <a:cubicBezTo>
                      <a:pt x="1572609" y="3566564"/>
                      <a:pt x="1573096" y="3599493"/>
                      <a:pt x="1563853" y="3630304"/>
                    </a:cubicBezTo>
                    <a:cubicBezTo>
                      <a:pt x="1559140" y="3646015"/>
                      <a:pt x="1545656" y="3657600"/>
                      <a:pt x="1536557" y="3671248"/>
                    </a:cubicBezTo>
                    <a:cubicBezTo>
                      <a:pt x="1570882" y="3774219"/>
                      <a:pt x="1585843" y="3783263"/>
                      <a:pt x="1550205" y="3916907"/>
                    </a:cubicBezTo>
                    <a:cubicBezTo>
                      <a:pt x="1545232" y="3935556"/>
                      <a:pt x="1521112" y="3942616"/>
                      <a:pt x="1509262" y="3957851"/>
                    </a:cubicBezTo>
                    <a:cubicBezTo>
                      <a:pt x="1489122" y="3983746"/>
                      <a:pt x="1454671" y="4039737"/>
                      <a:pt x="1454671" y="4039737"/>
                    </a:cubicBezTo>
                    <a:cubicBezTo>
                      <a:pt x="1445521" y="4094637"/>
                      <a:pt x="1452109" y="4124186"/>
                      <a:pt x="1413727" y="4162567"/>
                    </a:cubicBezTo>
                    <a:cubicBezTo>
                      <a:pt x="1402129" y="4174165"/>
                      <a:pt x="1386432" y="4180764"/>
                      <a:pt x="1372784" y="4189862"/>
                    </a:cubicBezTo>
                    <a:cubicBezTo>
                      <a:pt x="1363685" y="4203510"/>
                      <a:pt x="1352150" y="4215817"/>
                      <a:pt x="1345488" y="4230806"/>
                    </a:cubicBezTo>
                    <a:cubicBezTo>
                      <a:pt x="1316754" y="4295457"/>
                      <a:pt x="1318193" y="4344871"/>
                      <a:pt x="1318193" y="4299045"/>
                    </a:cubicBezTo>
                    <a:cubicBezTo>
                      <a:pt x="1329293" y="4332344"/>
                      <a:pt x="1332681" y="4354476"/>
                      <a:pt x="1359136" y="4380931"/>
                    </a:cubicBezTo>
                    <a:cubicBezTo>
                      <a:pt x="1370735" y="4392530"/>
                      <a:pt x="1386432" y="4399128"/>
                      <a:pt x="1400080" y="4408227"/>
                    </a:cubicBezTo>
                    <a:cubicBezTo>
                      <a:pt x="1409178" y="4421875"/>
                      <a:pt x="1415777" y="4437572"/>
                      <a:pt x="1427375" y="4449170"/>
                    </a:cubicBezTo>
                    <a:cubicBezTo>
                      <a:pt x="1468752" y="4490547"/>
                      <a:pt x="1503722" y="4481523"/>
                      <a:pt x="1563853" y="4490113"/>
                    </a:cubicBezTo>
                    <a:cubicBezTo>
                      <a:pt x="1577501" y="4503761"/>
                      <a:pt x="1592440" y="4516229"/>
                      <a:pt x="1604796" y="4531057"/>
                    </a:cubicBezTo>
                    <a:cubicBezTo>
                      <a:pt x="1686396" y="4628979"/>
                      <a:pt x="1656996" y="4748210"/>
                      <a:pt x="1618444" y="4885898"/>
                    </a:cubicBezTo>
                    <a:cubicBezTo>
                      <a:pt x="1610686" y="4913605"/>
                      <a:pt x="1536557" y="4913194"/>
                      <a:pt x="1536557" y="4913194"/>
                    </a:cubicBezTo>
                    <a:cubicBezTo>
                      <a:pt x="1500163" y="4908645"/>
                      <a:pt x="1462760" y="4909196"/>
                      <a:pt x="1427375" y="4899546"/>
                    </a:cubicBezTo>
                    <a:cubicBezTo>
                      <a:pt x="1397153" y="4891304"/>
                      <a:pt x="1366517" y="4848831"/>
                      <a:pt x="1345488" y="4831307"/>
                    </a:cubicBezTo>
                    <a:cubicBezTo>
                      <a:pt x="1332887" y="4820806"/>
                      <a:pt x="1317146" y="4814513"/>
                      <a:pt x="1304545" y="4804012"/>
                    </a:cubicBezTo>
                    <a:cubicBezTo>
                      <a:pt x="1289718" y="4791656"/>
                      <a:pt x="1278429" y="4775424"/>
                      <a:pt x="1263602" y="4763068"/>
                    </a:cubicBezTo>
                    <a:cubicBezTo>
                      <a:pt x="1228328" y="4733673"/>
                      <a:pt x="1222749" y="4735803"/>
                      <a:pt x="1181715" y="4722125"/>
                    </a:cubicBezTo>
                    <a:cubicBezTo>
                      <a:pt x="1159407" y="4729561"/>
                      <a:pt x="1113753" y="4740790"/>
                      <a:pt x="1099829" y="4763068"/>
                    </a:cubicBezTo>
                    <a:cubicBezTo>
                      <a:pt x="1084580" y="4787467"/>
                      <a:pt x="1081632" y="4817659"/>
                      <a:pt x="1072533" y="4844955"/>
                    </a:cubicBezTo>
                    <a:lnTo>
                      <a:pt x="1058885" y="4885898"/>
                    </a:lnTo>
                    <a:cubicBezTo>
                      <a:pt x="1063434" y="4913194"/>
                      <a:pt x="1067106" y="4940650"/>
                      <a:pt x="1072533" y="4967785"/>
                    </a:cubicBezTo>
                    <a:cubicBezTo>
                      <a:pt x="1076212" y="4986178"/>
                      <a:pt x="1075279" y="5007113"/>
                      <a:pt x="1086181" y="5022376"/>
                    </a:cubicBezTo>
                    <a:cubicBezTo>
                      <a:pt x="1099402" y="5040885"/>
                      <a:pt x="1122138" y="5050275"/>
                      <a:pt x="1140772" y="5063319"/>
                    </a:cubicBezTo>
                    <a:cubicBezTo>
                      <a:pt x="1167647" y="5082131"/>
                      <a:pt x="1195363" y="5099713"/>
                      <a:pt x="1222659" y="5117910"/>
                    </a:cubicBezTo>
                    <a:lnTo>
                      <a:pt x="1263602" y="5145206"/>
                    </a:lnTo>
                    <a:cubicBezTo>
                      <a:pt x="1295427" y="5240679"/>
                      <a:pt x="1279746" y="5149261"/>
                      <a:pt x="1140772" y="5199797"/>
                    </a:cubicBezTo>
                    <a:cubicBezTo>
                      <a:pt x="1127252" y="5204713"/>
                      <a:pt x="1133558" y="5227873"/>
                      <a:pt x="1127124" y="5240740"/>
                    </a:cubicBezTo>
                    <a:cubicBezTo>
                      <a:pt x="1119789" y="5255411"/>
                      <a:pt x="1110330" y="5269082"/>
                      <a:pt x="1099829" y="5281683"/>
                    </a:cubicBezTo>
                    <a:cubicBezTo>
                      <a:pt x="1087473" y="5296511"/>
                      <a:pt x="1070735" y="5307392"/>
                      <a:pt x="1058885" y="5322627"/>
                    </a:cubicBezTo>
                    <a:cubicBezTo>
                      <a:pt x="1038745" y="5348522"/>
                      <a:pt x="1004294" y="5404513"/>
                      <a:pt x="1004294" y="5404513"/>
                    </a:cubicBezTo>
                    <a:cubicBezTo>
                      <a:pt x="999745" y="5500047"/>
                      <a:pt x="1007034" y="5596888"/>
                      <a:pt x="990647" y="5691116"/>
                    </a:cubicBezTo>
                    <a:cubicBezTo>
                      <a:pt x="987837" y="5707276"/>
                      <a:pt x="961302" y="5706813"/>
                      <a:pt x="949703" y="5718412"/>
                    </a:cubicBezTo>
                    <a:cubicBezTo>
                      <a:pt x="933412" y="5734703"/>
                      <a:pt x="921318" y="5786288"/>
                      <a:pt x="881465" y="5773003"/>
                    </a:cubicBezTo>
                    <a:cubicBezTo>
                      <a:pt x="872833" y="5770126"/>
                      <a:pt x="881465" y="5754806"/>
                      <a:pt x="881465" y="5745707"/>
                    </a:cubicBezTo>
                    <a:cubicBezTo>
                      <a:pt x="867817" y="5763904"/>
                      <a:pt x="862826" y="5795837"/>
                      <a:pt x="840521" y="5800298"/>
                    </a:cubicBezTo>
                    <a:cubicBezTo>
                      <a:pt x="824437" y="5803515"/>
                      <a:pt x="823727" y="5771956"/>
                      <a:pt x="813226" y="5759355"/>
                    </a:cubicBezTo>
                    <a:cubicBezTo>
                      <a:pt x="780388" y="5719949"/>
                      <a:pt x="771597" y="5717955"/>
                      <a:pt x="731339" y="5691116"/>
                    </a:cubicBezTo>
                    <a:cubicBezTo>
                      <a:pt x="681298" y="5616054"/>
                      <a:pt x="731339" y="5679743"/>
                      <a:pt x="663100" y="5622877"/>
                    </a:cubicBezTo>
                    <a:cubicBezTo>
                      <a:pt x="528949" y="5511085"/>
                      <a:pt x="702218" y="5648347"/>
                      <a:pt x="594862" y="5540991"/>
                    </a:cubicBezTo>
                    <a:cubicBezTo>
                      <a:pt x="568404" y="5514533"/>
                      <a:pt x="546276" y="5511148"/>
                      <a:pt x="512975" y="5500048"/>
                    </a:cubicBezTo>
                    <a:cubicBezTo>
                      <a:pt x="499327" y="5504597"/>
                      <a:pt x="480394" y="5501989"/>
                      <a:pt x="472032" y="5513695"/>
                    </a:cubicBezTo>
                    <a:cubicBezTo>
                      <a:pt x="455308" y="5537108"/>
                      <a:pt x="453835" y="5568286"/>
                      <a:pt x="444736" y="5595582"/>
                    </a:cubicBezTo>
                    <a:lnTo>
                      <a:pt x="431088" y="5636525"/>
                    </a:lnTo>
                    <a:lnTo>
                      <a:pt x="417441" y="5677468"/>
                    </a:lnTo>
                    <a:lnTo>
                      <a:pt x="403793" y="5718412"/>
                    </a:lnTo>
                    <a:cubicBezTo>
                      <a:pt x="408342" y="5736609"/>
                      <a:pt x="413984" y="5754567"/>
                      <a:pt x="417441" y="5773003"/>
                    </a:cubicBezTo>
                    <a:cubicBezTo>
                      <a:pt x="427640" y="5827399"/>
                      <a:pt x="444736" y="5936776"/>
                      <a:pt x="444736" y="5936776"/>
                    </a:cubicBezTo>
                    <a:cubicBezTo>
                      <a:pt x="459061" y="6151642"/>
                      <a:pt x="427799" y="6080322"/>
                      <a:pt x="472032" y="6168788"/>
                    </a:cubicBezTo>
                    <a:lnTo>
                      <a:pt x="1782217" y="6141492"/>
                    </a:lnTo>
                    <a:cubicBezTo>
                      <a:pt x="1777668" y="6127844"/>
                      <a:pt x="1775555" y="6113125"/>
                      <a:pt x="1768569" y="6100549"/>
                    </a:cubicBezTo>
                    <a:cubicBezTo>
                      <a:pt x="1752637" y="6071872"/>
                      <a:pt x="1713978" y="6018662"/>
                      <a:pt x="1713978" y="6018662"/>
                    </a:cubicBezTo>
                    <a:cubicBezTo>
                      <a:pt x="1709429" y="5964071"/>
                      <a:pt x="1707570" y="5909189"/>
                      <a:pt x="1700330" y="5854889"/>
                    </a:cubicBezTo>
                    <a:cubicBezTo>
                      <a:pt x="1698429" y="5840629"/>
                      <a:pt x="1682134" y="5827594"/>
                      <a:pt x="1686683" y="5813946"/>
                    </a:cubicBezTo>
                    <a:cubicBezTo>
                      <a:pt x="1692787" y="5795636"/>
                      <a:pt x="1712391" y="5784853"/>
                      <a:pt x="1727626" y="5773003"/>
                    </a:cubicBezTo>
                    <a:cubicBezTo>
                      <a:pt x="1753521" y="5752863"/>
                      <a:pt x="1809512" y="5718412"/>
                      <a:pt x="1809512" y="5718412"/>
                    </a:cubicBezTo>
                    <a:cubicBezTo>
                      <a:pt x="1829754" y="5688048"/>
                      <a:pt x="1844806" y="5673252"/>
                      <a:pt x="1850456" y="5636525"/>
                    </a:cubicBezTo>
                    <a:cubicBezTo>
                      <a:pt x="1855886" y="5601229"/>
                      <a:pt x="1846981" y="5442065"/>
                      <a:pt x="1918694" y="5418161"/>
                    </a:cubicBezTo>
                    <a:lnTo>
                      <a:pt x="1959638" y="5404513"/>
                    </a:lnTo>
                    <a:cubicBezTo>
                      <a:pt x="1973286" y="5418161"/>
                      <a:pt x="1984522" y="5434751"/>
                      <a:pt x="2000581" y="5445457"/>
                    </a:cubicBezTo>
                    <a:cubicBezTo>
                      <a:pt x="2012551" y="5453437"/>
                      <a:pt x="2027334" y="5456739"/>
                      <a:pt x="2041524" y="5459104"/>
                    </a:cubicBezTo>
                    <a:cubicBezTo>
                      <a:pt x="2082159" y="5465876"/>
                      <a:pt x="2123411" y="5468203"/>
                      <a:pt x="2164354" y="5472752"/>
                    </a:cubicBezTo>
                    <a:cubicBezTo>
                      <a:pt x="2168903" y="5486400"/>
                      <a:pt x="2174050" y="5499863"/>
                      <a:pt x="2178002" y="5513695"/>
                    </a:cubicBezTo>
                    <a:cubicBezTo>
                      <a:pt x="2183155" y="5531730"/>
                      <a:pt x="2177409" y="5556079"/>
                      <a:pt x="2191650" y="5568286"/>
                    </a:cubicBezTo>
                    <a:cubicBezTo>
                      <a:pt x="2213495" y="5587011"/>
                      <a:pt x="2273536" y="5595582"/>
                      <a:pt x="2273536" y="5595582"/>
                    </a:cubicBezTo>
                    <a:cubicBezTo>
                      <a:pt x="2282635" y="5622877"/>
                      <a:pt x="2305562" y="5649088"/>
                      <a:pt x="2300832" y="5677468"/>
                    </a:cubicBezTo>
                    <a:cubicBezTo>
                      <a:pt x="2296283" y="5704764"/>
                      <a:pt x="2292611" y="5732220"/>
                      <a:pt x="2287184" y="5759355"/>
                    </a:cubicBezTo>
                    <a:cubicBezTo>
                      <a:pt x="2279354" y="5798506"/>
                      <a:pt x="2275374" y="5825756"/>
                      <a:pt x="2246241" y="5854889"/>
                    </a:cubicBezTo>
                    <a:cubicBezTo>
                      <a:pt x="2234642" y="5866488"/>
                      <a:pt x="2218945" y="5873086"/>
                      <a:pt x="2205297" y="5882185"/>
                    </a:cubicBezTo>
                    <a:cubicBezTo>
                      <a:pt x="2200748" y="5895833"/>
                      <a:pt x="2194471" y="5909022"/>
                      <a:pt x="2191650" y="5923128"/>
                    </a:cubicBezTo>
                    <a:cubicBezTo>
                      <a:pt x="2185341" y="5954671"/>
                      <a:pt x="2189949" y="5988795"/>
                      <a:pt x="2178002" y="6018662"/>
                    </a:cubicBezTo>
                    <a:cubicBezTo>
                      <a:pt x="2170834" y="6036582"/>
                      <a:pt x="2150707" y="6045958"/>
                      <a:pt x="2137059" y="6059606"/>
                    </a:cubicBezTo>
                    <a:cubicBezTo>
                      <a:pt x="2120194" y="6110200"/>
                      <a:pt x="2116977" y="6087682"/>
                      <a:pt x="2137059" y="6127845"/>
                    </a:cubicBezTo>
                    <a:lnTo>
                      <a:pt x="2669321" y="6127845"/>
                    </a:lnTo>
                    <a:cubicBezTo>
                      <a:pt x="2678420" y="6114197"/>
                      <a:pt x="2692639" y="6102814"/>
                      <a:pt x="2696617" y="6086901"/>
                    </a:cubicBezTo>
                    <a:cubicBezTo>
                      <a:pt x="2732631" y="5942848"/>
                      <a:pt x="2663928" y="5979516"/>
                      <a:pt x="2751208" y="5950424"/>
                    </a:cubicBezTo>
                    <a:cubicBezTo>
                      <a:pt x="2764856" y="5936776"/>
                      <a:pt x="2777324" y="5921836"/>
                      <a:pt x="2792151" y="5909480"/>
                    </a:cubicBezTo>
                    <a:cubicBezTo>
                      <a:pt x="2804752" y="5898979"/>
                      <a:pt x="2821496" y="5893783"/>
                      <a:pt x="2833094" y="5882185"/>
                    </a:cubicBezTo>
                    <a:cubicBezTo>
                      <a:pt x="2844692" y="5870587"/>
                      <a:pt x="2851291" y="5854890"/>
                      <a:pt x="2860390" y="5841242"/>
                    </a:cubicBezTo>
                    <a:cubicBezTo>
                      <a:pt x="2871093" y="5809131"/>
                      <a:pt x="2912618" y="5729696"/>
                      <a:pt x="2874038" y="5691116"/>
                    </a:cubicBezTo>
                    <a:cubicBezTo>
                      <a:pt x="2853693" y="5670771"/>
                      <a:pt x="2792151" y="5663821"/>
                      <a:pt x="2792151" y="5663821"/>
                    </a:cubicBezTo>
                    <a:cubicBezTo>
                      <a:pt x="2764856" y="5645624"/>
                      <a:pt x="2728462" y="5636525"/>
                      <a:pt x="2710265" y="5609230"/>
                    </a:cubicBezTo>
                    <a:cubicBezTo>
                      <a:pt x="2692068" y="5581934"/>
                      <a:pt x="2666048" y="5558465"/>
                      <a:pt x="2655674" y="5527343"/>
                    </a:cubicBezTo>
                    <a:cubicBezTo>
                      <a:pt x="2651125" y="5513695"/>
                      <a:pt x="2651013" y="5497634"/>
                      <a:pt x="2642026" y="5486400"/>
                    </a:cubicBezTo>
                    <a:cubicBezTo>
                      <a:pt x="2631779" y="5473592"/>
                      <a:pt x="2614731" y="5468203"/>
                      <a:pt x="2601083" y="5459104"/>
                    </a:cubicBezTo>
                    <a:cubicBezTo>
                      <a:pt x="2590350" y="5443005"/>
                      <a:pt x="2557448" y="5401434"/>
                      <a:pt x="2560139" y="5377218"/>
                    </a:cubicBezTo>
                    <a:cubicBezTo>
                      <a:pt x="2563316" y="5348622"/>
                      <a:pt x="2578336" y="5322627"/>
                      <a:pt x="2587435" y="5295331"/>
                    </a:cubicBezTo>
                    <a:lnTo>
                      <a:pt x="2601083" y="5254388"/>
                    </a:lnTo>
                    <a:cubicBezTo>
                      <a:pt x="2605632" y="5240740"/>
                      <a:pt x="2600774" y="5216934"/>
                      <a:pt x="2614730" y="5213445"/>
                    </a:cubicBezTo>
                    <a:cubicBezTo>
                      <a:pt x="2683278" y="5196308"/>
                      <a:pt x="2651526" y="5205729"/>
                      <a:pt x="2710265" y="5186149"/>
                    </a:cubicBezTo>
                    <a:cubicBezTo>
                      <a:pt x="2719363" y="5172501"/>
                      <a:pt x="2725962" y="5156804"/>
                      <a:pt x="2737560" y="5145206"/>
                    </a:cubicBezTo>
                    <a:cubicBezTo>
                      <a:pt x="2768977" y="5113789"/>
                      <a:pt x="2791331" y="5114703"/>
                      <a:pt x="2833094" y="5104262"/>
                    </a:cubicBezTo>
                    <a:cubicBezTo>
                      <a:pt x="2953694" y="5023865"/>
                      <a:pt x="2773305" y="5134230"/>
                      <a:pt x="3092402" y="5063319"/>
                    </a:cubicBezTo>
                    <a:cubicBezTo>
                      <a:pt x="3108414" y="5059761"/>
                      <a:pt x="3110599" y="5036024"/>
                      <a:pt x="3119697" y="5022376"/>
                    </a:cubicBezTo>
                    <a:cubicBezTo>
                      <a:pt x="3110599" y="4995080"/>
                      <a:pt x="3097132" y="4968870"/>
                      <a:pt x="3092402" y="4940489"/>
                    </a:cubicBezTo>
                    <a:cubicBezTo>
                      <a:pt x="3075670" y="4840101"/>
                      <a:pt x="3085466" y="4885449"/>
                      <a:pt x="3065106" y="4804012"/>
                    </a:cubicBezTo>
                    <a:cubicBezTo>
                      <a:pt x="3050472" y="4613761"/>
                      <a:pt x="3093401" y="4668533"/>
                      <a:pt x="3024163" y="4599295"/>
                    </a:cubicBezTo>
                    <a:lnTo>
                      <a:pt x="2778503" y="4326340"/>
                    </a:lnTo>
                    <a:cubicBezTo>
                      <a:pt x="2741214" y="4214468"/>
                      <a:pt x="2805713" y="4387629"/>
                      <a:pt x="2682969" y="4203510"/>
                    </a:cubicBezTo>
                    <a:cubicBezTo>
                      <a:pt x="2644968" y="4146508"/>
                      <a:pt x="2667272" y="4174165"/>
                      <a:pt x="2614730" y="4121624"/>
                    </a:cubicBezTo>
                    <a:cubicBezTo>
                      <a:pt x="2610181" y="4103427"/>
                      <a:pt x="2602861" y="4085705"/>
                      <a:pt x="2601083" y="4067033"/>
                    </a:cubicBezTo>
                    <a:cubicBezTo>
                      <a:pt x="2593738" y="3989911"/>
                      <a:pt x="2602629" y="3910988"/>
                      <a:pt x="2587435" y="3835021"/>
                    </a:cubicBezTo>
                    <a:cubicBezTo>
                      <a:pt x="2583650" y="3816095"/>
                      <a:pt x="2558847" y="3808905"/>
                      <a:pt x="2546491" y="3794077"/>
                    </a:cubicBezTo>
                    <a:cubicBezTo>
                      <a:pt x="2535990" y="3781476"/>
                      <a:pt x="2530794" y="3764732"/>
                      <a:pt x="2519196" y="3753134"/>
                    </a:cubicBezTo>
                    <a:cubicBezTo>
                      <a:pt x="2507598" y="3741536"/>
                      <a:pt x="2489851" y="3737437"/>
                      <a:pt x="2478253" y="3725839"/>
                    </a:cubicBezTo>
                    <a:cubicBezTo>
                      <a:pt x="2396827" y="3644414"/>
                      <a:pt x="2472021" y="3700062"/>
                      <a:pt x="2410014" y="3630304"/>
                    </a:cubicBezTo>
                    <a:cubicBezTo>
                      <a:pt x="2384368" y="3601453"/>
                      <a:pt x="2349539" y="3580537"/>
                      <a:pt x="2328127" y="3548418"/>
                    </a:cubicBezTo>
                    <a:cubicBezTo>
                      <a:pt x="2319029" y="3534770"/>
                      <a:pt x="2311729" y="3519734"/>
                      <a:pt x="2300832" y="3507474"/>
                    </a:cubicBezTo>
                    <a:cubicBezTo>
                      <a:pt x="2275186" y="3478623"/>
                      <a:pt x="2242106" y="3456469"/>
                      <a:pt x="2218945" y="3425588"/>
                    </a:cubicBezTo>
                    <a:cubicBezTo>
                      <a:pt x="2166422" y="3355556"/>
                      <a:pt x="2194086" y="3387081"/>
                      <a:pt x="2137059" y="3330054"/>
                    </a:cubicBezTo>
                    <a:cubicBezTo>
                      <a:pt x="2127960" y="3302758"/>
                      <a:pt x="2106586" y="3276763"/>
                      <a:pt x="2109763" y="3248167"/>
                    </a:cubicBezTo>
                    <a:cubicBezTo>
                      <a:pt x="2114312" y="3207224"/>
                      <a:pt x="2116638" y="3165972"/>
                      <a:pt x="2123411" y="3125337"/>
                    </a:cubicBezTo>
                    <a:cubicBezTo>
                      <a:pt x="2125776" y="3111147"/>
                      <a:pt x="2129079" y="3096364"/>
                      <a:pt x="2137059" y="3084394"/>
                    </a:cubicBezTo>
                    <a:cubicBezTo>
                      <a:pt x="2147765" y="3068335"/>
                      <a:pt x="2165441" y="3058105"/>
                      <a:pt x="2178002" y="3043451"/>
                    </a:cubicBezTo>
                    <a:cubicBezTo>
                      <a:pt x="2245715" y="2964451"/>
                      <a:pt x="2187811" y="3009615"/>
                      <a:pt x="2259888" y="2961564"/>
                    </a:cubicBezTo>
                    <a:cubicBezTo>
                      <a:pt x="2264437" y="2947916"/>
                      <a:pt x="2264549" y="2931854"/>
                      <a:pt x="2273536" y="2920621"/>
                    </a:cubicBezTo>
                    <a:cubicBezTo>
                      <a:pt x="2311165" y="2873585"/>
                      <a:pt x="2342735" y="2898034"/>
                      <a:pt x="2396366" y="2906973"/>
                    </a:cubicBezTo>
                    <a:cubicBezTo>
                      <a:pt x="2423662" y="2925170"/>
                      <a:pt x="2446427" y="2953607"/>
                      <a:pt x="2478253" y="2961564"/>
                    </a:cubicBezTo>
                    <a:cubicBezTo>
                      <a:pt x="2496450" y="2966113"/>
                      <a:pt x="2514809" y="2970059"/>
                      <a:pt x="2532844" y="2975212"/>
                    </a:cubicBezTo>
                    <a:cubicBezTo>
                      <a:pt x="2546676" y="2979164"/>
                      <a:pt x="2559460" y="2987557"/>
                      <a:pt x="2573787" y="2988859"/>
                    </a:cubicBezTo>
                    <a:cubicBezTo>
                      <a:pt x="2659987" y="2996695"/>
                      <a:pt x="2746658" y="2997958"/>
                      <a:pt x="2833094" y="3002507"/>
                    </a:cubicBezTo>
                    <a:cubicBezTo>
                      <a:pt x="2846742" y="3007056"/>
                      <a:pt x="2860681" y="3021498"/>
                      <a:pt x="2874038" y="3016155"/>
                    </a:cubicBezTo>
                    <a:cubicBezTo>
                      <a:pt x="2894389" y="3008015"/>
                      <a:pt x="2909236" y="2951503"/>
                      <a:pt x="2914981" y="2934268"/>
                    </a:cubicBezTo>
                    <a:cubicBezTo>
                      <a:pt x="2918144" y="2912128"/>
                      <a:pt x="2928488" y="2816318"/>
                      <a:pt x="2942277" y="2784143"/>
                    </a:cubicBezTo>
                    <a:cubicBezTo>
                      <a:pt x="2956528" y="2750891"/>
                      <a:pt x="2985921" y="2726851"/>
                      <a:pt x="3010515" y="2702257"/>
                    </a:cubicBezTo>
                    <a:cubicBezTo>
                      <a:pt x="3015064" y="2688609"/>
                      <a:pt x="3020378" y="2675192"/>
                      <a:pt x="3024163" y="2661313"/>
                    </a:cubicBezTo>
                    <a:cubicBezTo>
                      <a:pt x="3034034" y="2625121"/>
                      <a:pt x="3051459" y="2552131"/>
                      <a:pt x="3051459" y="2552131"/>
                    </a:cubicBezTo>
                    <a:cubicBezTo>
                      <a:pt x="3046871" y="2501661"/>
                      <a:pt x="3057830" y="2357424"/>
                      <a:pt x="2983220" y="2320119"/>
                    </a:cubicBezTo>
                    <a:lnTo>
                      <a:pt x="2955924" y="2306471"/>
                    </a:lnTo>
                    <a:cubicBezTo>
                      <a:pt x="2942276" y="2297373"/>
                      <a:pt x="2929970" y="2285838"/>
                      <a:pt x="2914981" y="2279176"/>
                    </a:cubicBezTo>
                    <a:cubicBezTo>
                      <a:pt x="2858308" y="2253988"/>
                      <a:pt x="2823238" y="2249909"/>
                      <a:pt x="2764856" y="2238233"/>
                    </a:cubicBezTo>
                    <a:cubicBezTo>
                      <a:pt x="2751208" y="2229134"/>
                      <a:pt x="2738901" y="2217599"/>
                      <a:pt x="2723912" y="2210937"/>
                    </a:cubicBezTo>
                    <a:cubicBezTo>
                      <a:pt x="2697620" y="2199252"/>
                      <a:pt x="2642026" y="2183642"/>
                      <a:pt x="2642026" y="2183642"/>
                    </a:cubicBezTo>
                    <a:cubicBezTo>
                      <a:pt x="2567102" y="2071256"/>
                      <a:pt x="2665064" y="2200044"/>
                      <a:pt x="2573787" y="2129051"/>
                    </a:cubicBezTo>
                    <a:cubicBezTo>
                      <a:pt x="2543316" y="2105352"/>
                      <a:pt x="2519196" y="2074460"/>
                      <a:pt x="2491900" y="2047164"/>
                    </a:cubicBezTo>
                    <a:cubicBezTo>
                      <a:pt x="2480302" y="2035566"/>
                      <a:pt x="2477206" y="2016722"/>
                      <a:pt x="2464605" y="2006221"/>
                    </a:cubicBezTo>
                    <a:cubicBezTo>
                      <a:pt x="2448976" y="1993196"/>
                      <a:pt x="2426569" y="1990750"/>
                      <a:pt x="2410014" y="1978925"/>
                    </a:cubicBezTo>
                    <a:cubicBezTo>
                      <a:pt x="2394308" y="1967707"/>
                      <a:pt x="2385943" y="1947355"/>
                      <a:pt x="2369071" y="1937982"/>
                    </a:cubicBezTo>
                    <a:cubicBezTo>
                      <a:pt x="2330108" y="1916336"/>
                      <a:pt x="2263050" y="1905859"/>
                      <a:pt x="2218945" y="1897039"/>
                    </a:cubicBezTo>
                    <a:cubicBezTo>
                      <a:pt x="2191650" y="1878842"/>
                      <a:pt x="2155256" y="1869743"/>
                      <a:pt x="2137059" y="1842448"/>
                    </a:cubicBezTo>
                    <a:cubicBezTo>
                      <a:pt x="2112157" y="1805096"/>
                      <a:pt x="2111919" y="1793364"/>
                      <a:pt x="2068820" y="1774209"/>
                    </a:cubicBezTo>
                    <a:cubicBezTo>
                      <a:pt x="1997827" y="1742656"/>
                      <a:pt x="1969118" y="1744368"/>
                      <a:pt x="1891399" y="1733265"/>
                    </a:cubicBezTo>
                    <a:cubicBezTo>
                      <a:pt x="1877751" y="1724167"/>
                      <a:pt x="1852624" y="1722229"/>
                      <a:pt x="1850456" y="1705970"/>
                    </a:cubicBezTo>
                    <a:cubicBezTo>
                      <a:pt x="1831409" y="1563121"/>
                      <a:pt x="1840589" y="1563819"/>
                      <a:pt x="1891399" y="1487606"/>
                    </a:cubicBezTo>
                    <a:cubicBezTo>
                      <a:pt x="1900497" y="1460310"/>
                      <a:pt x="1915517" y="1434315"/>
                      <a:pt x="1918694" y="1405719"/>
                    </a:cubicBezTo>
                    <a:cubicBezTo>
                      <a:pt x="1921644" y="1379170"/>
                      <a:pt x="1937644" y="1223523"/>
                      <a:pt x="1945990" y="1187355"/>
                    </a:cubicBezTo>
                    <a:cubicBezTo>
                      <a:pt x="1952460" y="1159320"/>
                      <a:pt x="1973285" y="1105468"/>
                      <a:pt x="1973285" y="1105468"/>
                    </a:cubicBezTo>
                    <a:cubicBezTo>
                      <a:pt x="1977834" y="1073623"/>
                      <a:pt x="1984557" y="1042014"/>
                      <a:pt x="1986933" y="1009934"/>
                    </a:cubicBezTo>
                    <a:cubicBezTo>
                      <a:pt x="1993663" y="919084"/>
                      <a:pt x="1988798" y="827312"/>
                      <a:pt x="2000581" y="736979"/>
                    </a:cubicBezTo>
                    <a:cubicBezTo>
                      <a:pt x="2002703" y="720714"/>
                      <a:pt x="2011739" y="698970"/>
                      <a:pt x="2027877" y="696036"/>
                    </a:cubicBezTo>
                    <a:cubicBezTo>
                      <a:pt x="2117506" y="679740"/>
                      <a:pt x="2209847" y="686937"/>
                      <a:pt x="2300832" y="682388"/>
                    </a:cubicBezTo>
                    <a:cubicBezTo>
                      <a:pt x="2327582" y="677929"/>
                      <a:pt x="2453544" y="684974"/>
                      <a:pt x="2369071" y="600501"/>
                    </a:cubicBezTo>
                    <a:cubicBezTo>
                      <a:pt x="2348726" y="580156"/>
                      <a:pt x="2314480" y="582304"/>
                      <a:pt x="2287184" y="573206"/>
                    </a:cubicBezTo>
                    <a:cubicBezTo>
                      <a:pt x="2189000" y="540478"/>
                      <a:pt x="2311629" y="580190"/>
                      <a:pt x="2191650" y="545910"/>
                    </a:cubicBezTo>
                    <a:cubicBezTo>
                      <a:pt x="2177817" y="541958"/>
                      <a:pt x="2165043" y="533457"/>
                      <a:pt x="2150706" y="532262"/>
                    </a:cubicBezTo>
                    <a:cubicBezTo>
                      <a:pt x="2055394" y="524319"/>
                      <a:pt x="1959637" y="523164"/>
                      <a:pt x="1864103" y="518615"/>
                    </a:cubicBezTo>
                    <a:cubicBezTo>
                      <a:pt x="1859554" y="504967"/>
                      <a:pt x="1856890" y="490538"/>
                      <a:pt x="1850456" y="477671"/>
                    </a:cubicBezTo>
                    <a:cubicBezTo>
                      <a:pt x="1843121" y="463000"/>
                      <a:pt x="1825195" y="453004"/>
                      <a:pt x="1823160" y="436728"/>
                    </a:cubicBezTo>
                    <a:cubicBezTo>
                      <a:pt x="1820283" y="413710"/>
                      <a:pt x="1830705" y="390868"/>
                      <a:pt x="1836808" y="368489"/>
                    </a:cubicBezTo>
                    <a:cubicBezTo>
                      <a:pt x="1844378" y="340731"/>
                      <a:pt x="1855005" y="313898"/>
                      <a:pt x="1864103" y="286603"/>
                    </a:cubicBezTo>
                    <a:cubicBezTo>
                      <a:pt x="1875203" y="253302"/>
                      <a:pt x="1878590" y="231173"/>
                      <a:pt x="1905047" y="204716"/>
                    </a:cubicBezTo>
                    <a:cubicBezTo>
                      <a:pt x="1916645" y="193118"/>
                      <a:pt x="1931319" y="184756"/>
                      <a:pt x="1945990" y="177421"/>
                    </a:cubicBezTo>
                    <a:cubicBezTo>
                      <a:pt x="1958857" y="170987"/>
                      <a:pt x="1974066" y="170207"/>
                      <a:pt x="1986933" y="163773"/>
                    </a:cubicBezTo>
                    <a:cubicBezTo>
                      <a:pt x="2001604" y="156437"/>
                      <a:pt x="2011826" y="139856"/>
                      <a:pt x="2027877" y="136477"/>
                    </a:cubicBezTo>
                    <a:cubicBezTo>
                      <a:pt x="2099658" y="121365"/>
                      <a:pt x="2246241" y="109182"/>
                      <a:pt x="2246241" y="109182"/>
                    </a:cubicBezTo>
                    <a:cubicBezTo>
                      <a:pt x="2250790" y="95534"/>
                      <a:pt x="2253455" y="81106"/>
                      <a:pt x="2259888" y="68239"/>
                    </a:cubicBezTo>
                    <a:cubicBezTo>
                      <a:pt x="2292231" y="3553"/>
                      <a:pt x="2287184" y="52668"/>
                      <a:pt x="2287184" y="0"/>
                    </a:cubicBezTo>
                    <a:lnTo>
                      <a:pt x="813226" y="13648"/>
                    </a:lnTo>
                    <a:close/>
                  </a:path>
                </a:pathLst>
              </a:cu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380" name="156 Forma libre"/>
              <p:cNvSpPr/>
              <p:nvPr/>
            </p:nvSpPr>
            <p:spPr>
              <a:xfrm>
                <a:off x="3563791" y="2882885"/>
                <a:ext cx="290197" cy="420602"/>
              </a:xfrm>
              <a:custGeom>
                <a:avLst/>
                <a:gdLst>
                  <a:gd name="connsiteX0" fmla="*/ 290513 w 290513"/>
                  <a:gd name="connsiteY0" fmla="*/ 423862 h 423862"/>
                  <a:gd name="connsiteX1" fmla="*/ 280988 w 290513"/>
                  <a:gd name="connsiteY1" fmla="*/ 381000 h 423862"/>
                  <a:gd name="connsiteX2" fmla="*/ 261938 w 290513"/>
                  <a:gd name="connsiteY2" fmla="*/ 352425 h 423862"/>
                  <a:gd name="connsiteX3" fmla="*/ 252413 w 290513"/>
                  <a:gd name="connsiteY3" fmla="*/ 338137 h 423862"/>
                  <a:gd name="connsiteX4" fmla="*/ 238125 w 290513"/>
                  <a:gd name="connsiteY4" fmla="*/ 323850 h 423862"/>
                  <a:gd name="connsiteX5" fmla="*/ 214313 w 290513"/>
                  <a:gd name="connsiteY5" fmla="*/ 300037 h 423862"/>
                  <a:gd name="connsiteX6" fmla="*/ 204788 w 290513"/>
                  <a:gd name="connsiteY6" fmla="*/ 285750 h 423862"/>
                  <a:gd name="connsiteX7" fmla="*/ 190500 w 290513"/>
                  <a:gd name="connsiteY7" fmla="*/ 257175 h 423862"/>
                  <a:gd name="connsiteX8" fmla="*/ 180975 w 290513"/>
                  <a:gd name="connsiteY8" fmla="*/ 195262 h 423862"/>
                  <a:gd name="connsiteX9" fmla="*/ 171450 w 290513"/>
                  <a:gd name="connsiteY9" fmla="*/ 166687 h 423862"/>
                  <a:gd name="connsiteX10" fmla="*/ 166688 w 290513"/>
                  <a:gd name="connsiteY10" fmla="*/ 152400 h 423862"/>
                  <a:gd name="connsiteX11" fmla="*/ 161925 w 290513"/>
                  <a:gd name="connsiteY11" fmla="*/ 123825 h 423862"/>
                  <a:gd name="connsiteX12" fmla="*/ 152400 w 290513"/>
                  <a:gd name="connsiteY12" fmla="*/ 95250 h 423862"/>
                  <a:gd name="connsiteX13" fmla="*/ 147638 w 290513"/>
                  <a:gd name="connsiteY13" fmla="*/ 80962 h 423862"/>
                  <a:gd name="connsiteX14" fmla="*/ 142875 w 290513"/>
                  <a:gd name="connsiteY14" fmla="*/ 66675 h 423862"/>
                  <a:gd name="connsiteX15" fmla="*/ 128588 w 290513"/>
                  <a:gd name="connsiteY15" fmla="*/ 38100 h 423862"/>
                  <a:gd name="connsiteX16" fmla="*/ 114300 w 290513"/>
                  <a:gd name="connsiteY16" fmla="*/ 28575 h 423862"/>
                  <a:gd name="connsiteX17" fmla="*/ 85725 w 290513"/>
                  <a:gd name="connsiteY17" fmla="*/ 4762 h 423862"/>
                  <a:gd name="connsiteX18" fmla="*/ 66675 w 290513"/>
                  <a:gd name="connsiteY18" fmla="*/ 0 h 423862"/>
                  <a:gd name="connsiteX19" fmla="*/ 47625 w 290513"/>
                  <a:gd name="connsiteY19" fmla="*/ 4762 h 423862"/>
                  <a:gd name="connsiteX20" fmla="*/ 23813 w 290513"/>
                  <a:gd name="connsiteY20" fmla="*/ 9525 h 423862"/>
                  <a:gd name="connsiteX21" fmla="*/ 9525 w 290513"/>
                  <a:gd name="connsiteY21" fmla="*/ 19050 h 423862"/>
                  <a:gd name="connsiteX22" fmla="*/ 0 w 290513"/>
                  <a:gd name="connsiteY22" fmla="*/ 52387 h 423862"/>
                  <a:gd name="connsiteX23" fmla="*/ 4763 w 290513"/>
                  <a:gd name="connsiteY23" fmla="*/ 80962 h 423862"/>
                  <a:gd name="connsiteX24" fmla="*/ 14288 w 290513"/>
                  <a:gd name="connsiteY24" fmla="*/ 176212 h 423862"/>
                  <a:gd name="connsiteX25" fmla="*/ 23813 w 290513"/>
                  <a:gd name="connsiteY25" fmla="*/ 204787 h 423862"/>
                  <a:gd name="connsiteX26" fmla="*/ 42863 w 290513"/>
                  <a:gd name="connsiteY26" fmla="*/ 233362 h 423862"/>
                  <a:gd name="connsiteX27" fmla="*/ 52388 w 290513"/>
                  <a:gd name="connsiteY27" fmla="*/ 247650 h 423862"/>
                  <a:gd name="connsiteX28" fmla="*/ 66675 w 290513"/>
                  <a:gd name="connsiteY28" fmla="*/ 280987 h 423862"/>
                  <a:gd name="connsiteX29" fmla="*/ 76200 w 290513"/>
                  <a:gd name="connsiteY29" fmla="*/ 309562 h 423862"/>
                  <a:gd name="connsiteX30" fmla="*/ 80963 w 290513"/>
                  <a:gd name="connsiteY30" fmla="*/ 323850 h 423862"/>
                  <a:gd name="connsiteX31" fmla="*/ 85725 w 290513"/>
                  <a:gd name="connsiteY31" fmla="*/ 338137 h 423862"/>
                  <a:gd name="connsiteX32" fmla="*/ 90488 w 290513"/>
                  <a:gd name="connsiteY32" fmla="*/ 366712 h 423862"/>
                  <a:gd name="connsiteX33" fmla="*/ 95250 w 290513"/>
                  <a:gd name="connsiteY33" fmla="*/ 361950 h 423862"/>
                  <a:gd name="connsiteX34" fmla="*/ 114300 w 290513"/>
                  <a:gd name="connsiteY34" fmla="*/ 361950 h 423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290513" h="423862">
                    <a:moveTo>
                      <a:pt x="290513" y="423862"/>
                    </a:moveTo>
                    <a:cubicBezTo>
                      <a:pt x="290013" y="421362"/>
                      <a:pt x="283228" y="385480"/>
                      <a:pt x="280988" y="381000"/>
                    </a:cubicBezTo>
                    <a:cubicBezTo>
                      <a:pt x="275869" y="370761"/>
                      <a:pt x="268288" y="361950"/>
                      <a:pt x="261938" y="352425"/>
                    </a:cubicBezTo>
                    <a:cubicBezTo>
                      <a:pt x="258763" y="347662"/>
                      <a:pt x="256461" y="342184"/>
                      <a:pt x="252413" y="338137"/>
                    </a:cubicBezTo>
                    <a:cubicBezTo>
                      <a:pt x="247650" y="333375"/>
                      <a:pt x="242437" y="329024"/>
                      <a:pt x="238125" y="323850"/>
                    </a:cubicBezTo>
                    <a:cubicBezTo>
                      <a:pt x="218279" y="300035"/>
                      <a:pt x="240508" y="317501"/>
                      <a:pt x="214313" y="300037"/>
                    </a:cubicBezTo>
                    <a:cubicBezTo>
                      <a:pt x="211138" y="295275"/>
                      <a:pt x="207348" y="290869"/>
                      <a:pt x="204788" y="285750"/>
                    </a:cubicBezTo>
                    <a:cubicBezTo>
                      <a:pt x="185070" y="246316"/>
                      <a:pt x="217796" y="298118"/>
                      <a:pt x="190500" y="257175"/>
                    </a:cubicBezTo>
                    <a:cubicBezTo>
                      <a:pt x="188271" y="239340"/>
                      <a:pt x="186011" y="213728"/>
                      <a:pt x="180975" y="195262"/>
                    </a:cubicBezTo>
                    <a:cubicBezTo>
                      <a:pt x="178333" y="185576"/>
                      <a:pt x="174625" y="176212"/>
                      <a:pt x="171450" y="166687"/>
                    </a:cubicBezTo>
                    <a:cubicBezTo>
                      <a:pt x="169863" y="161925"/>
                      <a:pt x="167513" y="157352"/>
                      <a:pt x="166688" y="152400"/>
                    </a:cubicBezTo>
                    <a:cubicBezTo>
                      <a:pt x="165100" y="142875"/>
                      <a:pt x="164267" y="133193"/>
                      <a:pt x="161925" y="123825"/>
                    </a:cubicBezTo>
                    <a:cubicBezTo>
                      <a:pt x="159490" y="114085"/>
                      <a:pt x="155575" y="104775"/>
                      <a:pt x="152400" y="95250"/>
                    </a:cubicBezTo>
                    <a:lnTo>
                      <a:pt x="147638" y="80962"/>
                    </a:lnTo>
                    <a:lnTo>
                      <a:pt x="142875" y="66675"/>
                    </a:lnTo>
                    <a:cubicBezTo>
                      <a:pt x="139001" y="55053"/>
                      <a:pt x="137822" y="47334"/>
                      <a:pt x="128588" y="38100"/>
                    </a:cubicBezTo>
                    <a:cubicBezTo>
                      <a:pt x="124540" y="34053"/>
                      <a:pt x="118697" y="32239"/>
                      <a:pt x="114300" y="28575"/>
                    </a:cubicBezTo>
                    <a:cubicBezTo>
                      <a:pt x="102182" y="18476"/>
                      <a:pt x="100334" y="11023"/>
                      <a:pt x="85725" y="4762"/>
                    </a:cubicBezTo>
                    <a:cubicBezTo>
                      <a:pt x="79709" y="2184"/>
                      <a:pt x="73025" y="1587"/>
                      <a:pt x="66675" y="0"/>
                    </a:cubicBezTo>
                    <a:cubicBezTo>
                      <a:pt x="60325" y="1587"/>
                      <a:pt x="54015" y="3342"/>
                      <a:pt x="47625" y="4762"/>
                    </a:cubicBezTo>
                    <a:cubicBezTo>
                      <a:pt x="39723" y="6518"/>
                      <a:pt x="31392" y="6683"/>
                      <a:pt x="23813" y="9525"/>
                    </a:cubicBezTo>
                    <a:cubicBezTo>
                      <a:pt x="18454" y="11535"/>
                      <a:pt x="14288" y="15875"/>
                      <a:pt x="9525" y="19050"/>
                    </a:cubicBezTo>
                    <a:cubicBezTo>
                      <a:pt x="7280" y="25786"/>
                      <a:pt x="0" y="46410"/>
                      <a:pt x="0" y="52387"/>
                    </a:cubicBezTo>
                    <a:cubicBezTo>
                      <a:pt x="0" y="62043"/>
                      <a:pt x="3175" y="71437"/>
                      <a:pt x="4763" y="80962"/>
                    </a:cubicBezTo>
                    <a:cubicBezTo>
                      <a:pt x="6326" y="102843"/>
                      <a:pt x="7546" y="149246"/>
                      <a:pt x="14288" y="176212"/>
                    </a:cubicBezTo>
                    <a:cubicBezTo>
                      <a:pt x="16723" y="185952"/>
                      <a:pt x="18244" y="196433"/>
                      <a:pt x="23813" y="204787"/>
                    </a:cubicBezTo>
                    <a:lnTo>
                      <a:pt x="42863" y="233362"/>
                    </a:lnTo>
                    <a:lnTo>
                      <a:pt x="52388" y="247650"/>
                    </a:lnTo>
                    <a:cubicBezTo>
                      <a:pt x="67714" y="293630"/>
                      <a:pt x="43140" y="222150"/>
                      <a:pt x="66675" y="280987"/>
                    </a:cubicBezTo>
                    <a:cubicBezTo>
                      <a:pt x="70404" y="290309"/>
                      <a:pt x="73025" y="300037"/>
                      <a:pt x="76200" y="309562"/>
                    </a:cubicBezTo>
                    <a:lnTo>
                      <a:pt x="80963" y="323850"/>
                    </a:lnTo>
                    <a:cubicBezTo>
                      <a:pt x="82550" y="328612"/>
                      <a:pt x="84900" y="333185"/>
                      <a:pt x="85725" y="338137"/>
                    </a:cubicBezTo>
                    <a:cubicBezTo>
                      <a:pt x="87313" y="347662"/>
                      <a:pt x="86902" y="357746"/>
                      <a:pt x="90488" y="366712"/>
                    </a:cubicBezTo>
                    <a:cubicBezTo>
                      <a:pt x="91322" y="368796"/>
                      <a:pt x="93663" y="363537"/>
                      <a:pt x="95250" y="361950"/>
                    </a:cubicBezTo>
                    <a:lnTo>
                      <a:pt x="114300" y="361950"/>
                    </a:lnTo>
                  </a:path>
                </a:pathLst>
              </a:cu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sp>
            <p:nvSpPr>
              <p:cNvPr id="381" name="157 Forma libre"/>
              <p:cNvSpPr/>
              <p:nvPr/>
            </p:nvSpPr>
            <p:spPr>
              <a:xfrm>
                <a:off x="3033431" y="4216866"/>
                <a:ext cx="665453" cy="507709"/>
              </a:xfrm>
              <a:custGeom>
                <a:avLst/>
                <a:gdLst>
                  <a:gd name="connsiteX0" fmla="*/ 133350 w 666525"/>
                  <a:gd name="connsiteY0" fmla="*/ 4762 h 508863"/>
                  <a:gd name="connsiteX1" fmla="*/ 119062 w 666525"/>
                  <a:gd name="connsiteY1" fmla="*/ 0 h 508863"/>
                  <a:gd name="connsiteX2" fmla="*/ 90487 w 666525"/>
                  <a:gd name="connsiteY2" fmla="*/ 14287 h 508863"/>
                  <a:gd name="connsiteX3" fmla="*/ 85725 w 666525"/>
                  <a:gd name="connsiteY3" fmla="*/ 28575 h 508863"/>
                  <a:gd name="connsiteX4" fmla="*/ 80962 w 666525"/>
                  <a:gd name="connsiteY4" fmla="*/ 90487 h 508863"/>
                  <a:gd name="connsiteX5" fmla="*/ 66675 w 666525"/>
                  <a:gd name="connsiteY5" fmla="*/ 104775 h 508863"/>
                  <a:gd name="connsiteX6" fmla="*/ 57150 w 666525"/>
                  <a:gd name="connsiteY6" fmla="*/ 119062 h 508863"/>
                  <a:gd name="connsiteX7" fmla="*/ 28575 w 666525"/>
                  <a:gd name="connsiteY7" fmla="*/ 147637 h 508863"/>
                  <a:gd name="connsiteX8" fmla="*/ 9525 w 666525"/>
                  <a:gd name="connsiteY8" fmla="*/ 176212 h 508863"/>
                  <a:gd name="connsiteX9" fmla="*/ 4762 w 666525"/>
                  <a:gd name="connsiteY9" fmla="*/ 195262 h 508863"/>
                  <a:gd name="connsiteX10" fmla="*/ 0 w 666525"/>
                  <a:gd name="connsiteY10" fmla="*/ 209550 h 508863"/>
                  <a:gd name="connsiteX11" fmla="*/ 14287 w 666525"/>
                  <a:gd name="connsiteY11" fmla="*/ 295275 h 508863"/>
                  <a:gd name="connsiteX12" fmla="*/ 19050 w 666525"/>
                  <a:gd name="connsiteY12" fmla="*/ 309562 h 508863"/>
                  <a:gd name="connsiteX13" fmla="*/ 23812 w 666525"/>
                  <a:gd name="connsiteY13" fmla="*/ 323850 h 508863"/>
                  <a:gd name="connsiteX14" fmla="*/ 33337 w 666525"/>
                  <a:gd name="connsiteY14" fmla="*/ 338137 h 508863"/>
                  <a:gd name="connsiteX15" fmla="*/ 42862 w 666525"/>
                  <a:gd name="connsiteY15" fmla="*/ 366712 h 508863"/>
                  <a:gd name="connsiteX16" fmla="*/ 52387 w 666525"/>
                  <a:gd name="connsiteY16" fmla="*/ 381000 h 508863"/>
                  <a:gd name="connsiteX17" fmla="*/ 71437 w 666525"/>
                  <a:gd name="connsiteY17" fmla="*/ 414337 h 508863"/>
                  <a:gd name="connsiteX18" fmla="*/ 90487 w 666525"/>
                  <a:gd name="connsiteY18" fmla="*/ 442912 h 508863"/>
                  <a:gd name="connsiteX19" fmla="*/ 119062 w 666525"/>
                  <a:gd name="connsiteY19" fmla="*/ 461962 h 508863"/>
                  <a:gd name="connsiteX20" fmla="*/ 152400 w 666525"/>
                  <a:gd name="connsiteY20" fmla="*/ 471487 h 508863"/>
                  <a:gd name="connsiteX21" fmla="*/ 185737 w 666525"/>
                  <a:gd name="connsiteY21" fmla="*/ 481012 h 508863"/>
                  <a:gd name="connsiteX22" fmla="*/ 295275 w 666525"/>
                  <a:gd name="connsiteY22" fmla="*/ 495300 h 508863"/>
                  <a:gd name="connsiteX23" fmla="*/ 314325 w 666525"/>
                  <a:gd name="connsiteY23" fmla="*/ 500062 h 508863"/>
                  <a:gd name="connsiteX24" fmla="*/ 361950 w 666525"/>
                  <a:gd name="connsiteY24" fmla="*/ 504825 h 508863"/>
                  <a:gd name="connsiteX25" fmla="*/ 533400 w 666525"/>
                  <a:gd name="connsiteY25" fmla="*/ 500062 h 508863"/>
                  <a:gd name="connsiteX26" fmla="*/ 557212 w 666525"/>
                  <a:gd name="connsiteY26" fmla="*/ 457200 h 508863"/>
                  <a:gd name="connsiteX27" fmla="*/ 590550 w 666525"/>
                  <a:gd name="connsiteY27" fmla="*/ 414337 h 508863"/>
                  <a:gd name="connsiteX28" fmla="*/ 604837 w 666525"/>
                  <a:gd name="connsiteY28" fmla="*/ 409575 h 508863"/>
                  <a:gd name="connsiteX29" fmla="*/ 638175 w 666525"/>
                  <a:gd name="connsiteY29" fmla="*/ 385762 h 508863"/>
                  <a:gd name="connsiteX30" fmla="*/ 647700 w 666525"/>
                  <a:gd name="connsiteY30" fmla="*/ 371475 h 508863"/>
                  <a:gd name="connsiteX31" fmla="*/ 647700 w 666525"/>
                  <a:gd name="connsiteY31" fmla="*/ 214312 h 508863"/>
                  <a:gd name="connsiteX32" fmla="*/ 633412 w 666525"/>
                  <a:gd name="connsiteY32" fmla="*/ 200025 h 508863"/>
                  <a:gd name="connsiteX33" fmla="*/ 623887 w 666525"/>
                  <a:gd name="connsiteY33" fmla="*/ 185737 h 508863"/>
                  <a:gd name="connsiteX34" fmla="*/ 609600 w 666525"/>
                  <a:gd name="connsiteY34" fmla="*/ 176212 h 508863"/>
                  <a:gd name="connsiteX35" fmla="*/ 590550 w 666525"/>
                  <a:gd name="connsiteY35" fmla="*/ 161925 h 508863"/>
                  <a:gd name="connsiteX36" fmla="*/ 557212 w 666525"/>
                  <a:gd name="connsiteY36" fmla="*/ 133350 h 508863"/>
                  <a:gd name="connsiteX37" fmla="*/ 538162 w 666525"/>
                  <a:gd name="connsiteY37" fmla="*/ 123825 h 508863"/>
                  <a:gd name="connsiteX38" fmla="*/ 509587 w 666525"/>
                  <a:gd name="connsiteY38" fmla="*/ 114300 h 508863"/>
                  <a:gd name="connsiteX39" fmla="*/ 466725 w 666525"/>
                  <a:gd name="connsiteY39" fmla="*/ 90487 h 508863"/>
                  <a:gd name="connsiteX40" fmla="*/ 428625 w 666525"/>
                  <a:gd name="connsiteY40" fmla="*/ 80962 h 508863"/>
                  <a:gd name="connsiteX41" fmla="*/ 257175 w 666525"/>
                  <a:gd name="connsiteY41" fmla="*/ 80962 h 508863"/>
                  <a:gd name="connsiteX42" fmla="*/ 228600 w 666525"/>
                  <a:gd name="connsiteY42" fmla="*/ 71437 h 508863"/>
                  <a:gd name="connsiteX43" fmla="*/ 200025 w 666525"/>
                  <a:gd name="connsiteY43" fmla="*/ 47625 h 508863"/>
                  <a:gd name="connsiteX44" fmla="*/ 190500 w 666525"/>
                  <a:gd name="connsiteY44" fmla="*/ 33337 h 508863"/>
                  <a:gd name="connsiteX45" fmla="*/ 161925 w 666525"/>
                  <a:gd name="connsiteY45" fmla="*/ 9525 h 508863"/>
                  <a:gd name="connsiteX46" fmla="*/ 133350 w 666525"/>
                  <a:gd name="connsiteY46" fmla="*/ 0 h 508863"/>
                  <a:gd name="connsiteX47" fmla="*/ 133350 w 666525"/>
                  <a:gd name="connsiteY47" fmla="*/ 4762 h 5088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66525" h="508863">
                    <a:moveTo>
                      <a:pt x="133350" y="4762"/>
                    </a:moveTo>
                    <a:cubicBezTo>
                      <a:pt x="128587" y="3175"/>
                      <a:pt x="124082" y="0"/>
                      <a:pt x="119062" y="0"/>
                    </a:cubicBezTo>
                    <a:cubicBezTo>
                      <a:pt x="109203" y="0"/>
                      <a:pt x="97711" y="9471"/>
                      <a:pt x="90487" y="14287"/>
                    </a:cubicBezTo>
                    <a:cubicBezTo>
                      <a:pt x="88900" y="19050"/>
                      <a:pt x="86348" y="23594"/>
                      <a:pt x="85725" y="28575"/>
                    </a:cubicBezTo>
                    <a:cubicBezTo>
                      <a:pt x="83158" y="49113"/>
                      <a:pt x="85982" y="70407"/>
                      <a:pt x="80962" y="90487"/>
                    </a:cubicBezTo>
                    <a:cubicBezTo>
                      <a:pt x="79328" y="97021"/>
                      <a:pt x="70987" y="99601"/>
                      <a:pt x="66675" y="104775"/>
                    </a:cubicBezTo>
                    <a:cubicBezTo>
                      <a:pt x="63011" y="109172"/>
                      <a:pt x="60953" y="114784"/>
                      <a:pt x="57150" y="119062"/>
                    </a:cubicBezTo>
                    <a:cubicBezTo>
                      <a:pt x="48201" y="129130"/>
                      <a:pt x="36047" y="136429"/>
                      <a:pt x="28575" y="147637"/>
                    </a:cubicBezTo>
                    <a:lnTo>
                      <a:pt x="9525" y="176212"/>
                    </a:lnTo>
                    <a:cubicBezTo>
                      <a:pt x="7937" y="182562"/>
                      <a:pt x="6560" y="188968"/>
                      <a:pt x="4762" y="195262"/>
                    </a:cubicBezTo>
                    <a:cubicBezTo>
                      <a:pt x="3383" y="200089"/>
                      <a:pt x="0" y="204530"/>
                      <a:pt x="0" y="209550"/>
                    </a:cubicBezTo>
                    <a:cubicBezTo>
                      <a:pt x="0" y="259915"/>
                      <a:pt x="1656" y="257384"/>
                      <a:pt x="14287" y="295275"/>
                    </a:cubicBezTo>
                    <a:lnTo>
                      <a:pt x="19050" y="309562"/>
                    </a:lnTo>
                    <a:cubicBezTo>
                      <a:pt x="20638" y="314325"/>
                      <a:pt x="21027" y="319673"/>
                      <a:pt x="23812" y="323850"/>
                    </a:cubicBezTo>
                    <a:cubicBezTo>
                      <a:pt x="26987" y="328612"/>
                      <a:pt x="31012" y="332907"/>
                      <a:pt x="33337" y="338137"/>
                    </a:cubicBezTo>
                    <a:cubicBezTo>
                      <a:pt x="37415" y="347312"/>
                      <a:pt x="37293" y="358358"/>
                      <a:pt x="42862" y="366712"/>
                    </a:cubicBezTo>
                    <a:cubicBezTo>
                      <a:pt x="46037" y="371475"/>
                      <a:pt x="49827" y="375880"/>
                      <a:pt x="52387" y="381000"/>
                    </a:cubicBezTo>
                    <a:cubicBezTo>
                      <a:pt x="74210" y="424644"/>
                      <a:pt x="31134" y="356760"/>
                      <a:pt x="71437" y="414337"/>
                    </a:cubicBezTo>
                    <a:cubicBezTo>
                      <a:pt x="78002" y="423715"/>
                      <a:pt x="80962" y="436562"/>
                      <a:pt x="90487" y="442912"/>
                    </a:cubicBezTo>
                    <a:cubicBezTo>
                      <a:pt x="100012" y="449262"/>
                      <a:pt x="107956" y="459185"/>
                      <a:pt x="119062" y="461962"/>
                    </a:cubicBezTo>
                    <a:cubicBezTo>
                      <a:pt x="178615" y="476852"/>
                      <a:pt x="104573" y="457822"/>
                      <a:pt x="152400" y="471487"/>
                    </a:cubicBezTo>
                    <a:cubicBezTo>
                      <a:pt x="194252" y="483444"/>
                      <a:pt x="151488" y="469596"/>
                      <a:pt x="185737" y="481012"/>
                    </a:cubicBezTo>
                    <a:cubicBezTo>
                      <a:pt x="227515" y="508863"/>
                      <a:pt x="188539" y="486405"/>
                      <a:pt x="295275" y="495300"/>
                    </a:cubicBezTo>
                    <a:cubicBezTo>
                      <a:pt x="301798" y="495844"/>
                      <a:pt x="307845" y="499136"/>
                      <a:pt x="314325" y="500062"/>
                    </a:cubicBezTo>
                    <a:cubicBezTo>
                      <a:pt x="330119" y="502318"/>
                      <a:pt x="346075" y="503237"/>
                      <a:pt x="361950" y="504825"/>
                    </a:cubicBezTo>
                    <a:cubicBezTo>
                      <a:pt x="419100" y="503237"/>
                      <a:pt x="476526" y="505895"/>
                      <a:pt x="533400" y="500062"/>
                    </a:cubicBezTo>
                    <a:cubicBezTo>
                      <a:pt x="548162" y="498548"/>
                      <a:pt x="555432" y="462539"/>
                      <a:pt x="557212" y="457200"/>
                    </a:cubicBezTo>
                    <a:cubicBezTo>
                      <a:pt x="563241" y="439113"/>
                      <a:pt x="566458" y="422367"/>
                      <a:pt x="590550" y="414337"/>
                    </a:cubicBezTo>
                    <a:lnTo>
                      <a:pt x="604837" y="409575"/>
                    </a:lnTo>
                    <a:cubicBezTo>
                      <a:pt x="612952" y="404165"/>
                      <a:pt x="632265" y="391672"/>
                      <a:pt x="638175" y="385762"/>
                    </a:cubicBezTo>
                    <a:cubicBezTo>
                      <a:pt x="642222" y="381715"/>
                      <a:pt x="644525" y="376237"/>
                      <a:pt x="647700" y="371475"/>
                    </a:cubicBezTo>
                    <a:cubicBezTo>
                      <a:pt x="666525" y="314993"/>
                      <a:pt x="662160" y="333608"/>
                      <a:pt x="647700" y="214312"/>
                    </a:cubicBezTo>
                    <a:cubicBezTo>
                      <a:pt x="646890" y="207626"/>
                      <a:pt x="637724" y="205199"/>
                      <a:pt x="633412" y="200025"/>
                    </a:cubicBezTo>
                    <a:cubicBezTo>
                      <a:pt x="629748" y="195628"/>
                      <a:pt x="627934" y="189785"/>
                      <a:pt x="623887" y="185737"/>
                    </a:cubicBezTo>
                    <a:cubicBezTo>
                      <a:pt x="619840" y="181690"/>
                      <a:pt x="614258" y="179539"/>
                      <a:pt x="609600" y="176212"/>
                    </a:cubicBezTo>
                    <a:cubicBezTo>
                      <a:pt x="603141" y="171598"/>
                      <a:pt x="596577" y="167091"/>
                      <a:pt x="590550" y="161925"/>
                    </a:cubicBezTo>
                    <a:cubicBezTo>
                      <a:pt x="569567" y="143940"/>
                      <a:pt x="582926" y="149421"/>
                      <a:pt x="557212" y="133350"/>
                    </a:cubicBezTo>
                    <a:cubicBezTo>
                      <a:pt x="551192" y="129587"/>
                      <a:pt x="544754" y="126462"/>
                      <a:pt x="538162" y="123825"/>
                    </a:cubicBezTo>
                    <a:cubicBezTo>
                      <a:pt x="528840" y="120096"/>
                      <a:pt x="509587" y="114300"/>
                      <a:pt x="509587" y="114300"/>
                    </a:cubicBezTo>
                    <a:cubicBezTo>
                      <a:pt x="485663" y="98350"/>
                      <a:pt x="488001" y="96290"/>
                      <a:pt x="466725" y="90487"/>
                    </a:cubicBezTo>
                    <a:cubicBezTo>
                      <a:pt x="454095" y="87042"/>
                      <a:pt x="428625" y="80962"/>
                      <a:pt x="428625" y="80962"/>
                    </a:cubicBezTo>
                    <a:cubicBezTo>
                      <a:pt x="357122" y="85168"/>
                      <a:pt x="330402" y="89750"/>
                      <a:pt x="257175" y="80962"/>
                    </a:cubicBezTo>
                    <a:cubicBezTo>
                      <a:pt x="247206" y="79766"/>
                      <a:pt x="236954" y="77006"/>
                      <a:pt x="228600" y="71437"/>
                    </a:cubicBezTo>
                    <a:cubicBezTo>
                      <a:pt x="214552" y="62072"/>
                      <a:pt x="211484" y="61376"/>
                      <a:pt x="200025" y="47625"/>
                    </a:cubicBezTo>
                    <a:cubicBezTo>
                      <a:pt x="196361" y="43228"/>
                      <a:pt x="194164" y="37734"/>
                      <a:pt x="190500" y="33337"/>
                    </a:cubicBezTo>
                    <a:cubicBezTo>
                      <a:pt x="183904" y="25422"/>
                      <a:pt x="171839" y="13931"/>
                      <a:pt x="161925" y="9525"/>
                    </a:cubicBezTo>
                    <a:cubicBezTo>
                      <a:pt x="152750" y="5447"/>
                      <a:pt x="142875" y="3175"/>
                      <a:pt x="133350" y="0"/>
                    </a:cubicBezTo>
                    <a:lnTo>
                      <a:pt x="133350" y="4762"/>
                    </a:lnTo>
                    <a:close/>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382" name="158 Forma libre"/>
              <p:cNvSpPr/>
              <p:nvPr/>
            </p:nvSpPr>
            <p:spPr>
              <a:xfrm>
                <a:off x="3120989" y="5068026"/>
                <a:ext cx="905616" cy="405669"/>
              </a:xfrm>
              <a:custGeom>
                <a:avLst/>
                <a:gdLst>
                  <a:gd name="connsiteX0" fmla="*/ 382754 w 903661"/>
                  <a:gd name="connsiteY0" fmla="*/ 14288 h 404813"/>
                  <a:gd name="connsiteX1" fmla="*/ 358942 w 903661"/>
                  <a:gd name="connsiteY1" fmla="*/ 9525 h 404813"/>
                  <a:gd name="connsiteX2" fmla="*/ 263692 w 903661"/>
                  <a:gd name="connsiteY2" fmla="*/ 0 h 404813"/>
                  <a:gd name="connsiteX3" fmla="*/ 54142 w 903661"/>
                  <a:gd name="connsiteY3" fmla="*/ 4763 h 404813"/>
                  <a:gd name="connsiteX4" fmla="*/ 39854 w 903661"/>
                  <a:gd name="connsiteY4" fmla="*/ 14288 h 404813"/>
                  <a:gd name="connsiteX5" fmla="*/ 30329 w 903661"/>
                  <a:gd name="connsiteY5" fmla="*/ 28575 h 404813"/>
                  <a:gd name="connsiteX6" fmla="*/ 16042 w 903661"/>
                  <a:gd name="connsiteY6" fmla="*/ 42863 h 404813"/>
                  <a:gd name="connsiteX7" fmla="*/ 11279 w 903661"/>
                  <a:gd name="connsiteY7" fmla="*/ 138113 h 404813"/>
                  <a:gd name="connsiteX8" fmla="*/ 16042 w 903661"/>
                  <a:gd name="connsiteY8" fmla="*/ 176213 h 404813"/>
                  <a:gd name="connsiteX9" fmla="*/ 20804 w 903661"/>
                  <a:gd name="connsiteY9" fmla="*/ 190500 h 404813"/>
                  <a:gd name="connsiteX10" fmla="*/ 49379 w 903661"/>
                  <a:gd name="connsiteY10" fmla="*/ 209550 h 404813"/>
                  <a:gd name="connsiteX11" fmla="*/ 63667 w 903661"/>
                  <a:gd name="connsiteY11" fmla="*/ 223838 h 404813"/>
                  <a:gd name="connsiteX12" fmla="*/ 77954 w 903661"/>
                  <a:gd name="connsiteY12" fmla="*/ 252413 h 404813"/>
                  <a:gd name="connsiteX13" fmla="*/ 92242 w 903661"/>
                  <a:gd name="connsiteY13" fmla="*/ 280988 h 404813"/>
                  <a:gd name="connsiteX14" fmla="*/ 101767 w 903661"/>
                  <a:gd name="connsiteY14" fmla="*/ 309563 h 404813"/>
                  <a:gd name="connsiteX15" fmla="*/ 106529 w 903661"/>
                  <a:gd name="connsiteY15" fmla="*/ 323850 h 404813"/>
                  <a:gd name="connsiteX16" fmla="*/ 139867 w 903661"/>
                  <a:gd name="connsiteY16" fmla="*/ 366713 h 404813"/>
                  <a:gd name="connsiteX17" fmla="*/ 154154 w 903661"/>
                  <a:gd name="connsiteY17" fmla="*/ 376238 h 404813"/>
                  <a:gd name="connsiteX18" fmla="*/ 182729 w 903661"/>
                  <a:gd name="connsiteY18" fmla="*/ 385763 h 404813"/>
                  <a:gd name="connsiteX19" fmla="*/ 197017 w 903661"/>
                  <a:gd name="connsiteY19" fmla="*/ 395288 h 404813"/>
                  <a:gd name="connsiteX20" fmla="*/ 244642 w 903661"/>
                  <a:gd name="connsiteY20" fmla="*/ 404813 h 404813"/>
                  <a:gd name="connsiteX21" fmla="*/ 639929 w 903661"/>
                  <a:gd name="connsiteY21" fmla="*/ 400050 h 404813"/>
                  <a:gd name="connsiteX22" fmla="*/ 673267 w 903661"/>
                  <a:gd name="connsiteY22" fmla="*/ 385763 h 404813"/>
                  <a:gd name="connsiteX23" fmla="*/ 692317 w 903661"/>
                  <a:gd name="connsiteY23" fmla="*/ 381000 h 404813"/>
                  <a:gd name="connsiteX24" fmla="*/ 706604 w 903661"/>
                  <a:gd name="connsiteY24" fmla="*/ 376238 h 404813"/>
                  <a:gd name="connsiteX25" fmla="*/ 749467 w 903661"/>
                  <a:gd name="connsiteY25" fmla="*/ 352425 h 404813"/>
                  <a:gd name="connsiteX26" fmla="*/ 778042 w 903661"/>
                  <a:gd name="connsiteY26" fmla="*/ 338138 h 404813"/>
                  <a:gd name="connsiteX27" fmla="*/ 892342 w 903661"/>
                  <a:gd name="connsiteY27" fmla="*/ 333375 h 404813"/>
                  <a:gd name="connsiteX28" fmla="*/ 892342 w 903661"/>
                  <a:gd name="connsiteY28" fmla="*/ 257175 h 404813"/>
                  <a:gd name="connsiteX29" fmla="*/ 878054 w 903661"/>
                  <a:gd name="connsiteY29" fmla="*/ 247650 h 404813"/>
                  <a:gd name="connsiteX30" fmla="*/ 835192 w 903661"/>
                  <a:gd name="connsiteY30" fmla="*/ 238125 h 404813"/>
                  <a:gd name="connsiteX31" fmla="*/ 820904 w 903661"/>
                  <a:gd name="connsiteY31" fmla="*/ 233363 h 404813"/>
                  <a:gd name="connsiteX32" fmla="*/ 801854 w 903661"/>
                  <a:gd name="connsiteY32" fmla="*/ 223838 h 404813"/>
                  <a:gd name="connsiteX33" fmla="*/ 773279 w 903661"/>
                  <a:gd name="connsiteY33" fmla="*/ 214313 h 404813"/>
                  <a:gd name="connsiteX34" fmla="*/ 749467 w 903661"/>
                  <a:gd name="connsiteY34" fmla="*/ 185738 h 404813"/>
                  <a:gd name="connsiteX35" fmla="*/ 725654 w 903661"/>
                  <a:gd name="connsiteY35" fmla="*/ 161925 h 404813"/>
                  <a:gd name="connsiteX36" fmla="*/ 678029 w 903661"/>
                  <a:gd name="connsiteY36" fmla="*/ 114300 h 404813"/>
                  <a:gd name="connsiteX37" fmla="*/ 663742 w 903661"/>
                  <a:gd name="connsiteY37" fmla="*/ 100013 h 404813"/>
                  <a:gd name="connsiteX38" fmla="*/ 654217 w 903661"/>
                  <a:gd name="connsiteY38" fmla="*/ 85725 h 404813"/>
                  <a:gd name="connsiteX39" fmla="*/ 625642 w 903661"/>
                  <a:gd name="connsiteY39" fmla="*/ 76200 h 404813"/>
                  <a:gd name="connsiteX40" fmla="*/ 487529 w 903661"/>
                  <a:gd name="connsiteY40" fmla="*/ 66675 h 404813"/>
                  <a:gd name="connsiteX41" fmla="*/ 463717 w 903661"/>
                  <a:gd name="connsiteY41" fmla="*/ 61913 h 404813"/>
                  <a:gd name="connsiteX42" fmla="*/ 435142 w 903661"/>
                  <a:gd name="connsiteY42" fmla="*/ 52388 h 404813"/>
                  <a:gd name="connsiteX43" fmla="*/ 420854 w 903661"/>
                  <a:gd name="connsiteY43" fmla="*/ 42863 h 404813"/>
                  <a:gd name="connsiteX44" fmla="*/ 382754 w 903661"/>
                  <a:gd name="connsiteY44" fmla="*/ 14288 h 404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903661" h="404813">
                    <a:moveTo>
                      <a:pt x="382754" y="14288"/>
                    </a:moveTo>
                    <a:cubicBezTo>
                      <a:pt x="374817" y="12700"/>
                      <a:pt x="367003" y="10258"/>
                      <a:pt x="358942" y="9525"/>
                    </a:cubicBezTo>
                    <a:cubicBezTo>
                      <a:pt x="261589" y="675"/>
                      <a:pt x="305739" y="14018"/>
                      <a:pt x="263692" y="0"/>
                    </a:cubicBezTo>
                    <a:cubicBezTo>
                      <a:pt x="193842" y="1588"/>
                      <a:pt x="123868" y="312"/>
                      <a:pt x="54142" y="4763"/>
                    </a:cubicBezTo>
                    <a:cubicBezTo>
                      <a:pt x="48430" y="5128"/>
                      <a:pt x="43902" y="10241"/>
                      <a:pt x="39854" y="14288"/>
                    </a:cubicBezTo>
                    <a:cubicBezTo>
                      <a:pt x="35807" y="18335"/>
                      <a:pt x="33993" y="24178"/>
                      <a:pt x="30329" y="28575"/>
                    </a:cubicBezTo>
                    <a:cubicBezTo>
                      <a:pt x="26017" y="33749"/>
                      <a:pt x="20804" y="38100"/>
                      <a:pt x="16042" y="42863"/>
                    </a:cubicBezTo>
                    <a:cubicBezTo>
                      <a:pt x="0" y="90989"/>
                      <a:pt x="4627" y="64946"/>
                      <a:pt x="11279" y="138113"/>
                    </a:cubicBezTo>
                    <a:cubicBezTo>
                      <a:pt x="12438" y="150859"/>
                      <a:pt x="13752" y="163621"/>
                      <a:pt x="16042" y="176213"/>
                    </a:cubicBezTo>
                    <a:cubicBezTo>
                      <a:pt x="16940" y="181152"/>
                      <a:pt x="17254" y="186950"/>
                      <a:pt x="20804" y="190500"/>
                    </a:cubicBezTo>
                    <a:cubicBezTo>
                      <a:pt x="28899" y="198595"/>
                      <a:pt x="41284" y="201455"/>
                      <a:pt x="49379" y="209550"/>
                    </a:cubicBezTo>
                    <a:lnTo>
                      <a:pt x="63667" y="223838"/>
                    </a:lnTo>
                    <a:cubicBezTo>
                      <a:pt x="75634" y="259741"/>
                      <a:pt x="59493" y="215492"/>
                      <a:pt x="77954" y="252413"/>
                    </a:cubicBezTo>
                    <a:cubicBezTo>
                      <a:pt x="97673" y="291849"/>
                      <a:pt x="64944" y="240039"/>
                      <a:pt x="92242" y="280988"/>
                    </a:cubicBezTo>
                    <a:lnTo>
                      <a:pt x="101767" y="309563"/>
                    </a:lnTo>
                    <a:cubicBezTo>
                      <a:pt x="103354" y="314325"/>
                      <a:pt x="103744" y="319673"/>
                      <a:pt x="106529" y="323850"/>
                    </a:cubicBezTo>
                    <a:cubicBezTo>
                      <a:pt x="119805" y="343765"/>
                      <a:pt x="123080" y="352723"/>
                      <a:pt x="139867" y="366713"/>
                    </a:cubicBezTo>
                    <a:cubicBezTo>
                      <a:pt x="144264" y="370377"/>
                      <a:pt x="148924" y="373913"/>
                      <a:pt x="154154" y="376238"/>
                    </a:cubicBezTo>
                    <a:cubicBezTo>
                      <a:pt x="163329" y="380316"/>
                      <a:pt x="174375" y="380194"/>
                      <a:pt x="182729" y="385763"/>
                    </a:cubicBezTo>
                    <a:cubicBezTo>
                      <a:pt x="187492" y="388938"/>
                      <a:pt x="191546" y="393605"/>
                      <a:pt x="197017" y="395288"/>
                    </a:cubicBezTo>
                    <a:cubicBezTo>
                      <a:pt x="212490" y="400049"/>
                      <a:pt x="244642" y="404813"/>
                      <a:pt x="244642" y="404813"/>
                    </a:cubicBezTo>
                    <a:lnTo>
                      <a:pt x="639929" y="400050"/>
                    </a:lnTo>
                    <a:cubicBezTo>
                      <a:pt x="648337" y="399854"/>
                      <a:pt x="667566" y="387901"/>
                      <a:pt x="673267" y="385763"/>
                    </a:cubicBezTo>
                    <a:cubicBezTo>
                      <a:pt x="679396" y="383465"/>
                      <a:pt x="686023" y="382798"/>
                      <a:pt x="692317" y="381000"/>
                    </a:cubicBezTo>
                    <a:cubicBezTo>
                      <a:pt x="697144" y="379621"/>
                      <a:pt x="701842" y="377825"/>
                      <a:pt x="706604" y="376238"/>
                    </a:cubicBezTo>
                    <a:cubicBezTo>
                      <a:pt x="796704" y="316171"/>
                      <a:pt x="699169" y="377575"/>
                      <a:pt x="749467" y="352425"/>
                    </a:cubicBezTo>
                    <a:cubicBezTo>
                      <a:pt x="761475" y="346421"/>
                      <a:pt x="763987" y="339179"/>
                      <a:pt x="778042" y="338138"/>
                    </a:cubicBezTo>
                    <a:cubicBezTo>
                      <a:pt x="816071" y="335321"/>
                      <a:pt x="854242" y="334963"/>
                      <a:pt x="892342" y="333375"/>
                    </a:cubicBezTo>
                    <a:cubicBezTo>
                      <a:pt x="899681" y="304017"/>
                      <a:pt x="903661" y="296791"/>
                      <a:pt x="892342" y="257175"/>
                    </a:cubicBezTo>
                    <a:cubicBezTo>
                      <a:pt x="890770" y="251671"/>
                      <a:pt x="883174" y="250210"/>
                      <a:pt x="878054" y="247650"/>
                    </a:cubicBezTo>
                    <a:cubicBezTo>
                      <a:pt x="865191" y="241219"/>
                      <a:pt x="848356" y="241050"/>
                      <a:pt x="835192" y="238125"/>
                    </a:cubicBezTo>
                    <a:cubicBezTo>
                      <a:pt x="830291" y="237036"/>
                      <a:pt x="825518" y="235340"/>
                      <a:pt x="820904" y="233363"/>
                    </a:cubicBezTo>
                    <a:cubicBezTo>
                      <a:pt x="814378" y="230566"/>
                      <a:pt x="808446" y="226475"/>
                      <a:pt x="801854" y="223838"/>
                    </a:cubicBezTo>
                    <a:cubicBezTo>
                      <a:pt x="792532" y="220109"/>
                      <a:pt x="773279" y="214313"/>
                      <a:pt x="773279" y="214313"/>
                    </a:cubicBezTo>
                    <a:cubicBezTo>
                      <a:pt x="749630" y="178838"/>
                      <a:pt x="780025" y="222408"/>
                      <a:pt x="749467" y="185738"/>
                    </a:cubicBezTo>
                    <a:cubicBezTo>
                      <a:pt x="729623" y="161925"/>
                      <a:pt x="751848" y="179387"/>
                      <a:pt x="725654" y="161925"/>
                    </a:cubicBezTo>
                    <a:cubicBezTo>
                      <a:pt x="674854" y="85725"/>
                      <a:pt x="741529" y="177800"/>
                      <a:pt x="678029" y="114300"/>
                    </a:cubicBezTo>
                    <a:cubicBezTo>
                      <a:pt x="673267" y="109538"/>
                      <a:pt x="668054" y="105187"/>
                      <a:pt x="663742" y="100013"/>
                    </a:cubicBezTo>
                    <a:cubicBezTo>
                      <a:pt x="660078" y="95616"/>
                      <a:pt x="659071" y="88759"/>
                      <a:pt x="654217" y="85725"/>
                    </a:cubicBezTo>
                    <a:cubicBezTo>
                      <a:pt x="645703" y="80404"/>
                      <a:pt x="635167" y="79375"/>
                      <a:pt x="625642" y="76200"/>
                    </a:cubicBezTo>
                    <a:cubicBezTo>
                      <a:pt x="572173" y="58378"/>
                      <a:pt x="616324" y="71629"/>
                      <a:pt x="487529" y="66675"/>
                    </a:cubicBezTo>
                    <a:cubicBezTo>
                      <a:pt x="479592" y="65088"/>
                      <a:pt x="471526" y="64043"/>
                      <a:pt x="463717" y="61913"/>
                    </a:cubicBezTo>
                    <a:cubicBezTo>
                      <a:pt x="454031" y="59271"/>
                      <a:pt x="435142" y="52388"/>
                      <a:pt x="435142" y="52388"/>
                    </a:cubicBezTo>
                    <a:cubicBezTo>
                      <a:pt x="430379" y="49213"/>
                      <a:pt x="425132" y="46666"/>
                      <a:pt x="420854" y="42863"/>
                    </a:cubicBezTo>
                    <a:lnTo>
                      <a:pt x="382754" y="14288"/>
                    </a:ln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309" name="174 Grupo"/>
            <p:cNvGrpSpPr>
              <a:grpSpLocks/>
            </p:cNvGrpSpPr>
            <p:nvPr/>
          </p:nvGrpSpPr>
          <p:grpSpPr bwMode="auto">
            <a:xfrm>
              <a:off x="6138069" y="3294938"/>
              <a:ext cx="944062" cy="3438877"/>
              <a:chOff x="2322286" y="1509486"/>
              <a:chExt cx="1349828" cy="4891314"/>
            </a:xfrm>
          </p:grpSpPr>
          <p:sp>
            <p:nvSpPr>
              <p:cNvPr id="373" name="169 Forma libre"/>
              <p:cNvSpPr/>
              <p:nvPr/>
            </p:nvSpPr>
            <p:spPr>
              <a:xfrm>
                <a:off x="2365829" y="2830286"/>
                <a:ext cx="1306285" cy="1291771"/>
              </a:xfrm>
              <a:custGeom>
                <a:avLst/>
                <a:gdLst>
                  <a:gd name="connsiteX0" fmla="*/ 0 w 1306285"/>
                  <a:gd name="connsiteY0" fmla="*/ 232228 h 1291771"/>
                  <a:gd name="connsiteX1" fmla="*/ 580571 w 1306285"/>
                  <a:gd name="connsiteY1" fmla="*/ 0 h 1291771"/>
                  <a:gd name="connsiteX2" fmla="*/ 1161142 w 1306285"/>
                  <a:gd name="connsiteY2" fmla="*/ 261257 h 1291771"/>
                  <a:gd name="connsiteX3" fmla="*/ 1103085 w 1306285"/>
                  <a:gd name="connsiteY3" fmla="*/ 769257 h 1291771"/>
                  <a:gd name="connsiteX4" fmla="*/ 1306285 w 1306285"/>
                  <a:gd name="connsiteY4" fmla="*/ 1161143 h 1291771"/>
                  <a:gd name="connsiteX5" fmla="*/ 667657 w 1306285"/>
                  <a:gd name="connsiteY5" fmla="*/ 1291771 h 1291771"/>
                  <a:gd name="connsiteX6" fmla="*/ 624114 w 1306285"/>
                  <a:gd name="connsiteY6" fmla="*/ 870857 h 1291771"/>
                  <a:gd name="connsiteX7" fmla="*/ 0 w 1306285"/>
                  <a:gd name="connsiteY7" fmla="*/ 232228 h 129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06285" h="1291771">
                    <a:moveTo>
                      <a:pt x="0" y="232228"/>
                    </a:moveTo>
                    <a:lnTo>
                      <a:pt x="580571" y="0"/>
                    </a:lnTo>
                    <a:lnTo>
                      <a:pt x="1161142" y="261257"/>
                    </a:lnTo>
                    <a:lnTo>
                      <a:pt x="1103085" y="769257"/>
                    </a:lnTo>
                    <a:lnTo>
                      <a:pt x="1306285" y="1161143"/>
                    </a:lnTo>
                    <a:lnTo>
                      <a:pt x="667657" y="1291771"/>
                    </a:lnTo>
                    <a:lnTo>
                      <a:pt x="624114" y="870857"/>
                    </a:lnTo>
                    <a:lnTo>
                      <a:pt x="0" y="232228"/>
                    </a:lnTo>
                    <a:close/>
                  </a:path>
                </a:pathLst>
              </a:custGeom>
              <a:solidFill>
                <a:srgbClr val="FFFF00">
                  <a:alpha val="56078"/>
                </a:srgb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374" name="170 Forma libre"/>
              <p:cNvSpPr/>
              <p:nvPr/>
            </p:nvSpPr>
            <p:spPr>
              <a:xfrm>
                <a:off x="2322286" y="1509486"/>
                <a:ext cx="972457" cy="841828"/>
              </a:xfrm>
              <a:custGeom>
                <a:avLst/>
                <a:gdLst>
                  <a:gd name="connsiteX0" fmla="*/ 319314 w 972457"/>
                  <a:gd name="connsiteY0" fmla="*/ 29028 h 841828"/>
                  <a:gd name="connsiteX1" fmla="*/ 725714 w 972457"/>
                  <a:gd name="connsiteY1" fmla="*/ 0 h 841828"/>
                  <a:gd name="connsiteX2" fmla="*/ 972457 w 972457"/>
                  <a:gd name="connsiteY2" fmla="*/ 58057 h 841828"/>
                  <a:gd name="connsiteX3" fmla="*/ 870857 w 972457"/>
                  <a:gd name="connsiteY3" fmla="*/ 406400 h 841828"/>
                  <a:gd name="connsiteX4" fmla="*/ 870857 w 972457"/>
                  <a:gd name="connsiteY4" fmla="*/ 580571 h 841828"/>
                  <a:gd name="connsiteX5" fmla="*/ 972457 w 972457"/>
                  <a:gd name="connsiteY5" fmla="*/ 682171 h 841828"/>
                  <a:gd name="connsiteX6" fmla="*/ 624114 w 972457"/>
                  <a:gd name="connsiteY6" fmla="*/ 841828 h 841828"/>
                  <a:gd name="connsiteX7" fmla="*/ 333828 w 972457"/>
                  <a:gd name="connsiteY7" fmla="*/ 783771 h 841828"/>
                  <a:gd name="connsiteX8" fmla="*/ 29028 w 972457"/>
                  <a:gd name="connsiteY8" fmla="*/ 696685 h 841828"/>
                  <a:gd name="connsiteX9" fmla="*/ 0 w 972457"/>
                  <a:gd name="connsiteY9" fmla="*/ 449943 h 841828"/>
                  <a:gd name="connsiteX10" fmla="*/ 319314 w 972457"/>
                  <a:gd name="connsiteY10" fmla="*/ 29028 h 8418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72457" h="841828">
                    <a:moveTo>
                      <a:pt x="319314" y="29028"/>
                    </a:moveTo>
                    <a:lnTo>
                      <a:pt x="725714" y="0"/>
                    </a:lnTo>
                    <a:lnTo>
                      <a:pt x="972457" y="58057"/>
                    </a:lnTo>
                    <a:lnTo>
                      <a:pt x="870857" y="406400"/>
                    </a:lnTo>
                    <a:lnTo>
                      <a:pt x="870857" y="580571"/>
                    </a:lnTo>
                    <a:lnTo>
                      <a:pt x="972457" y="682171"/>
                    </a:lnTo>
                    <a:lnTo>
                      <a:pt x="624114" y="841828"/>
                    </a:lnTo>
                    <a:lnTo>
                      <a:pt x="333828" y="783771"/>
                    </a:lnTo>
                    <a:lnTo>
                      <a:pt x="29028" y="696685"/>
                    </a:lnTo>
                    <a:lnTo>
                      <a:pt x="0" y="449943"/>
                    </a:lnTo>
                    <a:lnTo>
                      <a:pt x="319314" y="29028"/>
                    </a:lnTo>
                    <a:close/>
                  </a:path>
                </a:pathLst>
              </a:custGeom>
              <a:solidFill>
                <a:srgbClr val="FFFF00">
                  <a:alpha val="56078"/>
                </a:srgb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375" name="171 Forma libre"/>
              <p:cNvSpPr/>
              <p:nvPr/>
            </p:nvSpPr>
            <p:spPr>
              <a:xfrm>
                <a:off x="2351314" y="5312229"/>
                <a:ext cx="928915" cy="1088571"/>
              </a:xfrm>
              <a:custGeom>
                <a:avLst/>
                <a:gdLst>
                  <a:gd name="connsiteX0" fmla="*/ 348343 w 928915"/>
                  <a:gd name="connsiteY0" fmla="*/ 0 h 1088571"/>
                  <a:gd name="connsiteX1" fmla="*/ 812800 w 928915"/>
                  <a:gd name="connsiteY1" fmla="*/ 101600 h 1088571"/>
                  <a:gd name="connsiteX2" fmla="*/ 928915 w 928915"/>
                  <a:gd name="connsiteY2" fmla="*/ 406400 h 1088571"/>
                  <a:gd name="connsiteX3" fmla="*/ 783772 w 928915"/>
                  <a:gd name="connsiteY3" fmla="*/ 653142 h 1088571"/>
                  <a:gd name="connsiteX4" fmla="*/ 653143 w 928915"/>
                  <a:gd name="connsiteY4" fmla="*/ 885371 h 1088571"/>
                  <a:gd name="connsiteX5" fmla="*/ 609600 w 928915"/>
                  <a:gd name="connsiteY5" fmla="*/ 1088571 h 1088571"/>
                  <a:gd name="connsiteX6" fmla="*/ 87086 w 928915"/>
                  <a:gd name="connsiteY6" fmla="*/ 957942 h 1088571"/>
                  <a:gd name="connsiteX7" fmla="*/ 0 w 928915"/>
                  <a:gd name="connsiteY7" fmla="*/ 653142 h 1088571"/>
                  <a:gd name="connsiteX8" fmla="*/ 130629 w 928915"/>
                  <a:gd name="connsiteY8" fmla="*/ 377371 h 1088571"/>
                  <a:gd name="connsiteX9" fmla="*/ 348343 w 928915"/>
                  <a:gd name="connsiteY9" fmla="*/ 0 h 1088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28915" h="1088571">
                    <a:moveTo>
                      <a:pt x="348343" y="0"/>
                    </a:moveTo>
                    <a:lnTo>
                      <a:pt x="812800" y="101600"/>
                    </a:lnTo>
                    <a:lnTo>
                      <a:pt x="928915" y="406400"/>
                    </a:lnTo>
                    <a:lnTo>
                      <a:pt x="783772" y="653142"/>
                    </a:lnTo>
                    <a:lnTo>
                      <a:pt x="653143" y="885371"/>
                    </a:lnTo>
                    <a:lnTo>
                      <a:pt x="609600" y="1088571"/>
                    </a:lnTo>
                    <a:cubicBezTo>
                      <a:pt x="96914" y="956737"/>
                      <a:pt x="276442" y="957942"/>
                      <a:pt x="87086" y="957942"/>
                    </a:cubicBezTo>
                    <a:lnTo>
                      <a:pt x="0" y="653142"/>
                    </a:lnTo>
                    <a:lnTo>
                      <a:pt x="130629" y="377371"/>
                    </a:lnTo>
                    <a:lnTo>
                      <a:pt x="348343" y="0"/>
                    </a:lnTo>
                    <a:close/>
                  </a:path>
                </a:pathLst>
              </a:custGeom>
              <a:solidFill>
                <a:srgbClr val="FF0000">
                  <a:alpha val="60000"/>
                </a:srgb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nvGrpSpPr>
            <p:cNvPr id="310" name="169 Grupo"/>
            <p:cNvGrpSpPr>
              <a:grpSpLocks/>
            </p:cNvGrpSpPr>
            <p:nvPr/>
          </p:nvGrpSpPr>
          <p:grpSpPr bwMode="auto">
            <a:xfrm>
              <a:off x="6011836" y="2836320"/>
              <a:ext cx="1549712" cy="3716781"/>
              <a:chOff x="2143108" y="857232"/>
              <a:chExt cx="2214578" cy="5286412"/>
            </a:xfrm>
          </p:grpSpPr>
          <p:sp>
            <p:nvSpPr>
              <p:cNvPr id="364" name="160 Elipse"/>
              <p:cNvSpPr/>
              <p:nvPr/>
            </p:nvSpPr>
            <p:spPr>
              <a:xfrm>
                <a:off x="2145948" y="856600"/>
                <a:ext cx="355104" cy="358396"/>
              </a:xfrm>
              <a:prstGeom prst="ellipse">
                <a:avLst/>
              </a:prstGeom>
              <a:noFill/>
              <a:ln>
                <a:solidFill>
                  <a:srgbClr val="9F23A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CL" sz="1600" dirty="0">
                    <a:solidFill>
                      <a:schemeClr val="tx1"/>
                    </a:solidFill>
                  </a:rPr>
                  <a:t>K</a:t>
                </a:r>
              </a:p>
            </p:txBody>
          </p:sp>
          <p:sp>
            <p:nvSpPr>
              <p:cNvPr id="365" name="161 Elipse"/>
              <p:cNvSpPr/>
              <p:nvPr/>
            </p:nvSpPr>
            <p:spPr>
              <a:xfrm>
                <a:off x="3213762" y="4072205"/>
                <a:ext cx="360106" cy="358396"/>
              </a:xfrm>
              <a:prstGeom prst="ellipse">
                <a:avLst/>
              </a:prstGeom>
              <a:noFill/>
              <a:ln>
                <a:solidFill>
                  <a:srgbClr val="9F23A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CL" sz="1600" dirty="0">
                    <a:solidFill>
                      <a:schemeClr val="tx1"/>
                    </a:solidFill>
                  </a:rPr>
                  <a:t>K</a:t>
                </a:r>
              </a:p>
            </p:txBody>
          </p:sp>
          <p:sp>
            <p:nvSpPr>
              <p:cNvPr id="366" name="162 Elipse"/>
              <p:cNvSpPr/>
              <p:nvPr/>
            </p:nvSpPr>
            <p:spPr>
              <a:xfrm>
                <a:off x="2858658" y="856600"/>
                <a:ext cx="355104" cy="358396"/>
              </a:xfrm>
              <a:prstGeom prst="ellipse">
                <a:avLst/>
              </a:prstGeom>
              <a:noFill/>
              <a:ln>
                <a:solidFill>
                  <a:srgbClr val="9F23A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CL" sz="1600" dirty="0">
                    <a:solidFill>
                      <a:schemeClr val="tx1"/>
                    </a:solidFill>
                  </a:rPr>
                  <a:t>K</a:t>
                </a:r>
              </a:p>
            </p:txBody>
          </p:sp>
          <p:sp>
            <p:nvSpPr>
              <p:cNvPr id="367" name="163 Elipse"/>
              <p:cNvSpPr/>
              <p:nvPr/>
            </p:nvSpPr>
            <p:spPr>
              <a:xfrm>
                <a:off x="2646095" y="2140851"/>
                <a:ext cx="357606" cy="358396"/>
              </a:xfrm>
              <a:prstGeom prst="ellipse">
                <a:avLst/>
              </a:prstGeom>
              <a:noFill/>
              <a:ln>
                <a:solidFill>
                  <a:srgbClr val="9F23A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CL" sz="1600" dirty="0">
                    <a:solidFill>
                      <a:schemeClr val="tx1"/>
                    </a:solidFill>
                  </a:rPr>
                  <a:t>K</a:t>
                </a:r>
              </a:p>
            </p:txBody>
          </p:sp>
          <p:sp>
            <p:nvSpPr>
              <p:cNvPr id="368" name="164 Elipse"/>
              <p:cNvSpPr/>
              <p:nvPr/>
            </p:nvSpPr>
            <p:spPr>
              <a:xfrm>
                <a:off x="2145948" y="1998985"/>
                <a:ext cx="355104" cy="355908"/>
              </a:xfrm>
              <a:prstGeom prst="ellipse">
                <a:avLst/>
              </a:prstGeom>
              <a:noFill/>
              <a:ln>
                <a:solidFill>
                  <a:srgbClr val="9F23A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CL" sz="1600" dirty="0">
                    <a:solidFill>
                      <a:schemeClr val="tx1"/>
                    </a:solidFill>
                  </a:rPr>
                  <a:t>K</a:t>
                </a:r>
              </a:p>
            </p:txBody>
          </p:sp>
          <p:sp>
            <p:nvSpPr>
              <p:cNvPr id="369" name="165 Elipse"/>
              <p:cNvSpPr/>
              <p:nvPr/>
            </p:nvSpPr>
            <p:spPr>
              <a:xfrm>
                <a:off x="3213762" y="2213027"/>
                <a:ext cx="360106" cy="358396"/>
              </a:xfrm>
              <a:prstGeom prst="ellipse">
                <a:avLst/>
              </a:prstGeom>
              <a:noFill/>
              <a:ln>
                <a:solidFill>
                  <a:srgbClr val="9F23A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CL" sz="1600" dirty="0">
                    <a:solidFill>
                      <a:schemeClr val="tx1"/>
                    </a:solidFill>
                  </a:rPr>
                  <a:t>K</a:t>
                </a:r>
              </a:p>
            </p:txBody>
          </p:sp>
          <p:sp>
            <p:nvSpPr>
              <p:cNvPr id="370" name="166 Elipse"/>
              <p:cNvSpPr/>
              <p:nvPr/>
            </p:nvSpPr>
            <p:spPr>
              <a:xfrm>
                <a:off x="3143741" y="5000549"/>
                <a:ext cx="355104" cy="358396"/>
              </a:xfrm>
              <a:prstGeom prst="ellipse">
                <a:avLst/>
              </a:prstGeom>
              <a:noFill/>
              <a:ln>
                <a:solidFill>
                  <a:srgbClr val="9F23A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CL" sz="1600" dirty="0">
                    <a:solidFill>
                      <a:schemeClr val="tx1"/>
                    </a:solidFill>
                  </a:rPr>
                  <a:t>K</a:t>
                </a:r>
              </a:p>
            </p:txBody>
          </p:sp>
          <p:sp>
            <p:nvSpPr>
              <p:cNvPr id="371" name="167 Elipse"/>
              <p:cNvSpPr/>
              <p:nvPr/>
            </p:nvSpPr>
            <p:spPr>
              <a:xfrm>
                <a:off x="4001492" y="5503298"/>
                <a:ext cx="355104" cy="353418"/>
              </a:xfrm>
              <a:prstGeom prst="ellipse">
                <a:avLst/>
              </a:prstGeom>
              <a:noFill/>
              <a:ln>
                <a:solidFill>
                  <a:srgbClr val="9F23A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CL" sz="1600" dirty="0">
                    <a:solidFill>
                      <a:schemeClr val="tx1"/>
                    </a:solidFill>
                  </a:rPr>
                  <a:t>K</a:t>
                </a:r>
              </a:p>
            </p:txBody>
          </p:sp>
          <p:sp>
            <p:nvSpPr>
              <p:cNvPr id="372" name="168 Elipse"/>
              <p:cNvSpPr/>
              <p:nvPr/>
            </p:nvSpPr>
            <p:spPr>
              <a:xfrm>
                <a:off x="3213762" y="5787028"/>
                <a:ext cx="360106" cy="355908"/>
              </a:xfrm>
              <a:prstGeom prst="ellipse">
                <a:avLst/>
              </a:prstGeom>
              <a:noFill/>
              <a:ln>
                <a:solidFill>
                  <a:srgbClr val="9F23A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CL" sz="1600" dirty="0">
                    <a:solidFill>
                      <a:schemeClr val="tx1"/>
                    </a:solidFill>
                  </a:rPr>
                  <a:t>K</a:t>
                </a:r>
              </a:p>
            </p:txBody>
          </p:sp>
        </p:grpSp>
        <p:grpSp>
          <p:nvGrpSpPr>
            <p:cNvPr id="311" name="234 Grupo"/>
            <p:cNvGrpSpPr>
              <a:grpSpLocks/>
            </p:cNvGrpSpPr>
            <p:nvPr/>
          </p:nvGrpSpPr>
          <p:grpSpPr bwMode="auto">
            <a:xfrm>
              <a:off x="5762055" y="2333662"/>
              <a:ext cx="1130878" cy="2394837"/>
              <a:chOff x="1785918" y="142852"/>
              <a:chExt cx="1615638" cy="3405854"/>
            </a:xfrm>
          </p:grpSpPr>
          <p:grpSp>
            <p:nvGrpSpPr>
              <p:cNvPr id="319" name="215 Grupo"/>
              <p:cNvGrpSpPr>
                <a:grpSpLocks/>
              </p:cNvGrpSpPr>
              <p:nvPr/>
            </p:nvGrpSpPr>
            <p:grpSpPr bwMode="auto">
              <a:xfrm>
                <a:off x="1785918" y="1571612"/>
                <a:ext cx="543384" cy="726522"/>
                <a:chOff x="2143108" y="3131106"/>
                <a:chExt cx="543384" cy="726522"/>
              </a:xfrm>
            </p:grpSpPr>
            <p:grpSp>
              <p:nvGrpSpPr>
                <p:cNvPr id="358" name="188 Grupo"/>
                <p:cNvGrpSpPr>
                  <a:grpSpLocks/>
                </p:cNvGrpSpPr>
                <p:nvPr/>
              </p:nvGrpSpPr>
              <p:grpSpPr bwMode="auto">
                <a:xfrm>
                  <a:off x="2143108" y="3357562"/>
                  <a:ext cx="428628" cy="500066"/>
                  <a:chOff x="2071670" y="785794"/>
                  <a:chExt cx="428628" cy="500066"/>
                </a:xfrm>
              </p:grpSpPr>
              <p:sp>
                <p:nvSpPr>
                  <p:cNvPr id="360" name="291 Rombo"/>
                  <p:cNvSpPr/>
                  <p:nvPr/>
                </p:nvSpPr>
                <p:spPr>
                  <a:xfrm>
                    <a:off x="2068849" y="785502"/>
                    <a:ext cx="377513" cy="500209"/>
                  </a:xfrm>
                  <a:prstGeom prst="diamond">
                    <a:avLst/>
                  </a:prstGeom>
                  <a:solidFill>
                    <a:srgbClr val="FF0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cxnSp>
                <p:nvCxnSpPr>
                  <p:cNvPr id="361" name="292 Conector recto"/>
                  <p:cNvCxnSpPr/>
                  <p:nvPr/>
                </p:nvCxnSpPr>
                <p:spPr>
                  <a:xfrm rot="16200000" flipH="1">
                    <a:off x="2179347" y="914416"/>
                    <a:ext cx="214020" cy="21500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2" name="293 Conector recto"/>
                  <p:cNvCxnSpPr/>
                  <p:nvPr/>
                </p:nvCxnSpPr>
                <p:spPr>
                  <a:xfrm rot="5400000">
                    <a:off x="2179347" y="929348"/>
                    <a:ext cx="214020" cy="21500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63" name="294 Elipse"/>
                  <p:cNvSpPr/>
                  <p:nvPr/>
                </p:nvSpPr>
                <p:spPr>
                  <a:xfrm>
                    <a:off x="2141351" y="957215"/>
                    <a:ext cx="285010" cy="144339"/>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sp>
              <p:nvSpPr>
                <p:cNvPr id="359" name="290 CuadroTexto"/>
                <p:cNvSpPr txBox="1">
                  <a:spLocks noChangeArrowheads="1"/>
                </p:cNvSpPr>
                <p:nvPr/>
              </p:nvSpPr>
              <p:spPr bwMode="auto">
                <a:xfrm>
                  <a:off x="2213863" y="3131106"/>
                  <a:ext cx="472629" cy="5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n-US" sz="1600">
                      <a:cs typeface="Arial" panose="020B0604020202020204" pitchFamily="34" charset="0"/>
                    </a:rPr>
                    <a:t>II</a:t>
                  </a:r>
                </a:p>
              </p:txBody>
            </p:sp>
          </p:grpSp>
          <p:grpSp>
            <p:nvGrpSpPr>
              <p:cNvPr id="320" name="217 Grupo"/>
              <p:cNvGrpSpPr>
                <a:grpSpLocks/>
              </p:cNvGrpSpPr>
              <p:nvPr/>
            </p:nvGrpSpPr>
            <p:grpSpPr bwMode="auto">
              <a:xfrm>
                <a:off x="2857488" y="357166"/>
                <a:ext cx="544068" cy="714380"/>
                <a:chOff x="2428860" y="1071546"/>
                <a:chExt cx="544068" cy="714380"/>
              </a:xfrm>
            </p:grpSpPr>
            <p:grpSp>
              <p:nvGrpSpPr>
                <p:cNvPr id="352" name="198 Grupo"/>
                <p:cNvGrpSpPr>
                  <a:grpSpLocks/>
                </p:cNvGrpSpPr>
                <p:nvPr/>
              </p:nvGrpSpPr>
              <p:grpSpPr bwMode="auto">
                <a:xfrm>
                  <a:off x="2428860" y="1285860"/>
                  <a:ext cx="428628" cy="500066"/>
                  <a:chOff x="2428860" y="1285860"/>
                  <a:chExt cx="428628" cy="500066"/>
                </a:xfrm>
              </p:grpSpPr>
              <p:grpSp>
                <p:nvGrpSpPr>
                  <p:cNvPr id="354" name="194 Grupo"/>
                  <p:cNvGrpSpPr>
                    <a:grpSpLocks/>
                  </p:cNvGrpSpPr>
                  <p:nvPr/>
                </p:nvGrpSpPr>
                <p:grpSpPr bwMode="auto">
                  <a:xfrm>
                    <a:off x="2428860" y="1285860"/>
                    <a:ext cx="428628" cy="500066"/>
                    <a:chOff x="3000364" y="1000108"/>
                    <a:chExt cx="428628" cy="500066"/>
                  </a:xfrm>
                </p:grpSpPr>
                <p:sp>
                  <p:nvSpPr>
                    <p:cNvPr id="356" name="287 Rombo"/>
                    <p:cNvSpPr/>
                    <p:nvPr/>
                  </p:nvSpPr>
                  <p:spPr>
                    <a:xfrm>
                      <a:off x="2946009" y="997034"/>
                      <a:ext cx="482517" cy="500209"/>
                    </a:xfrm>
                    <a:prstGeom prst="diamond">
                      <a:avLst/>
                    </a:prstGeom>
                    <a:solidFill>
                      <a:srgbClr val="FF0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357" name="288 Elipse"/>
                    <p:cNvSpPr/>
                    <p:nvPr/>
                  </p:nvSpPr>
                  <p:spPr>
                    <a:xfrm>
                      <a:off x="3018511" y="1168747"/>
                      <a:ext cx="342513" cy="13936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sp>
                <p:nvSpPr>
                  <p:cNvPr id="355" name="286 Elipse"/>
                  <p:cNvSpPr/>
                  <p:nvPr/>
                </p:nvSpPr>
                <p:spPr>
                  <a:xfrm>
                    <a:off x="2624514" y="1494316"/>
                    <a:ext cx="45002" cy="6968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sp>
              <p:nvSpPr>
                <p:cNvPr id="353" name="284 CuadroTexto"/>
                <p:cNvSpPr txBox="1">
                  <a:spLocks noChangeArrowheads="1"/>
                </p:cNvSpPr>
                <p:nvPr/>
              </p:nvSpPr>
              <p:spPr bwMode="auto">
                <a:xfrm>
                  <a:off x="2500299" y="1071546"/>
                  <a:ext cx="472629" cy="5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n-US" sz="1600">
                      <a:cs typeface="Arial" panose="020B0604020202020204" pitchFamily="34" charset="0"/>
                    </a:rPr>
                    <a:t>II</a:t>
                  </a:r>
                </a:p>
              </p:txBody>
            </p:sp>
          </p:grpSp>
          <p:grpSp>
            <p:nvGrpSpPr>
              <p:cNvPr id="321" name="219 Grupo"/>
              <p:cNvGrpSpPr>
                <a:grpSpLocks/>
              </p:cNvGrpSpPr>
              <p:nvPr/>
            </p:nvGrpSpPr>
            <p:grpSpPr bwMode="auto">
              <a:xfrm>
                <a:off x="2071670" y="142852"/>
                <a:ext cx="544068" cy="700732"/>
                <a:chOff x="3214678" y="3085458"/>
                <a:chExt cx="544068" cy="700732"/>
              </a:xfrm>
            </p:grpSpPr>
            <p:grpSp>
              <p:nvGrpSpPr>
                <p:cNvPr id="348" name="193 Grupo"/>
                <p:cNvGrpSpPr>
                  <a:grpSpLocks/>
                </p:cNvGrpSpPr>
                <p:nvPr/>
              </p:nvGrpSpPr>
              <p:grpSpPr bwMode="auto">
                <a:xfrm>
                  <a:off x="3214678" y="3286124"/>
                  <a:ext cx="428628" cy="500066"/>
                  <a:chOff x="3000364" y="1000108"/>
                  <a:chExt cx="428628" cy="500066"/>
                </a:xfrm>
              </p:grpSpPr>
              <p:sp>
                <p:nvSpPr>
                  <p:cNvPr id="350" name="281 Rombo"/>
                  <p:cNvSpPr/>
                  <p:nvPr/>
                </p:nvSpPr>
                <p:spPr>
                  <a:xfrm>
                    <a:off x="2999301" y="1001020"/>
                    <a:ext cx="430015" cy="500209"/>
                  </a:xfrm>
                  <a:prstGeom prst="diamond">
                    <a:avLst/>
                  </a:prstGeom>
                  <a:solidFill>
                    <a:srgbClr val="FF0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351" name="282 Elipse"/>
                  <p:cNvSpPr/>
                  <p:nvPr/>
                </p:nvSpPr>
                <p:spPr>
                  <a:xfrm>
                    <a:off x="3071804" y="1172733"/>
                    <a:ext cx="285010" cy="141851"/>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sp>
              <p:nvSpPr>
                <p:cNvPr id="349" name="280 CuadroTexto"/>
                <p:cNvSpPr txBox="1">
                  <a:spLocks noChangeArrowheads="1"/>
                </p:cNvSpPr>
                <p:nvPr/>
              </p:nvSpPr>
              <p:spPr bwMode="auto">
                <a:xfrm>
                  <a:off x="3286117" y="3085458"/>
                  <a:ext cx="472629" cy="5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n-US" sz="1600">
                      <a:cs typeface="Arial" panose="020B0604020202020204" pitchFamily="34" charset="0"/>
                    </a:rPr>
                    <a:t>II</a:t>
                  </a:r>
                </a:p>
              </p:txBody>
            </p:sp>
          </p:grpSp>
          <p:grpSp>
            <p:nvGrpSpPr>
              <p:cNvPr id="322" name="222 Grupo"/>
              <p:cNvGrpSpPr>
                <a:grpSpLocks/>
              </p:cNvGrpSpPr>
              <p:nvPr/>
            </p:nvGrpSpPr>
            <p:grpSpPr bwMode="auto">
              <a:xfrm>
                <a:off x="2357424" y="428604"/>
                <a:ext cx="492201" cy="714380"/>
                <a:chOff x="2291561" y="728010"/>
                <a:chExt cx="484985" cy="688790"/>
              </a:xfrm>
            </p:grpSpPr>
            <p:grpSp>
              <p:nvGrpSpPr>
                <p:cNvPr id="344" name="199 Grupo"/>
                <p:cNvGrpSpPr>
                  <a:grpSpLocks/>
                </p:cNvGrpSpPr>
                <p:nvPr/>
              </p:nvGrpSpPr>
              <p:grpSpPr bwMode="auto">
                <a:xfrm>
                  <a:off x="2291561" y="916734"/>
                  <a:ext cx="428628" cy="500066"/>
                  <a:chOff x="3434569" y="559544"/>
                  <a:chExt cx="428628" cy="500066"/>
                </a:xfrm>
              </p:grpSpPr>
              <p:sp>
                <p:nvSpPr>
                  <p:cNvPr id="346" name="277 Rombo"/>
                  <p:cNvSpPr/>
                  <p:nvPr/>
                </p:nvSpPr>
                <p:spPr>
                  <a:xfrm>
                    <a:off x="3432788" y="589594"/>
                    <a:ext cx="374442" cy="470295"/>
                  </a:xfrm>
                  <a:prstGeom prst="diamond">
                    <a:avLst/>
                  </a:prstGeom>
                  <a:solidFill>
                    <a:srgbClr val="FF0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 anchor="ctr"/>
                  <a:lstStyle/>
                  <a:p>
                    <a:pPr>
                      <a:defRPr/>
                    </a:pPr>
                    <a:r>
                      <a:rPr lang="es-CL" sz="1600" dirty="0">
                        <a:solidFill>
                          <a:schemeClr val="tx1"/>
                        </a:solidFill>
                      </a:rPr>
                      <a:t>E</a:t>
                    </a:r>
                  </a:p>
                </p:txBody>
              </p:sp>
              <p:sp>
                <p:nvSpPr>
                  <p:cNvPr id="347" name="278 Elipse"/>
                  <p:cNvSpPr/>
                  <p:nvPr/>
                </p:nvSpPr>
                <p:spPr>
                  <a:xfrm>
                    <a:off x="3499301" y="738360"/>
                    <a:ext cx="268513" cy="14396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sp>
              <p:nvSpPr>
                <p:cNvPr id="345" name="276 CuadroTexto"/>
                <p:cNvSpPr txBox="1">
                  <a:spLocks noChangeArrowheads="1"/>
                </p:cNvSpPr>
                <p:nvPr/>
              </p:nvSpPr>
              <p:spPr bwMode="auto">
                <a:xfrm>
                  <a:off x="2400404" y="728010"/>
                  <a:ext cx="376142" cy="5118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n-US" sz="1600">
                      <a:cs typeface="Arial" panose="020B0604020202020204" pitchFamily="34" charset="0"/>
                    </a:rPr>
                    <a:t>I</a:t>
                  </a:r>
                </a:p>
              </p:txBody>
            </p:sp>
          </p:grpSp>
          <p:grpSp>
            <p:nvGrpSpPr>
              <p:cNvPr id="323" name="230 Grupo"/>
              <p:cNvGrpSpPr>
                <a:grpSpLocks/>
              </p:cNvGrpSpPr>
              <p:nvPr/>
            </p:nvGrpSpPr>
            <p:grpSpPr bwMode="auto">
              <a:xfrm>
                <a:off x="2357422" y="1428736"/>
                <a:ext cx="543382" cy="726522"/>
                <a:chOff x="2143108" y="3131106"/>
                <a:chExt cx="543382" cy="726522"/>
              </a:xfrm>
            </p:grpSpPr>
            <p:grpSp>
              <p:nvGrpSpPr>
                <p:cNvPr id="338" name="188 Grupo"/>
                <p:cNvGrpSpPr>
                  <a:grpSpLocks/>
                </p:cNvGrpSpPr>
                <p:nvPr/>
              </p:nvGrpSpPr>
              <p:grpSpPr bwMode="auto">
                <a:xfrm>
                  <a:off x="2143108" y="3357562"/>
                  <a:ext cx="428628" cy="500066"/>
                  <a:chOff x="2071670" y="785794"/>
                  <a:chExt cx="428628" cy="500066"/>
                </a:xfrm>
              </p:grpSpPr>
              <p:sp>
                <p:nvSpPr>
                  <p:cNvPr id="340" name="271 Rombo"/>
                  <p:cNvSpPr/>
                  <p:nvPr/>
                </p:nvSpPr>
                <p:spPr>
                  <a:xfrm>
                    <a:off x="2069865" y="786526"/>
                    <a:ext cx="430015" cy="505187"/>
                  </a:xfrm>
                  <a:prstGeom prst="diamond">
                    <a:avLst/>
                  </a:prstGeom>
                  <a:solidFill>
                    <a:srgbClr val="FF0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cxnSp>
                <p:nvCxnSpPr>
                  <p:cNvPr id="341" name="272 Conector recto"/>
                  <p:cNvCxnSpPr/>
                  <p:nvPr/>
                </p:nvCxnSpPr>
                <p:spPr>
                  <a:xfrm rot="16200000" flipH="1">
                    <a:off x="2180363" y="915440"/>
                    <a:ext cx="214020" cy="21500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2" name="273 Conector recto"/>
                  <p:cNvCxnSpPr/>
                  <p:nvPr/>
                </p:nvCxnSpPr>
                <p:spPr>
                  <a:xfrm rot="5400000">
                    <a:off x="2179120" y="929127"/>
                    <a:ext cx="216508" cy="21500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43" name="274 Elipse"/>
                  <p:cNvSpPr/>
                  <p:nvPr/>
                </p:nvSpPr>
                <p:spPr>
                  <a:xfrm>
                    <a:off x="2142369" y="960728"/>
                    <a:ext cx="285010" cy="141851"/>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sp>
              <p:nvSpPr>
                <p:cNvPr id="339" name="270 CuadroTexto"/>
                <p:cNvSpPr txBox="1">
                  <a:spLocks noChangeArrowheads="1"/>
                </p:cNvSpPr>
                <p:nvPr/>
              </p:nvSpPr>
              <p:spPr bwMode="auto">
                <a:xfrm>
                  <a:off x="2213862" y="3131106"/>
                  <a:ext cx="472628" cy="5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n-US" sz="1600">
                      <a:cs typeface="Arial" panose="020B0604020202020204" pitchFamily="34" charset="0"/>
                    </a:rPr>
                    <a:t>II</a:t>
                  </a:r>
                </a:p>
              </p:txBody>
            </p:sp>
          </p:grpSp>
          <p:grpSp>
            <p:nvGrpSpPr>
              <p:cNvPr id="324" name="240 Grupo"/>
              <p:cNvGrpSpPr>
                <a:grpSpLocks/>
              </p:cNvGrpSpPr>
              <p:nvPr/>
            </p:nvGrpSpPr>
            <p:grpSpPr bwMode="auto">
              <a:xfrm>
                <a:off x="2786050" y="1214422"/>
                <a:ext cx="428628" cy="588350"/>
                <a:chOff x="3602362" y="2469812"/>
                <a:chExt cx="428628" cy="588350"/>
              </a:xfrm>
            </p:grpSpPr>
            <p:grpSp>
              <p:nvGrpSpPr>
                <p:cNvPr id="330" name="212 Grupo"/>
                <p:cNvGrpSpPr>
                  <a:grpSpLocks/>
                </p:cNvGrpSpPr>
                <p:nvPr/>
              </p:nvGrpSpPr>
              <p:grpSpPr bwMode="auto">
                <a:xfrm>
                  <a:off x="3602362" y="2558096"/>
                  <a:ext cx="428628" cy="500066"/>
                  <a:chOff x="2000232" y="1857364"/>
                  <a:chExt cx="428628" cy="500066"/>
                </a:xfrm>
              </p:grpSpPr>
              <p:sp>
                <p:nvSpPr>
                  <p:cNvPr id="334" name="265 Rombo"/>
                  <p:cNvSpPr/>
                  <p:nvPr/>
                </p:nvSpPr>
                <p:spPr>
                  <a:xfrm>
                    <a:off x="1999815" y="1857201"/>
                    <a:ext cx="375013" cy="500210"/>
                  </a:xfrm>
                  <a:prstGeom prst="diamond">
                    <a:avLst/>
                  </a:prstGeom>
                  <a:solidFill>
                    <a:srgbClr val="FF0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cxnSp>
                <p:nvCxnSpPr>
                  <p:cNvPr id="335" name="266 Conector recto"/>
                  <p:cNvCxnSpPr>
                    <a:stCxn id="334" idx="0"/>
                  </p:cNvCxnSpPr>
                  <p:nvPr/>
                </p:nvCxnSpPr>
                <p:spPr>
                  <a:xfrm rot="16200000" flipH="1" flipV="1">
                    <a:off x="1960642" y="1963877"/>
                    <a:ext cx="358359" cy="14500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6" name="267 Conector recto"/>
                  <p:cNvCxnSpPr>
                    <a:stCxn id="334" idx="0"/>
                  </p:cNvCxnSpPr>
                  <p:nvPr/>
                </p:nvCxnSpPr>
                <p:spPr>
                  <a:xfrm rot="16200000" flipH="1">
                    <a:off x="2086895" y="1982629"/>
                    <a:ext cx="358359" cy="10750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7" name="268 Conector recto de flecha"/>
                  <p:cNvCxnSpPr/>
                  <p:nvPr/>
                </p:nvCxnSpPr>
                <p:spPr>
                  <a:xfrm rot="5400000" flipH="1" flipV="1">
                    <a:off x="2105312" y="2178232"/>
                    <a:ext cx="214020"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grpSp>
            <p:grpSp>
              <p:nvGrpSpPr>
                <p:cNvPr id="331" name="239 Grupo"/>
                <p:cNvGrpSpPr>
                  <a:grpSpLocks/>
                </p:cNvGrpSpPr>
                <p:nvPr/>
              </p:nvGrpSpPr>
              <p:grpSpPr bwMode="auto">
                <a:xfrm>
                  <a:off x="3742040" y="2469812"/>
                  <a:ext cx="183820" cy="71438"/>
                  <a:chOff x="3714744" y="2214554"/>
                  <a:chExt cx="183820" cy="71438"/>
                </a:xfrm>
              </p:grpSpPr>
              <p:sp>
                <p:nvSpPr>
                  <p:cNvPr id="332" name="263 Elipse"/>
                  <p:cNvSpPr/>
                  <p:nvPr/>
                </p:nvSpPr>
                <p:spPr>
                  <a:xfrm>
                    <a:off x="3719654" y="2215575"/>
                    <a:ext cx="70002" cy="126918"/>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333" name="264 Elipse"/>
                  <p:cNvSpPr/>
                  <p:nvPr/>
                </p:nvSpPr>
                <p:spPr>
                  <a:xfrm>
                    <a:off x="3834658" y="2215575"/>
                    <a:ext cx="40001" cy="126918"/>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grpSp>
          <p:grpSp>
            <p:nvGrpSpPr>
              <p:cNvPr id="325" name="249 Grupo"/>
              <p:cNvGrpSpPr>
                <a:grpSpLocks/>
              </p:cNvGrpSpPr>
              <p:nvPr/>
            </p:nvGrpSpPr>
            <p:grpSpPr bwMode="auto">
              <a:xfrm>
                <a:off x="2857488" y="3000372"/>
                <a:ext cx="428628" cy="548334"/>
                <a:chOff x="2214546" y="3938588"/>
                <a:chExt cx="428628" cy="548334"/>
              </a:xfrm>
            </p:grpSpPr>
            <p:sp>
              <p:nvSpPr>
                <p:cNvPr id="326" name="257 Rombo"/>
                <p:cNvSpPr/>
                <p:nvPr/>
              </p:nvSpPr>
              <p:spPr>
                <a:xfrm>
                  <a:off x="2160191" y="4040021"/>
                  <a:ext cx="482517" cy="447949"/>
                </a:xfrm>
                <a:prstGeom prst="diamond">
                  <a:avLst/>
                </a:prstGeom>
                <a:solidFill>
                  <a:srgbClr val="FF0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327" name="258 Triángulo isósceles"/>
                <p:cNvSpPr/>
                <p:nvPr/>
              </p:nvSpPr>
              <p:spPr>
                <a:xfrm>
                  <a:off x="2270195" y="4313768"/>
                  <a:ext cx="72502" cy="47283"/>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328" name="259 Rectángulo"/>
                <p:cNvSpPr/>
                <p:nvPr/>
              </p:nvSpPr>
              <p:spPr>
                <a:xfrm>
                  <a:off x="2437700" y="4313768"/>
                  <a:ext cx="72503" cy="47283"/>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sp>
              <p:nvSpPr>
                <p:cNvPr id="329" name="260 Forma libre"/>
                <p:cNvSpPr/>
                <p:nvPr/>
              </p:nvSpPr>
              <p:spPr>
                <a:xfrm>
                  <a:off x="2297695" y="3990249"/>
                  <a:ext cx="212508" cy="109499"/>
                </a:xfrm>
                <a:custGeom>
                  <a:avLst/>
                  <a:gdLst>
                    <a:gd name="connsiteX0" fmla="*/ 0 w 157163"/>
                    <a:gd name="connsiteY0" fmla="*/ 109537 h 109537"/>
                    <a:gd name="connsiteX1" fmla="*/ 0 w 157163"/>
                    <a:gd name="connsiteY1" fmla="*/ 0 h 109537"/>
                    <a:gd name="connsiteX2" fmla="*/ 157163 w 157163"/>
                    <a:gd name="connsiteY2" fmla="*/ 0 h 109537"/>
                    <a:gd name="connsiteX3" fmla="*/ 157163 w 157163"/>
                    <a:gd name="connsiteY3" fmla="*/ 95250 h 109537"/>
                    <a:gd name="connsiteX4" fmla="*/ 157163 w 157163"/>
                    <a:gd name="connsiteY4" fmla="*/ 85725 h 1095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7163" h="109537">
                      <a:moveTo>
                        <a:pt x="0" y="109537"/>
                      </a:moveTo>
                      <a:lnTo>
                        <a:pt x="0" y="0"/>
                      </a:lnTo>
                      <a:lnTo>
                        <a:pt x="157163" y="0"/>
                      </a:lnTo>
                      <a:lnTo>
                        <a:pt x="157163" y="95250"/>
                      </a:lnTo>
                      <a:lnTo>
                        <a:pt x="157163" y="85725"/>
                      </a:lnTo>
                    </a:path>
                  </a:pathLst>
                </a:custGeom>
                <a:ln>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defRPr/>
                  </a:pPr>
                  <a:endParaRPr lang="es-CL" sz="1600" dirty="0"/>
                </a:p>
              </p:txBody>
            </p:sp>
          </p:grpSp>
        </p:grpSp>
        <p:grpSp>
          <p:nvGrpSpPr>
            <p:cNvPr id="312" name="230 Grupo"/>
            <p:cNvGrpSpPr>
              <a:grpSpLocks/>
            </p:cNvGrpSpPr>
            <p:nvPr/>
          </p:nvGrpSpPr>
          <p:grpSpPr bwMode="auto">
            <a:xfrm>
              <a:off x="6528852" y="3382258"/>
              <a:ext cx="316632" cy="510251"/>
              <a:chOff x="2143108" y="3131106"/>
              <a:chExt cx="453197" cy="726522"/>
            </a:xfrm>
          </p:grpSpPr>
          <p:grpSp>
            <p:nvGrpSpPr>
              <p:cNvPr id="313" name="188 Grupo"/>
              <p:cNvGrpSpPr>
                <a:grpSpLocks/>
              </p:cNvGrpSpPr>
              <p:nvPr/>
            </p:nvGrpSpPr>
            <p:grpSpPr bwMode="auto">
              <a:xfrm>
                <a:off x="2143108" y="3357562"/>
                <a:ext cx="428628" cy="500066"/>
                <a:chOff x="2071670" y="785794"/>
                <a:chExt cx="428628" cy="500066"/>
              </a:xfrm>
            </p:grpSpPr>
            <p:sp>
              <p:nvSpPr>
                <p:cNvPr id="315" name="228 Rombo"/>
                <p:cNvSpPr/>
                <p:nvPr/>
              </p:nvSpPr>
              <p:spPr>
                <a:xfrm>
                  <a:off x="2070895" y="787960"/>
                  <a:ext cx="428308" cy="498311"/>
                </a:xfrm>
                <a:prstGeom prst="diamond">
                  <a:avLst/>
                </a:prstGeom>
                <a:solidFill>
                  <a:srgbClr val="FF000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cxnSp>
              <p:nvCxnSpPr>
                <p:cNvPr id="316" name="229 Conector recto"/>
                <p:cNvCxnSpPr/>
                <p:nvPr/>
              </p:nvCxnSpPr>
              <p:spPr>
                <a:xfrm rot="16200000" flipH="1">
                  <a:off x="2180410" y="918214"/>
                  <a:ext cx="211782" cy="21039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7" name="230 Conector recto"/>
                <p:cNvCxnSpPr/>
                <p:nvPr/>
              </p:nvCxnSpPr>
              <p:spPr>
                <a:xfrm rot="5400000">
                  <a:off x="2179163" y="931917"/>
                  <a:ext cx="214274" cy="21039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18" name="231 Elipse"/>
                <p:cNvSpPr/>
                <p:nvPr/>
              </p:nvSpPr>
              <p:spPr>
                <a:xfrm>
                  <a:off x="2141027" y="959877"/>
                  <a:ext cx="288043" cy="14202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s-CL" sz="1600" dirty="0"/>
                </a:p>
              </p:txBody>
            </p:sp>
          </p:grpSp>
          <p:sp>
            <p:nvSpPr>
              <p:cNvPr id="314" name="227 CuadroTexto"/>
              <p:cNvSpPr txBox="1">
                <a:spLocks noChangeArrowheads="1"/>
              </p:cNvSpPr>
              <p:nvPr/>
            </p:nvSpPr>
            <p:spPr bwMode="auto">
              <a:xfrm>
                <a:off x="2213861" y="3131106"/>
                <a:ext cx="382444" cy="5314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n-US" sz="1600">
                    <a:cs typeface="Arial" panose="020B0604020202020204" pitchFamily="34" charset="0"/>
                  </a:rPr>
                  <a:t>I</a:t>
                </a:r>
              </a:p>
            </p:txBody>
          </p:sp>
        </p:grpSp>
      </p:grpSp>
      <p:sp>
        <p:nvSpPr>
          <p:cNvPr id="532" name="Título 1"/>
          <p:cNvSpPr txBox="1">
            <a:spLocks/>
          </p:cNvSpPr>
          <p:nvPr/>
        </p:nvSpPr>
        <p:spPr>
          <a:xfrm>
            <a:off x="709694" y="5490965"/>
            <a:ext cx="10891148" cy="463937"/>
          </a:xfrm>
          <a:prstGeom prst="rect">
            <a:avLst/>
          </a:prstGeom>
          <a:noFill/>
          <a:ln w="28575">
            <a:solidFill>
              <a:srgbClr val="002060"/>
            </a:solidFill>
          </a:ln>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ES" sz="2000" dirty="0">
                <a:latin typeface="Arial" panose="020B0604020202020204" pitchFamily="34" charset="0"/>
                <a:cs typeface="Arial" panose="020B0604020202020204" pitchFamily="34" charset="0"/>
              </a:rPr>
              <a:t>Determinar los COA de la amenaza es necesario para ayudar al desarrollo de COA propios.</a:t>
            </a:r>
            <a:endParaRPr lang="en-US" sz="2000" dirty="0">
              <a:latin typeface="Arial" panose="020B0604020202020204" pitchFamily="34" charset="0"/>
              <a:cs typeface="Arial" panose="020B0604020202020204" pitchFamily="34" charset="0"/>
            </a:endParaRPr>
          </a:p>
        </p:txBody>
      </p:sp>
      <p:sp>
        <p:nvSpPr>
          <p:cNvPr id="533" name="8 CuadroTexto"/>
          <p:cNvSpPr txBox="1">
            <a:spLocks noChangeArrowheads="1"/>
          </p:cNvSpPr>
          <p:nvPr/>
        </p:nvSpPr>
        <p:spPr bwMode="auto">
          <a:xfrm>
            <a:off x="3488774" y="2504427"/>
            <a:ext cx="242887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ES_tradnl" altLang="en-US" sz="1600" dirty="0">
                <a:latin typeface="Arial Black" panose="020B0A04020102020204" pitchFamily="34" charset="0"/>
                <a:cs typeface="Arial" panose="020B0604020202020204" pitchFamily="34" charset="0"/>
              </a:rPr>
              <a:t>¿Qué puede hacer?</a:t>
            </a:r>
          </a:p>
        </p:txBody>
      </p:sp>
      <p:sp>
        <p:nvSpPr>
          <p:cNvPr id="534" name="9 CuadroTexto"/>
          <p:cNvSpPr txBox="1">
            <a:spLocks noChangeArrowheads="1"/>
          </p:cNvSpPr>
          <p:nvPr/>
        </p:nvSpPr>
        <p:spPr bwMode="auto">
          <a:xfrm>
            <a:off x="3448958" y="3534298"/>
            <a:ext cx="28575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ES_tradnl" altLang="en-US" sz="1600" dirty="0">
                <a:latin typeface="Arial Black" panose="020B0A04020102020204" pitchFamily="34" charset="0"/>
                <a:cs typeface="Arial" panose="020B0604020202020204" pitchFamily="34" charset="0"/>
              </a:rPr>
              <a:t>¿Dónde puede hacerlo?</a:t>
            </a:r>
          </a:p>
        </p:txBody>
      </p:sp>
      <p:sp>
        <p:nvSpPr>
          <p:cNvPr id="535" name="10 CuadroTexto"/>
          <p:cNvSpPr txBox="1">
            <a:spLocks noChangeArrowheads="1"/>
          </p:cNvSpPr>
          <p:nvPr/>
        </p:nvSpPr>
        <p:spPr bwMode="auto">
          <a:xfrm>
            <a:off x="5593549" y="2843146"/>
            <a:ext cx="30718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ES_tradnl" altLang="en-US" sz="1600" dirty="0">
                <a:latin typeface="Arial Black" panose="020B0A04020102020204" pitchFamily="34" charset="0"/>
                <a:cs typeface="Arial" panose="020B0604020202020204" pitchFamily="34" charset="0"/>
              </a:rPr>
              <a:t>¿Cuándo puede iniciarlo </a:t>
            </a:r>
          </a:p>
          <a:p>
            <a:pPr eaLnBrk="1" hangingPunct="1"/>
            <a:r>
              <a:rPr lang="es-ES_tradnl" altLang="en-US" sz="1600" dirty="0">
                <a:latin typeface="Arial Black" panose="020B0A04020102020204" pitchFamily="34" charset="0"/>
                <a:cs typeface="Arial" panose="020B0604020202020204" pitchFamily="34" charset="0"/>
              </a:rPr>
              <a:t>y completarlo?</a:t>
            </a:r>
          </a:p>
        </p:txBody>
      </p:sp>
      <p:sp>
        <p:nvSpPr>
          <p:cNvPr id="536" name="11 CuadroTexto"/>
          <p:cNvSpPr txBox="1">
            <a:spLocks noChangeArrowheads="1"/>
          </p:cNvSpPr>
          <p:nvPr/>
        </p:nvSpPr>
        <p:spPr bwMode="auto">
          <a:xfrm>
            <a:off x="5868418" y="3856160"/>
            <a:ext cx="264318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ES_tradnl" altLang="en-US" sz="1600" dirty="0">
                <a:latin typeface="Arial Black" panose="020B0A04020102020204" pitchFamily="34" charset="0"/>
                <a:cs typeface="Arial" panose="020B0604020202020204" pitchFamily="34" charset="0"/>
              </a:rPr>
              <a:t>¿Con qué potencial cuenta para hacerlo?</a:t>
            </a:r>
          </a:p>
        </p:txBody>
      </p:sp>
      <p:sp>
        <p:nvSpPr>
          <p:cNvPr id="537" name="13 CuadroTexto"/>
          <p:cNvSpPr txBox="1">
            <a:spLocks noChangeArrowheads="1"/>
          </p:cNvSpPr>
          <p:nvPr/>
        </p:nvSpPr>
        <p:spPr bwMode="auto">
          <a:xfrm>
            <a:off x="3482503" y="4523364"/>
            <a:ext cx="322261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ES_tradnl" altLang="en-US" sz="1600" dirty="0">
                <a:latin typeface="Arial Black" panose="020B0A04020102020204" pitchFamily="34" charset="0"/>
                <a:cs typeface="Arial" panose="020B0604020202020204" pitchFamily="34" charset="0"/>
              </a:rPr>
              <a:t>¿Como puede hacerlo?</a:t>
            </a:r>
          </a:p>
        </p:txBody>
      </p:sp>
      <p:sp>
        <p:nvSpPr>
          <p:cNvPr id="538" name="13 CuadroTexto"/>
          <p:cNvSpPr txBox="1">
            <a:spLocks noChangeArrowheads="1"/>
          </p:cNvSpPr>
          <p:nvPr/>
        </p:nvSpPr>
        <p:spPr bwMode="auto">
          <a:xfrm>
            <a:off x="5478935" y="5000693"/>
            <a:ext cx="316752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ES_tradnl" altLang="en-US" sz="1600">
                <a:latin typeface="Arial Black" panose="020B0A04020102020204" pitchFamily="34" charset="0"/>
                <a:cs typeface="Arial" panose="020B0604020202020204" pitchFamily="34" charset="0"/>
              </a:rPr>
              <a:t>¿Quién podría reforzarlo?</a:t>
            </a:r>
          </a:p>
        </p:txBody>
      </p:sp>
      <p:grpSp>
        <p:nvGrpSpPr>
          <p:cNvPr id="540" name="Grupo 539">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41"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542"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3"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pic>
        <p:nvPicPr>
          <p:cNvPr id="544" name="Picture 2" descr="http://webinterna.esnaval.cl/images/cabecera_EN.png"/>
          <p:cNvPicPr>
            <a:picLocks noChangeAspect="1" noChangeArrowheads="1"/>
          </p:cNvPicPr>
          <p:nvPr/>
        </p:nvPicPr>
        <p:blipFill rotWithShape="1">
          <a:blip r:embed="rId4">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545" name="Proceso alternativo 5">
            <a:extLst>
              <a:ext uri="{FF2B5EF4-FFF2-40B4-BE49-F238E27FC236}">
                <a16:creationId xmlns:a16="http://schemas.microsoft.com/office/drawing/2014/main" id="{78562406-F1B7-8541-929F-D750EC4CEAD3}"/>
              </a:ext>
            </a:extLst>
          </p:cNvPr>
          <p:cNvSpPr/>
          <p:nvPr/>
        </p:nvSpPr>
        <p:spPr>
          <a:xfrm>
            <a:off x="957182" y="858839"/>
            <a:ext cx="10069414"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546" name="Text Box 9"/>
          <p:cNvSpPr txBox="1">
            <a:spLocks noChangeArrowheads="1"/>
          </p:cNvSpPr>
          <p:nvPr/>
        </p:nvSpPr>
        <p:spPr bwMode="auto">
          <a:xfrm>
            <a:off x="949746" y="320223"/>
            <a:ext cx="10292507" cy="461665"/>
          </a:xfrm>
          <a:prstGeom prst="rect">
            <a:avLst/>
          </a:prstGeom>
          <a:noFill/>
          <a:ln w="190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CO" sz="2400" dirty="0"/>
              <a:t>FASE </a:t>
            </a:r>
            <a:r>
              <a:rPr lang="es-ES" altLang="es-CO" sz="2400" dirty="0" smtClean="0"/>
              <a:t>IV “DETERMINAR LAS POSIBILIDADES DEL ENEMIGO”</a:t>
            </a:r>
            <a:endParaRPr lang="es-ES" altLang="es-CO" sz="2400" dirty="0"/>
          </a:p>
        </p:txBody>
      </p:sp>
    </p:spTree>
    <p:extLst>
      <p:ext uri="{BB962C8B-B14F-4D97-AF65-F5344CB8AC3E}">
        <p14:creationId xmlns:p14="http://schemas.microsoft.com/office/powerpoint/2010/main" val="676398732"/>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9" name="Imagen 538"/>
          <p:cNvPicPr>
            <a:picLocks noChangeAspect="1"/>
          </p:cNvPicPr>
          <p:nvPr/>
        </p:nvPicPr>
        <p:blipFill>
          <a:blip r:embed="rId2"/>
          <a:stretch>
            <a:fillRect/>
          </a:stretch>
        </p:blipFill>
        <p:spPr>
          <a:xfrm>
            <a:off x="810715" y="883816"/>
            <a:ext cx="10657035" cy="524443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pSp>
        <p:nvGrpSpPr>
          <p:cNvPr id="6" name="Grupo 5">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7"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8"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pic>
        <p:nvPicPr>
          <p:cNvPr id="10" name="Picture 2" descr="http://webinterna.esnaval.cl/images/cabecera_EN.png"/>
          <p:cNvPicPr>
            <a:picLocks noChangeAspect="1" noChangeArrowheads="1"/>
          </p:cNvPicPr>
          <p:nvPr/>
        </p:nvPicPr>
        <p:blipFill rotWithShape="1">
          <a:blip r:embed="rId4">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1" name="Proceso alternativo 5">
            <a:extLst>
              <a:ext uri="{FF2B5EF4-FFF2-40B4-BE49-F238E27FC236}">
                <a16:creationId xmlns:a16="http://schemas.microsoft.com/office/drawing/2014/main" id="{78562406-F1B7-8541-929F-D750EC4CEAD3}"/>
              </a:ext>
            </a:extLst>
          </p:cNvPr>
          <p:cNvSpPr/>
          <p:nvPr/>
        </p:nvSpPr>
        <p:spPr>
          <a:xfrm>
            <a:off x="957182" y="858839"/>
            <a:ext cx="10069414"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Text Box 9"/>
          <p:cNvSpPr txBox="1">
            <a:spLocks noChangeArrowheads="1"/>
          </p:cNvSpPr>
          <p:nvPr/>
        </p:nvSpPr>
        <p:spPr bwMode="auto">
          <a:xfrm>
            <a:off x="949746" y="320223"/>
            <a:ext cx="10292507" cy="461665"/>
          </a:xfrm>
          <a:prstGeom prst="rect">
            <a:avLst/>
          </a:prstGeom>
          <a:noFill/>
          <a:ln w="190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CO" sz="2400" dirty="0"/>
              <a:t>FASE </a:t>
            </a:r>
            <a:r>
              <a:rPr lang="es-ES" altLang="es-CO" sz="2400" dirty="0" smtClean="0"/>
              <a:t>IV “DETERMINAR LAS POSIBILIDADES DEL ENEMIGO”</a:t>
            </a:r>
            <a:endParaRPr lang="es-ES" altLang="es-CO" sz="2400" dirty="0"/>
          </a:p>
        </p:txBody>
      </p:sp>
    </p:spTree>
    <p:extLst>
      <p:ext uri="{BB962C8B-B14F-4D97-AF65-F5344CB8AC3E}">
        <p14:creationId xmlns:p14="http://schemas.microsoft.com/office/powerpoint/2010/main" val="1851991439"/>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476069" y="182878"/>
            <a:ext cx="11339112" cy="658368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513006676"/>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stretch>
            <a:fillRect/>
          </a:stretch>
        </p:blipFill>
        <p:spPr>
          <a:xfrm>
            <a:off x="424949" y="115795"/>
            <a:ext cx="11318560" cy="661762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422413062"/>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ítulo 1"/>
          <p:cNvSpPr txBox="1">
            <a:spLocks/>
          </p:cNvSpPr>
          <p:nvPr/>
        </p:nvSpPr>
        <p:spPr>
          <a:xfrm>
            <a:off x="664555" y="1121592"/>
            <a:ext cx="3991427" cy="1157830"/>
          </a:xfrm>
          <a:prstGeom prst="rect">
            <a:avLst/>
          </a:prstGeom>
          <a:solidFill>
            <a:srgbClr val="002060"/>
          </a:solidFill>
          <a:ln w="28575">
            <a:solidFill>
              <a:srgbClr val="002060"/>
            </a:solidFill>
          </a:ln>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ES" sz="2000" b="1" dirty="0">
                <a:solidFill>
                  <a:srgbClr val="FFFF00"/>
                </a:solidFill>
                <a:latin typeface="Arial" panose="020B0604020202020204" pitchFamily="34" charset="0"/>
                <a:cs typeface="Arial" panose="020B0604020202020204" pitchFamily="34" charset="0"/>
              </a:rPr>
              <a:t>¿QUÉ NECESITO PARA DESARROLLAR LOS CURSOS DE ACCIÓN DE LAS AMENAZAS?</a:t>
            </a:r>
            <a:endParaRPr lang="en-US" sz="2000" b="1" dirty="0">
              <a:solidFill>
                <a:srgbClr val="FFFF00"/>
              </a:solidFill>
              <a:latin typeface="Arial" panose="020B0604020202020204" pitchFamily="34" charset="0"/>
              <a:cs typeface="Arial" panose="020B0604020202020204" pitchFamily="34" charset="0"/>
            </a:endParaRPr>
          </a:p>
        </p:txBody>
      </p:sp>
      <p:sp>
        <p:nvSpPr>
          <p:cNvPr id="5" name="Título 1"/>
          <p:cNvSpPr txBox="1">
            <a:spLocks/>
          </p:cNvSpPr>
          <p:nvPr/>
        </p:nvSpPr>
        <p:spPr>
          <a:xfrm>
            <a:off x="5228934" y="1076931"/>
            <a:ext cx="3820157" cy="1157830"/>
          </a:xfrm>
          <a:prstGeom prst="rect">
            <a:avLst/>
          </a:prstGeom>
          <a:solidFill>
            <a:schemeClr val="bg1"/>
          </a:solidFill>
          <a:ln w="28575">
            <a:solidFill>
              <a:srgbClr val="002060"/>
            </a:solidFill>
          </a:ln>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ES" sz="2000" dirty="0">
                <a:latin typeface="Arial" panose="020B0604020202020204" pitchFamily="34" charset="0"/>
                <a:cs typeface="Arial" panose="020B0604020202020204" pitchFamily="34" charset="0"/>
              </a:rPr>
              <a:t>Identificar sus Objetivos</a:t>
            </a:r>
          </a:p>
          <a:p>
            <a:r>
              <a:rPr lang="es-ES" sz="2000" i="1" dirty="0">
                <a:latin typeface="Arial" panose="020B0604020202020204" pitchFamily="34" charset="0"/>
                <a:cs typeface="Arial" panose="020B0604020202020204" pitchFamily="34" charset="0"/>
              </a:rPr>
              <a:t>“hacia donde está orientada su operación”.</a:t>
            </a:r>
          </a:p>
        </p:txBody>
      </p:sp>
      <p:sp>
        <p:nvSpPr>
          <p:cNvPr id="6" name="Título 1"/>
          <p:cNvSpPr txBox="1">
            <a:spLocks/>
          </p:cNvSpPr>
          <p:nvPr/>
        </p:nvSpPr>
        <p:spPr>
          <a:xfrm>
            <a:off x="5247044" y="2518174"/>
            <a:ext cx="2787831" cy="1157830"/>
          </a:xfrm>
          <a:prstGeom prst="rect">
            <a:avLst/>
          </a:prstGeom>
          <a:solidFill>
            <a:schemeClr val="bg1"/>
          </a:solidFill>
          <a:ln w="28575">
            <a:solidFill>
              <a:srgbClr val="002060"/>
            </a:solidFill>
          </a:ln>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ES" sz="2000" dirty="0">
                <a:latin typeface="Arial" panose="020B0604020202020204" pitchFamily="34" charset="0"/>
                <a:cs typeface="Arial" panose="020B0604020202020204" pitchFamily="34" charset="0"/>
              </a:rPr>
              <a:t>Identificar sus </a:t>
            </a:r>
            <a:r>
              <a:rPr lang="es-ES" sz="2000" dirty="0" smtClean="0">
                <a:latin typeface="Arial" panose="020B0604020202020204" pitchFamily="34" charset="0"/>
                <a:cs typeface="Arial" panose="020B0604020202020204" pitchFamily="34" charset="0"/>
              </a:rPr>
              <a:t>Estado Final</a:t>
            </a:r>
            <a:endParaRPr lang="es-ES" sz="2000" dirty="0">
              <a:latin typeface="Arial" panose="020B0604020202020204" pitchFamily="34" charset="0"/>
              <a:cs typeface="Arial" panose="020B0604020202020204" pitchFamily="34" charset="0"/>
            </a:endParaRPr>
          </a:p>
          <a:p>
            <a:r>
              <a:rPr lang="es-ES" sz="2000" i="1" dirty="0">
                <a:latin typeface="Arial" panose="020B0604020202020204" pitchFamily="34" charset="0"/>
                <a:cs typeface="Arial" panose="020B0604020202020204" pitchFamily="34" charset="0"/>
              </a:rPr>
              <a:t>“el por qué”.</a:t>
            </a:r>
            <a:endParaRPr lang="en-US" sz="2000" i="1" dirty="0">
              <a:latin typeface="Arial" panose="020B0604020202020204" pitchFamily="34" charset="0"/>
              <a:cs typeface="Arial" panose="020B0604020202020204" pitchFamily="34" charset="0"/>
            </a:endParaRPr>
          </a:p>
        </p:txBody>
      </p:sp>
      <p:sp>
        <p:nvSpPr>
          <p:cNvPr id="7" name="Título 1"/>
          <p:cNvSpPr txBox="1">
            <a:spLocks/>
          </p:cNvSpPr>
          <p:nvPr/>
        </p:nvSpPr>
        <p:spPr>
          <a:xfrm>
            <a:off x="9622043" y="1161278"/>
            <a:ext cx="2027645" cy="1005430"/>
          </a:xfrm>
          <a:prstGeom prst="rect">
            <a:avLst/>
          </a:prstGeom>
          <a:solidFill>
            <a:schemeClr val="bg1"/>
          </a:solidFill>
          <a:ln w="28575">
            <a:solidFill>
              <a:srgbClr val="002060"/>
            </a:solidFill>
          </a:ln>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ES" sz="2000" dirty="0">
                <a:latin typeface="Arial" panose="020B0604020202020204" pitchFamily="34" charset="0"/>
                <a:cs typeface="Arial" panose="020B0604020202020204" pitchFamily="34" charset="0"/>
              </a:rPr>
              <a:t>Normalmente al terreno o la fuerza.</a:t>
            </a:r>
            <a:endParaRPr lang="es-ES" sz="2000" i="1" dirty="0">
              <a:latin typeface="Arial" panose="020B0604020202020204" pitchFamily="34" charset="0"/>
              <a:cs typeface="Arial" panose="020B0604020202020204" pitchFamily="34" charset="0"/>
            </a:endParaRPr>
          </a:p>
        </p:txBody>
      </p:sp>
      <p:sp>
        <p:nvSpPr>
          <p:cNvPr id="8" name="Flecha derecha 7"/>
          <p:cNvSpPr/>
          <p:nvPr/>
        </p:nvSpPr>
        <p:spPr>
          <a:xfrm>
            <a:off x="9135067" y="1446213"/>
            <a:ext cx="403905" cy="433967"/>
          </a:xfrm>
          <a:prstGeom prst="rightArrow">
            <a:avLst/>
          </a:prstGeom>
          <a:solidFill>
            <a:srgbClr val="FFFF0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lecha derecha 8"/>
          <p:cNvSpPr/>
          <p:nvPr/>
        </p:nvSpPr>
        <p:spPr>
          <a:xfrm>
            <a:off x="4769897" y="1446213"/>
            <a:ext cx="403905" cy="433967"/>
          </a:xfrm>
          <a:prstGeom prst="rightArrow">
            <a:avLst/>
          </a:prstGeom>
          <a:solidFill>
            <a:srgbClr val="FFFF0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ítulo 1"/>
          <p:cNvSpPr txBox="1">
            <a:spLocks/>
          </p:cNvSpPr>
          <p:nvPr/>
        </p:nvSpPr>
        <p:spPr>
          <a:xfrm>
            <a:off x="8677390" y="2458097"/>
            <a:ext cx="3247711" cy="1277984"/>
          </a:xfrm>
          <a:prstGeom prst="rect">
            <a:avLst/>
          </a:prstGeom>
          <a:solidFill>
            <a:schemeClr val="bg1"/>
          </a:solidFill>
          <a:ln w="28575">
            <a:solidFill>
              <a:srgbClr val="002060"/>
            </a:solidFill>
          </a:ln>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ES" sz="2000" dirty="0">
                <a:latin typeface="Arial" panose="020B0604020202020204" pitchFamily="34" charset="0"/>
                <a:cs typeface="Arial" panose="020B0604020202020204" pitchFamily="34" charset="0"/>
              </a:rPr>
              <a:t>Conjunto de condiciones requeridas que define el logro de los objetivos del comandante.</a:t>
            </a:r>
            <a:endParaRPr lang="en-US" sz="2000" dirty="0">
              <a:latin typeface="Arial" panose="020B0604020202020204" pitchFamily="34" charset="0"/>
              <a:cs typeface="Arial" panose="020B0604020202020204" pitchFamily="34" charset="0"/>
            </a:endParaRPr>
          </a:p>
        </p:txBody>
      </p:sp>
      <p:sp>
        <p:nvSpPr>
          <p:cNvPr id="11" name="Flecha derecha 10"/>
          <p:cNvSpPr/>
          <p:nvPr/>
        </p:nvSpPr>
        <p:spPr>
          <a:xfrm>
            <a:off x="8154180" y="2863362"/>
            <a:ext cx="403905" cy="433967"/>
          </a:xfrm>
          <a:prstGeom prst="rightArrow">
            <a:avLst/>
          </a:prstGeom>
          <a:solidFill>
            <a:srgbClr val="FFFF0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lecha doblada 12"/>
          <p:cNvSpPr/>
          <p:nvPr/>
        </p:nvSpPr>
        <p:spPr>
          <a:xfrm flipV="1">
            <a:off x="4331414" y="2412354"/>
            <a:ext cx="766702" cy="902017"/>
          </a:xfrm>
          <a:prstGeom prst="bentArrow">
            <a:avLst>
              <a:gd name="adj1" fmla="val 28745"/>
              <a:gd name="adj2" fmla="val 25000"/>
              <a:gd name="adj3" fmla="val 25000"/>
              <a:gd name="adj4" fmla="val 43750"/>
            </a:avLst>
          </a:prstGeom>
          <a:solidFill>
            <a:srgbClr val="FFFF0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4" name="Título 1"/>
          <p:cNvSpPr txBox="1">
            <a:spLocks/>
          </p:cNvSpPr>
          <p:nvPr/>
        </p:nvSpPr>
        <p:spPr>
          <a:xfrm>
            <a:off x="269025" y="4047389"/>
            <a:ext cx="11774568" cy="952537"/>
          </a:xfrm>
          <a:prstGeom prst="rect">
            <a:avLst/>
          </a:prstGeom>
          <a:noFill/>
          <a:ln w="28575">
            <a:solidFill>
              <a:srgbClr val="002060"/>
            </a:solidFill>
          </a:ln>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just"/>
            <a:r>
              <a:rPr lang="es-ES" sz="1800" dirty="0">
                <a:latin typeface="Arial" panose="020B0604020202020204" pitchFamily="34" charset="0"/>
                <a:cs typeface="Arial" panose="020B0604020202020204" pitchFamily="34" charset="0"/>
              </a:rPr>
              <a:t>Para amenazas regulares, los objetivos pueden estar orientados al terreno o a la fuerza, y el estado final generalmente se basa sobre el efecto y el tiempo.</a:t>
            </a:r>
            <a:endParaRPr lang="en-US" sz="1800" dirty="0">
              <a:latin typeface="Arial" panose="020B0604020202020204" pitchFamily="34" charset="0"/>
              <a:cs typeface="Arial" panose="020B0604020202020204" pitchFamily="34" charset="0"/>
            </a:endParaRPr>
          </a:p>
        </p:txBody>
      </p:sp>
      <p:sp>
        <p:nvSpPr>
          <p:cNvPr id="16" name="Título 1"/>
          <p:cNvSpPr txBox="1">
            <a:spLocks/>
          </p:cNvSpPr>
          <p:nvPr/>
        </p:nvSpPr>
        <p:spPr>
          <a:xfrm>
            <a:off x="269025" y="5197969"/>
            <a:ext cx="11774568" cy="952537"/>
          </a:xfrm>
          <a:prstGeom prst="rect">
            <a:avLst/>
          </a:prstGeom>
          <a:noFill/>
          <a:ln w="28575">
            <a:solidFill>
              <a:srgbClr val="002060"/>
            </a:solidFill>
          </a:ln>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just"/>
            <a:r>
              <a:rPr lang="es-ES" sz="1800" dirty="0">
                <a:latin typeface="Arial" panose="020B0604020202020204" pitchFamily="34" charset="0"/>
                <a:cs typeface="Arial" panose="020B0604020202020204" pitchFamily="34" charset="0"/>
              </a:rPr>
              <a:t>Para las amenazas irregulares, mientras que el estado final se basa en el efecto, los objetivos no siempre son lineales o basados en el tiempo. A menudo, los objetivos de las amenazas irregulares se basan en eventos más que en el tiempo.</a:t>
            </a:r>
            <a:endParaRPr lang="en-US" sz="1800" dirty="0">
              <a:latin typeface="Arial" panose="020B0604020202020204" pitchFamily="34" charset="0"/>
              <a:cs typeface="Arial" panose="020B0604020202020204" pitchFamily="34" charset="0"/>
            </a:endParaRPr>
          </a:p>
        </p:txBody>
      </p:sp>
      <p:sp>
        <p:nvSpPr>
          <p:cNvPr id="18" name="Título 1"/>
          <p:cNvSpPr txBox="1">
            <a:spLocks/>
          </p:cNvSpPr>
          <p:nvPr/>
        </p:nvSpPr>
        <p:spPr>
          <a:xfrm>
            <a:off x="939747" y="2785260"/>
            <a:ext cx="2787831" cy="1157830"/>
          </a:xfrm>
          <a:prstGeom prst="rect">
            <a:avLst/>
          </a:prstGeom>
          <a:solidFill>
            <a:schemeClr val="bg1"/>
          </a:solidFill>
          <a:ln w="28575">
            <a:solidFill>
              <a:srgbClr val="002060"/>
            </a:solidFill>
          </a:ln>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ES" sz="2000" dirty="0">
                <a:latin typeface="Arial" panose="020B0604020202020204" pitchFamily="34" charset="0"/>
                <a:cs typeface="Arial" panose="020B0604020202020204" pitchFamily="34" charset="0"/>
              </a:rPr>
              <a:t>Identificar sus capacidades</a:t>
            </a:r>
            <a:endParaRPr lang="en-US" sz="2000" dirty="0">
              <a:latin typeface="Arial" panose="020B0604020202020204" pitchFamily="34" charset="0"/>
              <a:cs typeface="Arial" panose="020B0604020202020204" pitchFamily="34" charset="0"/>
            </a:endParaRPr>
          </a:p>
        </p:txBody>
      </p:sp>
      <p:sp>
        <p:nvSpPr>
          <p:cNvPr id="19" name="Flecha derecha 18"/>
          <p:cNvSpPr/>
          <p:nvPr/>
        </p:nvSpPr>
        <p:spPr>
          <a:xfrm rot="5400000">
            <a:off x="2122841" y="2327588"/>
            <a:ext cx="403905" cy="433967"/>
          </a:xfrm>
          <a:prstGeom prst="rightArrow">
            <a:avLst/>
          </a:prstGeom>
          <a:solidFill>
            <a:srgbClr val="FFFF0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0" name="Grupo 19">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21"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22"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pic>
        <p:nvPicPr>
          <p:cNvPr id="24"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25" name="Proceso alternativo 5">
            <a:extLst>
              <a:ext uri="{FF2B5EF4-FFF2-40B4-BE49-F238E27FC236}">
                <a16:creationId xmlns:a16="http://schemas.microsoft.com/office/drawing/2014/main" id="{78562406-F1B7-8541-929F-D750EC4CEAD3}"/>
              </a:ext>
            </a:extLst>
          </p:cNvPr>
          <p:cNvSpPr/>
          <p:nvPr/>
        </p:nvSpPr>
        <p:spPr>
          <a:xfrm>
            <a:off x="957182" y="858839"/>
            <a:ext cx="10069414"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26" name="Text Box 9"/>
          <p:cNvSpPr txBox="1">
            <a:spLocks noChangeArrowheads="1"/>
          </p:cNvSpPr>
          <p:nvPr/>
        </p:nvSpPr>
        <p:spPr bwMode="auto">
          <a:xfrm>
            <a:off x="949746" y="320223"/>
            <a:ext cx="10292507" cy="461665"/>
          </a:xfrm>
          <a:prstGeom prst="rect">
            <a:avLst/>
          </a:prstGeom>
          <a:noFill/>
          <a:ln w="190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CO" sz="2400" dirty="0"/>
              <a:t>FASE </a:t>
            </a:r>
            <a:r>
              <a:rPr lang="es-ES" altLang="es-CO" sz="2400" dirty="0" smtClean="0"/>
              <a:t>IV “DETERMINAR LAS POSIBILIDADES DEL ENEMIGO”</a:t>
            </a:r>
            <a:endParaRPr lang="es-ES" altLang="es-CO" sz="2400" dirty="0"/>
          </a:p>
        </p:txBody>
      </p:sp>
    </p:spTree>
    <p:extLst>
      <p:ext uri="{BB962C8B-B14F-4D97-AF65-F5344CB8AC3E}">
        <p14:creationId xmlns:p14="http://schemas.microsoft.com/office/powerpoint/2010/main" val="3701653025"/>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1"/>
          <p:cNvSpPr txBox="1">
            <a:spLocks/>
          </p:cNvSpPr>
          <p:nvPr/>
        </p:nvSpPr>
        <p:spPr>
          <a:xfrm>
            <a:off x="482658" y="1156512"/>
            <a:ext cx="7951262" cy="802904"/>
          </a:xfrm>
          <a:prstGeom prst="rect">
            <a:avLst/>
          </a:prstGeom>
          <a:solidFill>
            <a:srgbClr val="002060"/>
          </a:solidFill>
          <a:ln w="28575">
            <a:solidFill>
              <a:srgbClr val="002060"/>
            </a:solidFill>
          </a:ln>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ES" sz="2000" b="1" dirty="0">
                <a:solidFill>
                  <a:srgbClr val="FFFF00"/>
                </a:solidFill>
                <a:latin typeface="Arial" panose="020B0604020202020204" pitchFamily="34" charset="0"/>
                <a:cs typeface="Arial" panose="020B0604020202020204" pitchFamily="34" charset="0"/>
              </a:rPr>
              <a:t>¿CÚALES SON LOS COMPONENTES DE CADA POSIBILIDAD?</a:t>
            </a:r>
            <a:endParaRPr lang="en-US" sz="2000" b="1" dirty="0">
              <a:solidFill>
                <a:srgbClr val="FFFF00"/>
              </a:solidFill>
              <a:latin typeface="Arial" panose="020B0604020202020204" pitchFamily="34" charset="0"/>
              <a:cs typeface="Arial" panose="020B0604020202020204" pitchFamily="34" charset="0"/>
            </a:endParaRPr>
          </a:p>
        </p:txBody>
      </p:sp>
      <p:sp>
        <p:nvSpPr>
          <p:cNvPr id="9" name="Elipse 8"/>
          <p:cNvSpPr/>
          <p:nvPr/>
        </p:nvSpPr>
        <p:spPr>
          <a:xfrm>
            <a:off x="471169" y="2226646"/>
            <a:ext cx="1871663" cy="1435100"/>
          </a:xfrm>
          <a:prstGeom prst="ellipse">
            <a:avLst/>
          </a:prstGeom>
          <a:solidFill>
            <a:srgbClr val="FFFF00"/>
          </a:solid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b="1" dirty="0">
                <a:solidFill>
                  <a:srgbClr val="002060"/>
                </a:solidFill>
              </a:rPr>
              <a:t>¿Qué?</a:t>
            </a:r>
          </a:p>
        </p:txBody>
      </p:sp>
      <p:sp>
        <p:nvSpPr>
          <p:cNvPr id="10" name="Elipse 19"/>
          <p:cNvSpPr/>
          <p:nvPr/>
        </p:nvSpPr>
        <p:spPr>
          <a:xfrm>
            <a:off x="2531291" y="2226646"/>
            <a:ext cx="1871662" cy="1435100"/>
          </a:xfrm>
          <a:prstGeom prst="ellipse">
            <a:avLst/>
          </a:prstGeom>
          <a:solidFill>
            <a:srgbClr val="FFFF00"/>
          </a:solid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b="1" dirty="0">
                <a:solidFill>
                  <a:srgbClr val="002060"/>
                </a:solidFill>
              </a:rPr>
              <a:t>¿Cuándo? </a:t>
            </a:r>
          </a:p>
        </p:txBody>
      </p:sp>
      <p:sp>
        <p:nvSpPr>
          <p:cNvPr id="11" name="Elipse 19"/>
          <p:cNvSpPr/>
          <p:nvPr/>
        </p:nvSpPr>
        <p:spPr>
          <a:xfrm>
            <a:off x="4590618" y="2256446"/>
            <a:ext cx="1871663" cy="1435100"/>
          </a:xfrm>
          <a:prstGeom prst="ellipse">
            <a:avLst/>
          </a:prstGeom>
          <a:solidFill>
            <a:srgbClr val="FFFF00"/>
          </a:solid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b="1" dirty="0">
                <a:solidFill>
                  <a:srgbClr val="002060"/>
                </a:solidFill>
              </a:rPr>
              <a:t>¿Dónde? </a:t>
            </a:r>
          </a:p>
        </p:txBody>
      </p:sp>
      <p:sp>
        <p:nvSpPr>
          <p:cNvPr id="12" name="25 CuadroTexto"/>
          <p:cNvSpPr txBox="1">
            <a:spLocks noChangeArrowheads="1"/>
          </p:cNvSpPr>
          <p:nvPr/>
        </p:nvSpPr>
        <p:spPr bwMode="auto">
          <a:xfrm>
            <a:off x="470376" y="3821781"/>
            <a:ext cx="1873250" cy="2308225"/>
          </a:xfrm>
          <a:prstGeom prst="rect">
            <a:avLst/>
          </a:prstGeom>
          <a:solidFill>
            <a:schemeClr val="bg1"/>
          </a:solidFill>
          <a:ln w="9525">
            <a:solidFill>
              <a:srgbClr val="002060"/>
            </a:solidFill>
            <a:miter lim="800000"/>
            <a:headEnd/>
            <a:tailEnd/>
          </a:ln>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ES" altLang="en-US" dirty="0"/>
              <a:t>- Atacar</a:t>
            </a:r>
          </a:p>
          <a:p>
            <a:pPr eaLnBrk="1" hangingPunct="1"/>
            <a:endParaRPr lang="es-ES" altLang="en-US" dirty="0"/>
          </a:p>
          <a:p>
            <a:pPr eaLnBrk="1" hangingPunct="1"/>
            <a:r>
              <a:rPr lang="es-ES" altLang="en-US" dirty="0"/>
              <a:t>- Defender</a:t>
            </a:r>
          </a:p>
          <a:p>
            <a:pPr eaLnBrk="1" hangingPunct="1"/>
            <a:endParaRPr lang="es-ES" altLang="en-US" dirty="0"/>
          </a:p>
          <a:p>
            <a:pPr eaLnBrk="1" hangingPunct="1"/>
            <a:r>
              <a:rPr lang="es-ES" altLang="en-US" dirty="0"/>
              <a:t>- Reforzar</a:t>
            </a:r>
          </a:p>
          <a:p>
            <a:pPr eaLnBrk="1" hangingPunct="1"/>
            <a:endParaRPr lang="es-ES" altLang="en-US" dirty="0"/>
          </a:p>
          <a:p>
            <a:pPr eaLnBrk="1" hangingPunct="1"/>
            <a:r>
              <a:rPr lang="es-ES" altLang="en-US" dirty="0"/>
              <a:t>- Retirarse</a:t>
            </a:r>
          </a:p>
          <a:p>
            <a:pPr eaLnBrk="1" hangingPunct="1"/>
            <a:endParaRPr lang="es-ES" altLang="en-US" dirty="0"/>
          </a:p>
        </p:txBody>
      </p:sp>
      <p:sp>
        <p:nvSpPr>
          <p:cNvPr id="13" name="26 CuadroTexto"/>
          <p:cNvSpPr txBox="1">
            <a:spLocks noChangeArrowheads="1"/>
          </p:cNvSpPr>
          <p:nvPr/>
        </p:nvSpPr>
        <p:spPr bwMode="auto">
          <a:xfrm>
            <a:off x="2475955" y="3821781"/>
            <a:ext cx="1982334" cy="2031325"/>
          </a:xfrm>
          <a:prstGeom prst="rect">
            <a:avLst/>
          </a:prstGeom>
          <a:solidFill>
            <a:schemeClr val="bg1"/>
          </a:solidFill>
          <a:ln>
            <a:solidFill>
              <a:srgbClr val="002060"/>
            </a:solidFill>
          </a:ln>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ES" altLang="en-US" dirty="0"/>
              <a:t>- A contar de</a:t>
            </a:r>
          </a:p>
          <a:p>
            <a:pPr eaLnBrk="1" hangingPunct="1"/>
            <a:endParaRPr lang="es-ES" altLang="en-US" dirty="0"/>
          </a:p>
          <a:p>
            <a:pPr eaLnBrk="1" hangingPunct="1"/>
            <a:r>
              <a:rPr lang="es-ES" altLang="en-US" dirty="0"/>
              <a:t>- No antes de</a:t>
            </a:r>
          </a:p>
          <a:p>
            <a:pPr eaLnBrk="1" hangingPunct="1"/>
            <a:endParaRPr lang="es-ES" altLang="en-US" dirty="0"/>
          </a:p>
          <a:p>
            <a:pPr eaLnBrk="1" hangingPunct="1"/>
            <a:r>
              <a:rPr lang="es-ES" altLang="en-US" dirty="0"/>
              <a:t>- Entre</a:t>
            </a:r>
          </a:p>
          <a:p>
            <a:pPr eaLnBrk="1" hangingPunct="1"/>
            <a:endParaRPr lang="es-ES" altLang="en-US" dirty="0"/>
          </a:p>
          <a:p>
            <a:pPr eaLnBrk="1" hangingPunct="1"/>
            <a:r>
              <a:rPr lang="es-ES" altLang="en-US" dirty="0"/>
              <a:t>- No después de</a:t>
            </a:r>
          </a:p>
        </p:txBody>
      </p:sp>
      <p:sp>
        <p:nvSpPr>
          <p:cNvPr id="14" name="27 CuadroTexto"/>
          <p:cNvSpPr txBox="1">
            <a:spLocks noChangeArrowheads="1"/>
          </p:cNvSpPr>
          <p:nvPr/>
        </p:nvSpPr>
        <p:spPr bwMode="auto">
          <a:xfrm>
            <a:off x="4590618" y="3845871"/>
            <a:ext cx="1871663" cy="1754326"/>
          </a:xfrm>
          <a:prstGeom prst="rect">
            <a:avLst/>
          </a:prstGeom>
          <a:solidFill>
            <a:schemeClr val="bg1"/>
          </a:solidFill>
          <a:ln>
            <a:solidFill>
              <a:srgbClr val="002060"/>
            </a:solidFill>
          </a:ln>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ES" altLang="en-US" dirty="0"/>
              <a:t>- Área</a:t>
            </a:r>
          </a:p>
          <a:p>
            <a:pPr eaLnBrk="1" hangingPunct="1"/>
            <a:endParaRPr lang="es-ES" altLang="en-US" dirty="0"/>
          </a:p>
          <a:p>
            <a:pPr eaLnBrk="1" hangingPunct="1"/>
            <a:r>
              <a:rPr lang="es-ES" altLang="en-US" dirty="0"/>
              <a:t>- Coordenadas</a:t>
            </a:r>
          </a:p>
          <a:p>
            <a:pPr eaLnBrk="1" hangingPunct="1"/>
            <a:endParaRPr lang="es-ES" altLang="en-US" dirty="0"/>
          </a:p>
          <a:p>
            <a:pPr eaLnBrk="1" hangingPunct="1"/>
            <a:r>
              <a:rPr lang="es-ES" altLang="en-US" dirty="0"/>
              <a:t>- Punto resaltante</a:t>
            </a:r>
          </a:p>
        </p:txBody>
      </p:sp>
      <p:sp>
        <p:nvSpPr>
          <p:cNvPr id="16" name="Elipse 19"/>
          <p:cNvSpPr/>
          <p:nvPr/>
        </p:nvSpPr>
        <p:spPr>
          <a:xfrm>
            <a:off x="6649946" y="2316051"/>
            <a:ext cx="1871662" cy="1435100"/>
          </a:xfrm>
          <a:prstGeom prst="ellipse">
            <a:avLst/>
          </a:prstGeom>
          <a:solidFill>
            <a:srgbClr val="FFFF00"/>
          </a:solid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b="1" dirty="0">
                <a:solidFill>
                  <a:srgbClr val="002060"/>
                </a:solidFill>
              </a:rPr>
              <a:t>¿Cómo?</a:t>
            </a:r>
          </a:p>
        </p:txBody>
      </p:sp>
      <p:sp>
        <p:nvSpPr>
          <p:cNvPr id="17" name="Elipse 19"/>
          <p:cNvSpPr/>
          <p:nvPr/>
        </p:nvSpPr>
        <p:spPr>
          <a:xfrm>
            <a:off x="8764245" y="2316051"/>
            <a:ext cx="1871663" cy="1435100"/>
          </a:xfrm>
          <a:prstGeom prst="ellipse">
            <a:avLst/>
          </a:prstGeom>
          <a:solidFill>
            <a:srgbClr val="FFFF00"/>
          </a:solid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b="1" dirty="0">
                <a:solidFill>
                  <a:srgbClr val="002060"/>
                </a:solidFill>
              </a:rPr>
              <a:t>¿Con qué? </a:t>
            </a:r>
          </a:p>
        </p:txBody>
      </p:sp>
      <p:sp>
        <p:nvSpPr>
          <p:cNvPr id="18" name="30 CuadroTexto"/>
          <p:cNvSpPr txBox="1">
            <a:spLocks noChangeArrowheads="1"/>
          </p:cNvSpPr>
          <p:nvPr/>
        </p:nvSpPr>
        <p:spPr bwMode="auto">
          <a:xfrm>
            <a:off x="6649946" y="3845871"/>
            <a:ext cx="1918040" cy="1200329"/>
          </a:xfrm>
          <a:prstGeom prst="rect">
            <a:avLst/>
          </a:prstGeom>
          <a:solidFill>
            <a:schemeClr val="bg1"/>
          </a:solidFill>
          <a:ln>
            <a:solidFill>
              <a:srgbClr val="002060"/>
            </a:solidFill>
          </a:ln>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ES" altLang="en-US" dirty="0"/>
              <a:t>- Explicar el como utilizando las capacidades determinadas </a:t>
            </a:r>
          </a:p>
        </p:txBody>
      </p:sp>
      <p:sp>
        <p:nvSpPr>
          <p:cNvPr id="19" name="31 CuadroTexto"/>
          <p:cNvSpPr txBox="1">
            <a:spLocks noChangeArrowheads="1"/>
          </p:cNvSpPr>
          <p:nvPr/>
        </p:nvSpPr>
        <p:spPr bwMode="auto">
          <a:xfrm>
            <a:off x="8793092" y="3845871"/>
            <a:ext cx="1871662" cy="646113"/>
          </a:xfrm>
          <a:prstGeom prst="rect">
            <a:avLst/>
          </a:prstGeom>
          <a:solidFill>
            <a:schemeClr val="bg1"/>
          </a:solidFill>
          <a:ln w="9525">
            <a:solidFill>
              <a:srgbClr val="002060"/>
            </a:solidFill>
            <a:miter lim="800000"/>
            <a:headEnd/>
            <a:tailEnd/>
          </a:ln>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ES" altLang="en-US" dirty="0"/>
              <a:t>- Explicar con que lo hará</a:t>
            </a:r>
          </a:p>
        </p:txBody>
      </p:sp>
      <p:sp>
        <p:nvSpPr>
          <p:cNvPr id="15" name="Text Box 9"/>
          <p:cNvSpPr txBox="1">
            <a:spLocks noChangeArrowheads="1"/>
          </p:cNvSpPr>
          <p:nvPr/>
        </p:nvSpPr>
        <p:spPr bwMode="auto">
          <a:xfrm>
            <a:off x="949746" y="320223"/>
            <a:ext cx="10292507" cy="461665"/>
          </a:xfrm>
          <a:prstGeom prst="rect">
            <a:avLst/>
          </a:prstGeom>
          <a:noFill/>
          <a:ln w="190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CO" sz="2400" dirty="0"/>
              <a:t>FASE </a:t>
            </a:r>
            <a:r>
              <a:rPr lang="es-ES" altLang="es-CO" sz="2400" dirty="0" smtClean="0"/>
              <a:t>III “</a:t>
            </a:r>
            <a:r>
              <a:rPr lang="es-ES" altLang="es-CO" sz="2400" dirty="0" smtClean="0"/>
              <a:t>EVALUACIÓN DE LA AMENAZA</a:t>
            </a:r>
            <a:r>
              <a:rPr lang="es-ES" altLang="es-CO" sz="2400" dirty="0" smtClean="0"/>
              <a:t>”</a:t>
            </a:r>
            <a:endParaRPr lang="es-ES" altLang="es-CO" sz="2400" dirty="0"/>
          </a:p>
        </p:txBody>
      </p:sp>
      <p:grpSp>
        <p:nvGrpSpPr>
          <p:cNvPr id="20" name="Grupo 19">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21"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22"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pic>
        <p:nvPicPr>
          <p:cNvPr id="24"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25" name="Proceso alternativo 5">
            <a:extLst>
              <a:ext uri="{FF2B5EF4-FFF2-40B4-BE49-F238E27FC236}">
                <a16:creationId xmlns:a16="http://schemas.microsoft.com/office/drawing/2014/main" id="{78562406-F1B7-8541-929F-D750EC4CEAD3}"/>
              </a:ext>
            </a:extLst>
          </p:cNvPr>
          <p:cNvSpPr/>
          <p:nvPr/>
        </p:nvSpPr>
        <p:spPr>
          <a:xfrm>
            <a:off x="957182" y="858839"/>
            <a:ext cx="10069414"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Tree>
    <p:extLst>
      <p:ext uri="{BB962C8B-B14F-4D97-AF65-F5344CB8AC3E}">
        <p14:creationId xmlns:p14="http://schemas.microsoft.com/office/powerpoint/2010/main" val="1488487428"/>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1"/>
          <p:cNvSpPr txBox="1">
            <a:spLocks/>
          </p:cNvSpPr>
          <p:nvPr/>
        </p:nvSpPr>
        <p:spPr>
          <a:xfrm>
            <a:off x="841830" y="1015591"/>
            <a:ext cx="6577873" cy="2935177"/>
          </a:xfrm>
          <a:prstGeom prst="rect">
            <a:avLst/>
          </a:prstGeom>
          <a:noFill/>
          <a:ln w="28575">
            <a:solidFill>
              <a:srgbClr val="002060"/>
            </a:solidFill>
          </a:ln>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285750" indent="-285750" algn="just">
              <a:buFont typeface="Wingdings" panose="05000000000000000000" pitchFamily="2" charset="2"/>
              <a:buChar char="v"/>
            </a:pPr>
            <a:r>
              <a:rPr lang="es-ES" sz="1800" dirty="0" smtClean="0">
                <a:latin typeface="Arial" panose="020B0604020202020204" pitchFamily="34" charset="0"/>
                <a:cs typeface="Arial" panose="020B0604020202020204" pitchFamily="34" charset="0"/>
              </a:rPr>
              <a:t>El grado de extensión y exactitud en la elaboración de las posibilidades del enemigo, dependerá del tiempo, de la profundidad de su estudio y de los antecedentes disponibles.</a:t>
            </a:r>
          </a:p>
          <a:p>
            <a:pPr algn="just"/>
            <a:endParaRPr lang="es-ES" sz="1800" dirty="0" smtClean="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v"/>
            </a:pPr>
            <a:r>
              <a:rPr lang="es-ES" sz="1800" dirty="0" smtClean="0">
                <a:latin typeface="Arial" panose="020B0604020202020204" pitchFamily="34" charset="0"/>
                <a:cs typeface="Arial" panose="020B0604020202020204" pitchFamily="34" charset="0"/>
              </a:rPr>
              <a:t>Incluso existirán circunstancias en que deberá estructurar posibilidades en base a suposiciones, pero se deberá esforzar en comprobar hechos que transformen esas suposiciones en realidad.</a:t>
            </a:r>
            <a:endParaRPr lang="es-ES" sz="1800" dirty="0">
              <a:latin typeface="Arial" panose="020B0604020202020204" pitchFamily="34" charset="0"/>
              <a:cs typeface="Arial" panose="020B0604020202020204" pitchFamily="34" charset="0"/>
            </a:endParaRPr>
          </a:p>
        </p:txBody>
      </p:sp>
      <p:pic>
        <p:nvPicPr>
          <p:cNvPr id="2" name="Imagen 1"/>
          <p:cNvPicPr>
            <a:picLocks noChangeAspect="1"/>
          </p:cNvPicPr>
          <p:nvPr/>
        </p:nvPicPr>
        <p:blipFill>
          <a:blip r:embed="rId2"/>
          <a:stretch>
            <a:fillRect/>
          </a:stretch>
        </p:blipFill>
        <p:spPr>
          <a:xfrm>
            <a:off x="7767411" y="1074179"/>
            <a:ext cx="3842952" cy="283941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 name="Imagen 2"/>
          <p:cNvPicPr>
            <a:picLocks noChangeAspect="1"/>
          </p:cNvPicPr>
          <p:nvPr/>
        </p:nvPicPr>
        <p:blipFill>
          <a:blip r:embed="rId3"/>
          <a:stretch>
            <a:fillRect/>
          </a:stretch>
        </p:blipFill>
        <p:spPr>
          <a:xfrm>
            <a:off x="841830" y="4081702"/>
            <a:ext cx="4370250" cy="221672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Imagen 4"/>
          <p:cNvPicPr>
            <a:picLocks noChangeAspect="1"/>
          </p:cNvPicPr>
          <p:nvPr/>
        </p:nvPicPr>
        <p:blipFill>
          <a:blip r:embed="rId4"/>
          <a:stretch>
            <a:fillRect/>
          </a:stretch>
        </p:blipFill>
        <p:spPr>
          <a:xfrm>
            <a:off x="6249798" y="4081702"/>
            <a:ext cx="5360565" cy="221672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8" name="Text Box 9"/>
          <p:cNvSpPr txBox="1">
            <a:spLocks noChangeArrowheads="1"/>
          </p:cNvSpPr>
          <p:nvPr/>
        </p:nvSpPr>
        <p:spPr bwMode="auto">
          <a:xfrm>
            <a:off x="949746" y="320223"/>
            <a:ext cx="10292507" cy="461665"/>
          </a:xfrm>
          <a:prstGeom prst="rect">
            <a:avLst/>
          </a:prstGeom>
          <a:noFill/>
          <a:ln w="190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CO" sz="2400" dirty="0"/>
              <a:t>FASE </a:t>
            </a:r>
            <a:r>
              <a:rPr lang="es-ES" altLang="es-CO" sz="2400" dirty="0" smtClean="0"/>
              <a:t>III “</a:t>
            </a:r>
            <a:r>
              <a:rPr lang="es-ES" altLang="es-CO" sz="2400" dirty="0" smtClean="0"/>
              <a:t>EVALUACIÓN DE LA AMENAZA</a:t>
            </a:r>
            <a:r>
              <a:rPr lang="es-ES" altLang="es-CO" sz="2400" dirty="0" smtClean="0"/>
              <a:t>”</a:t>
            </a:r>
            <a:endParaRPr lang="es-ES" altLang="es-CO" sz="2400" dirty="0"/>
          </a:p>
        </p:txBody>
      </p:sp>
      <p:grpSp>
        <p:nvGrpSpPr>
          <p:cNvPr id="9" name="Grupo 8">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10"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1"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pic>
        <p:nvPicPr>
          <p:cNvPr id="13" name="Picture 2" descr="http://webinterna.esnaval.cl/images/cabecera_EN.png"/>
          <p:cNvPicPr>
            <a:picLocks noChangeAspect="1" noChangeArrowheads="1"/>
          </p:cNvPicPr>
          <p:nvPr/>
        </p:nvPicPr>
        <p:blipFill rotWithShape="1">
          <a:blip r:embed="rId6">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4" name="Proceso alternativo 5">
            <a:extLst>
              <a:ext uri="{FF2B5EF4-FFF2-40B4-BE49-F238E27FC236}">
                <a16:creationId xmlns:a16="http://schemas.microsoft.com/office/drawing/2014/main" id="{78562406-F1B7-8541-929F-D750EC4CEAD3}"/>
              </a:ext>
            </a:extLst>
          </p:cNvPr>
          <p:cNvSpPr/>
          <p:nvPr/>
        </p:nvSpPr>
        <p:spPr>
          <a:xfrm>
            <a:off x="957182" y="858839"/>
            <a:ext cx="10069414"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Tree>
    <p:extLst>
      <p:ext uri="{BB962C8B-B14F-4D97-AF65-F5344CB8AC3E}">
        <p14:creationId xmlns:p14="http://schemas.microsoft.com/office/powerpoint/2010/main" val="92837412"/>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ángulo redondeado 19"/>
          <p:cNvSpPr/>
          <p:nvPr/>
        </p:nvSpPr>
        <p:spPr>
          <a:xfrm>
            <a:off x="1720081" y="1406691"/>
            <a:ext cx="2016125" cy="863600"/>
          </a:xfrm>
          <a:prstGeom prst="roundRect">
            <a:avLst/>
          </a:prstGeom>
          <a:solidFill>
            <a:srgbClr val="002060"/>
          </a:solid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1600" b="1" dirty="0">
                <a:solidFill>
                  <a:srgbClr val="FFFF00"/>
                </a:solidFill>
              </a:rPr>
              <a:t>CONVENIENCIA</a:t>
            </a:r>
          </a:p>
        </p:txBody>
      </p:sp>
      <p:sp>
        <p:nvSpPr>
          <p:cNvPr id="21" name="Rectángulo redondeado 20"/>
          <p:cNvSpPr/>
          <p:nvPr/>
        </p:nvSpPr>
        <p:spPr>
          <a:xfrm>
            <a:off x="3982268" y="1406691"/>
            <a:ext cx="6551613" cy="863600"/>
          </a:xfrm>
          <a:prstGeom prst="roundRect">
            <a:avLst/>
          </a:prstGeom>
          <a:no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CL" sz="1600" dirty="0">
                <a:solidFill>
                  <a:schemeClr val="tx1"/>
                </a:solidFill>
                <a:latin typeface="Arial" panose="020B0604020202020204" pitchFamily="34" charset="0"/>
                <a:cs typeface="Arial" panose="020B0604020202020204" pitchFamily="34" charset="0"/>
              </a:rPr>
              <a:t>Una posibilidad debe tener potencialidad para cumplir el objetivo probable del adversario. Si se ejecuta la posibilidad, ¿se cumplirán los objetivos del adversario? </a:t>
            </a:r>
          </a:p>
        </p:txBody>
      </p:sp>
      <p:sp>
        <p:nvSpPr>
          <p:cNvPr id="22" name="Rectángulo redondeado 21"/>
          <p:cNvSpPr/>
          <p:nvPr/>
        </p:nvSpPr>
        <p:spPr>
          <a:xfrm>
            <a:off x="1728018" y="2386178"/>
            <a:ext cx="2016125" cy="863600"/>
          </a:xfrm>
          <a:prstGeom prst="roundRect">
            <a:avLst/>
          </a:prstGeom>
          <a:solidFill>
            <a:srgbClr val="002060"/>
          </a:solid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1600" b="1" dirty="0">
                <a:solidFill>
                  <a:srgbClr val="FFFF00"/>
                </a:solidFill>
              </a:rPr>
              <a:t>FACTIBILIDAD</a:t>
            </a:r>
          </a:p>
        </p:txBody>
      </p:sp>
      <p:sp>
        <p:nvSpPr>
          <p:cNvPr id="23" name="Rectángulo redondeado 22"/>
          <p:cNvSpPr/>
          <p:nvPr/>
        </p:nvSpPr>
        <p:spPr>
          <a:xfrm>
            <a:off x="4006081" y="2386178"/>
            <a:ext cx="6553200" cy="863600"/>
          </a:xfrm>
          <a:prstGeom prst="roundRect">
            <a:avLst/>
          </a:prstGeom>
          <a:no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es-CL" sz="1600" dirty="0">
                <a:solidFill>
                  <a:schemeClr val="tx1"/>
                </a:solidFill>
                <a:latin typeface="Arial" panose="020B0604020202020204" pitchFamily="34" charset="0"/>
                <a:cs typeface="Arial" panose="020B0604020202020204" pitchFamily="34" charset="0"/>
              </a:rPr>
              <a:t>Considerar los medios, el tiempo y el espacio requeridos para ejecutar la posibilidad. ¿Se cuenta con ellos?  ¿Tiene el adversario los medios físicos requeridos para el éxito? </a:t>
            </a:r>
          </a:p>
        </p:txBody>
      </p:sp>
      <p:sp>
        <p:nvSpPr>
          <p:cNvPr id="24" name="Rectángulo redondeado 23"/>
          <p:cNvSpPr/>
          <p:nvPr/>
        </p:nvSpPr>
        <p:spPr>
          <a:xfrm>
            <a:off x="1745481" y="3367253"/>
            <a:ext cx="2016125" cy="863600"/>
          </a:xfrm>
          <a:prstGeom prst="roundRect">
            <a:avLst/>
          </a:prstGeom>
          <a:solidFill>
            <a:srgbClr val="002060"/>
          </a:solid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1600" b="1" dirty="0">
                <a:solidFill>
                  <a:srgbClr val="FFFF00"/>
                </a:solidFill>
              </a:rPr>
              <a:t>ACEPTABILIDAD</a:t>
            </a:r>
          </a:p>
        </p:txBody>
      </p:sp>
      <p:sp>
        <p:nvSpPr>
          <p:cNvPr id="25" name="Rectángulo redondeado 24"/>
          <p:cNvSpPr/>
          <p:nvPr/>
        </p:nvSpPr>
        <p:spPr>
          <a:xfrm>
            <a:off x="4006081" y="3367253"/>
            <a:ext cx="6553200" cy="863600"/>
          </a:xfrm>
          <a:prstGeom prst="roundRect">
            <a:avLst/>
          </a:prstGeom>
          <a:no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CL" sz="1600" dirty="0">
                <a:solidFill>
                  <a:schemeClr val="tx1"/>
                </a:solidFill>
                <a:latin typeface="Arial" panose="020B0604020202020204" pitchFamily="34" charset="0"/>
                <a:cs typeface="Arial" panose="020B0604020202020204" pitchFamily="34" charset="0"/>
              </a:rPr>
              <a:t>Considerar la cantidad de riesgo involucrado. ¿Pueden arriesgar el empleo de la fuerza en esa posibilidad? ¿Aceptarán el riesgo / beneficio? </a:t>
            </a:r>
          </a:p>
        </p:txBody>
      </p:sp>
      <p:sp>
        <p:nvSpPr>
          <p:cNvPr id="26" name="Rectángulo redondeado 25"/>
          <p:cNvSpPr/>
          <p:nvPr/>
        </p:nvSpPr>
        <p:spPr>
          <a:xfrm>
            <a:off x="1745481" y="4348328"/>
            <a:ext cx="2016125" cy="865188"/>
          </a:xfrm>
          <a:prstGeom prst="roundRect">
            <a:avLst/>
          </a:prstGeom>
          <a:solidFill>
            <a:srgbClr val="002060"/>
          </a:solid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1600" b="1" dirty="0">
                <a:solidFill>
                  <a:srgbClr val="FFFF00"/>
                </a:solidFill>
              </a:rPr>
              <a:t>ORIGINALIDAD</a:t>
            </a:r>
          </a:p>
        </p:txBody>
      </p:sp>
      <p:sp>
        <p:nvSpPr>
          <p:cNvPr id="27" name="Rectángulo redondeado 26"/>
          <p:cNvSpPr/>
          <p:nvPr/>
        </p:nvSpPr>
        <p:spPr>
          <a:xfrm>
            <a:off x="4023543" y="4348328"/>
            <a:ext cx="6553200" cy="865188"/>
          </a:xfrm>
          <a:prstGeom prst="roundRect">
            <a:avLst/>
          </a:prstGeom>
          <a:no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es-CL" sz="1600" dirty="0">
                <a:solidFill>
                  <a:schemeClr val="tx1"/>
                </a:solidFill>
                <a:latin typeface="Arial" panose="020B0604020202020204" pitchFamily="34" charset="0"/>
                <a:cs typeface="Arial" panose="020B0604020202020204" pitchFamily="34" charset="0"/>
              </a:rPr>
              <a:t>Cada posibilidad del adversario debe ser significativamente diferente de las demás. No es adecuado realizar sólo pequeñas variaciones.</a:t>
            </a:r>
          </a:p>
        </p:txBody>
      </p:sp>
      <p:sp>
        <p:nvSpPr>
          <p:cNvPr id="28" name="Rectángulo redondeado 27"/>
          <p:cNvSpPr/>
          <p:nvPr/>
        </p:nvSpPr>
        <p:spPr>
          <a:xfrm>
            <a:off x="1756593" y="5329403"/>
            <a:ext cx="2016125" cy="865188"/>
          </a:xfrm>
          <a:prstGeom prst="roundRect">
            <a:avLst/>
          </a:prstGeom>
          <a:solidFill>
            <a:srgbClr val="002060"/>
          </a:solid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1600" b="1" dirty="0">
                <a:solidFill>
                  <a:srgbClr val="FFFF00"/>
                </a:solidFill>
              </a:rPr>
              <a:t>CONSISTENCIA CON LA DOCTRINA</a:t>
            </a:r>
          </a:p>
        </p:txBody>
      </p:sp>
      <p:sp>
        <p:nvSpPr>
          <p:cNvPr id="29" name="Rectángulo redondeado 28"/>
          <p:cNvSpPr/>
          <p:nvPr/>
        </p:nvSpPr>
        <p:spPr>
          <a:xfrm>
            <a:off x="4017193" y="5329403"/>
            <a:ext cx="6553200" cy="865188"/>
          </a:xfrm>
          <a:prstGeom prst="roundRect">
            <a:avLst/>
          </a:prstGeom>
          <a:no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es-CL" sz="1600" dirty="0">
                <a:solidFill>
                  <a:schemeClr val="tx1"/>
                </a:solidFill>
                <a:latin typeface="Arial" panose="020B0604020202020204" pitchFamily="34" charset="0"/>
                <a:cs typeface="Arial" panose="020B0604020202020204" pitchFamily="34" charset="0"/>
              </a:rPr>
              <a:t>Cada posibilidad del adversario debe ser consecuente con su doctrina</a:t>
            </a:r>
          </a:p>
        </p:txBody>
      </p:sp>
      <p:sp>
        <p:nvSpPr>
          <p:cNvPr id="30" name="Título 1"/>
          <p:cNvSpPr txBox="1">
            <a:spLocks/>
          </p:cNvSpPr>
          <p:nvPr/>
        </p:nvSpPr>
        <p:spPr>
          <a:xfrm>
            <a:off x="1145179" y="1018539"/>
            <a:ext cx="9921964" cy="311202"/>
          </a:xfrm>
          <a:prstGeom prst="rect">
            <a:avLst/>
          </a:prstGeom>
          <a:solidFill>
            <a:srgbClr val="002060"/>
          </a:solidFill>
          <a:ln w="28575">
            <a:solidFill>
              <a:srgbClr val="002060"/>
            </a:solidFill>
          </a:ln>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ES" sz="1800" b="1" dirty="0">
                <a:solidFill>
                  <a:srgbClr val="FFFF00"/>
                </a:solidFill>
                <a:latin typeface="Arial" panose="020B0604020202020204" pitchFamily="34" charset="0"/>
                <a:cs typeface="Arial" panose="020B0604020202020204" pitchFamily="34" charset="0"/>
              </a:rPr>
              <a:t>¿QUÉ REQUISITIOS DEBEN SATISFACER LAS POSIBILIDADES DEL ENEMIGO?</a:t>
            </a:r>
            <a:endParaRPr lang="en-US" sz="1800" b="1" dirty="0">
              <a:solidFill>
                <a:srgbClr val="FFFF00"/>
              </a:solidFill>
              <a:latin typeface="Arial" panose="020B0604020202020204" pitchFamily="34" charset="0"/>
              <a:cs typeface="Arial" panose="020B0604020202020204" pitchFamily="34" charset="0"/>
            </a:endParaRPr>
          </a:p>
        </p:txBody>
      </p:sp>
      <p:sp>
        <p:nvSpPr>
          <p:cNvPr id="14" name="Text Box 9"/>
          <p:cNvSpPr txBox="1">
            <a:spLocks noChangeArrowheads="1"/>
          </p:cNvSpPr>
          <p:nvPr/>
        </p:nvSpPr>
        <p:spPr bwMode="auto">
          <a:xfrm>
            <a:off x="949746" y="320223"/>
            <a:ext cx="10292507" cy="461665"/>
          </a:xfrm>
          <a:prstGeom prst="rect">
            <a:avLst/>
          </a:prstGeom>
          <a:noFill/>
          <a:ln w="190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CO" sz="2400" dirty="0"/>
              <a:t>FASE </a:t>
            </a:r>
            <a:r>
              <a:rPr lang="es-ES" altLang="es-CO" sz="2400" dirty="0" smtClean="0"/>
              <a:t>III “</a:t>
            </a:r>
            <a:r>
              <a:rPr lang="es-ES" altLang="es-CO" sz="2400" dirty="0" smtClean="0"/>
              <a:t>EVALUACIÓN DE LA AMENAZA</a:t>
            </a:r>
            <a:r>
              <a:rPr lang="es-ES" altLang="es-CO" sz="2400" dirty="0" smtClean="0"/>
              <a:t>”</a:t>
            </a:r>
            <a:endParaRPr lang="es-ES" altLang="es-CO" sz="2400" dirty="0"/>
          </a:p>
        </p:txBody>
      </p:sp>
      <p:grpSp>
        <p:nvGrpSpPr>
          <p:cNvPr id="15" name="Grupo 14">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16"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pic>
        <p:nvPicPr>
          <p:cNvPr id="19"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31" name="Proceso alternativo 5">
            <a:extLst>
              <a:ext uri="{FF2B5EF4-FFF2-40B4-BE49-F238E27FC236}">
                <a16:creationId xmlns:a16="http://schemas.microsoft.com/office/drawing/2014/main" id="{78562406-F1B7-8541-929F-D750EC4CEAD3}"/>
              </a:ext>
            </a:extLst>
          </p:cNvPr>
          <p:cNvSpPr/>
          <p:nvPr/>
        </p:nvSpPr>
        <p:spPr>
          <a:xfrm>
            <a:off x="957182" y="858839"/>
            <a:ext cx="10069414"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Tree>
    <p:extLst>
      <p:ext uri="{BB962C8B-B14F-4D97-AF65-F5344CB8AC3E}">
        <p14:creationId xmlns:p14="http://schemas.microsoft.com/office/powerpoint/2010/main" val="742873083"/>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ítulo 1"/>
          <p:cNvSpPr txBox="1">
            <a:spLocks/>
          </p:cNvSpPr>
          <p:nvPr/>
        </p:nvSpPr>
        <p:spPr>
          <a:xfrm>
            <a:off x="780577" y="1245138"/>
            <a:ext cx="1622989" cy="623050"/>
          </a:xfrm>
          <a:prstGeom prst="rect">
            <a:avLst/>
          </a:prstGeom>
          <a:solidFill>
            <a:srgbClr val="002060"/>
          </a:solidFill>
          <a:ln w="28575">
            <a:solidFill>
              <a:srgbClr val="002060"/>
            </a:solidFill>
          </a:ln>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ES" sz="2000" b="1" dirty="0">
                <a:solidFill>
                  <a:srgbClr val="FFFF00"/>
                </a:solidFill>
                <a:latin typeface="Arial" panose="020B0604020202020204" pitchFamily="34" charset="0"/>
                <a:cs typeface="Arial" panose="020B0604020202020204" pitchFamily="34" charset="0"/>
              </a:rPr>
              <a:t>Ejemplo:</a:t>
            </a:r>
            <a:endParaRPr lang="en-US" sz="2000" b="1" dirty="0">
              <a:solidFill>
                <a:srgbClr val="FFFF00"/>
              </a:solidFill>
              <a:latin typeface="Arial" panose="020B0604020202020204" pitchFamily="34" charset="0"/>
              <a:cs typeface="Arial" panose="020B0604020202020204" pitchFamily="34" charset="0"/>
            </a:endParaRPr>
          </a:p>
        </p:txBody>
      </p:sp>
      <p:sp>
        <p:nvSpPr>
          <p:cNvPr id="184" name="Rectángulo 183"/>
          <p:cNvSpPr/>
          <p:nvPr/>
        </p:nvSpPr>
        <p:spPr>
          <a:xfrm>
            <a:off x="780578" y="2000884"/>
            <a:ext cx="1622989" cy="1946366"/>
          </a:xfrm>
          <a:prstGeom prst="rect">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a:solidFill>
                  <a:schemeClr val="tx1"/>
                </a:solidFill>
              </a:rPr>
              <a:t>Nota: Describir </a:t>
            </a:r>
            <a:r>
              <a:rPr lang="es-CL" dirty="0">
                <a:solidFill>
                  <a:schemeClr val="tx1"/>
                </a:solidFill>
              </a:rPr>
              <a:t>en detalle las P.E. indicando la más peligrosa y la más probable.</a:t>
            </a:r>
          </a:p>
        </p:txBody>
      </p:sp>
      <p:sp>
        <p:nvSpPr>
          <p:cNvPr id="186" name="11 CuadroTexto"/>
          <p:cNvSpPr txBox="1">
            <a:spLocks noChangeArrowheads="1"/>
          </p:cNvSpPr>
          <p:nvPr/>
        </p:nvSpPr>
        <p:spPr bwMode="auto">
          <a:xfrm>
            <a:off x="780578" y="4270829"/>
            <a:ext cx="11045344" cy="1477328"/>
          </a:xfrm>
          <a:prstGeom prst="rect">
            <a:avLst/>
          </a:prstGeom>
          <a:solidFill>
            <a:schemeClr val="bg1"/>
          </a:solidFill>
          <a:ln w="28575">
            <a:solidFill>
              <a:srgbClr val="002060"/>
            </a:solidFill>
            <a:miter lim="800000"/>
            <a:headEnd/>
            <a:tailEnd/>
          </a:ln>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s-ES" altLang="en-US" b="1" dirty="0"/>
              <a:t>POSIBILIDAD DEL ENEMIGO N° 1: </a:t>
            </a:r>
            <a:r>
              <a:rPr lang="es-ES" altLang="en-US" dirty="0"/>
              <a:t>Atacar con hasta 03 compañías de Fusileros, empleando dos compañías de frente y una en reserva, una por Avenida de Aproximación Nº 1 y otra por Avenida de aproximación Nº 2. Con apoyo de fuego de una Batería de Artillería de 122 mm. de dos piezas y un Plt. de morteros de 81 mms, posicionados en cada avenida de aproximación, todo a contar del 231200. </a:t>
            </a:r>
          </a:p>
          <a:p>
            <a:pPr algn="just" eaLnBrk="1" hangingPunct="1"/>
            <a:r>
              <a:rPr lang="es-ES" altLang="en-US" dirty="0"/>
              <a:t>Accionando con unidades de FF.EE sobre los HVT a contar de 230630.</a:t>
            </a:r>
          </a:p>
        </p:txBody>
      </p:sp>
      <p:pic>
        <p:nvPicPr>
          <p:cNvPr id="2" name="Imagen 1"/>
          <p:cNvPicPr>
            <a:picLocks noChangeAspect="1"/>
          </p:cNvPicPr>
          <p:nvPr/>
        </p:nvPicPr>
        <p:blipFill>
          <a:blip r:embed="rId2"/>
          <a:stretch>
            <a:fillRect/>
          </a:stretch>
        </p:blipFill>
        <p:spPr>
          <a:xfrm>
            <a:off x="2599895" y="1284126"/>
            <a:ext cx="4267199" cy="266312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 name="Imagen 2"/>
          <p:cNvPicPr>
            <a:picLocks noChangeAspect="1"/>
          </p:cNvPicPr>
          <p:nvPr/>
        </p:nvPicPr>
        <p:blipFill>
          <a:blip r:embed="rId3"/>
          <a:stretch>
            <a:fillRect/>
          </a:stretch>
        </p:blipFill>
        <p:spPr>
          <a:xfrm>
            <a:off x="7063422" y="1284126"/>
            <a:ext cx="4762500" cy="266312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8" name="Text Box 9"/>
          <p:cNvSpPr txBox="1">
            <a:spLocks noChangeArrowheads="1"/>
          </p:cNvSpPr>
          <p:nvPr/>
        </p:nvSpPr>
        <p:spPr bwMode="auto">
          <a:xfrm>
            <a:off x="949746" y="320223"/>
            <a:ext cx="10292507" cy="461665"/>
          </a:xfrm>
          <a:prstGeom prst="rect">
            <a:avLst/>
          </a:prstGeom>
          <a:noFill/>
          <a:ln w="190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s-ES" altLang="es-CO" sz="2400" dirty="0"/>
              <a:t>FASE </a:t>
            </a:r>
            <a:r>
              <a:rPr lang="es-ES" altLang="es-CO" sz="2400" dirty="0" smtClean="0"/>
              <a:t>III “</a:t>
            </a:r>
            <a:r>
              <a:rPr lang="es-ES" altLang="es-CO" sz="2400" dirty="0" smtClean="0"/>
              <a:t>EVALUACIÓN DE LA AMENAZA</a:t>
            </a:r>
            <a:r>
              <a:rPr lang="es-ES" altLang="es-CO" sz="2400" dirty="0" smtClean="0"/>
              <a:t>”</a:t>
            </a:r>
            <a:endParaRPr lang="es-ES" altLang="es-CO" sz="2400" dirty="0"/>
          </a:p>
        </p:txBody>
      </p:sp>
      <p:grpSp>
        <p:nvGrpSpPr>
          <p:cNvPr id="9" name="Grupo 8">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10"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1"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pic>
        <p:nvPicPr>
          <p:cNvPr id="13" name="Picture 2" descr="http://webinterna.esnaval.cl/images/cabecera_EN.png"/>
          <p:cNvPicPr>
            <a:picLocks noChangeAspect="1" noChangeArrowheads="1"/>
          </p:cNvPicPr>
          <p:nvPr/>
        </p:nvPicPr>
        <p:blipFill rotWithShape="1">
          <a:blip r:embed="rId5">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5" name="Proceso alternativo 5">
            <a:extLst>
              <a:ext uri="{FF2B5EF4-FFF2-40B4-BE49-F238E27FC236}">
                <a16:creationId xmlns:a16="http://schemas.microsoft.com/office/drawing/2014/main" id="{78562406-F1B7-8541-929F-D750EC4CEAD3}"/>
              </a:ext>
            </a:extLst>
          </p:cNvPr>
          <p:cNvSpPr/>
          <p:nvPr/>
        </p:nvSpPr>
        <p:spPr>
          <a:xfrm>
            <a:off x="957182" y="858839"/>
            <a:ext cx="10069414"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Tree>
    <p:extLst>
      <p:ext uri="{BB962C8B-B14F-4D97-AF65-F5344CB8AC3E}">
        <p14:creationId xmlns:p14="http://schemas.microsoft.com/office/powerpoint/2010/main" val="3868779730"/>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1"/>
          <p:cNvPicPr>
            <a:picLocks noChangeAspect="1"/>
          </p:cNvPicPr>
          <p:nvPr/>
        </p:nvPicPr>
        <p:blipFill>
          <a:blip r:embed="rId2">
            <a:extLst>
              <a:ext uri="{28A0092B-C50C-407E-A947-70E740481C1C}">
                <a14:useLocalDpi xmlns:a14="http://schemas.microsoft.com/office/drawing/2010/main" val="0"/>
              </a:ext>
            </a:extLst>
          </a:blip>
          <a:srcRect l="10921" t="8244" r="30438" b="13356"/>
          <a:stretch>
            <a:fillRect/>
          </a:stretch>
        </p:blipFill>
        <p:spPr bwMode="auto">
          <a:xfrm>
            <a:off x="1605643" y="9525"/>
            <a:ext cx="9105900" cy="684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ángulo 6"/>
          <p:cNvSpPr/>
          <p:nvPr/>
        </p:nvSpPr>
        <p:spPr>
          <a:xfrm>
            <a:off x="1818368" y="1336675"/>
            <a:ext cx="8066088" cy="424815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8" name="CuadroTexto 3"/>
          <p:cNvSpPr txBox="1">
            <a:spLocks noChangeArrowheads="1"/>
          </p:cNvSpPr>
          <p:nvPr/>
        </p:nvSpPr>
        <p:spPr bwMode="auto">
          <a:xfrm>
            <a:off x="9884456" y="966787"/>
            <a:ext cx="709612" cy="369888"/>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n-US">
                <a:solidFill>
                  <a:srgbClr val="FFFF00"/>
                </a:solidFill>
              </a:rPr>
              <a:t>A. O.</a:t>
            </a:r>
          </a:p>
        </p:txBody>
      </p:sp>
      <p:grpSp>
        <p:nvGrpSpPr>
          <p:cNvPr id="9" name="Grupo 52"/>
          <p:cNvGrpSpPr/>
          <p:nvPr/>
        </p:nvGrpSpPr>
        <p:grpSpPr>
          <a:xfrm>
            <a:off x="3190219" y="1314451"/>
            <a:ext cx="5003789" cy="2293310"/>
            <a:chOff x="1622676" y="1319214"/>
            <a:chExt cx="5003789" cy="2293310"/>
          </a:xfrm>
          <a:solidFill>
            <a:srgbClr val="996633">
              <a:alpha val="47059"/>
            </a:srgbClr>
          </a:solidFill>
        </p:grpSpPr>
        <p:sp>
          <p:nvSpPr>
            <p:cNvPr id="10" name="Forma libre 9"/>
            <p:cNvSpPr/>
            <p:nvPr/>
          </p:nvSpPr>
          <p:spPr>
            <a:xfrm>
              <a:off x="1622676" y="1339403"/>
              <a:ext cx="5003789" cy="2273121"/>
            </a:xfrm>
            <a:custGeom>
              <a:avLst/>
              <a:gdLst>
                <a:gd name="connsiteX0" fmla="*/ 1268631 w 5003789"/>
                <a:gd name="connsiteY0" fmla="*/ 64394 h 2273121"/>
                <a:gd name="connsiteX1" fmla="*/ 1197797 w 5003789"/>
                <a:gd name="connsiteY1" fmla="*/ 77273 h 2273121"/>
                <a:gd name="connsiteX2" fmla="*/ 1126963 w 5003789"/>
                <a:gd name="connsiteY2" fmla="*/ 83712 h 2273121"/>
                <a:gd name="connsiteX3" fmla="*/ 1107645 w 5003789"/>
                <a:gd name="connsiteY3" fmla="*/ 90152 h 2273121"/>
                <a:gd name="connsiteX4" fmla="*/ 1081887 w 5003789"/>
                <a:gd name="connsiteY4" fmla="*/ 96591 h 2273121"/>
                <a:gd name="connsiteX5" fmla="*/ 1069009 w 5003789"/>
                <a:gd name="connsiteY5" fmla="*/ 135228 h 2273121"/>
                <a:gd name="connsiteX6" fmla="*/ 1081887 w 5003789"/>
                <a:gd name="connsiteY6" fmla="*/ 193183 h 2273121"/>
                <a:gd name="connsiteX7" fmla="*/ 1088327 w 5003789"/>
                <a:gd name="connsiteY7" fmla="*/ 225380 h 2273121"/>
                <a:gd name="connsiteX8" fmla="*/ 1075448 w 5003789"/>
                <a:gd name="connsiteY8" fmla="*/ 296214 h 2273121"/>
                <a:gd name="connsiteX9" fmla="*/ 1062569 w 5003789"/>
                <a:gd name="connsiteY9" fmla="*/ 315532 h 2273121"/>
                <a:gd name="connsiteX10" fmla="*/ 978856 w 5003789"/>
                <a:gd name="connsiteY10" fmla="*/ 309093 h 2273121"/>
                <a:gd name="connsiteX11" fmla="*/ 959538 w 5003789"/>
                <a:gd name="connsiteY11" fmla="*/ 296214 h 2273121"/>
                <a:gd name="connsiteX12" fmla="*/ 920901 w 5003789"/>
                <a:gd name="connsiteY12" fmla="*/ 283335 h 2273121"/>
                <a:gd name="connsiteX13" fmla="*/ 766355 w 5003789"/>
                <a:gd name="connsiteY13" fmla="*/ 289774 h 2273121"/>
                <a:gd name="connsiteX14" fmla="*/ 747037 w 5003789"/>
                <a:gd name="connsiteY14" fmla="*/ 296214 h 2273121"/>
                <a:gd name="connsiteX15" fmla="*/ 714839 w 5003789"/>
                <a:gd name="connsiteY15" fmla="*/ 328411 h 2273121"/>
                <a:gd name="connsiteX16" fmla="*/ 695521 w 5003789"/>
                <a:gd name="connsiteY16" fmla="*/ 341290 h 2273121"/>
                <a:gd name="connsiteX17" fmla="*/ 656885 w 5003789"/>
                <a:gd name="connsiteY17" fmla="*/ 354169 h 2273121"/>
                <a:gd name="connsiteX18" fmla="*/ 644006 w 5003789"/>
                <a:gd name="connsiteY18" fmla="*/ 373487 h 2273121"/>
                <a:gd name="connsiteX19" fmla="*/ 566732 w 5003789"/>
                <a:gd name="connsiteY19" fmla="*/ 392805 h 2273121"/>
                <a:gd name="connsiteX20" fmla="*/ 515217 w 5003789"/>
                <a:gd name="connsiteY20" fmla="*/ 405684 h 2273121"/>
                <a:gd name="connsiteX21" fmla="*/ 489459 w 5003789"/>
                <a:gd name="connsiteY21" fmla="*/ 418563 h 2273121"/>
                <a:gd name="connsiteX22" fmla="*/ 457262 w 5003789"/>
                <a:gd name="connsiteY22" fmla="*/ 437882 h 2273121"/>
                <a:gd name="connsiteX23" fmla="*/ 418625 w 5003789"/>
                <a:gd name="connsiteY23" fmla="*/ 450760 h 2273121"/>
                <a:gd name="connsiteX24" fmla="*/ 412186 w 5003789"/>
                <a:gd name="connsiteY24" fmla="*/ 470079 h 2273121"/>
                <a:gd name="connsiteX25" fmla="*/ 392868 w 5003789"/>
                <a:gd name="connsiteY25" fmla="*/ 508715 h 2273121"/>
                <a:gd name="connsiteX26" fmla="*/ 399307 w 5003789"/>
                <a:gd name="connsiteY26" fmla="*/ 676141 h 2273121"/>
                <a:gd name="connsiteX27" fmla="*/ 405747 w 5003789"/>
                <a:gd name="connsiteY27" fmla="*/ 721217 h 2273121"/>
                <a:gd name="connsiteX28" fmla="*/ 386428 w 5003789"/>
                <a:gd name="connsiteY28" fmla="*/ 734096 h 2273121"/>
                <a:gd name="connsiteX29" fmla="*/ 367110 w 5003789"/>
                <a:gd name="connsiteY29" fmla="*/ 740535 h 2273121"/>
                <a:gd name="connsiteX30" fmla="*/ 341352 w 5003789"/>
                <a:gd name="connsiteY30" fmla="*/ 753414 h 2273121"/>
                <a:gd name="connsiteX31" fmla="*/ 264079 w 5003789"/>
                <a:gd name="connsiteY31" fmla="*/ 759853 h 2273121"/>
                <a:gd name="connsiteX32" fmla="*/ 251200 w 5003789"/>
                <a:gd name="connsiteY32" fmla="*/ 785611 h 2273121"/>
                <a:gd name="connsiteX33" fmla="*/ 238321 w 5003789"/>
                <a:gd name="connsiteY33" fmla="*/ 927279 h 2273121"/>
                <a:gd name="connsiteX34" fmla="*/ 199685 w 5003789"/>
                <a:gd name="connsiteY34" fmla="*/ 946597 h 2273121"/>
                <a:gd name="connsiteX35" fmla="*/ 103093 w 5003789"/>
                <a:gd name="connsiteY35" fmla="*/ 959476 h 2273121"/>
                <a:gd name="connsiteX36" fmla="*/ 77335 w 5003789"/>
                <a:gd name="connsiteY36" fmla="*/ 965915 h 2273121"/>
                <a:gd name="connsiteX37" fmla="*/ 64456 w 5003789"/>
                <a:gd name="connsiteY37" fmla="*/ 1004552 h 2273121"/>
                <a:gd name="connsiteX38" fmla="*/ 51578 w 5003789"/>
                <a:gd name="connsiteY38" fmla="*/ 1056067 h 2273121"/>
                <a:gd name="connsiteX39" fmla="*/ 58017 w 5003789"/>
                <a:gd name="connsiteY39" fmla="*/ 1165538 h 2273121"/>
                <a:gd name="connsiteX40" fmla="*/ 70896 w 5003789"/>
                <a:gd name="connsiteY40" fmla="*/ 1184856 h 2273121"/>
                <a:gd name="connsiteX41" fmla="*/ 83775 w 5003789"/>
                <a:gd name="connsiteY41" fmla="*/ 1210614 h 2273121"/>
                <a:gd name="connsiteX42" fmla="*/ 77335 w 5003789"/>
                <a:gd name="connsiteY42" fmla="*/ 1358721 h 2273121"/>
                <a:gd name="connsiteX43" fmla="*/ 38699 w 5003789"/>
                <a:gd name="connsiteY43" fmla="*/ 1371600 h 2273121"/>
                <a:gd name="connsiteX44" fmla="*/ 32259 w 5003789"/>
                <a:gd name="connsiteY44" fmla="*/ 1390918 h 2273121"/>
                <a:gd name="connsiteX45" fmla="*/ 6501 w 5003789"/>
                <a:gd name="connsiteY45" fmla="*/ 1429555 h 2273121"/>
                <a:gd name="connsiteX46" fmla="*/ 62 w 5003789"/>
                <a:gd name="connsiteY46" fmla="*/ 1448873 h 2273121"/>
                <a:gd name="connsiteX47" fmla="*/ 25820 w 5003789"/>
                <a:gd name="connsiteY47" fmla="*/ 1513267 h 2273121"/>
                <a:gd name="connsiteX48" fmla="*/ 45138 w 5003789"/>
                <a:gd name="connsiteY48" fmla="*/ 1526146 h 2273121"/>
                <a:gd name="connsiteX49" fmla="*/ 58017 w 5003789"/>
                <a:gd name="connsiteY49" fmla="*/ 1545465 h 2273121"/>
                <a:gd name="connsiteX50" fmla="*/ 70896 w 5003789"/>
                <a:gd name="connsiteY50" fmla="*/ 1622738 h 2273121"/>
                <a:gd name="connsiteX51" fmla="*/ 83775 w 5003789"/>
                <a:gd name="connsiteY51" fmla="*/ 1706451 h 2273121"/>
                <a:gd name="connsiteX52" fmla="*/ 90214 w 5003789"/>
                <a:gd name="connsiteY52" fmla="*/ 1738648 h 2273121"/>
                <a:gd name="connsiteX53" fmla="*/ 109532 w 5003789"/>
                <a:gd name="connsiteY53" fmla="*/ 1764405 h 2273121"/>
                <a:gd name="connsiteX54" fmla="*/ 154609 w 5003789"/>
                <a:gd name="connsiteY54" fmla="*/ 1841679 h 2273121"/>
                <a:gd name="connsiteX55" fmla="*/ 180366 w 5003789"/>
                <a:gd name="connsiteY55" fmla="*/ 1880315 h 2273121"/>
                <a:gd name="connsiteX56" fmla="*/ 193245 w 5003789"/>
                <a:gd name="connsiteY56" fmla="*/ 1918952 h 2273121"/>
                <a:gd name="connsiteX57" fmla="*/ 199685 w 5003789"/>
                <a:gd name="connsiteY57" fmla="*/ 1996225 h 2273121"/>
                <a:gd name="connsiteX58" fmla="*/ 219003 w 5003789"/>
                <a:gd name="connsiteY58" fmla="*/ 2021983 h 2273121"/>
                <a:gd name="connsiteX59" fmla="*/ 231882 w 5003789"/>
                <a:gd name="connsiteY59" fmla="*/ 2041301 h 2273121"/>
                <a:gd name="connsiteX60" fmla="*/ 257639 w 5003789"/>
                <a:gd name="connsiteY60" fmla="*/ 2079938 h 2273121"/>
                <a:gd name="connsiteX61" fmla="*/ 264079 w 5003789"/>
                <a:gd name="connsiteY61" fmla="*/ 2105696 h 2273121"/>
                <a:gd name="connsiteX62" fmla="*/ 302716 w 5003789"/>
                <a:gd name="connsiteY62" fmla="*/ 2131453 h 2273121"/>
                <a:gd name="connsiteX63" fmla="*/ 315594 w 5003789"/>
                <a:gd name="connsiteY63" fmla="*/ 2170090 h 2273121"/>
                <a:gd name="connsiteX64" fmla="*/ 334913 w 5003789"/>
                <a:gd name="connsiteY64" fmla="*/ 2189408 h 2273121"/>
                <a:gd name="connsiteX65" fmla="*/ 354231 w 5003789"/>
                <a:gd name="connsiteY65" fmla="*/ 2195848 h 2273121"/>
                <a:gd name="connsiteX66" fmla="*/ 437944 w 5003789"/>
                <a:gd name="connsiteY66" fmla="*/ 2202287 h 2273121"/>
                <a:gd name="connsiteX67" fmla="*/ 463701 w 5003789"/>
                <a:gd name="connsiteY67" fmla="*/ 2208727 h 2273121"/>
                <a:gd name="connsiteX68" fmla="*/ 528096 w 5003789"/>
                <a:gd name="connsiteY68" fmla="*/ 2221605 h 2273121"/>
                <a:gd name="connsiteX69" fmla="*/ 566732 w 5003789"/>
                <a:gd name="connsiteY69" fmla="*/ 2234484 h 2273121"/>
                <a:gd name="connsiteX70" fmla="*/ 586051 w 5003789"/>
                <a:gd name="connsiteY70" fmla="*/ 2240924 h 2273121"/>
                <a:gd name="connsiteX71" fmla="*/ 618248 w 5003789"/>
                <a:gd name="connsiteY71" fmla="*/ 2247363 h 2273121"/>
                <a:gd name="connsiteX72" fmla="*/ 637566 w 5003789"/>
                <a:gd name="connsiteY72" fmla="*/ 2260242 h 2273121"/>
                <a:gd name="connsiteX73" fmla="*/ 811431 w 5003789"/>
                <a:gd name="connsiteY73" fmla="*/ 2273121 h 2273121"/>
                <a:gd name="connsiteX74" fmla="*/ 1101206 w 5003789"/>
                <a:gd name="connsiteY74" fmla="*/ 2266682 h 2273121"/>
                <a:gd name="connsiteX75" fmla="*/ 1133403 w 5003789"/>
                <a:gd name="connsiteY75" fmla="*/ 2260242 h 2273121"/>
                <a:gd name="connsiteX76" fmla="*/ 1152721 w 5003789"/>
                <a:gd name="connsiteY76" fmla="*/ 2247363 h 2273121"/>
                <a:gd name="connsiteX77" fmla="*/ 1197797 w 5003789"/>
                <a:gd name="connsiteY77" fmla="*/ 2221605 h 2273121"/>
                <a:gd name="connsiteX78" fmla="*/ 1210676 w 5003789"/>
                <a:gd name="connsiteY78" fmla="*/ 2202287 h 2273121"/>
                <a:gd name="connsiteX79" fmla="*/ 1229994 w 5003789"/>
                <a:gd name="connsiteY79" fmla="*/ 2182969 h 2273121"/>
                <a:gd name="connsiteX80" fmla="*/ 1236434 w 5003789"/>
                <a:gd name="connsiteY80" fmla="*/ 2150772 h 2273121"/>
                <a:gd name="connsiteX81" fmla="*/ 1210676 w 5003789"/>
                <a:gd name="connsiteY81" fmla="*/ 2060620 h 2273121"/>
                <a:gd name="connsiteX82" fmla="*/ 1184918 w 5003789"/>
                <a:gd name="connsiteY82" fmla="*/ 2021983 h 2273121"/>
                <a:gd name="connsiteX83" fmla="*/ 1172039 w 5003789"/>
                <a:gd name="connsiteY83" fmla="*/ 2002665 h 2273121"/>
                <a:gd name="connsiteX84" fmla="*/ 1249313 w 5003789"/>
                <a:gd name="connsiteY84" fmla="*/ 1983346 h 2273121"/>
                <a:gd name="connsiteX85" fmla="*/ 1255752 w 5003789"/>
                <a:gd name="connsiteY85" fmla="*/ 1964028 h 2273121"/>
                <a:gd name="connsiteX86" fmla="*/ 1333025 w 5003789"/>
                <a:gd name="connsiteY86" fmla="*/ 1957589 h 2273121"/>
                <a:gd name="connsiteX87" fmla="*/ 1378101 w 5003789"/>
                <a:gd name="connsiteY87" fmla="*/ 1912512 h 2273121"/>
                <a:gd name="connsiteX88" fmla="*/ 1352344 w 5003789"/>
                <a:gd name="connsiteY88" fmla="*/ 1848118 h 2273121"/>
                <a:gd name="connsiteX89" fmla="*/ 1313707 w 5003789"/>
                <a:gd name="connsiteY89" fmla="*/ 1815921 h 2273121"/>
                <a:gd name="connsiteX90" fmla="*/ 1287949 w 5003789"/>
                <a:gd name="connsiteY90" fmla="*/ 1790163 h 2273121"/>
                <a:gd name="connsiteX91" fmla="*/ 1275070 w 5003789"/>
                <a:gd name="connsiteY91" fmla="*/ 1770845 h 2273121"/>
                <a:gd name="connsiteX92" fmla="*/ 1255752 w 5003789"/>
                <a:gd name="connsiteY92" fmla="*/ 1764405 h 2273121"/>
                <a:gd name="connsiteX93" fmla="*/ 1236434 w 5003789"/>
                <a:gd name="connsiteY93" fmla="*/ 1751527 h 2273121"/>
                <a:gd name="connsiteX94" fmla="*/ 1236434 w 5003789"/>
                <a:gd name="connsiteY94" fmla="*/ 1667814 h 2273121"/>
                <a:gd name="connsiteX95" fmla="*/ 1255752 w 5003789"/>
                <a:gd name="connsiteY95" fmla="*/ 1654935 h 2273121"/>
                <a:gd name="connsiteX96" fmla="*/ 1333025 w 5003789"/>
                <a:gd name="connsiteY96" fmla="*/ 1661374 h 2273121"/>
                <a:gd name="connsiteX97" fmla="*/ 1352344 w 5003789"/>
                <a:gd name="connsiteY97" fmla="*/ 1667814 h 2273121"/>
                <a:gd name="connsiteX98" fmla="*/ 1365223 w 5003789"/>
                <a:gd name="connsiteY98" fmla="*/ 1648496 h 2273121"/>
                <a:gd name="connsiteX99" fmla="*/ 1371662 w 5003789"/>
                <a:gd name="connsiteY99" fmla="*/ 1584101 h 2273121"/>
                <a:gd name="connsiteX100" fmla="*/ 1384541 w 5003789"/>
                <a:gd name="connsiteY100" fmla="*/ 1564783 h 2273121"/>
                <a:gd name="connsiteX101" fmla="*/ 1423178 w 5003789"/>
                <a:gd name="connsiteY101" fmla="*/ 1571222 h 2273121"/>
                <a:gd name="connsiteX102" fmla="*/ 1448935 w 5003789"/>
                <a:gd name="connsiteY102" fmla="*/ 1596980 h 2273121"/>
                <a:gd name="connsiteX103" fmla="*/ 1481132 w 5003789"/>
                <a:gd name="connsiteY103" fmla="*/ 1635617 h 2273121"/>
                <a:gd name="connsiteX104" fmla="*/ 1500451 w 5003789"/>
                <a:gd name="connsiteY104" fmla="*/ 1648496 h 2273121"/>
                <a:gd name="connsiteX105" fmla="*/ 1526209 w 5003789"/>
                <a:gd name="connsiteY105" fmla="*/ 1680693 h 2273121"/>
                <a:gd name="connsiteX106" fmla="*/ 1545527 w 5003789"/>
                <a:gd name="connsiteY106" fmla="*/ 1674253 h 2273121"/>
                <a:gd name="connsiteX107" fmla="*/ 1551966 w 5003789"/>
                <a:gd name="connsiteY107" fmla="*/ 1603420 h 2273121"/>
                <a:gd name="connsiteX108" fmla="*/ 1564845 w 5003789"/>
                <a:gd name="connsiteY108" fmla="*/ 1558343 h 2273121"/>
                <a:gd name="connsiteX109" fmla="*/ 1571285 w 5003789"/>
                <a:gd name="connsiteY109" fmla="*/ 1532586 h 2273121"/>
                <a:gd name="connsiteX110" fmla="*/ 1590603 w 5003789"/>
                <a:gd name="connsiteY110" fmla="*/ 1487510 h 2273121"/>
                <a:gd name="connsiteX111" fmla="*/ 1597042 w 5003789"/>
                <a:gd name="connsiteY111" fmla="*/ 1468191 h 2273121"/>
                <a:gd name="connsiteX112" fmla="*/ 1680755 w 5003789"/>
                <a:gd name="connsiteY112" fmla="*/ 1487510 h 2273121"/>
                <a:gd name="connsiteX113" fmla="*/ 1706513 w 5003789"/>
                <a:gd name="connsiteY113" fmla="*/ 1513267 h 2273121"/>
                <a:gd name="connsiteX114" fmla="*/ 1764468 w 5003789"/>
                <a:gd name="connsiteY114" fmla="*/ 1551904 h 2273121"/>
                <a:gd name="connsiteX115" fmla="*/ 1790225 w 5003789"/>
                <a:gd name="connsiteY115" fmla="*/ 1577662 h 2273121"/>
                <a:gd name="connsiteX116" fmla="*/ 1796665 w 5003789"/>
                <a:gd name="connsiteY116" fmla="*/ 1596980 h 2273121"/>
                <a:gd name="connsiteX117" fmla="*/ 1803104 w 5003789"/>
                <a:gd name="connsiteY117" fmla="*/ 1687132 h 2273121"/>
                <a:gd name="connsiteX118" fmla="*/ 1822423 w 5003789"/>
                <a:gd name="connsiteY118" fmla="*/ 1700011 h 2273121"/>
                <a:gd name="connsiteX119" fmla="*/ 1957651 w 5003789"/>
                <a:gd name="connsiteY119" fmla="*/ 1680693 h 2273121"/>
                <a:gd name="connsiteX120" fmla="*/ 1983409 w 5003789"/>
                <a:gd name="connsiteY120" fmla="*/ 1661374 h 2273121"/>
                <a:gd name="connsiteX121" fmla="*/ 1989848 w 5003789"/>
                <a:gd name="connsiteY121" fmla="*/ 1545465 h 2273121"/>
                <a:gd name="connsiteX122" fmla="*/ 1996287 w 5003789"/>
                <a:gd name="connsiteY122" fmla="*/ 1519707 h 2273121"/>
                <a:gd name="connsiteX123" fmla="*/ 2002727 w 5003789"/>
                <a:gd name="connsiteY123" fmla="*/ 1500389 h 2273121"/>
                <a:gd name="connsiteX124" fmla="*/ 2015606 w 5003789"/>
                <a:gd name="connsiteY124" fmla="*/ 1448873 h 2273121"/>
                <a:gd name="connsiteX125" fmla="*/ 2022045 w 5003789"/>
                <a:gd name="connsiteY125" fmla="*/ 1242811 h 2273121"/>
                <a:gd name="connsiteX126" fmla="*/ 2028485 w 5003789"/>
                <a:gd name="connsiteY126" fmla="*/ 1217053 h 2273121"/>
                <a:gd name="connsiteX127" fmla="*/ 2034924 w 5003789"/>
                <a:gd name="connsiteY127" fmla="*/ 1159098 h 2273121"/>
                <a:gd name="connsiteX128" fmla="*/ 2060682 w 5003789"/>
                <a:gd name="connsiteY128" fmla="*/ 1139780 h 2273121"/>
                <a:gd name="connsiteX129" fmla="*/ 2105758 w 5003789"/>
                <a:gd name="connsiteY129" fmla="*/ 1114022 h 2273121"/>
                <a:gd name="connsiteX130" fmla="*/ 2125076 w 5003789"/>
                <a:gd name="connsiteY130" fmla="*/ 1107583 h 2273121"/>
                <a:gd name="connsiteX131" fmla="*/ 2202349 w 5003789"/>
                <a:gd name="connsiteY131" fmla="*/ 1120462 h 2273121"/>
                <a:gd name="connsiteX132" fmla="*/ 2208789 w 5003789"/>
                <a:gd name="connsiteY132" fmla="*/ 1139780 h 2273121"/>
                <a:gd name="connsiteX133" fmla="*/ 2215228 w 5003789"/>
                <a:gd name="connsiteY133" fmla="*/ 1268569 h 2273121"/>
                <a:gd name="connsiteX134" fmla="*/ 2221668 w 5003789"/>
                <a:gd name="connsiteY134" fmla="*/ 1287887 h 2273121"/>
                <a:gd name="connsiteX135" fmla="*/ 2240986 w 5003789"/>
                <a:gd name="connsiteY135" fmla="*/ 1307205 h 2273121"/>
                <a:gd name="connsiteX136" fmla="*/ 2331138 w 5003789"/>
                <a:gd name="connsiteY136" fmla="*/ 1294327 h 2273121"/>
                <a:gd name="connsiteX137" fmla="*/ 2350456 w 5003789"/>
                <a:gd name="connsiteY137" fmla="*/ 1287887 h 2273121"/>
                <a:gd name="connsiteX138" fmla="*/ 2363335 w 5003789"/>
                <a:gd name="connsiteY138" fmla="*/ 1262129 h 2273121"/>
                <a:gd name="connsiteX139" fmla="*/ 2376214 w 5003789"/>
                <a:gd name="connsiteY139" fmla="*/ 1242811 h 2273121"/>
                <a:gd name="connsiteX140" fmla="*/ 2382654 w 5003789"/>
                <a:gd name="connsiteY140" fmla="*/ 1223493 h 2273121"/>
                <a:gd name="connsiteX141" fmla="*/ 2401972 w 5003789"/>
                <a:gd name="connsiteY141" fmla="*/ 1217053 h 2273121"/>
                <a:gd name="connsiteX142" fmla="*/ 2440609 w 5003789"/>
                <a:gd name="connsiteY142" fmla="*/ 1184856 h 2273121"/>
                <a:gd name="connsiteX143" fmla="*/ 2498563 w 5003789"/>
                <a:gd name="connsiteY143" fmla="*/ 1171977 h 2273121"/>
                <a:gd name="connsiteX144" fmla="*/ 2524321 w 5003789"/>
                <a:gd name="connsiteY144" fmla="*/ 1159098 h 2273121"/>
                <a:gd name="connsiteX145" fmla="*/ 2556518 w 5003789"/>
                <a:gd name="connsiteY145" fmla="*/ 1152659 h 2273121"/>
                <a:gd name="connsiteX146" fmla="*/ 2582276 w 5003789"/>
                <a:gd name="connsiteY146" fmla="*/ 1120462 h 2273121"/>
                <a:gd name="connsiteX147" fmla="*/ 2633792 w 5003789"/>
                <a:gd name="connsiteY147" fmla="*/ 1101143 h 2273121"/>
                <a:gd name="connsiteX148" fmla="*/ 2698186 w 5003789"/>
                <a:gd name="connsiteY148" fmla="*/ 1107583 h 2273121"/>
                <a:gd name="connsiteX149" fmla="*/ 2685307 w 5003789"/>
                <a:gd name="connsiteY149" fmla="*/ 1139780 h 2273121"/>
                <a:gd name="connsiteX150" fmla="*/ 2659549 w 5003789"/>
                <a:gd name="connsiteY150" fmla="*/ 1146220 h 2273121"/>
                <a:gd name="connsiteX151" fmla="*/ 2517882 w 5003789"/>
                <a:gd name="connsiteY151" fmla="*/ 1159098 h 2273121"/>
                <a:gd name="connsiteX152" fmla="*/ 2485685 w 5003789"/>
                <a:gd name="connsiteY152" fmla="*/ 1165538 h 2273121"/>
                <a:gd name="connsiteX153" fmla="*/ 2434169 w 5003789"/>
                <a:gd name="connsiteY153" fmla="*/ 1184856 h 2273121"/>
                <a:gd name="connsiteX154" fmla="*/ 2414851 w 5003789"/>
                <a:gd name="connsiteY154" fmla="*/ 1204174 h 2273121"/>
                <a:gd name="connsiteX155" fmla="*/ 2414851 w 5003789"/>
                <a:gd name="connsiteY155" fmla="*/ 1313645 h 2273121"/>
                <a:gd name="connsiteX156" fmla="*/ 2453487 w 5003789"/>
                <a:gd name="connsiteY156" fmla="*/ 1345842 h 2273121"/>
                <a:gd name="connsiteX157" fmla="*/ 2524321 w 5003789"/>
                <a:gd name="connsiteY157" fmla="*/ 1339403 h 2273121"/>
                <a:gd name="connsiteX158" fmla="*/ 2601594 w 5003789"/>
                <a:gd name="connsiteY158" fmla="*/ 1326524 h 2273121"/>
                <a:gd name="connsiteX159" fmla="*/ 2691747 w 5003789"/>
                <a:gd name="connsiteY159" fmla="*/ 1332963 h 2273121"/>
                <a:gd name="connsiteX160" fmla="*/ 2717504 w 5003789"/>
                <a:gd name="connsiteY160" fmla="*/ 1345842 h 2273121"/>
                <a:gd name="connsiteX161" fmla="*/ 2756141 w 5003789"/>
                <a:gd name="connsiteY161" fmla="*/ 1352282 h 2273121"/>
                <a:gd name="connsiteX162" fmla="*/ 2891369 w 5003789"/>
                <a:gd name="connsiteY162" fmla="*/ 1191296 h 2273121"/>
                <a:gd name="connsiteX163" fmla="*/ 2884930 w 5003789"/>
                <a:gd name="connsiteY163" fmla="*/ 1165538 h 2273121"/>
                <a:gd name="connsiteX164" fmla="*/ 2891369 w 5003789"/>
                <a:gd name="connsiteY164" fmla="*/ 1139780 h 2273121"/>
                <a:gd name="connsiteX165" fmla="*/ 2917127 w 5003789"/>
                <a:gd name="connsiteY165" fmla="*/ 1126901 h 2273121"/>
                <a:gd name="connsiteX166" fmla="*/ 2942885 w 5003789"/>
                <a:gd name="connsiteY166" fmla="*/ 1101143 h 2273121"/>
                <a:gd name="connsiteX167" fmla="*/ 2962203 w 5003789"/>
                <a:gd name="connsiteY167" fmla="*/ 1043189 h 2273121"/>
                <a:gd name="connsiteX168" fmla="*/ 3013718 w 5003789"/>
                <a:gd name="connsiteY168" fmla="*/ 972355 h 2273121"/>
                <a:gd name="connsiteX169" fmla="*/ 3020158 w 5003789"/>
                <a:gd name="connsiteY169" fmla="*/ 907960 h 2273121"/>
                <a:gd name="connsiteX170" fmla="*/ 3045916 w 5003789"/>
                <a:gd name="connsiteY170" fmla="*/ 676141 h 2273121"/>
                <a:gd name="connsiteX171" fmla="*/ 3065234 w 5003789"/>
                <a:gd name="connsiteY171" fmla="*/ 689020 h 2273121"/>
                <a:gd name="connsiteX172" fmla="*/ 3129628 w 5003789"/>
                <a:gd name="connsiteY172" fmla="*/ 779172 h 2273121"/>
                <a:gd name="connsiteX173" fmla="*/ 3136068 w 5003789"/>
                <a:gd name="connsiteY173" fmla="*/ 1004552 h 2273121"/>
                <a:gd name="connsiteX174" fmla="*/ 3142507 w 5003789"/>
                <a:gd name="connsiteY174" fmla="*/ 1030310 h 2273121"/>
                <a:gd name="connsiteX175" fmla="*/ 3136068 w 5003789"/>
                <a:gd name="connsiteY175" fmla="*/ 1307205 h 2273121"/>
                <a:gd name="connsiteX176" fmla="*/ 3129628 w 5003789"/>
                <a:gd name="connsiteY176" fmla="*/ 1352282 h 2273121"/>
                <a:gd name="connsiteX177" fmla="*/ 3116749 w 5003789"/>
                <a:gd name="connsiteY177" fmla="*/ 1390918 h 2273121"/>
                <a:gd name="connsiteX178" fmla="*/ 3123189 w 5003789"/>
                <a:gd name="connsiteY178" fmla="*/ 1532586 h 2273121"/>
                <a:gd name="connsiteX179" fmla="*/ 3129628 w 5003789"/>
                <a:gd name="connsiteY179" fmla="*/ 1558343 h 2273121"/>
                <a:gd name="connsiteX180" fmla="*/ 3136068 w 5003789"/>
                <a:gd name="connsiteY180" fmla="*/ 1603420 h 2273121"/>
                <a:gd name="connsiteX181" fmla="*/ 3142507 w 5003789"/>
                <a:gd name="connsiteY181" fmla="*/ 1622738 h 2273121"/>
                <a:gd name="connsiteX182" fmla="*/ 3148947 w 5003789"/>
                <a:gd name="connsiteY182" fmla="*/ 1661374 h 2273121"/>
                <a:gd name="connsiteX183" fmla="*/ 3168265 w 5003789"/>
                <a:gd name="connsiteY183" fmla="*/ 1680693 h 2273121"/>
                <a:gd name="connsiteX184" fmla="*/ 3206901 w 5003789"/>
                <a:gd name="connsiteY184" fmla="*/ 1700011 h 2273121"/>
                <a:gd name="connsiteX185" fmla="*/ 3290614 w 5003789"/>
                <a:gd name="connsiteY185" fmla="*/ 1687132 h 2273121"/>
                <a:gd name="connsiteX186" fmla="*/ 3316372 w 5003789"/>
                <a:gd name="connsiteY186" fmla="*/ 1674253 h 2273121"/>
                <a:gd name="connsiteX187" fmla="*/ 3316372 w 5003789"/>
                <a:gd name="connsiteY187" fmla="*/ 1558343 h 2273121"/>
                <a:gd name="connsiteX188" fmla="*/ 3322811 w 5003789"/>
                <a:gd name="connsiteY188" fmla="*/ 1358721 h 2273121"/>
                <a:gd name="connsiteX189" fmla="*/ 3342130 w 5003789"/>
                <a:gd name="connsiteY189" fmla="*/ 1307205 h 2273121"/>
                <a:gd name="connsiteX190" fmla="*/ 3380766 w 5003789"/>
                <a:gd name="connsiteY190" fmla="*/ 1294327 h 2273121"/>
                <a:gd name="connsiteX191" fmla="*/ 3400085 w 5003789"/>
                <a:gd name="connsiteY191" fmla="*/ 1281448 h 2273121"/>
                <a:gd name="connsiteX192" fmla="*/ 3412963 w 5003789"/>
                <a:gd name="connsiteY192" fmla="*/ 1255690 h 2273121"/>
                <a:gd name="connsiteX193" fmla="*/ 3438721 w 5003789"/>
                <a:gd name="connsiteY193" fmla="*/ 1223493 h 2273121"/>
                <a:gd name="connsiteX194" fmla="*/ 3445161 w 5003789"/>
                <a:gd name="connsiteY194" fmla="*/ 1204174 h 2273121"/>
                <a:gd name="connsiteX195" fmla="*/ 3438721 w 5003789"/>
                <a:gd name="connsiteY195" fmla="*/ 1056067 h 2273121"/>
                <a:gd name="connsiteX196" fmla="*/ 3432282 w 5003789"/>
                <a:gd name="connsiteY196" fmla="*/ 1036749 h 2273121"/>
                <a:gd name="connsiteX197" fmla="*/ 3374327 w 5003789"/>
                <a:gd name="connsiteY197" fmla="*/ 959476 h 2273121"/>
                <a:gd name="connsiteX198" fmla="*/ 3361448 w 5003789"/>
                <a:gd name="connsiteY198" fmla="*/ 882203 h 2273121"/>
                <a:gd name="connsiteX199" fmla="*/ 3355009 w 5003789"/>
                <a:gd name="connsiteY199" fmla="*/ 837127 h 2273121"/>
                <a:gd name="connsiteX200" fmla="*/ 3393645 w 5003789"/>
                <a:gd name="connsiteY200" fmla="*/ 850005 h 2273121"/>
                <a:gd name="connsiteX201" fmla="*/ 3425842 w 5003789"/>
                <a:gd name="connsiteY201" fmla="*/ 895082 h 2273121"/>
                <a:gd name="connsiteX202" fmla="*/ 3438721 w 5003789"/>
                <a:gd name="connsiteY202" fmla="*/ 920839 h 2273121"/>
                <a:gd name="connsiteX203" fmla="*/ 3451600 w 5003789"/>
                <a:gd name="connsiteY203" fmla="*/ 940158 h 2273121"/>
                <a:gd name="connsiteX204" fmla="*/ 3464479 w 5003789"/>
                <a:gd name="connsiteY204" fmla="*/ 978794 h 2273121"/>
                <a:gd name="connsiteX205" fmla="*/ 3470918 w 5003789"/>
                <a:gd name="connsiteY205" fmla="*/ 998112 h 2273121"/>
                <a:gd name="connsiteX206" fmla="*/ 3490237 w 5003789"/>
                <a:gd name="connsiteY206" fmla="*/ 1017431 h 2273121"/>
                <a:gd name="connsiteX207" fmla="*/ 3503116 w 5003789"/>
                <a:gd name="connsiteY207" fmla="*/ 1101143 h 2273121"/>
                <a:gd name="connsiteX208" fmla="*/ 3509555 w 5003789"/>
                <a:gd name="connsiteY208" fmla="*/ 1126901 h 2273121"/>
                <a:gd name="connsiteX209" fmla="*/ 3541752 w 5003789"/>
                <a:gd name="connsiteY209" fmla="*/ 1165538 h 2273121"/>
                <a:gd name="connsiteX210" fmla="*/ 3567510 w 5003789"/>
                <a:gd name="connsiteY210" fmla="*/ 1159098 h 2273121"/>
                <a:gd name="connsiteX211" fmla="*/ 3573949 w 5003789"/>
                <a:gd name="connsiteY211" fmla="*/ 1139780 h 2273121"/>
                <a:gd name="connsiteX212" fmla="*/ 3567510 w 5003789"/>
                <a:gd name="connsiteY212" fmla="*/ 1068946 h 2273121"/>
                <a:gd name="connsiteX213" fmla="*/ 3573949 w 5003789"/>
                <a:gd name="connsiteY213" fmla="*/ 1010991 h 2273121"/>
                <a:gd name="connsiteX214" fmla="*/ 3606147 w 5003789"/>
                <a:gd name="connsiteY214" fmla="*/ 1017431 h 2273121"/>
                <a:gd name="connsiteX215" fmla="*/ 3638344 w 5003789"/>
                <a:gd name="connsiteY215" fmla="*/ 1056067 h 2273121"/>
                <a:gd name="connsiteX216" fmla="*/ 3657662 w 5003789"/>
                <a:gd name="connsiteY216" fmla="*/ 1094704 h 2273121"/>
                <a:gd name="connsiteX217" fmla="*/ 3696299 w 5003789"/>
                <a:gd name="connsiteY217" fmla="*/ 1146220 h 2273121"/>
                <a:gd name="connsiteX218" fmla="*/ 3728496 w 5003789"/>
                <a:gd name="connsiteY218" fmla="*/ 1101143 h 2273121"/>
                <a:gd name="connsiteX219" fmla="*/ 3715617 w 5003789"/>
                <a:gd name="connsiteY219" fmla="*/ 978794 h 2273121"/>
                <a:gd name="connsiteX220" fmla="*/ 3818648 w 5003789"/>
                <a:gd name="connsiteY220" fmla="*/ 804929 h 2273121"/>
                <a:gd name="connsiteX221" fmla="*/ 3837966 w 5003789"/>
                <a:gd name="connsiteY221" fmla="*/ 811369 h 2273121"/>
                <a:gd name="connsiteX222" fmla="*/ 3857285 w 5003789"/>
                <a:gd name="connsiteY222" fmla="*/ 843566 h 2273121"/>
                <a:gd name="connsiteX223" fmla="*/ 3876603 w 5003789"/>
                <a:gd name="connsiteY223" fmla="*/ 862884 h 2273121"/>
                <a:gd name="connsiteX224" fmla="*/ 3889482 w 5003789"/>
                <a:gd name="connsiteY224" fmla="*/ 882203 h 2273121"/>
                <a:gd name="connsiteX225" fmla="*/ 3908800 w 5003789"/>
                <a:gd name="connsiteY225" fmla="*/ 907960 h 2273121"/>
                <a:gd name="connsiteX226" fmla="*/ 3928118 w 5003789"/>
                <a:gd name="connsiteY226" fmla="*/ 953036 h 2273121"/>
                <a:gd name="connsiteX227" fmla="*/ 3940997 w 5003789"/>
                <a:gd name="connsiteY227" fmla="*/ 972355 h 2273121"/>
                <a:gd name="connsiteX228" fmla="*/ 3960316 w 5003789"/>
                <a:gd name="connsiteY228" fmla="*/ 1017431 h 2273121"/>
                <a:gd name="connsiteX229" fmla="*/ 3966755 w 5003789"/>
                <a:gd name="connsiteY229" fmla="*/ 1043189 h 2273121"/>
                <a:gd name="connsiteX230" fmla="*/ 3986073 w 5003789"/>
                <a:gd name="connsiteY230" fmla="*/ 1049628 h 2273121"/>
                <a:gd name="connsiteX231" fmla="*/ 4056907 w 5003789"/>
                <a:gd name="connsiteY231" fmla="*/ 1062507 h 2273121"/>
                <a:gd name="connsiteX232" fmla="*/ 4082665 w 5003789"/>
                <a:gd name="connsiteY232" fmla="*/ 1075386 h 2273121"/>
                <a:gd name="connsiteX233" fmla="*/ 4101983 w 5003789"/>
                <a:gd name="connsiteY233" fmla="*/ 1094704 h 2273121"/>
                <a:gd name="connsiteX234" fmla="*/ 4217893 w 5003789"/>
                <a:gd name="connsiteY234" fmla="*/ 1088265 h 2273121"/>
                <a:gd name="connsiteX235" fmla="*/ 4237211 w 5003789"/>
                <a:gd name="connsiteY235" fmla="*/ 1075386 h 2273121"/>
                <a:gd name="connsiteX236" fmla="*/ 4262969 w 5003789"/>
                <a:gd name="connsiteY236" fmla="*/ 1062507 h 2273121"/>
                <a:gd name="connsiteX237" fmla="*/ 4256530 w 5003789"/>
                <a:gd name="connsiteY237" fmla="*/ 959476 h 2273121"/>
                <a:gd name="connsiteX238" fmla="*/ 4243651 w 5003789"/>
                <a:gd name="connsiteY238" fmla="*/ 875763 h 2273121"/>
                <a:gd name="connsiteX239" fmla="*/ 4237211 w 5003789"/>
                <a:gd name="connsiteY239" fmla="*/ 850005 h 2273121"/>
                <a:gd name="connsiteX240" fmla="*/ 4224332 w 5003789"/>
                <a:gd name="connsiteY240" fmla="*/ 792051 h 2273121"/>
                <a:gd name="connsiteX241" fmla="*/ 4217893 w 5003789"/>
                <a:gd name="connsiteY241" fmla="*/ 772732 h 2273121"/>
                <a:gd name="connsiteX242" fmla="*/ 4205014 w 5003789"/>
                <a:gd name="connsiteY242" fmla="*/ 753414 h 2273121"/>
                <a:gd name="connsiteX243" fmla="*/ 4391758 w 5003789"/>
                <a:gd name="connsiteY243" fmla="*/ 727656 h 2273121"/>
                <a:gd name="connsiteX244" fmla="*/ 4359561 w 5003789"/>
                <a:gd name="connsiteY244" fmla="*/ 701898 h 2273121"/>
                <a:gd name="connsiteX245" fmla="*/ 4340242 w 5003789"/>
                <a:gd name="connsiteY245" fmla="*/ 689020 h 2273121"/>
                <a:gd name="connsiteX246" fmla="*/ 4314485 w 5003789"/>
                <a:gd name="connsiteY246" fmla="*/ 656822 h 2273121"/>
                <a:gd name="connsiteX247" fmla="*/ 4295166 w 5003789"/>
                <a:gd name="connsiteY247" fmla="*/ 637504 h 2273121"/>
                <a:gd name="connsiteX248" fmla="*/ 4288727 w 5003789"/>
                <a:gd name="connsiteY248" fmla="*/ 618186 h 2273121"/>
                <a:gd name="connsiteX249" fmla="*/ 4301606 w 5003789"/>
                <a:gd name="connsiteY249" fmla="*/ 573110 h 2273121"/>
                <a:gd name="connsiteX250" fmla="*/ 4417516 w 5003789"/>
                <a:gd name="connsiteY250" fmla="*/ 592428 h 2273121"/>
                <a:gd name="connsiteX251" fmla="*/ 4430394 w 5003789"/>
                <a:gd name="connsiteY251" fmla="*/ 566670 h 2273121"/>
                <a:gd name="connsiteX252" fmla="*/ 4404637 w 5003789"/>
                <a:gd name="connsiteY252" fmla="*/ 521594 h 2273121"/>
                <a:gd name="connsiteX253" fmla="*/ 4346682 w 5003789"/>
                <a:gd name="connsiteY253" fmla="*/ 502276 h 2273121"/>
                <a:gd name="connsiteX254" fmla="*/ 4295166 w 5003789"/>
                <a:gd name="connsiteY254" fmla="*/ 425003 h 2273121"/>
                <a:gd name="connsiteX255" fmla="*/ 4295166 w 5003789"/>
                <a:gd name="connsiteY255" fmla="*/ 379927 h 2273121"/>
                <a:gd name="connsiteX256" fmla="*/ 4314485 w 5003789"/>
                <a:gd name="connsiteY256" fmla="*/ 373487 h 2273121"/>
                <a:gd name="connsiteX257" fmla="*/ 4320924 w 5003789"/>
                <a:gd name="connsiteY257" fmla="*/ 354169 h 2273121"/>
                <a:gd name="connsiteX258" fmla="*/ 4314485 w 5003789"/>
                <a:gd name="connsiteY258" fmla="*/ 309093 h 2273121"/>
                <a:gd name="connsiteX259" fmla="*/ 4295166 w 5003789"/>
                <a:gd name="connsiteY259" fmla="*/ 289774 h 2273121"/>
                <a:gd name="connsiteX260" fmla="*/ 4262969 w 5003789"/>
                <a:gd name="connsiteY260" fmla="*/ 270456 h 2273121"/>
                <a:gd name="connsiteX261" fmla="*/ 4243651 w 5003789"/>
                <a:gd name="connsiteY261" fmla="*/ 257577 h 2273121"/>
                <a:gd name="connsiteX262" fmla="*/ 4224332 w 5003789"/>
                <a:gd name="connsiteY262" fmla="*/ 193183 h 2273121"/>
                <a:gd name="connsiteX263" fmla="*/ 4230772 w 5003789"/>
                <a:gd name="connsiteY263" fmla="*/ 90152 h 2273121"/>
                <a:gd name="connsiteX264" fmla="*/ 4250090 w 5003789"/>
                <a:gd name="connsiteY264" fmla="*/ 77273 h 2273121"/>
                <a:gd name="connsiteX265" fmla="*/ 4288727 w 5003789"/>
                <a:gd name="connsiteY265" fmla="*/ 83712 h 2273121"/>
                <a:gd name="connsiteX266" fmla="*/ 4314485 w 5003789"/>
                <a:gd name="connsiteY266" fmla="*/ 128789 h 2273121"/>
                <a:gd name="connsiteX267" fmla="*/ 4353121 w 5003789"/>
                <a:gd name="connsiteY267" fmla="*/ 167425 h 2273121"/>
                <a:gd name="connsiteX268" fmla="*/ 4366000 w 5003789"/>
                <a:gd name="connsiteY268" fmla="*/ 193183 h 2273121"/>
                <a:gd name="connsiteX269" fmla="*/ 4404637 w 5003789"/>
                <a:gd name="connsiteY269" fmla="*/ 244698 h 2273121"/>
                <a:gd name="connsiteX270" fmla="*/ 4423955 w 5003789"/>
                <a:gd name="connsiteY270" fmla="*/ 283335 h 2273121"/>
                <a:gd name="connsiteX271" fmla="*/ 4430394 w 5003789"/>
                <a:gd name="connsiteY271" fmla="*/ 315532 h 2273121"/>
                <a:gd name="connsiteX272" fmla="*/ 4436834 w 5003789"/>
                <a:gd name="connsiteY272" fmla="*/ 354169 h 2273121"/>
                <a:gd name="connsiteX273" fmla="*/ 4469031 w 5003789"/>
                <a:gd name="connsiteY273" fmla="*/ 399245 h 2273121"/>
                <a:gd name="connsiteX274" fmla="*/ 4488349 w 5003789"/>
                <a:gd name="connsiteY274" fmla="*/ 431442 h 2273121"/>
                <a:gd name="connsiteX275" fmla="*/ 4494789 w 5003789"/>
                <a:gd name="connsiteY275" fmla="*/ 450760 h 2273121"/>
                <a:gd name="connsiteX276" fmla="*/ 4514107 w 5003789"/>
                <a:gd name="connsiteY276" fmla="*/ 463639 h 2273121"/>
                <a:gd name="connsiteX277" fmla="*/ 4572062 w 5003789"/>
                <a:gd name="connsiteY277" fmla="*/ 508715 h 2273121"/>
                <a:gd name="connsiteX278" fmla="*/ 4597820 w 5003789"/>
                <a:gd name="connsiteY278" fmla="*/ 528034 h 2273121"/>
                <a:gd name="connsiteX279" fmla="*/ 4623578 w 5003789"/>
                <a:gd name="connsiteY279" fmla="*/ 547352 h 2273121"/>
                <a:gd name="connsiteX280" fmla="*/ 4636456 w 5003789"/>
                <a:gd name="connsiteY280" fmla="*/ 566670 h 2273121"/>
                <a:gd name="connsiteX281" fmla="*/ 4649335 w 5003789"/>
                <a:gd name="connsiteY281" fmla="*/ 611746 h 2273121"/>
                <a:gd name="connsiteX282" fmla="*/ 4655775 w 5003789"/>
                <a:gd name="connsiteY282" fmla="*/ 631065 h 2273121"/>
                <a:gd name="connsiteX283" fmla="*/ 4694411 w 5003789"/>
                <a:gd name="connsiteY283" fmla="*/ 643943 h 2273121"/>
                <a:gd name="connsiteX284" fmla="*/ 4752366 w 5003789"/>
                <a:gd name="connsiteY284" fmla="*/ 637504 h 2273121"/>
                <a:gd name="connsiteX285" fmla="*/ 4758806 w 5003789"/>
                <a:gd name="connsiteY285" fmla="*/ 611746 h 2273121"/>
                <a:gd name="connsiteX286" fmla="*/ 4745927 w 5003789"/>
                <a:gd name="connsiteY286" fmla="*/ 476518 h 2273121"/>
                <a:gd name="connsiteX287" fmla="*/ 4803882 w 5003789"/>
                <a:gd name="connsiteY287" fmla="*/ 463639 h 2273121"/>
                <a:gd name="connsiteX288" fmla="*/ 4797442 w 5003789"/>
                <a:gd name="connsiteY288" fmla="*/ 399245 h 2273121"/>
                <a:gd name="connsiteX289" fmla="*/ 4765245 w 5003789"/>
                <a:gd name="connsiteY289" fmla="*/ 321972 h 2273121"/>
                <a:gd name="connsiteX290" fmla="*/ 4758806 w 5003789"/>
                <a:gd name="connsiteY290" fmla="*/ 264017 h 2273121"/>
                <a:gd name="connsiteX291" fmla="*/ 4752366 w 5003789"/>
                <a:gd name="connsiteY291" fmla="*/ 218941 h 2273121"/>
                <a:gd name="connsiteX292" fmla="*/ 4758806 w 5003789"/>
                <a:gd name="connsiteY292" fmla="*/ 173865 h 2273121"/>
                <a:gd name="connsiteX293" fmla="*/ 4784563 w 5003789"/>
                <a:gd name="connsiteY293" fmla="*/ 180304 h 2273121"/>
                <a:gd name="connsiteX294" fmla="*/ 4803882 w 5003789"/>
                <a:gd name="connsiteY294" fmla="*/ 206062 h 2273121"/>
                <a:gd name="connsiteX295" fmla="*/ 4868276 w 5003789"/>
                <a:gd name="connsiteY295" fmla="*/ 283335 h 2273121"/>
                <a:gd name="connsiteX296" fmla="*/ 4926231 w 5003789"/>
                <a:gd name="connsiteY296" fmla="*/ 309093 h 2273121"/>
                <a:gd name="connsiteX297" fmla="*/ 4945549 w 5003789"/>
                <a:gd name="connsiteY297" fmla="*/ 315532 h 2273121"/>
                <a:gd name="connsiteX298" fmla="*/ 5003504 w 5003789"/>
                <a:gd name="connsiteY298" fmla="*/ 283335 h 2273121"/>
                <a:gd name="connsiteX299" fmla="*/ 4997065 w 5003789"/>
                <a:gd name="connsiteY299" fmla="*/ 225380 h 2273121"/>
                <a:gd name="connsiteX300" fmla="*/ 4977747 w 5003789"/>
                <a:gd name="connsiteY300" fmla="*/ 141667 h 2273121"/>
                <a:gd name="connsiteX301" fmla="*/ 4964868 w 5003789"/>
                <a:gd name="connsiteY301" fmla="*/ 103031 h 2273121"/>
                <a:gd name="connsiteX302" fmla="*/ 4945549 w 5003789"/>
                <a:gd name="connsiteY302" fmla="*/ 77273 h 2273121"/>
                <a:gd name="connsiteX303" fmla="*/ 4913352 w 5003789"/>
                <a:gd name="connsiteY303" fmla="*/ 38636 h 2273121"/>
                <a:gd name="connsiteX304" fmla="*/ 4874716 w 5003789"/>
                <a:gd name="connsiteY304" fmla="*/ 32197 h 2273121"/>
                <a:gd name="connsiteX305" fmla="*/ 4700851 w 5003789"/>
                <a:gd name="connsiteY305" fmla="*/ 25758 h 2273121"/>
                <a:gd name="connsiteX306" fmla="*/ 4494789 w 5003789"/>
                <a:gd name="connsiteY306" fmla="*/ 12879 h 2273121"/>
                <a:gd name="connsiteX307" fmla="*/ 4095544 w 5003789"/>
                <a:gd name="connsiteY307" fmla="*/ 19318 h 2273121"/>
                <a:gd name="connsiteX308" fmla="*/ 4056907 w 5003789"/>
                <a:gd name="connsiteY308" fmla="*/ 25758 h 2273121"/>
                <a:gd name="connsiteX309" fmla="*/ 4018270 w 5003789"/>
                <a:gd name="connsiteY309" fmla="*/ 38636 h 2273121"/>
                <a:gd name="connsiteX310" fmla="*/ 3316372 w 5003789"/>
                <a:gd name="connsiteY310" fmla="*/ 51515 h 2273121"/>
                <a:gd name="connsiteX311" fmla="*/ 2723944 w 5003789"/>
                <a:gd name="connsiteY311" fmla="*/ 45076 h 2273121"/>
                <a:gd name="connsiteX312" fmla="*/ 2653110 w 5003789"/>
                <a:gd name="connsiteY312" fmla="*/ 38636 h 2273121"/>
                <a:gd name="connsiteX313" fmla="*/ 2530761 w 5003789"/>
                <a:gd name="connsiteY313" fmla="*/ 32197 h 2273121"/>
                <a:gd name="connsiteX314" fmla="*/ 2447048 w 5003789"/>
                <a:gd name="connsiteY314" fmla="*/ 19318 h 2273121"/>
                <a:gd name="connsiteX315" fmla="*/ 2228107 w 5003789"/>
                <a:gd name="connsiteY315" fmla="*/ 0 h 2273121"/>
                <a:gd name="connsiteX316" fmla="*/ 1925454 w 5003789"/>
                <a:gd name="connsiteY316" fmla="*/ 6439 h 2273121"/>
                <a:gd name="connsiteX317" fmla="*/ 1873938 w 5003789"/>
                <a:gd name="connsiteY317" fmla="*/ 12879 h 2273121"/>
                <a:gd name="connsiteX318" fmla="*/ 1790225 w 5003789"/>
                <a:gd name="connsiteY318" fmla="*/ 19318 h 2273121"/>
                <a:gd name="connsiteX319" fmla="*/ 1281510 w 5003789"/>
                <a:gd name="connsiteY319" fmla="*/ 32197 h 2273121"/>
                <a:gd name="connsiteX320" fmla="*/ 1268631 w 5003789"/>
                <a:gd name="connsiteY320" fmla="*/ 64394 h 22731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Lst>
              <a:rect l="l" t="t" r="r" b="b"/>
              <a:pathLst>
                <a:path w="5003789" h="2273121">
                  <a:moveTo>
                    <a:pt x="1268631" y="64394"/>
                  </a:moveTo>
                  <a:cubicBezTo>
                    <a:pt x="1254679" y="71907"/>
                    <a:pt x="1217818" y="74918"/>
                    <a:pt x="1197797" y="77273"/>
                  </a:cubicBezTo>
                  <a:cubicBezTo>
                    <a:pt x="1174251" y="80043"/>
                    <a:pt x="1150574" y="81566"/>
                    <a:pt x="1126963" y="83712"/>
                  </a:cubicBezTo>
                  <a:cubicBezTo>
                    <a:pt x="1120524" y="85859"/>
                    <a:pt x="1114172" y="88287"/>
                    <a:pt x="1107645" y="90152"/>
                  </a:cubicBezTo>
                  <a:cubicBezTo>
                    <a:pt x="1099135" y="92583"/>
                    <a:pt x="1087647" y="89871"/>
                    <a:pt x="1081887" y="96591"/>
                  </a:cubicBezTo>
                  <a:cubicBezTo>
                    <a:pt x="1073052" y="106898"/>
                    <a:pt x="1069009" y="135228"/>
                    <a:pt x="1069009" y="135228"/>
                  </a:cubicBezTo>
                  <a:cubicBezTo>
                    <a:pt x="1073302" y="154546"/>
                    <a:pt x="1077741" y="173833"/>
                    <a:pt x="1081887" y="193183"/>
                  </a:cubicBezTo>
                  <a:cubicBezTo>
                    <a:pt x="1084180" y="203885"/>
                    <a:pt x="1088327" y="214435"/>
                    <a:pt x="1088327" y="225380"/>
                  </a:cubicBezTo>
                  <a:cubicBezTo>
                    <a:pt x="1088327" y="232339"/>
                    <a:pt x="1081083" y="283066"/>
                    <a:pt x="1075448" y="296214"/>
                  </a:cubicBezTo>
                  <a:cubicBezTo>
                    <a:pt x="1072399" y="303327"/>
                    <a:pt x="1066862" y="309093"/>
                    <a:pt x="1062569" y="315532"/>
                  </a:cubicBezTo>
                  <a:cubicBezTo>
                    <a:pt x="1034665" y="313386"/>
                    <a:pt x="1006363" y="314251"/>
                    <a:pt x="978856" y="309093"/>
                  </a:cubicBezTo>
                  <a:cubicBezTo>
                    <a:pt x="971249" y="307667"/>
                    <a:pt x="966610" y="299357"/>
                    <a:pt x="959538" y="296214"/>
                  </a:cubicBezTo>
                  <a:cubicBezTo>
                    <a:pt x="947132" y="290700"/>
                    <a:pt x="920901" y="283335"/>
                    <a:pt x="920901" y="283335"/>
                  </a:cubicBezTo>
                  <a:cubicBezTo>
                    <a:pt x="869386" y="285481"/>
                    <a:pt x="817774" y="285965"/>
                    <a:pt x="766355" y="289774"/>
                  </a:cubicBezTo>
                  <a:cubicBezTo>
                    <a:pt x="759586" y="290275"/>
                    <a:pt x="751837" y="291414"/>
                    <a:pt x="747037" y="296214"/>
                  </a:cubicBezTo>
                  <a:cubicBezTo>
                    <a:pt x="707253" y="335999"/>
                    <a:pt x="760143" y="313311"/>
                    <a:pt x="714839" y="328411"/>
                  </a:cubicBezTo>
                  <a:cubicBezTo>
                    <a:pt x="708400" y="332704"/>
                    <a:pt x="702593" y="338147"/>
                    <a:pt x="695521" y="341290"/>
                  </a:cubicBezTo>
                  <a:cubicBezTo>
                    <a:pt x="683116" y="346804"/>
                    <a:pt x="656885" y="354169"/>
                    <a:pt x="656885" y="354169"/>
                  </a:cubicBezTo>
                  <a:cubicBezTo>
                    <a:pt x="652592" y="360608"/>
                    <a:pt x="650569" y="369385"/>
                    <a:pt x="644006" y="373487"/>
                  </a:cubicBezTo>
                  <a:cubicBezTo>
                    <a:pt x="622943" y="386651"/>
                    <a:pt x="589945" y="387831"/>
                    <a:pt x="566732" y="392805"/>
                  </a:cubicBezTo>
                  <a:cubicBezTo>
                    <a:pt x="549425" y="396514"/>
                    <a:pt x="515217" y="405684"/>
                    <a:pt x="515217" y="405684"/>
                  </a:cubicBezTo>
                  <a:cubicBezTo>
                    <a:pt x="506631" y="409977"/>
                    <a:pt x="497850" y="413901"/>
                    <a:pt x="489459" y="418563"/>
                  </a:cubicBezTo>
                  <a:cubicBezTo>
                    <a:pt x="478518" y="424641"/>
                    <a:pt x="468656" y="432703"/>
                    <a:pt x="457262" y="437882"/>
                  </a:cubicBezTo>
                  <a:cubicBezTo>
                    <a:pt x="444903" y="443500"/>
                    <a:pt x="431504" y="446467"/>
                    <a:pt x="418625" y="450760"/>
                  </a:cubicBezTo>
                  <a:cubicBezTo>
                    <a:pt x="416479" y="457200"/>
                    <a:pt x="415222" y="464008"/>
                    <a:pt x="412186" y="470079"/>
                  </a:cubicBezTo>
                  <a:cubicBezTo>
                    <a:pt x="387219" y="520014"/>
                    <a:pt x="409054" y="460156"/>
                    <a:pt x="392868" y="508715"/>
                  </a:cubicBezTo>
                  <a:cubicBezTo>
                    <a:pt x="395014" y="564524"/>
                    <a:pt x="395928" y="620393"/>
                    <a:pt x="399307" y="676141"/>
                  </a:cubicBezTo>
                  <a:cubicBezTo>
                    <a:pt x="400225" y="691291"/>
                    <a:pt x="409040" y="706401"/>
                    <a:pt x="405747" y="721217"/>
                  </a:cubicBezTo>
                  <a:cubicBezTo>
                    <a:pt x="404068" y="728772"/>
                    <a:pt x="393350" y="730635"/>
                    <a:pt x="386428" y="734096"/>
                  </a:cubicBezTo>
                  <a:cubicBezTo>
                    <a:pt x="380357" y="737131"/>
                    <a:pt x="373349" y="737861"/>
                    <a:pt x="367110" y="740535"/>
                  </a:cubicBezTo>
                  <a:cubicBezTo>
                    <a:pt x="358287" y="744316"/>
                    <a:pt x="350787" y="751645"/>
                    <a:pt x="341352" y="753414"/>
                  </a:cubicBezTo>
                  <a:cubicBezTo>
                    <a:pt x="315948" y="758177"/>
                    <a:pt x="289837" y="757707"/>
                    <a:pt x="264079" y="759853"/>
                  </a:cubicBezTo>
                  <a:cubicBezTo>
                    <a:pt x="259786" y="768439"/>
                    <a:pt x="253726" y="776350"/>
                    <a:pt x="251200" y="785611"/>
                  </a:cubicBezTo>
                  <a:cubicBezTo>
                    <a:pt x="238508" y="832149"/>
                    <a:pt x="249363" y="880350"/>
                    <a:pt x="238321" y="927279"/>
                  </a:cubicBezTo>
                  <a:cubicBezTo>
                    <a:pt x="236445" y="935253"/>
                    <a:pt x="206095" y="945315"/>
                    <a:pt x="199685" y="946597"/>
                  </a:cubicBezTo>
                  <a:cubicBezTo>
                    <a:pt x="171155" y="952303"/>
                    <a:pt x="131271" y="954780"/>
                    <a:pt x="103093" y="959476"/>
                  </a:cubicBezTo>
                  <a:cubicBezTo>
                    <a:pt x="94363" y="960931"/>
                    <a:pt x="85921" y="963769"/>
                    <a:pt x="77335" y="965915"/>
                  </a:cubicBezTo>
                  <a:cubicBezTo>
                    <a:pt x="73042" y="978794"/>
                    <a:pt x="67748" y="991382"/>
                    <a:pt x="64456" y="1004552"/>
                  </a:cubicBezTo>
                  <a:lnTo>
                    <a:pt x="51578" y="1056067"/>
                  </a:lnTo>
                  <a:cubicBezTo>
                    <a:pt x="53724" y="1092557"/>
                    <a:pt x="52595" y="1129389"/>
                    <a:pt x="58017" y="1165538"/>
                  </a:cubicBezTo>
                  <a:cubicBezTo>
                    <a:pt x="59165" y="1173192"/>
                    <a:pt x="67056" y="1178137"/>
                    <a:pt x="70896" y="1184856"/>
                  </a:cubicBezTo>
                  <a:cubicBezTo>
                    <a:pt x="75659" y="1193191"/>
                    <a:pt x="79482" y="1202028"/>
                    <a:pt x="83775" y="1210614"/>
                  </a:cubicBezTo>
                  <a:cubicBezTo>
                    <a:pt x="81628" y="1259983"/>
                    <a:pt x="90659" y="1311136"/>
                    <a:pt x="77335" y="1358721"/>
                  </a:cubicBezTo>
                  <a:cubicBezTo>
                    <a:pt x="73675" y="1371794"/>
                    <a:pt x="38699" y="1371600"/>
                    <a:pt x="38699" y="1371600"/>
                  </a:cubicBezTo>
                  <a:cubicBezTo>
                    <a:pt x="36552" y="1378039"/>
                    <a:pt x="35555" y="1384984"/>
                    <a:pt x="32259" y="1390918"/>
                  </a:cubicBezTo>
                  <a:cubicBezTo>
                    <a:pt x="24742" y="1404449"/>
                    <a:pt x="6501" y="1429555"/>
                    <a:pt x="6501" y="1429555"/>
                  </a:cubicBezTo>
                  <a:cubicBezTo>
                    <a:pt x="4355" y="1435994"/>
                    <a:pt x="-613" y="1442119"/>
                    <a:pt x="62" y="1448873"/>
                  </a:cubicBezTo>
                  <a:cubicBezTo>
                    <a:pt x="1813" y="1466385"/>
                    <a:pt x="10837" y="1498284"/>
                    <a:pt x="25820" y="1513267"/>
                  </a:cubicBezTo>
                  <a:cubicBezTo>
                    <a:pt x="31292" y="1518739"/>
                    <a:pt x="38699" y="1521853"/>
                    <a:pt x="45138" y="1526146"/>
                  </a:cubicBezTo>
                  <a:cubicBezTo>
                    <a:pt x="49431" y="1532586"/>
                    <a:pt x="54968" y="1538351"/>
                    <a:pt x="58017" y="1545465"/>
                  </a:cubicBezTo>
                  <a:cubicBezTo>
                    <a:pt x="65680" y="1563345"/>
                    <a:pt x="69173" y="1610674"/>
                    <a:pt x="70896" y="1622738"/>
                  </a:cubicBezTo>
                  <a:cubicBezTo>
                    <a:pt x="74889" y="1650687"/>
                    <a:pt x="79134" y="1678602"/>
                    <a:pt x="83775" y="1706451"/>
                  </a:cubicBezTo>
                  <a:cubicBezTo>
                    <a:pt x="85574" y="1717247"/>
                    <a:pt x="85769" y="1728646"/>
                    <a:pt x="90214" y="1738648"/>
                  </a:cubicBezTo>
                  <a:cubicBezTo>
                    <a:pt x="94573" y="1748455"/>
                    <a:pt x="104124" y="1755135"/>
                    <a:pt x="109532" y="1764405"/>
                  </a:cubicBezTo>
                  <a:cubicBezTo>
                    <a:pt x="189041" y="1900706"/>
                    <a:pt x="96406" y="1758532"/>
                    <a:pt x="154609" y="1841679"/>
                  </a:cubicBezTo>
                  <a:cubicBezTo>
                    <a:pt x="163485" y="1854359"/>
                    <a:pt x="175471" y="1865631"/>
                    <a:pt x="180366" y="1880315"/>
                  </a:cubicBezTo>
                  <a:lnTo>
                    <a:pt x="193245" y="1918952"/>
                  </a:lnTo>
                  <a:cubicBezTo>
                    <a:pt x="195392" y="1944710"/>
                    <a:pt x="193416" y="1971150"/>
                    <a:pt x="199685" y="1996225"/>
                  </a:cubicBezTo>
                  <a:cubicBezTo>
                    <a:pt x="202288" y="2006637"/>
                    <a:pt x="212765" y="2013250"/>
                    <a:pt x="219003" y="2021983"/>
                  </a:cubicBezTo>
                  <a:cubicBezTo>
                    <a:pt x="223501" y="2028281"/>
                    <a:pt x="227589" y="2034862"/>
                    <a:pt x="231882" y="2041301"/>
                  </a:cubicBezTo>
                  <a:cubicBezTo>
                    <a:pt x="251984" y="2101612"/>
                    <a:pt x="219055" y="2012416"/>
                    <a:pt x="257639" y="2079938"/>
                  </a:cubicBezTo>
                  <a:cubicBezTo>
                    <a:pt x="262030" y="2087622"/>
                    <a:pt x="258251" y="2099036"/>
                    <a:pt x="264079" y="2105696"/>
                  </a:cubicBezTo>
                  <a:cubicBezTo>
                    <a:pt x="274272" y="2117345"/>
                    <a:pt x="302716" y="2131453"/>
                    <a:pt x="302716" y="2131453"/>
                  </a:cubicBezTo>
                  <a:cubicBezTo>
                    <a:pt x="307009" y="2144332"/>
                    <a:pt x="305994" y="2160491"/>
                    <a:pt x="315594" y="2170090"/>
                  </a:cubicBezTo>
                  <a:cubicBezTo>
                    <a:pt x="322034" y="2176529"/>
                    <a:pt x="327336" y="2184356"/>
                    <a:pt x="334913" y="2189408"/>
                  </a:cubicBezTo>
                  <a:cubicBezTo>
                    <a:pt x="340561" y="2193173"/>
                    <a:pt x="347496" y="2195006"/>
                    <a:pt x="354231" y="2195848"/>
                  </a:cubicBezTo>
                  <a:cubicBezTo>
                    <a:pt x="382002" y="2199319"/>
                    <a:pt x="410040" y="2200141"/>
                    <a:pt x="437944" y="2202287"/>
                  </a:cubicBezTo>
                  <a:cubicBezTo>
                    <a:pt x="446530" y="2204434"/>
                    <a:pt x="455023" y="2206991"/>
                    <a:pt x="463701" y="2208727"/>
                  </a:cubicBezTo>
                  <a:cubicBezTo>
                    <a:pt x="498510" y="2215689"/>
                    <a:pt x="498183" y="2212631"/>
                    <a:pt x="528096" y="2221605"/>
                  </a:cubicBezTo>
                  <a:cubicBezTo>
                    <a:pt x="541099" y="2225506"/>
                    <a:pt x="553853" y="2230191"/>
                    <a:pt x="566732" y="2234484"/>
                  </a:cubicBezTo>
                  <a:cubicBezTo>
                    <a:pt x="573172" y="2236631"/>
                    <a:pt x="579395" y="2239593"/>
                    <a:pt x="586051" y="2240924"/>
                  </a:cubicBezTo>
                  <a:lnTo>
                    <a:pt x="618248" y="2247363"/>
                  </a:lnTo>
                  <a:cubicBezTo>
                    <a:pt x="624687" y="2251656"/>
                    <a:pt x="629874" y="2259387"/>
                    <a:pt x="637566" y="2260242"/>
                  </a:cubicBezTo>
                  <a:cubicBezTo>
                    <a:pt x="849315" y="2283770"/>
                    <a:pt x="736561" y="2248166"/>
                    <a:pt x="811431" y="2273121"/>
                  </a:cubicBezTo>
                  <a:lnTo>
                    <a:pt x="1101206" y="2266682"/>
                  </a:lnTo>
                  <a:cubicBezTo>
                    <a:pt x="1112142" y="2266245"/>
                    <a:pt x="1123155" y="2264085"/>
                    <a:pt x="1133403" y="2260242"/>
                  </a:cubicBezTo>
                  <a:cubicBezTo>
                    <a:pt x="1140649" y="2257524"/>
                    <a:pt x="1146002" y="2251203"/>
                    <a:pt x="1152721" y="2247363"/>
                  </a:cubicBezTo>
                  <a:cubicBezTo>
                    <a:pt x="1209911" y="2214683"/>
                    <a:pt x="1150732" y="2252982"/>
                    <a:pt x="1197797" y="2221605"/>
                  </a:cubicBezTo>
                  <a:cubicBezTo>
                    <a:pt x="1202090" y="2215166"/>
                    <a:pt x="1205721" y="2208232"/>
                    <a:pt x="1210676" y="2202287"/>
                  </a:cubicBezTo>
                  <a:cubicBezTo>
                    <a:pt x="1216506" y="2195291"/>
                    <a:pt x="1225921" y="2191114"/>
                    <a:pt x="1229994" y="2182969"/>
                  </a:cubicBezTo>
                  <a:cubicBezTo>
                    <a:pt x="1234889" y="2173180"/>
                    <a:pt x="1234287" y="2161504"/>
                    <a:pt x="1236434" y="2150772"/>
                  </a:cubicBezTo>
                  <a:cubicBezTo>
                    <a:pt x="1234716" y="2143901"/>
                    <a:pt x="1218067" y="2071707"/>
                    <a:pt x="1210676" y="2060620"/>
                  </a:cubicBezTo>
                  <a:lnTo>
                    <a:pt x="1184918" y="2021983"/>
                  </a:lnTo>
                  <a:lnTo>
                    <a:pt x="1172039" y="2002665"/>
                  </a:lnTo>
                  <a:cubicBezTo>
                    <a:pt x="1185193" y="1936899"/>
                    <a:pt x="1163309" y="1990513"/>
                    <a:pt x="1249313" y="1983346"/>
                  </a:cubicBezTo>
                  <a:cubicBezTo>
                    <a:pt x="1256077" y="1982782"/>
                    <a:pt x="1249265" y="1966024"/>
                    <a:pt x="1255752" y="1964028"/>
                  </a:cubicBezTo>
                  <a:cubicBezTo>
                    <a:pt x="1280456" y="1956427"/>
                    <a:pt x="1307267" y="1959735"/>
                    <a:pt x="1333025" y="1957589"/>
                  </a:cubicBezTo>
                  <a:cubicBezTo>
                    <a:pt x="1377310" y="1928066"/>
                    <a:pt x="1366768" y="1946515"/>
                    <a:pt x="1378101" y="1912512"/>
                  </a:cubicBezTo>
                  <a:cubicBezTo>
                    <a:pt x="1372236" y="1894917"/>
                    <a:pt x="1364188" y="1864699"/>
                    <a:pt x="1352344" y="1848118"/>
                  </a:cubicBezTo>
                  <a:cubicBezTo>
                    <a:pt x="1334717" y="1823441"/>
                    <a:pt x="1334514" y="1833755"/>
                    <a:pt x="1313707" y="1815921"/>
                  </a:cubicBezTo>
                  <a:cubicBezTo>
                    <a:pt x="1304488" y="1808019"/>
                    <a:pt x="1295851" y="1799382"/>
                    <a:pt x="1287949" y="1790163"/>
                  </a:cubicBezTo>
                  <a:cubicBezTo>
                    <a:pt x="1282912" y="1784287"/>
                    <a:pt x="1281113" y="1775680"/>
                    <a:pt x="1275070" y="1770845"/>
                  </a:cubicBezTo>
                  <a:cubicBezTo>
                    <a:pt x="1269770" y="1766605"/>
                    <a:pt x="1261823" y="1767441"/>
                    <a:pt x="1255752" y="1764405"/>
                  </a:cubicBezTo>
                  <a:cubicBezTo>
                    <a:pt x="1248830" y="1760944"/>
                    <a:pt x="1242873" y="1755820"/>
                    <a:pt x="1236434" y="1751527"/>
                  </a:cubicBezTo>
                  <a:cubicBezTo>
                    <a:pt x="1225784" y="1719579"/>
                    <a:pt x="1221018" y="1714062"/>
                    <a:pt x="1236434" y="1667814"/>
                  </a:cubicBezTo>
                  <a:cubicBezTo>
                    <a:pt x="1238881" y="1660472"/>
                    <a:pt x="1249313" y="1659228"/>
                    <a:pt x="1255752" y="1654935"/>
                  </a:cubicBezTo>
                  <a:cubicBezTo>
                    <a:pt x="1281510" y="1657081"/>
                    <a:pt x="1307405" y="1657958"/>
                    <a:pt x="1333025" y="1661374"/>
                  </a:cubicBezTo>
                  <a:cubicBezTo>
                    <a:pt x="1339753" y="1662271"/>
                    <a:pt x="1346041" y="1670335"/>
                    <a:pt x="1352344" y="1667814"/>
                  </a:cubicBezTo>
                  <a:cubicBezTo>
                    <a:pt x="1359530" y="1664940"/>
                    <a:pt x="1360930" y="1654935"/>
                    <a:pt x="1365223" y="1648496"/>
                  </a:cubicBezTo>
                  <a:cubicBezTo>
                    <a:pt x="1367369" y="1627031"/>
                    <a:pt x="1366811" y="1605121"/>
                    <a:pt x="1371662" y="1584101"/>
                  </a:cubicBezTo>
                  <a:cubicBezTo>
                    <a:pt x="1373402" y="1576560"/>
                    <a:pt x="1377033" y="1566660"/>
                    <a:pt x="1384541" y="1564783"/>
                  </a:cubicBezTo>
                  <a:cubicBezTo>
                    <a:pt x="1397208" y="1561616"/>
                    <a:pt x="1410299" y="1569076"/>
                    <a:pt x="1423178" y="1571222"/>
                  </a:cubicBezTo>
                  <a:cubicBezTo>
                    <a:pt x="1431764" y="1579808"/>
                    <a:pt x="1441033" y="1587761"/>
                    <a:pt x="1448935" y="1596980"/>
                  </a:cubicBezTo>
                  <a:cubicBezTo>
                    <a:pt x="1474257" y="1626523"/>
                    <a:pt x="1447644" y="1607710"/>
                    <a:pt x="1481132" y="1635617"/>
                  </a:cubicBezTo>
                  <a:cubicBezTo>
                    <a:pt x="1487078" y="1640572"/>
                    <a:pt x="1494011" y="1644203"/>
                    <a:pt x="1500451" y="1648496"/>
                  </a:cubicBezTo>
                  <a:cubicBezTo>
                    <a:pt x="1505474" y="1663564"/>
                    <a:pt x="1505648" y="1677266"/>
                    <a:pt x="1526209" y="1680693"/>
                  </a:cubicBezTo>
                  <a:cubicBezTo>
                    <a:pt x="1532904" y="1681809"/>
                    <a:pt x="1539088" y="1676400"/>
                    <a:pt x="1545527" y="1674253"/>
                  </a:cubicBezTo>
                  <a:cubicBezTo>
                    <a:pt x="1547673" y="1650642"/>
                    <a:pt x="1548068" y="1626806"/>
                    <a:pt x="1551966" y="1603420"/>
                  </a:cubicBezTo>
                  <a:cubicBezTo>
                    <a:pt x="1554535" y="1588006"/>
                    <a:pt x="1560733" y="1573419"/>
                    <a:pt x="1564845" y="1558343"/>
                  </a:cubicBezTo>
                  <a:cubicBezTo>
                    <a:pt x="1567174" y="1549805"/>
                    <a:pt x="1568261" y="1540903"/>
                    <a:pt x="1571285" y="1532586"/>
                  </a:cubicBezTo>
                  <a:cubicBezTo>
                    <a:pt x="1576872" y="1517223"/>
                    <a:pt x="1584532" y="1502688"/>
                    <a:pt x="1590603" y="1487510"/>
                  </a:cubicBezTo>
                  <a:cubicBezTo>
                    <a:pt x="1593124" y="1481208"/>
                    <a:pt x="1594896" y="1474631"/>
                    <a:pt x="1597042" y="1468191"/>
                  </a:cubicBezTo>
                  <a:cubicBezTo>
                    <a:pt x="1624946" y="1474631"/>
                    <a:pt x="1654274" y="1476606"/>
                    <a:pt x="1680755" y="1487510"/>
                  </a:cubicBezTo>
                  <a:cubicBezTo>
                    <a:pt x="1691983" y="1492133"/>
                    <a:pt x="1697375" y="1505271"/>
                    <a:pt x="1706513" y="1513267"/>
                  </a:cubicBezTo>
                  <a:cubicBezTo>
                    <a:pt x="1761230" y="1561145"/>
                    <a:pt x="1700971" y="1502517"/>
                    <a:pt x="1764468" y="1551904"/>
                  </a:cubicBezTo>
                  <a:cubicBezTo>
                    <a:pt x="1774052" y="1559359"/>
                    <a:pt x="1781639" y="1569076"/>
                    <a:pt x="1790225" y="1577662"/>
                  </a:cubicBezTo>
                  <a:cubicBezTo>
                    <a:pt x="1792372" y="1584101"/>
                    <a:pt x="1795872" y="1590239"/>
                    <a:pt x="1796665" y="1596980"/>
                  </a:cubicBezTo>
                  <a:cubicBezTo>
                    <a:pt x="1800185" y="1626901"/>
                    <a:pt x="1795797" y="1657904"/>
                    <a:pt x="1803104" y="1687132"/>
                  </a:cubicBezTo>
                  <a:cubicBezTo>
                    <a:pt x="1804981" y="1694640"/>
                    <a:pt x="1815983" y="1695718"/>
                    <a:pt x="1822423" y="1700011"/>
                  </a:cubicBezTo>
                  <a:cubicBezTo>
                    <a:pt x="1867499" y="1693572"/>
                    <a:pt x="1913375" y="1691319"/>
                    <a:pt x="1957651" y="1680693"/>
                  </a:cubicBezTo>
                  <a:cubicBezTo>
                    <a:pt x="1968087" y="1678188"/>
                    <a:pt x="1980923" y="1671815"/>
                    <a:pt x="1983409" y="1661374"/>
                  </a:cubicBezTo>
                  <a:cubicBezTo>
                    <a:pt x="1992372" y="1623730"/>
                    <a:pt x="1986345" y="1584002"/>
                    <a:pt x="1989848" y="1545465"/>
                  </a:cubicBezTo>
                  <a:cubicBezTo>
                    <a:pt x="1990649" y="1536651"/>
                    <a:pt x="1993856" y="1528217"/>
                    <a:pt x="1996287" y="1519707"/>
                  </a:cubicBezTo>
                  <a:cubicBezTo>
                    <a:pt x="1998152" y="1513180"/>
                    <a:pt x="2000941" y="1506938"/>
                    <a:pt x="2002727" y="1500389"/>
                  </a:cubicBezTo>
                  <a:cubicBezTo>
                    <a:pt x="2007384" y="1483312"/>
                    <a:pt x="2015606" y="1448873"/>
                    <a:pt x="2015606" y="1448873"/>
                  </a:cubicBezTo>
                  <a:cubicBezTo>
                    <a:pt x="2017752" y="1380186"/>
                    <a:pt x="2018233" y="1311426"/>
                    <a:pt x="2022045" y="1242811"/>
                  </a:cubicBezTo>
                  <a:cubicBezTo>
                    <a:pt x="2022536" y="1233974"/>
                    <a:pt x="2027139" y="1225800"/>
                    <a:pt x="2028485" y="1217053"/>
                  </a:cubicBezTo>
                  <a:cubicBezTo>
                    <a:pt x="2031441" y="1197842"/>
                    <a:pt x="2027448" y="1177040"/>
                    <a:pt x="2034924" y="1159098"/>
                  </a:cubicBezTo>
                  <a:cubicBezTo>
                    <a:pt x="2039052" y="1149191"/>
                    <a:pt x="2051949" y="1146018"/>
                    <a:pt x="2060682" y="1139780"/>
                  </a:cubicBezTo>
                  <a:cubicBezTo>
                    <a:pt x="2076851" y="1128231"/>
                    <a:pt x="2086891" y="1122108"/>
                    <a:pt x="2105758" y="1114022"/>
                  </a:cubicBezTo>
                  <a:cubicBezTo>
                    <a:pt x="2111997" y="1111348"/>
                    <a:pt x="2118637" y="1109729"/>
                    <a:pt x="2125076" y="1107583"/>
                  </a:cubicBezTo>
                  <a:cubicBezTo>
                    <a:pt x="2150834" y="1111876"/>
                    <a:pt x="2177977" y="1111088"/>
                    <a:pt x="2202349" y="1120462"/>
                  </a:cubicBezTo>
                  <a:cubicBezTo>
                    <a:pt x="2208684" y="1122899"/>
                    <a:pt x="2208201" y="1133018"/>
                    <a:pt x="2208789" y="1139780"/>
                  </a:cubicBezTo>
                  <a:cubicBezTo>
                    <a:pt x="2212513" y="1182602"/>
                    <a:pt x="2211504" y="1225747"/>
                    <a:pt x="2215228" y="1268569"/>
                  </a:cubicBezTo>
                  <a:cubicBezTo>
                    <a:pt x="2215816" y="1275331"/>
                    <a:pt x="2217903" y="1282239"/>
                    <a:pt x="2221668" y="1287887"/>
                  </a:cubicBezTo>
                  <a:cubicBezTo>
                    <a:pt x="2226720" y="1295464"/>
                    <a:pt x="2234547" y="1300766"/>
                    <a:pt x="2240986" y="1307205"/>
                  </a:cubicBezTo>
                  <a:cubicBezTo>
                    <a:pt x="2277040" y="1303199"/>
                    <a:pt x="2298338" y="1302527"/>
                    <a:pt x="2331138" y="1294327"/>
                  </a:cubicBezTo>
                  <a:cubicBezTo>
                    <a:pt x="2337723" y="1292681"/>
                    <a:pt x="2344017" y="1290034"/>
                    <a:pt x="2350456" y="1287887"/>
                  </a:cubicBezTo>
                  <a:cubicBezTo>
                    <a:pt x="2354749" y="1279301"/>
                    <a:pt x="2358572" y="1270464"/>
                    <a:pt x="2363335" y="1262129"/>
                  </a:cubicBezTo>
                  <a:cubicBezTo>
                    <a:pt x="2367175" y="1255410"/>
                    <a:pt x="2372753" y="1249733"/>
                    <a:pt x="2376214" y="1242811"/>
                  </a:cubicBezTo>
                  <a:cubicBezTo>
                    <a:pt x="2379250" y="1236740"/>
                    <a:pt x="2377854" y="1228293"/>
                    <a:pt x="2382654" y="1223493"/>
                  </a:cubicBezTo>
                  <a:cubicBezTo>
                    <a:pt x="2387454" y="1218693"/>
                    <a:pt x="2395533" y="1219200"/>
                    <a:pt x="2401972" y="1217053"/>
                  </a:cubicBezTo>
                  <a:cubicBezTo>
                    <a:pt x="2413577" y="1205448"/>
                    <a:pt x="2424919" y="1191580"/>
                    <a:pt x="2440609" y="1184856"/>
                  </a:cubicBezTo>
                  <a:cubicBezTo>
                    <a:pt x="2448562" y="1181447"/>
                    <a:pt x="2492838" y="1173122"/>
                    <a:pt x="2498563" y="1171977"/>
                  </a:cubicBezTo>
                  <a:cubicBezTo>
                    <a:pt x="2507149" y="1167684"/>
                    <a:pt x="2515214" y="1162134"/>
                    <a:pt x="2524321" y="1159098"/>
                  </a:cubicBezTo>
                  <a:cubicBezTo>
                    <a:pt x="2534704" y="1155637"/>
                    <a:pt x="2547411" y="1158730"/>
                    <a:pt x="2556518" y="1152659"/>
                  </a:cubicBezTo>
                  <a:cubicBezTo>
                    <a:pt x="2567954" y="1145035"/>
                    <a:pt x="2571932" y="1129513"/>
                    <a:pt x="2582276" y="1120462"/>
                  </a:cubicBezTo>
                  <a:cubicBezTo>
                    <a:pt x="2595745" y="1108677"/>
                    <a:pt x="2617349" y="1105254"/>
                    <a:pt x="2633792" y="1101143"/>
                  </a:cubicBezTo>
                  <a:cubicBezTo>
                    <a:pt x="2655257" y="1103290"/>
                    <a:pt x="2680929" y="1094640"/>
                    <a:pt x="2698186" y="1107583"/>
                  </a:cubicBezTo>
                  <a:cubicBezTo>
                    <a:pt x="2707433" y="1114519"/>
                    <a:pt x="2693481" y="1131606"/>
                    <a:pt x="2685307" y="1139780"/>
                  </a:cubicBezTo>
                  <a:cubicBezTo>
                    <a:pt x="2679049" y="1146038"/>
                    <a:pt x="2668296" y="1144874"/>
                    <a:pt x="2659549" y="1146220"/>
                  </a:cubicBezTo>
                  <a:cubicBezTo>
                    <a:pt x="2621435" y="1152084"/>
                    <a:pt x="2552357" y="1156446"/>
                    <a:pt x="2517882" y="1159098"/>
                  </a:cubicBezTo>
                  <a:cubicBezTo>
                    <a:pt x="2507150" y="1161245"/>
                    <a:pt x="2496369" y="1163164"/>
                    <a:pt x="2485685" y="1165538"/>
                  </a:cubicBezTo>
                  <a:cubicBezTo>
                    <a:pt x="2466112" y="1169888"/>
                    <a:pt x="2451033" y="1172811"/>
                    <a:pt x="2434169" y="1184856"/>
                  </a:cubicBezTo>
                  <a:cubicBezTo>
                    <a:pt x="2426759" y="1190149"/>
                    <a:pt x="2421290" y="1197735"/>
                    <a:pt x="2414851" y="1204174"/>
                  </a:cubicBezTo>
                  <a:cubicBezTo>
                    <a:pt x="2407827" y="1246316"/>
                    <a:pt x="2401212" y="1265908"/>
                    <a:pt x="2414851" y="1313645"/>
                  </a:cubicBezTo>
                  <a:cubicBezTo>
                    <a:pt x="2417767" y="1323852"/>
                    <a:pt x="2445181" y="1340305"/>
                    <a:pt x="2453487" y="1345842"/>
                  </a:cubicBezTo>
                  <a:lnTo>
                    <a:pt x="2524321" y="1339403"/>
                  </a:lnTo>
                  <a:cubicBezTo>
                    <a:pt x="2585938" y="1333241"/>
                    <a:pt x="2564913" y="1338750"/>
                    <a:pt x="2601594" y="1326524"/>
                  </a:cubicBezTo>
                  <a:cubicBezTo>
                    <a:pt x="2631645" y="1328670"/>
                    <a:pt x="2662029" y="1328010"/>
                    <a:pt x="2691747" y="1332963"/>
                  </a:cubicBezTo>
                  <a:cubicBezTo>
                    <a:pt x="2701216" y="1334541"/>
                    <a:pt x="2708310" y="1343084"/>
                    <a:pt x="2717504" y="1345842"/>
                  </a:cubicBezTo>
                  <a:cubicBezTo>
                    <a:pt x="2730010" y="1349594"/>
                    <a:pt x="2743262" y="1350135"/>
                    <a:pt x="2756141" y="1352282"/>
                  </a:cubicBezTo>
                  <a:cubicBezTo>
                    <a:pt x="2941322" y="1335447"/>
                    <a:pt x="2905809" y="1386236"/>
                    <a:pt x="2891369" y="1191296"/>
                  </a:cubicBezTo>
                  <a:cubicBezTo>
                    <a:pt x="2890715" y="1182470"/>
                    <a:pt x="2887076" y="1174124"/>
                    <a:pt x="2884930" y="1165538"/>
                  </a:cubicBezTo>
                  <a:cubicBezTo>
                    <a:pt x="2887076" y="1156952"/>
                    <a:pt x="2885703" y="1146579"/>
                    <a:pt x="2891369" y="1139780"/>
                  </a:cubicBezTo>
                  <a:cubicBezTo>
                    <a:pt x="2897514" y="1132405"/>
                    <a:pt x="2909447" y="1132661"/>
                    <a:pt x="2917127" y="1126901"/>
                  </a:cubicBezTo>
                  <a:cubicBezTo>
                    <a:pt x="2926841" y="1119616"/>
                    <a:pt x="2934299" y="1109729"/>
                    <a:pt x="2942885" y="1101143"/>
                  </a:cubicBezTo>
                  <a:cubicBezTo>
                    <a:pt x="2947310" y="1079017"/>
                    <a:pt x="2947847" y="1061647"/>
                    <a:pt x="2962203" y="1043189"/>
                  </a:cubicBezTo>
                  <a:cubicBezTo>
                    <a:pt x="3021531" y="966910"/>
                    <a:pt x="2971533" y="1056726"/>
                    <a:pt x="3013718" y="972355"/>
                  </a:cubicBezTo>
                  <a:cubicBezTo>
                    <a:pt x="3015865" y="950890"/>
                    <a:pt x="3019200" y="929511"/>
                    <a:pt x="3020158" y="907960"/>
                  </a:cubicBezTo>
                  <a:cubicBezTo>
                    <a:pt x="3030532" y="674548"/>
                    <a:pt x="2954958" y="706457"/>
                    <a:pt x="3045916" y="676141"/>
                  </a:cubicBezTo>
                  <a:cubicBezTo>
                    <a:pt x="3052355" y="680434"/>
                    <a:pt x="3059762" y="683548"/>
                    <a:pt x="3065234" y="689020"/>
                  </a:cubicBezTo>
                  <a:cubicBezTo>
                    <a:pt x="3085368" y="709154"/>
                    <a:pt x="3117371" y="760786"/>
                    <a:pt x="3129628" y="779172"/>
                  </a:cubicBezTo>
                  <a:cubicBezTo>
                    <a:pt x="3131775" y="854299"/>
                    <a:pt x="3132219" y="929493"/>
                    <a:pt x="3136068" y="1004552"/>
                  </a:cubicBezTo>
                  <a:cubicBezTo>
                    <a:pt x="3136521" y="1013391"/>
                    <a:pt x="3142507" y="1021460"/>
                    <a:pt x="3142507" y="1030310"/>
                  </a:cubicBezTo>
                  <a:cubicBezTo>
                    <a:pt x="3142507" y="1122633"/>
                    <a:pt x="3139758" y="1214955"/>
                    <a:pt x="3136068" y="1307205"/>
                  </a:cubicBezTo>
                  <a:cubicBezTo>
                    <a:pt x="3135461" y="1322371"/>
                    <a:pt x="3133041" y="1337492"/>
                    <a:pt x="3129628" y="1352282"/>
                  </a:cubicBezTo>
                  <a:cubicBezTo>
                    <a:pt x="3126575" y="1365510"/>
                    <a:pt x="3116749" y="1390918"/>
                    <a:pt x="3116749" y="1390918"/>
                  </a:cubicBezTo>
                  <a:cubicBezTo>
                    <a:pt x="3118896" y="1438141"/>
                    <a:pt x="3119563" y="1485454"/>
                    <a:pt x="3123189" y="1532586"/>
                  </a:cubicBezTo>
                  <a:cubicBezTo>
                    <a:pt x="3123868" y="1541410"/>
                    <a:pt x="3128045" y="1549636"/>
                    <a:pt x="3129628" y="1558343"/>
                  </a:cubicBezTo>
                  <a:cubicBezTo>
                    <a:pt x="3132343" y="1573276"/>
                    <a:pt x="3133091" y="1588537"/>
                    <a:pt x="3136068" y="1603420"/>
                  </a:cubicBezTo>
                  <a:cubicBezTo>
                    <a:pt x="3137399" y="1610076"/>
                    <a:pt x="3141035" y="1616112"/>
                    <a:pt x="3142507" y="1622738"/>
                  </a:cubicBezTo>
                  <a:cubicBezTo>
                    <a:pt x="3145339" y="1635483"/>
                    <a:pt x="3143644" y="1649443"/>
                    <a:pt x="3148947" y="1661374"/>
                  </a:cubicBezTo>
                  <a:cubicBezTo>
                    <a:pt x="3152646" y="1669696"/>
                    <a:pt x="3161269" y="1674863"/>
                    <a:pt x="3168265" y="1680693"/>
                  </a:cubicBezTo>
                  <a:cubicBezTo>
                    <a:pt x="3184909" y="1694563"/>
                    <a:pt x="3187540" y="1693558"/>
                    <a:pt x="3206901" y="1700011"/>
                  </a:cubicBezTo>
                  <a:cubicBezTo>
                    <a:pt x="3219532" y="1698432"/>
                    <a:pt x="3272909" y="1693034"/>
                    <a:pt x="3290614" y="1687132"/>
                  </a:cubicBezTo>
                  <a:cubicBezTo>
                    <a:pt x="3299721" y="1684096"/>
                    <a:pt x="3307786" y="1678546"/>
                    <a:pt x="3316372" y="1674253"/>
                  </a:cubicBezTo>
                  <a:cubicBezTo>
                    <a:pt x="3332194" y="1610961"/>
                    <a:pt x="3316372" y="1685602"/>
                    <a:pt x="3316372" y="1558343"/>
                  </a:cubicBezTo>
                  <a:cubicBezTo>
                    <a:pt x="3316372" y="1491768"/>
                    <a:pt x="3316018" y="1424949"/>
                    <a:pt x="3322811" y="1358721"/>
                  </a:cubicBezTo>
                  <a:cubicBezTo>
                    <a:pt x="3324682" y="1340477"/>
                    <a:pt x="3329861" y="1320837"/>
                    <a:pt x="3342130" y="1307205"/>
                  </a:cubicBezTo>
                  <a:cubicBezTo>
                    <a:pt x="3351211" y="1297115"/>
                    <a:pt x="3380766" y="1294327"/>
                    <a:pt x="3380766" y="1294327"/>
                  </a:cubicBezTo>
                  <a:cubicBezTo>
                    <a:pt x="3387206" y="1290034"/>
                    <a:pt x="3395130" y="1287394"/>
                    <a:pt x="3400085" y="1281448"/>
                  </a:cubicBezTo>
                  <a:cubicBezTo>
                    <a:pt x="3406230" y="1274074"/>
                    <a:pt x="3407638" y="1263677"/>
                    <a:pt x="3412963" y="1255690"/>
                  </a:cubicBezTo>
                  <a:cubicBezTo>
                    <a:pt x="3420587" y="1244254"/>
                    <a:pt x="3430135" y="1234225"/>
                    <a:pt x="3438721" y="1223493"/>
                  </a:cubicBezTo>
                  <a:cubicBezTo>
                    <a:pt x="3440868" y="1217053"/>
                    <a:pt x="3443515" y="1210759"/>
                    <a:pt x="3445161" y="1204174"/>
                  </a:cubicBezTo>
                  <a:cubicBezTo>
                    <a:pt x="3459781" y="1145693"/>
                    <a:pt x="3450828" y="1140815"/>
                    <a:pt x="3438721" y="1056067"/>
                  </a:cubicBezTo>
                  <a:cubicBezTo>
                    <a:pt x="3437761" y="1049348"/>
                    <a:pt x="3435774" y="1042569"/>
                    <a:pt x="3432282" y="1036749"/>
                  </a:cubicBezTo>
                  <a:cubicBezTo>
                    <a:pt x="3417814" y="1012635"/>
                    <a:pt x="3392477" y="982163"/>
                    <a:pt x="3374327" y="959476"/>
                  </a:cubicBezTo>
                  <a:cubicBezTo>
                    <a:pt x="3361238" y="920213"/>
                    <a:pt x="3370074" y="951216"/>
                    <a:pt x="3361448" y="882203"/>
                  </a:cubicBezTo>
                  <a:cubicBezTo>
                    <a:pt x="3359566" y="867142"/>
                    <a:pt x="3344277" y="847860"/>
                    <a:pt x="3355009" y="837127"/>
                  </a:cubicBezTo>
                  <a:cubicBezTo>
                    <a:pt x="3364608" y="827528"/>
                    <a:pt x="3380766" y="845712"/>
                    <a:pt x="3393645" y="850005"/>
                  </a:cubicBezTo>
                  <a:cubicBezTo>
                    <a:pt x="3404377" y="865031"/>
                    <a:pt x="3415929" y="879504"/>
                    <a:pt x="3425842" y="895082"/>
                  </a:cubicBezTo>
                  <a:cubicBezTo>
                    <a:pt x="3430996" y="903180"/>
                    <a:pt x="3433958" y="912505"/>
                    <a:pt x="3438721" y="920839"/>
                  </a:cubicBezTo>
                  <a:cubicBezTo>
                    <a:pt x="3442561" y="927559"/>
                    <a:pt x="3447307" y="933718"/>
                    <a:pt x="3451600" y="940158"/>
                  </a:cubicBezTo>
                  <a:lnTo>
                    <a:pt x="3464479" y="978794"/>
                  </a:lnTo>
                  <a:cubicBezTo>
                    <a:pt x="3466625" y="985233"/>
                    <a:pt x="3466118" y="993312"/>
                    <a:pt x="3470918" y="998112"/>
                  </a:cubicBezTo>
                  <a:lnTo>
                    <a:pt x="3490237" y="1017431"/>
                  </a:lnTo>
                  <a:cubicBezTo>
                    <a:pt x="3493333" y="1039103"/>
                    <a:pt x="3498645" y="1078786"/>
                    <a:pt x="3503116" y="1101143"/>
                  </a:cubicBezTo>
                  <a:cubicBezTo>
                    <a:pt x="3504852" y="1109821"/>
                    <a:pt x="3506069" y="1118766"/>
                    <a:pt x="3509555" y="1126901"/>
                  </a:cubicBezTo>
                  <a:cubicBezTo>
                    <a:pt x="3516279" y="1142591"/>
                    <a:pt x="3530147" y="1153933"/>
                    <a:pt x="3541752" y="1165538"/>
                  </a:cubicBezTo>
                  <a:cubicBezTo>
                    <a:pt x="3550338" y="1163391"/>
                    <a:pt x="3560599" y="1164627"/>
                    <a:pt x="3567510" y="1159098"/>
                  </a:cubicBezTo>
                  <a:cubicBezTo>
                    <a:pt x="3572810" y="1154858"/>
                    <a:pt x="3573949" y="1146568"/>
                    <a:pt x="3573949" y="1139780"/>
                  </a:cubicBezTo>
                  <a:cubicBezTo>
                    <a:pt x="3573949" y="1116071"/>
                    <a:pt x="3569656" y="1092557"/>
                    <a:pt x="3567510" y="1068946"/>
                  </a:cubicBezTo>
                  <a:cubicBezTo>
                    <a:pt x="3569656" y="1049628"/>
                    <a:pt x="3562287" y="1026541"/>
                    <a:pt x="3573949" y="1010991"/>
                  </a:cubicBezTo>
                  <a:cubicBezTo>
                    <a:pt x="3580516" y="1002235"/>
                    <a:pt x="3596357" y="1012536"/>
                    <a:pt x="3606147" y="1017431"/>
                  </a:cubicBezTo>
                  <a:cubicBezTo>
                    <a:pt x="3618542" y="1023628"/>
                    <a:pt x="3630948" y="1044973"/>
                    <a:pt x="3638344" y="1056067"/>
                  </a:cubicBezTo>
                  <a:cubicBezTo>
                    <a:pt x="3650879" y="1093677"/>
                    <a:pt x="3636857" y="1057255"/>
                    <a:pt x="3657662" y="1094704"/>
                  </a:cubicBezTo>
                  <a:cubicBezTo>
                    <a:pt x="3684462" y="1142944"/>
                    <a:pt x="3662838" y="1123913"/>
                    <a:pt x="3696299" y="1146220"/>
                  </a:cubicBezTo>
                  <a:cubicBezTo>
                    <a:pt x="3722056" y="1137633"/>
                    <a:pt x="3726350" y="1141926"/>
                    <a:pt x="3728496" y="1101143"/>
                  </a:cubicBezTo>
                  <a:cubicBezTo>
                    <a:pt x="3730579" y="1061564"/>
                    <a:pt x="3722213" y="1018374"/>
                    <a:pt x="3715617" y="978794"/>
                  </a:cubicBezTo>
                  <a:cubicBezTo>
                    <a:pt x="3722828" y="769652"/>
                    <a:pt x="3660499" y="778571"/>
                    <a:pt x="3818648" y="804929"/>
                  </a:cubicBezTo>
                  <a:cubicBezTo>
                    <a:pt x="3825343" y="806045"/>
                    <a:pt x="3831527" y="809222"/>
                    <a:pt x="3837966" y="811369"/>
                  </a:cubicBezTo>
                  <a:cubicBezTo>
                    <a:pt x="3844406" y="822101"/>
                    <a:pt x="3849775" y="833553"/>
                    <a:pt x="3857285" y="843566"/>
                  </a:cubicBezTo>
                  <a:cubicBezTo>
                    <a:pt x="3862749" y="850851"/>
                    <a:pt x="3870773" y="855888"/>
                    <a:pt x="3876603" y="862884"/>
                  </a:cubicBezTo>
                  <a:cubicBezTo>
                    <a:pt x="3881558" y="868830"/>
                    <a:pt x="3884984" y="875905"/>
                    <a:pt x="3889482" y="882203"/>
                  </a:cubicBezTo>
                  <a:cubicBezTo>
                    <a:pt x="3895720" y="890936"/>
                    <a:pt x="3903112" y="898859"/>
                    <a:pt x="3908800" y="907960"/>
                  </a:cubicBezTo>
                  <a:cubicBezTo>
                    <a:pt x="3942299" y="961558"/>
                    <a:pt x="3906210" y="909218"/>
                    <a:pt x="3928118" y="953036"/>
                  </a:cubicBezTo>
                  <a:cubicBezTo>
                    <a:pt x="3931579" y="959958"/>
                    <a:pt x="3936704" y="965915"/>
                    <a:pt x="3940997" y="972355"/>
                  </a:cubicBezTo>
                  <a:cubicBezTo>
                    <a:pt x="3959488" y="1046312"/>
                    <a:pt x="3933631" y="955163"/>
                    <a:pt x="3960316" y="1017431"/>
                  </a:cubicBezTo>
                  <a:cubicBezTo>
                    <a:pt x="3963802" y="1025566"/>
                    <a:pt x="3961226" y="1036278"/>
                    <a:pt x="3966755" y="1043189"/>
                  </a:cubicBezTo>
                  <a:cubicBezTo>
                    <a:pt x="3970995" y="1048489"/>
                    <a:pt x="3979488" y="1047982"/>
                    <a:pt x="3986073" y="1049628"/>
                  </a:cubicBezTo>
                  <a:cubicBezTo>
                    <a:pt x="4004065" y="1054126"/>
                    <a:pt x="4039693" y="1059638"/>
                    <a:pt x="4056907" y="1062507"/>
                  </a:cubicBezTo>
                  <a:cubicBezTo>
                    <a:pt x="4065493" y="1066800"/>
                    <a:pt x="4074854" y="1069806"/>
                    <a:pt x="4082665" y="1075386"/>
                  </a:cubicBezTo>
                  <a:cubicBezTo>
                    <a:pt x="4090075" y="1080679"/>
                    <a:pt x="4092917" y="1093841"/>
                    <a:pt x="4101983" y="1094704"/>
                  </a:cubicBezTo>
                  <a:cubicBezTo>
                    <a:pt x="4140505" y="1098373"/>
                    <a:pt x="4179256" y="1090411"/>
                    <a:pt x="4217893" y="1088265"/>
                  </a:cubicBezTo>
                  <a:cubicBezTo>
                    <a:pt x="4224332" y="1083972"/>
                    <a:pt x="4230492" y="1079226"/>
                    <a:pt x="4237211" y="1075386"/>
                  </a:cubicBezTo>
                  <a:cubicBezTo>
                    <a:pt x="4245546" y="1070623"/>
                    <a:pt x="4261391" y="1071976"/>
                    <a:pt x="4262969" y="1062507"/>
                  </a:cubicBezTo>
                  <a:cubicBezTo>
                    <a:pt x="4268626" y="1028565"/>
                    <a:pt x="4259511" y="993757"/>
                    <a:pt x="4256530" y="959476"/>
                  </a:cubicBezTo>
                  <a:cubicBezTo>
                    <a:pt x="4255580" y="948546"/>
                    <a:pt x="4246274" y="888879"/>
                    <a:pt x="4243651" y="875763"/>
                  </a:cubicBezTo>
                  <a:cubicBezTo>
                    <a:pt x="4241915" y="867085"/>
                    <a:pt x="4239131" y="858645"/>
                    <a:pt x="4237211" y="850005"/>
                  </a:cubicBezTo>
                  <a:cubicBezTo>
                    <a:pt x="4230565" y="820100"/>
                    <a:pt x="4232191" y="819556"/>
                    <a:pt x="4224332" y="792051"/>
                  </a:cubicBezTo>
                  <a:cubicBezTo>
                    <a:pt x="4222467" y="785524"/>
                    <a:pt x="4220929" y="778803"/>
                    <a:pt x="4217893" y="772732"/>
                  </a:cubicBezTo>
                  <a:cubicBezTo>
                    <a:pt x="4214432" y="765810"/>
                    <a:pt x="4209307" y="759853"/>
                    <a:pt x="4205014" y="753414"/>
                  </a:cubicBezTo>
                  <a:cubicBezTo>
                    <a:pt x="4317749" y="725231"/>
                    <a:pt x="4255782" y="735655"/>
                    <a:pt x="4391758" y="727656"/>
                  </a:cubicBezTo>
                  <a:cubicBezTo>
                    <a:pt x="4381026" y="719070"/>
                    <a:pt x="4370556" y="710144"/>
                    <a:pt x="4359561" y="701898"/>
                  </a:cubicBezTo>
                  <a:cubicBezTo>
                    <a:pt x="4353370" y="697255"/>
                    <a:pt x="4345714" y="694492"/>
                    <a:pt x="4340242" y="689020"/>
                  </a:cubicBezTo>
                  <a:cubicBezTo>
                    <a:pt x="4330523" y="679301"/>
                    <a:pt x="4323536" y="667166"/>
                    <a:pt x="4314485" y="656822"/>
                  </a:cubicBezTo>
                  <a:cubicBezTo>
                    <a:pt x="4308488" y="649968"/>
                    <a:pt x="4301606" y="643943"/>
                    <a:pt x="4295166" y="637504"/>
                  </a:cubicBezTo>
                  <a:cubicBezTo>
                    <a:pt x="4293020" y="631065"/>
                    <a:pt x="4288052" y="624940"/>
                    <a:pt x="4288727" y="618186"/>
                  </a:cubicBezTo>
                  <a:cubicBezTo>
                    <a:pt x="4290282" y="602637"/>
                    <a:pt x="4286691" y="577771"/>
                    <a:pt x="4301606" y="573110"/>
                  </a:cubicBezTo>
                  <a:cubicBezTo>
                    <a:pt x="4320444" y="567223"/>
                    <a:pt x="4385654" y="584463"/>
                    <a:pt x="4417516" y="592428"/>
                  </a:cubicBezTo>
                  <a:cubicBezTo>
                    <a:pt x="4421809" y="583842"/>
                    <a:pt x="4429203" y="576195"/>
                    <a:pt x="4430394" y="566670"/>
                  </a:cubicBezTo>
                  <a:cubicBezTo>
                    <a:pt x="4432493" y="549878"/>
                    <a:pt x="4419155" y="528853"/>
                    <a:pt x="4404637" y="521594"/>
                  </a:cubicBezTo>
                  <a:cubicBezTo>
                    <a:pt x="4386423" y="512487"/>
                    <a:pt x="4346682" y="502276"/>
                    <a:pt x="4346682" y="502276"/>
                  </a:cubicBezTo>
                  <a:cubicBezTo>
                    <a:pt x="4329510" y="476518"/>
                    <a:pt x="4310343" y="451984"/>
                    <a:pt x="4295166" y="425003"/>
                  </a:cubicBezTo>
                  <a:cubicBezTo>
                    <a:pt x="4289285" y="414547"/>
                    <a:pt x="4284238" y="390855"/>
                    <a:pt x="4295166" y="379927"/>
                  </a:cubicBezTo>
                  <a:cubicBezTo>
                    <a:pt x="4299966" y="375127"/>
                    <a:pt x="4308045" y="375634"/>
                    <a:pt x="4314485" y="373487"/>
                  </a:cubicBezTo>
                  <a:cubicBezTo>
                    <a:pt x="4316631" y="367048"/>
                    <a:pt x="4320924" y="360957"/>
                    <a:pt x="4320924" y="354169"/>
                  </a:cubicBezTo>
                  <a:cubicBezTo>
                    <a:pt x="4320924" y="338991"/>
                    <a:pt x="4320122" y="323185"/>
                    <a:pt x="4314485" y="309093"/>
                  </a:cubicBezTo>
                  <a:cubicBezTo>
                    <a:pt x="4311103" y="300637"/>
                    <a:pt x="4302452" y="295238"/>
                    <a:pt x="4295166" y="289774"/>
                  </a:cubicBezTo>
                  <a:cubicBezTo>
                    <a:pt x="4285153" y="282264"/>
                    <a:pt x="4273582" y="277089"/>
                    <a:pt x="4262969" y="270456"/>
                  </a:cubicBezTo>
                  <a:cubicBezTo>
                    <a:pt x="4256406" y="266354"/>
                    <a:pt x="4250090" y="261870"/>
                    <a:pt x="4243651" y="257577"/>
                  </a:cubicBezTo>
                  <a:cubicBezTo>
                    <a:pt x="4227973" y="210545"/>
                    <a:pt x="4234065" y="232111"/>
                    <a:pt x="4224332" y="193183"/>
                  </a:cubicBezTo>
                  <a:cubicBezTo>
                    <a:pt x="4226479" y="158839"/>
                    <a:pt x="4223307" y="123743"/>
                    <a:pt x="4230772" y="90152"/>
                  </a:cubicBezTo>
                  <a:cubicBezTo>
                    <a:pt x="4232451" y="82597"/>
                    <a:pt x="4242398" y="78128"/>
                    <a:pt x="4250090" y="77273"/>
                  </a:cubicBezTo>
                  <a:cubicBezTo>
                    <a:pt x="4263067" y="75831"/>
                    <a:pt x="4275848" y="81566"/>
                    <a:pt x="4288727" y="83712"/>
                  </a:cubicBezTo>
                  <a:cubicBezTo>
                    <a:pt x="4296820" y="107992"/>
                    <a:pt x="4293844" y="105855"/>
                    <a:pt x="4314485" y="128789"/>
                  </a:cubicBezTo>
                  <a:cubicBezTo>
                    <a:pt x="4326669" y="142327"/>
                    <a:pt x="4344976" y="151135"/>
                    <a:pt x="4353121" y="167425"/>
                  </a:cubicBezTo>
                  <a:cubicBezTo>
                    <a:pt x="4357414" y="176011"/>
                    <a:pt x="4360675" y="185196"/>
                    <a:pt x="4366000" y="193183"/>
                  </a:cubicBezTo>
                  <a:cubicBezTo>
                    <a:pt x="4377907" y="211043"/>
                    <a:pt x="4395038" y="225499"/>
                    <a:pt x="4404637" y="244698"/>
                  </a:cubicBezTo>
                  <a:lnTo>
                    <a:pt x="4423955" y="283335"/>
                  </a:lnTo>
                  <a:cubicBezTo>
                    <a:pt x="4426101" y="294067"/>
                    <a:pt x="4428436" y="304764"/>
                    <a:pt x="4430394" y="315532"/>
                  </a:cubicBezTo>
                  <a:cubicBezTo>
                    <a:pt x="4432730" y="328378"/>
                    <a:pt x="4432705" y="341782"/>
                    <a:pt x="4436834" y="354169"/>
                  </a:cubicBezTo>
                  <a:cubicBezTo>
                    <a:pt x="4438753" y="359926"/>
                    <a:pt x="4468524" y="398485"/>
                    <a:pt x="4469031" y="399245"/>
                  </a:cubicBezTo>
                  <a:cubicBezTo>
                    <a:pt x="4475973" y="409659"/>
                    <a:pt x="4482752" y="420247"/>
                    <a:pt x="4488349" y="431442"/>
                  </a:cubicBezTo>
                  <a:cubicBezTo>
                    <a:pt x="4491385" y="437513"/>
                    <a:pt x="4490549" y="445460"/>
                    <a:pt x="4494789" y="450760"/>
                  </a:cubicBezTo>
                  <a:cubicBezTo>
                    <a:pt x="4499624" y="456803"/>
                    <a:pt x="4507916" y="458995"/>
                    <a:pt x="4514107" y="463639"/>
                  </a:cubicBezTo>
                  <a:cubicBezTo>
                    <a:pt x="4533686" y="478323"/>
                    <a:pt x="4552664" y="493793"/>
                    <a:pt x="4572062" y="508715"/>
                  </a:cubicBezTo>
                  <a:cubicBezTo>
                    <a:pt x="4580569" y="515259"/>
                    <a:pt x="4589234" y="521594"/>
                    <a:pt x="4597820" y="528034"/>
                  </a:cubicBezTo>
                  <a:lnTo>
                    <a:pt x="4623578" y="547352"/>
                  </a:lnTo>
                  <a:cubicBezTo>
                    <a:pt x="4627871" y="553791"/>
                    <a:pt x="4632995" y="559748"/>
                    <a:pt x="4636456" y="566670"/>
                  </a:cubicBezTo>
                  <a:cubicBezTo>
                    <a:pt x="4641605" y="576967"/>
                    <a:pt x="4646582" y="602111"/>
                    <a:pt x="4649335" y="611746"/>
                  </a:cubicBezTo>
                  <a:cubicBezTo>
                    <a:pt x="4651200" y="618273"/>
                    <a:pt x="4650251" y="627120"/>
                    <a:pt x="4655775" y="631065"/>
                  </a:cubicBezTo>
                  <a:cubicBezTo>
                    <a:pt x="4666822" y="638955"/>
                    <a:pt x="4694411" y="643943"/>
                    <a:pt x="4694411" y="643943"/>
                  </a:cubicBezTo>
                  <a:cubicBezTo>
                    <a:pt x="4713729" y="641797"/>
                    <a:pt x="4734981" y="646196"/>
                    <a:pt x="4752366" y="637504"/>
                  </a:cubicBezTo>
                  <a:cubicBezTo>
                    <a:pt x="4760282" y="633546"/>
                    <a:pt x="4758806" y="620596"/>
                    <a:pt x="4758806" y="611746"/>
                  </a:cubicBezTo>
                  <a:cubicBezTo>
                    <a:pt x="4758806" y="587597"/>
                    <a:pt x="4749163" y="505646"/>
                    <a:pt x="4745927" y="476518"/>
                  </a:cubicBezTo>
                  <a:cubicBezTo>
                    <a:pt x="4765245" y="472225"/>
                    <a:pt x="4792905" y="480105"/>
                    <a:pt x="4803882" y="463639"/>
                  </a:cubicBezTo>
                  <a:cubicBezTo>
                    <a:pt x="4815848" y="445690"/>
                    <a:pt x="4803118" y="420057"/>
                    <a:pt x="4797442" y="399245"/>
                  </a:cubicBezTo>
                  <a:cubicBezTo>
                    <a:pt x="4790100" y="372324"/>
                    <a:pt x="4765245" y="321972"/>
                    <a:pt x="4765245" y="321972"/>
                  </a:cubicBezTo>
                  <a:cubicBezTo>
                    <a:pt x="4763099" y="302654"/>
                    <a:pt x="4761217" y="283304"/>
                    <a:pt x="4758806" y="264017"/>
                  </a:cubicBezTo>
                  <a:cubicBezTo>
                    <a:pt x="4756923" y="248956"/>
                    <a:pt x="4752366" y="234119"/>
                    <a:pt x="4752366" y="218941"/>
                  </a:cubicBezTo>
                  <a:cubicBezTo>
                    <a:pt x="4752366" y="203763"/>
                    <a:pt x="4756659" y="188890"/>
                    <a:pt x="4758806" y="173865"/>
                  </a:cubicBezTo>
                  <a:cubicBezTo>
                    <a:pt x="4767392" y="176011"/>
                    <a:pt x="4777362" y="175160"/>
                    <a:pt x="4784563" y="180304"/>
                  </a:cubicBezTo>
                  <a:cubicBezTo>
                    <a:pt x="4793296" y="186542"/>
                    <a:pt x="4797727" y="197270"/>
                    <a:pt x="4803882" y="206062"/>
                  </a:cubicBezTo>
                  <a:cubicBezTo>
                    <a:pt x="4824671" y="235761"/>
                    <a:pt x="4836428" y="262103"/>
                    <a:pt x="4868276" y="283335"/>
                  </a:cubicBezTo>
                  <a:cubicBezTo>
                    <a:pt x="4898889" y="303744"/>
                    <a:pt x="4880253" y="293767"/>
                    <a:pt x="4926231" y="309093"/>
                  </a:cubicBezTo>
                  <a:lnTo>
                    <a:pt x="4945549" y="315532"/>
                  </a:lnTo>
                  <a:cubicBezTo>
                    <a:pt x="4959069" y="311669"/>
                    <a:pt x="5001270" y="310137"/>
                    <a:pt x="5003504" y="283335"/>
                  </a:cubicBezTo>
                  <a:cubicBezTo>
                    <a:pt x="5005118" y="263965"/>
                    <a:pt x="4999476" y="244667"/>
                    <a:pt x="4997065" y="225380"/>
                  </a:cubicBezTo>
                  <a:cubicBezTo>
                    <a:pt x="4990379" y="171889"/>
                    <a:pt x="4993927" y="190210"/>
                    <a:pt x="4977747" y="141667"/>
                  </a:cubicBezTo>
                  <a:cubicBezTo>
                    <a:pt x="4973454" y="128788"/>
                    <a:pt x="4973013" y="113891"/>
                    <a:pt x="4964868" y="103031"/>
                  </a:cubicBezTo>
                  <a:cubicBezTo>
                    <a:pt x="4958428" y="94445"/>
                    <a:pt x="4951787" y="86006"/>
                    <a:pt x="4945549" y="77273"/>
                  </a:cubicBezTo>
                  <a:cubicBezTo>
                    <a:pt x="4937992" y="66693"/>
                    <a:pt x="4925936" y="44229"/>
                    <a:pt x="4913352" y="38636"/>
                  </a:cubicBezTo>
                  <a:cubicBezTo>
                    <a:pt x="4901421" y="33333"/>
                    <a:pt x="4887748" y="32987"/>
                    <a:pt x="4874716" y="32197"/>
                  </a:cubicBezTo>
                  <a:cubicBezTo>
                    <a:pt x="4816827" y="28689"/>
                    <a:pt x="4758791" y="28277"/>
                    <a:pt x="4700851" y="25758"/>
                  </a:cubicBezTo>
                  <a:cubicBezTo>
                    <a:pt x="4591711" y="21013"/>
                    <a:pt x="4591016" y="20281"/>
                    <a:pt x="4494789" y="12879"/>
                  </a:cubicBezTo>
                  <a:lnTo>
                    <a:pt x="4095544" y="19318"/>
                  </a:lnTo>
                  <a:cubicBezTo>
                    <a:pt x="4082493" y="19702"/>
                    <a:pt x="4069574" y="22591"/>
                    <a:pt x="4056907" y="25758"/>
                  </a:cubicBezTo>
                  <a:cubicBezTo>
                    <a:pt x="4043737" y="29050"/>
                    <a:pt x="4031843" y="38387"/>
                    <a:pt x="4018270" y="38636"/>
                  </a:cubicBezTo>
                  <a:lnTo>
                    <a:pt x="3316372" y="51515"/>
                  </a:lnTo>
                  <a:lnTo>
                    <a:pt x="2723944" y="45076"/>
                  </a:lnTo>
                  <a:cubicBezTo>
                    <a:pt x="2700240" y="44616"/>
                    <a:pt x="2676766" y="40213"/>
                    <a:pt x="2653110" y="38636"/>
                  </a:cubicBezTo>
                  <a:cubicBezTo>
                    <a:pt x="2612361" y="35919"/>
                    <a:pt x="2571544" y="34343"/>
                    <a:pt x="2530761" y="32197"/>
                  </a:cubicBezTo>
                  <a:cubicBezTo>
                    <a:pt x="2490270" y="18702"/>
                    <a:pt x="2520442" y="27182"/>
                    <a:pt x="2447048" y="19318"/>
                  </a:cubicBezTo>
                  <a:cubicBezTo>
                    <a:pt x="2283607" y="1806"/>
                    <a:pt x="2381737" y="9601"/>
                    <a:pt x="2228107" y="0"/>
                  </a:cubicBezTo>
                  <a:lnTo>
                    <a:pt x="1925454" y="6439"/>
                  </a:lnTo>
                  <a:cubicBezTo>
                    <a:pt x="1908160" y="7068"/>
                    <a:pt x="1891166" y="11238"/>
                    <a:pt x="1873938" y="12879"/>
                  </a:cubicBezTo>
                  <a:cubicBezTo>
                    <a:pt x="1846077" y="15532"/>
                    <a:pt x="1818129" y="17172"/>
                    <a:pt x="1790225" y="19318"/>
                  </a:cubicBezTo>
                  <a:cubicBezTo>
                    <a:pt x="1582592" y="53927"/>
                    <a:pt x="1937746" y="-3274"/>
                    <a:pt x="1281510" y="32197"/>
                  </a:cubicBezTo>
                  <a:cubicBezTo>
                    <a:pt x="1274732" y="32563"/>
                    <a:pt x="1282583" y="56881"/>
                    <a:pt x="1268631" y="64394"/>
                  </a:cubicBezTo>
                  <a:close/>
                </a:path>
              </a:pathLst>
            </a:custGeom>
            <a:grpFill/>
            <a:ln>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cxnSp>
          <p:nvCxnSpPr>
            <p:cNvPr id="11" name="Conector recto 10"/>
            <p:cNvCxnSpPr>
              <a:endCxn id="10" idx="319"/>
            </p:cNvCxnSpPr>
            <p:nvPr/>
          </p:nvCxnSpPr>
          <p:spPr>
            <a:xfrm flipV="1">
              <a:off x="1880227" y="1371600"/>
              <a:ext cx="1023959" cy="1964189"/>
            </a:xfrm>
            <a:prstGeom prst="line">
              <a:avLst/>
            </a:prstGeom>
            <a:grpFill/>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12" name="Conector recto 11"/>
            <p:cNvCxnSpPr/>
            <p:nvPr/>
          </p:nvCxnSpPr>
          <p:spPr>
            <a:xfrm flipV="1">
              <a:off x="2015378" y="1371600"/>
              <a:ext cx="1146359" cy="2205026"/>
            </a:xfrm>
            <a:prstGeom prst="line">
              <a:avLst/>
            </a:prstGeom>
            <a:grpFill/>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13" name="Conector recto 12"/>
            <p:cNvCxnSpPr>
              <a:endCxn id="10" idx="317"/>
            </p:cNvCxnSpPr>
            <p:nvPr/>
          </p:nvCxnSpPr>
          <p:spPr>
            <a:xfrm flipV="1">
              <a:off x="2338502" y="1352282"/>
              <a:ext cx="1158112" cy="2255176"/>
            </a:xfrm>
            <a:prstGeom prst="line">
              <a:avLst/>
            </a:prstGeom>
            <a:grpFill/>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15" name="Conector recto 14"/>
            <p:cNvCxnSpPr/>
            <p:nvPr/>
          </p:nvCxnSpPr>
          <p:spPr>
            <a:xfrm flipV="1">
              <a:off x="2582681" y="1319214"/>
              <a:ext cx="1158112" cy="2255176"/>
            </a:xfrm>
            <a:prstGeom prst="line">
              <a:avLst/>
            </a:prstGeom>
            <a:grpFill/>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16" name="Conector recto 15"/>
            <p:cNvCxnSpPr>
              <a:endCxn id="10" idx="314"/>
            </p:cNvCxnSpPr>
            <p:nvPr/>
          </p:nvCxnSpPr>
          <p:spPr>
            <a:xfrm flipV="1">
              <a:off x="3252459" y="1358721"/>
              <a:ext cx="817265" cy="1477776"/>
            </a:xfrm>
            <a:prstGeom prst="line">
              <a:avLst/>
            </a:prstGeom>
            <a:grpFill/>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17" name="Conector recto 16"/>
            <p:cNvCxnSpPr/>
            <p:nvPr/>
          </p:nvCxnSpPr>
          <p:spPr>
            <a:xfrm flipV="1">
              <a:off x="4226832" y="1368697"/>
              <a:ext cx="744344" cy="1286374"/>
            </a:xfrm>
            <a:prstGeom prst="line">
              <a:avLst/>
            </a:prstGeom>
            <a:grpFill/>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18" name="Conector recto 17"/>
            <p:cNvCxnSpPr>
              <a:endCxn id="10" idx="307"/>
            </p:cNvCxnSpPr>
            <p:nvPr/>
          </p:nvCxnSpPr>
          <p:spPr>
            <a:xfrm flipV="1">
              <a:off x="5141590" y="1358721"/>
              <a:ext cx="576630" cy="1043189"/>
            </a:xfrm>
            <a:prstGeom prst="line">
              <a:avLst/>
            </a:prstGeom>
            <a:grpFill/>
            <a:ln w="28575">
              <a:solidFill>
                <a:srgbClr val="996633"/>
              </a:solidFill>
            </a:ln>
          </p:spPr>
          <p:style>
            <a:lnRef idx="1">
              <a:schemeClr val="accent1"/>
            </a:lnRef>
            <a:fillRef idx="0">
              <a:schemeClr val="accent1"/>
            </a:fillRef>
            <a:effectRef idx="0">
              <a:schemeClr val="accent1"/>
            </a:effectRef>
            <a:fontRef idx="minor">
              <a:schemeClr val="tx1"/>
            </a:fontRef>
          </p:style>
        </p:cxnSp>
        <p:grpSp>
          <p:nvGrpSpPr>
            <p:cNvPr id="19" name="Grupo 51"/>
            <p:cNvGrpSpPr/>
            <p:nvPr/>
          </p:nvGrpSpPr>
          <p:grpSpPr>
            <a:xfrm>
              <a:off x="1667814" y="1383230"/>
              <a:ext cx="4782953" cy="2216415"/>
              <a:chOff x="1667814" y="1383230"/>
              <a:chExt cx="4782953" cy="2216415"/>
            </a:xfrm>
            <a:grpFill/>
          </p:grpSpPr>
          <p:cxnSp>
            <p:nvCxnSpPr>
              <p:cNvPr id="20" name="Conector recto 19"/>
              <p:cNvCxnSpPr>
                <a:stCxn id="10" idx="48"/>
              </p:cNvCxnSpPr>
              <p:nvPr/>
            </p:nvCxnSpPr>
            <p:spPr>
              <a:xfrm flipV="1">
                <a:off x="1667814" y="1772816"/>
                <a:ext cx="527922" cy="1092733"/>
              </a:xfrm>
              <a:prstGeom prst="line">
                <a:avLst/>
              </a:prstGeom>
              <a:grpFill/>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21" name="Conector recto 20"/>
              <p:cNvCxnSpPr>
                <a:endCxn id="10" idx="12"/>
              </p:cNvCxnSpPr>
              <p:nvPr/>
            </p:nvCxnSpPr>
            <p:spPr>
              <a:xfrm flipV="1">
                <a:off x="1745037" y="1622738"/>
                <a:ext cx="798540" cy="1530844"/>
              </a:xfrm>
              <a:prstGeom prst="line">
                <a:avLst/>
              </a:prstGeom>
              <a:grpFill/>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22" name="Conector recto 21"/>
              <p:cNvCxnSpPr>
                <a:endCxn id="10" idx="311"/>
              </p:cNvCxnSpPr>
              <p:nvPr/>
            </p:nvCxnSpPr>
            <p:spPr>
              <a:xfrm flipV="1">
                <a:off x="3404859" y="1384479"/>
                <a:ext cx="941761" cy="1604418"/>
              </a:xfrm>
              <a:prstGeom prst="line">
                <a:avLst/>
              </a:prstGeom>
              <a:grpFill/>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23" name="Conector recto 22"/>
              <p:cNvCxnSpPr/>
              <p:nvPr/>
            </p:nvCxnSpPr>
            <p:spPr>
              <a:xfrm flipV="1">
                <a:off x="3899664" y="1384479"/>
                <a:ext cx="744344" cy="1286374"/>
              </a:xfrm>
              <a:prstGeom prst="line">
                <a:avLst/>
              </a:prstGeom>
              <a:grpFill/>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24" name="Conector recto 23"/>
              <p:cNvCxnSpPr/>
              <p:nvPr/>
            </p:nvCxnSpPr>
            <p:spPr>
              <a:xfrm flipV="1">
                <a:off x="4745946" y="1391734"/>
                <a:ext cx="433818" cy="779172"/>
              </a:xfrm>
              <a:prstGeom prst="line">
                <a:avLst/>
              </a:prstGeom>
              <a:grpFill/>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25" name="Conector recto 24"/>
              <p:cNvCxnSpPr/>
              <p:nvPr/>
            </p:nvCxnSpPr>
            <p:spPr>
              <a:xfrm flipV="1">
                <a:off x="5037834" y="1383230"/>
                <a:ext cx="433818" cy="779172"/>
              </a:xfrm>
              <a:prstGeom prst="line">
                <a:avLst/>
              </a:prstGeom>
              <a:grpFill/>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26" name="Conector recto 25"/>
              <p:cNvCxnSpPr>
                <a:stCxn id="10" idx="175"/>
              </p:cNvCxnSpPr>
              <p:nvPr/>
            </p:nvCxnSpPr>
            <p:spPr>
              <a:xfrm flipV="1">
                <a:off x="4758744" y="2245231"/>
                <a:ext cx="218577" cy="401377"/>
              </a:xfrm>
              <a:prstGeom prst="line">
                <a:avLst/>
              </a:prstGeom>
              <a:grpFill/>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27" name="Conector recto 26"/>
              <p:cNvCxnSpPr/>
              <p:nvPr/>
            </p:nvCxnSpPr>
            <p:spPr>
              <a:xfrm flipV="1">
                <a:off x="5538310" y="1622738"/>
                <a:ext cx="344179" cy="680177"/>
              </a:xfrm>
              <a:prstGeom prst="line">
                <a:avLst/>
              </a:prstGeom>
              <a:grpFill/>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28" name="Conector recto 27"/>
              <p:cNvCxnSpPr>
                <a:endCxn id="10" idx="240"/>
              </p:cNvCxnSpPr>
              <p:nvPr/>
            </p:nvCxnSpPr>
            <p:spPr>
              <a:xfrm flipV="1">
                <a:off x="5690710" y="2131454"/>
                <a:ext cx="156298" cy="323862"/>
              </a:xfrm>
              <a:prstGeom prst="line">
                <a:avLst/>
              </a:prstGeom>
              <a:grpFill/>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29" name="Conector recto 28"/>
              <p:cNvCxnSpPr/>
              <p:nvPr/>
            </p:nvCxnSpPr>
            <p:spPr>
              <a:xfrm flipV="1">
                <a:off x="6081416" y="1391734"/>
                <a:ext cx="156298" cy="323862"/>
              </a:xfrm>
              <a:prstGeom prst="line">
                <a:avLst/>
              </a:prstGeom>
              <a:grpFill/>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30" name="Conector recto 29"/>
              <p:cNvCxnSpPr/>
              <p:nvPr/>
            </p:nvCxnSpPr>
            <p:spPr>
              <a:xfrm flipV="1">
                <a:off x="6233816" y="1391734"/>
                <a:ext cx="216951" cy="476262"/>
              </a:xfrm>
              <a:prstGeom prst="line">
                <a:avLst/>
              </a:prstGeom>
              <a:grpFill/>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31" name="Conector recto 30"/>
              <p:cNvCxnSpPr>
                <a:stCxn id="10" idx="19"/>
              </p:cNvCxnSpPr>
              <p:nvPr/>
            </p:nvCxnSpPr>
            <p:spPr>
              <a:xfrm>
                <a:off x="2189408" y="1732208"/>
                <a:ext cx="1077393" cy="979590"/>
              </a:xfrm>
              <a:prstGeom prst="line">
                <a:avLst/>
              </a:prstGeom>
              <a:grpFill/>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32" name="Conector recto 31"/>
              <p:cNvCxnSpPr/>
              <p:nvPr/>
            </p:nvCxnSpPr>
            <p:spPr>
              <a:xfrm>
                <a:off x="2053854" y="1980606"/>
                <a:ext cx="1094511" cy="956492"/>
              </a:xfrm>
              <a:prstGeom prst="line">
                <a:avLst/>
              </a:prstGeom>
              <a:grpFill/>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33" name="Conector recto 32"/>
              <p:cNvCxnSpPr>
                <a:endCxn id="10" idx="93"/>
              </p:cNvCxnSpPr>
              <p:nvPr/>
            </p:nvCxnSpPr>
            <p:spPr>
              <a:xfrm>
                <a:off x="1858270" y="2227922"/>
                <a:ext cx="1000840" cy="863008"/>
              </a:xfrm>
              <a:prstGeom prst="line">
                <a:avLst/>
              </a:prstGeom>
              <a:grpFill/>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34" name="Conector recto 33"/>
              <p:cNvCxnSpPr/>
              <p:nvPr/>
            </p:nvCxnSpPr>
            <p:spPr>
              <a:xfrm>
                <a:off x="1701162" y="2492894"/>
                <a:ext cx="1116188" cy="967368"/>
              </a:xfrm>
              <a:prstGeom prst="line">
                <a:avLst/>
              </a:prstGeom>
              <a:grpFill/>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35" name="Conector recto 34"/>
              <p:cNvCxnSpPr/>
              <p:nvPr/>
            </p:nvCxnSpPr>
            <p:spPr>
              <a:xfrm>
                <a:off x="1671609" y="2761002"/>
                <a:ext cx="900667" cy="822103"/>
              </a:xfrm>
              <a:prstGeom prst="line">
                <a:avLst/>
              </a:prstGeom>
              <a:grpFill/>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36" name="Conector recto 35"/>
              <p:cNvCxnSpPr>
                <a:endCxn id="10" idx="72"/>
              </p:cNvCxnSpPr>
              <p:nvPr/>
            </p:nvCxnSpPr>
            <p:spPr>
              <a:xfrm>
                <a:off x="1755097" y="3158121"/>
                <a:ext cx="505145" cy="441524"/>
              </a:xfrm>
              <a:prstGeom prst="line">
                <a:avLst/>
              </a:prstGeom>
              <a:grpFill/>
              <a:ln w="28575">
                <a:solidFill>
                  <a:srgbClr val="996633"/>
                </a:solidFill>
              </a:ln>
            </p:spPr>
            <p:style>
              <a:lnRef idx="1">
                <a:schemeClr val="accent1"/>
              </a:lnRef>
              <a:fillRef idx="0">
                <a:schemeClr val="accent1"/>
              </a:fillRef>
              <a:effectRef idx="0">
                <a:schemeClr val="accent1"/>
              </a:effectRef>
              <a:fontRef idx="minor">
                <a:schemeClr val="tx1"/>
              </a:fontRef>
            </p:style>
          </p:cxnSp>
        </p:grpSp>
      </p:grpSp>
      <p:grpSp>
        <p:nvGrpSpPr>
          <p:cNvPr id="37" name="Grupo 100"/>
          <p:cNvGrpSpPr>
            <a:grpSpLocks/>
          </p:cNvGrpSpPr>
          <p:nvPr/>
        </p:nvGrpSpPr>
        <p:grpSpPr bwMode="auto">
          <a:xfrm>
            <a:off x="1818368" y="3971925"/>
            <a:ext cx="2246313" cy="1584325"/>
            <a:chOff x="251520" y="3976914"/>
            <a:chExt cx="2244937" cy="1584188"/>
          </a:xfrm>
        </p:grpSpPr>
        <p:sp>
          <p:nvSpPr>
            <p:cNvPr id="38" name="Forma libre 37"/>
            <p:cNvSpPr/>
            <p:nvPr/>
          </p:nvSpPr>
          <p:spPr>
            <a:xfrm>
              <a:off x="273731" y="3976914"/>
              <a:ext cx="2222726" cy="1584188"/>
            </a:xfrm>
            <a:custGeom>
              <a:avLst/>
              <a:gdLst>
                <a:gd name="connsiteX0" fmla="*/ 74587 w 2222701"/>
                <a:gd name="connsiteY0" fmla="*/ 58057 h 1584188"/>
                <a:gd name="connsiteX1" fmla="*/ 89101 w 2222701"/>
                <a:gd name="connsiteY1" fmla="*/ 304800 h 1584188"/>
                <a:gd name="connsiteX2" fmla="*/ 147158 w 2222701"/>
                <a:gd name="connsiteY2" fmla="*/ 449943 h 1584188"/>
                <a:gd name="connsiteX3" fmla="*/ 205215 w 2222701"/>
                <a:gd name="connsiteY3" fmla="*/ 537029 h 1584188"/>
                <a:gd name="connsiteX4" fmla="*/ 219730 w 2222701"/>
                <a:gd name="connsiteY4" fmla="*/ 580572 h 1584188"/>
                <a:gd name="connsiteX5" fmla="*/ 205215 w 2222701"/>
                <a:gd name="connsiteY5" fmla="*/ 1016000 h 1584188"/>
                <a:gd name="connsiteX6" fmla="*/ 306815 w 2222701"/>
                <a:gd name="connsiteY6" fmla="*/ 1146629 h 1584188"/>
                <a:gd name="connsiteX7" fmla="*/ 335844 w 2222701"/>
                <a:gd name="connsiteY7" fmla="*/ 1190172 h 1584188"/>
                <a:gd name="connsiteX8" fmla="*/ 379387 w 2222701"/>
                <a:gd name="connsiteY8" fmla="*/ 1248229 h 1584188"/>
                <a:gd name="connsiteX9" fmla="*/ 408415 w 2222701"/>
                <a:gd name="connsiteY9" fmla="*/ 1291772 h 1584188"/>
                <a:gd name="connsiteX10" fmla="*/ 495501 w 2222701"/>
                <a:gd name="connsiteY10" fmla="*/ 1335315 h 1584188"/>
                <a:gd name="connsiteX11" fmla="*/ 539044 w 2222701"/>
                <a:gd name="connsiteY11" fmla="*/ 1364343 h 1584188"/>
                <a:gd name="connsiteX12" fmla="*/ 582587 w 2222701"/>
                <a:gd name="connsiteY12" fmla="*/ 1349829 h 1584188"/>
                <a:gd name="connsiteX13" fmla="*/ 611615 w 2222701"/>
                <a:gd name="connsiteY13" fmla="*/ 1262743 h 1584188"/>
                <a:gd name="connsiteX14" fmla="*/ 597101 w 2222701"/>
                <a:gd name="connsiteY14" fmla="*/ 1190172 h 1584188"/>
                <a:gd name="connsiteX15" fmla="*/ 568073 w 2222701"/>
                <a:gd name="connsiteY15" fmla="*/ 1146629 h 1584188"/>
                <a:gd name="connsiteX16" fmla="*/ 582587 w 2222701"/>
                <a:gd name="connsiteY16" fmla="*/ 943429 h 1584188"/>
                <a:gd name="connsiteX17" fmla="*/ 626130 w 2222701"/>
                <a:gd name="connsiteY17" fmla="*/ 928915 h 1584188"/>
                <a:gd name="connsiteX18" fmla="*/ 684187 w 2222701"/>
                <a:gd name="connsiteY18" fmla="*/ 914400 h 1584188"/>
                <a:gd name="connsiteX19" fmla="*/ 713215 w 2222701"/>
                <a:gd name="connsiteY19" fmla="*/ 856343 h 1584188"/>
                <a:gd name="connsiteX20" fmla="*/ 742244 w 2222701"/>
                <a:gd name="connsiteY20" fmla="*/ 812800 h 1584188"/>
                <a:gd name="connsiteX21" fmla="*/ 771273 w 2222701"/>
                <a:gd name="connsiteY21" fmla="*/ 725715 h 1584188"/>
                <a:gd name="connsiteX22" fmla="*/ 713215 w 2222701"/>
                <a:gd name="connsiteY22" fmla="*/ 377372 h 1584188"/>
                <a:gd name="connsiteX23" fmla="*/ 727730 w 2222701"/>
                <a:gd name="connsiteY23" fmla="*/ 101600 h 1584188"/>
                <a:gd name="connsiteX24" fmla="*/ 771273 w 2222701"/>
                <a:gd name="connsiteY24" fmla="*/ 87086 h 1584188"/>
                <a:gd name="connsiteX25" fmla="*/ 814815 w 2222701"/>
                <a:gd name="connsiteY25" fmla="*/ 43543 h 1584188"/>
                <a:gd name="connsiteX26" fmla="*/ 858358 w 2222701"/>
                <a:gd name="connsiteY26" fmla="*/ 29029 h 1584188"/>
                <a:gd name="connsiteX27" fmla="*/ 901901 w 2222701"/>
                <a:gd name="connsiteY27" fmla="*/ 0 h 1584188"/>
                <a:gd name="connsiteX28" fmla="*/ 945444 w 2222701"/>
                <a:gd name="connsiteY28" fmla="*/ 14515 h 1584188"/>
                <a:gd name="connsiteX29" fmla="*/ 1032530 w 2222701"/>
                <a:gd name="connsiteY29" fmla="*/ 101600 h 1584188"/>
                <a:gd name="connsiteX30" fmla="*/ 1177673 w 2222701"/>
                <a:gd name="connsiteY30" fmla="*/ 159657 h 1584188"/>
                <a:gd name="connsiteX31" fmla="*/ 1758244 w 2222701"/>
                <a:gd name="connsiteY31" fmla="*/ 159657 h 1584188"/>
                <a:gd name="connsiteX32" fmla="*/ 1772758 w 2222701"/>
                <a:gd name="connsiteY32" fmla="*/ 203200 h 1584188"/>
                <a:gd name="connsiteX33" fmla="*/ 1830815 w 2222701"/>
                <a:gd name="connsiteY33" fmla="*/ 217715 h 1584188"/>
                <a:gd name="connsiteX34" fmla="*/ 1990473 w 2222701"/>
                <a:gd name="connsiteY34" fmla="*/ 246743 h 1584188"/>
                <a:gd name="connsiteX35" fmla="*/ 2121101 w 2222701"/>
                <a:gd name="connsiteY35" fmla="*/ 290286 h 1584188"/>
                <a:gd name="connsiteX36" fmla="*/ 2164644 w 2222701"/>
                <a:gd name="connsiteY36" fmla="*/ 304800 h 1584188"/>
                <a:gd name="connsiteX37" fmla="*/ 2193673 w 2222701"/>
                <a:gd name="connsiteY37" fmla="*/ 348343 h 1584188"/>
                <a:gd name="connsiteX38" fmla="*/ 2222701 w 2222701"/>
                <a:gd name="connsiteY38" fmla="*/ 580572 h 1584188"/>
                <a:gd name="connsiteX39" fmla="*/ 2208187 w 2222701"/>
                <a:gd name="connsiteY39" fmla="*/ 667657 h 1584188"/>
                <a:gd name="connsiteX40" fmla="*/ 2179158 w 2222701"/>
                <a:gd name="connsiteY40" fmla="*/ 827315 h 1584188"/>
                <a:gd name="connsiteX41" fmla="*/ 2164644 w 2222701"/>
                <a:gd name="connsiteY41" fmla="*/ 928915 h 1584188"/>
                <a:gd name="connsiteX42" fmla="*/ 2034015 w 2222701"/>
                <a:gd name="connsiteY42" fmla="*/ 1001486 h 1584188"/>
                <a:gd name="connsiteX43" fmla="*/ 1685673 w 2222701"/>
                <a:gd name="connsiteY43" fmla="*/ 1016000 h 1584188"/>
                <a:gd name="connsiteX44" fmla="*/ 1467958 w 2222701"/>
                <a:gd name="connsiteY44" fmla="*/ 1059543 h 1584188"/>
                <a:gd name="connsiteX45" fmla="*/ 1409901 w 2222701"/>
                <a:gd name="connsiteY45" fmla="*/ 1146629 h 1584188"/>
                <a:gd name="connsiteX46" fmla="*/ 1424415 w 2222701"/>
                <a:gd name="connsiteY46" fmla="*/ 1277257 h 1584188"/>
                <a:gd name="connsiteX47" fmla="*/ 1511501 w 2222701"/>
                <a:gd name="connsiteY47" fmla="*/ 1349829 h 1584188"/>
                <a:gd name="connsiteX48" fmla="*/ 1555044 w 2222701"/>
                <a:gd name="connsiteY48" fmla="*/ 1494972 h 1584188"/>
                <a:gd name="connsiteX49" fmla="*/ 1584073 w 2222701"/>
                <a:gd name="connsiteY49" fmla="*/ 1538515 h 1584188"/>
                <a:gd name="connsiteX50" fmla="*/ 1569558 w 2222701"/>
                <a:gd name="connsiteY50" fmla="*/ 1582057 h 1584188"/>
                <a:gd name="connsiteX51" fmla="*/ 1467958 w 2222701"/>
                <a:gd name="connsiteY51" fmla="*/ 1567543 h 1584188"/>
                <a:gd name="connsiteX52" fmla="*/ 1351844 w 2222701"/>
                <a:gd name="connsiteY52" fmla="*/ 1553029 h 1584188"/>
                <a:gd name="connsiteX53" fmla="*/ 16530 w 2222701"/>
                <a:gd name="connsiteY53" fmla="*/ 1538515 h 1584188"/>
                <a:gd name="connsiteX54" fmla="*/ 16530 w 2222701"/>
                <a:gd name="connsiteY54" fmla="*/ 725715 h 1584188"/>
                <a:gd name="connsiteX55" fmla="*/ 2015 w 2222701"/>
                <a:gd name="connsiteY55" fmla="*/ 682172 h 1584188"/>
                <a:gd name="connsiteX56" fmla="*/ 2015 w 2222701"/>
                <a:gd name="connsiteY56" fmla="*/ 29029 h 1584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222701" h="1584188">
                  <a:moveTo>
                    <a:pt x="74587" y="58057"/>
                  </a:moveTo>
                  <a:cubicBezTo>
                    <a:pt x="79425" y="140305"/>
                    <a:pt x="78445" y="223102"/>
                    <a:pt x="89101" y="304800"/>
                  </a:cubicBezTo>
                  <a:cubicBezTo>
                    <a:pt x="93716" y="340182"/>
                    <a:pt x="126547" y="415591"/>
                    <a:pt x="147158" y="449943"/>
                  </a:cubicBezTo>
                  <a:cubicBezTo>
                    <a:pt x="165108" y="479859"/>
                    <a:pt x="194182" y="503931"/>
                    <a:pt x="205215" y="537029"/>
                  </a:cubicBezTo>
                  <a:lnTo>
                    <a:pt x="219730" y="580572"/>
                  </a:lnTo>
                  <a:cubicBezTo>
                    <a:pt x="152979" y="747447"/>
                    <a:pt x="156045" y="711146"/>
                    <a:pt x="205215" y="1016000"/>
                  </a:cubicBezTo>
                  <a:cubicBezTo>
                    <a:pt x="214019" y="1070582"/>
                    <a:pt x="274281" y="1107587"/>
                    <a:pt x="306815" y="1146629"/>
                  </a:cubicBezTo>
                  <a:cubicBezTo>
                    <a:pt x="317982" y="1160030"/>
                    <a:pt x="325705" y="1175977"/>
                    <a:pt x="335844" y="1190172"/>
                  </a:cubicBezTo>
                  <a:cubicBezTo>
                    <a:pt x="349904" y="1209857"/>
                    <a:pt x="365327" y="1228544"/>
                    <a:pt x="379387" y="1248229"/>
                  </a:cubicBezTo>
                  <a:cubicBezTo>
                    <a:pt x="389526" y="1262424"/>
                    <a:pt x="396080" y="1279437"/>
                    <a:pt x="408415" y="1291772"/>
                  </a:cubicBezTo>
                  <a:cubicBezTo>
                    <a:pt x="450007" y="1333364"/>
                    <a:pt x="448286" y="1311707"/>
                    <a:pt x="495501" y="1335315"/>
                  </a:cubicBezTo>
                  <a:cubicBezTo>
                    <a:pt x="511103" y="1343116"/>
                    <a:pt x="524530" y="1354667"/>
                    <a:pt x="539044" y="1364343"/>
                  </a:cubicBezTo>
                  <a:cubicBezTo>
                    <a:pt x="553558" y="1359505"/>
                    <a:pt x="573694" y="1362279"/>
                    <a:pt x="582587" y="1349829"/>
                  </a:cubicBezTo>
                  <a:cubicBezTo>
                    <a:pt x="600372" y="1324930"/>
                    <a:pt x="611615" y="1262743"/>
                    <a:pt x="611615" y="1262743"/>
                  </a:cubicBezTo>
                  <a:cubicBezTo>
                    <a:pt x="606777" y="1238553"/>
                    <a:pt x="605763" y="1213271"/>
                    <a:pt x="597101" y="1190172"/>
                  </a:cubicBezTo>
                  <a:cubicBezTo>
                    <a:pt x="590976" y="1173839"/>
                    <a:pt x="569097" y="1164043"/>
                    <a:pt x="568073" y="1146629"/>
                  </a:cubicBezTo>
                  <a:cubicBezTo>
                    <a:pt x="564086" y="1078840"/>
                    <a:pt x="565090" y="1009042"/>
                    <a:pt x="582587" y="943429"/>
                  </a:cubicBezTo>
                  <a:cubicBezTo>
                    <a:pt x="586529" y="928646"/>
                    <a:pt x="611419" y="933118"/>
                    <a:pt x="626130" y="928915"/>
                  </a:cubicBezTo>
                  <a:cubicBezTo>
                    <a:pt x="645310" y="923435"/>
                    <a:pt x="664835" y="919238"/>
                    <a:pt x="684187" y="914400"/>
                  </a:cubicBezTo>
                  <a:cubicBezTo>
                    <a:pt x="693863" y="895048"/>
                    <a:pt x="702480" y="875129"/>
                    <a:pt x="713215" y="856343"/>
                  </a:cubicBezTo>
                  <a:cubicBezTo>
                    <a:pt x="721870" y="841197"/>
                    <a:pt x="735159" y="828741"/>
                    <a:pt x="742244" y="812800"/>
                  </a:cubicBezTo>
                  <a:cubicBezTo>
                    <a:pt x="754671" y="784839"/>
                    <a:pt x="771273" y="725715"/>
                    <a:pt x="771273" y="725715"/>
                  </a:cubicBezTo>
                  <a:cubicBezTo>
                    <a:pt x="740590" y="403549"/>
                    <a:pt x="798857" y="505834"/>
                    <a:pt x="713215" y="377372"/>
                  </a:cubicBezTo>
                  <a:cubicBezTo>
                    <a:pt x="678391" y="272898"/>
                    <a:pt x="674575" y="282325"/>
                    <a:pt x="727730" y="101600"/>
                  </a:cubicBezTo>
                  <a:cubicBezTo>
                    <a:pt x="732047" y="86922"/>
                    <a:pt x="756759" y="91924"/>
                    <a:pt x="771273" y="87086"/>
                  </a:cubicBezTo>
                  <a:cubicBezTo>
                    <a:pt x="785787" y="72572"/>
                    <a:pt x="797736" y="54929"/>
                    <a:pt x="814815" y="43543"/>
                  </a:cubicBezTo>
                  <a:cubicBezTo>
                    <a:pt x="827545" y="35056"/>
                    <a:pt x="844674" y="35871"/>
                    <a:pt x="858358" y="29029"/>
                  </a:cubicBezTo>
                  <a:cubicBezTo>
                    <a:pt x="873960" y="21228"/>
                    <a:pt x="887387" y="9676"/>
                    <a:pt x="901901" y="0"/>
                  </a:cubicBezTo>
                  <a:cubicBezTo>
                    <a:pt x="916415" y="4838"/>
                    <a:pt x="933367" y="5122"/>
                    <a:pt x="945444" y="14515"/>
                  </a:cubicBezTo>
                  <a:cubicBezTo>
                    <a:pt x="977849" y="39719"/>
                    <a:pt x="993584" y="88618"/>
                    <a:pt x="1032530" y="101600"/>
                  </a:cubicBezTo>
                  <a:cubicBezTo>
                    <a:pt x="1140141" y="137471"/>
                    <a:pt x="1092247" y="116945"/>
                    <a:pt x="1177673" y="159657"/>
                  </a:cubicBezTo>
                  <a:cubicBezTo>
                    <a:pt x="1232930" y="157532"/>
                    <a:pt x="1639844" y="128084"/>
                    <a:pt x="1758244" y="159657"/>
                  </a:cubicBezTo>
                  <a:cubicBezTo>
                    <a:pt x="1773027" y="163599"/>
                    <a:pt x="1760811" y="193642"/>
                    <a:pt x="1772758" y="203200"/>
                  </a:cubicBezTo>
                  <a:cubicBezTo>
                    <a:pt x="1788335" y="215662"/>
                    <a:pt x="1811635" y="212235"/>
                    <a:pt x="1830815" y="217715"/>
                  </a:cubicBezTo>
                  <a:cubicBezTo>
                    <a:pt x="1935222" y="247546"/>
                    <a:pt x="1798348" y="222728"/>
                    <a:pt x="1990473" y="246743"/>
                  </a:cubicBezTo>
                  <a:lnTo>
                    <a:pt x="2121101" y="290286"/>
                  </a:lnTo>
                  <a:lnTo>
                    <a:pt x="2164644" y="304800"/>
                  </a:lnTo>
                  <a:cubicBezTo>
                    <a:pt x="2174320" y="319314"/>
                    <a:pt x="2190458" y="331198"/>
                    <a:pt x="2193673" y="348343"/>
                  </a:cubicBezTo>
                  <a:cubicBezTo>
                    <a:pt x="2260908" y="706931"/>
                    <a:pt x="2175737" y="439677"/>
                    <a:pt x="2222701" y="580572"/>
                  </a:cubicBezTo>
                  <a:cubicBezTo>
                    <a:pt x="2217863" y="609600"/>
                    <a:pt x="2212349" y="638524"/>
                    <a:pt x="2208187" y="667657"/>
                  </a:cubicBezTo>
                  <a:cubicBezTo>
                    <a:pt x="2187672" y="811262"/>
                    <a:pt x="2207618" y="741940"/>
                    <a:pt x="2179158" y="827315"/>
                  </a:cubicBezTo>
                  <a:cubicBezTo>
                    <a:pt x="2174320" y="861182"/>
                    <a:pt x="2177349" y="897151"/>
                    <a:pt x="2164644" y="928915"/>
                  </a:cubicBezTo>
                  <a:cubicBezTo>
                    <a:pt x="2147716" y="971234"/>
                    <a:pt x="2068643" y="1000043"/>
                    <a:pt x="2034015" y="1001486"/>
                  </a:cubicBezTo>
                  <a:lnTo>
                    <a:pt x="1685673" y="1016000"/>
                  </a:lnTo>
                  <a:cubicBezTo>
                    <a:pt x="1496410" y="1047544"/>
                    <a:pt x="1567339" y="1026417"/>
                    <a:pt x="1467958" y="1059543"/>
                  </a:cubicBezTo>
                  <a:cubicBezTo>
                    <a:pt x="1448606" y="1088572"/>
                    <a:pt x="1406048" y="1111954"/>
                    <a:pt x="1409901" y="1146629"/>
                  </a:cubicBezTo>
                  <a:cubicBezTo>
                    <a:pt x="1414739" y="1190172"/>
                    <a:pt x="1410561" y="1235695"/>
                    <a:pt x="1424415" y="1277257"/>
                  </a:cubicBezTo>
                  <a:cubicBezTo>
                    <a:pt x="1432397" y="1301204"/>
                    <a:pt x="1491583" y="1336550"/>
                    <a:pt x="1511501" y="1349829"/>
                  </a:cubicBezTo>
                  <a:cubicBezTo>
                    <a:pt x="1519615" y="1382285"/>
                    <a:pt x="1540908" y="1473768"/>
                    <a:pt x="1555044" y="1494972"/>
                  </a:cubicBezTo>
                  <a:lnTo>
                    <a:pt x="1584073" y="1538515"/>
                  </a:lnTo>
                  <a:cubicBezTo>
                    <a:pt x="1579235" y="1553029"/>
                    <a:pt x="1584400" y="1578346"/>
                    <a:pt x="1569558" y="1582057"/>
                  </a:cubicBezTo>
                  <a:cubicBezTo>
                    <a:pt x="1536369" y="1590354"/>
                    <a:pt x="1501868" y="1572064"/>
                    <a:pt x="1467958" y="1567543"/>
                  </a:cubicBezTo>
                  <a:cubicBezTo>
                    <a:pt x="1429294" y="1562388"/>
                    <a:pt x="1390842" y="1553809"/>
                    <a:pt x="1351844" y="1553029"/>
                  </a:cubicBezTo>
                  <a:lnTo>
                    <a:pt x="16530" y="1538515"/>
                  </a:lnTo>
                  <a:cubicBezTo>
                    <a:pt x="32089" y="1149531"/>
                    <a:pt x="41086" y="1143159"/>
                    <a:pt x="16530" y="725715"/>
                  </a:cubicBezTo>
                  <a:cubicBezTo>
                    <a:pt x="15632" y="710442"/>
                    <a:pt x="2334" y="697468"/>
                    <a:pt x="2015" y="682172"/>
                  </a:cubicBezTo>
                  <a:cubicBezTo>
                    <a:pt x="-2520" y="464505"/>
                    <a:pt x="2015" y="246743"/>
                    <a:pt x="2015" y="29029"/>
                  </a:cubicBezTo>
                </a:path>
              </a:pathLst>
            </a:custGeom>
            <a:solidFill>
              <a:srgbClr val="996633">
                <a:alpha val="43137"/>
              </a:srgb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cxnSp>
          <p:nvCxnSpPr>
            <p:cNvPr id="39" name="Conector recto 38"/>
            <p:cNvCxnSpPr>
              <a:endCxn id="38" idx="41"/>
            </p:cNvCxnSpPr>
            <p:nvPr/>
          </p:nvCxnSpPr>
          <p:spPr>
            <a:xfrm>
              <a:off x="1622280" y="4148349"/>
              <a:ext cx="815475" cy="757172"/>
            </a:xfrm>
            <a:prstGeom prst="line">
              <a:avLst/>
            </a:prstGeom>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40" name="Conector recto 39"/>
            <p:cNvCxnSpPr>
              <a:endCxn id="38" idx="43"/>
            </p:cNvCxnSpPr>
            <p:nvPr/>
          </p:nvCxnSpPr>
          <p:spPr>
            <a:xfrm>
              <a:off x="1036852" y="4081680"/>
              <a:ext cx="923359" cy="911146"/>
            </a:xfrm>
            <a:prstGeom prst="line">
              <a:avLst/>
            </a:prstGeom>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41" name="Conector recto 40"/>
            <p:cNvCxnSpPr/>
            <p:nvPr/>
          </p:nvCxnSpPr>
          <p:spPr>
            <a:xfrm>
              <a:off x="1073341" y="4580112"/>
              <a:ext cx="671102" cy="611134"/>
            </a:xfrm>
            <a:prstGeom prst="line">
              <a:avLst/>
            </a:prstGeom>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42" name="Conector recto 41"/>
            <p:cNvCxnSpPr/>
            <p:nvPr/>
          </p:nvCxnSpPr>
          <p:spPr>
            <a:xfrm>
              <a:off x="951179" y="4937268"/>
              <a:ext cx="671101" cy="609547"/>
            </a:xfrm>
            <a:prstGeom prst="line">
              <a:avLst/>
            </a:prstGeom>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43" name="Conector recto 42"/>
            <p:cNvCxnSpPr/>
            <p:nvPr/>
          </p:nvCxnSpPr>
          <p:spPr>
            <a:xfrm>
              <a:off x="846468" y="5235692"/>
              <a:ext cx="439468" cy="325410"/>
            </a:xfrm>
            <a:prstGeom prst="line">
              <a:avLst/>
            </a:prstGeom>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44" name="Conector recto 43"/>
            <p:cNvCxnSpPr/>
            <p:nvPr/>
          </p:nvCxnSpPr>
          <p:spPr>
            <a:xfrm>
              <a:off x="327673" y="5086480"/>
              <a:ext cx="464853" cy="460335"/>
            </a:xfrm>
            <a:prstGeom prst="line">
              <a:avLst/>
            </a:prstGeom>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45" name="Conector recto 44"/>
            <p:cNvCxnSpPr/>
            <p:nvPr/>
          </p:nvCxnSpPr>
          <p:spPr>
            <a:xfrm>
              <a:off x="251520" y="4476933"/>
              <a:ext cx="220528" cy="193658"/>
            </a:xfrm>
            <a:prstGeom prst="line">
              <a:avLst/>
            </a:prstGeom>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46" name="Conector recto 45"/>
            <p:cNvCxnSpPr>
              <a:stCxn id="38" idx="22"/>
              <a:endCxn id="38" idx="30"/>
            </p:cNvCxnSpPr>
            <p:nvPr/>
          </p:nvCxnSpPr>
          <p:spPr>
            <a:xfrm flipV="1">
              <a:off x="987669" y="4137237"/>
              <a:ext cx="463266" cy="217469"/>
            </a:xfrm>
            <a:prstGeom prst="line">
              <a:avLst/>
            </a:prstGeom>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47" name="Conector recto 46"/>
            <p:cNvCxnSpPr>
              <a:endCxn id="38" idx="33"/>
            </p:cNvCxnSpPr>
            <p:nvPr/>
          </p:nvCxnSpPr>
          <p:spPr>
            <a:xfrm flipV="1">
              <a:off x="1108245" y="4194382"/>
              <a:ext cx="996339" cy="428588"/>
            </a:xfrm>
            <a:prstGeom prst="line">
              <a:avLst/>
            </a:prstGeom>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48" name="Conector recto 47"/>
            <p:cNvCxnSpPr/>
            <p:nvPr/>
          </p:nvCxnSpPr>
          <p:spPr>
            <a:xfrm flipV="1">
              <a:off x="887718" y="4448360"/>
              <a:ext cx="1586528" cy="673042"/>
            </a:xfrm>
            <a:prstGeom prst="line">
              <a:avLst/>
            </a:prstGeom>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49" name="Conector recto 48"/>
            <p:cNvCxnSpPr>
              <a:endCxn id="38" idx="35"/>
            </p:cNvCxnSpPr>
            <p:nvPr/>
          </p:nvCxnSpPr>
          <p:spPr>
            <a:xfrm flipV="1">
              <a:off x="982910" y="4267401"/>
              <a:ext cx="1412010" cy="573038"/>
            </a:xfrm>
            <a:prstGeom prst="line">
              <a:avLst/>
            </a:prstGeom>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50" name="Conector recto 49"/>
            <p:cNvCxnSpPr/>
            <p:nvPr/>
          </p:nvCxnSpPr>
          <p:spPr>
            <a:xfrm flipV="1">
              <a:off x="1049544" y="4134062"/>
              <a:ext cx="826580" cy="338109"/>
            </a:xfrm>
            <a:prstGeom prst="line">
              <a:avLst/>
            </a:prstGeom>
            <a:ln w="28575">
              <a:solidFill>
                <a:srgbClr val="996633"/>
              </a:solidFill>
            </a:ln>
          </p:spPr>
          <p:style>
            <a:lnRef idx="1">
              <a:schemeClr val="accent1"/>
            </a:lnRef>
            <a:fillRef idx="0">
              <a:schemeClr val="accent1"/>
            </a:fillRef>
            <a:effectRef idx="0">
              <a:schemeClr val="accent1"/>
            </a:effectRef>
            <a:fontRef idx="minor">
              <a:schemeClr val="tx1"/>
            </a:fontRef>
          </p:style>
        </p:cxnSp>
      </p:grpSp>
      <p:grpSp>
        <p:nvGrpSpPr>
          <p:cNvPr id="51" name="Grupo 101"/>
          <p:cNvGrpSpPr>
            <a:grpSpLocks/>
          </p:cNvGrpSpPr>
          <p:nvPr/>
        </p:nvGrpSpPr>
        <p:grpSpPr bwMode="auto">
          <a:xfrm>
            <a:off x="5126718" y="3354387"/>
            <a:ext cx="3227388" cy="2028825"/>
            <a:chOff x="3558448" y="3359001"/>
            <a:chExt cx="3227942" cy="2028247"/>
          </a:xfrm>
        </p:grpSpPr>
        <p:sp>
          <p:nvSpPr>
            <p:cNvPr id="52" name="Forma libre 51"/>
            <p:cNvSpPr/>
            <p:nvPr/>
          </p:nvSpPr>
          <p:spPr>
            <a:xfrm>
              <a:off x="3558448" y="3359001"/>
              <a:ext cx="3227942" cy="2028247"/>
            </a:xfrm>
            <a:custGeom>
              <a:avLst/>
              <a:gdLst>
                <a:gd name="connsiteX0" fmla="*/ 187287 w 3227942"/>
                <a:gd name="connsiteY0" fmla="*/ 298599 h 2028247"/>
                <a:gd name="connsiteX1" fmla="*/ 242371 w 3227942"/>
                <a:gd name="connsiteY1" fmla="*/ 342666 h 2028247"/>
                <a:gd name="connsiteX2" fmla="*/ 308472 w 3227942"/>
                <a:gd name="connsiteY2" fmla="*/ 408768 h 2028247"/>
                <a:gd name="connsiteX3" fmla="*/ 341523 w 3227942"/>
                <a:gd name="connsiteY3" fmla="*/ 474869 h 2028247"/>
                <a:gd name="connsiteX4" fmla="*/ 363557 w 3227942"/>
                <a:gd name="connsiteY4" fmla="*/ 540970 h 2028247"/>
                <a:gd name="connsiteX5" fmla="*/ 220338 w 3227942"/>
                <a:gd name="connsiteY5" fmla="*/ 563004 h 2028247"/>
                <a:gd name="connsiteX6" fmla="*/ 176270 w 3227942"/>
                <a:gd name="connsiteY6" fmla="*/ 551987 h 2028247"/>
                <a:gd name="connsiteX7" fmla="*/ 198304 w 3227942"/>
                <a:gd name="connsiteY7" fmla="*/ 585038 h 2028247"/>
                <a:gd name="connsiteX8" fmla="*/ 231354 w 3227942"/>
                <a:gd name="connsiteY8" fmla="*/ 596054 h 2028247"/>
                <a:gd name="connsiteX9" fmla="*/ 264405 w 3227942"/>
                <a:gd name="connsiteY9" fmla="*/ 629105 h 2028247"/>
                <a:gd name="connsiteX10" fmla="*/ 286439 w 3227942"/>
                <a:gd name="connsiteY10" fmla="*/ 695206 h 2028247"/>
                <a:gd name="connsiteX11" fmla="*/ 198304 w 3227942"/>
                <a:gd name="connsiteY11" fmla="*/ 695206 h 2028247"/>
                <a:gd name="connsiteX12" fmla="*/ 165253 w 3227942"/>
                <a:gd name="connsiteY12" fmla="*/ 662156 h 2028247"/>
                <a:gd name="connsiteX13" fmla="*/ 88135 w 3227942"/>
                <a:gd name="connsiteY13" fmla="*/ 618088 h 2028247"/>
                <a:gd name="connsiteX14" fmla="*/ 55085 w 3227942"/>
                <a:gd name="connsiteY14" fmla="*/ 585038 h 2028247"/>
                <a:gd name="connsiteX15" fmla="*/ 33051 w 3227942"/>
                <a:gd name="connsiteY15" fmla="*/ 551987 h 2028247"/>
                <a:gd name="connsiteX16" fmla="*/ 0 w 3227942"/>
                <a:gd name="connsiteY16" fmla="*/ 529953 h 2028247"/>
                <a:gd name="connsiteX17" fmla="*/ 22034 w 3227942"/>
                <a:gd name="connsiteY17" fmla="*/ 618088 h 2028247"/>
                <a:gd name="connsiteX18" fmla="*/ 55085 w 3227942"/>
                <a:gd name="connsiteY18" fmla="*/ 651139 h 2028247"/>
                <a:gd name="connsiteX19" fmla="*/ 132203 w 3227942"/>
                <a:gd name="connsiteY19" fmla="*/ 717240 h 2028247"/>
                <a:gd name="connsiteX20" fmla="*/ 154236 w 3227942"/>
                <a:gd name="connsiteY20" fmla="*/ 750291 h 2028247"/>
                <a:gd name="connsiteX21" fmla="*/ 187287 w 3227942"/>
                <a:gd name="connsiteY21" fmla="*/ 761307 h 2028247"/>
                <a:gd name="connsiteX22" fmla="*/ 220338 w 3227942"/>
                <a:gd name="connsiteY22" fmla="*/ 794358 h 2028247"/>
                <a:gd name="connsiteX23" fmla="*/ 297456 w 3227942"/>
                <a:gd name="connsiteY23" fmla="*/ 904527 h 2028247"/>
                <a:gd name="connsiteX24" fmla="*/ 319489 w 3227942"/>
                <a:gd name="connsiteY24" fmla="*/ 937577 h 2028247"/>
                <a:gd name="connsiteX25" fmla="*/ 330506 w 3227942"/>
                <a:gd name="connsiteY25" fmla="*/ 970628 h 2028247"/>
                <a:gd name="connsiteX26" fmla="*/ 352540 w 3227942"/>
                <a:gd name="connsiteY26" fmla="*/ 1124864 h 2028247"/>
                <a:gd name="connsiteX27" fmla="*/ 385591 w 3227942"/>
                <a:gd name="connsiteY27" fmla="*/ 1157915 h 2028247"/>
                <a:gd name="connsiteX28" fmla="*/ 473725 w 3227942"/>
                <a:gd name="connsiteY28" fmla="*/ 1179948 h 2028247"/>
                <a:gd name="connsiteX29" fmla="*/ 539827 w 3227942"/>
                <a:gd name="connsiteY29" fmla="*/ 1157915 h 2028247"/>
                <a:gd name="connsiteX30" fmla="*/ 605928 w 3227942"/>
                <a:gd name="connsiteY30" fmla="*/ 1113847 h 2028247"/>
                <a:gd name="connsiteX31" fmla="*/ 627962 w 3227942"/>
                <a:gd name="connsiteY31" fmla="*/ 1157915 h 2028247"/>
                <a:gd name="connsiteX32" fmla="*/ 649995 w 3227942"/>
                <a:gd name="connsiteY32" fmla="*/ 1345201 h 2028247"/>
                <a:gd name="connsiteX33" fmla="*/ 672029 w 3227942"/>
                <a:gd name="connsiteY33" fmla="*/ 1301134 h 2028247"/>
                <a:gd name="connsiteX34" fmla="*/ 694063 w 3227942"/>
                <a:gd name="connsiteY34" fmla="*/ 1224016 h 2028247"/>
                <a:gd name="connsiteX35" fmla="*/ 727113 w 3227942"/>
                <a:gd name="connsiteY35" fmla="*/ 1190965 h 2028247"/>
                <a:gd name="connsiteX36" fmla="*/ 771181 w 3227942"/>
                <a:gd name="connsiteY36" fmla="*/ 1124864 h 2028247"/>
                <a:gd name="connsiteX37" fmla="*/ 815248 w 3227942"/>
                <a:gd name="connsiteY37" fmla="*/ 1069780 h 2028247"/>
                <a:gd name="connsiteX38" fmla="*/ 903383 w 3227942"/>
                <a:gd name="connsiteY38" fmla="*/ 1113847 h 2028247"/>
                <a:gd name="connsiteX39" fmla="*/ 936434 w 3227942"/>
                <a:gd name="connsiteY39" fmla="*/ 1157915 h 2028247"/>
                <a:gd name="connsiteX40" fmla="*/ 947451 w 3227942"/>
                <a:gd name="connsiteY40" fmla="*/ 1201982 h 2028247"/>
                <a:gd name="connsiteX41" fmla="*/ 958468 w 3227942"/>
                <a:gd name="connsiteY41" fmla="*/ 1235033 h 2028247"/>
                <a:gd name="connsiteX42" fmla="*/ 980501 w 3227942"/>
                <a:gd name="connsiteY42" fmla="*/ 1422319 h 2028247"/>
                <a:gd name="connsiteX43" fmla="*/ 1002535 w 3227942"/>
                <a:gd name="connsiteY43" fmla="*/ 1455370 h 2028247"/>
                <a:gd name="connsiteX44" fmla="*/ 1035586 w 3227942"/>
                <a:gd name="connsiteY44" fmla="*/ 1444353 h 2028247"/>
                <a:gd name="connsiteX45" fmla="*/ 1057619 w 3227942"/>
                <a:gd name="connsiteY45" fmla="*/ 1411303 h 2028247"/>
                <a:gd name="connsiteX46" fmla="*/ 1101687 w 3227942"/>
                <a:gd name="connsiteY46" fmla="*/ 1433336 h 2028247"/>
                <a:gd name="connsiteX47" fmla="*/ 1145754 w 3227942"/>
                <a:gd name="connsiteY47" fmla="*/ 1488421 h 2028247"/>
                <a:gd name="connsiteX48" fmla="*/ 1156771 w 3227942"/>
                <a:gd name="connsiteY48" fmla="*/ 1532488 h 2028247"/>
                <a:gd name="connsiteX49" fmla="*/ 1178805 w 3227942"/>
                <a:gd name="connsiteY49" fmla="*/ 1565539 h 2028247"/>
                <a:gd name="connsiteX50" fmla="*/ 1211856 w 3227942"/>
                <a:gd name="connsiteY50" fmla="*/ 1631640 h 2028247"/>
                <a:gd name="connsiteX51" fmla="*/ 1233889 w 3227942"/>
                <a:gd name="connsiteY51" fmla="*/ 1697741 h 2028247"/>
                <a:gd name="connsiteX52" fmla="*/ 1244906 w 3227942"/>
                <a:gd name="connsiteY52" fmla="*/ 1730792 h 2028247"/>
                <a:gd name="connsiteX53" fmla="*/ 1277957 w 3227942"/>
                <a:gd name="connsiteY53" fmla="*/ 1752826 h 2028247"/>
                <a:gd name="connsiteX54" fmla="*/ 1355075 w 3227942"/>
                <a:gd name="connsiteY54" fmla="*/ 1807910 h 2028247"/>
                <a:gd name="connsiteX55" fmla="*/ 1421176 w 3227942"/>
                <a:gd name="connsiteY55" fmla="*/ 1785876 h 2028247"/>
                <a:gd name="connsiteX56" fmla="*/ 1454227 w 3227942"/>
                <a:gd name="connsiteY56" fmla="*/ 1730792 h 2028247"/>
                <a:gd name="connsiteX57" fmla="*/ 1476260 w 3227942"/>
                <a:gd name="connsiteY57" fmla="*/ 1631640 h 2028247"/>
                <a:gd name="connsiteX58" fmla="*/ 1487277 w 3227942"/>
                <a:gd name="connsiteY58" fmla="*/ 1587572 h 2028247"/>
                <a:gd name="connsiteX59" fmla="*/ 1520328 w 3227942"/>
                <a:gd name="connsiteY59" fmla="*/ 1543505 h 2028247"/>
                <a:gd name="connsiteX60" fmla="*/ 1586429 w 3227942"/>
                <a:gd name="connsiteY60" fmla="*/ 1444353 h 2028247"/>
                <a:gd name="connsiteX61" fmla="*/ 1685581 w 3227942"/>
                <a:gd name="connsiteY61" fmla="*/ 1389269 h 2028247"/>
                <a:gd name="connsiteX62" fmla="*/ 1729648 w 3227942"/>
                <a:gd name="connsiteY62" fmla="*/ 1400286 h 2028247"/>
                <a:gd name="connsiteX63" fmla="*/ 1773716 w 3227942"/>
                <a:gd name="connsiteY63" fmla="*/ 1466387 h 2028247"/>
                <a:gd name="connsiteX64" fmla="*/ 1850834 w 3227942"/>
                <a:gd name="connsiteY64" fmla="*/ 1752826 h 2028247"/>
                <a:gd name="connsiteX65" fmla="*/ 1883885 w 3227942"/>
                <a:gd name="connsiteY65" fmla="*/ 1763842 h 2028247"/>
                <a:gd name="connsiteX66" fmla="*/ 1894901 w 3227942"/>
                <a:gd name="connsiteY66" fmla="*/ 1829944 h 2028247"/>
                <a:gd name="connsiteX67" fmla="*/ 1927952 w 3227942"/>
                <a:gd name="connsiteY67" fmla="*/ 1862994 h 2028247"/>
                <a:gd name="connsiteX68" fmla="*/ 1938969 w 3227942"/>
                <a:gd name="connsiteY68" fmla="*/ 1918079 h 2028247"/>
                <a:gd name="connsiteX69" fmla="*/ 2016087 w 3227942"/>
                <a:gd name="connsiteY69" fmla="*/ 1951129 h 2028247"/>
                <a:gd name="connsiteX70" fmla="*/ 2247441 w 3227942"/>
                <a:gd name="connsiteY70" fmla="*/ 1918079 h 2028247"/>
                <a:gd name="connsiteX71" fmla="*/ 2280492 w 3227942"/>
                <a:gd name="connsiteY71" fmla="*/ 1907062 h 2028247"/>
                <a:gd name="connsiteX72" fmla="*/ 2467779 w 3227942"/>
                <a:gd name="connsiteY72" fmla="*/ 1951129 h 2028247"/>
                <a:gd name="connsiteX73" fmla="*/ 2533880 w 3227942"/>
                <a:gd name="connsiteY73" fmla="*/ 1973163 h 2028247"/>
                <a:gd name="connsiteX74" fmla="*/ 2610998 w 3227942"/>
                <a:gd name="connsiteY74" fmla="*/ 1962146 h 2028247"/>
                <a:gd name="connsiteX75" fmla="*/ 2732183 w 3227942"/>
                <a:gd name="connsiteY75" fmla="*/ 1973163 h 2028247"/>
                <a:gd name="connsiteX76" fmla="*/ 2875403 w 3227942"/>
                <a:gd name="connsiteY76" fmla="*/ 1984180 h 2028247"/>
                <a:gd name="connsiteX77" fmla="*/ 2919470 w 3227942"/>
                <a:gd name="connsiteY77" fmla="*/ 2006213 h 2028247"/>
                <a:gd name="connsiteX78" fmla="*/ 2985571 w 3227942"/>
                <a:gd name="connsiteY78" fmla="*/ 2028247 h 2028247"/>
                <a:gd name="connsiteX79" fmla="*/ 3095740 w 3227942"/>
                <a:gd name="connsiteY79" fmla="*/ 1984180 h 2028247"/>
                <a:gd name="connsiteX80" fmla="*/ 3106757 w 3227942"/>
                <a:gd name="connsiteY80" fmla="*/ 1951129 h 2028247"/>
                <a:gd name="connsiteX81" fmla="*/ 3117774 w 3227942"/>
                <a:gd name="connsiteY81" fmla="*/ 1907062 h 2028247"/>
                <a:gd name="connsiteX82" fmla="*/ 3150824 w 3227942"/>
                <a:gd name="connsiteY82" fmla="*/ 1874011 h 2028247"/>
                <a:gd name="connsiteX83" fmla="*/ 3183875 w 3227942"/>
                <a:gd name="connsiteY83" fmla="*/ 1829944 h 2028247"/>
                <a:gd name="connsiteX84" fmla="*/ 3194892 w 3227942"/>
                <a:gd name="connsiteY84" fmla="*/ 1796893 h 2028247"/>
                <a:gd name="connsiteX85" fmla="*/ 3216925 w 3227942"/>
                <a:gd name="connsiteY85" fmla="*/ 1763842 h 2028247"/>
                <a:gd name="connsiteX86" fmla="*/ 3227942 w 3227942"/>
                <a:gd name="connsiteY86" fmla="*/ 1697741 h 2028247"/>
                <a:gd name="connsiteX87" fmla="*/ 3216925 w 3227942"/>
                <a:gd name="connsiteY87" fmla="*/ 1543505 h 2028247"/>
                <a:gd name="connsiteX88" fmla="*/ 3161841 w 3227942"/>
                <a:gd name="connsiteY88" fmla="*/ 1499438 h 2028247"/>
                <a:gd name="connsiteX89" fmla="*/ 3150824 w 3227942"/>
                <a:gd name="connsiteY89" fmla="*/ 1455370 h 2028247"/>
                <a:gd name="connsiteX90" fmla="*/ 3117774 w 3227942"/>
                <a:gd name="connsiteY90" fmla="*/ 1422319 h 2028247"/>
                <a:gd name="connsiteX91" fmla="*/ 3018622 w 3227942"/>
                <a:gd name="connsiteY91" fmla="*/ 1301134 h 2028247"/>
                <a:gd name="connsiteX92" fmla="*/ 2996588 w 3227942"/>
                <a:gd name="connsiteY92" fmla="*/ 1235033 h 2028247"/>
                <a:gd name="connsiteX93" fmla="*/ 2985571 w 3227942"/>
                <a:gd name="connsiteY93" fmla="*/ 1190965 h 2028247"/>
                <a:gd name="connsiteX94" fmla="*/ 2952521 w 3227942"/>
                <a:gd name="connsiteY94" fmla="*/ 1168932 h 2028247"/>
                <a:gd name="connsiteX95" fmla="*/ 2919470 w 3227942"/>
                <a:gd name="connsiteY95" fmla="*/ 1135881 h 2028247"/>
                <a:gd name="connsiteX96" fmla="*/ 2897436 w 3227942"/>
                <a:gd name="connsiteY96" fmla="*/ 1102830 h 2028247"/>
                <a:gd name="connsiteX97" fmla="*/ 2864386 w 3227942"/>
                <a:gd name="connsiteY97" fmla="*/ 1091813 h 2028247"/>
                <a:gd name="connsiteX98" fmla="*/ 2831335 w 3227942"/>
                <a:gd name="connsiteY98" fmla="*/ 1025712 h 2028247"/>
                <a:gd name="connsiteX99" fmla="*/ 2820318 w 3227942"/>
                <a:gd name="connsiteY99" fmla="*/ 992662 h 2028247"/>
                <a:gd name="connsiteX100" fmla="*/ 2809301 w 3227942"/>
                <a:gd name="connsiteY100" fmla="*/ 893510 h 2028247"/>
                <a:gd name="connsiteX101" fmla="*/ 2765234 w 3227942"/>
                <a:gd name="connsiteY101" fmla="*/ 882493 h 2028247"/>
                <a:gd name="connsiteX102" fmla="*/ 2732183 w 3227942"/>
                <a:gd name="connsiteY102" fmla="*/ 849442 h 2028247"/>
                <a:gd name="connsiteX103" fmla="*/ 2710150 w 3227942"/>
                <a:gd name="connsiteY103" fmla="*/ 772324 h 2028247"/>
                <a:gd name="connsiteX104" fmla="*/ 2721166 w 3227942"/>
                <a:gd name="connsiteY104" fmla="*/ 695206 h 2028247"/>
                <a:gd name="connsiteX105" fmla="*/ 2754217 w 3227942"/>
                <a:gd name="connsiteY105" fmla="*/ 662156 h 2028247"/>
                <a:gd name="connsiteX106" fmla="*/ 2765234 w 3227942"/>
                <a:gd name="connsiteY106" fmla="*/ 585038 h 2028247"/>
                <a:gd name="connsiteX107" fmla="*/ 2776251 w 3227942"/>
                <a:gd name="connsiteY107" fmla="*/ 540970 h 2028247"/>
                <a:gd name="connsiteX108" fmla="*/ 2765234 w 3227942"/>
                <a:gd name="connsiteY108" fmla="*/ 331650 h 2028247"/>
                <a:gd name="connsiteX109" fmla="*/ 2721166 w 3227942"/>
                <a:gd name="connsiteY109" fmla="*/ 276565 h 2028247"/>
                <a:gd name="connsiteX110" fmla="*/ 2710150 w 3227942"/>
                <a:gd name="connsiteY110" fmla="*/ 210464 h 2028247"/>
                <a:gd name="connsiteX111" fmla="*/ 2688116 w 3227942"/>
                <a:gd name="connsiteY111" fmla="*/ 177413 h 2028247"/>
                <a:gd name="connsiteX112" fmla="*/ 2655065 w 3227942"/>
                <a:gd name="connsiteY112" fmla="*/ 67245 h 2028247"/>
                <a:gd name="connsiteX113" fmla="*/ 2566930 w 3227942"/>
                <a:gd name="connsiteY113" fmla="*/ 12160 h 2028247"/>
                <a:gd name="connsiteX114" fmla="*/ 2533880 w 3227942"/>
                <a:gd name="connsiteY114" fmla="*/ 34194 h 2028247"/>
                <a:gd name="connsiteX115" fmla="*/ 2489812 w 3227942"/>
                <a:gd name="connsiteY115" fmla="*/ 122329 h 2028247"/>
                <a:gd name="connsiteX116" fmla="*/ 2478795 w 3227942"/>
                <a:gd name="connsiteY116" fmla="*/ 287582 h 2028247"/>
                <a:gd name="connsiteX117" fmla="*/ 2489812 w 3227942"/>
                <a:gd name="connsiteY117" fmla="*/ 463852 h 2028247"/>
                <a:gd name="connsiteX118" fmla="*/ 2456762 w 3227942"/>
                <a:gd name="connsiteY118" fmla="*/ 485886 h 2028247"/>
                <a:gd name="connsiteX119" fmla="*/ 2335576 w 3227942"/>
                <a:gd name="connsiteY119" fmla="*/ 496903 h 2028247"/>
                <a:gd name="connsiteX120" fmla="*/ 2346593 w 3227942"/>
                <a:gd name="connsiteY120" fmla="*/ 540970 h 2028247"/>
                <a:gd name="connsiteX121" fmla="*/ 2379644 w 3227942"/>
                <a:gd name="connsiteY121" fmla="*/ 563004 h 2028247"/>
                <a:gd name="connsiteX122" fmla="*/ 2434728 w 3227942"/>
                <a:gd name="connsiteY122" fmla="*/ 651139 h 2028247"/>
                <a:gd name="connsiteX123" fmla="*/ 2445745 w 3227942"/>
                <a:gd name="connsiteY123" fmla="*/ 684189 h 2028247"/>
                <a:gd name="connsiteX124" fmla="*/ 2467779 w 3227942"/>
                <a:gd name="connsiteY124" fmla="*/ 805375 h 2028247"/>
                <a:gd name="connsiteX125" fmla="*/ 2500829 w 3227942"/>
                <a:gd name="connsiteY125" fmla="*/ 849442 h 2028247"/>
                <a:gd name="connsiteX126" fmla="*/ 2511846 w 3227942"/>
                <a:gd name="connsiteY126" fmla="*/ 882493 h 2028247"/>
                <a:gd name="connsiteX127" fmla="*/ 2500829 w 3227942"/>
                <a:gd name="connsiteY127" fmla="*/ 937577 h 2028247"/>
                <a:gd name="connsiteX128" fmla="*/ 2566930 w 3227942"/>
                <a:gd name="connsiteY128" fmla="*/ 959611 h 2028247"/>
                <a:gd name="connsiteX129" fmla="*/ 2599981 w 3227942"/>
                <a:gd name="connsiteY129" fmla="*/ 981645 h 2028247"/>
                <a:gd name="connsiteX130" fmla="*/ 2599981 w 3227942"/>
                <a:gd name="connsiteY130" fmla="*/ 1080797 h 2028247"/>
                <a:gd name="connsiteX131" fmla="*/ 2555913 w 3227942"/>
                <a:gd name="connsiteY131" fmla="*/ 1091813 h 2028247"/>
                <a:gd name="connsiteX132" fmla="*/ 2489812 w 3227942"/>
                <a:gd name="connsiteY132" fmla="*/ 1080797 h 2028247"/>
                <a:gd name="connsiteX133" fmla="*/ 2434728 w 3227942"/>
                <a:gd name="connsiteY133" fmla="*/ 1036729 h 2028247"/>
                <a:gd name="connsiteX134" fmla="*/ 2357610 w 3227942"/>
                <a:gd name="connsiteY134" fmla="*/ 959611 h 2028247"/>
                <a:gd name="connsiteX135" fmla="*/ 2324559 w 3227942"/>
                <a:gd name="connsiteY135" fmla="*/ 948594 h 2028247"/>
                <a:gd name="connsiteX136" fmla="*/ 2302525 w 3227942"/>
                <a:gd name="connsiteY136" fmla="*/ 794358 h 2028247"/>
                <a:gd name="connsiteX137" fmla="*/ 2291509 w 3227942"/>
                <a:gd name="connsiteY137" fmla="*/ 750291 h 2028247"/>
                <a:gd name="connsiteX138" fmla="*/ 2269475 w 3227942"/>
                <a:gd name="connsiteY138" fmla="*/ 717240 h 2028247"/>
                <a:gd name="connsiteX139" fmla="*/ 2225407 w 3227942"/>
                <a:gd name="connsiteY139" fmla="*/ 651139 h 2028247"/>
                <a:gd name="connsiteX140" fmla="*/ 2181340 w 3227942"/>
                <a:gd name="connsiteY140" fmla="*/ 640122 h 2028247"/>
                <a:gd name="connsiteX141" fmla="*/ 2148289 w 3227942"/>
                <a:gd name="connsiteY141" fmla="*/ 629105 h 2028247"/>
                <a:gd name="connsiteX142" fmla="*/ 2016087 w 3227942"/>
                <a:gd name="connsiteY142" fmla="*/ 607071 h 2028247"/>
                <a:gd name="connsiteX143" fmla="*/ 1961003 w 3227942"/>
                <a:gd name="connsiteY143" fmla="*/ 596054 h 2028247"/>
                <a:gd name="connsiteX144" fmla="*/ 1894901 w 3227942"/>
                <a:gd name="connsiteY144" fmla="*/ 607071 h 2028247"/>
                <a:gd name="connsiteX145" fmla="*/ 1850834 w 3227942"/>
                <a:gd name="connsiteY145" fmla="*/ 629105 h 2028247"/>
                <a:gd name="connsiteX146" fmla="*/ 1773716 w 3227942"/>
                <a:gd name="connsiteY146" fmla="*/ 662156 h 2028247"/>
                <a:gd name="connsiteX147" fmla="*/ 1630497 w 3227942"/>
                <a:gd name="connsiteY147" fmla="*/ 640122 h 2028247"/>
                <a:gd name="connsiteX148" fmla="*/ 1575412 w 3227942"/>
                <a:gd name="connsiteY148" fmla="*/ 618088 h 2028247"/>
                <a:gd name="connsiteX149" fmla="*/ 1531345 w 3227942"/>
                <a:gd name="connsiteY149" fmla="*/ 607071 h 2028247"/>
                <a:gd name="connsiteX150" fmla="*/ 1355075 w 3227942"/>
                <a:gd name="connsiteY150" fmla="*/ 574021 h 2028247"/>
                <a:gd name="connsiteX151" fmla="*/ 1311007 w 3227942"/>
                <a:gd name="connsiteY151" fmla="*/ 551987 h 2028247"/>
                <a:gd name="connsiteX152" fmla="*/ 1277957 w 3227942"/>
                <a:gd name="connsiteY152" fmla="*/ 540970 h 2028247"/>
                <a:gd name="connsiteX153" fmla="*/ 1200839 w 3227942"/>
                <a:gd name="connsiteY153" fmla="*/ 507919 h 2028247"/>
                <a:gd name="connsiteX154" fmla="*/ 1145754 w 3227942"/>
                <a:gd name="connsiteY154" fmla="*/ 441818 h 2028247"/>
                <a:gd name="connsiteX155" fmla="*/ 1068636 w 3227942"/>
                <a:gd name="connsiteY155" fmla="*/ 430801 h 2028247"/>
                <a:gd name="connsiteX156" fmla="*/ 925417 w 3227942"/>
                <a:gd name="connsiteY156" fmla="*/ 408768 h 2028247"/>
                <a:gd name="connsiteX157" fmla="*/ 859316 w 3227942"/>
                <a:gd name="connsiteY157" fmla="*/ 353683 h 2028247"/>
                <a:gd name="connsiteX158" fmla="*/ 837282 w 3227942"/>
                <a:gd name="connsiteY158" fmla="*/ 309616 h 2028247"/>
                <a:gd name="connsiteX159" fmla="*/ 826265 w 3227942"/>
                <a:gd name="connsiteY159" fmla="*/ 265548 h 2028247"/>
                <a:gd name="connsiteX160" fmla="*/ 793215 w 3227942"/>
                <a:gd name="connsiteY160" fmla="*/ 254532 h 2028247"/>
                <a:gd name="connsiteX161" fmla="*/ 374574 w 3227942"/>
                <a:gd name="connsiteY161" fmla="*/ 265548 h 2028247"/>
                <a:gd name="connsiteX162" fmla="*/ 319489 w 3227942"/>
                <a:gd name="connsiteY162" fmla="*/ 276565 h 2028247"/>
                <a:gd name="connsiteX163" fmla="*/ 187287 w 3227942"/>
                <a:gd name="connsiteY163" fmla="*/ 298599 h 2028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Lst>
              <a:rect l="l" t="t" r="r" b="b"/>
              <a:pathLst>
                <a:path w="3227942" h="2028247">
                  <a:moveTo>
                    <a:pt x="187287" y="298599"/>
                  </a:moveTo>
                  <a:cubicBezTo>
                    <a:pt x="174434" y="309616"/>
                    <a:pt x="224972" y="326849"/>
                    <a:pt x="242371" y="342666"/>
                  </a:cubicBezTo>
                  <a:cubicBezTo>
                    <a:pt x="265428" y="363627"/>
                    <a:pt x="308472" y="408768"/>
                    <a:pt x="308472" y="408768"/>
                  </a:cubicBezTo>
                  <a:cubicBezTo>
                    <a:pt x="348652" y="529304"/>
                    <a:pt x="284570" y="346727"/>
                    <a:pt x="341523" y="474869"/>
                  </a:cubicBezTo>
                  <a:cubicBezTo>
                    <a:pt x="350956" y="496093"/>
                    <a:pt x="356212" y="518936"/>
                    <a:pt x="363557" y="540970"/>
                  </a:cubicBezTo>
                  <a:cubicBezTo>
                    <a:pt x="390874" y="622919"/>
                    <a:pt x="386156" y="574848"/>
                    <a:pt x="220338" y="563004"/>
                  </a:cubicBezTo>
                  <a:cubicBezTo>
                    <a:pt x="205649" y="559332"/>
                    <a:pt x="186977" y="541280"/>
                    <a:pt x="176270" y="551987"/>
                  </a:cubicBezTo>
                  <a:cubicBezTo>
                    <a:pt x="166907" y="561350"/>
                    <a:pt x="187965" y="576767"/>
                    <a:pt x="198304" y="585038"/>
                  </a:cubicBezTo>
                  <a:cubicBezTo>
                    <a:pt x="207372" y="592292"/>
                    <a:pt x="220337" y="592382"/>
                    <a:pt x="231354" y="596054"/>
                  </a:cubicBezTo>
                  <a:cubicBezTo>
                    <a:pt x="242371" y="607071"/>
                    <a:pt x="256838" y="615485"/>
                    <a:pt x="264405" y="629105"/>
                  </a:cubicBezTo>
                  <a:cubicBezTo>
                    <a:pt x="275684" y="649408"/>
                    <a:pt x="286439" y="695206"/>
                    <a:pt x="286439" y="695206"/>
                  </a:cubicBezTo>
                  <a:cubicBezTo>
                    <a:pt x="250464" y="707198"/>
                    <a:pt x="240846" y="716477"/>
                    <a:pt x="198304" y="695206"/>
                  </a:cubicBezTo>
                  <a:cubicBezTo>
                    <a:pt x="184369" y="688238"/>
                    <a:pt x="177082" y="672295"/>
                    <a:pt x="165253" y="662156"/>
                  </a:cubicBezTo>
                  <a:cubicBezTo>
                    <a:pt x="122808" y="625775"/>
                    <a:pt x="131704" y="632611"/>
                    <a:pt x="88135" y="618088"/>
                  </a:cubicBezTo>
                  <a:cubicBezTo>
                    <a:pt x="77118" y="607071"/>
                    <a:pt x="65059" y="597007"/>
                    <a:pt x="55085" y="585038"/>
                  </a:cubicBezTo>
                  <a:cubicBezTo>
                    <a:pt x="46608" y="574866"/>
                    <a:pt x="42414" y="561350"/>
                    <a:pt x="33051" y="551987"/>
                  </a:cubicBezTo>
                  <a:cubicBezTo>
                    <a:pt x="23688" y="542624"/>
                    <a:pt x="11017" y="537298"/>
                    <a:pt x="0" y="529953"/>
                  </a:cubicBezTo>
                  <a:cubicBezTo>
                    <a:pt x="7345" y="559331"/>
                    <a:pt x="9503" y="590520"/>
                    <a:pt x="22034" y="618088"/>
                  </a:cubicBezTo>
                  <a:cubicBezTo>
                    <a:pt x="28481" y="632272"/>
                    <a:pt x="44945" y="639309"/>
                    <a:pt x="55085" y="651139"/>
                  </a:cubicBezTo>
                  <a:cubicBezTo>
                    <a:pt x="108715" y="713708"/>
                    <a:pt x="62118" y="682198"/>
                    <a:pt x="132203" y="717240"/>
                  </a:cubicBezTo>
                  <a:cubicBezTo>
                    <a:pt x="139547" y="728257"/>
                    <a:pt x="143897" y="742020"/>
                    <a:pt x="154236" y="750291"/>
                  </a:cubicBezTo>
                  <a:cubicBezTo>
                    <a:pt x="163304" y="757545"/>
                    <a:pt x="177624" y="754865"/>
                    <a:pt x="187287" y="761307"/>
                  </a:cubicBezTo>
                  <a:cubicBezTo>
                    <a:pt x="200251" y="769949"/>
                    <a:pt x="209321" y="783341"/>
                    <a:pt x="220338" y="794358"/>
                  </a:cubicBezTo>
                  <a:cubicBezTo>
                    <a:pt x="270326" y="894336"/>
                    <a:pt x="237076" y="864273"/>
                    <a:pt x="297456" y="904527"/>
                  </a:cubicBezTo>
                  <a:cubicBezTo>
                    <a:pt x="304800" y="915544"/>
                    <a:pt x="313568" y="925734"/>
                    <a:pt x="319489" y="937577"/>
                  </a:cubicBezTo>
                  <a:cubicBezTo>
                    <a:pt x="324682" y="947964"/>
                    <a:pt x="328488" y="959192"/>
                    <a:pt x="330506" y="970628"/>
                  </a:cubicBezTo>
                  <a:cubicBezTo>
                    <a:pt x="339531" y="1021772"/>
                    <a:pt x="337886" y="1075040"/>
                    <a:pt x="352540" y="1124864"/>
                  </a:cubicBezTo>
                  <a:cubicBezTo>
                    <a:pt x="356936" y="1139811"/>
                    <a:pt x="372627" y="1149272"/>
                    <a:pt x="385591" y="1157915"/>
                  </a:cubicBezTo>
                  <a:cubicBezTo>
                    <a:pt x="400111" y="1167595"/>
                    <a:pt x="465776" y="1178358"/>
                    <a:pt x="473725" y="1179948"/>
                  </a:cubicBezTo>
                  <a:cubicBezTo>
                    <a:pt x="495759" y="1172604"/>
                    <a:pt x="519053" y="1168302"/>
                    <a:pt x="539827" y="1157915"/>
                  </a:cubicBezTo>
                  <a:cubicBezTo>
                    <a:pt x="563513" y="1146072"/>
                    <a:pt x="605928" y="1113847"/>
                    <a:pt x="605928" y="1113847"/>
                  </a:cubicBezTo>
                  <a:cubicBezTo>
                    <a:pt x="613273" y="1128536"/>
                    <a:pt x="622195" y="1142538"/>
                    <a:pt x="627962" y="1157915"/>
                  </a:cubicBezTo>
                  <a:cubicBezTo>
                    <a:pt x="647672" y="1210476"/>
                    <a:pt x="647050" y="1306918"/>
                    <a:pt x="649995" y="1345201"/>
                  </a:cubicBezTo>
                  <a:cubicBezTo>
                    <a:pt x="657340" y="1330512"/>
                    <a:pt x="666262" y="1316511"/>
                    <a:pt x="672029" y="1301134"/>
                  </a:cubicBezTo>
                  <a:cubicBezTo>
                    <a:pt x="675178" y="1292737"/>
                    <a:pt x="686452" y="1235432"/>
                    <a:pt x="694063" y="1224016"/>
                  </a:cubicBezTo>
                  <a:cubicBezTo>
                    <a:pt x="702705" y="1211052"/>
                    <a:pt x="716096" y="1201982"/>
                    <a:pt x="727113" y="1190965"/>
                  </a:cubicBezTo>
                  <a:cubicBezTo>
                    <a:pt x="761510" y="1087777"/>
                    <a:pt x="705161" y="1240398"/>
                    <a:pt x="771181" y="1124864"/>
                  </a:cubicBezTo>
                  <a:cubicBezTo>
                    <a:pt x="806985" y="1062207"/>
                    <a:pt x="750983" y="1091202"/>
                    <a:pt x="815248" y="1069780"/>
                  </a:cubicBezTo>
                  <a:cubicBezTo>
                    <a:pt x="841552" y="1080301"/>
                    <a:pt x="881379" y="1091843"/>
                    <a:pt x="903383" y="1113847"/>
                  </a:cubicBezTo>
                  <a:cubicBezTo>
                    <a:pt x="916367" y="1126831"/>
                    <a:pt x="925417" y="1143226"/>
                    <a:pt x="936434" y="1157915"/>
                  </a:cubicBezTo>
                  <a:cubicBezTo>
                    <a:pt x="940106" y="1172604"/>
                    <a:pt x="943291" y="1187423"/>
                    <a:pt x="947451" y="1201982"/>
                  </a:cubicBezTo>
                  <a:cubicBezTo>
                    <a:pt x="950641" y="1213148"/>
                    <a:pt x="957111" y="1223500"/>
                    <a:pt x="958468" y="1235033"/>
                  </a:cubicBezTo>
                  <a:cubicBezTo>
                    <a:pt x="961680" y="1262331"/>
                    <a:pt x="955132" y="1371579"/>
                    <a:pt x="980501" y="1422319"/>
                  </a:cubicBezTo>
                  <a:cubicBezTo>
                    <a:pt x="986422" y="1434162"/>
                    <a:pt x="995190" y="1444353"/>
                    <a:pt x="1002535" y="1455370"/>
                  </a:cubicBezTo>
                  <a:cubicBezTo>
                    <a:pt x="1013552" y="1451698"/>
                    <a:pt x="1026518" y="1451608"/>
                    <a:pt x="1035586" y="1444353"/>
                  </a:cubicBezTo>
                  <a:cubicBezTo>
                    <a:pt x="1045925" y="1436082"/>
                    <a:pt x="1044559" y="1413480"/>
                    <a:pt x="1057619" y="1411303"/>
                  </a:cubicBezTo>
                  <a:cubicBezTo>
                    <a:pt x="1073819" y="1408603"/>
                    <a:pt x="1086998" y="1425992"/>
                    <a:pt x="1101687" y="1433336"/>
                  </a:cubicBezTo>
                  <a:cubicBezTo>
                    <a:pt x="1116376" y="1451698"/>
                    <a:pt x="1134335" y="1467866"/>
                    <a:pt x="1145754" y="1488421"/>
                  </a:cubicBezTo>
                  <a:cubicBezTo>
                    <a:pt x="1153107" y="1501657"/>
                    <a:pt x="1150807" y="1518571"/>
                    <a:pt x="1156771" y="1532488"/>
                  </a:cubicBezTo>
                  <a:cubicBezTo>
                    <a:pt x="1161987" y="1544658"/>
                    <a:pt x="1172883" y="1553696"/>
                    <a:pt x="1178805" y="1565539"/>
                  </a:cubicBezTo>
                  <a:cubicBezTo>
                    <a:pt x="1224418" y="1656763"/>
                    <a:pt x="1148709" y="1536919"/>
                    <a:pt x="1211856" y="1631640"/>
                  </a:cubicBezTo>
                  <a:lnTo>
                    <a:pt x="1233889" y="1697741"/>
                  </a:lnTo>
                  <a:cubicBezTo>
                    <a:pt x="1237561" y="1708758"/>
                    <a:pt x="1235243" y="1724350"/>
                    <a:pt x="1244906" y="1730792"/>
                  </a:cubicBezTo>
                  <a:cubicBezTo>
                    <a:pt x="1255923" y="1738137"/>
                    <a:pt x="1267904" y="1744209"/>
                    <a:pt x="1277957" y="1752826"/>
                  </a:cubicBezTo>
                  <a:cubicBezTo>
                    <a:pt x="1344494" y="1809857"/>
                    <a:pt x="1294346" y="1787667"/>
                    <a:pt x="1355075" y="1807910"/>
                  </a:cubicBezTo>
                  <a:cubicBezTo>
                    <a:pt x="1377109" y="1800565"/>
                    <a:pt x="1402843" y="1800135"/>
                    <a:pt x="1421176" y="1785876"/>
                  </a:cubicBezTo>
                  <a:cubicBezTo>
                    <a:pt x="1438078" y="1772730"/>
                    <a:pt x="1445530" y="1750359"/>
                    <a:pt x="1454227" y="1730792"/>
                  </a:cubicBezTo>
                  <a:cubicBezTo>
                    <a:pt x="1460199" y="1717355"/>
                    <a:pt x="1474130" y="1641226"/>
                    <a:pt x="1476260" y="1631640"/>
                  </a:cubicBezTo>
                  <a:cubicBezTo>
                    <a:pt x="1479545" y="1616859"/>
                    <a:pt x="1480505" y="1601115"/>
                    <a:pt x="1487277" y="1587572"/>
                  </a:cubicBezTo>
                  <a:cubicBezTo>
                    <a:pt x="1495489" y="1571149"/>
                    <a:pt x="1510143" y="1558783"/>
                    <a:pt x="1520328" y="1543505"/>
                  </a:cubicBezTo>
                  <a:cubicBezTo>
                    <a:pt x="1535485" y="1520771"/>
                    <a:pt x="1563977" y="1464311"/>
                    <a:pt x="1586429" y="1444353"/>
                  </a:cubicBezTo>
                  <a:cubicBezTo>
                    <a:pt x="1631886" y="1403947"/>
                    <a:pt x="1640698" y="1404230"/>
                    <a:pt x="1685581" y="1389269"/>
                  </a:cubicBezTo>
                  <a:cubicBezTo>
                    <a:pt x="1700270" y="1392941"/>
                    <a:pt x="1716502" y="1392774"/>
                    <a:pt x="1729648" y="1400286"/>
                  </a:cubicBezTo>
                  <a:cubicBezTo>
                    <a:pt x="1763629" y="1419704"/>
                    <a:pt x="1763199" y="1434837"/>
                    <a:pt x="1773716" y="1466387"/>
                  </a:cubicBezTo>
                  <a:cubicBezTo>
                    <a:pt x="1776841" y="1528878"/>
                    <a:pt x="1736738" y="1714798"/>
                    <a:pt x="1850834" y="1752826"/>
                  </a:cubicBezTo>
                  <a:lnTo>
                    <a:pt x="1883885" y="1763842"/>
                  </a:lnTo>
                  <a:cubicBezTo>
                    <a:pt x="1887557" y="1785876"/>
                    <a:pt x="1885829" y="1809531"/>
                    <a:pt x="1894901" y="1829944"/>
                  </a:cubicBezTo>
                  <a:cubicBezTo>
                    <a:pt x="1901229" y="1844181"/>
                    <a:pt x="1920984" y="1849059"/>
                    <a:pt x="1927952" y="1862994"/>
                  </a:cubicBezTo>
                  <a:cubicBezTo>
                    <a:pt x="1936326" y="1879742"/>
                    <a:pt x="1929679" y="1901821"/>
                    <a:pt x="1938969" y="1918079"/>
                  </a:cubicBezTo>
                  <a:cubicBezTo>
                    <a:pt x="1951649" y="1940269"/>
                    <a:pt x="1996877" y="1946326"/>
                    <a:pt x="2016087" y="1951129"/>
                  </a:cubicBezTo>
                  <a:cubicBezTo>
                    <a:pt x="2067785" y="1944667"/>
                    <a:pt x="2179561" y="1935048"/>
                    <a:pt x="2247441" y="1918079"/>
                  </a:cubicBezTo>
                  <a:cubicBezTo>
                    <a:pt x="2258707" y="1915263"/>
                    <a:pt x="2269475" y="1910734"/>
                    <a:pt x="2280492" y="1907062"/>
                  </a:cubicBezTo>
                  <a:cubicBezTo>
                    <a:pt x="2342921" y="1921751"/>
                    <a:pt x="2405722" y="1934940"/>
                    <a:pt x="2467779" y="1951129"/>
                  </a:cubicBezTo>
                  <a:cubicBezTo>
                    <a:pt x="2490252" y="1956992"/>
                    <a:pt x="2533880" y="1973163"/>
                    <a:pt x="2533880" y="1973163"/>
                  </a:cubicBezTo>
                  <a:cubicBezTo>
                    <a:pt x="2559586" y="1969491"/>
                    <a:pt x="2585031" y="1962146"/>
                    <a:pt x="2610998" y="1962146"/>
                  </a:cubicBezTo>
                  <a:cubicBezTo>
                    <a:pt x="2651560" y="1962146"/>
                    <a:pt x="2691762" y="1969795"/>
                    <a:pt x="2732183" y="1973163"/>
                  </a:cubicBezTo>
                  <a:lnTo>
                    <a:pt x="2875403" y="1984180"/>
                  </a:lnTo>
                  <a:cubicBezTo>
                    <a:pt x="2890092" y="1991524"/>
                    <a:pt x="2904222" y="2000114"/>
                    <a:pt x="2919470" y="2006213"/>
                  </a:cubicBezTo>
                  <a:cubicBezTo>
                    <a:pt x="2941034" y="2014839"/>
                    <a:pt x="2985571" y="2028247"/>
                    <a:pt x="2985571" y="2028247"/>
                  </a:cubicBezTo>
                  <a:cubicBezTo>
                    <a:pt x="3067252" y="2001020"/>
                    <a:pt x="3030898" y="2016599"/>
                    <a:pt x="3095740" y="1984180"/>
                  </a:cubicBezTo>
                  <a:cubicBezTo>
                    <a:pt x="3099412" y="1973163"/>
                    <a:pt x="3103567" y="1962295"/>
                    <a:pt x="3106757" y="1951129"/>
                  </a:cubicBezTo>
                  <a:cubicBezTo>
                    <a:pt x="3110917" y="1936570"/>
                    <a:pt x="3110262" y="1920208"/>
                    <a:pt x="3117774" y="1907062"/>
                  </a:cubicBezTo>
                  <a:cubicBezTo>
                    <a:pt x="3125504" y="1893535"/>
                    <a:pt x="3140685" y="1885840"/>
                    <a:pt x="3150824" y="1874011"/>
                  </a:cubicBezTo>
                  <a:cubicBezTo>
                    <a:pt x="3162773" y="1860070"/>
                    <a:pt x="3172858" y="1844633"/>
                    <a:pt x="3183875" y="1829944"/>
                  </a:cubicBezTo>
                  <a:cubicBezTo>
                    <a:pt x="3187547" y="1818927"/>
                    <a:pt x="3189699" y="1807280"/>
                    <a:pt x="3194892" y="1796893"/>
                  </a:cubicBezTo>
                  <a:cubicBezTo>
                    <a:pt x="3200813" y="1785050"/>
                    <a:pt x="3212738" y="1776403"/>
                    <a:pt x="3216925" y="1763842"/>
                  </a:cubicBezTo>
                  <a:cubicBezTo>
                    <a:pt x="3223989" y="1742651"/>
                    <a:pt x="3224270" y="1719775"/>
                    <a:pt x="3227942" y="1697741"/>
                  </a:cubicBezTo>
                  <a:cubicBezTo>
                    <a:pt x="3224270" y="1646329"/>
                    <a:pt x="3233224" y="1592403"/>
                    <a:pt x="3216925" y="1543505"/>
                  </a:cubicBezTo>
                  <a:cubicBezTo>
                    <a:pt x="3209489" y="1521198"/>
                    <a:pt x="3175949" y="1518249"/>
                    <a:pt x="3161841" y="1499438"/>
                  </a:cubicBezTo>
                  <a:cubicBezTo>
                    <a:pt x="3152756" y="1487325"/>
                    <a:pt x="3158336" y="1468517"/>
                    <a:pt x="3150824" y="1455370"/>
                  </a:cubicBezTo>
                  <a:cubicBezTo>
                    <a:pt x="3143094" y="1441843"/>
                    <a:pt x="3127640" y="1434377"/>
                    <a:pt x="3117774" y="1422319"/>
                  </a:cubicBezTo>
                  <a:cubicBezTo>
                    <a:pt x="3004600" y="1283996"/>
                    <a:pt x="3093643" y="1376158"/>
                    <a:pt x="3018622" y="1301134"/>
                  </a:cubicBezTo>
                  <a:cubicBezTo>
                    <a:pt x="3011277" y="1279100"/>
                    <a:pt x="3002221" y="1257565"/>
                    <a:pt x="2996588" y="1235033"/>
                  </a:cubicBezTo>
                  <a:cubicBezTo>
                    <a:pt x="2992916" y="1220344"/>
                    <a:pt x="2993970" y="1203563"/>
                    <a:pt x="2985571" y="1190965"/>
                  </a:cubicBezTo>
                  <a:cubicBezTo>
                    <a:pt x="2978227" y="1179948"/>
                    <a:pt x="2962693" y="1177408"/>
                    <a:pt x="2952521" y="1168932"/>
                  </a:cubicBezTo>
                  <a:cubicBezTo>
                    <a:pt x="2940552" y="1158958"/>
                    <a:pt x="2929444" y="1147850"/>
                    <a:pt x="2919470" y="1135881"/>
                  </a:cubicBezTo>
                  <a:cubicBezTo>
                    <a:pt x="2910993" y="1125709"/>
                    <a:pt x="2907775" y="1111102"/>
                    <a:pt x="2897436" y="1102830"/>
                  </a:cubicBezTo>
                  <a:cubicBezTo>
                    <a:pt x="2888368" y="1095576"/>
                    <a:pt x="2875403" y="1095485"/>
                    <a:pt x="2864386" y="1091813"/>
                  </a:cubicBezTo>
                  <a:cubicBezTo>
                    <a:pt x="2836695" y="1008742"/>
                    <a:pt x="2874048" y="1111137"/>
                    <a:pt x="2831335" y="1025712"/>
                  </a:cubicBezTo>
                  <a:cubicBezTo>
                    <a:pt x="2826142" y="1015325"/>
                    <a:pt x="2823990" y="1003679"/>
                    <a:pt x="2820318" y="992662"/>
                  </a:cubicBezTo>
                  <a:cubicBezTo>
                    <a:pt x="2816646" y="959611"/>
                    <a:pt x="2824173" y="923253"/>
                    <a:pt x="2809301" y="893510"/>
                  </a:cubicBezTo>
                  <a:cubicBezTo>
                    <a:pt x="2802530" y="879967"/>
                    <a:pt x="2778380" y="890005"/>
                    <a:pt x="2765234" y="882493"/>
                  </a:cubicBezTo>
                  <a:cubicBezTo>
                    <a:pt x="2751706" y="874763"/>
                    <a:pt x="2743200" y="860459"/>
                    <a:pt x="2732183" y="849442"/>
                  </a:cubicBezTo>
                  <a:cubicBezTo>
                    <a:pt x="2726986" y="833853"/>
                    <a:pt x="2710150" y="786163"/>
                    <a:pt x="2710150" y="772324"/>
                  </a:cubicBezTo>
                  <a:cubicBezTo>
                    <a:pt x="2710150" y="746357"/>
                    <a:pt x="2711522" y="719316"/>
                    <a:pt x="2721166" y="695206"/>
                  </a:cubicBezTo>
                  <a:cubicBezTo>
                    <a:pt x="2726952" y="680740"/>
                    <a:pt x="2743200" y="673173"/>
                    <a:pt x="2754217" y="662156"/>
                  </a:cubicBezTo>
                  <a:cubicBezTo>
                    <a:pt x="2757889" y="636450"/>
                    <a:pt x="2760589" y="610586"/>
                    <a:pt x="2765234" y="585038"/>
                  </a:cubicBezTo>
                  <a:cubicBezTo>
                    <a:pt x="2767943" y="570141"/>
                    <a:pt x="2776251" y="556111"/>
                    <a:pt x="2776251" y="540970"/>
                  </a:cubicBezTo>
                  <a:cubicBezTo>
                    <a:pt x="2776251" y="471100"/>
                    <a:pt x="2771287" y="401257"/>
                    <a:pt x="2765234" y="331650"/>
                  </a:cubicBezTo>
                  <a:cubicBezTo>
                    <a:pt x="2760692" y="279413"/>
                    <a:pt x="2761455" y="289995"/>
                    <a:pt x="2721166" y="276565"/>
                  </a:cubicBezTo>
                  <a:cubicBezTo>
                    <a:pt x="2717494" y="254531"/>
                    <a:pt x="2717214" y="231655"/>
                    <a:pt x="2710150" y="210464"/>
                  </a:cubicBezTo>
                  <a:cubicBezTo>
                    <a:pt x="2705963" y="197903"/>
                    <a:pt x="2691921" y="190095"/>
                    <a:pt x="2688116" y="177413"/>
                  </a:cubicBezTo>
                  <a:cubicBezTo>
                    <a:pt x="2649448" y="48521"/>
                    <a:pt x="2704648" y="141617"/>
                    <a:pt x="2655065" y="67245"/>
                  </a:cubicBezTo>
                  <a:cubicBezTo>
                    <a:pt x="2625968" y="-20048"/>
                    <a:pt x="2655942" y="-2674"/>
                    <a:pt x="2566930" y="12160"/>
                  </a:cubicBezTo>
                  <a:cubicBezTo>
                    <a:pt x="2555913" y="19505"/>
                    <a:pt x="2541473" y="23347"/>
                    <a:pt x="2533880" y="34194"/>
                  </a:cubicBezTo>
                  <a:cubicBezTo>
                    <a:pt x="2515044" y="61103"/>
                    <a:pt x="2489812" y="122329"/>
                    <a:pt x="2489812" y="122329"/>
                  </a:cubicBezTo>
                  <a:cubicBezTo>
                    <a:pt x="2486140" y="177413"/>
                    <a:pt x="2478795" y="232375"/>
                    <a:pt x="2478795" y="287582"/>
                  </a:cubicBezTo>
                  <a:cubicBezTo>
                    <a:pt x="2478795" y="346453"/>
                    <a:pt x="2496313" y="405341"/>
                    <a:pt x="2489812" y="463852"/>
                  </a:cubicBezTo>
                  <a:cubicBezTo>
                    <a:pt x="2488350" y="477012"/>
                    <a:pt x="2469709" y="483112"/>
                    <a:pt x="2456762" y="485886"/>
                  </a:cubicBezTo>
                  <a:cubicBezTo>
                    <a:pt x="2417100" y="494385"/>
                    <a:pt x="2375971" y="493231"/>
                    <a:pt x="2335576" y="496903"/>
                  </a:cubicBezTo>
                  <a:cubicBezTo>
                    <a:pt x="2339248" y="511592"/>
                    <a:pt x="2338194" y="528372"/>
                    <a:pt x="2346593" y="540970"/>
                  </a:cubicBezTo>
                  <a:cubicBezTo>
                    <a:pt x="2353938" y="551987"/>
                    <a:pt x="2373075" y="551508"/>
                    <a:pt x="2379644" y="563004"/>
                  </a:cubicBezTo>
                  <a:cubicBezTo>
                    <a:pt x="2441770" y="671725"/>
                    <a:pt x="2329093" y="571913"/>
                    <a:pt x="2434728" y="651139"/>
                  </a:cubicBezTo>
                  <a:cubicBezTo>
                    <a:pt x="2438400" y="662156"/>
                    <a:pt x="2443668" y="672764"/>
                    <a:pt x="2445745" y="684189"/>
                  </a:cubicBezTo>
                  <a:cubicBezTo>
                    <a:pt x="2449188" y="703127"/>
                    <a:pt x="2450935" y="775898"/>
                    <a:pt x="2467779" y="805375"/>
                  </a:cubicBezTo>
                  <a:cubicBezTo>
                    <a:pt x="2476889" y="821317"/>
                    <a:pt x="2489812" y="834753"/>
                    <a:pt x="2500829" y="849442"/>
                  </a:cubicBezTo>
                  <a:cubicBezTo>
                    <a:pt x="2504501" y="860459"/>
                    <a:pt x="2511846" y="870880"/>
                    <a:pt x="2511846" y="882493"/>
                  </a:cubicBezTo>
                  <a:cubicBezTo>
                    <a:pt x="2511846" y="901218"/>
                    <a:pt x="2489945" y="922340"/>
                    <a:pt x="2500829" y="937577"/>
                  </a:cubicBezTo>
                  <a:cubicBezTo>
                    <a:pt x="2514329" y="956476"/>
                    <a:pt x="2547605" y="946728"/>
                    <a:pt x="2566930" y="959611"/>
                  </a:cubicBezTo>
                  <a:lnTo>
                    <a:pt x="2599981" y="981645"/>
                  </a:lnTo>
                  <a:cubicBezTo>
                    <a:pt x="2604347" y="1003474"/>
                    <a:pt x="2623319" y="1057460"/>
                    <a:pt x="2599981" y="1080797"/>
                  </a:cubicBezTo>
                  <a:cubicBezTo>
                    <a:pt x="2589274" y="1091503"/>
                    <a:pt x="2570602" y="1088141"/>
                    <a:pt x="2555913" y="1091813"/>
                  </a:cubicBezTo>
                  <a:cubicBezTo>
                    <a:pt x="2533879" y="1088141"/>
                    <a:pt x="2510147" y="1090040"/>
                    <a:pt x="2489812" y="1080797"/>
                  </a:cubicBezTo>
                  <a:cubicBezTo>
                    <a:pt x="2468406" y="1071067"/>
                    <a:pt x="2452061" y="1052618"/>
                    <a:pt x="2434728" y="1036729"/>
                  </a:cubicBezTo>
                  <a:cubicBezTo>
                    <a:pt x="2407930" y="1012164"/>
                    <a:pt x="2392098" y="971107"/>
                    <a:pt x="2357610" y="959611"/>
                  </a:cubicBezTo>
                  <a:lnTo>
                    <a:pt x="2324559" y="948594"/>
                  </a:lnTo>
                  <a:cubicBezTo>
                    <a:pt x="2317788" y="894428"/>
                    <a:pt x="2313115" y="847312"/>
                    <a:pt x="2302525" y="794358"/>
                  </a:cubicBezTo>
                  <a:cubicBezTo>
                    <a:pt x="2299556" y="779511"/>
                    <a:pt x="2297473" y="764208"/>
                    <a:pt x="2291509" y="750291"/>
                  </a:cubicBezTo>
                  <a:cubicBezTo>
                    <a:pt x="2286293" y="738121"/>
                    <a:pt x="2275396" y="729083"/>
                    <a:pt x="2269475" y="717240"/>
                  </a:cubicBezTo>
                  <a:cubicBezTo>
                    <a:pt x="2251597" y="681483"/>
                    <a:pt x="2269265" y="676200"/>
                    <a:pt x="2225407" y="651139"/>
                  </a:cubicBezTo>
                  <a:cubicBezTo>
                    <a:pt x="2212261" y="643627"/>
                    <a:pt x="2195899" y="644282"/>
                    <a:pt x="2181340" y="640122"/>
                  </a:cubicBezTo>
                  <a:cubicBezTo>
                    <a:pt x="2170174" y="636932"/>
                    <a:pt x="2159555" y="631922"/>
                    <a:pt x="2148289" y="629105"/>
                  </a:cubicBezTo>
                  <a:cubicBezTo>
                    <a:pt x="2096361" y="616123"/>
                    <a:pt x="2072054" y="616399"/>
                    <a:pt x="2016087" y="607071"/>
                  </a:cubicBezTo>
                  <a:cubicBezTo>
                    <a:pt x="1997617" y="603993"/>
                    <a:pt x="1979364" y="599726"/>
                    <a:pt x="1961003" y="596054"/>
                  </a:cubicBezTo>
                  <a:cubicBezTo>
                    <a:pt x="1938969" y="599726"/>
                    <a:pt x="1916297" y="600652"/>
                    <a:pt x="1894901" y="607071"/>
                  </a:cubicBezTo>
                  <a:cubicBezTo>
                    <a:pt x="1879171" y="611790"/>
                    <a:pt x="1865929" y="622636"/>
                    <a:pt x="1850834" y="629105"/>
                  </a:cubicBezTo>
                  <a:cubicBezTo>
                    <a:pt x="1737363" y="677736"/>
                    <a:pt x="1919866" y="589079"/>
                    <a:pt x="1773716" y="662156"/>
                  </a:cubicBezTo>
                  <a:cubicBezTo>
                    <a:pt x="1725976" y="654811"/>
                    <a:pt x="1677648" y="650600"/>
                    <a:pt x="1630497" y="640122"/>
                  </a:cubicBezTo>
                  <a:cubicBezTo>
                    <a:pt x="1611192" y="635832"/>
                    <a:pt x="1594173" y="624342"/>
                    <a:pt x="1575412" y="618088"/>
                  </a:cubicBezTo>
                  <a:cubicBezTo>
                    <a:pt x="1561048" y="613300"/>
                    <a:pt x="1546098" y="610476"/>
                    <a:pt x="1531345" y="607071"/>
                  </a:cubicBezTo>
                  <a:cubicBezTo>
                    <a:pt x="1418955" y="581135"/>
                    <a:pt x="1456421" y="588499"/>
                    <a:pt x="1355075" y="574021"/>
                  </a:cubicBezTo>
                  <a:cubicBezTo>
                    <a:pt x="1340386" y="566676"/>
                    <a:pt x="1326102" y="558456"/>
                    <a:pt x="1311007" y="551987"/>
                  </a:cubicBezTo>
                  <a:cubicBezTo>
                    <a:pt x="1300333" y="547413"/>
                    <a:pt x="1288344" y="546163"/>
                    <a:pt x="1277957" y="540970"/>
                  </a:cubicBezTo>
                  <a:cubicBezTo>
                    <a:pt x="1201877" y="502929"/>
                    <a:pt x="1292550" y="530847"/>
                    <a:pt x="1200839" y="507919"/>
                  </a:cubicBezTo>
                  <a:cubicBezTo>
                    <a:pt x="1189823" y="491396"/>
                    <a:pt x="1165032" y="449529"/>
                    <a:pt x="1145754" y="441818"/>
                  </a:cubicBezTo>
                  <a:cubicBezTo>
                    <a:pt x="1121644" y="432174"/>
                    <a:pt x="1094375" y="434233"/>
                    <a:pt x="1068636" y="430801"/>
                  </a:cubicBezTo>
                  <a:cubicBezTo>
                    <a:pt x="948574" y="414793"/>
                    <a:pt x="1017974" y="427280"/>
                    <a:pt x="925417" y="408768"/>
                  </a:cubicBezTo>
                  <a:cubicBezTo>
                    <a:pt x="899062" y="391198"/>
                    <a:pt x="878596" y="380675"/>
                    <a:pt x="859316" y="353683"/>
                  </a:cubicBezTo>
                  <a:cubicBezTo>
                    <a:pt x="849770" y="340319"/>
                    <a:pt x="844627" y="324305"/>
                    <a:pt x="837282" y="309616"/>
                  </a:cubicBezTo>
                  <a:cubicBezTo>
                    <a:pt x="833610" y="294927"/>
                    <a:pt x="835724" y="277371"/>
                    <a:pt x="826265" y="265548"/>
                  </a:cubicBezTo>
                  <a:cubicBezTo>
                    <a:pt x="819011" y="256480"/>
                    <a:pt x="804828" y="254532"/>
                    <a:pt x="793215" y="254532"/>
                  </a:cubicBezTo>
                  <a:cubicBezTo>
                    <a:pt x="653620" y="254532"/>
                    <a:pt x="514121" y="261876"/>
                    <a:pt x="374574" y="265548"/>
                  </a:cubicBezTo>
                  <a:cubicBezTo>
                    <a:pt x="356212" y="269220"/>
                    <a:pt x="337735" y="272354"/>
                    <a:pt x="319489" y="276565"/>
                  </a:cubicBezTo>
                  <a:cubicBezTo>
                    <a:pt x="220150" y="299490"/>
                    <a:pt x="200140" y="287582"/>
                    <a:pt x="187287" y="298599"/>
                  </a:cubicBezTo>
                  <a:close/>
                </a:path>
              </a:pathLst>
            </a:custGeom>
            <a:solidFill>
              <a:srgbClr val="996633">
                <a:alpha val="52941"/>
              </a:srgb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cxnSp>
          <p:nvCxnSpPr>
            <p:cNvPr id="53" name="Conector recto 52"/>
            <p:cNvCxnSpPr>
              <a:stCxn id="52" idx="23"/>
              <a:endCxn id="52" idx="156"/>
            </p:cNvCxnSpPr>
            <p:nvPr/>
          </p:nvCxnSpPr>
          <p:spPr>
            <a:xfrm flipV="1">
              <a:off x="3855362" y="3768459"/>
              <a:ext cx="628758" cy="495159"/>
            </a:xfrm>
            <a:prstGeom prst="line">
              <a:avLst/>
            </a:prstGeom>
            <a:ln w="38100">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54" name="Conector recto 53"/>
            <p:cNvCxnSpPr>
              <a:endCxn id="52" idx="153"/>
            </p:cNvCxnSpPr>
            <p:nvPr/>
          </p:nvCxnSpPr>
          <p:spPr>
            <a:xfrm flipV="1">
              <a:off x="3955391" y="3866856"/>
              <a:ext cx="803413" cy="649103"/>
            </a:xfrm>
            <a:prstGeom prst="line">
              <a:avLst/>
            </a:prstGeom>
            <a:ln w="38100">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55" name="Conector recto 54"/>
            <p:cNvCxnSpPr>
              <a:endCxn id="52" idx="148"/>
            </p:cNvCxnSpPr>
            <p:nvPr/>
          </p:nvCxnSpPr>
          <p:spPr>
            <a:xfrm flipV="1">
              <a:off x="4466654" y="3976363"/>
              <a:ext cx="666864" cy="526900"/>
            </a:xfrm>
            <a:prstGeom prst="line">
              <a:avLst/>
            </a:prstGeom>
            <a:ln w="38100">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56" name="Conector recto 55"/>
            <p:cNvCxnSpPr>
              <a:endCxn id="52" idx="142"/>
            </p:cNvCxnSpPr>
            <p:nvPr/>
          </p:nvCxnSpPr>
          <p:spPr>
            <a:xfrm flipV="1">
              <a:off x="4612729" y="3966841"/>
              <a:ext cx="962190" cy="755435"/>
            </a:xfrm>
            <a:prstGeom prst="line">
              <a:avLst/>
            </a:prstGeom>
            <a:ln w="38100">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57" name="Conector recto 56"/>
            <p:cNvCxnSpPr/>
            <p:nvPr/>
          </p:nvCxnSpPr>
          <p:spPr>
            <a:xfrm flipV="1">
              <a:off x="4820728" y="4128720"/>
              <a:ext cx="962190" cy="757021"/>
            </a:xfrm>
            <a:prstGeom prst="line">
              <a:avLst/>
            </a:prstGeom>
            <a:ln w="38100">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58" name="Conector recto 57"/>
            <p:cNvCxnSpPr>
              <a:endCxn id="52" idx="133"/>
            </p:cNvCxnSpPr>
            <p:nvPr/>
          </p:nvCxnSpPr>
          <p:spPr>
            <a:xfrm flipV="1">
              <a:off x="5322464" y="4395344"/>
              <a:ext cx="670040" cy="598316"/>
            </a:xfrm>
            <a:prstGeom prst="line">
              <a:avLst/>
            </a:prstGeom>
            <a:ln w="38100">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59" name="Conector recto 58"/>
            <p:cNvCxnSpPr>
              <a:endCxn id="52" idx="98"/>
            </p:cNvCxnSpPr>
            <p:nvPr/>
          </p:nvCxnSpPr>
          <p:spPr>
            <a:xfrm flipV="1">
              <a:off x="5471714" y="4384234"/>
              <a:ext cx="917733" cy="860180"/>
            </a:xfrm>
            <a:prstGeom prst="line">
              <a:avLst/>
            </a:prstGeom>
            <a:ln w="38100">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60" name="Conector recto 59"/>
            <p:cNvCxnSpPr>
              <a:endCxn id="52" idx="91"/>
            </p:cNvCxnSpPr>
            <p:nvPr/>
          </p:nvCxnSpPr>
          <p:spPr>
            <a:xfrm flipV="1">
              <a:off x="5875009" y="4660380"/>
              <a:ext cx="701795" cy="628471"/>
            </a:xfrm>
            <a:prstGeom prst="line">
              <a:avLst/>
            </a:prstGeom>
            <a:ln w="38100">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61" name="Conector recto 60"/>
            <p:cNvCxnSpPr>
              <a:stCxn id="52" idx="74"/>
            </p:cNvCxnSpPr>
            <p:nvPr/>
          </p:nvCxnSpPr>
          <p:spPr>
            <a:xfrm flipV="1">
              <a:off x="6168746" y="4812737"/>
              <a:ext cx="560484" cy="507855"/>
            </a:xfrm>
            <a:prstGeom prst="line">
              <a:avLst/>
            </a:prstGeom>
            <a:ln w="38100">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62" name="Conector recto 61"/>
            <p:cNvCxnSpPr>
              <a:endCxn id="52" idx="108"/>
            </p:cNvCxnSpPr>
            <p:nvPr/>
          </p:nvCxnSpPr>
          <p:spPr>
            <a:xfrm flipV="1">
              <a:off x="5970275" y="3690694"/>
              <a:ext cx="354073" cy="306300"/>
            </a:xfrm>
            <a:prstGeom prst="line">
              <a:avLst/>
            </a:prstGeom>
            <a:ln w="38100">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63" name="Conector recto 62"/>
            <p:cNvCxnSpPr>
              <a:endCxn id="52" idx="103"/>
            </p:cNvCxnSpPr>
            <p:nvPr/>
          </p:nvCxnSpPr>
          <p:spPr>
            <a:xfrm flipV="1">
              <a:off x="6108411" y="4131894"/>
              <a:ext cx="160366" cy="163465"/>
            </a:xfrm>
            <a:prstGeom prst="line">
              <a:avLst/>
            </a:prstGeom>
            <a:ln w="38100">
              <a:solidFill>
                <a:srgbClr val="996633"/>
              </a:solidFill>
            </a:ln>
          </p:spPr>
          <p:style>
            <a:lnRef idx="1">
              <a:schemeClr val="accent1"/>
            </a:lnRef>
            <a:fillRef idx="0">
              <a:schemeClr val="accent1"/>
            </a:fillRef>
            <a:effectRef idx="0">
              <a:schemeClr val="accent1"/>
            </a:effectRef>
            <a:fontRef idx="minor">
              <a:schemeClr val="tx1"/>
            </a:fontRef>
          </p:style>
        </p:cxnSp>
      </p:grpSp>
      <p:sp>
        <p:nvSpPr>
          <p:cNvPr id="64" name="Forma libre 63"/>
          <p:cNvSpPr/>
          <p:nvPr/>
        </p:nvSpPr>
        <p:spPr>
          <a:xfrm>
            <a:off x="2901043" y="73025"/>
            <a:ext cx="6664325" cy="3624262"/>
          </a:xfrm>
          <a:custGeom>
            <a:avLst/>
            <a:gdLst>
              <a:gd name="connsiteX0" fmla="*/ 0 w 6665234"/>
              <a:gd name="connsiteY0" fmla="*/ 3338111 h 3624549"/>
              <a:gd name="connsiteX1" fmla="*/ 66101 w 6665234"/>
              <a:gd name="connsiteY1" fmla="*/ 3393195 h 3624549"/>
              <a:gd name="connsiteX2" fmla="*/ 143219 w 6665234"/>
              <a:gd name="connsiteY2" fmla="*/ 3415229 h 3624549"/>
              <a:gd name="connsiteX3" fmla="*/ 176270 w 6665234"/>
              <a:gd name="connsiteY3" fmla="*/ 3426246 h 3624549"/>
              <a:gd name="connsiteX4" fmla="*/ 330506 w 6665234"/>
              <a:gd name="connsiteY4" fmla="*/ 3459296 h 3624549"/>
              <a:gd name="connsiteX5" fmla="*/ 396607 w 6665234"/>
              <a:gd name="connsiteY5" fmla="*/ 3481330 h 3624549"/>
              <a:gd name="connsiteX6" fmla="*/ 484742 w 6665234"/>
              <a:gd name="connsiteY6" fmla="*/ 3503364 h 3624549"/>
              <a:gd name="connsiteX7" fmla="*/ 528810 w 6665234"/>
              <a:gd name="connsiteY7" fmla="*/ 3514381 h 3624549"/>
              <a:gd name="connsiteX8" fmla="*/ 594911 w 6665234"/>
              <a:gd name="connsiteY8" fmla="*/ 3536415 h 3624549"/>
              <a:gd name="connsiteX9" fmla="*/ 727113 w 6665234"/>
              <a:gd name="connsiteY9" fmla="*/ 3580482 h 3624549"/>
              <a:gd name="connsiteX10" fmla="*/ 804231 w 6665234"/>
              <a:gd name="connsiteY10" fmla="*/ 3602516 h 3624549"/>
              <a:gd name="connsiteX11" fmla="*/ 1090670 w 6665234"/>
              <a:gd name="connsiteY11" fmla="*/ 3624549 h 3624549"/>
              <a:gd name="connsiteX12" fmla="*/ 1487277 w 6665234"/>
              <a:gd name="connsiteY12" fmla="*/ 3613533 h 3624549"/>
              <a:gd name="connsiteX13" fmla="*/ 1707614 w 6665234"/>
              <a:gd name="connsiteY13" fmla="*/ 3591499 h 3624549"/>
              <a:gd name="connsiteX14" fmla="*/ 1762699 w 6665234"/>
              <a:gd name="connsiteY14" fmla="*/ 3580482 h 3624549"/>
              <a:gd name="connsiteX15" fmla="*/ 2038120 w 6665234"/>
              <a:gd name="connsiteY15" fmla="*/ 3558448 h 3624549"/>
              <a:gd name="connsiteX16" fmla="*/ 2170323 w 6665234"/>
              <a:gd name="connsiteY16" fmla="*/ 3547431 h 3624549"/>
              <a:gd name="connsiteX17" fmla="*/ 2280492 w 6665234"/>
              <a:gd name="connsiteY17" fmla="*/ 3525398 h 3624549"/>
              <a:gd name="connsiteX18" fmla="*/ 2346593 w 6665234"/>
              <a:gd name="connsiteY18" fmla="*/ 3503364 h 3624549"/>
              <a:gd name="connsiteX19" fmla="*/ 2412694 w 6665234"/>
              <a:gd name="connsiteY19" fmla="*/ 3492347 h 3624549"/>
              <a:gd name="connsiteX20" fmla="*/ 2478795 w 6665234"/>
              <a:gd name="connsiteY20" fmla="*/ 3470313 h 3624549"/>
              <a:gd name="connsiteX21" fmla="*/ 2566930 w 6665234"/>
              <a:gd name="connsiteY21" fmla="*/ 3459296 h 3624549"/>
              <a:gd name="connsiteX22" fmla="*/ 2610998 w 6665234"/>
              <a:gd name="connsiteY22" fmla="*/ 3448280 h 3624549"/>
              <a:gd name="connsiteX23" fmla="*/ 2710149 w 6665234"/>
              <a:gd name="connsiteY23" fmla="*/ 3437263 h 3624549"/>
              <a:gd name="connsiteX24" fmla="*/ 2787267 w 6665234"/>
              <a:gd name="connsiteY24" fmla="*/ 3426246 h 3624549"/>
              <a:gd name="connsiteX25" fmla="*/ 2886419 w 6665234"/>
              <a:gd name="connsiteY25" fmla="*/ 3415229 h 3624549"/>
              <a:gd name="connsiteX26" fmla="*/ 2952520 w 6665234"/>
              <a:gd name="connsiteY26" fmla="*/ 3404212 h 3624549"/>
              <a:gd name="connsiteX27" fmla="*/ 3073706 w 6665234"/>
              <a:gd name="connsiteY27" fmla="*/ 3393195 h 3624549"/>
              <a:gd name="connsiteX28" fmla="*/ 3150824 w 6665234"/>
              <a:gd name="connsiteY28" fmla="*/ 3382178 h 3624549"/>
              <a:gd name="connsiteX29" fmla="*/ 3305060 w 6665234"/>
              <a:gd name="connsiteY29" fmla="*/ 3371162 h 3624549"/>
              <a:gd name="connsiteX30" fmla="*/ 3393195 w 6665234"/>
              <a:gd name="connsiteY30" fmla="*/ 3349128 h 3624549"/>
              <a:gd name="connsiteX31" fmla="*/ 3448279 w 6665234"/>
              <a:gd name="connsiteY31" fmla="*/ 3338111 h 3624549"/>
              <a:gd name="connsiteX32" fmla="*/ 3525398 w 6665234"/>
              <a:gd name="connsiteY32" fmla="*/ 3316077 h 3624549"/>
              <a:gd name="connsiteX33" fmla="*/ 3679634 w 6665234"/>
              <a:gd name="connsiteY33" fmla="*/ 3294043 h 3624549"/>
              <a:gd name="connsiteX34" fmla="*/ 3734718 w 6665234"/>
              <a:gd name="connsiteY34" fmla="*/ 3283027 h 3624549"/>
              <a:gd name="connsiteX35" fmla="*/ 3800819 w 6665234"/>
              <a:gd name="connsiteY35" fmla="*/ 3272010 h 3624549"/>
              <a:gd name="connsiteX36" fmla="*/ 3844887 w 6665234"/>
              <a:gd name="connsiteY36" fmla="*/ 3260993 h 3624549"/>
              <a:gd name="connsiteX37" fmla="*/ 3910988 w 6665234"/>
              <a:gd name="connsiteY37" fmla="*/ 3238959 h 3624549"/>
              <a:gd name="connsiteX38" fmla="*/ 3966072 w 6665234"/>
              <a:gd name="connsiteY38" fmla="*/ 3227942 h 3624549"/>
              <a:gd name="connsiteX39" fmla="*/ 4032173 w 6665234"/>
              <a:gd name="connsiteY39" fmla="*/ 3216925 h 3624549"/>
              <a:gd name="connsiteX40" fmla="*/ 4065224 w 6665234"/>
              <a:gd name="connsiteY40" fmla="*/ 3205909 h 3624549"/>
              <a:gd name="connsiteX41" fmla="*/ 4098275 w 6665234"/>
              <a:gd name="connsiteY41" fmla="*/ 3183875 h 3624549"/>
              <a:gd name="connsiteX42" fmla="*/ 4208443 w 6665234"/>
              <a:gd name="connsiteY42" fmla="*/ 3150824 h 3624549"/>
              <a:gd name="connsiteX43" fmla="*/ 4274545 w 6665234"/>
              <a:gd name="connsiteY43" fmla="*/ 3117774 h 3624549"/>
              <a:gd name="connsiteX44" fmla="*/ 4351663 w 6665234"/>
              <a:gd name="connsiteY44" fmla="*/ 3073706 h 3624549"/>
              <a:gd name="connsiteX45" fmla="*/ 4428781 w 6665234"/>
              <a:gd name="connsiteY45" fmla="*/ 3040655 h 3624549"/>
              <a:gd name="connsiteX46" fmla="*/ 4450814 w 6665234"/>
              <a:gd name="connsiteY46" fmla="*/ 3007605 h 3624549"/>
              <a:gd name="connsiteX47" fmla="*/ 4483865 w 6665234"/>
              <a:gd name="connsiteY47" fmla="*/ 2996588 h 3624549"/>
              <a:gd name="connsiteX48" fmla="*/ 4516916 w 6665234"/>
              <a:gd name="connsiteY48" fmla="*/ 2974554 h 3624549"/>
              <a:gd name="connsiteX49" fmla="*/ 4538949 w 6665234"/>
              <a:gd name="connsiteY49" fmla="*/ 2941504 h 3624549"/>
              <a:gd name="connsiteX50" fmla="*/ 4583017 w 6665234"/>
              <a:gd name="connsiteY50" fmla="*/ 2842352 h 3624549"/>
              <a:gd name="connsiteX51" fmla="*/ 4649118 w 6665234"/>
              <a:gd name="connsiteY51" fmla="*/ 2798284 h 3624549"/>
              <a:gd name="connsiteX52" fmla="*/ 4682169 w 6665234"/>
              <a:gd name="connsiteY52" fmla="*/ 2776251 h 3624549"/>
              <a:gd name="connsiteX53" fmla="*/ 4715219 w 6665234"/>
              <a:gd name="connsiteY53" fmla="*/ 2765234 h 3624549"/>
              <a:gd name="connsiteX54" fmla="*/ 4748270 w 6665234"/>
              <a:gd name="connsiteY54" fmla="*/ 2743200 h 3624549"/>
              <a:gd name="connsiteX55" fmla="*/ 4814371 w 6665234"/>
              <a:gd name="connsiteY55" fmla="*/ 2721166 h 3624549"/>
              <a:gd name="connsiteX56" fmla="*/ 4847422 w 6665234"/>
              <a:gd name="connsiteY56" fmla="*/ 2710149 h 3624549"/>
              <a:gd name="connsiteX57" fmla="*/ 4924540 w 6665234"/>
              <a:gd name="connsiteY57" fmla="*/ 2677099 h 3624549"/>
              <a:gd name="connsiteX58" fmla="*/ 4957590 w 6665234"/>
              <a:gd name="connsiteY58" fmla="*/ 2655065 h 3624549"/>
              <a:gd name="connsiteX59" fmla="*/ 4979624 w 6665234"/>
              <a:gd name="connsiteY59" fmla="*/ 2588964 h 3624549"/>
              <a:gd name="connsiteX60" fmla="*/ 5023692 w 6665234"/>
              <a:gd name="connsiteY60" fmla="*/ 2566930 h 3624549"/>
              <a:gd name="connsiteX61" fmla="*/ 5045725 w 6665234"/>
              <a:gd name="connsiteY61" fmla="*/ 2489812 h 3624549"/>
              <a:gd name="connsiteX62" fmla="*/ 5056742 w 6665234"/>
              <a:gd name="connsiteY62" fmla="*/ 2456762 h 3624549"/>
              <a:gd name="connsiteX63" fmla="*/ 5100810 w 6665234"/>
              <a:gd name="connsiteY63" fmla="*/ 2390660 h 3624549"/>
              <a:gd name="connsiteX64" fmla="*/ 5133860 w 6665234"/>
              <a:gd name="connsiteY64" fmla="*/ 2368627 h 3624549"/>
              <a:gd name="connsiteX65" fmla="*/ 5166911 w 6665234"/>
              <a:gd name="connsiteY65" fmla="*/ 2291509 h 3624549"/>
              <a:gd name="connsiteX66" fmla="*/ 5210978 w 6665234"/>
              <a:gd name="connsiteY66" fmla="*/ 2225407 h 3624549"/>
              <a:gd name="connsiteX67" fmla="*/ 5266063 w 6665234"/>
              <a:gd name="connsiteY67" fmla="*/ 2148289 h 3624549"/>
              <a:gd name="connsiteX68" fmla="*/ 5332164 w 6665234"/>
              <a:gd name="connsiteY68" fmla="*/ 2049137 h 3624549"/>
              <a:gd name="connsiteX69" fmla="*/ 5343181 w 6665234"/>
              <a:gd name="connsiteY69" fmla="*/ 2016087 h 3624549"/>
              <a:gd name="connsiteX70" fmla="*/ 5453349 w 6665234"/>
              <a:gd name="connsiteY70" fmla="*/ 1949986 h 3624549"/>
              <a:gd name="connsiteX71" fmla="*/ 5552501 w 6665234"/>
              <a:gd name="connsiteY71" fmla="*/ 1894901 h 3624549"/>
              <a:gd name="connsiteX72" fmla="*/ 5607586 w 6665234"/>
              <a:gd name="connsiteY72" fmla="*/ 1850834 h 3624549"/>
              <a:gd name="connsiteX73" fmla="*/ 5629619 w 6665234"/>
              <a:gd name="connsiteY73" fmla="*/ 1817783 h 3624549"/>
              <a:gd name="connsiteX74" fmla="*/ 5673687 w 6665234"/>
              <a:gd name="connsiteY74" fmla="*/ 1806766 h 3624549"/>
              <a:gd name="connsiteX75" fmla="*/ 5706737 w 6665234"/>
              <a:gd name="connsiteY75" fmla="*/ 1795749 h 3624549"/>
              <a:gd name="connsiteX76" fmla="*/ 5772839 w 6665234"/>
              <a:gd name="connsiteY76" fmla="*/ 1751682 h 3624549"/>
              <a:gd name="connsiteX77" fmla="*/ 5783855 w 6665234"/>
              <a:gd name="connsiteY77" fmla="*/ 1718631 h 3624549"/>
              <a:gd name="connsiteX78" fmla="*/ 5849957 w 6665234"/>
              <a:gd name="connsiteY78" fmla="*/ 1674564 h 3624549"/>
              <a:gd name="connsiteX79" fmla="*/ 5905041 w 6665234"/>
              <a:gd name="connsiteY79" fmla="*/ 1575412 h 3624549"/>
              <a:gd name="connsiteX80" fmla="*/ 5927075 w 6665234"/>
              <a:gd name="connsiteY80" fmla="*/ 1542362 h 3624549"/>
              <a:gd name="connsiteX81" fmla="*/ 5949108 w 6665234"/>
              <a:gd name="connsiteY81" fmla="*/ 1509311 h 3624549"/>
              <a:gd name="connsiteX82" fmla="*/ 5982159 w 6665234"/>
              <a:gd name="connsiteY82" fmla="*/ 1487277 h 3624549"/>
              <a:gd name="connsiteX83" fmla="*/ 6015210 w 6665234"/>
              <a:gd name="connsiteY83" fmla="*/ 1476260 h 3624549"/>
              <a:gd name="connsiteX84" fmla="*/ 6092328 w 6665234"/>
              <a:gd name="connsiteY84" fmla="*/ 1432193 h 3624549"/>
              <a:gd name="connsiteX85" fmla="*/ 6158429 w 6665234"/>
              <a:gd name="connsiteY85" fmla="*/ 1388125 h 3624549"/>
              <a:gd name="connsiteX86" fmla="*/ 6213513 w 6665234"/>
              <a:gd name="connsiteY86" fmla="*/ 1344058 h 3624549"/>
              <a:gd name="connsiteX87" fmla="*/ 6235547 w 6665234"/>
              <a:gd name="connsiteY87" fmla="*/ 1277957 h 3624549"/>
              <a:gd name="connsiteX88" fmla="*/ 6257581 w 6665234"/>
              <a:gd name="connsiteY88" fmla="*/ 1244906 h 3624549"/>
              <a:gd name="connsiteX89" fmla="*/ 6268598 w 6665234"/>
              <a:gd name="connsiteY89" fmla="*/ 1211855 h 3624549"/>
              <a:gd name="connsiteX90" fmla="*/ 6290631 w 6665234"/>
              <a:gd name="connsiteY90" fmla="*/ 1167788 h 3624549"/>
              <a:gd name="connsiteX91" fmla="*/ 6312665 w 6665234"/>
              <a:gd name="connsiteY91" fmla="*/ 1134737 h 3624549"/>
              <a:gd name="connsiteX92" fmla="*/ 6334699 w 6665234"/>
              <a:gd name="connsiteY92" fmla="*/ 1068636 h 3624549"/>
              <a:gd name="connsiteX93" fmla="*/ 6378766 w 6665234"/>
              <a:gd name="connsiteY93" fmla="*/ 1002535 h 3624549"/>
              <a:gd name="connsiteX94" fmla="*/ 6400800 w 6665234"/>
              <a:gd name="connsiteY94" fmla="*/ 958468 h 3624549"/>
              <a:gd name="connsiteX95" fmla="*/ 6422834 w 6665234"/>
              <a:gd name="connsiteY95" fmla="*/ 892366 h 3624549"/>
              <a:gd name="connsiteX96" fmla="*/ 6455884 w 6665234"/>
              <a:gd name="connsiteY96" fmla="*/ 870333 h 3624549"/>
              <a:gd name="connsiteX97" fmla="*/ 6477918 w 6665234"/>
              <a:gd name="connsiteY97" fmla="*/ 594911 h 3624549"/>
              <a:gd name="connsiteX98" fmla="*/ 6499952 w 6665234"/>
              <a:gd name="connsiteY98" fmla="*/ 484742 h 3624549"/>
              <a:gd name="connsiteX99" fmla="*/ 6510969 w 6665234"/>
              <a:gd name="connsiteY99" fmla="*/ 451692 h 3624549"/>
              <a:gd name="connsiteX100" fmla="*/ 6521986 w 6665234"/>
              <a:gd name="connsiteY100" fmla="*/ 396607 h 3624549"/>
              <a:gd name="connsiteX101" fmla="*/ 6533002 w 6665234"/>
              <a:gd name="connsiteY101" fmla="*/ 363557 h 3624549"/>
              <a:gd name="connsiteX102" fmla="*/ 6555036 w 6665234"/>
              <a:gd name="connsiteY102" fmla="*/ 264405 h 3624549"/>
              <a:gd name="connsiteX103" fmla="*/ 6566053 w 6665234"/>
              <a:gd name="connsiteY103" fmla="*/ 231354 h 3624549"/>
              <a:gd name="connsiteX104" fmla="*/ 6599104 w 6665234"/>
              <a:gd name="connsiteY104" fmla="*/ 209321 h 3624549"/>
              <a:gd name="connsiteX105" fmla="*/ 6643171 w 6665234"/>
              <a:gd name="connsiteY105" fmla="*/ 77118 h 3624549"/>
              <a:gd name="connsiteX106" fmla="*/ 6654188 w 6665234"/>
              <a:gd name="connsiteY106" fmla="*/ 44068 h 3624549"/>
              <a:gd name="connsiteX107" fmla="*/ 6665205 w 6665234"/>
              <a:gd name="connsiteY107" fmla="*/ 0 h 3624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6665234" h="3624549">
                <a:moveTo>
                  <a:pt x="0" y="3338111"/>
                </a:moveTo>
                <a:cubicBezTo>
                  <a:pt x="22034" y="3356472"/>
                  <a:pt x="42237" y="3377285"/>
                  <a:pt x="66101" y="3393195"/>
                </a:cubicBezTo>
                <a:cubicBezTo>
                  <a:pt x="76006" y="3399798"/>
                  <a:pt x="136792" y="3413393"/>
                  <a:pt x="143219" y="3415229"/>
                </a:cubicBezTo>
                <a:cubicBezTo>
                  <a:pt x="154385" y="3418419"/>
                  <a:pt x="164934" y="3423727"/>
                  <a:pt x="176270" y="3426246"/>
                </a:cubicBezTo>
                <a:cubicBezTo>
                  <a:pt x="259469" y="3444735"/>
                  <a:pt x="238015" y="3428465"/>
                  <a:pt x="330506" y="3459296"/>
                </a:cubicBezTo>
                <a:cubicBezTo>
                  <a:pt x="352540" y="3466641"/>
                  <a:pt x="374075" y="3475697"/>
                  <a:pt x="396607" y="3481330"/>
                </a:cubicBezTo>
                <a:lnTo>
                  <a:pt x="484742" y="3503364"/>
                </a:lnTo>
                <a:cubicBezTo>
                  <a:pt x="499431" y="3507036"/>
                  <a:pt x="514446" y="3509593"/>
                  <a:pt x="528810" y="3514381"/>
                </a:cubicBezTo>
                <a:lnTo>
                  <a:pt x="594911" y="3536415"/>
                </a:lnTo>
                <a:lnTo>
                  <a:pt x="727113" y="3580482"/>
                </a:lnTo>
                <a:cubicBezTo>
                  <a:pt x="750654" y="3588329"/>
                  <a:pt x="780025" y="3599058"/>
                  <a:pt x="804231" y="3602516"/>
                </a:cubicBezTo>
                <a:cubicBezTo>
                  <a:pt x="882986" y="3613767"/>
                  <a:pt x="1021120" y="3620202"/>
                  <a:pt x="1090670" y="3624549"/>
                </a:cubicBezTo>
                <a:cubicBezTo>
                  <a:pt x="1222872" y="3620877"/>
                  <a:pt x="1355213" y="3620608"/>
                  <a:pt x="1487277" y="3613533"/>
                </a:cubicBezTo>
                <a:cubicBezTo>
                  <a:pt x="1560983" y="3609585"/>
                  <a:pt x="1635235" y="3605975"/>
                  <a:pt x="1707614" y="3591499"/>
                </a:cubicBezTo>
                <a:cubicBezTo>
                  <a:pt x="1725976" y="3587827"/>
                  <a:pt x="1744067" y="3582345"/>
                  <a:pt x="1762699" y="3580482"/>
                </a:cubicBezTo>
                <a:cubicBezTo>
                  <a:pt x="1854342" y="3571318"/>
                  <a:pt x="1946321" y="3565891"/>
                  <a:pt x="2038120" y="3558448"/>
                </a:cubicBezTo>
                <a:lnTo>
                  <a:pt x="2170323" y="3547431"/>
                </a:lnTo>
                <a:cubicBezTo>
                  <a:pt x="2207046" y="3540087"/>
                  <a:pt x="2244964" y="3537241"/>
                  <a:pt x="2280492" y="3525398"/>
                </a:cubicBezTo>
                <a:cubicBezTo>
                  <a:pt x="2302526" y="3518053"/>
                  <a:pt x="2323683" y="3507182"/>
                  <a:pt x="2346593" y="3503364"/>
                </a:cubicBezTo>
                <a:cubicBezTo>
                  <a:pt x="2368627" y="3499692"/>
                  <a:pt x="2391023" y="3497765"/>
                  <a:pt x="2412694" y="3492347"/>
                </a:cubicBezTo>
                <a:cubicBezTo>
                  <a:pt x="2435226" y="3486714"/>
                  <a:pt x="2455749" y="3473194"/>
                  <a:pt x="2478795" y="3470313"/>
                </a:cubicBezTo>
                <a:cubicBezTo>
                  <a:pt x="2508173" y="3466641"/>
                  <a:pt x="2537726" y="3464163"/>
                  <a:pt x="2566930" y="3459296"/>
                </a:cubicBezTo>
                <a:cubicBezTo>
                  <a:pt x="2581865" y="3456807"/>
                  <a:pt x="2596033" y="3450582"/>
                  <a:pt x="2610998" y="3448280"/>
                </a:cubicBezTo>
                <a:cubicBezTo>
                  <a:pt x="2643865" y="3443224"/>
                  <a:pt x="2677152" y="3441388"/>
                  <a:pt x="2710149" y="3437263"/>
                </a:cubicBezTo>
                <a:cubicBezTo>
                  <a:pt x="2735915" y="3434042"/>
                  <a:pt x="2761501" y="3429467"/>
                  <a:pt x="2787267" y="3426246"/>
                </a:cubicBezTo>
                <a:cubicBezTo>
                  <a:pt x="2820264" y="3422121"/>
                  <a:pt x="2853457" y="3419624"/>
                  <a:pt x="2886419" y="3415229"/>
                </a:cubicBezTo>
                <a:cubicBezTo>
                  <a:pt x="2908561" y="3412277"/>
                  <a:pt x="2930335" y="3406822"/>
                  <a:pt x="2952520" y="3404212"/>
                </a:cubicBezTo>
                <a:cubicBezTo>
                  <a:pt x="2992804" y="3399473"/>
                  <a:pt x="3033392" y="3397674"/>
                  <a:pt x="3073706" y="3393195"/>
                </a:cubicBezTo>
                <a:cubicBezTo>
                  <a:pt x="3099514" y="3390327"/>
                  <a:pt x="3124974" y="3384640"/>
                  <a:pt x="3150824" y="3382178"/>
                </a:cubicBezTo>
                <a:cubicBezTo>
                  <a:pt x="3202135" y="3377291"/>
                  <a:pt x="3253648" y="3374834"/>
                  <a:pt x="3305060" y="3371162"/>
                </a:cubicBezTo>
                <a:cubicBezTo>
                  <a:pt x="3334438" y="3363817"/>
                  <a:pt x="3363501" y="3355067"/>
                  <a:pt x="3393195" y="3349128"/>
                </a:cubicBezTo>
                <a:cubicBezTo>
                  <a:pt x="3411556" y="3345456"/>
                  <a:pt x="3430113" y="3342653"/>
                  <a:pt x="3448279" y="3338111"/>
                </a:cubicBezTo>
                <a:cubicBezTo>
                  <a:pt x="3500670" y="3325013"/>
                  <a:pt x="3463577" y="3326381"/>
                  <a:pt x="3525398" y="3316077"/>
                </a:cubicBezTo>
                <a:cubicBezTo>
                  <a:pt x="3576625" y="3307539"/>
                  <a:pt x="3628708" y="3304227"/>
                  <a:pt x="3679634" y="3294043"/>
                </a:cubicBezTo>
                <a:lnTo>
                  <a:pt x="3734718" y="3283027"/>
                </a:lnTo>
                <a:cubicBezTo>
                  <a:pt x="3756695" y="3279031"/>
                  <a:pt x="3778915" y="3276391"/>
                  <a:pt x="3800819" y="3272010"/>
                </a:cubicBezTo>
                <a:cubicBezTo>
                  <a:pt x="3815666" y="3269040"/>
                  <a:pt x="3830384" y="3265344"/>
                  <a:pt x="3844887" y="3260993"/>
                </a:cubicBezTo>
                <a:cubicBezTo>
                  <a:pt x="3867133" y="3254319"/>
                  <a:pt x="3888213" y="3243514"/>
                  <a:pt x="3910988" y="3238959"/>
                </a:cubicBezTo>
                <a:lnTo>
                  <a:pt x="3966072" y="3227942"/>
                </a:lnTo>
                <a:cubicBezTo>
                  <a:pt x="3988049" y="3223946"/>
                  <a:pt x="4010367" y="3221771"/>
                  <a:pt x="4032173" y="3216925"/>
                </a:cubicBezTo>
                <a:cubicBezTo>
                  <a:pt x="4043509" y="3214406"/>
                  <a:pt x="4054207" y="3209581"/>
                  <a:pt x="4065224" y="3205909"/>
                </a:cubicBezTo>
                <a:cubicBezTo>
                  <a:pt x="4076241" y="3198564"/>
                  <a:pt x="4086105" y="3189091"/>
                  <a:pt x="4098275" y="3183875"/>
                </a:cubicBezTo>
                <a:cubicBezTo>
                  <a:pt x="4141385" y="3165399"/>
                  <a:pt x="4164009" y="3180447"/>
                  <a:pt x="4208443" y="3150824"/>
                </a:cubicBezTo>
                <a:cubicBezTo>
                  <a:pt x="4251156" y="3122348"/>
                  <a:pt x="4228933" y="3132977"/>
                  <a:pt x="4274545" y="3117774"/>
                </a:cubicBezTo>
                <a:cubicBezTo>
                  <a:pt x="4307739" y="3095644"/>
                  <a:pt x="4312523" y="3090480"/>
                  <a:pt x="4351663" y="3073706"/>
                </a:cubicBezTo>
                <a:cubicBezTo>
                  <a:pt x="4465136" y="3025074"/>
                  <a:pt x="4282623" y="3113734"/>
                  <a:pt x="4428781" y="3040655"/>
                </a:cubicBezTo>
                <a:cubicBezTo>
                  <a:pt x="4436125" y="3029638"/>
                  <a:pt x="4440475" y="3015876"/>
                  <a:pt x="4450814" y="3007605"/>
                </a:cubicBezTo>
                <a:cubicBezTo>
                  <a:pt x="4459882" y="3000350"/>
                  <a:pt x="4473478" y="3001781"/>
                  <a:pt x="4483865" y="2996588"/>
                </a:cubicBezTo>
                <a:cubicBezTo>
                  <a:pt x="4495708" y="2990667"/>
                  <a:pt x="4505899" y="2981899"/>
                  <a:pt x="4516916" y="2974554"/>
                </a:cubicBezTo>
                <a:cubicBezTo>
                  <a:pt x="4524260" y="2963537"/>
                  <a:pt x="4533572" y="2953603"/>
                  <a:pt x="4538949" y="2941504"/>
                </a:cubicBezTo>
                <a:cubicBezTo>
                  <a:pt x="4566401" y="2879736"/>
                  <a:pt x="4547397" y="2885096"/>
                  <a:pt x="4583017" y="2842352"/>
                </a:cubicBezTo>
                <a:cubicBezTo>
                  <a:pt x="4627769" y="2788650"/>
                  <a:pt x="4598685" y="2823500"/>
                  <a:pt x="4649118" y="2798284"/>
                </a:cubicBezTo>
                <a:cubicBezTo>
                  <a:pt x="4660961" y="2792363"/>
                  <a:pt x="4670326" y="2782172"/>
                  <a:pt x="4682169" y="2776251"/>
                </a:cubicBezTo>
                <a:cubicBezTo>
                  <a:pt x="4692556" y="2771058"/>
                  <a:pt x="4704832" y="2770427"/>
                  <a:pt x="4715219" y="2765234"/>
                </a:cubicBezTo>
                <a:cubicBezTo>
                  <a:pt x="4727062" y="2759312"/>
                  <a:pt x="4736170" y="2748578"/>
                  <a:pt x="4748270" y="2743200"/>
                </a:cubicBezTo>
                <a:cubicBezTo>
                  <a:pt x="4769494" y="2733767"/>
                  <a:pt x="4792337" y="2728511"/>
                  <a:pt x="4814371" y="2721166"/>
                </a:cubicBezTo>
                <a:cubicBezTo>
                  <a:pt x="4825388" y="2717494"/>
                  <a:pt x="4837035" y="2715342"/>
                  <a:pt x="4847422" y="2710149"/>
                </a:cubicBezTo>
                <a:cubicBezTo>
                  <a:pt x="4901876" y="2682923"/>
                  <a:pt x="4875909" y="2693309"/>
                  <a:pt x="4924540" y="2677099"/>
                </a:cubicBezTo>
                <a:cubicBezTo>
                  <a:pt x="4935557" y="2669754"/>
                  <a:pt x="4950573" y="2666293"/>
                  <a:pt x="4957590" y="2655065"/>
                </a:cubicBezTo>
                <a:cubicBezTo>
                  <a:pt x="4969899" y="2635370"/>
                  <a:pt x="4958850" y="2599351"/>
                  <a:pt x="4979624" y="2588964"/>
                </a:cubicBezTo>
                <a:lnTo>
                  <a:pt x="5023692" y="2566930"/>
                </a:lnTo>
                <a:cubicBezTo>
                  <a:pt x="5050111" y="2487668"/>
                  <a:pt x="5018051" y="2586671"/>
                  <a:pt x="5045725" y="2489812"/>
                </a:cubicBezTo>
                <a:cubicBezTo>
                  <a:pt x="5048915" y="2478646"/>
                  <a:pt x="5051102" y="2466913"/>
                  <a:pt x="5056742" y="2456762"/>
                </a:cubicBezTo>
                <a:cubicBezTo>
                  <a:pt x="5069603" y="2433613"/>
                  <a:pt x="5078776" y="2405349"/>
                  <a:pt x="5100810" y="2390660"/>
                </a:cubicBezTo>
                <a:lnTo>
                  <a:pt x="5133860" y="2368627"/>
                </a:lnTo>
                <a:cubicBezTo>
                  <a:pt x="5145258" y="2334433"/>
                  <a:pt x="5146489" y="2325545"/>
                  <a:pt x="5166911" y="2291509"/>
                </a:cubicBezTo>
                <a:cubicBezTo>
                  <a:pt x="5180536" y="2268801"/>
                  <a:pt x="5199135" y="2249093"/>
                  <a:pt x="5210978" y="2225407"/>
                </a:cubicBezTo>
                <a:cubicBezTo>
                  <a:pt x="5239980" y="2167405"/>
                  <a:pt x="5221399" y="2192953"/>
                  <a:pt x="5266063" y="2148289"/>
                </a:cubicBezTo>
                <a:cubicBezTo>
                  <a:pt x="5293902" y="2064769"/>
                  <a:pt x="5269516" y="2096123"/>
                  <a:pt x="5332164" y="2049137"/>
                </a:cubicBezTo>
                <a:cubicBezTo>
                  <a:pt x="5335836" y="2038120"/>
                  <a:pt x="5335624" y="2024904"/>
                  <a:pt x="5343181" y="2016087"/>
                </a:cubicBezTo>
                <a:cubicBezTo>
                  <a:pt x="5393496" y="1957386"/>
                  <a:pt x="5393430" y="1982669"/>
                  <a:pt x="5453349" y="1949986"/>
                </a:cubicBezTo>
                <a:cubicBezTo>
                  <a:pt x="5572411" y="1885043"/>
                  <a:pt x="5475342" y="1920622"/>
                  <a:pt x="5552501" y="1894901"/>
                </a:cubicBezTo>
                <a:cubicBezTo>
                  <a:pt x="5615651" y="1800179"/>
                  <a:pt x="5531562" y="1911654"/>
                  <a:pt x="5607586" y="1850834"/>
                </a:cubicBezTo>
                <a:cubicBezTo>
                  <a:pt x="5617925" y="1842563"/>
                  <a:pt x="5618602" y="1825128"/>
                  <a:pt x="5629619" y="1817783"/>
                </a:cubicBezTo>
                <a:cubicBezTo>
                  <a:pt x="5642217" y="1809384"/>
                  <a:pt x="5659128" y="1810926"/>
                  <a:pt x="5673687" y="1806766"/>
                </a:cubicBezTo>
                <a:cubicBezTo>
                  <a:pt x="5684853" y="1803576"/>
                  <a:pt x="5696586" y="1801389"/>
                  <a:pt x="5706737" y="1795749"/>
                </a:cubicBezTo>
                <a:cubicBezTo>
                  <a:pt x="5729886" y="1782889"/>
                  <a:pt x="5772839" y="1751682"/>
                  <a:pt x="5772839" y="1751682"/>
                </a:cubicBezTo>
                <a:cubicBezTo>
                  <a:pt x="5776511" y="1740665"/>
                  <a:pt x="5775643" y="1726843"/>
                  <a:pt x="5783855" y="1718631"/>
                </a:cubicBezTo>
                <a:cubicBezTo>
                  <a:pt x="5802580" y="1699906"/>
                  <a:pt x="5849957" y="1674564"/>
                  <a:pt x="5849957" y="1674564"/>
                </a:cubicBezTo>
                <a:cubicBezTo>
                  <a:pt x="5869346" y="1616391"/>
                  <a:pt x="5854532" y="1651175"/>
                  <a:pt x="5905041" y="1575412"/>
                </a:cubicBezTo>
                <a:lnTo>
                  <a:pt x="5927075" y="1542362"/>
                </a:lnTo>
                <a:cubicBezTo>
                  <a:pt x="5934420" y="1531345"/>
                  <a:pt x="5938091" y="1516656"/>
                  <a:pt x="5949108" y="1509311"/>
                </a:cubicBezTo>
                <a:cubicBezTo>
                  <a:pt x="5960125" y="1501966"/>
                  <a:pt x="5970316" y="1493198"/>
                  <a:pt x="5982159" y="1487277"/>
                </a:cubicBezTo>
                <a:cubicBezTo>
                  <a:pt x="5992546" y="1482084"/>
                  <a:pt x="6004193" y="1479932"/>
                  <a:pt x="6015210" y="1476260"/>
                </a:cubicBezTo>
                <a:cubicBezTo>
                  <a:pt x="6159773" y="1367839"/>
                  <a:pt x="5984173" y="1492280"/>
                  <a:pt x="6092328" y="1432193"/>
                </a:cubicBezTo>
                <a:cubicBezTo>
                  <a:pt x="6115477" y="1419332"/>
                  <a:pt x="6158429" y="1388125"/>
                  <a:pt x="6158429" y="1388125"/>
                </a:cubicBezTo>
                <a:cubicBezTo>
                  <a:pt x="6195454" y="1277053"/>
                  <a:pt x="6130512" y="1440892"/>
                  <a:pt x="6213513" y="1344058"/>
                </a:cubicBezTo>
                <a:cubicBezTo>
                  <a:pt x="6228628" y="1326424"/>
                  <a:pt x="6222664" y="1297282"/>
                  <a:pt x="6235547" y="1277957"/>
                </a:cubicBezTo>
                <a:cubicBezTo>
                  <a:pt x="6242892" y="1266940"/>
                  <a:pt x="6251660" y="1256749"/>
                  <a:pt x="6257581" y="1244906"/>
                </a:cubicBezTo>
                <a:cubicBezTo>
                  <a:pt x="6262774" y="1234519"/>
                  <a:pt x="6264024" y="1222529"/>
                  <a:pt x="6268598" y="1211855"/>
                </a:cubicBezTo>
                <a:cubicBezTo>
                  <a:pt x="6275067" y="1196760"/>
                  <a:pt x="6282483" y="1182047"/>
                  <a:pt x="6290631" y="1167788"/>
                </a:cubicBezTo>
                <a:cubicBezTo>
                  <a:pt x="6297200" y="1156292"/>
                  <a:pt x="6307287" y="1146837"/>
                  <a:pt x="6312665" y="1134737"/>
                </a:cubicBezTo>
                <a:cubicBezTo>
                  <a:pt x="6322098" y="1113513"/>
                  <a:pt x="6321816" y="1087961"/>
                  <a:pt x="6334699" y="1068636"/>
                </a:cubicBezTo>
                <a:cubicBezTo>
                  <a:pt x="6349388" y="1046602"/>
                  <a:pt x="6366923" y="1026220"/>
                  <a:pt x="6378766" y="1002535"/>
                </a:cubicBezTo>
                <a:cubicBezTo>
                  <a:pt x="6386111" y="987846"/>
                  <a:pt x="6394701" y="973716"/>
                  <a:pt x="6400800" y="958468"/>
                </a:cubicBezTo>
                <a:cubicBezTo>
                  <a:pt x="6409426" y="936903"/>
                  <a:pt x="6403509" y="905249"/>
                  <a:pt x="6422834" y="892366"/>
                </a:cubicBezTo>
                <a:lnTo>
                  <a:pt x="6455884" y="870333"/>
                </a:lnTo>
                <a:cubicBezTo>
                  <a:pt x="6462300" y="774101"/>
                  <a:pt x="6466125" y="689254"/>
                  <a:pt x="6477918" y="594911"/>
                </a:cubicBezTo>
                <a:cubicBezTo>
                  <a:pt x="6482727" y="556438"/>
                  <a:pt x="6489413" y="521629"/>
                  <a:pt x="6499952" y="484742"/>
                </a:cubicBezTo>
                <a:cubicBezTo>
                  <a:pt x="6503142" y="473576"/>
                  <a:pt x="6508152" y="462958"/>
                  <a:pt x="6510969" y="451692"/>
                </a:cubicBezTo>
                <a:cubicBezTo>
                  <a:pt x="6515511" y="433526"/>
                  <a:pt x="6517445" y="414773"/>
                  <a:pt x="6521986" y="396607"/>
                </a:cubicBezTo>
                <a:cubicBezTo>
                  <a:pt x="6524802" y="385341"/>
                  <a:pt x="6529812" y="374723"/>
                  <a:pt x="6533002" y="363557"/>
                </a:cubicBezTo>
                <a:cubicBezTo>
                  <a:pt x="6555626" y="284369"/>
                  <a:pt x="6532311" y="355303"/>
                  <a:pt x="6555036" y="264405"/>
                </a:cubicBezTo>
                <a:cubicBezTo>
                  <a:pt x="6557853" y="253139"/>
                  <a:pt x="6558798" y="240422"/>
                  <a:pt x="6566053" y="231354"/>
                </a:cubicBezTo>
                <a:cubicBezTo>
                  <a:pt x="6574324" y="221015"/>
                  <a:pt x="6588087" y="216665"/>
                  <a:pt x="6599104" y="209321"/>
                </a:cubicBezTo>
                <a:lnTo>
                  <a:pt x="6643171" y="77118"/>
                </a:lnTo>
                <a:lnTo>
                  <a:pt x="6654188" y="44068"/>
                </a:lnTo>
                <a:cubicBezTo>
                  <a:pt x="6666366" y="7534"/>
                  <a:pt x="6665205" y="22630"/>
                  <a:pt x="6665205" y="0"/>
                </a:cubicBezTo>
              </a:path>
            </a:pathLst>
          </a:custGeom>
          <a:noFill/>
          <a:ln w="381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5" name="Forma libre 64"/>
          <p:cNvSpPr/>
          <p:nvPr/>
        </p:nvSpPr>
        <p:spPr>
          <a:xfrm>
            <a:off x="4244068" y="3708400"/>
            <a:ext cx="3106738" cy="3140075"/>
          </a:xfrm>
          <a:custGeom>
            <a:avLst/>
            <a:gdLst>
              <a:gd name="connsiteX0" fmla="*/ 0 w 3106756"/>
              <a:gd name="connsiteY0" fmla="*/ 0 h 3139808"/>
              <a:gd name="connsiteX1" fmla="*/ 33050 w 3106756"/>
              <a:gd name="connsiteY1" fmla="*/ 55085 h 3139808"/>
              <a:gd name="connsiteX2" fmla="*/ 55084 w 3106756"/>
              <a:gd name="connsiteY2" fmla="*/ 99152 h 3139808"/>
              <a:gd name="connsiteX3" fmla="*/ 88135 w 3106756"/>
              <a:gd name="connsiteY3" fmla="*/ 121186 h 3139808"/>
              <a:gd name="connsiteX4" fmla="*/ 121185 w 3106756"/>
              <a:gd name="connsiteY4" fmla="*/ 187287 h 3139808"/>
              <a:gd name="connsiteX5" fmla="*/ 165253 w 3106756"/>
              <a:gd name="connsiteY5" fmla="*/ 198304 h 3139808"/>
              <a:gd name="connsiteX6" fmla="*/ 220337 w 3106756"/>
              <a:gd name="connsiteY6" fmla="*/ 242371 h 3139808"/>
              <a:gd name="connsiteX7" fmla="*/ 253388 w 3106756"/>
              <a:gd name="connsiteY7" fmla="*/ 275422 h 3139808"/>
              <a:gd name="connsiteX8" fmla="*/ 275421 w 3106756"/>
              <a:gd name="connsiteY8" fmla="*/ 308473 h 3139808"/>
              <a:gd name="connsiteX9" fmla="*/ 308472 w 3106756"/>
              <a:gd name="connsiteY9" fmla="*/ 319489 h 3139808"/>
              <a:gd name="connsiteX10" fmla="*/ 363556 w 3106756"/>
              <a:gd name="connsiteY10" fmla="*/ 385591 h 3139808"/>
              <a:gd name="connsiteX11" fmla="*/ 407624 w 3106756"/>
              <a:gd name="connsiteY11" fmla="*/ 451692 h 3139808"/>
              <a:gd name="connsiteX12" fmla="*/ 484742 w 3106756"/>
              <a:gd name="connsiteY12" fmla="*/ 550844 h 3139808"/>
              <a:gd name="connsiteX13" fmla="*/ 506776 w 3106756"/>
              <a:gd name="connsiteY13" fmla="*/ 583894 h 3139808"/>
              <a:gd name="connsiteX14" fmla="*/ 528809 w 3106756"/>
              <a:gd name="connsiteY14" fmla="*/ 627962 h 3139808"/>
              <a:gd name="connsiteX15" fmla="*/ 583894 w 3106756"/>
              <a:gd name="connsiteY15" fmla="*/ 705080 h 3139808"/>
              <a:gd name="connsiteX16" fmla="*/ 605928 w 3106756"/>
              <a:gd name="connsiteY16" fmla="*/ 738130 h 3139808"/>
              <a:gd name="connsiteX17" fmla="*/ 638978 w 3106756"/>
              <a:gd name="connsiteY17" fmla="*/ 760164 h 3139808"/>
              <a:gd name="connsiteX18" fmla="*/ 672029 w 3106756"/>
              <a:gd name="connsiteY18" fmla="*/ 848299 h 3139808"/>
              <a:gd name="connsiteX19" fmla="*/ 705079 w 3106756"/>
              <a:gd name="connsiteY19" fmla="*/ 870333 h 3139808"/>
              <a:gd name="connsiteX20" fmla="*/ 738130 w 3106756"/>
              <a:gd name="connsiteY20" fmla="*/ 914400 h 3139808"/>
              <a:gd name="connsiteX21" fmla="*/ 804231 w 3106756"/>
              <a:gd name="connsiteY21" fmla="*/ 958468 h 3139808"/>
              <a:gd name="connsiteX22" fmla="*/ 848299 w 3106756"/>
              <a:gd name="connsiteY22" fmla="*/ 991518 h 3139808"/>
              <a:gd name="connsiteX23" fmla="*/ 881349 w 3106756"/>
              <a:gd name="connsiteY23" fmla="*/ 1024569 h 3139808"/>
              <a:gd name="connsiteX24" fmla="*/ 914400 w 3106756"/>
              <a:gd name="connsiteY24" fmla="*/ 1046603 h 3139808"/>
              <a:gd name="connsiteX25" fmla="*/ 958467 w 3106756"/>
              <a:gd name="connsiteY25" fmla="*/ 1079653 h 3139808"/>
              <a:gd name="connsiteX26" fmla="*/ 1024568 w 3106756"/>
              <a:gd name="connsiteY26" fmla="*/ 1123721 h 3139808"/>
              <a:gd name="connsiteX27" fmla="*/ 1057619 w 3106756"/>
              <a:gd name="connsiteY27" fmla="*/ 1134738 h 3139808"/>
              <a:gd name="connsiteX28" fmla="*/ 1134737 w 3106756"/>
              <a:gd name="connsiteY28" fmla="*/ 1167788 h 3139808"/>
              <a:gd name="connsiteX29" fmla="*/ 1200838 w 3106756"/>
              <a:gd name="connsiteY29" fmla="*/ 1211856 h 3139808"/>
              <a:gd name="connsiteX30" fmla="*/ 1255923 w 3106756"/>
              <a:gd name="connsiteY30" fmla="*/ 1255923 h 3139808"/>
              <a:gd name="connsiteX31" fmla="*/ 1333041 w 3106756"/>
              <a:gd name="connsiteY31" fmla="*/ 1288974 h 3139808"/>
              <a:gd name="connsiteX32" fmla="*/ 1366091 w 3106756"/>
              <a:gd name="connsiteY32" fmla="*/ 1322024 h 3139808"/>
              <a:gd name="connsiteX33" fmla="*/ 1399142 w 3106756"/>
              <a:gd name="connsiteY33" fmla="*/ 1344058 h 3139808"/>
              <a:gd name="connsiteX34" fmla="*/ 1465243 w 3106756"/>
              <a:gd name="connsiteY34" fmla="*/ 1410159 h 3139808"/>
              <a:gd name="connsiteX35" fmla="*/ 1498294 w 3106756"/>
              <a:gd name="connsiteY35" fmla="*/ 1443210 h 3139808"/>
              <a:gd name="connsiteX36" fmla="*/ 1564395 w 3106756"/>
              <a:gd name="connsiteY36" fmla="*/ 1476261 h 3139808"/>
              <a:gd name="connsiteX37" fmla="*/ 1608462 w 3106756"/>
              <a:gd name="connsiteY37" fmla="*/ 1542362 h 3139808"/>
              <a:gd name="connsiteX38" fmla="*/ 1630496 w 3106756"/>
              <a:gd name="connsiteY38" fmla="*/ 1586429 h 3139808"/>
              <a:gd name="connsiteX39" fmla="*/ 1707614 w 3106756"/>
              <a:gd name="connsiteY39" fmla="*/ 1652530 h 3139808"/>
              <a:gd name="connsiteX40" fmla="*/ 1740665 w 3106756"/>
              <a:gd name="connsiteY40" fmla="*/ 1663547 h 3139808"/>
              <a:gd name="connsiteX41" fmla="*/ 1817783 w 3106756"/>
              <a:gd name="connsiteY41" fmla="*/ 1718632 h 3139808"/>
              <a:gd name="connsiteX42" fmla="*/ 1850834 w 3106756"/>
              <a:gd name="connsiteY42" fmla="*/ 1751682 h 3139808"/>
              <a:gd name="connsiteX43" fmla="*/ 1894901 w 3106756"/>
              <a:gd name="connsiteY43" fmla="*/ 1773716 h 3139808"/>
              <a:gd name="connsiteX44" fmla="*/ 1927952 w 3106756"/>
              <a:gd name="connsiteY44" fmla="*/ 1795750 h 3139808"/>
              <a:gd name="connsiteX45" fmla="*/ 1972019 w 3106756"/>
              <a:gd name="connsiteY45" fmla="*/ 1817783 h 3139808"/>
              <a:gd name="connsiteX46" fmla="*/ 2038120 w 3106756"/>
              <a:gd name="connsiteY46" fmla="*/ 1872868 h 3139808"/>
              <a:gd name="connsiteX47" fmla="*/ 2082188 w 3106756"/>
              <a:gd name="connsiteY47" fmla="*/ 1894902 h 3139808"/>
              <a:gd name="connsiteX48" fmla="*/ 2192356 w 3106756"/>
              <a:gd name="connsiteY48" fmla="*/ 1972020 h 3139808"/>
              <a:gd name="connsiteX49" fmla="*/ 2269474 w 3106756"/>
              <a:gd name="connsiteY49" fmla="*/ 2027104 h 3139808"/>
              <a:gd name="connsiteX50" fmla="*/ 2313542 w 3106756"/>
              <a:gd name="connsiteY50" fmla="*/ 2060155 h 3139808"/>
              <a:gd name="connsiteX51" fmla="*/ 2357609 w 3106756"/>
              <a:gd name="connsiteY51" fmla="*/ 2126256 h 3139808"/>
              <a:gd name="connsiteX52" fmla="*/ 2390660 w 3106756"/>
              <a:gd name="connsiteY52" fmla="*/ 2148289 h 3139808"/>
              <a:gd name="connsiteX53" fmla="*/ 2467778 w 3106756"/>
              <a:gd name="connsiteY53" fmla="*/ 2225408 h 3139808"/>
              <a:gd name="connsiteX54" fmla="*/ 2511846 w 3106756"/>
              <a:gd name="connsiteY54" fmla="*/ 2269475 h 3139808"/>
              <a:gd name="connsiteX55" fmla="*/ 2555913 w 3106756"/>
              <a:gd name="connsiteY55" fmla="*/ 2346593 h 3139808"/>
              <a:gd name="connsiteX56" fmla="*/ 2577947 w 3106756"/>
              <a:gd name="connsiteY56" fmla="*/ 2390661 h 3139808"/>
              <a:gd name="connsiteX57" fmla="*/ 2622014 w 3106756"/>
              <a:gd name="connsiteY57" fmla="*/ 2456762 h 3139808"/>
              <a:gd name="connsiteX58" fmla="*/ 2644048 w 3106756"/>
              <a:gd name="connsiteY58" fmla="*/ 2500829 h 3139808"/>
              <a:gd name="connsiteX59" fmla="*/ 2655065 w 3106756"/>
              <a:gd name="connsiteY59" fmla="*/ 2533880 h 3139808"/>
              <a:gd name="connsiteX60" fmla="*/ 2688115 w 3106756"/>
              <a:gd name="connsiteY60" fmla="*/ 2566930 h 3139808"/>
              <a:gd name="connsiteX61" fmla="*/ 2732183 w 3106756"/>
              <a:gd name="connsiteY61" fmla="*/ 2633032 h 3139808"/>
              <a:gd name="connsiteX62" fmla="*/ 2754217 w 3106756"/>
              <a:gd name="connsiteY62" fmla="*/ 2677099 h 3139808"/>
              <a:gd name="connsiteX63" fmla="*/ 2798284 w 3106756"/>
              <a:gd name="connsiteY63" fmla="*/ 2721167 h 3139808"/>
              <a:gd name="connsiteX64" fmla="*/ 2842352 w 3106756"/>
              <a:gd name="connsiteY64" fmla="*/ 2798285 h 3139808"/>
              <a:gd name="connsiteX65" fmla="*/ 2864385 w 3106756"/>
              <a:gd name="connsiteY65" fmla="*/ 2831335 h 3139808"/>
              <a:gd name="connsiteX66" fmla="*/ 2897436 w 3106756"/>
              <a:gd name="connsiteY66" fmla="*/ 2864386 h 3139808"/>
              <a:gd name="connsiteX67" fmla="*/ 2919470 w 3106756"/>
              <a:gd name="connsiteY67" fmla="*/ 2897436 h 3139808"/>
              <a:gd name="connsiteX68" fmla="*/ 2952520 w 3106756"/>
              <a:gd name="connsiteY68" fmla="*/ 2941504 h 3139808"/>
              <a:gd name="connsiteX69" fmla="*/ 3007605 w 3106756"/>
              <a:gd name="connsiteY69" fmla="*/ 3007605 h 3139808"/>
              <a:gd name="connsiteX70" fmla="*/ 3062689 w 3106756"/>
              <a:gd name="connsiteY70" fmla="*/ 3084723 h 3139808"/>
              <a:gd name="connsiteX71" fmla="*/ 3106756 w 3106756"/>
              <a:gd name="connsiteY71" fmla="*/ 3139808 h 31398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3106756" h="3139808">
                <a:moveTo>
                  <a:pt x="0" y="0"/>
                </a:moveTo>
                <a:cubicBezTo>
                  <a:pt x="11017" y="18362"/>
                  <a:pt x="22651" y="36367"/>
                  <a:pt x="33050" y="55085"/>
                </a:cubicBezTo>
                <a:cubicBezTo>
                  <a:pt x="41026" y="69441"/>
                  <a:pt x="44570" y="86536"/>
                  <a:pt x="55084" y="99152"/>
                </a:cubicBezTo>
                <a:cubicBezTo>
                  <a:pt x="63561" y="109324"/>
                  <a:pt x="77118" y="113841"/>
                  <a:pt x="88135" y="121186"/>
                </a:cubicBezTo>
                <a:cubicBezTo>
                  <a:pt x="94419" y="140038"/>
                  <a:pt x="102881" y="175084"/>
                  <a:pt x="121185" y="187287"/>
                </a:cubicBezTo>
                <a:cubicBezTo>
                  <a:pt x="133783" y="195686"/>
                  <a:pt x="150564" y="194632"/>
                  <a:pt x="165253" y="198304"/>
                </a:cubicBezTo>
                <a:cubicBezTo>
                  <a:pt x="214532" y="272223"/>
                  <a:pt x="156480" y="199800"/>
                  <a:pt x="220337" y="242371"/>
                </a:cubicBezTo>
                <a:cubicBezTo>
                  <a:pt x="233301" y="251013"/>
                  <a:pt x="243414" y="263453"/>
                  <a:pt x="253388" y="275422"/>
                </a:cubicBezTo>
                <a:cubicBezTo>
                  <a:pt x="261864" y="285594"/>
                  <a:pt x="265082" y="300202"/>
                  <a:pt x="275421" y="308473"/>
                </a:cubicBezTo>
                <a:cubicBezTo>
                  <a:pt x="284489" y="315727"/>
                  <a:pt x="297455" y="315817"/>
                  <a:pt x="308472" y="319489"/>
                </a:cubicBezTo>
                <a:cubicBezTo>
                  <a:pt x="387204" y="437587"/>
                  <a:pt x="264598" y="258359"/>
                  <a:pt x="363556" y="385591"/>
                </a:cubicBezTo>
                <a:cubicBezTo>
                  <a:pt x="379814" y="406494"/>
                  <a:pt x="388899" y="432967"/>
                  <a:pt x="407624" y="451692"/>
                </a:cubicBezTo>
                <a:cubicBezTo>
                  <a:pt x="459399" y="503469"/>
                  <a:pt x="432031" y="471779"/>
                  <a:pt x="484742" y="550844"/>
                </a:cubicBezTo>
                <a:cubicBezTo>
                  <a:pt x="492087" y="561861"/>
                  <a:pt x="500855" y="572051"/>
                  <a:pt x="506776" y="583894"/>
                </a:cubicBezTo>
                <a:cubicBezTo>
                  <a:pt x="514120" y="598583"/>
                  <a:pt x="520661" y="613703"/>
                  <a:pt x="528809" y="627962"/>
                </a:cubicBezTo>
                <a:cubicBezTo>
                  <a:pt x="543640" y="653916"/>
                  <a:pt x="567013" y="681447"/>
                  <a:pt x="583894" y="705080"/>
                </a:cubicBezTo>
                <a:cubicBezTo>
                  <a:pt x="591590" y="715854"/>
                  <a:pt x="596566" y="728768"/>
                  <a:pt x="605928" y="738130"/>
                </a:cubicBezTo>
                <a:cubicBezTo>
                  <a:pt x="615290" y="747492"/>
                  <a:pt x="627961" y="752819"/>
                  <a:pt x="638978" y="760164"/>
                </a:cubicBezTo>
                <a:cubicBezTo>
                  <a:pt x="646391" y="789814"/>
                  <a:pt x="651453" y="823608"/>
                  <a:pt x="672029" y="848299"/>
                </a:cubicBezTo>
                <a:cubicBezTo>
                  <a:pt x="680505" y="858471"/>
                  <a:pt x="695717" y="860971"/>
                  <a:pt x="705079" y="870333"/>
                </a:cubicBezTo>
                <a:cubicBezTo>
                  <a:pt x="718062" y="883316"/>
                  <a:pt x="724407" y="902201"/>
                  <a:pt x="738130" y="914400"/>
                </a:cubicBezTo>
                <a:cubicBezTo>
                  <a:pt x="757922" y="931993"/>
                  <a:pt x="783046" y="942580"/>
                  <a:pt x="804231" y="958468"/>
                </a:cubicBezTo>
                <a:cubicBezTo>
                  <a:pt x="818920" y="969485"/>
                  <a:pt x="834358" y="979569"/>
                  <a:pt x="848299" y="991518"/>
                </a:cubicBezTo>
                <a:cubicBezTo>
                  <a:pt x="860128" y="1001657"/>
                  <a:pt x="869380" y="1014595"/>
                  <a:pt x="881349" y="1024569"/>
                </a:cubicBezTo>
                <a:cubicBezTo>
                  <a:pt x="891521" y="1033046"/>
                  <a:pt x="903626" y="1038907"/>
                  <a:pt x="914400" y="1046603"/>
                </a:cubicBezTo>
                <a:cubicBezTo>
                  <a:pt x="929341" y="1057275"/>
                  <a:pt x="943425" y="1069124"/>
                  <a:pt x="958467" y="1079653"/>
                </a:cubicBezTo>
                <a:cubicBezTo>
                  <a:pt x="980161" y="1094839"/>
                  <a:pt x="999446" y="1115347"/>
                  <a:pt x="1024568" y="1123721"/>
                </a:cubicBezTo>
                <a:cubicBezTo>
                  <a:pt x="1035585" y="1127393"/>
                  <a:pt x="1047232" y="1129545"/>
                  <a:pt x="1057619" y="1134738"/>
                </a:cubicBezTo>
                <a:cubicBezTo>
                  <a:pt x="1133701" y="1172778"/>
                  <a:pt x="1043024" y="1144859"/>
                  <a:pt x="1134737" y="1167788"/>
                </a:cubicBezTo>
                <a:cubicBezTo>
                  <a:pt x="1156771" y="1182477"/>
                  <a:pt x="1180159" y="1195313"/>
                  <a:pt x="1200838" y="1211856"/>
                </a:cubicBezTo>
                <a:cubicBezTo>
                  <a:pt x="1219200" y="1226545"/>
                  <a:pt x="1236358" y="1242880"/>
                  <a:pt x="1255923" y="1255923"/>
                </a:cubicBezTo>
                <a:cubicBezTo>
                  <a:pt x="1283152" y="1274076"/>
                  <a:pt x="1303661" y="1279181"/>
                  <a:pt x="1333041" y="1288974"/>
                </a:cubicBezTo>
                <a:cubicBezTo>
                  <a:pt x="1344058" y="1299991"/>
                  <a:pt x="1354122" y="1312050"/>
                  <a:pt x="1366091" y="1322024"/>
                </a:cubicBezTo>
                <a:cubicBezTo>
                  <a:pt x="1376263" y="1330501"/>
                  <a:pt x="1389246" y="1335261"/>
                  <a:pt x="1399142" y="1344058"/>
                </a:cubicBezTo>
                <a:cubicBezTo>
                  <a:pt x="1422432" y="1364760"/>
                  <a:pt x="1443209" y="1388125"/>
                  <a:pt x="1465243" y="1410159"/>
                </a:cubicBezTo>
                <a:cubicBezTo>
                  <a:pt x="1476260" y="1421176"/>
                  <a:pt x="1483513" y="1438283"/>
                  <a:pt x="1498294" y="1443210"/>
                </a:cubicBezTo>
                <a:cubicBezTo>
                  <a:pt x="1543905" y="1458414"/>
                  <a:pt x="1521682" y="1447785"/>
                  <a:pt x="1564395" y="1476261"/>
                </a:cubicBezTo>
                <a:cubicBezTo>
                  <a:pt x="1588028" y="1547156"/>
                  <a:pt x="1556885" y="1470154"/>
                  <a:pt x="1608462" y="1542362"/>
                </a:cubicBezTo>
                <a:cubicBezTo>
                  <a:pt x="1618008" y="1555726"/>
                  <a:pt x="1620950" y="1573065"/>
                  <a:pt x="1630496" y="1586429"/>
                </a:cubicBezTo>
                <a:cubicBezTo>
                  <a:pt x="1643969" y="1605291"/>
                  <a:pt x="1689455" y="1642154"/>
                  <a:pt x="1707614" y="1652530"/>
                </a:cubicBezTo>
                <a:cubicBezTo>
                  <a:pt x="1717697" y="1658292"/>
                  <a:pt x="1729648" y="1659875"/>
                  <a:pt x="1740665" y="1663547"/>
                </a:cubicBezTo>
                <a:cubicBezTo>
                  <a:pt x="1826588" y="1749473"/>
                  <a:pt x="1716286" y="1646136"/>
                  <a:pt x="1817783" y="1718632"/>
                </a:cubicBezTo>
                <a:cubicBezTo>
                  <a:pt x="1830461" y="1727688"/>
                  <a:pt x="1838156" y="1742626"/>
                  <a:pt x="1850834" y="1751682"/>
                </a:cubicBezTo>
                <a:cubicBezTo>
                  <a:pt x="1864198" y="1761228"/>
                  <a:pt x="1880642" y="1765568"/>
                  <a:pt x="1894901" y="1773716"/>
                </a:cubicBezTo>
                <a:cubicBezTo>
                  <a:pt x="1906397" y="1780285"/>
                  <a:pt x="1916456" y="1789181"/>
                  <a:pt x="1927952" y="1795750"/>
                </a:cubicBezTo>
                <a:cubicBezTo>
                  <a:pt x="1942211" y="1803898"/>
                  <a:pt x="1957760" y="1809635"/>
                  <a:pt x="1972019" y="1817783"/>
                </a:cubicBezTo>
                <a:cubicBezTo>
                  <a:pt x="2059445" y="1867740"/>
                  <a:pt x="1946980" y="1807767"/>
                  <a:pt x="2038120" y="1872868"/>
                </a:cubicBezTo>
                <a:cubicBezTo>
                  <a:pt x="2051484" y="1882414"/>
                  <a:pt x="2068105" y="1886452"/>
                  <a:pt x="2082188" y="1894902"/>
                </a:cubicBezTo>
                <a:cubicBezTo>
                  <a:pt x="2101070" y="1906231"/>
                  <a:pt x="2170438" y="1952842"/>
                  <a:pt x="2192356" y="1972020"/>
                </a:cubicBezTo>
                <a:cubicBezTo>
                  <a:pt x="2256698" y="2028319"/>
                  <a:pt x="2209973" y="2007270"/>
                  <a:pt x="2269474" y="2027104"/>
                </a:cubicBezTo>
                <a:cubicBezTo>
                  <a:pt x="2284163" y="2038121"/>
                  <a:pt x="2301343" y="2046431"/>
                  <a:pt x="2313542" y="2060155"/>
                </a:cubicBezTo>
                <a:cubicBezTo>
                  <a:pt x="2331135" y="2079947"/>
                  <a:pt x="2335575" y="2111567"/>
                  <a:pt x="2357609" y="2126256"/>
                </a:cubicBezTo>
                <a:cubicBezTo>
                  <a:pt x="2368626" y="2133600"/>
                  <a:pt x="2380818" y="2139432"/>
                  <a:pt x="2390660" y="2148289"/>
                </a:cubicBezTo>
                <a:cubicBezTo>
                  <a:pt x="2417682" y="2172609"/>
                  <a:pt x="2442072" y="2199702"/>
                  <a:pt x="2467778" y="2225408"/>
                </a:cubicBezTo>
                <a:lnTo>
                  <a:pt x="2511846" y="2269475"/>
                </a:lnTo>
                <a:cubicBezTo>
                  <a:pt x="2533182" y="2354827"/>
                  <a:pt x="2505424" y="2275909"/>
                  <a:pt x="2555913" y="2346593"/>
                </a:cubicBezTo>
                <a:cubicBezTo>
                  <a:pt x="2565459" y="2359957"/>
                  <a:pt x="2569497" y="2376578"/>
                  <a:pt x="2577947" y="2390661"/>
                </a:cubicBezTo>
                <a:cubicBezTo>
                  <a:pt x="2591571" y="2413368"/>
                  <a:pt x="2608390" y="2434055"/>
                  <a:pt x="2622014" y="2456762"/>
                </a:cubicBezTo>
                <a:cubicBezTo>
                  <a:pt x="2630464" y="2470844"/>
                  <a:pt x="2637579" y="2485734"/>
                  <a:pt x="2644048" y="2500829"/>
                </a:cubicBezTo>
                <a:cubicBezTo>
                  <a:pt x="2648623" y="2511503"/>
                  <a:pt x="2648623" y="2524217"/>
                  <a:pt x="2655065" y="2533880"/>
                </a:cubicBezTo>
                <a:cubicBezTo>
                  <a:pt x="2663707" y="2546843"/>
                  <a:pt x="2677098" y="2555913"/>
                  <a:pt x="2688115" y="2566930"/>
                </a:cubicBezTo>
                <a:cubicBezTo>
                  <a:pt x="2711747" y="2637827"/>
                  <a:pt x="2680605" y="2560824"/>
                  <a:pt x="2732183" y="2633032"/>
                </a:cubicBezTo>
                <a:cubicBezTo>
                  <a:pt x="2741729" y="2646396"/>
                  <a:pt x="2744363" y="2663961"/>
                  <a:pt x="2754217" y="2677099"/>
                </a:cubicBezTo>
                <a:cubicBezTo>
                  <a:pt x="2766681" y="2693718"/>
                  <a:pt x="2784765" y="2705394"/>
                  <a:pt x="2798284" y="2721167"/>
                </a:cubicBezTo>
                <a:cubicBezTo>
                  <a:pt x="2821293" y="2748010"/>
                  <a:pt x="2824488" y="2767022"/>
                  <a:pt x="2842352" y="2798285"/>
                </a:cubicBezTo>
                <a:cubicBezTo>
                  <a:pt x="2848921" y="2809781"/>
                  <a:pt x="2855909" y="2821163"/>
                  <a:pt x="2864385" y="2831335"/>
                </a:cubicBezTo>
                <a:cubicBezTo>
                  <a:pt x="2874359" y="2843304"/>
                  <a:pt x="2887462" y="2852417"/>
                  <a:pt x="2897436" y="2864386"/>
                </a:cubicBezTo>
                <a:cubicBezTo>
                  <a:pt x="2905912" y="2874558"/>
                  <a:pt x="2911774" y="2886662"/>
                  <a:pt x="2919470" y="2897436"/>
                </a:cubicBezTo>
                <a:cubicBezTo>
                  <a:pt x="2930142" y="2912377"/>
                  <a:pt x="2940571" y="2927563"/>
                  <a:pt x="2952520" y="2941504"/>
                </a:cubicBezTo>
                <a:cubicBezTo>
                  <a:pt x="3016146" y="3015736"/>
                  <a:pt x="2958901" y="2934551"/>
                  <a:pt x="3007605" y="3007605"/>
                </a:cubicBezTo>
                <a:cubicBezTo>
                  <a:pt x="3027846" y="3068334"/>
                  <a:pt x="3005657" y="3018187"/>
                  <a:pt x="3062689" y="3084723"/>
                </a:cubicBezTo>
                <a:cubicBezTo>
                  <a:pt x="3146098" y="3182032"/>
                  <a:pt x="3031735" y="3064783"/>
                  <a:pt x="3106756" y="3139808"/>
                </a:cubicBezTo>
              </a:path>
            </a:pathLst>
          </a:custGeom>
          <a:noFill/>
          <a:ln w="381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6" name="Forma libre 65"/>
          <p:cNvSpPr/>
          <p:nvPr/>
        </p:nvSpPr>
        <p:spPr>
          <a:xfrm>
            <a:off x="9125631" y="1306512"/>
            <a:ext cx="1563687" cy="161925"/>
          </a:xfrm>
          <a:custGeom>
            <a:avLst/>
            <a:gdLst>
              <a:gd name="connsiteX0" fmla="*/ 0 w 1564395"/>
              <a:gd name="connsiteY0" fmla="*/ 143220 h 162862"/>
              <a:gd name="connsiteX1" fmla="*/ 429658 w 1564395"/>
              <a:gd name="connsiteY1" fmla="*/ 143220 h 162862"/>
              <a:gd name="connsiteX2" fmla="*/ 683046 w 1564395"/>
              <a:gd name="connsiteY2" fmla="*/ 121186 h 162862"/>
              <a:gd name="connsiteX3" fmla="*/ 947451 w 1564395"/>
              <a:gd name="connsiteY3" fmla="*/ 132203 h 162862"/>
              <a:gd name="connsiteX4" fmla="*/ 1178805 w 1564395"/>
              <a:gd name="connsiteY4" fmla="*/ 110169 h 162862"/>
              <a:gd name="connsiteX5" fmla="*/ 1222872 w 1564395"/>
              <a:gd name="connsiteY5" fmla="*/ 99152 h 162862"/>
              <a:gd name="connsiteX6" fmla="*/ 1255923 w 1564395"/>
              <a:gd name="connsiteY6" fmla="*/ 88135 h 162862"/>
              <a:gd name="connsiteX7" fmla="*/ 1311007 w 1564395"/>
              <a:gd name="connsiteY7" fmla="*/ 77118 h 162862"/>
              <a:gd name="connsiteX8" fmla="*/ 1377109 w 1564395"/>
              <a:gd name="connsiteY8" fmla="*/ 66101 h 162862"/>
              <a:gd name="connsiteX9" fmla="*/ 1443210 w 1564395"/>
              <a:gd name="connsiteY9" fmla="*/ 44068 h 162862"/>
              <a:gd name="connsiteX10" fmla="*/ 1509311 w 1564395"/>
              <a:gd name="connsiteY10" fmla="*/ 22034 h 162862"/>
              <a:gd name="connsiteX11" fmla="*/ 1542362 w 1564395"/>
              <a:gd name="connsiteY11" fmla="*/ 11017 h 162862"/>
              <a:gd name="connsiteX12" fmla="*/ 1564395 w 1564395"/>
              <a:gd name="connsiteY12" fmla="*/ 0 h 162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564395" h="162862">
                <a:moveTo>
                  <a:pt x="0" y="143220"/>
                </a:moveTo>
                <a:cubicBezTo>
                  <a:pt x="174376" y="178093"/>
                  <a:pt x="57678" y="159048"/>
                  <a:pt x="429658" y="143220"/>
                </a:cubicBezTo>
                <a:cubicBezTo>
                  <a:pt x="501969" y="140143"/>
                  <a:pt x="608253" y="128665"/>
                  <a:pt x="683046" y="121186"/>
                </a:cubicBezTo>
                <a:cubicBezTo>
                  <a:pt x="771181" y="124858"/>
                  <a:pt x="859261" y="134163"/>
                  <a:pt x="947451" y="132203"/>
                </a:cubicBezTo>
                <a:cubicBezTo>
                  <a:pt x="1024899" y="130482"/>
                  <a:pt x="1178805" y="110169"/>
                  <a:pt x="1178805" y="110169"/>
                </a:cubicBezTo>
                <a:cubicBezTo>
                  <a:pt x="1193494" y="106497"/>
                  <a:pt x="1208313" y="103312"/>
                  <a:pt x="1222872" y="99152"/>
                </a:cubicBezTo>
                <a:cubicBezTo>
                  <a:pt x="1234038" y="95962"/>
                  <a:pt x="1244657" y="90952"/>
                  <a:pt x="1255923" y="88135"/>
                </a:cubicBezTo>
                <a:cubicBezTo>
                  <a:pt x="1274089" y="83593"/>
                  <a:pt x="1292584" y="80468"/>
                  <a:pt x="1311007" y="77118"/>
                </a:cubicBezTo>
                <a:cubicBezTo>
                  <a:pt x="1332985" y="73122"/>
                  <a:pt x="1355438" y="71519"/>
                  <a:pt x="1377109" y="66101"/>
                </a:cubicBezTo>
                <a:cubicBezTo>
                  <a:pt x="1399641" y="60468"/>
                  <a:pt x="1421176" y="51412"/>
                  <a:pt x="1443210" y="44068"/>
                </a:cubicBezTo>
                <a:lnTo>
                  <a:pt x="1509311" y="22034"/>
                </a:lnTo>
                <a:cubicBezTo>
                  <a:pt x="1520328" y="18362"/>
                  <a:pt x="1531975" y="16211"/>
                  <a:pt x="1542362" y="11017"/>
                </a:cubicBezTo>
                <a:lnTo>
                  <a:pt x="1564395" y="0"/>
                </a:lnTo>
              </a:path>
            </a:pathLst>
          </a:custGeom>
          <a:noFill/>
          <a:ln w="381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7" name="Forma libre 66"/>
          <p:cNvSpPr/>
          <p:nvPr/>
        </p:nvSpPr>
        <p:spPr>
          <a:xfrm>
            <a:off x="6030006" y="3476625"/>
            <a:ext cx="2422525" cy="2071687"/>
          </a:xfrm>
          <a:custGeom>
            <a:avLst/>
            <a:gdLst>
              <a:gd name="connsiteX0" fmla="*/ 0 w 2423711"/>
              <a:gd name="connsiteY0" fmla="*/ 0 h 2072172"/>
              <a:gd name="connsiteX1" fmla="*/ 55085 w 2423711"/>
              <a:gd name="connsiteY1" fmla="*/ 33051 h 2072172"/>
              <a:gd name="connsiteX2" fmla="*/ 88135 w 2423711"/>
              <a:gd name="connsiteY2" fmla="*/ 44068 h 2072172"/>
              <a:gd name="connsiteX3" fmla="*/ 110169 w 2423711"/>
              <a:gd name="connsiteY3" fmla="*/ 77118 h 2072172"/>
              <a:gd name="connsiteX4" fmla="*/ 176270 w 2423711"/>
              <a:gd name="connsiteY4" fmla="*/ 132203 h 2072172"/>
              <a:gd name="connsiteX5" fmla="*/ 231355 w 2423711"/>
              <a:gd name="connsiteY5" fmla="*/ 198304 h 2072172"/>
              <a:gd name="connsiteX6" fmla="*/ 264405 w 2423711"/>
              <a:gd name="connsiteY6" fmla="*/ 220337 h 2072172"/>
              <a:gd name="connsiteX7" fmla="*/ 297456 w 2423711"/>
              <a:gd name="connsiteY7" fmla="*/ 253388 h 2072172"/>
              <a:gd name="connsiteX8" fmla="*/ 330506 w 2423711"/>
              <a:gd name="connsiteY8" fmla="*/ 264405 h 2072172"/>
              <a:gd name="connsiteX9" fmla="*/ 374574 w 2423711"/>
              <a:gd name="connsiteY9" fmla="*/ 286439 h 2072172"/>
              <a:gd name="connsiteX10" fmla="*/ 429658 w 2423711"/>
              <a:gd name="connsiteY10" fmla="*/ 297456 h 2072172"/>
              <a:gd name="connsiteX11" fmla="*/ 473726 w 2423711"/>
              <a:gd name="connsiteY11" fmla="*/ 308472 h 2072172"/>
              <a:gd name="connsiteX12" fmla="*/ 572877 w 2423711"/>
              <a:gd name="connsiteY12" fmla="*/ 341523 h 2072172"/>
              <a:gd name="connsiteX13" fmla="*/ 605928 w 2423711"/>
              <a:gd name="connsiteY13" fmla="*/ 352540 h 2072172"/>
              <a:gd name="connsiteX14" fmla="*/ 638979 w 2423711"/>
              <a:gd name="connsiteY14" fmla="*/ 363557 h 2072172"/>
              <a:gd name="connsiteX15" fmla="*/ 716097 w 2423711"/>
              <a:gd name="connsiteY15" fmla="*/ 418641 h 2072172"/>
              <a:gd name="connsiteX16" fmla="*/ 771181 w 2423711"/>
              <a:gd name="connsiteY16" fmla="*/ 484742 h 2072172"/>
              <a:gd name="connsiteX17" fmla="*/ 793215 w 2423711"/>
              <a:gd name="connsiteY17" fmla="*/ 550843 h 2072172"/>
              <a:gd name="connsiteX18" fmla="*/ 804232 w 2423711"/>
              <a:gd name="connsiteY18" fmla="*/ 594911 h 2072172"/>
              <a:gd name="connsiteX19" fmla="*/ 826265 w 2423711"/>
              <a:gd name="connsiteY19" fmla="*/ 661012 h 2072172"/>
              <a:gd name="connsiteX20" fmla="*/ 859316 w 2423711"/>
              <a:gd name="connsiteY20" fmla="*/ 727113 h 2072172"/>
              <a:gd name="connsiteX21" fmla="*/ 870333 w 2423711"/>
              <a:gd name="connsiteY21" fmla="*/ 815248 h 2072172"/>
              <a:gd name="connsiteX22" fmla="*/ 881350 w 2423711"/>
              <a:gd name="connsiteY22" fmla="*/ 848299 h 2072172"/>
              <a:gd name="connsiteX23" fmla="*/ 903383 w 2423711"/>
              <a:gd name="connsiteY23" fmla="*/ 936434 h 2072172"/>
              <a:gd name="connsiteX24" fmla="*/ 925417 w 2423711"/>
              <a:gd name="connsiteY24" fmla="*/ 1035586 h 2072172"/>
              <a:gd name="connsiteX25" fmla="*/ 991518 w 2423711"/>
              <a:gd name="connsiteY25" fmla="*/ 1101687 h 2072172"/>
              <a:gd name="connsiteX26" fmla="*/ 1035586 w 2423711"/>
              <a:gd name="connsiteY26" fmla="*/ 1178805 h 2072172"/>
              <a:gd name="connsiteX27" fmla="*/ 1112704 w 2423711"/>
              <a:gd name="connsiteY27" fmla="*/ 1244906 h 2072172"/>
              <a:gd name="connsiteX28" fmla="*/ 1134738 w 2423711"/>
              <a:gd name="connsiteY28" fmla="*/ 1277957 h 2072172"/>
              <a:gd name="connsiteX29" fmla="*/ 1211856 w 2423711"/>
              <a:gd name="connsiteY29" fmla="*/ 1299990 h 2072172"/>
              <a:gd name="connsiteX30" fmla="*/ 1266940 w 2423711"/>
              <a:gd name="connsiteY30" fmla="*/ 1344058 h 2072172"/>
              <a:gd name="connsiteX31" fmla="*/ 1299991 w 2423711"/>
              <a:gd name="connsiteY31" fmla="*/ 1355075 h 2072172"/>
              <a:gd name="connsiteX32" fmla="*/ 1366092 w 2423711"/>
              <a:gd name="connsiteY32" fmla="*/ 1399142 h 2072172"/>
              <a:gd name="connsiteX33" fmla="*/ 1432193 w 2423711"/>
              <a:gd name="connsiteY33" fmla="*/ 1421176 h 2072172"/>
              <a:gd name="connsiteX34" fmla="*/ 1465244 w 2423711"/>
              <a:gd name="connsiteY34" fmla="*/ 1443210 h 2072172"/>
              <a:gd name="connsiteX35" fmla="*/ 1542362 w 2423711"/>
              <a:gd name="connsiteY35" fmla="*/ 1465243 h 2072172"/>
              <a:gd name="connsiteX36" fmla="*/ 1597446 w 2423711"/>
              <a:gd name="connsiteY36" fmla="*/ 1531345 h 2072172"/>
              <a:gd name="connsiteX37" fmla="*/ 1608463 w 2423711"/>
              <a:gd name="connsiteY37" fmla="*/ 1564395 h 2072172"/>
              <a:gd name="connsiteX38" fmla="*/ 1630497 w 2423711"/>
              <a:gd name="connsiteY38" fmla="*/ 1795750 h 2072172"/>
              <a:gd name="connsiteX39" fmla="*/ 1652530 w 2423711"/>
              <a:gd name="connsiteY39" fmla="*/ 1861851 h 2072172"/>
              <a:gd name="connsiteX40" fmla="*/ 1685581 w 2423711"/>
              <a:gd name="connsiteY40" fmla="*/ 1883884 h 2072172"/>
              <a:gd name="connsiteX41" fmla="*/ 1718632 w 2423711"/>
              <a:gd name="connsiteY41" fmla="*/ 1927952 h 2072172"/>
              <a:gd name="connsiteX42" fmla="*/ 1784733 w 2423711"/>
              <a:gd name="connsiteY42" fmla="*/ 1949986 h 2072172"/>
              <a:gd name="connsiteX43" fmla="*/ 1850834 w 2423711"/>
              <a:gd name="connsiteY43" fmla="*/ 1972019 h 2072172"/>
              <a:gd name="connsiteX44" fmla="*/ 2093205 w 2423711"/>
              <a:gd name="connsiteY44" fmla="*/ 2005070 h 2072172"/>
              <a:gd name="connsiteX45" fmla="*/ 2181340 w 2423711"/>
              <a:gd name="connsiteY45" fmla="*/ 2016087 h 2072172"/>
              <a:gd name="connsiteX46" fmla="*/ 2302526 w 2423711"/>
              <a:gd name="connsiteY46" fmla="*/ 2038121 h 2072172"/>
              <a:gd name="connsiteX47" fmla="*/ 2346593 w 2423711"/>
              <a:gd name="connsiteY47" fmla="*/ 2049137 h 2072172"/>
              <a:gd name="connsiteX48" fmla="*/ 2423711 w 2423711"/>
              <a:gd name="connsiteY48" fmla="*/ 2071171 h 2072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2423711" h="2072172">
                <a:moveTo>
                  <a:pt x="0" y="0"/>
                </a:moveTo>
                <a:cubicBezTo>
                  <a:pt x="18362" y="11017"/>
                  <a:pt x="35932" y="23475"/>
                  <a:pt x="55085" y="33051"/>
                </a:cubicBezTo>
                <a:cubicBezTo>
                  <a:pt x="65472" y="38244"/>
                  <a:pt x="79067" y="36814"/>
                  <a:pt x="88135" y="44068"/>
                </a:cubicBezTo>
                <a:cubicBezTo>
                  <a:pt x="98474" y="52339"/>
                  <a:pt x="101693" y="66946"/>
                  <a:pt x="110169" y="77118"/>
                </a:cubicBezTo>
                <a:cubicBezTo>
                  <a:pt x="136678" y="108928"/>
                  <a:pt x="143773" y="110537"/>
                  <a:pt x="176270" y="132203"/>
                </a:cubicBezTo>
                <a:cubicBezTo>
                  <a:pt x="197935" y="164699"/>
                  <a:pt x="199546" y="171796"/>
                  <a:pt x="231355" y="198304"/>
                </a:cubicBezTo>
                <a:cubicBezTo>
                  <a:pt x="241527" y="206780"/>
                  <a:pt x="254233" y="211861"/>
                  <a:pt x="264405" y="220337"/>
                </a:cubicBezTo>
                <a:cubicBezTo>
                  <a:pt x="276374" y="230311"/>
                  <a:pt x="284492" y="244745"/>
                  <a:pt x="297456" y="253388"/>
                </a:cubicBezTo>
                <a:cubicBezTo>
                  <a:pt x="307118" y="259830"/>
                  <a:pt x="319832" y="259831"/>
                  <a:pt x="330506" y="264405"/>
                </a:cubicBezTo>
                <a:cubicBezTo>
                  <a:pt x="345601" y="270874"/>
                  <a:pt x="358994" y="281245"/>
                  <a:pt x="374574" y="286439"/>
                </a:cubicBezTo>
                <a:cubicBezTo>
                  <a:pt x="392338" y="292360"/>
                  <a:pt x="411379" y="293394"/>
                  <a:pt x="429658" y="297456"/>
                </a:cubicBezTo>
                <a:cubicBezTo>
                  <a:pt x="444439" y="300741"/>
                  <a:pt x="459223" y="304121"/>
                  <a:pt x="473726" y="308472"/>
                </a:cubicBezTo>
                <a:cubicBezTo>
                  <a:pt x="473743" y="308477"/>
                  <a:pt x="556343" y="336012"/>
                  <a:pt x="572877" y="341523"/>
                </a:cubicBezTo>
                <a:lnTo>
                  <a:pt x="605928" y="352540"/>
                </a:lnTo>
                <a:lnTo>
                  <a:pt x="638979" y="363557"/>
                </a:lnTo>
                <a:cubicBezTo>
                  <a:pt x="724914" y="449492"/>
                  <a:pt x="614588" y="346134"/>
                  <a:pt x="716097" y="418641"/>
                </a:cubicBezTo>
                <a:cubicBezTo>
                  <a:pt x="743084" y="437918"/>
                  <a:pt x="753613" y="458391"/>
                  <a:pt x="771181" y="484742"/>
                </a:cubicBezTo>
                <a:cubicBezTo>
                  <a:pt x="778526" y="506776"/>
                  <a:pt x="787582" y="528311"/>
                  <a:pt x="793215" y="550843"/>
                </a:cubicBezTo>
                <a:cubicBezTo>
                  <a:pt x="796887" y="565532"/>
                  <a:pt x="799881" y="580408"/>
                  <a:pt x="804232" y="594911"/>
                </a:cubicBezTo>
                <a:cubicBezTo>
                  <a:pt x="810906" y="617157"/>
                  <a:pt x="813382" y="641687"/>
                  <a:pt x="826265" y="661012"/>
                </a:cubicBezTo>
                <a:cubicBezTo>
                  <a:pt x="854741" y="703725"/>
                  <a:pt x="844112" y="681502"/>
                  <a:pt x="859316" y="727113"/>
                </a:cubicBezTo>
                <a:cubicBezTo>
                  <a:pt x="862988" y="756491"/>
                  <a:pt x="865037" y="786119"/>
                  <a:pt x="870333" y="815248"/>
                </a:cubicBezTo>
                <a:cubicBezTo>
                  <a:pt x="872410" y="826674"/>
                  <a:pt x="878294" y="837095"/>
                  <a:pt x="881350" y="848299"/>
                </a:cubicBezTo>
                <a:cubicBezTo>
                  <a:pt x="889318" y="877514"/>
                  <a:pt x="898405" y="906564"/>
                  <a:pt x="903383" y="936434"/>
                </a:cubicBezTo>
                <a:cubicBezTo>
                  <a:pt x="903662" y="938109"/>
                  <a:pt x="913911" y="1020793"/>
                  <a:pt x="925417" y="1035586"/>
                </a:cubicBezTo>
                <a:cubicBezTo>
                  <a:pt x="944548" y="1060182"/>
                  <a:pt x="977582" y="1073816"/>
                  <a:pt x="991518" y="1101687"/>
                </a:cubicBezTo>
                <a:cubicBezTo>
                  <a:pt x="1000159" y="1118968"/>
                  <a:pt x="1020015" y="1163233"/>
                  <a:pt x="1035586" y="1178805"/>
                </a:cubicBezTo>
                <a:cubicBezTo>
                  <a:pt x="1108527" y="1251747"/>
                  <a:pt x="1052745" y="1172956"/>
                  <a:pt x="1112704" y="1244906"/>
                </a:cubicBezTo>
                <a:cubicBezTo>
                  <a:pt x="1121181" y="1255078"/>
                  <a:pt x="1124399" y="1269685"/>
                  <a:pt x="1134738" y="1277957"/>
                </a:cubicBezTo>
                <a:cubicBezTo>
                  <a:pt x="1141924" y="1283706"/>
                  <a:pt x="1208974" y="1299270"/>
                  <a:pt x="1211856" y="1299990"/>
                </a:cubicBezTo>
                <a:cubicBezTo>
                  <a:pt x="1230217" y="1314679"/>
                  <a:pt x="1247000" y="1331595"/>
                  <a:pt x="1266940" y="1344058"/>
                </a:cubicBezTo>
                <a:cubicBezTo>
                  <a:pt x="1276788" y="1350213"/>
                  <a:pt x="1289839" y="1349435"/>
                  <a:pt x="1299991" y="1355075"/>
                </a:cubicBezTo>
                <a:cubicBezTo>
                  <a:pt x="1323140" y="1367935"/>
                  <a:pt x="1340970" y="1390768"/>
                  <a:pt x="1366092" y="1399142"/>
                </a:cubicBezTo>
                <a:cubicBezTo>
                  <a:pt x="1388126" y="1406487"/>
                  <a:pt x="1412868" y="1408293"/>
                  <a:pt x="1432193" y="1421176"/>
                </a:cubicBezTo>
                <a:cubicBezTo>
                  <a:pt x="1443210" y="1428521"/>
                  <a:pt x="1453401" y="1437288"/>
                  <a:pt x="1465244" y="1443210"/>
                </a:cubicBezTo>
                <a:cubicBezTo>
                  <a:pt x="1481053" y="1451115"/>
                  <a:pt x="1528237" y="1461712"/>
                  <a:pt x="1542362" y="1465243"/>
                </a:cubicBezTo>
                <a:cubicBezTo>
                  <a:pt x="1566726" y="1489608"/>
                  <a:pt x="1582108" y="1500669"/>
                  <a:pt x="1597446" y="1531345"/>
                </a:cubicBezTo>
                <a:cubicBezTo>
                  <a:pt x="1602639" y="1541732"/>
                  <a:pt x="1604791" y="1553378"/>
                  <a:pt x="1608463" y="1564395"/>
                </a:cubicBezTo>
                <a:cubicBezTo>
                  <a:pt x="1611937" y="1616509"/>
                  <a:pt x="1614057" y="1729990"/>
                  <a:pt x="1630497" y="1795750"/>
                </a:cubicBezTo>
                <a:cubicBezTo>
                  <a:pt x="1636130" y="1818282"/>
                  <a:pt x="1633205" y="1848968"/>
                  <a:pt x="1652530" y="1861851"/>
                </a:cubicBezTo>
                <a:lnTo>
                  <a:pt x="1685581" y="1883884"/>
                </a:lnTo>
                <a:cubicBezTo>
                  <a:pt x="1696598" y="1898573"/>
                  <a:pt x="1703354" y="1917767"/>
                  <a:pt x="1718632" y="1927952"/>
                </a:cubicBezTo>
                <a:cubicBezTo>
                  <a:pt x="1737957" y="1940835"/>
                  <a:pt x="1762699" y="1942641"/>
                  <a:pt x="1784733" y="1949986"/>
                </a:cubicBezTo>
                <a:lnTo>
                  <a:pt x="1850834" y="1972019"/>
                </a:lnTo>
                <a:cubicBezTo>
                  <a:pt x="2002242" y="2009871"/>
                  <a:pt x="1886179" y="1986249"/>
                  <a:pt x="2093205" y="2005070"/>
                </a:cubicBezTo>
                <a:cubicBezTo>
                  <a:pt x="2122690" y="2007751"/>
                  <a:pt x="2152031" y="2011900"/>
                  <a:pt x="2181340" y="2016087"/>
                </a:cubicBezTo>
                <a:cubicBezTo>
                  <a:pt x="2214827" y="2020871"/>
                  <a:pt x="2268361" y="2030529"/>
                  <a:pt x="2302526" y="2038121"/>
                </a:cubicBezTo>
                <a:cubicBezTo>
                  <a:pt x="2317306" y="2041405"/>
                  <a:pt x="2331904" y="2045465"/>
                  <a:pt x="2346593" y="2049137"/>
                </a:cubicBezTo>
                <a:cubicBezTo>
                  <a:pt x="2391866" y="2079319"/>
                  <a:pt x="2366403" y="2071171"/>
                  <a:pt x="2423711" y="2071171"/>
                </a:cubicBezTo>
              </a:path>
            </a:pathLst>
          </a:custGeom>
          <a:noFill/>
          <a:ln>
            <a:solidFill>
              <a:srgbClr val="00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8" name="Forma libre 67"/>
          <p:cNvSpPr/>
          <p:nvPr/>
        </p:nvSpPr>
        <p:spPr>
          <a:xfrm>
            <a:off x="5929993" y="5305425"/>
            <a:ext cx="4594225" cy="1531937"/>
          </a:xfrm>
          <a:custGeom>
            <a:avLst/>
            <a:gdLst>
              <a:gd name="connsiteX0" fmla="*/ 0 w 4594033"/>
              <a:gd name="connsiteY0" fmla="*/ 0 h 1531905"/>
              <a:gd name="connsiteX1" fmla="*/ 462708 w 4594033"/>
              <a:gd name="connsiteY1" fmla="*/ 22034 h 1531905"/>
              <a:gd name="connsiteX2" fmla="*/ 550843 w 4594033"/>
              <a:gd name="connsiteY2" fmla="*/ 33051 h 1531905"/>
              <a:gd name="connsiteX3" fmla="*/ 583893 w 4594033"/>
              <a:gd name="connsiteY3" fmla="*/ 44068 h 1531905"/>
              <a:gd name="connsiteX4" fmla="*/ 683045 w 4594033"/>
              <a:gd name="connsiteY4" fmla="*/ 66101 h 1531905"/>
              <a:gd name="connsiteX5" fmla="*/ 716096 w 4594033"/>
              <a:gd name="connsiteY5" fmla="*/ 77118 h 1531905"/>
              <a:gd name="connsiteX6" fmla="*/ 771180 w 4594033"/>
              <a:gd name="connsiteY6" fmla="*/ 88135 h 1531905"/>
              <a:gd name="connsiteX7" fmla="*/ 859315 w 4594033"/>
              <a:gd name="connsiteY7" fmla="*/ 110169 h 1531905"/>
              <a:gd name="connsiteX8" fmla="*/ 958467 w 4594033"/>
              <a:gd name="connsiteY8" fmla="*/ 165253 h 1531905"/>
              <a:gd name="connsiteX9" fmla="*/ 1465243 w 4594033"/>
              <a:gd name="connsiteY9" fmla="*/ 154236 h 1531905"/>
              <a:gd name="connsiteX10" fmla="*/ 1531344 w 4594033"/>
              <a:gd name="connsiteY10" fmla="*/ 143219 h 1531905"/>
              <a:gd name="connsiteX11" fmla="*/ 1619479 w 4594033"/>
              <a:gd name="connsiteY11" fmla="*/ 132203 h 1531905"/>
              <a:gd name="connsiteX12" fmla="*/ 1872867 w 4594033"/>
              <a:gd name="connsiteY12" fmla="*/ 121186 h 1531905"/>
              <a:gd name="connsiteX13" fmla="*/ 1905918 w 4594033"/>
              <a:gd name="connsiteY13" fmla="*/ 110169 h 1531905"/>
              <a:gd name="connsiteX14" fmla="*/ 2269474 w 4594033"/>
              <a:gd name="connsiteY14" fmla="*/ 110169 h 1531905"/>
              <a:gd name="connsiteX15" fmla="*/ 2368626 w 4594033"/>
              <a:gd name="connsiteY15" fmla="*/ 143219 h 1531905"/>
              <a:gd name="connsiteX16" fmla="*/ 2401677 w 4594033"/>
              <a:gd name="connsiteY16" fmla="*/ 165253 h 1531905"/>
              <a:gd name="connsiteX17" fmla="*/ 2489812 w 4594033"/>
              <a:gd name="connsiteY17" fmla="*/ 176270 h 1531905"/>
              <a:gd name="connsiteX18" fmla="*/ 2555913 w 4594033"/>
              <a:gd name="connsiteY18" fmla="*/ 198304 h 1531905"/>
              <a:gd name="connsiteX19" fmla="*/ 2633031 w 4594033"/>
              <a:gd name="connsiteY19" fmla="*/ 231354 h 1531905"/>
              <a:gd name="connsiteX20" fmla="*/ 2699132 w 4594033"/>
              <a:gd name="connsiteY20" fmla="*/ 275422 h 1531905"/>
              <a:gd name="connsiteX21" fmla="*/ 2765233 w 4594033"/>
              <a:gd name="connsiteY21" fmla="*/ 330506 h 1531905"/>
              <a:gd name="connsiteX22" fmla="*/ 2842351 w 4594033"/>
              <a:gd name="connsiteY22" fmla="*/ 352540 h 1531905"/>
              <a:gd name="connsiteX23" fmla="*/ 2875402 w 4594033"/>
              <a:gd name="connsiteY23" fmla="*/ 374574 h 1531905"/>
              <a:gd name="connsiteX24" fmla="*/ 2897436 w 4594033"/>
              <a:gd name="connsiteY24" fmla="*/ 407624 h 1531905"/>
              <a:gd name="connsiteX25" fmla="*/ 2952520 w 4594033"/>
              <a:gd name="connsiteY25" fmla="*/ 429658 h 1531905"/>
              <a:gd name="connsiteX26" fmla="*/ 2985571 w 4594033"/>
              <a:gd name="connsiteY26" fmla="*/ 451692 h 1531905"/>
              <a:gd name="connsiteX27" fmla="*/ 3007604 w 4594033"/>
              <a:gd name="connsiteY27" fmla="*/ 484742 h 1531905"/>
              <a:gd name="connsiteX28" fmla="*/ 3073706 w 4594033"/>
              <a:gd name="connsiteY28" fmla="*/ 539827 h 1531905"/>
              <a:gd name="connsiteX29" fmla="*/ 3106756 w 4594033"/>
              <a:gd name="connsiteY29" fmla="*/ 616945 h 1531905"/>
              <a:gd name="connsiteX30" fmla="*/ 3139807 w 4594033"/>
              <a:gd name="connsiteY30" fmla="*/ 649995 h 1531905"/>
              <a:gd name="connsiteX31" fmla="*/ 3183874 w 4594033"/>
              <a:gd name="connsiteY31" fmla="*/ 716097 h 1531905"/>
              <a:gd name="connsiteX32" fmla="*/ 3249975 w 4594033"/>
              <a:gd name="connsiteY32" fmla="*/ 826265 h 1531905"/>
              <a:gd name="connsiteX33" fmla="*/ 3272009 w 4594033"/>
              <a:gd name="connsiteY33" fmla="*/ 859316 h 1531905"/>
              <a:gd name="connsiteX34" fmla="*/ 3305060 w 4594033"/>
              <a:gd name="connsiteY34" fmla="*/ 870333 h 1531905"/>
              <a:gd name="connsiteX35" fmla="*/ 3393195 w 4594033"/>
              <a:gd name="connsiteY35" fmla="*/ 947451 h 1531905"/>
              <a:gd name="connsiteX36" fmla="*/ 3426245 w 4594033"/>
              <a:gd name="connsiteY36" fmla="*/ 980501 h 1531905"/>
              <a:gd name="connsiteX37" fmla="*/ 3459296 w 4594033"/>
              <a:gd name="connsiteY37" fmla="*/ 991518 h 1531905"/>
              <a:gd name="connsiteX38" fmla="*/ 3547431 w 4594033"/>
              <a:gd name="connsiteY38" fmla="*/ 1024569 h 1531905"/>
              <a:gd name="connsiteX39" fmla="*/ 3624549 w 4594033"/>
              <a:gd name="connsiteY39" fmla="*/ 1057619 h 1531905"/>
              <a:gd name="connsiteX40" fmla="*/ 3657600 w 4594033"/>
              <a:gd name="connsiteY40" fmla="*/ 1079653 h 1531905"/>
              <a:gd name="connsiteX41" fmla="*/ 3701667 w 4594033"/>
              <a:gd name="connsiteY41" fmla="*/ 1090670 h 1531905"/>
              <a:gd name="connsiteX42" fmla="*/ 3767768 w 4594033"/>
              <a:gd name="connsiteY42" fmla="*/ 1112704 h 1531905"/>
              <a:gd name="connsiteX43" fmla="*/ 3800819 w 4594033"/>
              <a:gd name="connsiteY43" fmla="*/ 1123721 h 1531905"/>
              <a:gd name="connsiteX44" fmla="*/ 3833869 w 4594033"/>
              <a:gd name="connsiteY44" fmla="*/ 1156771 h 1531905"/>
              <a:gd name="connsiteX45" fmla="*/ 3977089 w 4594033"/>
              <a:gd name="connsiteY45" fmla="*/ 1189822 h 1531905"/>
              <a:gd name="connsiteX46" fmla="*/ 4076240 w 4594033"/>
              <a:gd name="connsiteY46" fmla="*/ 1244906 h 1531905"/>
              <a:gd name="connsiteX47" fmla="*/ 4153359 w 4594033"/>
              <a:gd name="connsiteY47" fmla="*/ 1311007 h 1531905"/>
              <a:gd name="connsiteX48" fmla="*/ 4186409 w 4594033"/>
              <a:gd name="connsiteY48" fmla="*/ 1322024 h 1531905"/>
              <a:gd name="connsiteX49" fmla="*/ 4219460 w 4594033"/>
              <a:gd name="connsiteY49" fmla="*/ 1344058 h 1531905"/>
              <a:gd name="connsiteX50" fmla="*/ 4274544 w 4594033"/>
              <a:gd name="connsiteY50" fmla="*/ 1388125 h 1531905"/>
              <a:gd name="connsiteX51" fmla="*/ 4307595 w 4594033"/>
              <a:gd name="connsiteY51" fmla="*/ 1410159 h 1531905"/>
              <a:gd name="connsiteX52" fmla="*/ 4373696 w 4594033"/>
              <a:gd name="connsiteY52" fmla="*/ 1432193 h 1531905"/>
              <a:gd name="connsiteX53" fmla="*/ 4461831 w 4594033"/>
              <a:gd name="connsiteY53" fmla="*/ 1487277 h 1531905"/>
              <a:gd name="connsiteX54" fmla="*/ 4527932 w 4594033"/>
              <a:gd name="connsiteY54" fmla="*/ 1509311 h 1531905"/>
              <a:gd name="connsiteX55" fmla="*/ 4594033 w 4594033"/>
              <a:gd name="connsiteY55" fmla="*/ 1531345 h 1531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4594033" h="1531905">
                <a:moveTo>
                  <a:pt x="0" y="0"/>
                </a:moveTo>
                <a:lnTo>
                  <a:pt x="462708" y="22034"/>
                </a:lnTo>
                <a:cubicBezTo>
                  <a:pt x="492262" y="23807"/>
                  <a:pt x="521714" y="27755"/>
                  <a:pt x="550843" y="33051"/>
                </a:cubicBezTo>
                <a:cubicBezTo>
                  <a:pt x="562268" y="35128"/>
                  <a:pt x="572627" y="41252"/>
                  <a:pt x="583893" y="44068"/>
                </a:cubicBezTo>
                <a:cubicBezTo>
                  <a:pt x="674781" y="66789"/>
                  <a:pt x="603867" y="43478"/>
                  <a:pt x="683045" y="66101"/>
                </a:cubicBezTo>
                <a:cubicBezTo>
                  <a:pt x="694211" y="69291"/>
                  <a:pt x="704830" y="74301"/>
                  <a:pt x="716096" y="77118"/>
                </a:cubicBezTo>
                <a:cubicBezTo>
                  <a:pt x="734262" y="81660"/>
                  <a:pt x="753014" y="83593"/>
                  <a:pt x="771180" y="88135"/>
                </a:cubicBezTo>
                <a:cubicBezTo>
                  <a:pt x="906685" y="122012"/>
                  <a:pt x="656287" y="69563"/>
                  <a:pt x="859315" y="110169"/>
                </a:cubicBezTo>
                <a:cubicBezTo>
                  <a:pt x="935079" y="160678"/>
                  <a:pt x="900294" y="145862"/>
                  <a:pt x="958467" y="165253"/>
                </a:cubicBezTo>
                <a:lnTo>
                  <a:pt x="1465243" y="154236"/>
                </a:lnTo>
                <a:cubicBezTo>
                  <a:pt x="1487564" y="153377"/>
                  <a:pt x="1509231" y="146378"/>
                  <a:pt x="1531344" y="143219"/>
                </a:cubicBezTo>
                <a:cubicBezTo>
                  <a:pt x="1560653" y="139032"/>
                  <a:pt x="1589933" y="134109"/>
                  <a:pt x="1619479" y="132203"/>
                </a:cubicBezTo>
                <a:cubicBezTo>
                  <a:pt x="1703846" y="126760"/>
                  <a:pt x="1788404" y="124858"/>
                  <a:pt x="1872867" y="121186"/>
                </a:cubicBezTo>
                <a:cubicBezTo>
                  <a:pt x="1883884" y="117514"/>
                  <a:pt x="1894752" y="113359"/>
                  <a:pt x="1905918" y="110169"/>
                </a:cubicBezTo>
                <a:cubicBezTo>
                  <a:pt x="2036918" y="72740"/>
                  <a:pt x="2050587" y="102621"/>
                  <a:pt x="2269474" y="110169"/>
                </a:cubicBezTo>
                <a:cubicBezTo>
                  <a:pt x="2311550" y="120688"/>
                  <a:pt x="2327143" y="122478"/>
                  <a:pt x="2368626" y="143219"/>
                </a:cubicBezTo>
                <a:cubicBezTo>
                  <a:pt x="2380469" y="149140"/>
                  <a:pt x="2388903" y="161769"/>
                  <a:pt x="2401677" y="165253"/>
                </a:cubicBezTo>
                <a:cubicBezTo>
                  <a:pt x="2430241" y="173043"/>
                  <a:pt x="2460434" y="172598"/>
                  <a:pt x="2489812" y="176270"/>
                </a:cubicBezTo>
                <a:cubicBezTo>
                  <a:pt x="2511846" y="183615"/>
                  <a:pt x="2535139" y="187917"/>
                  <a:pt x="2555913" y="198304"/>
                </a:cubicBezTo>
                <a:cubicBezTo>
                  <a:pt x="2610367" y="225530"/>
                  <a:pt x="2584400" y="215144"/>
                  <a:pt x="2633031" y="231354"/>
                </a:cubicBezTo>
                <a:cubicBezTo>
                  <a:pt x="2655065" y="246043"/>
                  <a:pt x="2680407" y="256697"/>
                  <a:pt x="2699132" y="275422"/>
                </a:cubicBezTo>
                <a:cubicBezTo>
                  <a:pt x="2718983" y="295272"/>
                  <a:pt x="2738394" y="319004"/>
                  <a:pt x="2765233" y="330506"/>
                </a:cubicBezTo>
                <a:cubicBezTo>
                  <a:pt x="2814656" y="351688"/>
                  <a:pt x="2799470" y="331099"/>
                  <a:pt x="2842351" y="352540"/>
                </a:cubicBezTo>
                <a:cubicBezTo>
                  <a:pt x="2854194" y="358462"/>
                  <a:pt x="2864385" y="367229"/>
                  <a:pt x="2875402" y="374574"/>
                </a:cubicBezTo>
                <a:cubicBezTo>
                  <a:pt x="2882747" y="385591"/>
                  <a:pt x="2886662" y="399928"/>
                  <a:pt x="2897436" y="407624"/>
                </a:cubicBezTo>
                <a:cubicBezTo>
                  <a:pt x="2913528" y="419118"/>
                  <a:pt x="2934832" y="420814"/>
                  <a:pt x="2952520" y="429658"/>
                </a:cubicBezTo>
                <a:cubicBezTo>
                  <a:pt x="2964363" y="435580"/>
                  <a:pt x="2974554" y="444347"/>
                  <a:pt x="2985571" y="451692"/>
                </a:cubicBezTo>
                <a:cubicBezTo>
                  <a:pt x="2992915" y="462709"/>
                  <a:pt x="2999128" y="474570"/>
                  <a:pt x="3007604" y="484742"/>
                </a:cubicBezTo>
                <a:cubicBezTo>
                  <a:pt x="3034112" y="516552"/>
                  <a:pt x="3041208" y="518162"/>
                  <a:pt x="3073706" y="539827"/>
                </a:cubicBezTo>
                <a:cubicBezTo>
                  <a:pt x="3082696" y="566800"/>
                  <a:pt x="3089738" y="593120"/>
                  <a:pt x="3106756" y="616945"/>
                </a:cubicBezTo>
                <a:cubicBezTo>
                  <a:pt x="3115812" y="629623"/>
                  <a:pt x="3128790" y="638978"/>
                  <a:pt x="3139807" y="649995"/>
                </a:cubicBezTo>
                <a:cubicBezTo>
                  <a:pt x="3160876" y="713203"/>
                  <a:pt x="3135736" y="654205"/>
                  <a:pt x="3183874" y="716097"/>
                </a:cubicBezTo>
                <a:cubicBezTo>
                  <a:pt x="3241927" y="790737"/>
                  <a:pt x="3213076" y="761691"/>
                  <a:pt x="3249975" y="826265"/>
                </a:cubicBezTo>
                <a:cubicBezTo>
                  <a:pt x="3256544" y="837761"/>
                  <a:pt x="3261670" y="851045"/>
                  <a:pt x="3272009" y="859316"/>
                </a:cubicBezTo>
                <a:cubicBezTo>
                  <a:pt x="3281077" y="866571"/>
                  <a:pt x="3294043" y="866661"/>
                  <a:pt x="3305060" y="870333"/>
                </a:cubicBezTo>
                <a:cubicBezTo>
                  <a:pt x="3413602" y="978875"/>
                  <a:pt x="3286995" y="856422"/>
                  <a:pt x="3393195" y="947451"/>
                </a:cubicBezTo>
                <a:cubicBezTo>
                  <a:pt x="3405024" y="957590"/>
                  <a:pt x="3413282" y="971859"/>
                  <a:pt x="3426245" y="980501"/>
                </a:cubicBezTo>
                <a:cubicBezTo>
                  <a:pt x="3435908" y="986943"/>
                  <a:pt x="3448909" y="986325"/>
                  <a:pt x="3459296" y="991518"/>
                </a:cubicBezTo>
                <a:cubicBezTo>
                  <a:pt x="3534945" y="1029342"/>
                  <a:pt x="3441155" y="1003313"/>
                  <a:pt x="3547431" y="1024569"/>
                </a:cubicBezTo>
                <a:cubicBezTo>
                  <a:pt x="3630402" y="1079885"/>
                  <a:pt x="3524954" y="1014937"/>
                  <a:pt x="3624549" y="1057619"/>
                </a:cubicBezTo>
                <a:cubicBezTo>
                  <a:pt x="3636719" y="1062835"/>
                  <a:pt x="3645430" y="1074437"/>
                  <a:pt x="3657600" y="1079653"/>
                </a:cubicBezTo>
                <a:cubicBezTo>
                  <a:pt x="3671517" y="1085617"/>
                  <a:pt x="3687164" y="1086319"/>
                  <a:pt x="3701667" y="1090670"/>
                </a:cubicBezTo>
                <a:cubicBezTo>
                  <a:pt x="3723913" y="1097344"/>
                  <a:pt x="3745734" y="1105359"/>
                  <a:pt x="3767768" y="1112704"/>
                </a:cubicBezTo>
                <a:lnTo>
                  <a:pt x="3800819" y="1123721"/>
                </a:lnTo>
                <a:cubicBezTo>
                  <a:pt x="3811836" y="1134738"/>
                  <a:pt x="3819686" y="1150324"/>
                  <a:pt x="3833869" y="1156771"/>
                </a:cubicBezTo>
                <a:cubicBezTo>
                  <a:pt x="3854751" y="1166263"/>
                  <a:pt x="3945129" y="1183430"/>
                  <a:pt x="3977089" y="1189822"/>
                </a:cubicBezTo>
                <a:cubicBezTo>
                  <a:pt x="4052852" y="1240330"/>
                  <a:pt x="4018068" y="1225515"/>
                  <a:pt x="4076240" y="1244906"/>
                </a:cubicBezTo>
                <a:cubicBezTo>
                  <a:pt x="4102289" y="1270955"/>
                  <a:pt x="4120379" y="1292162"/>
                  <a:pt x="4153359" y="1311007"/>
                </a:cubicBezTo>
                <a:cubicBezTo>
                  <a:pt x="4163442" y="1316768"/>
                  <a:pt x="4176022" y="1316831"/>
                  <a:pt x="4186409" y="1322024"/>
                </a:cubicBezTo>
                <a:cubicBezTo>
                  <a:pt x="4198252" y="1327946"/>
                  <a:pt x="4208443" y="1336713"/>
                  <a:pt x="4219460" y="1344058"/>
                </a:cubicBezTo>
                <a:cubicBezTo>
                  <a:pt x="4256602" y="1399774"/>
                  <a:pt x="4221330" y="1361519"/>
                  <a:pt x="4274544" y="1388125"/>
                </a:cubicBezTo>
                <a:cubicBezTo>
                  <a:pt x="4286387" y="1394046"/>
                  <a:pt x="4295495" y="1404781"/>
                  <a:pt x="4307595" y="1410159"/>
                </a:cubicBezTo>
                <a:cubicBezTo>
                  <a:pt x="4328819" y="1419592"/>
                  <a:pt x="4354371" y="1419310"/>
                  <a:pt x="4373696" y="1432193"/>
                </a:cubicBezTo>
                <a:cubicBezTo>
                  <a:pt x="4396394" y="1447325"/>
                  <a:pt x="4440948" y="1477785"/>
                  <a:pt x="4461831" y="1487277"/>
                </a:cubicBezTo>
                <a:cubicBezTo>
                  <a:pt x="4482975" y="1496888"/>
                  <a:pt x="4508607" y="1496428"/>
                  <a:pt x="4527932" y="1509311"/>
                </a:cubicBezTo>
                <a:cubicBezTo>
                  <a:pt x="4570149" y="1537456"/>
                  <a:pt x="4547742" y="1531345"/>
                  <a:pt x="4594033" y="1531345"/>
                </a:cubicBezTo>
              </a:path>
            </a:pathLst>
          </a:custGeom>
          <a:noFill/>
          <a:ln>
            <a:solidFill>
              <a:srgbClr val="00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9" name="Forma libre 68"/>
          <p:cNvSpPr/>
          <p:nvPr/>
        </p:nvSpPr>
        <p:spPr>
          <a:xfrm>
            <a:off x="2742293" y="39687"/>
            <a:ext cx="533400" cy="3503613"/>
          </a:xfrm>
          <a:custGeom>
            <a:avLst/>
            <a:gdLst>
              <a:gd name="connsiteX0" fmla="*/ 47452 w 532194"/>
              <a:gd name="connsiteY0" fmla="*/ 0 h 3503364"/>
              <a:gd name="connsiteX1" fmla="*/ 14402 w 532194"/>
              <a:gd name="connsiteY1" fmla="*/ 176270 h 3503364"/>
              <a:gd name="connsiteX2" fmla="*/ 3385 w 532194"/>
              <a:gd name="connsiteY2" fmla="*/ 275422 h 3503364"/>
              <a:gd name="connsiteX3" fmla="*/ 14402 w 532194"/>
              <a:gd name="connsiteY3" fmla="*/ 385591 h 3503364"/>
              <a:gd name="connsiteX4" fmla="*/ 25419 w 532194"/>
              <a:gd name="connsiteY4" fmla="*/ 484743 h 3503364"/>
              <a:gd name="connsiteX5" fmla="*/ 36435 w 532194"/>
              <a:gd name="connsiteY5" fmla="*/ 572878 h 3503364"/>
              <a:gd name="connsiteX6" fmla="*/ 58469 w 532194"/>
              <a:gd name="connsiteY6" fmla="*/ 936434 h 3503364"/>
              <a:gd name="connsiteX7" fmla="*/ 47452 w 532194"/>
              <a:gd name="connsiteY7" fmla="*/ 1112704 h 3503364"/>
              <a:gd name="connsiteX8" fmla="*/ 25419 w 532194"/>
              <a:gd name="connsiteY8" fmla="*/ 1178805 h 3503364"/>
              <a:gd name="connsiteX9" fmla="*/ 3385 w 532194"/>
              <a:gd name="connsiteY9" fmla="*/ 1266940 h 3503364"/>
              <a:gd name="connsiteX10" fmla="*/ 58469 w 532194"/>
              <a:gd name="connsiteY10" fmla="*/ 1487278 h 3503364"/>
              <a:gd name="connsiteX11" fmla="*/ 179655 w 532194"/>
              <a:gd name="connsiteY11" fmla="*/ 1498294 h 3503364"/>
              <a:gd name="connsiteX12" fmla="*/ 289823 w 532194"/>
              <a:gd name="connsiteY12" fmla="*/ 1586429 h 3503364"/>
              <a:gd name="connsiteX13" fmla="*/ 322874 w 532194"/>
              <a:gd name="connsiteY13" fmla="*/ 1619480 h 3503364"/>
              <a:gd name="connsiteX14" fmla="*/ 355925 w 532194"/>
              <a:gd name="connsiteY14" fmla="*/ 1652531 h 3503364"/>
              <a:gd name="connsiteX15" fmla="*/ 377958 w 532194"/>
              <a:gd name="connsiteY15" fmla="*/ 1718632 h 3503364"/>
              <a:gd name="connsiteX16" fmla="*/ 388975 w 532194"/>
              <a:gd name="connsiteY16" fmla="*/ 1751682 h 3503364"/>
              <a:gd name="connsiteX17" fmla="*/ 422026 w 532194"/>
              <a:gd name="connsiteY17" fmla="*/ 1773716 h 3503364"/>
              <a:gd name="connsiteX18" fmla="*/ 444060 w 532194"/>
              <a:gd name="connsiteY18" fmla="*/ 1839817 h 3503364"/>
              <a:gd name="connsiteX19" fmla="*/ 455076 w 532194"/>
              <a:gd name="connsiteY19" fmla="*/ 1872868 h 3503364"/>
              <a:gd name="connsiteX20" fmla="*/ 499144 w 532194"/>
              <a:gd name="connsiteY20" fmla="*/ 1938969 h 3503364"/>
              <a:gd name="connsiteX21" fmla="*/ 510161 w 532194"/>
              <a:gd name="connsiteY21" fmla="*/ 1983037 h 3503364"/>
              <a:gd name="connsiteX22" fmla="*/ 532194 w 532194"/>
              <a:gd name="connsiteY22" fmla="*/ 2049138 h 3503364"/>
              <a:gd name="connsiteX23" fmla="*/ 521178 w 532194"/>
              <a:gd name="connsiteY23" fmla="*/ 2159306 h 3503364"/>
              <a:gd name="connsiteX24" fmla="*/ 444060 w 532194"/>
              <a:gd name="connsiteY24" fmla="*/ 2247441 h 3503364"/>
              <a:gd name="connsiteX25" fmla="*/ 422026 w 532194"/>
              <a:gd name="connsiteY25" fmla="*/ 2357610 h 3503364"/>
              <a:gd name="connsiteX26" fmla="*/ 411009 w 532194"/>
              <a:gd name="connsiteY26" fmla="*/ 2412694 h 3503364"/>
              <a:gd name="connsiteX27" fmla="*/ 366941 w 532194"/>
              <a:gd name="connsiteY27" fmla="*/ 2478796 h 3503364"/>
              <a:gd name="connsiteX28" fmla="*/ 344908 w 532194"/>
              <a:gd name="connsiteY28" fmla="*/ 2544897 h 3503364"/>
              <a:gd name="connsiteX29" fmla="*/ 322874 w 532194"/>
              <a:gd name="connsiteY29" fmla="*/ 2666082 h 3503364"/>
              <a:gd name="connsiteX30" fmla="*/ 333891 w 532194"/>
              <a:gd name="connsiteY30" fmla="*/ 3106757 h 3503364"/>
              <a:gd name="connsiteX31" fmla="*/ 344908 w 532194"/>
              <a:gd name="connsiteY31" fmla="*/ 3150825 h 3503364"/>
              <a:gd name="connsiteX32" fmla="*/ 366941 w 532194"/>
              <a:gd name="connsiteY32" fmla="*/ 3194892 h 3503364"/>
              <a:gd name="connsiteX33" fmla="*/ 388975 w 532194"/>
              <a:gd name="connsiteY33" fmla="*/ 3260993 h 3503364"/>
              <a:gd name="connsiteX34" fmla="*/ 411009 w 532194"/>
              <a:gd name="connsiteY34" fmla="*/ 3327094 h 3503364"/>
              <a:gd name="connsiteX35" fmla="*/ 477110 w 532194"/>
              <a:gd name="connsiteY35" fmla="*/ 3459297 h 3503364"/>
              <a:gd name="connsiteX36" fmla="*/ 488127 w 532194"/>
              <a:gd name="connsiteY36" fmla="*/ 3503364 h 35033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532194" h="3503364">
                <a:moveTo>
                  <a:pt x="47452" y="0"/>
                </a:moveTo>
                <a:cubicBezTo>
                  <a:pt x="22930" y="147138"/>
                  <a:pt x="36255" y="88861"/>
                  <a:pt x="14402" y="176270"/>
                </a:cubicBezTo>
                <a:cubicBezTo>
                  <a:pt x="10730" y="209321"/>
                  <a:pt x="3385" y="242168"/>
                  <a:pt x="3385" y="275422"/>
                </a:cubicBezTo>
                <a:cubicBezTo>
                  <a:pt x="3385" y="312328"/>
                  <a:pt x="10538" y="348888"/>
                  <a:pt x="14402" y="385591"/>
                </a:cubicBezTo>
                <a:cubicBezTo>
                  <a:pt x="17883" y="418662"/>
                  <a:pt x="21534" y="451717"/>
                  <a:pt x="25419" y="484743"/>
                </a:cubicBezTo>
                <a:cubicBezTo>
                  <a:pt x="28878" y="514147"/>
                  <a:pt x="33489" y="543418"/>
                  <a:pt x="36435" y="572878"/>
                </a:cubicBezTo>
                <a:cubicBezTo>
                  <a:pt x="50695" y="715487"/>
                  <a:pt x="50880" y="777070"/>
                  <a:pt x="58469" y="936434"/>
                </a:cubicBezTo>
                <a:cubicBezTo>
                  <a:pt x="54797" y="995191"/>
                  <a:pt x="55406" y="1054373"/>
                  <a:pt x="47452" y="1112704"/>
                </a:cubicBezTo>
                <a:cubicBezTo>
                  <a:pt x="44314" y="1135716"/>
                  <a:pt x="32763" y="1156771"/>
                  <a:pt x="25419" y="1178805"/>
                </a:cubicBezTo>
                <a:cubicBezTo>
                  <a:pt x="8480" y="1229623"/>
                  <a:pt x="16680" y="1200464"/>
                  <a:pt x="3385" y="1266940"/>
                </a:cubicBezTo>
                <a:cubicBezTo>
                  <a:pt x="5363" y="1298589"/>
                  <a:pt x="-23579" y="1459929"/>
                  <a:pt x="58469" y="1487278"/>
                </a:cubicBezTo>
                <a:cubicBezTo>
                  <a:pt x="96949" y="1500105"/>
                  <a:pt x="139260" y="1494622"/>
                  <a:pt x="179655" y="1498294"/>
                </a:cubicBezTo>
                <a:cubicBezTo>
                  <a:pt x="247193" y="1520807"/>
                  <a:pt x="204494" y="1501100"/>
                  <a:pt x="289823" y="1586429"/>
                </a:cubicBezTo>
                <a:lnTo>
                  <a:pt x="322874" y="1619480"/>
                </a:lnTo>
                <a:lnTo>
                  <a:pt x="355925" y="1652531"/>
                </a:lnTo>
                <a:lnTo>
                  <a:pt x="377958" y="1718632"/>
                </a:lnTo>
                <a:cubicBezTo>
                  <a:pt x="381630" y="1729649"/>
                  <a:pt x="379313" y="1745240"/>
                  <a:pt x="388975" y="1751682"/>
                </a:cubicBezTo>
                <a:lnTo>
                  <a:pt x="422026" y="1773716"/>
                </a:lnTo>
                <a:lnTo>
                  <a:pt x="444060" y="1839817"/>
                </a:lnTo>
                <a:cubicBezTo>
                  <a:pt x="447732" y="1850834"/>
                  <a:pt x="448634" y="1863206"/>
                  <a:pt x="455076" y="1872868"/>
                </a:cubicBezTo>
                <a:lnTo>
                  <a:pt x="499144" y="1938969"/>
                </a:lnTo>
                <a:cubicBezTo>
                  <a:pt x="502816" y="1953658"/>
                  <a:pt x="505810" y="1968534"/>
                  <a:pt x="510161" y="1983037"/>
                </a:cubicBezTo>
                <a:cubicBezTo>
                  <a:pt x="516835" y="2005283"/>
                  <a:pt x="532194" y="2049138"/>
                  <a:pt x="532194" y="2049138"/>
                </a:cubicBezTo>
                <a:cubicBezTo>
                  <a:pt x="528522" y="2085861"/>
                  <a:pt x="532186" y="2124080"/>
                  <a:pt x="521178" y="2159306"/>
                </a:cubicBezTo>
                <a:cubicBezTo>
                  <a:pt x="504266" y="2213425"/>
                  <a:pt x="481894" y="2222218"/>
                  <a:pt x="444060" y="2247441"/>
                </a:cubicBezTo>
                <a:lnTo>
                  <a:pt x="422026" y="2357610"/>
                </a:lnTo>
                <a:cubicBezTo>
                  <a:pt x="418354" y="2375971"/>
                  <a:pt x="421396" y="2397114"/>
                  <a:pt x="411009" y="2412694"/>
                </a:cubicBezTo>
                <a:lnTo>
                  <a:pt x="366941" y="2478796"/>
                </a:lnTo>
                <a:cubicBezTo>
                  <a:pt x="359597" y="2500830"/>
                  <a:pt x="348726" y="2521988"/>
                  <a:pt x="344908" y="2544897"/>
                </a:cubicBezTo>
                <a:cubicBezTo>
                  <a:pt x="330813" y="2629468"/>
                  <a:pt x="338272" y="2589094"/>
                  <a:pt x="322874" y="2666082"/>
                </a:cubicBezTo>
                <a:cubicBezTo>
                  <a:pt x="326546" y="2812974"/>
                  <a:pt x="327219" y="2959971"/>
                  <a:pt x="333891" y="3106757"/>
                </a:cubicBezTo>
                <a:cubicBezTo>
                  <a:pt x="334579" y="3121883"/>
                  <a:pt x="339592" y="3136648"/>
                  <a:pt x="344908" y="3150825"/>
                </a:cubicBezTo>
                <a:cubicBezTo>
                  <a:pt x="350674" y="3166202"/>
                  <a:pt x="360842" y="3179644"/>
                  <a:pt x="366941" y="3194892"/>
                </a:cubicBezTo>
                <a:cubicBezTo>
                  <a:pt x="375567" y="3216456"/>
                  <a:pt x="381630" y="3238959"/>
                  <a:pt x="388975" y="3260993"/>
                </a:cubicBezTo>
                <a:cubicBezTo>
                  <a:pt x="388975" y="3260994"/>
                  <a:pt x="411008" y="3327093"/>
                  <a:pt x="411009" y="3327094"/>
                </a:cubicBezTo>
                <a:cubicBezTo>
                  <a:pt x="467959" y="3412521"/>
                  <a:pt x="446701" y="3368073"/>
                  <a:pt x="477110" y="3459297"/>
                </a:cubicBezTo>
                <a:cubicBezTo>
                  <a:pt x="489288" y="3495831"/>
                  <a:pt x="488127" y="3480734"/>
                  <a:pt x="488127" y="3503364"/>
                </a:cubicBezTo>
              </a:path>
            </a:pathLst>
          </a:custGeom>
          <a:noFill/>
          <a:ln>
            <a:solidFill>
              <a:srgbClr val="00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70" name="Forma libre 69"/>
          <p:cNvSpPr/>
          <p:nvPr/>
        </p:nvSpPr>
        <p:spPr>
          <a:xfrm>
            <a:off x="1567543" y="4964112"/>
            <a:ext cx="3702050" cy="1873250"/>
          </a:xfrm>
          <a:custGeom>
            <a:avLst/>
            <a:gdLst>
              <a:gd name="connsiteX0" fmla="*/ 3701667 w 3701667"/>
              <a:gd name="connsiteY0" fmla="*/ 1872868 h 1872868"/>
              <a:gd name="connsiteX1" fmla="*/ 3624549 w 3701667"/>
              <a:gd name="connsiteY1" fmla="*/ 1850834 h 1872868"/>
              <a:gd name="connsiteX2" fmla="*/ 3492347 w 3701667"/>
              <a:gd name="connsiteY2" fmla="*/ 1828800 h 1872868"/>
              <a:gd name="connsiteX3" fmla="*/ 3448280 w 3701667"/>
              <a:gd name="connsiteY3" fmla="*/ 1817783 h 1872868"/>
              <a:gd name="connsiteX4" fmla="*/ 3360145 w 3701667"/>
              <a:gd name="connsiteY4" fmla="*/ 1762699 h 1872868"/>
              <a:gd name="connsiteX5" fmla="*/ 3260993 w 3701667"/>
              <a:gd name="connsiteY5" fmla="*/ 1740665 h 1872868"/>
              <a:gd name="connsiteX6" fmla="*/ 3216925 w 3701667"/>
              <a:gd name="connsiteY6" fmla="*/ 1729648 h 1872868"/>
              <a:gd name="connsiteX7" fmla="*/ 3128790 w 3701667"/>
              <a:gd name="connsiteY7" fmla="*/ 1718632 h 1872868"/>
              <a:gd name="connsiteX8" fmla="*/ 3095740 w 3701667"/>
              <a:gd name="connsiteY8" fmla="*/ 1707615 h 1872868"/>
              <a:gd name="connsiteX9" fmla="*/ 3051672 w 3701667"/>
              <a:gd name="connsiteY9" fmla="*/ 1696598 h 1872868"/>
              <a:gd name="connsiteX10" fmla="*/ 3018622 w 3701667"/>
              <a:gd name="connsiteY10" fmla="*/ 1674564 h 1872868"/>
              <a:gd name="connsiteX11" fmla="*/ 2985571 w 3701667"/>
              <a:gd name="connsiteY11" fmla="*/ 1663547 h 1872868"/>
              <a:gd name="connsiteX12" fmla="*/ 2919470 w 3701667"/>
              <a:gd name="connsiteY12" fmla="*/ 1619480 h 1872868"/>
              <a:gd name="connsiteX13" fmla="*/ 2842352 w 3701667"/>
              <a:gd name="connsiteY13" fmla="*/ 1564395 h 1872868"/>
              <a:gd name="connsiteX14" fmla="*/ 2831335 w 3701667"/>
              <a:gd name="connsiteY14" fmla="*/ 1520328 h 1872868"/>
              <a:gd name="connsiteX15" fmla="*/ 2798284 w 3701667"/>
              <a:gd name="connsiteY15" fmla="*/ 1487277 h 1872868"/>
              <a:gd name="connsiteX16" fmla="*/ 2776251 w 3701667"/>
              <a:gd name="connsiteY16" fmla="*/ 1454227 h 1872868"/>
              <a:gd name="connsiteX17" fmla="*/ 2765234 w 3701667"/>
              <a:gd name="connsiteY17" fmla="*/ 1410159 h 1872868"/>
              <a:gd name="connsiteX18" fmla="*/ 2688116 w 3701667"/>
              <a:gd name="connsiteY18" fmla="*/ 1311007 h 1872868"/>
              <a:gd name="connsiteX19" fmla="*/ 2655065 w 3701667"/>
              <a:gd name="connsiteY19" fmla="*/ 1266940 h 1872868"/>
              <a:gd name="connsiteX20" fmla="*/ 2633031 w 3701667"/>
              <a:gd name="connsiteY20" fmla="*/ 1233889 h 1872868"/>
              <a:gd name="connsiteX21" fmla="*/ 2610998 w 3701667"/>
              <a:gd name="connsiteY21" fmla="*/ 1189822 h 1872868"/>
              <a:gd name="connsiteX22" fmla="*/ 2566930 w 3701667"/>
              <a:gd name="connsiteY22" fmla="*/ 1167788 h 1872868"/>
              <a:gd name="connsiteX23" fmla="*/ 2522863 w 3701667"/>
              <a:gd name="connsiteY23" fmla="*/ 1068636 h 1872868"/>
              <a:gd name="connsiteX24" fmla="*/ 2511846 w 3701667"/>
              <a:gd name="connsiteY24" fmla="*/ 1024569 h 1872868"/>
              <a:gd name="connsiteX25" fmla="*/ 2489812 w 3701667"/>
              <a:gd name="connsiteY25" fmla="*/ 958468 h 1872868"/>
              <a:gd name="connsiteX26" fmla="*/ 2478795 w 3701667"/>
              <a:gd name="connsiteY26" fmla="*/ 925417 h 1872868"/>
              <a:gd name="connsiteX27" fmla="*/ 2467778 w 3701667"/>
              <a:gd name="connsiteY27" fmla="*/ 892366 h 1872868"/>
              <a:gd name="connsiteX28" fmla="*/ 2434728 w 3701667"/>
              <a:gd name="connsiteY28" fmla="*/ 870333 h 1872868"/>
              <a:gd name="connsiteX29" fmla="*/ 2390660 w 3701667"/>
              <a:gd name="connsiteY29" fmla="*/ 804232 h 1872868"/>
              <a:gd name="connsiteX30" fmla="*/ 2324559 w 3701667"/>
              <a:gd name="connsiteY30" fmla="*/ 760164 h 1872868"/>
              <a:gd name="connsiteX31" fmla="*/ 2291508 w 3701667"/>
              <a:gd name="connsiteY31" fmla="*/ 738130 h 1872868"/>
              <a:gd name="connsiteX32" fmla="*/ 2258458 w 3701667"/>
              <a:gd name="connsiteY32" fmla="*/ 727113 h 1872868"/>
              <a:gd name="connsiteX33" fmla="*/ 2159306 w 3701667"/>
              <a:gd name="connsiteY33" fmla="*/ 649995 h 1872868"/>
              <a:gd name="connsiteX34" fmla="*/ 2137272 w 3701667"/>
              <a:gd name="connsiteY34" fmla="*/ 616945 h 1872868"/>
              <a:gd name="connsiteX35" fmla="*/ 2082188 w 3701667"/>
              <a:gd name="connsiteY35" fmla="*/ 517793 h 1872868"/>
              <a:gd name="connsiteX36" fmla="*/ 2049137 w 3701667"/>
              <a:gd name="connsiteY36" fmla="*/ 484742 h 1872868"/>
              <a:gd name="connsiteX37" fmla="*/ 1994053 w 3701667"/>
              <a:gd name="connsiteY37" fmla="*/ 429658 h 1872868"/>
              <a:gd name="connsiteX38" fmla="*/ 1916935 w 3701667"/>
              <a:gd name="connsiteY38" fmla="*/ 374574 h 1872868"/>
              <a:gd name="connsiteX39" fmla="*/ 1872867 w 3701667"/>
              <a:gd name="connsiteY39" fmla="*/ 363557 h 1872868"/>
              <a:gd name="connsiteX40" fmla="*/ 1806766 w 3701667"/>
              <a:gd name="connsiteY40" fmla="*/ 341523 h 1872868"/>
              <a:gd name="connsiteX41" fmla="*/ 1773716 w 3701667"/>
              <a:gd name="connsiteY41" fmla="*/ 330506 h 1872868"/>
              <a:gd name="connsiteX42" fmla="*/ 1630496 w 3701667"/>
              <a:gd name="connsiteY42" fmla="*/ 308473 h 1872868"/>
              <a:gd name="connsiteX43" fmla="*/ 1443210 w 3701667"/>
              <a:gd name="connsiteY43" fmla="*/ 275422 h 1872868"/>
              <a:gd name="connsiteX44" fmla="*/ 1355075 w 3701667"/>
              <a:gd name="connsiteY44" fmla="*/ 253388 h 1872868"/>
              <a:gd name="connsiteX45" fmla="*/ 1046602 w 3701667"/>
              <a:gd name="connsiteY45" fmla="*/ 231354 h 1872868"/>
              <a:gd name="connsiteX46" fmla="*/ 870333 w 3701667"/>
              <a:gd name="connsiteY46" fmla="*/ 253388 h 1872868"/>
              <a:gd name="connsiteX47" fmla="*/ 837282 w 3701667"/>
              <a:gd name="connsiteY47" fmla="*/ 264405 h 1872868"/>
              <a:gd name="connsiteX48" fmla="*/ 782198 w 3701667"/>
              <a:gd name="connsiteY48" fmla="*/ 275422 h 1872868"/>
              <a:gd name="connsiteX49" fmla="*/ 418641 w 3701667"/>
              <a:gd name="connsiteY49" fmla="*/ 253388 h 1872868"/>
              <a:gd name="connsiteX50" fmla="*/ 352540 w 3701667"/>
              <a:gd name="connsiteY50" fmla="*/ 231354 h 1872868"/>
              <a:gd name="connsiteX51" fmla="*/ 319489 w 3701667"/>
              <a:gd name="connsiteY51" fmla="*/ 220338 h 1872868"/>
              <a:gd name="connsiteX52" fmla="*/ 286439 w 3701667"/>
              <a:gd name="connsiteY52" fmla="*/ 209321 h 1872868"/>
              <a:gd name="connsiteX53" fmla="*/ 209320 w 3701667"/>
              <a:gd name="connsiteY53" fmla="*/ 187287 h 1872868"/>
              <a:gd name="connsiteX54" fmla="*/ 176270 w 3701667"/>
              <a:gd name="connsiteY54" fmla="*/ 154236 h 1872868"/>
              <a:gd name="connsiteX55" fmla="*/ 132202 w 3701667"/>
              <a:gd name="connsiteY55" fmla="*/ 88135 h 1872868"/>
              <a:gd name="connsiteX56" fmla="*/ 22034 w 3701667"/>
              <a:gd name="connsiteY56" fmla="*/ 22034 h 1872868"/>
              <a:gd name="connsiteX57" fmla="*/ 0 w 3701667"/>
              <a:gd name="connsiteY57" fmla="*/ 0 h 18728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3701667" h="1872868">
                <a:moveTo>
                  <a:pt x="3701667" y="1872868"/>
                </a:moveTo>
                <a:cubicBezTo>
                  <a:pt x="3675961" y="1865523"/>
                  <a:pt x="3650710" y="1856342"/>
                  <a:pt x="3624549" y="1850834"/>
                </a:cubicBezTo>
                <a:cubicBezTo>
                  <a:pt x="3580832" y="1841630"/>
                  <a:pt x="3535688" y="1839636"/>
                  <a:pt x="3492347" y="1828800"/>
                </a:cubicBezTo>
                <a:lnTo>
                  <a:pt x="3448280" y="1817783"/>
                </a:lnTo>
                <a:cubicBezTo>
                  <a:pt x="3418902" y="1799422"/>
                  <a:pt x="3393755" y="1771101"/>
                  <a:pt x="3360145" y="1762699"/>
                </a:cubicBezTo>
                <a:cubicBezTo>
                  <a:pt x="3252672" y="1735831"/>
                  <a:pt x="3386870" y="1768638"/>
                  <a:pt x="3260993" y="1740665"/>
                </a:cubicBezTo>
                <a:cubicBezTo>
                  <a:pt x="3246212" y="1737380"/>
                  <a:pt x="3231860" y="1732137"/>
                  <a:pt x="3216925" y="1729648"/>
                </a:cubicBezTo>
                <a:cubicBezTo>
                  <a:pt x="3187721" y="1724781"/>
                  <a:pt x="3158168" y="1722304"/>
                  <a:pt x="3128790" y="1718632"/>
                </a:cubicBezTo>
                <a:cubicBezTo>
                  <a:pt x="3117773" y="1714960"/>
                  <a:pt x="3106906" y="1710805"/>
                  <a:pt x="3095740" y="1707615"/>
                </a:cubicBezTo>
                <a:cubicBezTo>
                  <a:pt x="3081181" y="1703455"/>
                  <a:pt x="3065589" y="1702563"/>
                  <a:pt x="3051672" y="1696598"/>
                </a:cubicBezTo>
                <a:cubicBezTo>
                  <a:pt x="3039502" y="1691382"/>
                  <a:pt x="3030465" y="1680485"/>
                  <a:pt x="3018622" y="1674564"/>
                </a:cubicBezTo>
                <a:cubicBezTo>
                  <a:pt x="3008235" y="1669370"/>
                  <a:pt x="2996588" y="1667219"/>
                  <a:pt x="2985571" y="1663547"/>
                </a:cubicBezTo>
                <a:cubicBezTo>
                  <a:pt x="2946843" y="1605457"/>
                  <a:pt x="2985868" y="1647937"/>
                  <a:pt x="2919470" y="1619480"/>
                </a:cubicBezTo>
                <a:cubicBezTo>
                  <a:pt x="2906938" y="1614109"/>
                  <a:pt x="2847371" y="1568159"/>
                  <a:pt x="2842352" y="1564395"/>
                </a:cubicBezTo>
                <a:cubicBezTo>
                  <a:pt x="2838680" y="1549706"/>
                  <a:pt x="2838847" y="1533474"/>
                  <a:pt x="2831335" y="1520328"/>
                </a:cubicBezTo>
                <a:cubicBezTo>
                  <a:pt x="2823605" y="1506800"/>
                  <a:pt x="2808258" y="1499246"/>
                  <a:pt x="2798284" y="1487277"/>
                </a:cubicBezTo>
                <a:cubicBezTo>
                  <a:pt x="2789808" y="1477105"/>
                  <a:pt x="2783595" y="1465244"/>
                  <a:pt x="2776251" y="1454227"/>
                </a:cubicBezTo>
                <a:cubicBezTo>
                  <a:pt x="2772579" y="1439538"/>
                  <a:pt x="2772005" y="1423702"/>
                  <a:pt x="2765234" y="1410159"/>
                </a:cubicBezTo>
                <a:cubicBezTo>
                  <a:pt x="2726553" y="1332798"/>
                  <a:pt x="2731637" y="1361781"/>
                  <a:pt x="2688116" y="1311007"/>
                </a:cubicBezTo>
                <a:cubicBezTo>
                  <a:pt x="2676167" y="1297066"/>
                  <a:pt x="2665737" y="1281881"/>
                  <a:pt x="2655065" y="1266940"/>
                </a:cubicBezTo>
                <a:cubicBezTo>
                  <a:pt x="2647369" y="1256166"/>
                  <a:pt x="2639600" y="1245385"/>
                  <a:pt x="2633031" y="1233889"/>
                </a:cubicBezTo>
                <a:cubicBezTo>
                  <a:pt x="2624883" y="1219630"/>
                  <a:pt x="2622611" y="1201435"/>
                  <a:pt x="2610998" y="1189822"/>
                </a:cubicBezTo>
                <a:cubicBezTo>
                  <a:pt x="2599385" y="1178209"/>
                  <a:pt x="2581619" y="1175133"/>
                  <a:pt x="2566930" y="1167788"/>
                </a:cubicBezTo>
                <a:cubicBezTo>
                  <a:pt x="2540709" y="1089126"/>
                  <a:pt x="2557779" y="1121012"/>
                  <a:pt x="2522863" y="1068636"/>
                </a:cubicBezTo>
                <a:cubicBezTo>
                  <a:pt x="2519191" y="1053947"/>
                  <a:pt x="2516197" y="1039072"/>
                  <a:pt x="2511846" y="1024569"/>
                </a:cubicBezTo>
                <a:cubicBezTo>
                  <a:pt x="2505172" y="1002323"/>
                  <a:pt x="2497157" y="980502"/>
                  <a:pt x="2489812" y="958468"/>
                </a:cubicBezTo>
                <a:lnTo>
                  <a:pt x="2478795" y="925417"/>
                </a:lnTo>
                <a:cubicBezTo>
                  <a:pt x="2475123" y="914400"/>
                  <a:pt x="2477441" y="898808"/>
                  <a:pt x="2467778" y="892366"/>
                </a:cubicBezTo>
                <a:lnTo>
                  <a:pt x="2434728" y="870333"/>
                </a:lnTo>
                <a:cubicBezTo>
                  <a:pt x="2420039" y="848299"/>
                  <a:pt x="2412694" y="818921"/>
                  <a:pt x="2390660" y="804232"/>
                </a:cubicBezTo>
                <a:lnTo>
                  <a:pt x="2324559" y="760164"/>
                </a:lnTo>
                <a:cubicBezTo>
                  <a:pt x="2313542" y="752819"/>
                  <a:pt x="2304069" y="742317"/>
                  <a:pt x="2291508" y="738130"/>
                </a:cubicBezTo>
                <a:cubicBezTo>
                  <a:pt x="2280491" y="734458"/>
                  <a:pt x="2268609" y="732753"/>
                  <a:pt x="2258458" y="727113"/>
                </a:cubicBezTo>
                <a:cubicBezTo>
                  <a:pt x="2220334" y="705933"/>
                  <a:pt x="2186994" y="683221"/>
                  <a:pt x="2159306" y="649995"/>
                </a:cubicBezTo>
                <a:cubicBezTo>
                  <a:pt x="2150830" y="639823"/>
                  <a:pt x="2144617" y="627962"/>
                  <a:pt x="2137272" y="616945"/>
                </a:cubicBezTo>
                <a:cubicBezTo>
                  <a:pt x="2123419" y="575385"/>
                  <a:pt x="2120069" y="555674"/>
                  <a:pt x="2082188" y="517793"/>
                </a:cubicBezTo>
                <a:cubicBezTo>
                  <a:pt x="2071171" y="506776"/>
                  <a:pt x="2059111" y="496711"/>
                  <a:pt x="2049137" y="484742"/>
                </a:cubicBezTo>
                <a:cubicBezTo>
                  <a:pt x="1997292" y="422528"/>
                  <a:pt x="2060589" y="477184"/>
                  <a:pt x="1994053" y="429658"/>
                </a:cubicBezTo>
                <a:cubicBezTo>
                  <a:pt x="1988402" y="425621"/>
                  <a:pt x="1929923" y="380140"/>
                  <a:pt x="1916935" y="374574"/>
                </a:cubicBezTo>
                <a:cubicBezTo>
                  <a:pt x="1903018" y="368610"/>
                  <a:pt x="1887370" y="367908"/>
                  <a:pt x="1872867" y="363557"/>
                </a:cubicBezTo>
                <a:cubicBezTo>
                  <a:pt x="1850621" y="356883"/>
                  <a:pt x="1828800" y="348868"/>
                  <a:pt x="1806766" y="341523"/>
                </a:cubicBezTo>
                <a:cubicBezTo>
                  <a:pt x="1795749" y="337851"/>
                  <a:pt x="1785239" y="331946"/>
                  <a:pt x="1773716" y="330506"/>
                </a:cubicBezTo>
                <a:cubicBezTo>
                  <a:pt x="1667000" y="317166"/>
                  <a:pt x="1714613" y="325295"/>
                  <a:pt x="1630496" y="308473"/>
                </a:cubicBezTo>
                <a:cubicBezTo>
                  <a:pt x="1533498" y="259973"/>
                  <a:pt x="1632266" y="302430"/>
                  <a:pt x="1443210" y="275422"/>
                </a:cubicBezTo>
                <a:cubicBezTo>
                  <a:pt x="1413232" y="271139"/>
                  <a:pt x="1385172" y="256732"/>
                  <a:pt x="1355075" y="253388"/>
                </a:cubicBezTo>
                <a:cubicBezTo>
                  <a:pt x="1186480" y="234655"/>
                  <a:pt x="1289131" y="244119"/>
                  <a:pt x="1046602" y="231354"/>
                </a:cubicBezTo>
                <a:cubicBezTo>
                  <a:pt x="991187" y="236896"/>
                  <a:pt x="926245" y="240963"/>
                  <a:pt x="870333" y="253388"/>
                </a:cubicBezTo>
                <a:cubicBezTo>
                  <a:pt x="858997" y="255907"/>
                  <a:pt x="848548" y="261588"/>
                  <a:pt x="837282" y="264405"/>
                </a:cubicBezTo>
                <a:cubicBezTo>
                  <a:pt x="819116" y="268947"/>
                  <a:pt x="800559" y="271750"/>
                  <a:pt x="782198" y="275422"/>
                </a:cubicBezTo>
                <a:cubicBezTo>
                  <a:pt x="763625" y="274493"/>
                  <a:pt x="472675" y="261920"/>
                  <a:pt x="418641" y="253388"/>
                </a:cubicBezTo>
                <a:cubicBezTo>
                  <a:pt x="395700" y="249766"/>
                  <a:pt x="374574" y="238698"/>
                  <a:pt x="352540" y="231354"/>
                </a:cubicBezTo>
                <a:lnTo>
                  <a:pt x="319489" y="220338"/>
                </a:lnTo>
                <a:cubicBezTo>
                  <a:pt x="308472" y="216666"/>
                  <a:pt x="297705" y="212137"/>
                  <a:pt x="286439" y="209321"/>
                </a:cubicBezTo>
                <a:cubicBezTo>
                  <a:pt x="231105" y="195487"/>
                  <a:pt x="256735" y="203092"/>
                  <a:pt x="209320" y="187287"/>
                </a:cubicBezTo>
                <a:cubicBezTo>
                  <a:pt x="198303" y="176270"/>
                  <a:pt x="185835" y="166534"/>
                  <a:pt x="176270" y="154236"/>
                </a:cubicBezTo>
                <a:cubicBezTo>
                  <a:pt x="160012" y="133333"/>
                  <a:pt x="155887" y="99978"/>
                  <a:pt x="132202" y="88135"/>
                </a:cubicBezTo>
                <a:cubicBezTo>
                  <a:pt x="97430" y="70749"/>
                  <a:pt x="48621" y="48621"/>
                  <a:pt x="22034" y="22034"/>
                </a:cubicBezTo>
                <a:lnTo>
                  <a:pt x="0" y="0"/>
                </a:lnTo>
              </a:path>
            </a:pathLst>
          </a:custGeom>
          <a:noFill/>
          <a:ln>
            <a:solidFill>
              <a:srgbClr val="00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71" name="Forma libre 70"/>
          <p:cNvSpPr/>
          <p:nvPr/>
        </p:nvSpPr>
        <p:spPr>
          <a:xfrm>
            <a:off x="3704318" y="28575"/>
            <a:ext cx="5133975" cy="1630362"/>
          </a:xfrm>
          <a:custGeom>
            <a:avLst/>
            <a:gdLst>
              <a:gd name="connsiteX0" fmla="*/ 5133861 w 5133861"/>
              <a:gd name="connsiteY0" fmla="*/ 1542361 h 1630496"/>
              <a:gd name="connsiteX1" fmla="*/ 5111827 w 5133861"/>
              <a:gd name="connsiteY1" fmla="*/ 1432192 h 1630496"/>
              <a:gd name="connsiteX2" fmla="*/ 5067759 w 5133861"/>
              <a:gd name="connsiteY2" fmla="*/ 1311007 h 1630496"/>
              <a:gd name="connsiteX3" fmla="*/ 5045726 w 5133861"/>
              <a:gd name="connsiteY3" fmla="*/ 848298 h 1630496"/>
              <a:gd name="connsiteX4" fmla="*/ 5034709 w 5133861"/>
              <a:gd name="connsiteY4" fmla="*/ 815248 h 1630496"/>
              <a:gd name="connsiteX5" fmla="*/ 4968608 w 5133861"/>
              <a:gd name="connsiteY5" fmla="*/ 760163 h 1630496"/>
              <a:gd name="connsiteX6" fmla="*/ 4902506 w 5133861"/>
              <a:gd name="connsiteY6" fmla="*/ 716096 h 1630496"/>
              <a:gd name="connsiteX7" fmla="*/ 4847422 w 5133861"/>
              <a:gd name="connsiteY7" fmla="*/ 649995 h 1630496"/>
              <a:gd name="connsiteX8" fmla="*/ 4781321 w 5133861"/>
              <a:gd name="connsiteY8" fmla="*/ 572877 h 1630496"/>
              <a:gd name="connsiteX9" fmla="*/ 4726236 w 5133861"/>
              <a:gd name="connsiteY9" fmla="*/ 495759 h 1630496"/>
              <a:gd name="connsiteX10" fmla="*/ 4715220 w 5133861"/>
              <a:gd name="connsiteY10" fmla="*/ 462708 h 1630496"/>
              <a:gd name="connsiteX11" fmla="*/ 4649118 w 5133861"/>
              <a:gd name="connsiteY11" fmla="*/ 396607 h 1630496"/>
              <a:gd name="connsiteX12" fmla="*/ 4605051 w 5133861"/>
              <a:gd name="connsiteY12" fmla="*/ 385590 h 1630496"/>
              <a:gd name="connsiteX13" fmla="*/ 4538950 w 5133861"/>
              <a:gd name="connsiteY13" fmla="*/ 363556 h 1630496"/>
              <a:gd name="connsiteX14" fmla="*/ 4494882 w 5133861"/>
              <a:gd name="connsiteY14" fmla="*/ 352539 h 1630496"/>
              <a:gd name="connsiteX15" fmla="*/ 4428781 w 5133861"/>
              <a:gd name="connsiteY15" fmla="*/ 330506 h 1630496"/>
              <a:gd name="connsiteX16" fmla="*/ 4384714 w 5133861"/>
              <a:gd name="connsiteY16" fmla="*/ 319489 h 1630496"/>
              <a:gd name="connsiteX17" fmla="*/ 4318612 w 5133861"/>
              <a:gd name="connsiteY17" fmla="*/ 297455 h 1630496"/>
              <a:gd name="connsiteX18" fmla="*/ 4285562 w 5133861"/>
              <a:gd name="connsiteY18" fmla="*/ 275421 h 1630496"/>
              <a:gd name="connsiteX19" fmla="*/ 4087258 w 5133861"/>
              <a:gd name="connsiteY19" fmla="*/ 253388 h 1630496"/>
              <a:gd name="connsiteX20" fmla="*/ 4043191 w 5133861"/>
              <a:gd name="connsiteY20" fmla="*/ 242371 h 1630496"/>
              <a:gd name="connsiteX21" fmla="*/ 4010140 w 5133861"/>
              <a:gd name="connsiteY21" fmla="*/ 231354 h 1630496"/>
              <a:gd name="connsiteX22" fmla="*/ 3955056 w 5133861"/>
              <a:gd name="connsiteY22" fmla="*/ 220337 h 1630496"/>
              <a:gd name="connsiteX23" fmla="*/ 3922005 w 5133861"/>
              <a:gd name="connsiteY23" fmla="*/ 198303 h 1630496"/>
              <a:gd name="connsiteX24" fmla="*/ 3888955 w 5133861"/>
              <a:gd name="connsiteY24" fmla="*/ 187286 h 1630496"/>
              <a:gd name="connsiteX25" fmla="*/ 3789803 w 5133861"/>
              <a:gd name="connsiteY25" fmla="*/ 121185 h 1630496"/>
              <a:gd name="connsiteX26" fmla="*/ 3701668 w 5133861"/>
              <a:gd name="connsiteY26" fmla="*/ 99151 h 1630496"/>
              <a:gd name="connsiteX27" fmla="*/ 3668617 w 5133861"/>
              <a:gd name="connsiteY27" fmla="*/ 88135 h 1630496"/>
              <a:gd name="connsiteX28" fmla="*/ 3624550 w 5133861"/>
              <a:gd name="connsiteY28" fmla="*/ 77118 h 1630496"/>
              <a:gd name="connsiteX29" fmla="*/ 3327094 w 5133861"/>
              <a:gd name="connsiteY29" fmla="*/ 99151 h 1630496"/>
              <a:gd name="connsiteX30" fmla="*/ 3249976 w 5133861"/>
              <a:gd name="connsiteY30" fmla="*/ 121185 h 1630496"/>
              <a:gd name="connsiteX31" fmla="*/ 3183875 w 5133861"/>
              <a:gd name="connsiteY31" fmla="*/ 165253 h 1630496"/>
              <a:gd name="connsiteX32" fmla="*/ 3161841 w 5133861"/>
              <a:gd name="connsiteY32" fmla="*/ 231354 h 1630496"/>
              <a:gd name="connsiteX33" fmla="*/ 3084723 w 5133861"/>
              <a:gd name="connsiteY33" fmla="*/ 275421 h 1630496"/>
              <a:gd name="connsiteX34" fmla="*/ 3051673 w 5133861"/>
              <a:gd name="connsiteY34" fmla="*/ 297455 h 1630496"/>
              <a:gd name="connsiteX35" fmla="*/ 2996588 w 5133861"/>
              <a:gd name="connsiteY35" fmla="*/ 352539 h 1630496"/>
              <a:gd name="connsiteX36" fmla="*/ 2930487 w 5133861"/>
              <a:gd name="connsiteY36" fmla="*/ 374573 h 1630496"/>
              <a:gd name="connsiteX37" fmla="*/ 2908453 w 5133861"/>
              <a:gd name="connsiteY37" fmla="*/ 407624 h 1630496"/>
              <a:gd name="connsiteX38" fmla="*/ 2875403 w 5133861"/>
              <a:gd name="connsiteY38" fmla="*/ 418641 h 1630496"/>
              <a:gd name="connsiteX39" fmla="*/ 2842352 w 5133861"/>
              <a:gd name="connsiteY39" fmla="*/ 440674 h 1630496"/>
              <a:gd name="connsiteX40" fmla="*/ 2798285 w 5133861"/>
              <a:gd name="connsiteY40" fmla="*/ 528809 h 1630496"/>
              <a:gd name="connsiteX41" fmla="*/ 2787268 w 5133861"/>
              <a:gd name="connsiteY41" fmla="*/ 572877 h 1630496"/>
              <a:gd name="connsiteX42" fmla="*/ 2776251 w 5133861"/>
              <a:gd name="connsiteY42" fmla="*/ 627961 h 1630496"/>
              <a:gd name="connsiteX43" fmla="*/ 2754217 w 5133861"/>
              <a:gd name="connsiteY43" fmla="*/ 661012 h 1630496"/>
              <a:gd name="connsiteX44" fmla="*/ 2743200 w 5133861"/>
              <a:gd name="connsiteY44" fmla="*/ 705079 h 1630496"/>
              <a:gd name="connsiteX45" fmla="*/ 2721167 w 5133861"/>
              <a:gd name="connsiteY45" fmla="*/ 738130 h 1630496"/>
              <a:gd name="connsiteX46" fmla="*/ 2710150 w 5133861"/>
              <a:gd name="connsiteY46" fmla="*/ 793214 h 1630496"/>
              <a:gd name="connsiteX47" fmla="*/ 2677099 w 5133861"/>
              <a:gd name="connsiteY47" fmla="*/ 892366 h 1630496"/>
              <a:gd name="connsiteX48" fmla="*/ 2622015 w 5133861"/>
              <a:gd name="connsiteY48" fmla="*/ 991518 h 1630496"/>
              <a:gd name="connsiteX49" fmla="*/ 2599981 w 5133861"/>
              <a:gd name="connsiteY49" fmla="*/ 1035585 h 1630496"/>
              <a:gd name="connsiteX50" fmla="*/ 2533880 w 5133861"/>
              <a:gd name="connsiteY50" fmla="*/ 1068636 h 1630496"/>
              <a:gd name="connsiteX51" fmla="*/ 2500829 w 5133861"/>
              <a:gd name="connsiteY51" fmla="*/ 1101686 h 1630496"/>
              <a:gd name="connsiteX52" fmla="*/ 2467779 w 5133861"/>
              <a:gd name="connsiteY52" fmla="*/ 1123720 h 1630496"/>
              <a:gd name="connsiteX53" fmla="*/ 2357610 w 5133861"/>
              <a:gd name="connsiteY53" fmla="*/ 1200838 h 1630496"/>
              <a:gd name="connsiteX54" fmla="*/ 2324559 w 5133861"/>
              <a:gd name="connsiteY54" fmla="*/ 1222872 h 1630496"/>
              <a:gd name="connsiteX55" fmla="*/ 2258458 w 5133861"/>
              <a:gd name="connsiteY55" fmla="*/ 1277956 h 1630496"/>
              <a:gd name="connsiteX56" fmla="*/ 2192357 w 5133861"/>
              <a:gd name="connsiteY56" fmla="*/ 1299990 h 1630496"/>
              <a:gd name="connsiteX57" fmla="*/ 2126256 w 5133861"/>
              <a:gd name="connsiteY57" fmla="*/ 1344057 h 1630496"/>
              <a:gd name="connsiteX58" fmla="*/ 2093205 w 5133861"/>
              <a:gd name="connsiteY58" fmla="*/ 1366091 h 1630496"/>
              <a:gd name="connsiteX59" fmla="*/ 2060155 w 5133861"/>
              <a:gd name="connsiteY59" fmla="*/ 1377108 h 1630496"/>
              <a:gd name="connsiteX60" fmla="*/ 2016087 w 5133861"/>
              <a:gd name="connsiteY60" fmla="*/ 1388125 h 1630496"/>
              <a:gd name="connsiteX61" fmla="*/ 1795750 w 5133861"/>
              <a:gd name="connsiteY61" fmla="*/ 1399142 h 1630496"/>
              <a:gd name="connsiteX62" fmla="*/ 1630497 w 5133861"/>
              <a:gd name="connsiteY62" fmla="*/ 1410159 h 1630496"/>
              <a:gd name="connsiteX63" fmla="*/ 1443210 w 5133861"/>
              <a:gd name="connsiteY63" fmla="*/ 1443209 h 1630496"/>
              <a:gd name="connsiteX64" fmla="*/ 1388126 w 5133861"/>
              <a:gd name="connsiteY64" fmla="*/ 1454226 h 1630496"/>
              <a:gd name="connsiteX65" fmla="*/ 1355075 w 5133861"/>
              <a:gd name="connsiteY65" fmla="*/ 1476260 h 1630496"/>
              <a:gd name="connsiteX66" fmla="*/ 1299991 w 5133861"/>
              <a:gd name="connsiteY66" fmla="*/ 1553378 h 1630496"/>
              <a:gd name="connsiteX67" fmla="*/ 1244906 w 5133861"/>
              <a:gd name="connsiteY67" fmla="*/ 1608462 h 1630496"/>
              <a:gd name="connsiteX68" fmla="*/ 1178805 w 5133861"/>
              <a:gd name="connsiteY68" fmla="*/ 1630496 h 1630496"/>
              <a:gd name="connsiteX69" fmla="*/ 991518 w 5133861"/>
              <a:gd name="connsiteY69" fmla="*/ 1619479 h 1630496"/>
              <a:gd name="connsiteX70" fmla="*/ 958468 w 5133861"/>
              <a:gd name="connsiteY70" fmla="*/ 1597445 h 1630496"/>
              <a:gd name="connsiteX71" fmla="*/ 914400 w 5133861"/>
              <a:gd name="connsiteY71" fmla="*/ 1575412 h 1630496"/>
              <a:gd name="connsiteX72" fmla="*/ 870333 w 5133861"/>
              <a:gd name="connsiteY72" fmla="*/ 1509310 h 1630496"/>
              <a:gd name="connsiteX73" fmla="*/ 848299 w 5133861"/>
              <a:gd name="connsiteY73" fmla="*/ 1443209 h 1630496"/>
              <a:gd name="connsiteX74" fmla="*/ 782198 w 5133861"/>
              <a:gd name="connsiteY74" fmla="*/ 1344057 h 1630496"/>
              <a:gd name="connsiteX75" fmla="*/ 760164 w 5133861"/>
              <a:gd name="connsiteY75" fmla="*/ 1311007 h 1630496"/>
              <a:gd name="connsiteX76" fmla="*/ 738130 w 5133861"/>
              <a:gd name="connsiteY76" fmla="*/ 1277956 h 1630496"/>
              <a:gd name="connsiteX77" fmla="*/ 672029 w 5133861"/>
              <a:gd name="connsiteY77" fmla="*/ 1255922 h 1630496"/>
              <a:gd name="connsiteX78" fmla="*/ 550844 w 5133861"/>
              <a:gd name="connsiteY78" fmla="*/ 1233889 h 1630496"/>
              <a:gd name="connsiteX79" fmla="*/ 33051 w 5133861"/>
              <a:gd name="connsiteY79" fmla="*/ 1222872 h 1630496"/>
              <a:gd name="connsiteX80" fmla="*/ 22034 w 5133861"/>
              <a:gd name="connsiteY80" fmla="*/ 1057619 h 1630496"/>
              <a:gd name="connsiteX81" fmla="*/ 0 w 5133861"/>
              <a:gd name="connsiteY81" fmla="*/ 947450 h 1630496"/>
              <a:gd name="connsiteX82" fmla="*/ 11017 w 5133861"/>
              <a:gd name="connsiteY82" fmla="*/ 749147 h 1630496"/>
              <a:gd name="connsiteX83" fmla="*/ 22034 w 5133861"/>
              <a:gd name="connsiteY83" fmla="*/ 683045 h 1630496"/>
              <a:gd name="connsiteX84" fmla="*/ 44068 w 5133861"/>
              <a:gd name="connsiteY84" fmla="*/ 649995 h 1630496"/>
              <a:gd name="connsiteX85" fmla="*/ 77118 w 5133861"/>
              <a:gd name="connsiteY85" fmla="*/ 627961 h 1630496"/>
              <a:gd name="connsiteX86" fmla="*/ 99152 w 5133861"/>
              <a:gd name="connsiteY86" fmla="*/ 594910 h 1630496"/>
              <a:gd name="connsiteX87" fmla="*/ 165253 w 5133861"/>
              <a:gd name="connsiteY87" fmla="*/ 561860 h 1630496"/>
              <a:gd name="connsiteX88" fmla="*/ 198304 w 5133861"/>
              <a:gd name="connsiteY88" fmla="*/ 528809 h 1630496"/>
              <a:gd name="connsiteX89" fmla="*/ 231355 w 5133861"/>
              <a:gd name="connsiteY89" fmla="*/ 506776 h 1630496"/>
              <a:gd name="connsiteX90" fmla="*/ 297456 w 5133861"/>
              <a:gd name="connsiteY90" fmla="*/ 451691 h 1630496"/>
              <a:gd name="connsiteX91" fmla="*/ 330506 w 5133861"/>
              <a:gd name="connsiteY91" fmla="*/ 418641 h 1630496"/>
              <a:gd name="connsiteX92" fmla="*/ 363557 w 5133861"/>
              <a:gd name="connsiteY92" fmla="*/ 352539 h 1630496"/>
              <a:gd name="connsiteX93" fmla="*/ 385591 w 5133861"/>
              <a:gd name="connsiteY93" fmla="*/ 319489 h 1630496"/>
              <a:gd name="connsiteX94" fmla="*/ 429658 w 5133861"/>
              <a:gd name="connsiteY94" fmla="*/ 231354 h 1630496"/>
              <a:gd name="connsiteX95" fmla="*/ 462709 w 5133861"/>
              <a:gd name="connsiteY95" fmla="*/ 198303 h 1630496"/>
              <a:gd name="connsiteX96" fmla="*/ 506776 w 5133861"/>
              <a:gd name="connsiteY96" fmla="*/ 121185 h 1630496"/>
              <a:gd name="connsiteX97" fmla="*/ 561861 w 5133861"/>
              <a:gd name="connsiteY97" fmla="*/ 55084 h 1630496"/>
              <a:gd name="connsiteX98" fmla="*/ 583894 w 5133861"/>
              <a:gd name="connsiteY98" fmla="*/ 0 h 1630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5133861" h="1630496">
                <a:moveTo>
                  <a:pt x="5133861" y="1542361"/>
                </a:moveTo>
                <a:cubicBezTo>
                  <a:pt x="5112603" y="1393555"/>
                  <a:pt x="5134901" y="1516796"/>
                  <a:pt x="5111827" y="1432192"/>
                </a:cubicBezTo>
                <a:cubicBezTo>
                  <a:pt x="5082698" y="1325386"/>
                  <a:pt x="5108289" y="1371800"/>
                  <a:pt x="5067759" y="1311007"/>
                </a:cubicBezTo>
                <a:cubicBezTo>
                  <a:pt x="5021572" y="1126259"/>
                  <a:pt x="5069247" y="1330504"/>
                  <a:pt x="5045726" y="848298"/>
                </a:cubicBezTo>
                <a:cubicBezTo>
                  <a:pt x="5045160" y="836699"/>
                  <a:pt x="5041151" y="824910"/>
                  <a:pt x="5034709" y="815248"/>
                </a:cubicBezTo>
                <a:cubicBezTo>
                  <a:pt x="5010570" y="779041"/>
                  <a:pt x="4999091" y="785566"/>
                  <a:pt x="4968608" y="760163"/>
                </a:cubicBezTo>
                <a:cubicBezTo>
                  <a:pt x="4913593" y="714318"/>
                  <a:pt x="4960588" y="735457"/>
                  <a:pt x="4902506" y="716096"/>
                </a:cubicBezTo>
                <a:cubicBezTo>
                  <a:pt x="4846132" y="678512"/>
                  <a:pt x="4887358" y="713892"/>
                  <a:pt x="4847422" y="649995"/>
                </a:cubicBezTo>
                <a:cubicBezTo>
                  <a:pt x="4753037" y="498981"/>
                  <a:pt x="4871465" y="699079"/>
                  <a:pt x="4781321" y="572877"/>
                </a:cubicBezTo>
                <a:cubicBezTo>
                  <a:pt x="4708821" y="471377"/>
                  <a:pt x="4812165" y="581686"/>
                  <a:pt x="4726236" y="495759"/>
                </a:cubicBezTo>
                <a:cubicBezTo>
                  <a:pt x="4722564" y="484742"/>
                  <a:pt x="4722350" y="471875"/>
                  <a:pt x="4715220" y="462708"/>
                </a:cubicBezTo>
                <a:cubicBezTo>
                  <a:pt x="4696089" y="438111"/>
                  <a:pt x="4679348" y="404165"/>
                  <a:pt x="4649118" y="396607"/>
                </a:cubicBezTo>
                <a:cubicBezTo>
                  <a:pt x="4634429" y="392935"/>
                  <a:pt x="4619554" y="389941"/>
                  <a:pt x="4605051" y="385590"/>
                </a:cubicBezTo>
                <a:cubicBezTo>
                  <a:pt x="4582805" y="378916"/>
                  <a:pt x="4561482" y="369189"/>
                  <a:pt x="4538950" y="363556"/>
                </a:cubicBezTo>
                <a:cubicBezTo>
                  <a:pt x="4524261" y="359884"/>
                  <a:pt x="4509385" y="356890"/>
                  <a:pt x="4494882" y="352539"/>
                </a:cubicBezTo>
                <a:cubicBezTo>
                  <a:pt x="4472636" y="345865"/>
                  <a:pt x="4451313" y="336139"/>
                  <a:pt x="4428781" y="330506"/>
                </a:cubicBezTo>
                <a:cubicBezTo>
                  <a:pt x="4414092" y="326834"/>
                  <a:pt x="4399217" y="323840"/>
                  <a:pt x="4384714" y="319489"/>
                </a:cubicBezTo>
                <a:cubicBezTo>
                  <a:pt x="4362468" y="312815"/>
                  <a:pt x="4318612" y="297455"/>
                  <a:pt x="4318612" y="297455"/>
                </a:cubicBezTo>
                <a:cubicBezTo>
                  <a:pt x="4307595" y="290110"/>
                  <a:pt x="4298569" y="277898"/>
                  <a:pt x="4285562" y="275421"/>
                </a:cubicBezTo>
                <a:cubicBezTo>
                  <a:pt x="4220229" y="262977"/>
                  <a:pt x="4087258" y="253388"/>
                  <a:pt x="4087258" y="253388"/>
                </a:cubicBezTo>
                <a:cubicBezTo>
                  <a:pt x="4072569" y="249716"/>
                  <a:pt x="4057750" y="246531"/>
                  <a:pt x="4043191" y="242371"/>
                </a:cubicBezTo>
                <a:cubicBezTo>
                  <a:pt x="4032025" y="239181"/>
                  <a:pt x="4021406" y="234171"/>
                  <a:pt x="4010140" y="231354"/>
                </a:cubicBezTo>
                <a:cubicBezTo>
                  <a:pt x="3991974" y="226812"/>
                  <a:pt x="3973417" y="224009"/>
                  <a:pt x="3955056" y="220337"/>
                </a:cubicBezTo>
                <a:cubicBezTo>
                  <a:pt x="3944039" y="212992"/>
                  <a:pt x="3933848" y="204225"/>
                  <a:pt x="3922005" y="198303"/>
                </a:cubicBezTo>
                <a:cubicBezTo>
                  <a:pt x="3911618" y="193110"/>
                  <a:pt x="3899038" y="193047"/>
                  <a:pt x="3888955" y="187286"/>
                </a:cubicBezTo>
                <a:cubicBezTo>
                  <a:pt x="3759798" y="113483"/>
                  <a:pt x="3939884" y="196226"/>
                  <a:pt x="3789803" y="121185"/>
                </a:cubicBezTo>
                <a:cubicBezTo>
                  <a:pt x="3764621" y="108594"/>
                  <a:pt x="3726807" y="105436"/>
                  <a:pt x="3701668" y="99151"/>
                </a:cubicBezTo>
                <a:cubicBezTo>
                  <a:pt x="3690402" y="96335"/>
                  <a:pt x="3679783" y="91325"/>
                  <a:pt x="3668617" y="88135"/>
                </a:cubicBezTo>
                <a:cubicBezTo>
                  <a:pt x="3654058" y="83976"/>
                  <a:pt x="3639239" y="80790"/>
                  <a:pt x="3624550" y="77118"/>
                </a:cubicBezTo>
                <a:cubicBezTo>
                  <a:pt x="3503788" y="83156"/>
                  <a:pt x="3432692" y="79952"/>
                  <a:pt x="3327094" y="99151"/>
                </a:cubicBezTo>
                <a:cubicBezTo>
                  <a:pt x="3296664" y="104684"/>
                  <a:pt x="3278291" y="111747"/>
                  <a:pt x="3249976" y="121185"/>
                </a:cubicBezTo>
                <a:cubicBezTo>
                  <a:pt x="3227942" y="135874"/>
                  <a:pt x="3192249" y="140131"/>
                  <a:pt x="3183875" y="165253"/>
                </a:cubicBezTo>
                <a:cubicBezTo>
                  <a:pt x="3176530" y="187287"/>
                  <a:pt x="3181166" y="218471"/>
                  <a:pt x="3161841" y="231354"/>
                </a:cubicBezTo>
                <a:cubicBezTo>
                  <a:pt x="3081320" y="285036"/>
                  <a:pt x="3182566" y="219511"/>
                  <a:pt x="3084723" y="275421"/>
                </a:cubicBezTo>
                <a:cubicBezTo>
                  <a:pt x="3073227" y="281990"/>
                  <a:pt x="3062690" y="290110"/>
                  <a:pt x="3051673" y="297455"/>
                </a:cubicBezTo>
                <a:cubicBezTo>
                  <a:pt x="3031571" y="327608"/>
                  <a:pt x="3031380" y="337076"/>
                  <a:pt x="2996588" y="352539"/>
                </a:cubicBezTo>
                <a:cubicBezTo>
                  <a:pt x="2975364" y="361972"/>
                  <a:pt x="2930487" y="374573"/>
                  <a:pt x="2930487" y="374573"/>
                </a:cubicBezTo>
                <a:cubicBezTo>
                  <a:pt x="2923142" y="385590"/>
                  <a:pt x="2918792" y="399352"/>
                  <a:pt x="2908453" y="407624"/>
                </a:cubicBezTo>
                <a:cubicBezTo>
                  <a:pt x="2899385" y="414878"/>
                  <a:pt x="2885790" y="413448"/>
                  <a:pt x="2875403" y="418641"/>
                </a:cubicBezTo>
                <a:cubicBezTo>
                  <a:pt x="2863560" y="424562"/>
                  <a:pt x="2853369" y="433330"/>
                  <a:pt x="2842352" y="440674"/>
                </a:cubicBezTo>
                <a:cubicBezTo>
                  <a:pt x="2827663" y="470052"/>
                  <a:pt x="2806251" y="496944"/>
                  <a:pt x="2798285" y="528809"/>
                </a:cubicBezTo>
                <a:cubicBezTo>
                  <a:pt x="2794613" y="543498"/>
                  <a:pt x="2790553" y="558096"/>
                  <a:pt x="2787268" y="572877"/>
                </a:cubicBezTo>
                <a:cubicBezTo>
                  <a:pt x="2783206" y="591156"/>
                  <a:pt x="2782826" y="610428"/>
                  <a:pt x="2776251" y="627961"/>
                </a:cubicBezTo>
                <a:cubicBezTo>
                  <a:pt x="2771602" y="640359"/>
                  <a:pt x="2761562" y="649995"/>
                  <a:pt x="2754217" y="661012"/>
                </a:cubicBezTo>
                <a:cubicBezTo>
                  <a:pt x="2750545" y="675701"/>
                  <a:pt x="2749164" y="691162"/>
                  <a:pt x="2743200" y="705079"/>
                </a:cubicBezTo>
                <a:cubicBezTo>
                  <a:pt x="2737984" y="717249"/>
                  <a:pt x="2725816" y="725732"/>
                  <a:pt x="2721167" y="738130"/>
                </a:cubicBezTo>
                <a:cubicBezTo>
                  <a:pt x="2714592" y="755663"/>
                  <a:pt x="2715294" y="775210"/>
                  <a:pt x="2710150" y="793214"/>
                </a:cubicBezTo>
                <a:cubicBezTo>
                  <a:pt x="2700579" y="826712"/>
                  <a:pt x="2685549" y="858568"/>
                  <a:pt x="2677099" y="892366"/>
                </a:cubicBezTo>
                <a:cubicBezTo>
                  <a:pt x="2652248" y="991767"/>
                  <a:pt x="2683793" y="970925"/>
                  <a:pt x="2622015" y="991518"/>
                </a:cubicBezTo>
                <a:cubicBezTo>
                  <a:pt x="2614670" y="1006207"/>
                  <a:pt x="2610495" y="1022969"/>
                  <a:pt x="2599981" y="1035585"/>
                </a:cubicBezTo>
                <a:cubicBezTo>
                  <a:pt x="2583553" y="1055299"/>
                  <a:pt x="2556438" y="1061116"/>
                  <a:pt x="2533880" y="1068636"/>
                </a:cubicBezTo>
                <a:cubicBezTo>
                  <a:pt x="2522863" y="1079653"/>
                  <a:pt x="2512798" y="1091712"/>
                  <a:pt x="2500829" y="1101686"/>
                </a:cubicBezTo>
                <a:cubicBezTo>
                  <a:pt x="2490657" y="1110162"/>
                  <a:pt x="2477675" y="1114923"/>
                  <a:pt x="2467779" y="1123720"/>
                </a:cubicBezTo>
                <a:cubicBezTo>
                  <a:pt x="2377614" y="1203866"/>
                  <a:pt x="2438397" y="1180641"/>
                  <a:pt x="2357610" y="1200838"/>
                </a:cubicBezTo>
                <a:cubicBezTo>
                  <a:pt x="2346593" y="1208183"/>
                  <a:pt x="2334731" y="1214395"/>
                  <a:pt x="2324559" y="1222872"/>
                </a:cubicBezTo>
                <a:cubicBezTo>
                  <a:pt x="2294908" y="1247581"/>
                  <a:pt x="2293627" y="1262325"/>
                  <a:pt x="2258458" y="1277956"/>
                </a:cubicBezTo>
                <a:cubicBezTo>
                  <a:pt x="2237234" y="1287389"/>
                  <a:pt x="2211682" y="1287107"/>
                  <a:pt x="2192357" y="1299990"/>
                </a:cubicBezTo>
                <a:lnTo>
                  <a:pt x="2126256" y="1344057"/>
                </a:lnTo>
                <a:cubicBezTo>
                  <a:pt x="2115239" y="1351402"/>
                  <a:pt x="2105766" y="1361904"/>
                  <a:pt x="2093205" y="1366091"/>
                </a:cubicBezTo>
                <a:cubicBezTo>
                  <a:pt x="2082188" y="1369763"/>
                  <a:pt x="2071321" y="1373918"/>
                  <a:pt x="2060155" y="1377108"/>
                </a:cubicBezTo>
                <a:cubicBezTo>
                  <a:pt x="2045596" y="1381268"/>
                  <a:pt x="2031176" y="1386868"/>
                  <a:pt x="2016087" y="1388125"/>
                </a:cubicBezTo>
                <a:cubicBezTo>
                  <a:pt x="1942804" y="1394232"/>
                  <a:pt x="1869168" y="1394947"/>
                  <a:pt x="1795750" y="1399142"/>
                </a:cubicBezTo>
                <a:lnTo>
                  <a:pt x="1630497" y="1410159"/>
                </a:lnTo>
                <a:cubicBezTo>
                  <a:pt x="1505287" y="1435201"/>
                  <a:pt x="1656672" y="1405540"/>
                  <a:pt x="1443210" y="1443209"/>
                </a:cubicBezTo>
                <a:cubicBezTo>
                  <a:pt x="1424770" y="1446463"/>
                  <a:pt x="1406487" y="1450554"/>
                  <a:pt x="1388126" y="1454226"/>
                </a:cubicBezTo>
                <a:cubicBezTo>
                  <a:pt x="1377109" y="1461571"/>
                  <a:pt x="1362093" y="1465032"/>
                  <a:pt x="1355075" y="1476260"/>
                </a:cubicBezTo>
                <a:cubicBezTo>
                  <a:pt x="1300956" y="1562849"/>
                  <a:pt x="1369281" y="1530281"/>
                  <a:pt x="1299991" y="1553378"/>
                </a:cubicBezTo>
                <a:cubicBezTo>
                  <a:pt x="1285261" y="1597567"/>
                  <a:pt x="1297267" y="1587518"/>
                  <a:pt x="1244906" y="1608462"/>
                </a:cubicBezTo>
                <a:cubicBezTo>
                  <a:pt x="1223342" y="1617088"/>
                  <a:pt x="1178805" y="1630496"/>
                  <a:pt x="1178805" y="1630496"/>
                </a:cubicBezTo>
                <a:cubicBezTo>
                  <a:pt x="1116376" y="1626824"/>
                  <a:pt x="1053363" y="1628756"/>
                  <a:pt x="991518" y="1619479"/>
                </a:cubicBezTo>
                <a:cubicBezTo>
                  <a:pt x="978424" y="1617515"/>
                  <a:pt x="969964" y="1604014"/>
                  <a:pt x="958468" y="1597445"/>
                </a:cubicBezTo>
                <a:cubicBezTo>
                  <a:pt x="944209" y="1589297"/>
                  <a:pt x="929089" y="1582756"/>
                  <a:pt x="914400" y="1575412"/>
                </a:cubicBezTo>
                <a:cubicBezTo>
                  <a:pt x="899711" y="1553378"/>
                  <a:pt x="878707" y="1534432"/>
                  <a:pt x="870333" y="1509310"/>
                </a:cubicBezTo>
                <a:cubicBezTo>
                  <a:pt x="862988" y="1487276"/>
                  <a:pt x="861182" y="1462534"/>
                  <a:pt x="848299" y="1443209"/>
                </a:cubicBezTo>
                <a:lnTo>
                  <a:pt x="782198" y="1344057"/>
                </a:lnTo>
                <a:lnTo>
                  <a:pt x="760164" y="1311007"/>
                </a:lnTo>
                <a:cubicBezTo>
                  <a:pt x="752819" y="1299990"/>
                  <a:pt x="750691" y="1282143"/>
                  <a:pt x="738130" y="1277956"/>
                </a:cubicBezTo>
                <a:cubicBezTo>
                  <a:pt x="716096" y="1270611"/>
                  <a:pt x="694561" y="1261555"/>
                  <a:pt x="672029" y="1255922"/>
                </a:cubicBezTo>
                <a:cubicBezTo>
                  <a:pt x="629459" y="1245280"/>
                  <a:pt x="597179" y="1235605"/>
                  <a:pt x="550844" y="1233889"/>
                </a:cubicBezTo>
                <a:cubicBezTo>
                  <a:pt x="378326" y="1227499"/>
                  <a:pt x="205649" y="1226544"/>
                  <a:pt x="33051" y="1222872"/>
                </a:cubicBezTo>
                <a:cubicBezTo>
                  <a:pt x="29379" y="1167788"/>
                  <a:pt x="28612" y="1112432"/>
                  <a:pt x="22034" y="1057619"/>
                </a:cubicBezTo>
                <a:cubicBezTo>
                  <a:pt x="17572" y="1020435"/>
                  <a:pt x="0" y="947450"/>
                  <a:pt x="0" y="947450"/>
                </a:cubicBezTo>
                <a:cubicBezTo>
                  <a:pt x="3672" y="881349"/>
                  <a:pt x="5519" y="815121"/>
                  <a:pt x="11017" y="749147"/>
                </a:cubicBezTo>
                <a:cubicBezTo>
                  <a:pt x="12872" y="726886"/>
                  <a:pt x="14970" y="704237"/>
                  <a:pt x="22034" y="683045"/>
                </a:cubicBezTo>
                <a:cubicBezTo>
                  <a:pt x="26221" y="670484"/>
                  <a:pt x="34706" y="659357"/>
                  <a:pt x="44068" y="649995"/>
                </a:cubicBezTo>
                <a:cubicBezTo>
                  <a:pt x="53430" y="640633"/>
                  <a:pt x="66101" y="635306"/>
                  <a:pt x="77118" y="627961"/>
                </a:cubicBezTo>
                <a:cubicBezTo>
                  <a:pt x="84463" y="616944"/>
                  <a:pt x="89789" y="604273"/>
                  <a:pt x="99152" y="594910"/>
                </a:cubicBezTo>
                <a:cubicBezTo>
                  <a:pt x="120507" y="573555"/>
                  <a:pt x="138374" y="570820"/>
                  <a:pt x="165253" y="561860"/>
                </a:cubicBezTo>
                <a:cubicBezTo>
                  <a:pt x="176270" y="550843"/>
                  <a:pt x="186335" y="538783"/>
                  <a:pt x="198304" y="528809"/>
                </a:cubicBezTo>
                <a:cubicBezTo>
                  <a:pt x="208476" y="520333"/>
                  <a:pt x="221992" y="516139"/>
                  <a:pt x="231355" y="506776"/>
                </a:cubicBezTo>
                <a:cubicBezTo>
                  <a:pt x="291384" y="446747"/>
                  <a:pt x="234329" y="472733"/>
                  <a:pt x="297456" y="451691"/>
                </a:cubicBezTo>
                <a:cubicBezTo>
                  <a:pt x="308473" y="440674"/>
                  <a:pt x="321864" y="431604"/>
                  <a:pt x="330506" y="418641"/>
                </a:cubicBezTo>
                <a:cubicBezTo>
                  <a:pt x="344171" y="398144"/>
                  <a:pt x="351593" y="374074"/>
                  <a:pt x="363557" y="352539"/>
                </a:cubicBezTo>
                <a:cubicBezTo>
                  <a:pt x="369987" y="340965"/>
                  <a:pt x="378246" y="330506"/>
                  <a:pt x="385591" y="319489"/>
                </a:cubicBezTo>
                <a:cubicBezTo>
                  <a:pt x="399146" y="278823"/>
                  <a:pt x="398439" y="272980"/>
                  <a:pt x="429658" y="231354"/>
                </a:cubicBezTo>
                <a:cubicBezTo>
                  <a:pt x="439006" y="218890"/>
                  <a:pt x="451692" y="209320"/>
                  <a:pt x="462709" y="198303"/>
                </a:cubicBezTo>
                <a:cubicBezTo>
                  <a:pt x="484353" y="133373"/>
                  <a:pt x="459136" y="197409"/>
                  <a:pt x="506776" y="121185"/>
                </a:cubicBezTo>
                <a:cubicBezTo>
                  <a:pt x="546711" y="57289"/>
                  <a:pt x="505487" y="92666"/>
                  <a:pt x="561861" y="55084"/>
                </a:cubicBezTo>
                <a:cubicBezTo>
                  <a:pt x="575473" y="14243"/>
                  <a:pt x="567683" y="32420"/>
                  <a:pt x="583894" y="0"/>
                </a:cubicBezTo>
              </a:path>
            </a:pathLst>
          </a:custGeom>
          <a:noFill/>
          <a:ln>
            <a:solidFill>
              <a:srgbClr val="00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72" name="Forma libre 71"/>
          <p:cNvSpPr/>
          <p:nvPr/>
        </p:nvSpPr>
        <p:spPr>
          <a:xfrm>
            <a:off x="1600881" y="17462"/>
            <a:ext cx="1465262" cy="3657600"/>
          </a:xfrm>
          <a:custGeom>
            <a:avLst/>
            <a:gdLst>
              <a:gd name="connsiteX0" fmla="*/ 1068636 w 1465933"/>
              <a:gd name="connsiteY0" fmla="*/ 0 h 3657600"/>
              <a:gd name="connsiteX1" fmla="*/ 1057619 w 1465933"/>
              <a:gd name="connsiteY1" fmla="*/ 110168 h 3657600"/>
              <a:gd name="connsiteX2" fmla="*/ 1002535 w 1465933"/>
              <a:gd name="connsiteY2" fmla="*/ 154236 h 3657600"/>
              <a:gd name="connsiteX3" fmla="*/ 969484 w 1465933"/>
              <a:gd name="connsiteY3" fmla="*/ 176270 h 3657600"/>
              <a:gd name="connsiteX4" fmla="*/ 947450 w 1465933"/>
              <a:gd name="connsiteY4" fmla="*/ 242371 h 3657600"/>
              <a:gd name="connsiteX5" fmla="*/ 925416 w 1465933"/>
              <a:gd name="connsiteY5" fmla="*/ 396607 h 3657600"/>
              <a:gd name="connsiteX6" fmla="*/ 958467 w 1465933"/>
              <a:gd name="connsiteY6" fmla="*/ 539826 h 3657600"/>
              <a:gd name="connsiteX7" fmla="*/ 991518 w 1465933"/>
              <a:gd name="connsiteY7" fmla="*/ 561860 h 3657600"/>
              <a:gd name="connsiteX8" fmla="*/ 1024568 w 1465933"/>
              <a:gd name="connsiteY8" fmla="*/ 572877 h 3657600"/>
              <a:gd name="connsiteX9" fmla="*/ 1013551 w 1465933"/>
              <a:gd name="connsiteY9" fmla="*/ 605927 h 3657600"/>
              <a:gd name="connsiteX10" fmla="*/ 1002535 w 1465933"/>
              <a:gd name="connsiteY10" fmla="*/ 649995 h 3657600"/>
              <a:gd name="connsiteX11" fmla="*/ 969484 w 1465933"/>
              <a:gd name="connsiteY11" fmla="*/ 683046 h 3657600"/>
              <a:gd name="connsiteX12" fmla="*/ 936433 w 1465933"/>
              <a:gd name="connsiteY12" fmla="*/ 694062 h 3657600"/>
              <a:gd name="connsiteX13" fmla="*/ 947450 w 1465933"/>
              <a:gd name="connsiteY13" fmla="*/ 815248 h 3657600"/>
              <a:gd name="connsiteX14" fmla="*/ 969484 w 1465933"/>
              <a:gd name="connsiteY14" fmla="*/ 848299 h 3657600"/>
              <a:gd name="connsiteX15" fmla="*/ 1002535 w 1465933"/>
              <a:gd name="connsiteY15" fmla="*/ 914400 h 3657600"/>
              <a:gd name="connsiteX16" fmla="*/ 1002535 w 1465933"/>
              <a:gd name="connsiteY16" fmla="*/ 1013552 h 3657600"/>
              <a:gd name="connsiteX17" fmla="*/ 969484 w 1465933"/>
              <a:gd name="connsiteY17" fmla="*/ 1123720 h 3657600"/>
              <a:gd name="connsiteX18" fmla="*/ 936433 w 1465933"/>
              <a:gd name="connsiteY18" fmla="*/ 1145754 h 3657600"/>
              <a:gd name="connsiteX19" fmla="*/ 925416 w 1465933"/>
              <a:gd name="connsiteY19" fmla="*/ 1178805 h 3657600"/>
              <a:gd name="connsiteX20" fmla="*/ 914400 w 1465933"/>
              <a:gd name="connsiteY20" fmla="*/ 1222872 h 3657600"/>
              <a:gd name="connsiteX21" fmla="*/ 881349 w 1465933"/>
              <a:gd name="connsiteY21" fmla="*/ 1233889 h 3657600"/>
              <a:gd name="connsiteX22" fmla="*/ 870332 w 1465933"/>
              <a:gd name="connsiteY22" fmla="*/ 1288973 h 3657600"/>
              <a:gd name="connsiteX23" fmla="*/ 859315 w 1465933"/>
              <a:gd name="connsiteY23" fmla="*/ 1322024 h 3657600"/>
              <a:gd name="connsiteX24" fmla="*/ 837282 w 1465933"/>
              <a:gd name="connsiteY24" fmla="*/ 1432193 h 3657600"/>
              <a:gd name="connsiteX25" fmla="*/ 826265 w 1465933"/>
              <a:gd name="connsiteY25" fmla="*/ 1520327 h 3657600"/>
              <a:gd name="connsiteX26" fmla="*/ 837282 w 1465933"/>
              <a:gd name="connsiteY26" fmla="*/ 1597446 h 3657600"/>
              <a:gd name="connsiteX27" fmla="*/ 892366 w 1465933"/>
              <a:gd name="connsiteY27" fmla="*/ 1696597 h 3657600"/>
              <a:gd name="connsiteX28" fmla="*/ 925416 w 1465933"/>
              <a:gd name="connsiteY28" fmla="*/ 1729648 h 3657600"/>
              <a:gd name="connsiteX29" fmla="*/ 980501 w 1465933"/>
              <a:gd name="connsiteY29" fmla="*/ 1740665 h 3657600"/>
              <a:gd name="connsiteX30" fmla="*/ 1311007 w 1465933"/>
              <a:gd name="connsiteY30" fmla="*/ 1740665 h 3657600"/>
              <a:gd name="connsiteX31" fmla="*/ 1399142 w 1465933"/>
              <a:gd name="connsiteY31" fmla="*/ 1762699 h 3657600"/>
              <a:gd name="connsiteX32" fmla="*/ 1432192 w 1465933"/>
              <a:gd name="connsiteY32" fmla="*/ 1872867 h 3657600"/>
              <a:gd name="connsiteX33" fmla="*/ 1454226 w 1465933"/>
              <a:gd name="connsiteY33" fmla="*/ 1949985 h 3657600"/>
              <a:gd name="connsiteX34" fmla="*/ 1454226 w 1465933"/>
              <a:gd name="connsiteY34" fmla="*/ 2192356 h 3657600"/>
              <a:gd name="connsiteX35" fmla="*/ 1443209 w 1465933"/>
              <a:gd name="connsiteY35" fmla="*/ 2225407 h 3657600"/>
              <a:gd name="connsiteX36" fmla="*/ 1333041 w 1465933"/>
              <a:gd name="connsiteY36" fmla="*/ 2291508 h 3657600"/>
              <a:gd name="connsiteX37" fmla="*/ 1311007 w 1465933"/>
              <a:gd name="connsiteY37" fmla="*/ 2324559 h 3657600"/>
              <a:gd name="connsiteX38" fmla="*/ 1277956 w 1465933"/>
              <a:gd name="connsiteY38" fmla="*/ 2445744 h 3657600"/>
              <a:gd name="connsiteX39" fmla="*/ 1277956 w 1465933"/>
              <a:gd name="connsiteY39" fmla="*/ 2985571 h 3657600"/>
              <a:gd name="connsiteX40" fmla="*/ 1266939 w 1465933"/>
              <a:gd name="connsiteY40" fmla="*/ 3283026 h 3657600"/>
              <a:gd name="connsiteX41" fmla="*/ 1244906 w 1465933"/>
              <a:gd name="connsiteY41" fmla="*/ 3316077 h 3657600"/>
              <a:gd name="connsiteX42" fmla="*/ 1233889 w 1465933"/>
              <a:gd name="connsiteY42" fmla="*/ 3349127 h 3657600"/>
              <a:gd name="connsiteX43" fmla="*/ 1200838 w 1465933"/>
              <a:gd name="connsiteY43" fmla="*/ 3382178 h 3657600"/>
              <a:gd name="connsiteX44" fmla="*/ 1145754 w 1465933"/>
              <a:gd name="connsiteY44" fmla="*/ 3437262 h 3657600"/>
              <a:gd name="connsiteX45" fmla="*/ 1101686 w 1465933"/>
              <a:gd name="connsiteY45" fmla="*/ 3503364 h 3657600"/>
              <a:gd name="connsiteX46" fmla="*/ 1079653 w 1465933"/>
              <a:gd name="connsiteY46" fmla="*/ 3536414 h 3657600"/>
              <a:gd name="connsiteX47" fmla="*/ 1068636 w 1465933"/>
              <a:gd name="connsiteY47" fmla="*/ 3569465 h 3657600"/>
              <a:gd name="connsiteX48" fmla="*/ 1002535 w 1465933"/>
              <a:gd name="connsiteY48" fmla="*/ 3602515 h 3657600"/>
              <a:gd name="connsiteX49" fmla="*/ 925416 w 1465933"/>
              <a:gd name="connsiteY49" fmla="*/ 3635566 h 3657600"/>
              <a:gd name="connsiteX50" fmla="*/ 859315 w 1465933"/>
              <a:gd name="connsiteY50" fmla="*/ 3646583 h 3657600"/>
              <a:gd name="connsiteX51" fmla="*/ 804231 w 1465933"/>
              <a:gd name="connsiteY51" fmla="*/ 3657600 h 3657600"/>
              <a:gd name="connsiteX52" fmla="*/ 771180 w 1465933"/>
              <a:gd name="connsiteY52" fmla="*/ 3646583 h 3657600"/>
              <a:gd name="connsiteX53" fmla="*/ 760163 w 1465933"/>
              <a:gd name="connsiteY53" fmla="*/ 3569465 h 3657600"/>
              <a:gd name="connsiteX54" fmla="*/ 749147 w 1465933"/>
              <a:gd name="connsiteY54" fmla="*/ 3525397 h 3657600"/>
              <a:gd name="connsiteX55" fmla="*/ 716096 w 1465933"/>
              <a:gd name="connsiteY55" fmla="*/ 3503364 h 3657600"/>
              <a:gd name="connsiteX56" fmla="*/ 672029 w 1465933"/>
              <a:gd name="connsiteY56" fmla="*/ 3437262 h 3657600"/>
              <a:gd name="connsiteX57" fmla="*/ 627961 w 1465933"/>
              <a:gd name="connsiteY57" fmla="*/ 3382178 h 3657600"/>
              <a:gd name="connsiteX58" fmla="*/ 605927 w 1465933"/>
              <a:gd name="connsiteY58" fmla="*/ 3349127 h 3657600"/>
              <a:gd name="connsiteX59" fmla="*/ 528809 w 1465933"/>
              <a:gd name="connsiteY59" fmla="*/ 3283026 h 3657600"/>
              <a:gd name="connsiteX60" fmla="*/ 440674 w 1465933"/>
              <a:gd name="connsiteY60" fmla="*/ 3249976 h 3657600"/>
              <a:gd name="connsiteX61" fmla="*/ 407624 w 1465933"/>
              <a:gd name="connsiteY61" fmla="*/ 3227942 h 3657600"/>
              <a:gd name="connsiteX62" fmla="*/ 286438 w 1465933"/>
              <a:gd name="connsiteY62" fmla="*/ 3249976 h 3657600"/>
              <a:gd name="connsiteX63" fmla="*/ 253388 w 1465933"/>
              <a:gd name="connsiteY63" fmla="*/ 3260993 h 3657600"/>
              <a:gd name="connsiteX64" fmla="*/ 187286 w 1465933"/>
              <a:gd name="connsiteY64" fmla="*/ 3305060 h 3657600"/>
              <a:gd name="connsiteX65" fmla="*/ 154236 w 1465933"/>
              <a:gd name="connsiteY65" fmla="*/ 3371161 h 3657600"/>
              <a:gd name="connsiteX66" fmla="*/ 143219 w 1465933"/>
              <a:gd name="connsiteY66" fmla="*/ 3415229 h 3657600"/>
              <a:gd name="connsiteX67" fmla="*/ 99151 w 1465933"/>
              <a:gd name="connsiteY67" fmla="*/ 3437262 h 3657600"/>
              <a:gd name="connsiteX68" fmla="*/ 88135 w 1465933"/>
              <a:gd name="connsiteY68" fmla="*/ 3470313 h 3657600"/>
              <a:gd name="connsiteX69" fmla="*/ 55084 w 1465933"/>
              <a:gd name="connsiteY69" fmla="*/ 3492347 h 3657600"/>
              <a:gd name="connsiteX70" fmla="*/ 33050 w 1465933"/>
              <a:gd name="connsiteY70" fmla="*/ 3558448 h 3657600"/>
              <a:gd name="connsiteX71" fmla="*/ 22033 w 1465933"/>
              <a:gd name="connsiteY71" fmla="*/ 3514380 h 3657600"/>
              <a:gd name="connsiteX72" fmla="*/ 0 w 1465933"/>
              <a:gd name="connsiteY72" fmla="*/ 3106756 h 3657600"/>
              <a:gd name="connsiteX73" fmla="*/ 11016 w 1465933"/>
              <a:gd name="connsiteY73" fmla="*/ 2776250 h 3657600"/>
              <a:gd name="connsiteX74" fmla="*/ 22033 w 1465933"/>
              <a:gd name="connsiteY74" fmla="*/ 2247441 h 3657600"/>
              <a:gd name="connsiteX75" fmla="*/ 33050 w 1465933"/>
              <a:gd name="connsiteY75" fmla="*/ 2148289 h 3657600"/>
              <a:gd name="connsiteX76" fmla="*/ 44067 w 1465933"/>
              <a:gd name="connsiteY76" fmla="*/ 2016086 h 3657600"/>
              <a:gd name="connsiteX77" fmla="*/ 33050 w 1465933"/>
              <a:gd name="connsiteY77" fmla="*/ 1740665 h 3657600"/>
              <a:gd name="connsiteX78" fmla="*/ 22033 w 1465933"/>
              <a:gd name="connsiteY78" fmla="*/ 1641513 h 3657600"/>
              <a:gd name="connsiteX79" fmla="*/ 33050 w 1465933"/>
              <a:gd name="connsiteY79" fmla="*/ 1013552 h 3657600"/>
              <a:gd name="connsiteX80" fmla="*/ 44067 w 1465933"/>
              <a:gd name="connsiteY80" fmla="*/ 33050 h 3657600"/>
              <a:gd name="connsiteX81" fmla="*/ 352539 w 1465933"/>
              <a:gd name="connsiteY81" fmla="*/ 44067 h 3657600"/>
              <a:gd name="connsiteX82" fmla="*/ 418641 w 1465933"/>
              <a:gd name="connsiteY82" fmla="*/ 55084 h 3657600"/>
              <a:gd name="connsiteX83" fmla="*/ 561860 w 1465933"/>
              <a:gd name="connsiteY83" fmla="*/ 66101 h 3657600"/>
              <a:gd name="connsiteX84" fmla="*/ 1035585 w 1465933"/>
              <a:gd name="connsiteY84" fmla="*/ 77118 h 3657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1465933" h="3657600">
                <a:moveTo>
                  <a:pt x="1068636" y="0"/>
                </a:moveTo>
                <a:cubicBezTo>
                  <a:pt x="1064964" y="36723"/>
                  <a:pt x="1065918" y="74207"/>
                  <a:pt x="1057619" y="110168"/>
                </a:cubicBezTo>
                <a:cubicBezTo>
                  <a:pt x="1047929" y="152156"/>
                  <a:pt x="1031670" y="139668"/>
                  <a:pt x="1002535" y="154236"/>
                </a:cubicBezTo>
                <a:cubicBezTo>
                  <a:pt x="990692" y="160158"/>
                  <a:pt x="980501" y="168925"/>
                  <a:pt x="969484" y="176270"/>
                </a:cubicBezTo>
                <a:cubicBezTo>
                  <a:pt x="962139" y="198304"/>
                  <a:pt x="949553" y="219241"/>
                  <a:pt x="947450" y="242371"/>
                </a:cubicBezTo>
                <a:cubicBezTo>
                  <a:pt x="935382" y="375121"/>
                  <a:pt x="949260" y="325076"/>
                  <a:pt x="925416" y="396607"/>
                </a:cubicBezTo>
                <a:cubicBezTo>
                  <a:pt x="931169" y="454132"/>
                  <a:pt x="918322" y="499682"/>
                  <a:pt x="958467" y="539826"/>
                </a:cubicBezTo>
                <a:cubicBezTo>
                  <a:pt x="967830" y="549189"/>
                  <a:pt x="979675" y="555938"/>
                  <a:pt x="991518" y="561860"/>
                </a:cubicBezTo>
                <a:cubicBezTo>
                  <a:pt x="1001905" y="567053"/>
                  <a:pt x="1013551" y="569205"/>
                  <a:pt x="1024568" y="572877"/>
                </a:cubicBezTo>
                <a:cubicBezTo>
                  <a:pt x="1020896" y="583894"/>
                  <a:pt x="1016741" y="594761"/>
                  <a:pt x="1013551" y="605927"/>
                </a:cubicBezTo>
                <a:cubicBezTo>
                  <a:pt x="1009391" y="620486"/>
                  <a:pt x="1010047" y="636849"/>
                  <a:pt x="1002535" y="649995"/>
                </a:cubicBezTo>
                <a:cubicBezTo>
                  <a:pt x="994805" y="663523"/>
                  <a:pt x="982448" y="674404"/>
                  <a:pt x="969484" y="683046"/>
                </a:cubicBezTo>
                <a:cubicBezTo>
                  <a:pt x="959821" y="689488"/>
                  <a:pt x="947450" y="690390"/>
                  <a:pt x="936433" y="694062"/>
                </a:cubicBezTo>
                <a:cubicBezTo>
                  <a:pt x="940105" y="734457"/>
                  <a:pt x="938951" y="775586"/>
                  <a:pt x="947450" y="815248"/>
                </a:cubicBezTo>
                <a:cubicBezTo>
                  <a:pt x="950224" y="828195"/>
                  <a:pt x="963562" y="836456"/>
                  <a:pt x="969484" y="848299"/>
                </a:cubicBezTo>
                <a:cubicBezTo>
                  <a:pt x="1015097" y="939523"/>
                  <a:pt x="939388" y="819679"/>
                  <a:pt x="1002535" y="914400"/>
                </a:cubicBezTo>
                <a:cubicBezTo>
                  <a:pt x="1020968" y="969702"/>
                  <a:pt x="1014780" y="933956"/>
                  <a:pt x="1002535" y="1013552"/>
                </a:cubicBezTo>
                <a:cubicBezTo>
                  <a:pt x="994970" y="1062724"/>
                  <a:pt x="1003207" y="1089998"/>
                  <a:pt x="969484" y="1123720"/>
                </a:cubicBezTo>
                <a:cubicBezTo>
                  <a:pt x="960121" y="1133083"/>
                  <a:pt x="947450" y="1138409"/>
                  <a:pt x="936433" y="1145754"/>
                </a:cubicBezTo>
                <a:cubicBezTo>
                  <a:pt x="932761" y="1156771"/>
                  <a:pt x="928606" y="1167639"/>
                  <a:pt x="925416" y="1178805"/>
                </a:cubicBezTo>
                <a:cubicBezTo>
                  <a:pt x="921257" y="1193363"/>
                  <a:pt x="923858" y="1211049"/>
                  <a:pt x="914400" y="1222872"/>
                </a:cubicBezTo>
                <a:cubicBezTo>
                  <a:pt x="907145" y="1231940"/>
                  <a:pt x="892366" y="1230217"/>
                  <a:pt x="881349" y="1233889"/>
                </a:cubicBezTo>
                <a:cubicBezTo>
                  <a:pt x="877677" y="1252250"/>
                  <a:pt x="874874" y="1270807"/>
                  <a:pt x="870332" y="1288973"/>
                </a:cubicBezTo>
                <a:cubicBezTo>
                  <a:pt x="867515" y="1300239"/>
                  <a:pt x="861593" y="1310637"/>
                  <a:pt x="859315" y="1322024"/>
                </a:cubicBezTo>
                <a:cubicBezTo>
                  <a:pt x="833995" y="1448625"/>
                  <a:pt x="862171" y="1357519"/>
                  <a:pt x="837282" y="1432193"/>
                </a:cubicBezTo>
                <a:cubicBezTo>
                  <a:pt x="833610" y="1461571"/>
                  <a:pt x="826265" y="1490720"/>
                  <a:pt x="826265" y="1520327"/>
                </a:cubicBezTo>
                <a:cubicBezTo>
                  <a:pt x="826265" y="1546294"/>
                  <a:pt x="832190" y="1571983"/>
                  <a:pt x="837282" y="1597446"/>
                </a:cubicBezTo>
                <a:cubicBezTo>
                  <a:pt x="844209" y="1632082"/>
                  <a:pt x="870277" y="1674507"/>
                  <a:pt x="892366" y="1696597"/>
                </a:cubicBezTo>
                <a:cubicBezTo>
                  <a:pt x="903383" y="1707614"/>
                  <a:pt x="911481" y="1722680"/>
                  <a:pt x="925416" y="1729648"/>
                </a:cubicBezTo>
                <a:cubicBezTo>
                  <a:pt x="942164" y="1738022"/>
                  <a:pt x="962139" y="1736993"/>
                  <a:pt x="980501" y="1740665"/>
                </a:cubicBezTo>
                <a:cubicBezTo>
                  <a:pt x="1128790" y="1731397"/>
                  <a:pt x="1167586" y="1721107"/>
                  <a:pt x="1311007" y="1740665"/>
                </a:cubicBezTo>
                <a:cubicBezTo>
                  <a:pt x="1341012" y="1744757"/>
                  <a:pt x="1399142" y="1762699"/>
                  <a:pt x="1399142" y="1762699"/>
                </a:cubicBezTo>
                <a:cubicBezTo>
                  <a:pt x="1451502" y="1919778"/>
                  <a:pt x="1398895" y="1756323"/>
                  <a:pt x="1432192" y="1872867"/>
                </a:cubicBezTo>
                <a:cubicBezTo>
                  <a:pt x="1463812" y="1983541"/>
                  <a:pt x="1419772" y="1812174"/>
                  <a:pt x="1454226" y="1949985"/>
                </a:cubicBezTo>
                <a:cubicBezTo>
                  <a:pt x="1467759" y="2071782"/>
                  <a:pt x="1471784" y="2051894"/>
                  <a:pt x="1454226" y="2192356"/>
                </a:cubicBezTo>
                <a:cubicBezTo>
                  <a:pt x="1452786" y="2203879"/>
                  <a:pt x="1451421" y="2217195"/>
                  <a:pt x="1443209" y="2225407"/>
                </a:cubicBezTo>
                <a:cubicBezTo>
                  <a:pt x="1416622" y="2251994"/>
                  <a:pt x="1367813" y="2274122"/>
                  <a:pt x="1333041" y="2291508"/>
                </a:cubicBezTo>
                <a:cubicBezTo>
                  <a:pt x="1325696" y="2302525"/>
                  <a:pt x="1316385" y="2312459"/>
                  <a:pt x="1311007" y="2324559"/>
                </a:cubicBezTo>
                <a:cubicBezTo>
                  <a:pt x="1290676" y="2370304"/>
                  <a:pt x="1287381" y="2398619"/>
                  <a:pt x="1277956" y="2445744"/>
                </a:cubicBezTo>
                <a:cubicBezTo>
                  <a:pt x="1250789" y="2744575"/>
                  <a:pt x="1277956" y="2393459"/>
                  <a:pt x="1277956" y="2985571"/>
                </a:cubicBezTo>
                <a:cubicBezTo>
                  <a:pt x="1277956" y="3084791"/>
                  <a:pt x="1276812" y="3184299"/>
                  <a:pt x="1266939" y="3283026"/>
                </a:cubicBezTo>
                <a:cubicBezTo>
                  <a:pt x="1265622" y="3296201"/>
                  <a:pt x="1250827" y="3304234"/>
                  <a:pt x="1244906" y="3316077"/>
                </a:cubicBezTo>
                <a:cubicBezTo>
                  <a:pt x="1239713" y="3326464"/>
                  <a:pt x="1240331" y="3339465"/>
                  <a:pt x="1233889" y="3349127"/>
                </a:cubicBezTo>
                <a:cubicBezTo>
                  <a:pt x="1225246" y="3362091"/>
                  <a:pt x="1210812" y="3370209"/>
                  <a:pt x="1200838" y="3382178"/>
                </a:cubicBezTo>
                <a:cubicBezTo>
                  <a:pt x="1154935" y="3437262"/>
                  <a:pt x="1206346" y="3396868"/>
                  <a:pt x="1145754" y="3437262"/>
                </a:cubicBezTo>
                <a:lnTo>
                  <a:pt x="1101686" y="3503364"/>
                </a:lnTo>
                <a:cubicBezTo>
                  <a:pt x="1094342" y="3514381"/>
                  <a:pt x="1083840" y="3523853"/>
                  <a:pt x="1079653" y="3536414"/>
                </a:cubicBezTo>
                <a:cubicBezTo>
                  <a:pt x="1075981" y="3547431"/>
                  <a:pt x="1075891" y="3560397"/>
                  <a:pt x="1068636" y="3569465"/>
                </a:cubicBezTo>
                <a:cubicBezTo>
                  <a:pt x="1050225" y="3592479"/>
                  <a:pt x="1026833" y="3592102"/>
                  <a:pt x="1002535" y="3602515"/>
                </a:cubicBezTo>
                <a:cubicBezTo>
                  <a:pt x="966261" y="3618061"/>
                  <a:pt x="961191" y="3627616"/>
                  <a:pt x="925416" y="3635566"/>
                </a:cubicBezTo>
                <a:cubicBezTo>
                  <a:pt x="903610" y="3640412"/>
                  <a:pt x="881292" y="3642587"/>
                  <a:pt x="859315" y="3646583"/>
                </a:cubicBezTo>
                <a:cubicBezTo>
                  <a:pt x="840892" y="3649933"/>
                  <a:pt x="822592" y="3653928"/>
                  <a:pt x="804231" y="3657600"/>
                </a:cubicBezTo>
                <a:cubicBezTo>
                  <a:pt x="793214" y="3653928"/>
                  <a:pt x="776374" y="3656970"/>
                  <a:pt x="771180" y="3646583"/>
                </a:cubicBezTo>
                <a:cubicBezTo>
                  <a:pt x="759567" y="3623357"/>
                  <a:pt x="764808" y="3595013"/>
                  <a:pt x="760163" y="3569465"/>
                </a:cubicBezTo>
                <a:cubicBezTo>
                  <a:pt x="757455" y="3554568"/>
                  <a:pt x="757546" y="3537995"/>
                  <a:pt x="749147" y="3525397"/>
                </a:cubicBezTo>
                <a:cubicBezTo>
                  <a:pt x="741802" y="3514380"/>
                  <a:pt x="727113" y="3510708"/>
                  <a:pt x="716096" y="3503364"/>
                </a:cubicBezTo>
                <a:cubicBezTo>
                  <a:pt x="689901" y="3424778"/>
                  <a:pt x="727044" y="3519785"/>
                  <a:pt x="672029" y="3437262"/>
                </a:cubicBezTo>
                <a:cubicBezTo>
                  <a:pt x="629459" y="3373407"/>
                  <a:pt x="701876" y="3431455"/>
                  <a:pt x="627961" y="3382178"/>
                </a:cubicBezTo>
                <a:cubicBezTo>
                  <a:pt x="620616" y="3371161"/>
                  <a:pt x="614544" y="3359180"/>
                  <a:pt x="605927" y="3349127"/>
                </a:cubicBezTo>
                <a:cubicBezTo>
                  <a:pt x="585598" y="3325410"/>
                  <a:pt x="558046" y="3297645"/>
                  <a:pt x="528809" y="3283026"/>
                </a:cubicBezTo>
                <a:cubicBezTo>
                  <a:pt x="502466" y="3269855"/>
                  <a:pt x="469277" y="3259510"/>
                  <a:pt x="440674" y="3249976"/>
                </a:cubicBezTo>
                <a:cubicBezTo>
                  <a:pt x="429657" y="3242631"/>
                  <a:pt x="420799" y="3229260"/>
                  <a:pt x="407624" y="3227942"/>
                </a:cubicBezTo>
                <a:cubicBezTo>
                  <a:pt x="384509" y="3225630"/>
                  <a:pt x="315468" y="3241682"/>
                  <a:pt x="286438" y="3249976"/>
                </a:cubicBezTo>
                <a:cubicBezTo>
                  <a:pt x="275272" y="3253166"/>
                  <a:pt x="263539" y="3255353"/>
                  <a:pt x="253388" y="3260993"/>
                </a:cubicBezTo>
                <a:cubicBezTo>
                  <a:pt x="230239" y="3273853"/>
                  <a:pt x="187286" y="3305060"/>
                  <a:pt x="187286" y="3305060"/>
                </a:cubicBezTo>
                <a:cubicBezTo>
                  <a:pt x="163146" y="3341271"/>
                  <a:pt x="165639" y="3331253"/>
                  <a:pt x="154236" y="3371161"/>
                </a:cubicBezTo>
                <a:cubicBezTo>
                  <a:pt x="150076" y="3385720"/>
                  <a:pt x="152912" y="3403597"/>
                  <a:pt x="143219" y="3415229"/>
                </a:cubicBezTo>
                <a:cubicBezTo>
                  <a:pt x="132705" y="3427845"/>
                  <a:pt x="113840" y="3429918"/>
                  <a:pt x="99151" y="3437262"/>
                </a:cubicBezTo>
                <a:cubicBezTo>
                  <a:pt x="95479" y="3448279"/>
                  <a:pt x="95389" y="3461245"/>
                  <a:pt x="88135" y="3470313"/>
                </a:cubicBezTo>
                <a:cubicBezTo>
                  <a:pt x="79864" y="3480652"/>
                  <a:pt x="62102" y="3481119"/>
                  <a:pt x="55084" y="3492347"/>
                </a:cubicBezTo>
                <a:cubicBezTo>
                  <a:pt x="42774" y="3512042"/>
                  <a:pt x="33050" y="3558448"/>
                  <a:pt x="33050" y="3558448"/>
                </a:cubicBezTo>
                <a:cubicBezTo>
                  <a:pt x="29378" y="3543759"/>
                  <a:pt x="22850" y="3529499"/>
                  <a:pt x="22033" y="3514380"/>
                </a:cubicBezTo>
                <a:cubicBezTo>
                  <a:pt x="-919" y="3089782"/>
                  <a:pt x="41852" y="3274179"/>
                  <a:pt x="0" y="3106756"/>
                </a:cubicBezTo>
                <a:cubicBezTo>
                  <a:pt x="3672" y="2996587"/>
                  <a:pt x="8191" y="2886444"/>
                  <a:pt x="11016" y="2776250"/>
                </a:cubicBezTo>
                <a:cubicBezTo>
                  <a:pt x="15535" y="2600000"/>
                  <a:pt x="15850" y="2423640"/>
                  <a:pt x="22033" y="2247441"/>
                </a:cubicBezTo>
                <a:cubicBezTo>
                  <a:pt x="23199" y="2214207"/>
                  <a:pt x="29897" y="2181393"/>
                  <a:pt x="33050" y="2148289"/>
                </a:cubicBezTo>
                <a:cubicBezTo>
                  <a:pt x="37243" y="2104268"/>
                  <a:pt x="40395" y="2060154"/>
                  <a:pt x="44067" y="2016086"/>
                </a:cubicBezTo>
                <a:cubicBezTo>
                  <a:pt x="40395" y="1924279"/>
                  <a:pt x="38445" y="1832387"/>
                  <a:pt x="33050" y="1740665"/>
                </a:cubicBezTo>
                <a:cubicBezTo>
                  <a:pt x="31097" y="1707468"/>
                  <a:pt x="22033" y="1674767"/>
                  <a:pt x="22033" y="1641513"/>
                </a:cubicBezTo>
                <a:cubicBezTo>
                  <a:pt x="22033" y="1432160"/>
                  <a:pt x="30182" y="1222885"/>
                  <a:pt x="33050" y="1013552"/>
                </a:cubicBezTo>
                <a:cubicBezTo>
                  <a:pt x="37527" y="686728"/>
                  <a:pt x="40395" y="359884"/>
                  <a:pt x="44067" y="33050"/>
                </a:cubicBezTo>
                <a:cubicBezTo>
                  <a:pt x="146891" y="36722"/>
                  <a:pt x="249827" y="38025"/>
                  <a:pt x="352539" y="44067"/>
                </a:cubicBezTo>
                <a:cubicBezTo>
                  <a:pt x="374838" y="45379"/>
                  <a:pt x="396426" y="52746"/>
                  <a:pt x="418641" y="55084"/>
                </a:cubicBezTo>
                <a:cubicBezTo>
                  <a:pt x="466259" y="60096"/>
                  <a:pt x="514120" y="62429"/>
                  <a:pt x="561860" y="66101"/>
                </a:cubicBezTo>
                <a:cubicBezTo>
                  <a:pt x="753781" y="104486"/>
                  <a:pt x="598219" y="77118"/>
                  <a:pt x="1035585" y="77118"/>
                </a:cubicBezTo>
              </a:path>
            </a:pathLst>
          </a:custGeom>
          <a:solidFill>
            <a:srgbClr val="0000FF">
              <a:alpha val="40000"/>
            </a:srgb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73" name="Elipse 72"/>
          <p:cNvSpPr/>
          <p:nvPr/>
        </p:nvSpPr>
        <p:spPr>
          <a:xfrm>
            <a:off x="8144556" y="4497387"/>
            <a:ext cx="693737" cy="688975"/>
          </a:xfrm>
          <a:prstGeom prst="ellipse">
            <a:avLst/>
          </a:prstGeom>
          <a:no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dirty="0">
                <a:solidFill>
                  <a:srgbClr val="7030A0"/>
                </a:solidFill>
              </a:rPr>
              <a:t>K</a:t>
            </a:r>
          </a:p>
        </p:txBody>
      </p:sp>
      <p:sp>
        <p:nvSpPr>
          <p:cNvPr id="74" name="Elipse 73"/>
          <p:cNvSpPr/>
          <p:nvPr/>
        </p:nvSpPr>
        <p:spPr>
          <a:xfrm>
            <a:off x="2204131" y="3503612"/>
            <a:ext cx="693737" cy="687388"/>
          </a:xfrm>
          <a:prstGeom prst="ellipse">
            <a:avLst/>
          </a:prstGeom>
          <a:no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dirty="0">
                <a:solidFill>
                  <a:srgbClr val="7030A0"/>
                </a:solidFill>
              </a:rPr>
              <a:t>K</a:t>
            </a:r>
          </a:p>
        </p:txBody>
      </p:sp>
      <p:sp>
        <p:nvSpPr>
          <p:cNvPr id="75" name="Elipse 74"/>
          <p:cNvSpPr/>
          <p:nvPr/>
        </p:nvSpPr>
        <p:spPr>
          <a:xfrm>
            <a:off x="8846231" y="1270000"/>
            <a:ext cx="695325" cy="687387"/>
          </a:xfrm>
          <a:prstGeom prst="ellipse">
            <a:avLst/>
          </a:prstGeom>
          <a:no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dirty="0">
                <a:solidFill>
                  <a:srgbClr val="7030A0"/>
                </a:solidFill>
              </a:rPr>
              <a:t>K</a:t>
            </a:r>
          </a:p>
        </p:txBody>
      </p:sp>
      <p:sp>
        <p:nvSpPr>
          <p:cNvPr id="76" name="Elipse 75"/>
          <p:cNvSpPr/>
          <p:nvPr/>
        </p:nvSpPr>
        <p:spPr>
          <a:xfrm>
            <a:off x="5233081" y="4067175"/>
            <a:ext cx="693737" cy="687387"/>
          </a:xfrm>
          <a:prstGeom prst="ellipse">
            <a:avLst/>
          </a:prstGeom>
          <a:no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dirty="0">
                <a:solidFill>
                  <a:srgbClr val="7030A0"/>
                </a:solidFill>
              </a:rPr>
              <a:t>K</a:t>
            </a:r>
          </a:p>
        </p:txBody>
      </p:sp>
      <p:pic>
        <p:nvPicPr>
          <p:cNvPr id="77" name="Picture 2"/>
          <p:cNvPicPr>
            <a:picLocks noChangeAspect="1" noChangeArrowheads="1"/>
          </p:cNvPicPr>
          <p:nvPr/>
        </p:nvPicPr>
        <p:blipFill>
          <a:blip r:embed="rId3">
            <a:extLst>
              <a:ext uri="{28A0092B-C50C-407E-A947-70E740481C1C}">
                <a14:useLocalDpi xmlns:a14="http://schemas.microsoft.com/office/drawing/2010/main" val="0"/>
              </a:ext>
            </a:extLst>
          </a:blip>
          <a:srcRect l="17393" t="23695" r="76694" b="66756"/>
          <a:stretch>
            <a:fillRect/>
          </a:stretch>
        </p:blipFill>
        <p:spPr bwMode="auto">
          <a:xfrm>
            <a:off x="6949168" y="6099175"/>
            <a:ext cx="504825"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8" name="Picture 2"/>
          <p:cNvPicPr>
            <a:picLocks noChangeAspect="1" noChangeArrowheads="1"/>
          </p:cNvPicPr>
          <p:nvPr/>
        </p:nvPicPr>
        <p:blipFill>
          <a:blip r:embed="rId3">
            <a:extLst>
              <a:ext uri="{28A0092B-C50C-407E-A947-70E740481C1C}">
                <a14:useLocalDpi xmlns:a14="http://schemas.microsoft.com/office/drawing/2010/main" val="0"/>
              </a:ext>
            </a:extLst>
          </a:blip>
          <a:srcRect l="17393" t="23695" r="76694" b="66756"/>
          <a:stretch>
            <a:fillRect/>
          </a:stretch>
        </p:blipFill>
        <p:spPr bwMode="auto">
          <a:xfrm>
            <a:off x="6499906" y="5954712"/>
            <a:ext cx="503237"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9" name="Picture 2"/>
          <p:cNvPicPr>
            <a:picLocks noChangeAspect="1" noChangeArrowheads="1"/>
          </p:cNvPicPr>
          <p:nvPr/>
        </p:nvPicPr>
        <p:blipFill>
          <a:blip r:embed="rId4">
            <a:extLst>
              <a:ext uri="{28A0092B-C50C-407E-A947-70E740481C1C}">
                <a14:useLocalDpi xmlns:a14="http://schemas.microsoft.com/office/drawing/2010/main" val="0"/>
              </a:ext>
            </a:extLst>
          </a:blip>
          <a:srcRect l="37672" t="60544" r="57259" b="29907"/>
          <a:stretch>
            <a:fillRect/>
          </a:stretch>
        </p:blipFill>
        <p:spPr bwMode="auto">
          <a:xfrm>
            <a:off x="10133693" y="3390900"/>
            <a:ext cx="431800"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0" name="Picture 2"/>
          <p:cNvPicPr>
            <a:picLocks noChangeAspect="1" noChangeArrowheads="1"/>
          </p:cNvPicPr>
          <p:nvPr/>
        </p:nvPicPr>
        <p:blipFill>
          <a:blip r:embed="rId4">
            <a:extLst>
              <a:ext uri="{28A0092B-C50C-407E-A947-70E740481C1C}">
                <a14:useLocalDpi xmlns:a14="http://schemas.microsoft.com/office/drawing/2010/main" val="0"/>
              </a:ext>
            </a:extLst>
          </a:blip>
          <a:srcRect l="37672" t="60544" r="57259" b="29907"/>
          <a:stretch>
            <a:fillRect/>
          </a:stretch>
        </p:blipFill>
        <p:spPr bwMode="auto">
          <a:xfrm>
            <a:off x="10022568" y="3040062"/>
            <a:ext cx="433388" cy="50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81" name="25 Grupo"/>
          <p:cNvGrpSpPr>
            <a:grpSpLocks/>
          </p:cNvGrpSpPr>
          <p:nvPr/>
        </p:nvGrpSpPr>
        <p:grpSpPr bwMode="auto">
          <a:xfrm>
            <a:off x="3691271" y="3534019"/>
            <a:ext cx="275583" cy="287437"/>
            <a:chOff x="6876256" y="5373216"/>
            <a:chExt cx="1008112" cy="936104"/>
          </a:xfrm>
          <a:solidFill>
            <a:srgbClr val="00B0F0"/>
          </a:solidFill>
        </p:grpSpPr>
        <p:grpSp>
          <p:nvGrpSpPr>
            <p:cNvPr id="82" name="22 Grupo"/>
            <p:cNvGrpSpPr>
              <a:grpSpLocks/>
            </p:cNvGrpSpPr>
            <p:nvPr/>
          </p:nvGrpSpPr>
          <p:grpSpPr bwMode="auto">
            <a:xfrm>
              <a:off x="6876256" y="5733256"/>
              <a:ext cx="1008112" cy="576064"/>
              <a:chOff x="6876256" y="5733256"/>
              <a:chExt cx="1008112" cy="576064"/>
            </a:xfrm>
            <a:grpFill/>
          </p:grpSpPr>
          <p:sp>
            <p:nvSpPr>
              <p:cNvPr id="84" name="10 Rectángulo"/>
              <p:cNvSpPr/>
              <p:nvPr/>
            </p:nvSpPr>
            <p:spPr>
              <a:xfrm>
                <a:off x="6876256" y="5733989"/>
                <a:ext cx="1008112" cy="575331"/>
              </a:xfrm>
              <a:prstGeom prst="rect">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a:p>
            </p:txBody>
          </p:sp>
          <p:cxnSp>
            <p:nvCxnSpPr>
              <p:cNvPr id="85" name="12 Conector recto"/>
              <p:cNvCxnSpPr/>
              <p:nvPr/>
            </p:nvCxnSpPr>
            <p:spPr>
              <a:xfrm>
                <a:off x="6876256" y="5733989"/>
                <a:ext cx="1008112" cy="575331"/>
              </a:xfrm>
              <a:prstGeom prst="line">
                <a:avLst/>
              </a:prstGeom>
              <a:grpFill/>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6" name="14 Conector recto"/>
              <p:cNvCxnSpPr/>
              <p:nvPr/>
            </p:nvCxnSpPr>
            <p:spPr>
              <a:xfrm flipV="1">
                <a:off x="6876256" y="5733989"/>
                <a:ext cx="1008112" cy="575331"/>
              </a:xfrm>
              <a:prstGeom prst="line">
                <a:avLst/>
              </a:prstGeom>
              <a:grpFill/>
              <a:ln>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83" name="24 Conector recto"/>
            <p:cNvCxnSpPr/>
            <p:nvPr/>
          </p:nvCxnSpPr>
          <p:spPr>
            <a:xfrm>
              <a:off x="7380312" y="5373216"/>
              <a:ext cx="0" cy="216146"/>
            </a:xfrm>
            <a:prstGeom prst="line">
              <a:avLst/>
            </a:prstGeom>
            <a:grpFill/>
            <a:ln w="381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87" name="25 Grupo"/>
          <p:cNvGrpSpPr>
            <a:grpSpLocks/>
          </p:cNvGrpSpPr>
          <p:nvPr/>
        </p:nvGrpSpPr>
        <p:grpSpPr bwMode="auto">
          <a:xfrm>
            <a:off x="9181162" y="228748"/>
            <a:ext cx="275583" cy="287437"/>
            <a:chOff x="6876256" y="5373216"/>
            <a:chExt cx="1008112" cy="936104"/>
          </a:xfrm>
          <a:solidFill>
            <a:srgbClr val="FF0000"/>
          </a:solidFill>
        </p:grpSpPr>
        <p:grpSp>
          <p:nvGrpSpPr>
            <p:cNvPr id="88" name="22 Grupo"/>
            <p:cNvGrpSpPr>
              <a:grpSpLocks/>
            </p:cNvGrpSpPr>
            <p:nvPr/>
          </p:nvGrpSpPr>
          <p:grpSpPr bwMode="auto">
            <a:xfrm>
              <a:off x="6876256" y="5733256"/>
              <a:ext cx="1008112" cy="576064"/>
              <a:chOff x="6876256" y="5733256"/>
              <a:chExt cx="1008112" cy="576064"/>
            </a:xfrm>
            <a:grpFill/>
          </p:grpSpPr>
          <p:sp>
            <p:nvSpPr>
              <p:cNvPr id="90" name="10 Rectángulo"/>
              <p:cNvSpPr/>
              <p:nvPr/>
            </p:nvSpPr>
            <p:spPr>
              <a:xfrm>
                <a:off x="6876256" y="5733989"/>
                <a:ext cx="1008112" cy="575331"/>
              </a:xfrm>
              <a:prstGeom prst="rect">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a:p>
            </p:txBody>
          </p:sp>
          <p:cxnSp>
            <p:nvCxnSpPr>
              <p:cNvPr id="91" name="12 Conector recto"/>
              <p:cNvCxnSpPr/>
              <p:nvPr/>
            </p:nvCxnSpPr>
            <p:spPr>
              <a:xfrm>
                <a:off x="6876256" y="5733989"/>
                <a:ext cx="1008112" cy="575331"/>
              </a:xfrm>
              <a:prstGeom prst="line">
                <a:avLst/>
              </a:prstGeom>
              <a:grpFill/>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 name="14 Conector recto"/>
              <p:cNvCxnSpPr/>
              <p:nvPr/>
            </p:nvCxnSpPr>
            <p:spPr>
              <a:xfrm flipV="1">
                <a:off x="6876256" y="5733989"/>
                <a:ext cx="1008112" cy="575331"/>
              </a:xfrm>
              <a:prstGeom prst="line">
                <a:avLst/>
              </a:prstGeom>
              <a:grpFill/>
              <a:ln>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89" name="24 Conector recto"/>
            <p:cNvCxnSpPr/>
            <p:nvPr/>
          </p:nvCxnSpPr>
          <p:spPr>
            <a:xfrm>
              <a:off x="7380312" y="5373216"/>
              <a:ext cx="0" cy="216146"/>
            </a:xfrm>
            <a:prstGeom prst="line">
              <a:avLst/>
            </a:prstGeom>
            <a:grpFill/>
            <a:ln w="381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93" name="25 Grupo"/>
          <p:cNvGrpSpPr>
            <a:grpSpLocks/>
          </p:cNvGrpSpPr>
          <p:nvPr/>
        </p:nvGrpSpPr>
        <p:grpSpPr bwMode="auto">
          <a:xfrm>
            <a:off x="9552536" y="372466"/>
            <a:ext cx="275583" cy="287437"/>
            <a:chOff x="6876256" y="5373216"/>
            <a:chExt cx="1008112" cy="936104"/>
          </a:xfrm>
          <a:solidFill>
            <a:srgbClr val="FF0000"/>
          </a:solidFill>
        </p:grpSpPr>
        <p:grpSp>
          <p:nvGrpSpPr>
            <p:cNvPr id="94" name="22 Grupo"/>
            <p:cNvGrpSpPr>
              <a:grpSpLocks/>
            </p:cNvGrpSpPr>
            <p:nvPr/>
          </p:nvGrpSpPr>
          <p:grpSpPr bwMode="auto">
            <a:xfrm>
              <a:off x="6876256" y="5733256"/>
              <a:ext cx="1008112" cy="576064"/>
              <a:chOff x="6876256" y="5733256"/>
              <a:chExt cx="1008112" cy="576064"/>
            </a:xfrm>
            <a:grpFill/>
          </p:grpSpPr>
          <p:sp>
            <p:nvSpPr>
              <p:cNvPr id="96" name="10 Rectángulo"/>
              <p:cNvSpPr/>
              <p:nvPr/>
            </p:nvSpPr>
            <p:spPr>
              <a:xfrm>
                <a:off x="6876256" y="5733989"/>
                <a:ext cx="1008112" cy="575331"/>
              </a:xfrm>
              <a:prstGeom prst="rect">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a:p>
            </p:txBody>
          </p:sp>
          <p:cxnSp>
            <p:nvCxnSpPr>
              <p:cNvPr id="97" name="12 Conector recto"/>
              <p:cNvCxnSpPr/>
              <p:nvPr/>
            </p:nvCxnSpPr>
            <p:spPr>
              <a:xfrm>
                <a:off x="6876256" y="5733989"/>
                <a:ext cx="1008112" cy="575331"/>
              </a:xfrm>
              <a:prstGeom prst="line">
                <a:avLst/>
              </a:prstGeom>
              <a:grpFill/>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8" name="14 Conector recto"/>
              <p:cNvCxnSpPr/>
              <p:nvPr/>
            </p:nvCxnSpPr>
            <p:spPr>
              <a:xfrm flipV="1">
                <a:off x="6876256" y="5733989"/>
                <a:ext cx="1008112" cy="575331"/>
              </a:xfrm>
              <a:prstGeom prst="line">
                <a:avLst/>
              </a:prstGeom>
              <a:grpFill/>
              <a:ln>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95" name="24 Conector recto"/>
            <p:cNvCxnSpPr/>
            <p:nvPr/>
          </p:nvCxnSpPr>
          <p:spPr>
            <a:xfrm>
              <a:off x="7380312" y="5373216"/>
              <a:ext cx="0" cy="216146"/>
            </a:xfrm>
            <a:prstGeom prst="line">
              <a:avLst/>
            </a:prstGeom>
            <a:grpFill/>
            <a:ln w="381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99" name="25 Grupo"/>
          <p:cNvGrpSpPr>
            <a:grpSpLocks/>
          </p:cNvGrpSpPr>
          <p:nvPr/>
        </p:nvGrpSpPr>
        <p:grpSpPr bwMode="auto">
          <a:xfrm>
            <a:off x="9629034" y="721277"/>
            <a:ext cx="275583" cy="287437"/>
            <a:chOff x="6876256" y="5373216"/>
            <a:chExt cx="1008112" cy="936104"/>
          </a:xfrm>
          <a:solidFill>
            <a:srgbClr val="FF0000"/>
          </a:solidFill>
        </p:grpSpPr>
        <p:grpSp>
          <p:nvGrpSpPr>
            <p:cNvPr id="100" name="22 Grupo"/>
            <p:cNvGrpSpPr>
              <a:grpSpLocks/>
            </p:cNvGrpSpPr>
            <p:nvPr/>
          </p:nvGrpSpPr>
          <p:grpSpPr bwMode="auto">
            <a:xfrm>
              <a:off x="6876256" y="5733256"/>
              <a:ext cx="1008112" cy="576064"/>
              <a:chOff x="6876256" y="5733256"/>
              <a:chExt cx="1008112" cy="576064"/>
            </a:xfrm>
            <a:grpFill/>
          </p:grpSpPr>
          <p:sp>
            <p:nvSpPr>
              <p:cNvPr id="102" name="10 Rectángulo"/>
              <p:cNvSpPr/>
              <p:nvPr/>
            </p:nvSpPr>
            <p:spPr>
              <a:xfrm>
                <a:off x="6876256" y="5733989"/>
                <a:ext cx="1008112" cy="575331"/>
              </a:xfrm>
              <a:prstGeom prst="rect">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a:p>
            </p:txBody>
          </p:sp>
          <p:cxnSp>
            <p:nvCxnSpPr>
              <p:cNvPr id="103" name="12 Conector recto"/>
              <p:cNvCxnSpPr/>
              <p:nvPr/>
            </p:nvCxnSpPr>
            <p:spPr>
              <a:xfrm>
                <a:off x="6876256" y="5733989"/>
                <a:ext cx="1008112" cy="575331"/>
              </a:xfrm>
              <a:prstGeom prst="line">
                <a:avLst/>
              </a:prstGeom>
              <a:grpFill/>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 name="14 Conector recto"/>
              <p:cNvCxnSpPr/>
              <p:nvPr/>
            </p:nvCxnSpPr>
            <p:spPr>
              <a:xfrm flipV="1">
                <a:off x="6876256" y="5733989"/>
                <a:ext cx="1008112" cy="575331"/>
              </a:xfrm>
              <a:prstGeom prst="line">
                <a:avLst/>
              </a:prstGeom>
              <a:grpFill/>
              <a:ln>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01" name="24 Conector recto"/>
            <p:cNvCxnSpPr/>
            <p:nvPr/>
          </p:nvCxnSpPr>
          <p:spPr>
            <a:xfrm>
              <a:off x="7380312" y="5373216"/>
              <a:ext cx="0" cy="216146"/>
            </a:xfrm>
            <a:prstGeom prst="line">
              <a:avLst/>
            </a:prstGeom>
            <a:grpFill/>
            <a:ln w="381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05" name="Elipse 104"/>
          <p:cNvSpPr/>
          <p:nvPr/>
        </p:nvSpPr>
        <p:spPr>
          <a:xfrm>
            <a:off x="6361793" y="5630862"/>
            <a:ext cx="1266825" cy="117316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06" name="Elipse 105"/>
          <p:cNvSpPr/>
          <p:nvPr/>
        </p:nvSpPr>
        <p:spPr>
          <a:xfrm>
            <a:off x="9884456" y="3063875"/>
            <a:ext cx="677862" cy="104775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07" name="Elipse 106"/>
          <p:cNvSpPr/>
          <p:nvPr/>
        </p:nvSpPr>
        <p:spPr>
          <a:xfrm>
            <a:off x="8933543" y="17462"/>
            <a:ext cx="1309688" cy="104616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08" name="Elipse 107"/>
          <p:cNvSpPr/>
          <p:nvPr/>
        </p:nvSpPr>
        <p:spPr>
          <a:xfrm>
            <a:off x="2450193" y="209550"/>
            <a:ext cx="677863" cy="104616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09" name="Forma libre 108"/>
          <p:cNvSpPr/>
          <p:nvPr/>
        </p:nvSpPr>
        <p:spPr>
          <a:xfrm>
            <a:off x="2004106" y="1533525"/>
            <a:ext cx="6818312" cy="3640137"/>
          </a:xfrm>
          <a:custGeom>
            <a:avLst/>
            <a:gdLst>
              <a:gd name="connsiteX0" fmla="*/ 546732 w 6818323"/>
              <a:gd name="connsiteY0" fmla="*/ 2380 h 3640102"/>
              <a:gd name="connsiteX1" fmla="*/ 626245 w 6818323"/>
              <a:gd name="connsiteY1" fmla="*/ 12319 h 3640102"/>
              <a:gd name="connsiteX2" fmla="*/ 1113262 w 6818323"/>
              <a:gd name="connsiteY2" fmla="*/ 32198 h 3640102"/>
              <a:gd name="connsiteX3" fmla="*/ 1202715 w 6818323"/>
              <a:gd name="connsiteY3" fmla="*/ 42137 h 3640102"/>
              <a:gd name="connsiteX4" fmla="*/ 1351801 w 6818323"/>
              <a:gd name="connsiteY4" fmla="*/ 81893 h 3640102"/>
              <a:gd name="connsiteX5" fmla="*/ 1471071 w 6818323"/>
              <a:gd name="connsiteY5" fmla="*/ 121650 h 3640102"/>
              <a:gd name="connsiteX6" fmla="*/ 1640036 w 6818323"/>
              <a:gd name="connsiteY6" fmla="*/ 141528 h 3640102"/>
              <a:gd name="connsiteX7" fmla="*/ 2335775 w 6818323"/>
              <a:gd name="connsiteY7" fmla="*/ 171345 h 3640102"/>
              <a:gd name="connsiteX8" fmla="*/ 2395410 w 6818323"/>
              <a:gd name="connsiteY8" fmla="*/ 201163 h 3640102"/>
              <a:gd name="connsiteX9" fmla="*/ 2435167 w 6818323"/>
              <a:gd name="connsiteY9" fmla="*/ 211102 h 3640102"/>
              <a:gd name="connsiteX10" fmla="*/ 2504741 w 6818323"/>
              <a:gd name="connsiteY10" fmla="*/ 240919 h 3640102"/>
              <a:gd name="connsiteX11" fmla="*/ 2534558 w 6818323"/>
              <a:gd name="connsiteY11" fmla="*/ 250858 h 3640102"/>
              <a:gd name="connsiteX12" fmla="*/ 2604132 w 6818323"/>
              <a:gd name="connsiteY12" fmla="*/ 290615 h 3640102"/>
              <a:gd name="connsiteX13" fmla="*/ 2633949 w 6818323"/>
              <a:gd name="connsiteY13" fmla="*/ 300554 h 3640102"/>
              <a:gd name="connsiteX14" fmla="*/ 2683645 w 6818323"/>
              <a:gd name="connsiteY14" fmla="*/ 320432 h 3640102"/>
              <a:gd name="connsiteX15" fmla="*/ 2753219 w 6818323"/>
              <a:gd name="connsiteY15" fmla="*/ 330372 h 3640102"/>
              <a:gd name="connsiteX16" fmla="*/ 2952001 w 6818323"/>
              <a:gd name="connsiteY16" fmla="*/ 350250 h 3640102"/>
              <a:gd name="connsiteX17" fmla="*/ 3558288 w 6818323"/>
              <a:gd name="connsiteY17" fmla="*/ 340311 h 3640102"/>
              <a:gd name="connsiteX18" fmla="*/ 3727254 w 6818323"/>
              <a:gd name="connsiteY18" fmla="*/ 320432 h 3640102"/>
              <a:gd name="connsiteX19" fmla="*/ 3926036 w 6818323"/>
              <a:gd name="connsiteY19" fmla="*/ 310493 h 3640102"/>
              <a:gd name="connsiteX20" fmla="*/ 4005549 w 6818323"/>
              <a:gd name="connsiteY20" fmla="*/ 300554 h 3640102"/>
              <a:gd name="connsiteX21" fmla="*/ 4035367 w 6818323"/>
              <a:gd name="connsiteY21" fmla="*/ 290615 h 3640102"/>
              <a:gd name="connsiteX22" fmla="*/ 4085062 w 6818323"/>
              <a:gd name="connsiteY22" fmla="*/ 280676 h 3640102"/>
              <a:gd name="connsiteX23" fmla="*/ 4154636 w 6818323"/>
              <a:gd name="connsiteY23" fmla="*/ 270737 h 3640102"/>
              <a:gd name="connsiteX24" fmla="*/ 4283845 w 6818323"/>
              <a:gd name="connsiteY24" fmla="*/ 250858 h 3640102"/>
              <a:gd name="connsiteX25" fmla="*/ 4959706 w 6818323"/>
              <a:gd name="connsiteY25" fmla="*/ 260798 h 3640102"/>
              <a:gd name="connsiteX26" fmla="*/ 4989523 w 6818323"/>
              <a:gd name="connsiteY26" fmla="*/ 270737 h 3640102"/>
              <a:gd name="connsiteX27" fmla="*/ 5049158 w 6818323"/>
              <a:gd name="connsiteY27" fmla="*/ 280676 h 3640102"/>
              <a:gd name="connsiteX28" fmla="*/ 5645506 w 6818323"/>
              <a:gd name="connsiteY28" fmla="*/ 290615 h 3640102"/>
              <a:gd name="connsiteX29" fmla="*/ 5715080 w 6818323"/>
              <a:gd name="connsiteY29" fmla="*/ 310493 h 3640102"/>
              <a:gd name="connsiteX30" fmla="*/ 5864167 w 6818323"/>
              <a:gd name="connsiteY30" fmla="*/ 370128 h 3640102"/>
              <a:gd name="connsiteX31" fmla="*/ 5953619 w 6818323"/>
              <a:gd name="connsiteY31" fmla="*/ 439702 h 3640102"/>
              <a:gd name="connsiteX32" fmla="*/ 5973497 w 6818323"/>
              <a:gd name="connsiteY32" fmla="*/ 469519 h 3640102"/>
              <a:gd name="connsiteX33" fmla="*/ 5993375 w 6818323"/>
              <a:gd name="connsiteY33" fmla="*/ 489398 h 3640102"/>
              <a:gd name="connsiteX34" fmla="*/ 6023193 w 6818323"/>
              <a:gd name="connsiteY34" fmla="*/ 539093 h 3640102"/>
              <a:gd name="connsiteX35" fmla="*/ 6082828 w 6818323"/>
              <a:gd name="connsiteY35" fmla="*/ 588789 h 3640102"/>
              <a:gd name="connsiteX36" fmla="*/ 6202097 w 6818323"/>
              <a:gd name="connsiteY36" fmla="*/ 708058 h 3640102"/>
              <a:gd name="connsiteX37" fmla="*/ 6271671 w 6818323"/>
              <a:gd name="connsiteY37" fmla="*/ 767693 h 3640102"/>
              <a:gd name="connsiteX38" fmla="*/ 6361123 w 6818323"/>
              <a:gd name="connsiteY38" fmla="*/ 827328 h 3640102"/>
              <a:gd name="connsiteX39" fmla="*/ 6420758 w 6818323"/>
              <a:gd name="connsiteY39" fmla="*/ 867085 h 3640102"/>
              <a:gd name="connsiteX40" fmla="*/ 6460515 w 6818323"/>
              <a:gd name="connsiteY40" fmla="*/ 936658 h 3640102"/>
              <a:gd name="connsiteX41" fmla="*/ 6549967 w 6818323"/>
              <a:gd name="connsiteY41" fmla="*/ 1026111 h 3640102"/>
              <a:gd name="connsiteX42" fmla="*/ 6579784 w 6818323"/>
              <a:gd name="connsiteY42" fmla="*/ 1075806 h 3640102"/>
              <a:gd name="connsiteX43" fmla="*/ 6708993 w 6818323"/>
              <a:gd name="connsiteY43" fmla="*/ 1195076 h 3640102"/>
              <a:gd name="connsiteX44" fmla="*/ 6728871 w 6818323"/>
              <a:gd name="connsiteY44" fmla="*/ 1224893 h 3640102"/>
              <a:gd name="connsiteX45" fmla="*/ 6748749 w 6818323"/>
              <a:gd name="connsiteY45" fmla="*/ 1244772 h 3640102"/>
              <a:gd name="connsiteX46" fmla="*/ 6788506 w 6818323"/>
              <a:gd name="connsiteY46" fmla="*/ 1314345 h 3640102"/>
              <a:gd name="connsiteX47" fmla="*/ 6808384 w 6818323"/>
              <a:gd name="connsiteY47" fmla="*/ 1781485 h 3640102"/>
              <a:gd name="connsiteX48" fmla="*/ 6818323 w 6818323"/>
              <a:gd name="connsiteY48" fmla="*/ 1930572 h 3640102"/>
              <a:gd name="connsiteX49" fmla="*/ 6778567 w 6818323"/>
              <a:gd name="connsiteY49" fmla="*/ 2208867 h 3640102"/>
              <a:gd name="connsiteX50" fmla="*/ 6718932 w 6818323"/>
              <a:gd name="connsiteY50" fmla="*/ 2268502 h 3640102"/>
              <a:gd name="connsiteX51" fmla="*/ 6669236 w 6818323"/>
              <a:gd name="connsiteY51" fmla="*/ 2318198 h 3640102"/>
              <a:gd name="connsiteX52" fmla="*/ 6599662 w 6818323"/>
              <a:gd name="connsiteY52" fmla="*/ 2387772 h 3640102"/>
              <a:gd name="connsiteX53" fmla="*/ 6569845 w 6818323"/>
              <a:gd name="connsiteY53" fmla="*/ 2457345 h 3640102"/>
              <a:gd name="connsiteX54" fmla="*/ 6549967 w 6818323"/>
              <a:gd name="connsiteY54" fmla="*/ 2487163 h 3640102"/>
              <a:gd name="connsiteX55" fmla="*/ 6520149 w 6818323"/>
              <a:gd name="connsiteY55" fmla="*/ 2546798 h 3640102"/>
              <a:gd name="connsiteX56" fmla="*/ 6510210 w 6818323"/>
              <a:gd name="connsiteY56" fmla="*/ 2586554 h 3640102"/>
              <a:gd name="connsiteX57" fmla="*/ 6440636 w 6818323"/>
              <a:gd name="connsiteY57" fmla="*/ 2646189 h 3640102"/>
              <a:gd name="connsiteX58" fmla="*/ 6381001 w 6818323"/>
              <a:gd name="connsiteY58" fmla="*/ 2656128 h 3640102"/>
              <a:gd name="connsiteX59" fmla="*/ 6351184 w 6818323"/>
              <a:gd name="connsiteY59" fmla="*/ 2666067 h 3640102"/>
              <a:gd name="connsiteX60" fmla="*/ 6221975 w 6818323"/>
              <a:gd name="connsiteY60" fmla="*/ 2685945 h 3640102"/>
              <a:gd name="connsiteX61" fmla="*/ 6122584 w 6818323"/>
              <a:gd name="connsiteY61" fmla="*/ 2695885 h 3640102"/>
              <a:gd name="connsiteX62" fmla="*/ 6043071 w 6818323"/>
              <a:gd name="connsiteY62" fmla="*/ 2715763 h 3640102"/>
              <a:gd name="connsiteX63" fmla="*/ 5983436 w 6818323"/>
              <a:gd name="connsiteY63" fmla="*/ 2735641 h 3640102"/>
              <a:gd name="connsiteX64" fmla="*/ 5884045 w 6818323"/>
              <a:gd name="connsiteY64" fmla="*/ 2745580 h 3640102"/>
              <a:gd name="connsiteX65" fmla="*/ 5844288 w 6818323"/>
              <a:gd name="connsiteY65" fmla="*/ 2755519 h 3640102"/>
              <a:gd name="connsiteX66" fmla="*/ 5784654 w 6818323"/>
              <a:gd name="connsiteY66" fmla="*/ 2765458 h 3640102"/>
              <a:gd name="connsiteX67" fmla="*/ 5575932 w 6818323"/>
              <a:gd name="connsiteY67" fmla="*/ 2924485 h 3640102"/>
              <a:gd name="connsiteX68" fmla="*/ 5416906 w 6818323"/>
              <a:gd name="connsiteY68" fmla="*/ 3033815 h 3640102"/>
              <a:gd name="connsiteX69" fmla="*/ 5347332 w 6818323"/>
              <a:gd name="connsiteY69" fmla="*/ 3093450 h 3640102"/>
              <a:gd name="connsiteX70" fmla="*/ 5297636 w 6818323"/>
              <a:gd name="connsiteY70" fmla="*/ 3143145 h 3640102"/>
              <a:gd name="connsiteX71" fmla="*/ 5098854 w 6818323"/>
              <a:gd name="connsiteY71" fmla="*/ 3252476 h 3640102"/>
              <a:gd name="connsiteX72" fmla="*/ 4969645 w 6818323"/>
              <a:gd name="connsiteY72" fmla="*/ 3312111 h 3640102"/>
              <a:gd name="connsiteX73" fmla="*/ 4870254 w 6818323"/>
              <a:gd name="connsiteY73" fmla="*/ 3331989 h 3640102"/>
              <a:gd name="connsiteX74" fmla="*/ 4741045 w 6818323"/>
              <a:gd name="connsiteY74" fmla="*/ 3371745 h 3640102"/>
              <a:gd name="connsiteX75" fmla="*/ 4552201 w 6818323"/>
              <a:gd name="connsiteY75" fmla="*/ 3381685 h 3640102"/>
              <a:gd name="connsiteX76" fmla="*/ 4452810 w 6818323"/>
              <a:gd name="connsiteY76" fmla="*/ 3391624 h 3640102"/>
              <a:gd name="connsiteX77" fmla="*/ 4333541 w 6818323"/>
              <a:gd name="connsiteY77" fmla="*/ 3401563 h 3640102"/>
              <a:gd name="connsiteX78" fmla="*/ 4184454 w 6818323"/>
              <a:gd name="connsiteY78" fmla="*/ 3411502 h 3640102"/>
              <a:gd name="connsiteX79" fmla="*/ 4055245 w 6818323"/>
              <a:gd name="connsiteY79" fmla="*/ 3421441 h 3640102"/>
              <a:gd name="connsiteX80" fmla="*/ 3130906 w 6818323"/>
              <a:gd name="connsiteY80" fmla="*/ 3421441 h 3640102"/>
              <a:gd name="connsiteX81" fmla="*/ 2892367 w 6818323"/>
              <a:gd name="connsiteY81" fmla="*/ 3401563 h 3640102"/>
              <a:gd name="connsiteX82" fmla="*/ 2862549 w 6818323"/>
              <a:gd name="connsiteY82" fmla="*/ 3381685 h 3640102"/>
              <a:gd name="connsiteX83" fmla="*/ 2594193 w 6818323"/>
              <a:gd name="connsiteY83" fmla="*/ 3381685 h 3640102"/>
              <a:gd name="connsiteX84" fmla="*/ 2494801 w 6818323"/>
              <a:gd name="connsiteY84" fmla="*/ 3401563 h 3640102"/>
              <a:gd name="connsiteX85" fmla="*/ 2335775 w 6818323"/>
              <a:gd name="connsiteY85" fmla="*/ 3451258 h 3640102"/>
              <a:gd name="connsiteX86" fmla="*/ 2206567 w 6818323"/>
              <a:gd name="connsiteY86" fmla="*/ 3461198 h 3640102"/>
              <a:gd name="connsiteX87" fmla="*/ 2136993 w 6818323"/>
              <a:gd name="connsiteY87" fmla="*/ 3471137 h 3640102"/>
              <a:gd name="connsiteX88" fmla="*/ 2077358 w 6818323"/>
              <a:gd name="connsiteY88" fmla="*/ 3491015 h 3640102"/>
              <a:gd name="connsiteX89" fmla="*/ 2027662 w 6818323"/>
              <a:gd name="connsiteY89" fmla="*/ 3500954 h 3640102"/>
              <a:gd name="connsiteX90" fmla="*/ 1928271 w 6818323"/>
              <a:gd name="connsiteY90" fmla="*/ 3580467 h 3640102"/>
              <a:gd name="connsiteX91" fmla="*/ 1898454 w 6818323"/>
              <a:gd name="connsiteY91" fmla="*/ 3590406 h 3640102"/>
              <a:gd name="connsiteX92" fmla="*/ 1818941 w 6818323"/>
              <a:gd name="connsiteY92" fmla="*/ 3620224 h 3640102"/>
              <a:gd name="connsiteX93" fmla="*/ 1590341 w 6818323"/>
              <a:gd name="connsiteY93" fmla="*/ 3640102 h 3640102"/>
              <a:gd name="connsiteX94" fmla="*/ 1292167 w 6818323"/>
              <a:gd name="connsiteY94" fmla="*/ 3630163 h 3640102"/>
              <a:gd name="connsiteX95" fmla="*/ 1232532 w 6818323"/>
              <a:gd name="connsiteY95" fmla="*/ 3620224 h 3640102"/>
              <a:gd name="connsiteX96" fmla="*/ 1093384 w 6818323"/>
              <a:gd name="connsiteY96" fmla="*/ 3530772 h 3640102"/>
              <a:gd name="connsiteX97" fmla="*/ 1053628 w 6818323"/>
              <a:gd name="connsiteY97" fmla="*/ 3500954 h 3640102"/>
              <a:gd name="connsiteX98" fmla="*/ 974115 w 6818323"/>
              <a:gd name="connsiteY98" fmla="*/ 3421441 h 3640102"/>
              <a:gd name="connsiteX99" fmla="*/ 825028 w 6818323"/>
              <a:gd name="connsiteY99" fmla="*/ 3361806 h 3640102"/>
              <a:gd name="connsiteX100" fmla="*/ 795210 w 6818323"/>
              <a:gd name="connsiteY100" fmla="*/ 3351867 h 3640102"/>
              <a:gd name="connsiteX101" fmla="*/ 715697 w 6818323"/>
              <a:gd name="connsiteY101" fmla="*/ 3292232 h 3640102"/>
              <a:gd name="connsiteX102" fmla="*/ 666001 w 6818323"/>
              <a:gd name="connsiteY102" fmla="*/ 3242537 h 3640102"/>
              <a:gd name="connsiteX103" fmla="*/ 546732 w 6818323"/>
              <a:gd name="connsiteY103" fmla="*/ 3153085 h 3640102"/>
              <a:gd name="connsiteX104" fmla="*/ 467219 w 6818323"/>
              <a:gd name="connsiteY104" fmla="*/ 3073572 h 3640102"/>
              <a:gd name="connsiteX105" fmla="*/ 437401 w 6818323"/>
              <a:gd name="connsiteY105" fmla="*/ 3053693 h 3640102"/>
              <a:gd name="connsiteX106" fmla="*/ 347949 w 6818323"/>
              <a:gd name="connsiteY106" fmla="*/ 2944363 h 3640102"/>
              <a:gd name="connsiteX107" fmla="*/ 328071 w 6818323"/>
              <a:gd name="connsiteY107" fmla="*/ 2904606 h 3640102"/>
              <a:gd name="connsiteX108" fmla="*/ 178984 w 6818323"/>
              <a:gd name="connsiteY108" fmla="*/ 2785337 h 3640102"/>
              <a:gd name="connsiteX109" fmla="*/ 149167 w 6818323"/>
              <a:gd name="connsiteY109" fmla="*/ 2725702 h 3640102"/>
              <a:gd name="connsiteX110" fmla="*/ 129288 w 6818323"/>
              <a:gd name="connsiteY110" fmla="*/ 2646189 h 3640102"/>
              <a:gd name="connsiteX111" fmla="*/ 109410 w 6818323"/>
              <a:gd name="connsiteY111" fmla="*/ 2536858 h 3640102"/>
              <a:gd name="connsiteX112" fmla="*/ 99471 w 6818323"/>
              <a:gd name="connsiteY112" fmla="*/ 2039902 h 3640102"/>
              <a:gd name="connsiteX113" fmla="*/ 89532 w 6818323"/>
              <a:gd name="connsiteY113" fmla="*/ 1980267 h 3640102"/>
              <a:gd name="connsiteX114" fmla="*/ 79593 w 6818323"/>
              <a:gd name="connsiteY114" fmla="*/ 1910693 h 3640102"/>
              <a:gd name="connsiteX115" fmla="*/ 59715 w 6818323"/>
              <a:gd name="connsiteY115" fmla="*/ 1860998 h 3640102"/>
              <a:gd name="connsiteX116" fmla="*/ 39836 w 6818323"/>
              <a:gd name="connsiteY116" fmla="*/ 1801363 h 3640102"/>
              <a:gd name="connsiteX117" fmla="*/ 19958 w 6818323"/>
              <a:gd name="connsiteY117" fmla="*/ 1692032 h 3640102"/>
              <a:gd name="connsiteX118" fmla="*/ 10019 w 6818323"/>
              <a:gd name="connsiteY118" fmla="*/ 1652276 h 3640102"/>
              <a:gd name="connsiteX119" fmla="*/ 10019 w 6818323"/>
              <a:gd name="connsiteY119" fmla="*/ 539093 h 3640102"/>
              <a:gd name="connsiteX120" fmla="*/ 19958 w 6818323"/>
              <a:gd name="connsiteY120" fmla="*/ 489398 h 3640102"/>
              <a:gd name="connsiteX121" fmla="*/ 39836 w 6818323"/>
              <a:gd name="connsiteY121" fmla="*/ 469519 h 3640102"/>
              <a:gd name="connsiteX122" fmla="*/ 59715 w 6818323"/>
              <a:gd name="connsiteY122" fmla="*/ 429763 h 3640102"/>
              <a:gd name="connsiteX123" fmla="*/ 89532 w 6818323"/>
              <a:gd name="connsiteY123" fmla="*/ 390006 h 3640102"/>
              <a:gd name="connsiteX124" fmla="*/ 129288 w 6818323"/>
              <a:gd name="connsiteY124" fmla="*/ 330372 h 3640102"/>
              <a:gd name="connsiteX125" fmla="*/ 188923 w 6818323"/>
              <a:gd name="connsiteY125" fmla="*/ 240919 h 3640102"/>
              <a:gd name="connsiteX126" fmla="*/ 198862 w 6818323"/>
              <a:gd name="connsiteY126" fmla="*/ 211102 h 3640102"/>
              <a:gd name="connsiteX127" fmla="*/ 288315 w 6818323"/>
              <a:gd name="connsiteY127" fmla="*/ 151467 h 3640102"/>
              <a:gd name="connsiteX128" fmla="*/ 328071 w 6818323"/>
              <a:gd name="connsiteY128" fmla="*/ 131589 h 3640102"/>
              <a:gd name="connsiteX129" fmla="*/ 357888 w 6818323"/>
              <a:gd name="connsiteY129" fmla="*/ 111711 h 3640102"/>
              <a:gd name="connsiteX130" fmla="*/ 447341 w 6818323"/>
              <a:gd name="connsiteY130" fmla="*/ 81893 h 3640102"/>
              <a:gd name="connsiteX131" fmla="*/ 546732 w 6818323"/>
              <a:gd name="connsiteY131" fmla="*/ 62015 h 3640102"/>
              <a:gd name="connsiteX132" fmla="*/ 546732 w 6818323"/>
              <a:gd name="connsiteY132" fmla="*/ 2380 h 3640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6818323" h="3640102">
                <a:moveTo>
                  <a:pt x="546732" y="2380"/>
                </a:moveTo>
                <a:cubicBezTo>
                  <a:pt x="559984" y="-5903"/>
                  <a:pt x="599644" y="9901"/>
                  <a:pt x="626245" y="12319"/>
                </a:cubicBezTo>
                <a:cubicBezTo>
                  <a:pt x="801455" y="28247"/>
                  <a:pt x="917602" y="26607"/>
                  <a:pt x="1113262" y="32198"/>
                </a:cubicBezTo>
                <a:cubicBezTo>
                  <a:pt x="1143080" y="35511"/>
                  <a:pt x="1173170" y="36923"/>
                  <a:pt x="1202715" y="42137"/>
                </a:cubicBezTo>
                <a:cubicBezTo>
                  <a:pt x="1224431" y="45969"/>
                  <a:pt x="1327641" y="73840"/>
                  <a:pt x="1351801" y="81893"/>
                </a:cubicBezTo>
                <a:cubicBezTo>
                  <a:pt x="1418698" y="104192"/>
                  <a:pt x="1391362" y="105708"/>
                  <a:pt x="1471071" y="121650"/>
                </a:cubicBezTo>
                <a:cubicBezTo>
                  <a:pt x="1486916" y="124819"/>
                  <a:pt x="1628983" y="140423"/>
                  <a:pt x="1640036" y="141528"/>
                </a:cubicBezTo>
                <a:cubicBezTo>
                  <a:pt x="1902320" y="167756"/>
                  <a:pt x="1936335" y="157805"/>
                  <a:pt x="2335775" y="171345"/>
                </a:cubicBezTo>
                <a:cubicBezTo>
                  <a:pt x="2355653" y="181284"/>
                  <a:pt x="2374775" y="192909"/>
                  <a:pt x="2395410" y="201163"/>
                </a:cubicBezTo>
                <a:cubicBezTo>
                  <a:pt x="2408093" y="206236"/>
                  <a:pt x="2422329" y="206434"/>
                  <a:pt x="2435167" y="211102"/>
                </a:cubicBezTo>
                <a:cubicBezTo>
                  <a:pt x="2458879" y="219725"/>
                  <a:pt x="2481314" y="231548"/>
                  <a:pt x="2504741" y="240919"/>
                </a:cubicBezTo>
                <a:cubicBezTo>
                  <a:pt x="2514468" y="244810"/>
                  <a:pt x="2524928" y="246731"/>
                  <a:pt x="2534558" y="250858"/>
                </a:cubicBezTo>
                <a:cubicBezTo>
                  <a:pt x="2656541" y="303137"/>
                  <a:pt x="2504310" y="240704"/>
                  <a:pt x="2604132" y="290615"/>
                </a:cubicBezTo>
                <a:cubicBezTo>
                  <a:pt x="2613503" y="295300"/>
                  <a:pt x="2624139" y="296875"/>
                  <a:pt x="2633949" y="300554"/>
                </a:cubicBezTo>
                <a:cubicBezTo>
                  <a:pt x="2650654" y="306818"/>
                  <a:pt x="2666336" y="316105"/>
                  <a:pt x="2683645" y="320432"/>
                </a:cubicBezTo>
                <a:cubicBezTo>
                  <a:pt x="2706372" y="326114"/>
                  <a:pt x="2729973" y="327466"/>
                  <a:pt x="2753219" y="330372"/>
                </a:cubicBezTo>
                <a:cubicBezTo>
                  <a:pt x="2827766" y="339691"/>
                  <a:pt x="2875335" y="343280"/>
                  <a:pt x="2952001" y="350250"/>
                </a:cubicBezTo>
                <a:lnTo>
                  <a:pt x="3558288" y="340311"/>
                </a:lnTo>
                <a:cubicBezTo>
                  <a:pt x="4028168" y="327438"/>
                  <a:pt x="3497100" y="338845"/>
                  <a:pt x="3727254" y="320432"/>
                </a:cubicBezTo>
                <a:cubicBezTo>
                  <a:pt x="3793386" y="315141"/>
                  <a:pt x="3859775" y="313806"/>
                  <a:pt x="3926036" y="310493"/>
                </a:cubicBezTo>
                <a:cubicBezTo>
                  <a:pt x="3952540" y="307180"/>
                  <a:pt x="3979269" y="305332"/>
                  <a:pt x="4005549" y="300554"/>
                </a:cubicBezTo>
                <a:cubicBezTo>
                  <a:pt x="4015857" y="298680"/>
                  <a:pt x="4025203" y="293156"/>
                  <a:pt x="4035367" y="290615"/>
                </a:cubicBezTo>
                <a:cubicBezTo>
                  <a:pt x="4051756" y="286518"/>
                  <a:pt x="4068399" y="283453"/>
                  <a:pt x="4085062" y="280676"/>
                </a:cubicBezTo>
                <a:cubicBezTo>
                  <a:pt x="4108170" y="276825"/>
                  <a:pt x="4131528" y="274588"/>
                  <a:pt x="4154636" y="270737"/>
                </a:cubicBezTo>
                <a:cubicBezTo>
                  <a:pt x="4291252" y="247968"/>
                  <a:pt x="4091550" y="274897"/>
                  <a:pt x="4283845" y="250858"/>
                </a:cubicBezTo>
                <a:lnTo>
                  <a:pt x="4959706" y="260798"/>
                </a:lnTo>
                <a:cubicBezTo>
                  <a:pt x="4970178" y="261093"/>
                  <a:pt x="4979296" y="268464"/>
                  <a:pt x="4989523" y="270737"/>
                </a:cubicBezTo>
                <a:cubicBezTo>
                  <a:pt x="5009196" y="275109"/>
                  <a:pt x="5029015" y="280066"/>
                  <a:pt x="5049158" y="280676"/>
                </a:cubicBezTo>
                <a:cubicBezTo>
                  <a:pt x="5247877" y="286698"/>
                  <a:pt x="5446723" y="287302"/>
                  <a:pt x="5645506" y="290615"/>
                </a:cubicBezTo>
                <a:cubicBezTo>
                  <a:pt x="5668697" y="297241"/>
                  <a:pt x="5692413" y="302250"/>
                  <a:pt x="5715080" y="310493"/>
                </a:cubicBezTo>
                <a:cubicBezTo>
                  <a:pt x="5765381" y="328784"/>
                  <a:pt x="5864167" y="370128"/>
                  <a:pt x="5864167" y="370128"/>
                </a:cubicBezTo>
                <a:cubicBezTo>
                  <a:pt x="5893984" y="393319"/>
                  <a:pt x="5932665" y="408272"/>
                  <a:pt x="5953619" y="439702"/>
                </a:cubicBezTo>
                <a:cubicBezTo>
                  <a:pt x="5960245" y="449641"/>
                  <a:pt x="5966035" y="460191"/>
                  <a:pt x="5973497" y="469519"/>
                </a:cubicBezTo>
                <a:cubicBezTo>
                  <a:pt x="5979351" y="476836"/>
                  <a:pt x="5987928" y="481773"/>
                  <a:pt x="5993375" y="489398"/>
                </a:cubicBezTo>
                <a:cubicBezTo>
                  <a:pt x="6004603" y="505118"/>
                  <a:pt x="6010270" y="524734"/>
                  <a:pt x="6023193" y="539093"/>
                </a:cubicBezTo>
                <a:cubicBezTo>
                  <a:pt x="6040503" y="558326"/>
                  <a:pt x="6064016" y="571022"/>
                  <a:pt x="6082828" y="588789"/>
                </a:cubicBezTo>
                <a:cubicBezTo>
                  <a:pt x="6123704" y="627394"/>
                  <a:pt x="6155316" y="676870"/>
                  <a:pt x="6202097" y="708058"/>
                </a:cubicBezTo>
                <a:cubicBezTo>
                  <a:pt x="6316645" y="784424"/>
                  <a:pt x="6115003" y="647179"/>
                  <a:pt x="6271671" y="767693"/>
                </a:cubicBezTo>
                <a:cubicBezTo>
                  <a:pt x="6300075" y="789543"/>
                  <a:pt x="6331306" y="807450"/>
                  <a:pt x="6361123" y="827328"/>
                </a:cubicBezTo>
                <a:lnTo>
                  <a:pt x="6420758" y="867085"/>
                </a:lnTo>
                <a:cubicBezTo>
                  <a:pt x="6434010" y="890276"/>
                  <a:pt x="6443672" y="915928"/>
                  <a:pt x="6460515" y="936658"/>
                </a:cubicBezTo>
                <a:cubicBezTo>
                  <a:pt x="6487106" y="969385"/>
                  <a:pt x="6528272" y="989952"/>
                  <a:pt x="6549967" y="1026111"/>
                </a:cubicBezTo>
                <a:cubicBezTo>
                  <a:pt x="6559906" y="1042676"/>
                  <a:pt x="6567716" y="1060721"/>
                  <a:pt x="6579784" y="1075806"/>
                </a:cubicBezTo>
                <a:cubicBezTo>
                  <a:pt x="6612094" y="1116193"/>
                  <a:pt x="6675424" y="1161507"/>
                  <a:pt x="6708993" y="1195076"/>
                </a:cubicBezTo>
                <a:cubicBezTo>
                  <a:pt x="6717440" y="1203523"/>
                  <a:pt x="6721409" y="1215565"/>
                  <a:pt x="6728871" y="1224893"/>
                </a:cubicBezTo>
                <a:cubicBezTo>
                  <a:pt x="6734725" y="1232210"/>
                  <a:pt x="6742895" y="1237455"/>
                  <a:pt x="6748749" y="1244772"/>
                </a:cubicBezTo>
                <a:cubicBezTo>
                  <a:pt x="6767484" y="1268190"/>
                  <a:pt x="6774899" y="1287132"/>
                  <a:pt x="6788506" y="1314345"/>
                </a:cubicBezTo>
                <a:cubicBezTo>
                  <a:pt x="6821697" y="1513492"/>
                  <a:pt x="6791790" y="1316852"/>
                  <a:pt x="6808384" y="1781485"/>
                </a:cubicBezTo>
                <a:cubicBezTo>
                  <a:pt x="6810162" y="1831259"/>
                  <a:pt x="6815010" y="1880876"/>
                  <a:pt x="6818323" y="1930572"/>
                </a:cubicBezTo>
                <a:cubicBezTo>
                  <a:pt x="6814837" y="1986355"/>
                  <a:pt x="6814315" y="2149289"/>
                  <a:pt x="6778567" y="2208867"/>
                </a:cubicBezTo>
                <a:cubicBezTo>
                  <a:pt x="6743359" y="2267547"/>
                  <a:pt x="6767076" y="2252454"/>
                  <a:pt x="6718932" y="2268502"/>
                </a:cubicBezTo>
                <a:cubicBezTo>
                  <a:pt x="6702367" y="2285067"/>
                  <a:pt x="6684908" y="2300785"/>
                  <a:pt x="6669236" y="2318198"/>
                </a:cubicBezTo>
                <a:cubicBezTo>
                  <a:pt x="6607261" y="2387059"/>
                  <a:pt x="6655440" y="2350586"/>
                  <a:pt x="6599662" y="2387772"/>
                </a:cubicBezTo>
                <a:cubicBezTo>
                  <a:pt x="6549758" y="2462627"/>
                  <a:pt x="6608352" y="2367494"/>
                  <a:pt x="6569845" y="2457345"/>
                </a:cubicBezTo>
                <a:cubicBezTo>
                  <a:pt x="6565140" y="2468325"/>
                  <a:pt x="6555768" y="2476721"/>
                  <a:pt x="6549967" y="2487163"/>
                </a:cubicBezTo>
                <a:cubicBezTo>
                  <a:pt x="6539174" y="2506591"/>
                  <a:pt x="6530088" y="2526920"/>
                  <a:pt x="6520149" y="2546798"/>
                </a:cubicBezTo>
                <a:cubicBezTo>
                  <a:pt x="6516836" y="2560050"/>
                  <a:pt x="6516987" y="2574694"/>
                  <a:pt x="6510210" y="2586554"/>
                </a:cubicBezTo>
                <a:cubicBezTo>
                  <a:pt x="6502971" y="2599223"/>
                  <a:pt x="6451226" y="2641953"/>
                  <a:pt x="6440636" y="2646189"/>
                </a:cubicBezTo>
                <a:cubicBezTo>
                  <a:pt x="6421925" y="2653673"/>
                  <a:pt x="6400879" y="2652815"/>
                  <a:pt x="6381001" y="2656128"/>
                </a:cubicBezTo>
                <a:cubicBezTo>
                  <a:pt x="6371062" y="2659441"/>
                  <a:pt x="6361348" y="2663526"/>
                  <a:pt x="6351184" y="2666067"/>
                </a:cubicBezTo>
                <a:cubicBezTo>
                  <a:pt x="6308704" y="2676687"/>
                  <a:pt x="6265428" y="2681117"/>
                  <a:pt x="6221975" y="2685945"/>
                </a:cubicBezTo>
                <a:cubicBezTo>
                  <a:pt x="6188883" y="2689622"/>
                  <a:pt x="6155714" y="2692572"/>
                  <a:pt x="6122584" y="2695885"/>
                </a:cubicBezTo>
                <a:cubicBezTo>
                  <a:pt x="6096080" y="2702511"/>
                  <a:pt x="6068989" y="2707124"/>
                  <a:pt x="6043071" y="2715763"/>
                </a:cubicBezTo>
                <a:cubicBezTo>
                  <a:pt x="6023193" y="2722389"/>
                  <a:pt x="6004031" y="2731780"/>
                  <a:pt x="5983436" y="2735641"/>
                </a:cubicBezTo>
                <a:cubicBezTo>
                  <a:pt x="5950711" y="2741777"/>
                  <a:pt x="5917175" y="2742267"/>
                  <a:pt x="5884045" y="2745580"/>
                </a:cubicBezTo>
                <a:cubicBezTo>
                  <a:pt x="5870793" y="2748893"/>
                  <a:pt x="5857683" y="2752840"/>
                  <a:pt x="5844288" y="2755519"/>
                </a:cubicBezTo>
                <a:cubicBezTo>
                  <a:pt x="5824527" y="2759471"/>
                  <a:pt x="5802679" y="2756446"/>
                  <a:pt x="5784654" y="2765458"/>
                </a:cubicBezTo>
                <a:cubicBezTo>
                  <a:pt x="5722446" y="2796562"/>
                  <a:pt x="5628351" y="2885656"/>
                  <a:pt x="5575932" y="2924485"/>
                </a:cubicBezTo>
                <a:cubicBezTo>
                  <a:pt x="5524241" y="2962775"/>
                  <a:pt x="5416906" y="3033815"/>
                  <a:pt x="5416906" y="3033815"/>
                </a:cubicBezTo>
                <a:cubicBezTo>
                  <a:pt x="5345589" y="3152675"/>
                  <a:pt x="5430204" y="3038203"/>
                  <a:pt x="5347332" y="3093450"/>
                </a:cubicBezTo>
                <a:cubicBezTo>
                  <a:pt x="5327840" y="3106445"/>
                  <a:pt x="5317368" y="3130517"/>
                  <a:pt x="5297636" y="3143145"/>
                </a:cubicBezTo>
                <a:cubicBezTo>
                  <a:pt x="5233942" y="3183909"/>
                  <a:pt x="5152328" y="3199005"/>
                  <a:pt x="5098854" y="3252476"/>
                </a:cubicBezTo>
                <a:cubicBezTo>
                  <a:pt x="5054669" y="3296659"/>
                  <a:pt x="5074892" y="3282040"/>
                  <a:pt x="4969645" y="3312111"/>
                </a:cubicBezTo>
                <a:cubicBezTo>
                  <a:pt x="4937159" y="3321393"/>
                  <a:pt x="4901624" y="3319441"/>
                  <a:pt x="4870254" y="3331989"/>
                </a:cubicBezTo>
                <a:cubicBezTo>
                  <a:pt x="4825591" y="3349854"/>
                  <a:pt x="4791318" y="3366159"/>
                  <a:pt x="4741045" y="3371745"/>
                </a:cubicBezTo>
                <a:cubicBezTo>
                  <a:pt x="4678395" y="3378706"/>
                  <a:pt x="4615087" y="3377348"/>
                  <a:pt x="4552201" y="3381685"/>
                </a:cubicBezTo>
                <a:cubicBezTo>
                  <a:pt x="4518984" y="3383976"/>
                  <a:pt x="4485969" y="3388610"/>
                  <a:pt x="4452810" y="3391624"/>
                </a:cubicBezTo>
                <a:lnTo>
                  <a:pt x="4333541" y="3401563"/>
                </a:lnTo>
                <a:lnTo>
                  <a:pt x="4184454" y="3411502"/>
                </a:lnTo>
                <a:lnTo>
                  <a:pt x="4055245" y="3421441"/>
                </a:lnTo>
                <a:cubicBezTo>
                  <a:pt x="3743238" y="3525443"/>
                  <a:pt x="4015973" y="3438140"/>
                  <a:pt x="3130906" y="3421441"/>
                </a:cubicBezTo>
                <a:cubicBezTo>
                  <a:pt x="3021558" y="3419378"/>
                  <a:pt x="2986191" y="3413291"/>
                  <a:pt x="2892367" y="3401563"/>
                </a:cubicBezTo>
                <a:cubicBezTo>
                  <a:pt x="2882428" y="3394937"/>
                  <a:pt x="2874074" y="3384828"/>
                  <a:pt x="2862549" y="3381685"/>
                </a:cubicBezTo>
                <a:cubicBezTo>
                  <a:pt x="2784985" y="3360531"/>
                  <a:pt x="2657502" y="3378353"/>
                  <a:pt x="2594193" y="3381685"/>
                </a:cubicBezTo>
                <a:cubicBezTo>
                  <a:pt x="2561062" y="3388311"/>
                  <a:pt x="2527215" y="3392030"/>
                  <a:pt x="2494801" y="3401563"/>
                </a:cubicBezTo>
                <a:cubicBezTo>
                  <a:pt x="2365208" y="3439678"/>
                  <a:pt x="2488531" y="3430427"/>
                  <a:pt x="2335775" y="3451258"/>
                </a:cubicBezTo>
                <a:cubicBezTo>
                  <a:pt x="2292975" y="3457095"/>
                  <a:pt x="2249549" y="3456900"/>
                  <a:pt x="2206567" y="3461198"/>
                </a:cubicBezTo>
                <a:cubicBezTo>
                  <a:pt x="2183256" y="3463529"/>
                  <a:pt x="2160184" y="3467824"/>
                  <a:pt x="2136993" y="3471137"/>
                </a:cubicBezTo>
                <a:cubicBezTo>
                  <a:pt x="2117115" y="3477763"/>
                  <a:pt x="2097573" y="3485502"/>
                  <a:pt x="2077358" y="3491015"/>
                </a:cubicBezTo>
                <a:cubicBezTo>
                  <a:pt x="2061060" y="3495460"/>
                  <a:pt x="2042772" y="3493399"/>
                  <a:pt x="2027662" y="3500954"/>
                </a:cubicBezTo>
                <a:cubicBezTo>
                  <a:pt x="1848172" y="3590699"/>
                  <a:pt x="2026809" y="3514775"/>
                  <a:pt x="1928271" y="3580467"/>
                </a:cubicBezTo>
                <a:cubicBezTo>
                  <a:pt x="1919554" y="3586278"/>
                  <a:pt x="1908084" y="3586279"/>
                  <a:pt x="1898454" y="3590406"/>
                </a:cubicBezTo>
                <a:cubicBezTo>
                  <a:pt x="1860472" y="3606684"/>
                  <a:pt x="1860171" y="3615643"/>
                  <a:pt x="1818941" y="3620224"/>
                </a:cubicBezTo>
                <a:cubicBezTo>
                  <a:pt x="1742921" y="3628671"/>
                  <a:pt x="1590341" y="3640102"/>
                  <a:pt x="1590341" y="3640102"/>
                </a:cubicBezTo>
                <a:cubicBezTo>
                  <a:pt x="1490950" y="3636789"/>
                  <a:pt x="1391460" y="3635679"/>
                  <a:pt x="1292167" y="3630163"/>
                </a:cubicBezTo>
                <a:cubicBezTo>
                  <a:pt x="1272046" y="3629045"/>
                  <a:pt x="1250557" y="3629236"/>
                  <a:pt x="1232532" y="3620224"/>
                </a:cubicBezTo>
                <a:cubicBezTo>
                  <a:pt x="1183213" y="3595565"/>
                  <a:pt x="1137496" y="3563857"/>
                  <a:pt x="1093384" y="3530772"/>
                </a:cubicBezTo>
                <a:cubicBezTo>
                  <a:pt x="1080132" y="3520833"/>
                  <a:pt x="1065839" y="3512148"/>
                  <a:pt x="1053628" y="3500954"/>
                </a:cubicBezTo>
                <a:cubicBezTo>
                  <a:pt x="1025998" y="3475626"/>
                  <a:pt x="1002729" y="3445653"/>
                  <a:pt x="974115" y="3421441"/>
                </a:cubicBezTo>
                <a:cubicBezTo>
                  <a:pt x="930097" y="3384196"/>
                  <a:pt x="879649" y="3378613"/>
                  <a:pt x="825028" y="3361806"/>
                </a:cubicBezTo>
                <a:cubicBezTo>
                  <a:pt x="815014" y="3358725"/>
                  <a:pt x="805149" y="3355180"/>
                  <a:pt x="795210" y="3351867"/>
                </a:cubicBezTo>
                <a:cubicBezTo>
                  <a:pt x="768706" y="3331989"/>
                  <a:pt x="740988" y="3313632"/>
                  <a:pt x="715697" y="3292232"/>
                </a:cubicBezTo>
                <a:cubicBezTo>
                  <a:pt x="697813" y="3277100"/>
                  <a:pt x="684085" y="3257429"/>
                  <a:pt x="666001" y="3242537"/>
                </a:cubicBezTo>
                <a:cubicBezTo>
                  <a:pt x="627639" y="3210945"/>
                  <a:pt x="584597" y="3185270"/>
                  <a:pt x="546732" y="3153085"/>
                </a:cubicBezTo>
                <a:cubicBezTo>
                  <a:pt x="518172" y="3128809"/>
                  <a:pt x="498406" y="3094364"/>
                  <a:pt x="467219" y="3073572"/>
                </a:cubicBezTo>
                <a:cubicBezTo>
                  <a:pt x="457280" y="3066946"/>
                  <a:pt x="445392" y="3062572"/>
                  <a:pt x="437401" y="3053693"/>
                </a:cubicBezTo>
                <a:cubicBezTo>
                  <a:pt x="233247" y="2826854"/>
                  <a:pt x="458931" y="3055341"/>
                  <a:pt x="347949" y="2944363"/>
                </a:cubicBezTo>
                <a:cubicBezTo>
                  <a:pt x="341323" y="2931111"/>
                  <a:pt x="337167" y="2916301"/>
                  <a:pt x="328071" y="2904606"/>
                </a:cubicBezTo>
                <a:cubicBezTo>
                  <a:pt x="287973" y="2853051"/>
                  <a:pt x="231634" y="2822192"/>
                  <a:pt x="178984" y="2785337"/>
                </a:cubicBezTo>
                <a:cubicBezTo>
                  <a:pt x="169045" y="2765459"/>
                  <a:pt x="156642" y="2746632"/>
                  <a:pt x="149167" y="2725702"/>
                </a:cubicBezTo>
                <a:cubicBezTo>
                  <a:pt x="139978" y="2699974"/>
                  <a:pt x="134646" y="2672979"/>
                  <a:pt x="129288" y="2646189"/>
                </a:cubicBezTo>
                <a:cubicBezTo>
                  <a:pt x="115397" y="2576732"/>
                  <a:pt x="122126" y="2613157"/>
                  <a:pt x="109410" y="2536858"/>
                </a:cubicBezTo>
                <a:cubicBezTo>
                  <a:pt x="106097" y="2371206"/>
                  <a:pt x="105384" y="2205482"/>
                  <a:pt x="99471" y="2039902"/>
                </a:cubicBezTo>
                <a:cubicBezTo>
                  <a:pt x="98752" y="2019762"/>
                  <a:pt x="92596" y="2000185"/>
                  <a:pt x="89532" y="1980267"/>
                </a:cubicBezTo>
                <a:cubicBezTo>
                  <a:pt x="85970" y="1957113"/>
                  <a:pt x="85275" y="1933420"/>
                  <a:pt x="79593" y="1910693"/>
                </a:cubicBezTo>
                <a:cubicBezTo>
                  <a:pt x="75266" y="1893385"/>
                  <a:pt x="65812" y="1877765"/>
                  <a:pt x="59715" y="1860998"/>
                </a:cubicBezTo>
                <a:cubicBezTo>
                  <a:pt x="52554" y="1841306"/>
                  <a:pt x="45857" y="1821433"/>
                  <a:pt x="39836" y="1801363"/>
                </a:cubicBezTo>
                <a:cubicBezTo>
                  <a:pt x="24230" y="1749345"/>
                  <a:pt x="31803" y="1757179"/>
                  <a:pt x="19958" y="1692032"/>
                </a:cubicBezTo>
                <a:cubicBezTo>
                  <a:pt x="17514" y="1678592"/>
                  <a:pt x="13332" y="1665528"/>
                  <a:pt x="10019" y="1652276"/>
                </a:cubicBezTo>
                <a:cubicBezTo>
                  <a:pt x="1425" y="1136616"/>
                  <a:pt x="-7397" y="1035447"/>
                  <a:pt x="10019" y="539093"/>
                </a:cubicBezTo>
                <a:cubicBezTo>
                  <a:pt x="10611" y="522210"/>
                  <a:pt x="13304" y="504925"/>
                  <a:pt x="19958" y="489398"/>
                </a:cubicBezTo>
                <a:cubicBezTo>
                  <a:pt x="23649" y="480785"/>
                  <a:pt x="34638" y="477316"/>
                  <a:pt x="39836" y="469519"/>
                </a:cubicBezTo>
                <a:cubicBezTo>
                  <a:pt x="48055" y="457191"/>
                  <a:pt x="51862" y="442327"/>
                  <a:pt x="59715" y="429763"/>
                </a:cubicBezTo>
                <a:cubicBezTo>
                  <a:pt x="68495" y="415716"/>
                  <a:pt x="80033" y="403577"/>
                  <a:pt x="89532" y="390006"/>
                </a:cubicBezTo>
                <a:cubicBezTo>
                  <a:pt x="103232" y="370434"/>
                  <a:pt x="115588" y="349944"/>
                  <a:pt x="129288" y="330372"/>
                </a:cubicBezTo>
                <a:cubicBezTo>
                  <a:pt x="158422" y="288752"/>
                  <a:pt x="164898" y="288970"/>
                  <a:pt x="188923" y="240919"/>
                </a:cubicBezTo>
                <a:cubicBezTo>
                  <a:pt x="193608" y="231548"/>
                  <a:pt x="193472" y="220086"/>
                  <a:pt x="198862" y="211102"/>
                </a:cubicBezTo>
                <a:cubicBezTo>
                  <a:pt x="213946" y="185964"/>
                  <a:pt x="278112" y="157032"/>
                  <a:pt x="288315" y="151467"/>
                </a:cubicBezTo>
                <a:cubicBezTo>
                  <a:pt x="301322" y="144372"/>
                  <a:pt x="315207" y="138940"/>
                  <a:pt x="328071" y="131589"/>
                </a:cubicBezTo>
                <a:cubicBezTo>
                  <a:pt x="338442" y="125663"/>
                  <a:pt x="347204" y="117053"/>
                  <a:pt x="357888" y="111711"/>
                </a:cubicBezTo>
                <a:cubicBezTo>
                  <a:pt x="403582" y="88864"/>
                  <a:pt x="403050" y="94547"/>
                  <a:pt x="447341" y="81893"/>
                </a:cubicBezTo>
                <a:cubicBezTo>
                  <a:pt x="516732" y="62067"/>
                  <a:pt x="427993" y="78978"/>
                  <a:pt x="546732" y="62015"/>
                </a:cubicBezTo>
                <a:cubicBezTo>
                  <a:pt x="580447" y="39538"/>
                  <a:pt x="533480" y="10663"/>
                  <a:pt x="546732" y="2380"/>
                </a:cubicBezTo>
                <a:close/>
              </a:path>
            </a:pathLst>
          </a:cu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10" name="CuadroTexto 109"/>
          <p:cNvSpPr txBox="1">
            <a:spLocks noChangeArrowheads="1"/>
          </p:cNvSpPr>
          <p:nvPr/>
        </p:nvSpPr>
        <p:spPr bwMode="auto">
          <a:xfrm>
            <a:off x="7674656" y="1455737"/>
            <a:ext cx="633412" cy="369888"/>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n-US">
                <a:solidFill>
                  <a:srgbClr val="FFFF00"/>
                </a:solidFill>
              </a:rPr>
              <a:t>ARI.</a:t>
            </a:r>
          </a:p>
        </p:txBody>
      </p:sp>
      <p:sp>
        <p:nvSpPr>
          <p:cNvPr id="111" name="Elipse 110"/>
          <p:cNvSpPr/>
          <p:nvPr/>
        </p:nvSpPr>
        <p:spPr>
          <a:xfrm>
            <a:off x="8723993" y="1135062"/>
            <a:ext cx="963613" cy="104775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12" name="Elipse 111"/>
          <p:cNvSpPr/>
          <p:nvPr/>
        </p:nvSpPr>
        <p:spPr>
          <a:xfrm>
            <a:off x="8030256" y="4329112"/>
            <a:ext cx="963612" cy="104616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Tree>
    <p:extLst>
      <p:ext uri="{BB962C8B-B14F-4D97-AF65-F5344CB8AC3E}">
        <p14:creationId xmlns:p14="http://schemas.microsoft.com/office/powerpoint/2010/main" val="1074124934"/>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1"/>
          <p:cNvPicPr>
            <a:picLocks noChangeAspect="1"/>
          </p:cNvPicPr>
          <p:nvPr/>
        </p:nvPicPr>
        <p:blipFill>
          <a:blip r:embed="rId2">
            <a:extLst>
              <a:ext uri="{28A0092B-C50C-407E-A947-70E740481C1C}">
                <a14:useLocalDpi xmlns:a14="http://schemas.microsoft.com/office/drawing/2010/main" val="0"/>
              </a:ext>
            </a:extLst>
          </a:blip>
          <a:srcRect l="10921" t="8244" r="30438" b="13356"/>
          <a:stretch>
            <a:fillRect/>
          </a:stretch>
        </p:blipFill>
        <p:spPr bwMode="auto">
          <a:xfrm>
            <a:off x="1566454" y="0"/>
            <a:ext cx="9105900" cy="684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ángulo 6"/>
          <p:cNvSpPr/>
          <p:nvPr/>
        </p:nvSpPr>
        <p:spPr>
          <a:xfrm>
            <a:off x="1779179" y="1327150"/>
            <a:ext cx="8066088" cy="424815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8" name="CuadroTexto 3"/>
          <p:cNvSpPr txBox="1">
            <a:spLocks noChangeArrowheads="1"/>
          </p:cNvSpPr>
          <p:nvPr/>
        </p:nvSpPr>
        <p:spPr bwMode="auto">
          <a:xfrm>
            <a:off x="9845267" y="957262"/>
            <a:ext cx="709612" cy="369888"/>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n-US">
                <a:solidFill>
                  <a:srgbClr val="FFFF00"/>
                </a:solidFill>
              </a:rPr>
              <a:t>A. O.</a:t>
            </a:r>
          </a:p>
        </p:txBody>
      </p:sp>
      <p:grpSp>
        <p:nvGrpSpPr>
          <p:cNvPr id="9" name="Grupo 52"/>
          <p:cNvGrpSpPr/>
          <p:nvPr/>
        </p:nvGrpSpPr>
        <p:grpSpPr>
          <a:xfrm>
            <a:off x="3151030" y="1304926"/>
            <a:ext cx="5003789" cy="2293310"/>
            <a:chOff x="1622676" y="1319214"/>
            <a:chExt cx="5003789" cy="2293310"/>
          </a:xfrm>
          <a:solidFill>
            <a:srgbClr val="996633">
              <a:alpha val="47059"/>
            </a:srgbClr>
          </a:solidFill>
        </p:grpSpPr>
        <p:sp>
          <p:nvSpPr>
            <p:cNvPr id="10" name="Forma libre 9"/>
            <p:cNvSpPr/>
            <p:nvPr/>
          </p:nvSpPr>
          <p:spPr>
            <a:xfrm>
              <a:off x="1622676" y="1339403"/>
              <a:ext cx="5003789" cy="2273121"/>
            </a:xfrm>
            <a:custGeom>
              <a:avLst/>
              <a:gdLst>
                <a:gd name="connsiteX0" fmla="*/ 1268631 w 5003789"/>
                <a:gd name="connsiteY0" fmla="*/ 64394 h 2273121"/>
                <a:gd name="connsiteX1" fmla="*/ 1197797 w 5003789"/>
                <a:gd name="connsiteY1" fmla="*/ 77273 h 2273121"/>
                <a:gd name="connsiteX2" fmla="*/ 1126963 w 5003789"/>
                <a:gd name="connsiteY2" fmla="*/ 83712 h 2273121"/>
                <a:gd name="connsiteX3" fmla="*/ 1107645 w 5003789"/>
                <a:gd name="connsiteY3" fmla="*/ 90152 h 2273121"/>
                <a:gd name="connsiteX4" fmla="*/ 1081887 w 5003789"/>
                <a:gd name="connsiteY4" fmla="*/ 96591 h 2273121"/>
                <a:gd name="connsiteX5" fmla="*/ 1069009 w 5003789"/>
                <a:gd name="connsiteY5" fmla="*/ 135228 h 2273121"/>
                <a:gd name="connsiteX6" fmla="*/ 1081887 w 5003789"/>
                <a:gd name="connsiteY6" fmla="*/ 193183 h 2273121"/>
                <a:gd name="connsiteX7" fmla="*/ 1088327 w 5003789"/>
                <a:gd name="connsiteY7" fmla="*/ 225380 h 2273121"/>
                <a:gd name="connsiteX8" fmla="*/ 1075448 w 5003789"/>
                <a:gd name="connsiteY8" fmla="*/ 296214 h 2273121"/>
                <a:gd name="connsiteX9" fmla="*/ 1062569 w 5003789"/>
                <a:gd name="connsiteY9" fmla="*/ 315532 h 2273121"/>
                <a:gd name="connsiteX10" fmla="*/ 978856 w 5003789"/>
                <a:gd name="connsiteY10" fmla="*/ 309093 h 2273121"/>
                <a:gd name="connsiteX11" fmla="*/ 959538 w 5003789"/>
                <a:gd name="connsiteY11" fmla="*/ 296214 h 2273121"/>
                <a:gd name="connsiteX12" fmla="*/ 920901 w 5003789"/>
                <a:gd name="connsiteY12" fmla="*/ 283335 h 2273121"/>
                <a:gd name="connsiteX13" fmla="*/ 766355 w 5003789"/>
                <a:gd name="connsiteY13" fmla="*/ 289774 h 2273121"/>
                <a:gd name="connsiteX14" fmla="*/ 747037 w 5003789"/>
                <a:gd name="connsiteY14" fmla="*/ 296214 h 2273121"/>
                <a:gd name="connsiteX15" fmla="*/ 714839 w 5003789"/>
                <a:gd name="connsiteY15" fmla="*/ 328411 h 2273121"/>
                <a:gd name="connsiteX16" fmla="*/ 695521 w 5003789"/>
                <a:gd name="connsiteY16" fmla="*/ 341290 h 2273121"/>
                <a:gd name="connsiteX17" fmla="*/ 656885 w 5003789"/>
                <a:gd name="connsiteY17" fmla="*/ 354169 h 2273121"/>
                <a:gd name="connsiteX18" fmla="*/ 644006 w 5003789"/>
                <a:gd name="connsiteY18" fmla="*/ 373487 h 2273121"/>
                <a:gd name="connsiteX19" fmla="*/ 566732 w 5003789"/>
                <a:gd name="connsiteY19" fmla="*/ 392805 h 2273121"/>
                <a:gd name="connsiteX20" fmla="*/ 515217 w 5003789"/>
                <a:gd name="connsiteY20" fmla="*/ 405684 h 2273121"/>
                <a:gd name="connsiteX21" fmla="*/ 489459 w 5003789"/>
                <a:gd name="connsiteY21" fmla="*/ 418563 h 2273121"/>
                <a:gd name="connsiteX22" fmla="*/ 457262 w 5003789"/>
                <a:gd name="connsiteY22" fmla="*/ 437882 h 2273121"/>
                <a:gd name="connsiteX23" fmla="*/ 418625 w 5003789"/>
                <a:gd name="connsiteY23" fmla="*/ 450760 h 2273121"/>
                <a:gd name="connsiteX24" fmla="*/ 412186 w 5003789"/>
                <a:gd name="connsiteY24" fmla="*/ 470079 h 2273121"/>
                <a:gd name="connsiteX25" fmla="*/ 392868 w 5003789"/>
                <a:gd name="connsiteY25" fmla="*/ 508715 h 2273121"/>
                <a:gd name="connsiteX26" fmla="*/ 399307 w 5003789"/>
                <a:gd name="connsiteY26" fmla="*/ 676141 h 2273121"/>
                <a:gd name="connsiteX27" fmla="*/ 405747 w 5003789"/>
                <a:gd name="connsiteY27" fmla="*/ 721217 h 2273121"/>
                <a:gd name="connsiteX28" fmla="*/ 386428 w 5003789"/>
                <a:gd name="connsiteY28" fmla="*/ 734096 h 2273121"/>
                <a:gd name="connsiteX29" fmla="*/ 367110 w 5003789"/>
                <a:gd name="connsiteY29" fmla="*/ 740535 h 2273121"/>
                <a:gd name="connsiteX30" fmla="*/ 341352 w 5003789"/>
                <a:gd name="connsiteY30" fmla="*/ 753414 h 2273121"/>
                <a:gd name="connsiteX31" fmla="*/ 264079 w 5003789"/>
                <a:gd name="connsiteY31" fmla="*/ 759853 h 2273121"/>
                <a:gd name="connsiteX32" fmla="*/ 251200 w 5003789"/>
                <a:gd name="connsiteY32" fmla="*/ 785611 h 2273121"/>
                <a:gd name="connsiteX33" fmla="*/ 238321 w 5003789"/>
                <a:gd name="connsiteY33" fmla="*/ 927279 h 2273121"/>
                <a:gd name="connsiteX34" fmla="*/ 199685 w 5003789"/>
                <a:gd name="connsiteY34" fmla="*/ 946597 h 2273121"/>
                <a:gd name="connsiteX35" fmla="*/ 103093 w 5003789"/>
                <a:gd name="connsiteY35" fmla="*/ 959476 h 2273121"/>
                <a:gd name="connsiteX36" fmla="*/ 77335 w 5003789"/>
                <a:gd name="connsiteY36" fmla="*/ 965915 h 2273121"/>
                <a:gd name="connsiteX37" fmla="*/ 64456 w 5003789"/>
                <a:gd name="connsiteY37" fmla="*/ 1004552 h 2273121"/>
                <a:gd name="connsiteX38" fmla="*/ 51578 w 5003789"/>
                <a:gd name="connsiteY38" fmla="*/ 1056067 h 2273121"/>
                <a:gd name="connsiteX39" fmla="*/ 58017 w 5003789"/>
                <a:gd name="connsiteY39" fmla="*/ 1165538 h 2273121"/>
                <a:gd name="connsiteX40" fmla="*/ 70896 w 5003789"/>
                <a:gd name="connsiteY40" fmla="*/ 1184856 h 2273121"/>
                <a:gd name="connsiteX41" fmla="*/ 83775 w 5003789"/>
                <a:gd name="connsiteY41" fmla="*/ 1210614 h 2273121"/>
                <a:gd name="connsiteX42" fmla="*/ 77335 w 5003789"/>
                <a:gd name="connsiteY42" fmla="*/ 1358721 h 2273121"/>
                <a:gd name="connsiteX43" fmla="*/ 38699 w 5003789"/>
                <a:gd name="connsiteY43" fmla="*/ 1371600 h 2273121"/>
                <a:gd name="connsiteX44" fmla="*/ 32259 w 5003789"/>
                <a:gd name="connsiteY44" fmla="*/ 1390918 h 2273121"/>
                <a:gd name="connsiteX45" fmla="*/ 6501 w 5003789"/>
                <a:gd name="connsiteY45" fmla="*/ 1429555 h 2273121"/>
                <a:gd name="connsiteX46" fmla="*/ 62 w 5003789"/>
                <a:gd name="connsiteY46" fmla="*/ 1448873 h 2273121"/>
                <a:gd name="connsiteX47" fmla="*/ 25820 w 5003789"/>
                <a:gd name="connsiteY47" fmla="*/ 1513267 h 2273121"/>
                <a:gd name="connsiteX48" fmla="*/ 45138 w 5003789"/>
                <a:gd name="connsiteY48" fmla="*/ 1526146 h 2273121"/>
                <a:gd name="connsiteX49" fmla="*/ 58017 w 5003789"/>
                <a:gd name="connsiteY49" fmla="*/ 1545465 h 2273121"/>
                <a:gd name="connsiteX50" fmla="*/ 70896 w 5003789"/>
                <a:gd name="connsiteY50" fmla="*/ 1622738 h 2273121"/>
                <a:gd name="connsiteX51" fmla="*/ 83775 w 5003789"/>
                <a:gd name="connsiteY51" fmla="*/ 1706451 h 2273121"/>
                <a:gd name="connsiteX52" fmla="*/ 90214 w 5003789"/>
                <a:gd name="connsiteY52" fmla="*/ 1738648 h 2273121"/>
                <a:gd name="connsiteX53" fmla="*/ 109532 w 5003789"/>
                <a:gd name="connsiteY53" fmla="*/ 1764405 h 2273121"/>
                <a:gd name="connsiteX54" fmla="*/ 154609 w 5003789"/>
                <a:gd name="connsiteY54" fmla="*/ 1841679 h 2273121"/>
                <a:gd name="connsiteX55" fmla="*/ 180366 w 5003789"/>
                <a:gd name="connsiteY55" fmla="*/ 1880315 h 2273121"/>
                <a:gd name="connsiteX56" fmla="*/ 193245 w 5003789"/>
                <a:gd name="connsiteY56" fmla="*/ 1918952 h 2273121"/>
                <a:gd name="connsiteX57" fmla="*/ 199685 w 5003789"/>
                <a:gd name="connsiteY57" fmla="*/ 1996225 h 2273121"/>
                <a:gd name="connsiteX58" fmla="*/ 219003 w 5003789"/>
                <a:gd name="connsiteY58" fmla="*/ 2021983 h 2273121"/>
                <a:gd name="connsiteX59" fmla="*/ 231882 w 5003789"/>
                <a:gd name="connsiteY59" fmla="*/ 2041301 h 2273121"/>
                <a:gd name="connsiteX60" fmla="*/ 257639 w 5003789"/>
                <a:gd name="connsiteY60" fmla="*/ 2079938 h 2273121"/>
                <a:gd name="connsiteX61" fmla="*/ 264079 w 5003789"/>
                <a:gd name="connsiteY61" fmla="*/ 2105696 h 2273121"/>
                <a:gd name="connsiteX62" fmla="*/ 302716 w 5003789"/>
                <a:gd name="connsiteY62" fmla="*/ 2131453 h 2273121"/>
                <a:gd name="connsiteX63" fmla="*/ 315594 w 5003789"/>
                <a:gd name="connsiteY63" fmla="*/ 2170090 h 2273121"/>
                <a:gd name="connsiteX64" fmla="*/ 334913 w 5003789"/>
                <a:gd name="connsiteY64" fmla="*/ 2189408 h 2273121"/>
                <a:gd name="connsiteX65" fmla="*/ 354231 w 5003789"/>
                <a:gd name="connsiteY65" fmla="*/ 2195848 h 2273121"/>
                <a:gd name="connsiteX66" fmla="*/ 437944 w 5003789"/>
                <a:gd name="connsiteY66" fmla="*/ 2202287 h 2273121"/>
                <a:gd name="connsiteX67" fmla="*/ 463701 w 5003789"/>
                <a:gd name="connsiteY67" fmla="*/ 2208727 h 2273121"/>
                <a:gd name="connsiteX68" fmla="*/ 528096 w 5003789"/>
                <a:gd name="connsiteY68" fmla="*/ 2221605 h 2273121"/>
                <a:gd name="connsiteX69" fmla="*/ 566732 w 5003789"/>
                <a:gd name="connsiteY69" fmla="*/ 2234484 h 2273121"/>
                <a:gd name="connsiteX70" fmla="*/ 586051 w 5003789"/>
                <a:gd name="connsiteY70" fmla="*/ 2240924 h 2273121"/>
                <a:gd name="connsiteX71" fmla="*/ 618248 w 5003789"/>
                <a:gd name="connsiteY71" fmla="*/ 2247363 h 2273121"/>
                <a:gd name="connsiteX72" fmla="*/ 637566 w 5003789"/>
                <a:gd name="connsiteY72" fmla="*/ 2260242 h 2273121"/>
                <a:gd name="connsiteX73" fmla="*/ 811431 w 5003789"/>
                <a:gd name="connsiteY73" fmla="*/ 2273121 h 2273121"/>
                <a:gd name="connsiteX74" fmla="*/ 1101206 w 5003789"/>
                <a:gd name="connsiteY74" fmla="*/ 2266682 h 2273121"/>
                <a:gd name="connsiteX75" fmla="*/ 1133403 w 5003789"/>
                <a:gd name="connsiteY75" fmla="*/ 2260242 h 2273121"/>
                <a:gd name="connsiteX76" fmla="*/ 1152721 w 5003789"/>
                <a:gd name="connsiteY76" fmla="*/ 2247363 h 2273121"/>
                <a:gd name="connsiteX77" fmla="*/ 1197797 w 5003789"/>
                <a:gd name="connsiteY77" fmla="*/ 2221605 h 2273121"/>
                <a:gd name="connsiteX78" fmla="*/ 1210676 w 5003789"/>
                <a:gd name="connsiteY78" fmla="*/ 2202287 h 2273121"/>
                <a:gd name="connsiteX79" fmla="*/ 1229994 w 5003789"/>
                <a:gd name="connsiteY79" fmla="*/ 2182969 h 2273121"/>
                <a:gd name="connsiteX80" fmla="*/ 1236434 w 5003789"/>
                <a:gd name="connsiteY80" fmla="*/ 2150772 h 2273121"/>
                <a:gd name="connsiteX81" fmla="*/ 1210676 w 5003789"/>
                <a:gd name="connsiteY81" fmla="*/ 2060620 h 2273121"/>
                <a:gd name="connsiteX82" fmla="*/ 1184918 w 5003789"/>
                <a:gd name="connsiteY82" fmla="*/ 2021983 h 2273121"/>
                <a:gd name="connsiteX83" fmla="*/ 1172039 w 5003789"/>
                <a:gd name="connsiteY83" fmla="*/ 2002665 h 2273121"/>
                <a:gd name="connsiteX84" fmla="*/ 1249313 w 5003789"/>
                <a:gd name="connsiteY84" fmla="*/ 1983346 h 2273121"/>
                <a:gd name="connsiteX85" fmla="*/ 1255752 w 5003789"/>
                <a:gd name="connsiteY85" fmla="*/ 1964028 h 2273121"/>
                <a:gd name="connsiteX86" fmla="*/ 1333025 w 5003789"/>
                <a:gd name="connsiteY86" fmla="*/ 1957589 h 2273121"/>
                <a:gd name="connsiteX87" fmla="*/ 1378101 w 5003789"/>
                <a:gd name="connsiteY87" fmla="*/ 1912512 h 2273121"/>
                <a:gd name="connsiteX88" fmla="*/ 1352344 w 5003789"/>
                <a:gd name="connsiteY88" fmla="*/ 1848118 h 2273121"/>
                <a:gd name="connsiteX89" fmla="*/ 1313707 w 5003789"/>
                <a:gd name="connsiteY89" fmla="*/ 1815921 h 2273121"/>
                <a:gd name="connsiteX90" fmla="*/ 1287949 w 5003789"/>
                <a:gd name="connsiteY90" fmla="*/ 1790163 h 2273121"/>
                <a:gd name="connsiteX91" fmla="*/ 1275070 w 5003789"/>
                <a:gd name="connsiteY91" fmla="*/ 1770845 h 2273121"/>
                <a:gd name="connsiteX92" fmla="*/ 1255752 w 5003789"/>
                <a:gd name="connsiteY92" fmla="*/ 1764405 h 2273121"/>
                <a:gd name="connsiteX93" fmla="*/ 1236434 w 5003789"/>
                <a:gd name="connsiteY93" fmla="*/ 1751527 h 2273121"/>
                <a:gd name="connsiteX94" fmla="*/ 1236434 w 5003789"/>
                <a:gd name="connsiteY94" fmla="*/ 1667814 h 2273121"/>
                <a:gd name="connsiteX95" fmla="*/ 1255752 w 5003789"/>
                <a:gd name="connsiteY95" fmla="*/ 1654935 h 2273121"/>
                <a:gd name="connsiteX96" fmla="*/ 1333025 w 5003789"/>
                <a:gd name="connsiteY96" fmla="*/ 1661374 h 2273121"/>
                <a:gd name="connsiteX97" fmla="*/ 1352344 w 5003789"/>
                <a:gd name="connsiteY97" fmla="*/ 1667814 h 2273121"/>
                <a:gd name="connsiteX98" fmla="*/ 1365223 w 5003789"/>
                <a:gd name="connsiteY98" fmla="*/ 1648496 h 2273121"/>
                <a:gd name="connsiteX99" fmla="*/ 1371662 w 5003789"/>
                <a:gd name="connsiteY99" fmla="*/ 1584101 h 2273121"/>
                <a:gd name="connsiteX100" fmla="*/ 1384541 w 5003789"/>
                <a:gd name="connsiteY100" fmla="*/ 1564783 h 2273121"/>
                <a:gd name="connsiteX101" fmla="*/ 1423178 w 5003789"/>
                <a:gd name="connsiteY101" fmla="*/ 1571222 h 2273121"/>
                <a:gd name="connsiteX102" fmla="*/ 1448935 w 5003789"/>
                <a:gd name="connsiteY102" fmla="*/ 1596980 h 2273121"/>
                <a:gd name="connsiteX103" fmla="*/ 1481132 w 5003789"/>
                <a:gd name="connsiteY103" fmla="*/ 1635617 h 2273121"/>
                <a:gd name="connsiteX104" fmla="*/ 1500451 w 5003789"/>
                <a:gd name="connsiteY104" fmla="*/ 1648496 h 2273121"/>
                <a:gd name="connsiteX105" fmla="*/ 1526209 w 5003789"/>
                <a:gd name="connsiteY105" fmla="*/ 1680693 h 2273121"/>
                <a:gd name="connsiteX106" fmla="*/ 1545527 w 5003789"/>
                <a:gd name="connsiteY106" fmla="*/ 1674253 h 2273121"/>
                <a:gd name="connsiteX107" fmla="*/ 1551966 w 5003789"/>
                <a:gd name="connsiteY107" fmla="*/ 1603420 h 2273121"/>
                <a:gd name="connsiteX108" fmla="*/ 1564845 w 5003789"/>
                <a:gd name="connsiteY108" fmla="*/ 1558343 h 2273121"/>
                <a:gd name="connsiteX109" fmla="*/ 1571285 w 5003789"/>
                <a:gd name="connsiteY109" fmla="*/ 1532586 h 2273121"/>
                <a:gd name="connsiteX110" fmla="*/ 1590603 w 5003789"/>
                <a:gd name="connsiteY110" fmla="*/ 1487510 h 2273121"/>
                <a:gd name="connsiteX111" fmla="*/ 1597042 w 5003789"/>
                <a:gd name="connsiteY111" fmla="*/ 1468191 h 2273121"/>
                <a:gd name="connsiteX112" fmla="*/ 1680755 w 5003789"/>
                <a:gd name="connsiteY112" fmla="*/ 1487510 h 2273121"/>
                <a:gd name="connsiteX113" fmla="*/ 1706513 w 5003789"/>
                <a:gd name="connsiteY113" fmla="*/ 1513267 h 2273121"/>
                <a:gd name="connsiteX114" fmla="*/ 1764468 w 5003789"/>
                <a:gd name="connsiteY114" fmla="*/ 1551904 h 2273121"/>
                <a:gd name="connsiteX115" fmla="*/ 1790225 w 5003789"/>
                <a:gd name="connsiteY115" fmla="*/ 1577662 h 2273121"/>
                <a:gd name="connsiteX116" fmla="*/ 1796665 w 5003789"/>
                <a:gd name="connsiteY116" fmla="*/ 1596980 h 2273121"/>
                <a:gd name="connsiteX117" fmla="*/ 1803104 w 5003789"/>
                <a:gd name="connsiteY117" fmla="*/ 1687132 h 2273121"/>
                <a:gd name="connsiteX118" fmla="*/ 1822423 w 5003789"/>
                <a:gd name="connsiteY118" fmla="*/ 1700011 h 2273121"/>
                <a:gd name="connsiteX119" fmla="*/ 1957651 w 5003789"/>
                <a:gd name="connsiteY119" fmla="*/ 1680693 h 2273121"/>
                <a:gd name="connsiteX120" fmla="*/ 1983409 w 5003789"/>
                <a:gd name="connsiteY120" fmla="*/ 1661374 h 2273121"/>
                <a:gd name="connsiteX121" fmla="*/ 1989848 w 5003789"/>
                <a:gd name="connsiteY121" fmla="*/ 1545465 h 2273121"/>
                <a:gd name="connsiteX122" fmla="*/ 1996287 w 5003789"/>
                <a:gd name="connsiteY122" fmla="*/ 1519707 h 2273121"/>
                <a:gd name="connsiteX123" fmla="*/ 2002727 w 5003789"/>
                <a:gd name="connsiteY123" fmla="*/ 1500389 h 2273121"/>
                <a:gd name="connsiteX124" fmla="*/ 2015606 w 5003789"/>
                <a:gd name="connsiteY124" fmla="*/ 1448873 h 2273121"/>
                <a:gd name="connsiteX125" fmla="*/ 2022045 w 5003789"/>
                <a:gd name="connsiteY125" fmla="*/ 1242811 h 2273121"/>
                <a:gd name="connsiteX126" fmla="*/ 2028485 w 5003789"/>
                <a:gd name="connsiteY126" fmla="*/ 1217053 h 2273121"/>
                <a:gd name="connsiteX127" fmla="*/ 2034924 w 5003789"/>
                <a:gd name="connsiteY127" fmla="*/ 1159098 h 2273121"/>
                <a:gd name="connsiteX128" fmla="*/ 2060682 w 5003789"/>
                <a:gd name="connsiteY128" fmla="*/ 1139780 h 2273121"/>
                <a:gd name="connsiteX129" fmla="*/ 2105758 w 5003789"/>
                <a:gd name="connsiteY129" fmla="*/ 1114022 h 2273121"/>
                <a:gd name="connsiteX130" fmla="*/ 2125076 w 5003789"/>
                <a:gd name="connsiteY130" fmla="*/ 1107583 h 2273121"/>
                <a:gd name="connsiteX131" fmla="*/ 2202349 w 5003789"/>
                <a:gd name="connsiteY131" fmla="*/ 1120462 h 2273121"/>
                <a:gd name="connsiteX132" fmla="*/ 2208789 w 5003789"/>
                <a:gd name="connsiteY132" fmla="*/ 1139780 h 2273121"/>
                <a:gd name="connsiteX133" fmla="*/ 2215228 w 5003789"/>
                <a:gd name="connsiteY133" fmla="*/ 1268569 h 2273121"/>
                <a:gd name="connsiteX134" fmla="*/ 2221668 w 5003789"/>
                <a:gd name="connsiteY134" fmla="*/ 1287887 h 2273121"/>
                <a:gd name="connsiteX135" fmla="*/ 2240986 w 5003789"/>
                <a:gd name="connsiteY135" fmla="*/ 1307205 h 2273121"/>
                <a:gd name="connsiteX136" fmla="*/ 2331138 w 5003789"/>
                <a:gd name="connsiteY136" fmla="*/ 1294327 h 2273121"/>
                <a:gd name="connsiteX137" fmla="*/ 2350456 w 5003789"/>
                <a:gd name="connsiteY137" fmla="*/ 1287887 h 2273121"/>
                <a:gd name="connsiteX138" fmla="*/ 2363335 w 5003789"/>
                <a:gd name="connsiteY138" fmla="*/ 1262129 h 2273121"/>
                <a:gd name="connsiteX139" fmla="*/ 2376214 w 5003789"/>
                <a:gd name="connsiteY139" fmla="*/ 1242811 h 2273121"/>
                <a:gd name="connsiteX140" fmla="*/ 2382654 w 5003789"/>
                <a:gd name="connsiteY140" fmla="*/ 1223493 h 2273121"/>
                <a:gd name="connsiteX141" fmla="*/ 2401972 w 5003789"/>
                <a:gd name="connsiteY141" fmla="*/ 1217053 h 2273121"/>
                <a:gd name="connsiteX142" fmla="*/ 2440609 w 5003789"/>
                <a:gd name="connsiteY142" fmla="*/ 1184856 h 2273121"/>
                <a:gd name="connsiteX143" fmla="*/ 2498563 w 5003789"/>
                <a:gd name="connsiteY143" fmla="*/ 1171977 h 2273121"/>
                <a:gd name="connsiteX144" fmla="*/ 2524321 w 5003789"/>
                <a:gd name="connsiteY144" fmla="*/ 1159098 h 2273121"/>
                <a:gd name="connsiteX145" fmla="*/ 2556518 w 5003789"/>
                <a:gd name="connsiteY145" fmla="*/ 1152659 h 2273121"/>
                <a:gd name="connsiteX146" fmla="*/ 2582276 w 5003789"/>
                <a:gd name="connsiteY146" fmla="*/ 1120462 h 2273121"/>
                <a:gd name="connsiteX147" fmla="*/ 2633792 w 5003789"/>
                <a:gd name="connsiteY147" fmla="*/ 1101143 h 2273121"/>
                <a:gd name="connsiteX148" fmla="*/ 2698186 w 5003789"/>
                <a:gd name="connsiteY148" fmla="*/ 1107583 h 2273121"/>
                <a:gd name="connsiteX149" fmla="*/ 2685307 w 5003789"/>
                <a:gd name="connsiteY149" fmla="*/ 1139780 h 2273121"/>
                <a:gd name="connsiteX150" fmla="*/ 2659549 w 5003789"/>
                <a:gd name="connsiteY150" fmla="*/ 1146220 h 2273121"/>
                <a:gd name="connsiteX151" fmla="*/ 2517882 w 5003789"/>
                <a:gd name="connsiteY151" fmla="*/ 1159098 h 2273121"/>
                <a:gd name="connsiteX152" fmla="*/ 2485685 w 5003789"/>
                <a:gd name="connsiteY152" fmla="*/ 1165538 h 2273121"/>
                <a:gd name="connsiteX153" fmla="*/ 2434169 w 5003789"/>
                <a:gd name="connsiteY153" fmla="*/ 1184856 h 2273121"/>
                <a:gd name="connsiteX154" fmla="*/ 2414851 w 5003789"/>
                <a:gd name="connsiteY154" fmla="*/ 1204174 h 2273121"/>
                <a:gd name="connsiteX155" fmla="*/ 2414851 w 5003789"/>
                <a:gd name="connsiteY155" fmla="*/ 1313645 h 2273121"/>
                <a:gd name="connsiteX156" fmla="*/ 2453487 w 5003789"/>
                <a:gd name="connsiteY156" fmla="*/ 1345842 h 2273121"/>
                <a:gd name="connsiteX157" fmla="*/ 2524321 w 5003789"/>
                <a:gd name="connsiteY157" fmla="*/ 1339403 h 2273121"/>
                <a:gd name="connsiteX158" fmla="*/ 2601594 w 5003789"/>
                <a:gd name="connsiteY158" fmla="*/ 1326524 h 2273121"/>
                <a:gd name="connsiteX159" fmla="*/ 2691747 w 5003789"/>
                <a:gd name="connsiteY159" fmla="*/ 1332963 h 2273121"/>
                <a:gd name="connsiteX160" fmla="*/ 2717504 w 5003789"/>
                <a:gd name="connsiteY160" fmla="*/ 1345842 h 2273121"/>
                <a:gd name="connsiteX161" fmla="*/ 2756141 w 5003789"/>
                <a:gd name="connsiteY161" fmla="*/ 1352282 h 2273121"/>
                <a:gd name="connsiteX162" fmla="*/ 2891369 w 5003789"/>
                <a:gd name="connsiteY162" fmla="*/ 1191296 h 2273121"/>
                <a:gd name="connsiteX163" fmla="*/ 2884930 w 5003789"/>
                <a:gd name="connsiteY163" fmla="*/ 1165538 h 2273121"/>
                <a:gd name="connsiteX164" fmla="*/ 2891369 w 5003789"/>
                <a:gd name="connsiteY164" fmla="*/ 1139780 h 2273121"/>
                <a:gd name="connsiteX165" fmla="*/ 2917127 w 5003789"/>
                <a:gd name="connsiteY165" fmla="*/ 1126901 h 2273121"/>
                <a:gd name="connsiteX166" fmla="*/ 2942885 w 5003789"/>
                <a:gd name="connsiteY166" fmla="*/ 1101143 h 2273121"/>
                <a:gd name="connsiteX167" fmla="*/ 2962203 w 5003789"/>
                <a:gd name="connsiteY167" fmla="*/ 1043189 h 2273121"/>
                <a:gd name="connsiteX168" fmla="*/ 3013718 w 5003789"/>
                <a:gd name="connsiteY168" fmla="*/ 972355 h 2273121"/>
                <a:gd name="connsiteX169" fmla="*/ 3020158 w 5003789"/>
                <a:gd name="connsiteY169" fmla="*/ 907960 h 2273121"/>
                <a:gd name="connsiteX170" fmla="*/ 3045916 w 5003789"/>
                <a:gd name="connsiteY170" fmla="*/ 676141 h 2273121"/>
                <a:gd name="connsiteX171" fmla="*/ 3065234 w 5003789"/>
                <a:gd name="connsiteY171" fmla="*/ 689020 h 2273121"/>
                <a:gd name="connsiteX172" fmla="*/ 3129628 w 5003789"/>
                <a:gd name="connsiteY172" fmla="*/ 779172 h 2273121"/>
                <a:gd name="connsiteX173" fmla="*/ 3136068 w 5003789"/>
                <a:gd name="connsiteY173" fmla="*/ 1004552 h 2273121"/>
                <a:gd name="connsiteX174" fmla="*/ 3142507 w 5003789"/>
                <a:gd name="connsiteY174" fmla="*/ 1030310 h 2273121"/>
                <a:gd name="connsiteX175" fmla="*/ 3136068 w 5003789"/>
                <a:gd name="connsiteY175" fmla="*/ 1307205 h 2273121"/>
                <a:gd name="connsiteX176" fmla="*/ 3129628 w 5003789"/>
                <a:gd name="connsiteY176" fmla="*/ 1352282 h 2273121"/>
                <a:gd name="connsiteX177" fmla="*/ 3116749 w 5003789"/>
                <a:gd name="connsiteY177" fmla="*/ 1390918 h 2273121"/>
                <a:gd name="connsiteX178" fmla="*/ 3123189 w 5003789"/>
                <a:gd name="connsiteY178" fmla="*/ 1532586 h 2273121"/>
                <a:gd name="connsiteX179" fmla="*/ 3129628 w 5003789"/>
                <a:gd name="connsiteY179" fmla="*/ 1558343 h 2273121"/>
                <a:gd name="connsiteX180" fmla="*/ 3136068 w 5003789"/>
                <a:gd name="connsiteY180" fmla="*/ 1603420 h 2273121"/>
                <a:gd name="connsiteX181" fmla="*/ 3142507 w 5003789"/>
                <a:gd name="connsiteY181" fmla="*/ 1622738 h 2273121"/>
                <a:gd name="connsiteX182" fmla="*/ 3148947 w 5003789"/>
                <a:gd name="connsiteY182" fmla="*/ 1661374 h 2273121"/>
                <a:gd name="connsiteX183" fmla="*/ 3168265 w 5003789"/>
                <a:gd name="connsiteY183" fmla="*/ 1680693 h 2273121"/>
                <a:gd name="connsiteX184" fmla="*/ 3206901 w 5003789"/>
                <a:gd name="connsiteY184" fmla="*/ 1700011 h 2273121"/>
                <a:gd name="connsiteX185" fmla="*/ 3290614 w 5003789"/>
                <a:gd name="connsiteY185" fmla="*/ 1687132 h 2273121"/>
                <a:gd name="connsiteX186" fmla="*/ 3316372 w 5003789"/>
                <a:gd name="connsiteY186" fmla="*/ 1674253 h 2273121"/>
                <a:gd name="connsiteX187" fmla="*/ 3316372 w 5003789"/>
                <a:gd name="connsiteY187" fmla="*/ 1558343 h 2273121"/>
                <a:gd name="connsiteX188" fmla="*/ 3322811 w 5003789"/>
                <a:gd name="connsiteY188" fmla="*/ 1358721 h 2273121"/>
                <a:gd name="connsiteX189" fmla="*/ 3342130 w 5003789"/>
                <a:gd name="connsiteY189" fmla="*/ 1307205 h 2273121"/>
                <a:gd name="connsiteX190" fmla="*/ 3380766 w 5003789"/>
                <a:gd name="connsiteY190" fmla="*/ 1294327 h 2273121"/>
                <a:gd name="connsiteX191" fmla="*/ 3400085 w 5003789"/>
                <a:gd name="connsiteY191" fmla="*/ 1281448 h 2273121"/>
                <a:gd name="connsiteX192" fmla="*/ 3412963 w 5003789"/>
                <a:gd name="connsiteY192" fmla="*/ 1255690 h 2273121"/>
                <a:gd name="connsiteX193" fmla="*/ 3438721 w 5003789"/>
                <a:gd name="connsiteY193" fmla="*/ 1223493 h 2273121"/>
                <a:gd name="connsiteX194" fmla="*/ 3445161 w 5003789"/>
                <a:gd name="connsiteY194" fmla="*/ 1204174 h 2273121"/>
                <a:gd name="connsiteX195" fmla="*/ 3438721 w 5003789"/>
                <a:gd name="connsiteY195" fmla="*/ 1056067 h 2273121"/>
                <a:gd name="connsiteX196" fmla="*/ 3432282 w 5003789"/>
                <a:gd name="connsiteY196" fmla="*/ 1036749 h 2273121"/>
                <a:gd name="connsiteX197" fmla="*/ 3374327 w 5003789"/>
                <a:gd name="connsiteY197" fmla="*/ 959476 h 2273121"/>
                <a:gd name="connsiteX198" fmla="*/ 3361448 w 5003789"/>
                <a:gd name="connsiteY198" fmla="*/ 882203 h 2273121"/>
                <a:gd name="connsiteX199" fmla="*/ 3355009 w 5003789"/>
                <a:gd name="connsiteY199" fmla="*/ 837127 h 2273121"/>
                <a:gd name="connsiteX200" fmla="*/ 3393645 w 5003789"/>
                <a:gd name="connsiteY200" fmla="*/ 850005 h 2273121"/>
                <a:gd name="connsiteX201" fmla="*/ 3425842 w 5003789"/>
                <a:gd name="connsiteY201" fmla="*/ 895082 h 2273121"/>
                <a:gd name="connsiteX202" fmla="*/ 3438721 w 5003789"/>
                <a:gd name="connsiteY202" fmla="*/ 920839 h 2273121"/>
                <a:gd name="connsiteX203" fmla="*/ 3451600 w 5003789"/>
                <a:gd name="connsiteY203" fmla="*/ 940158 h 2273121"/>
                <a:gd name="connsiteX204" fmla="*/ 3464479 w 5003789"/>
                <a:gd name="connsiteY204" fmla="*/ 978794 h 2273121"/>
                <a:gd name="connsiteX205" fmla="*/ 3470918 w 5003789"/>
                <a:gd name="connsiteY205" fmla="*/ 998112 h 2273121"/>
                <a:gd name="connsiteX206" fmla="*/ 3490237 w 5003789"/>
                <a:gd name="connsiteY206" fmla="*/ 1017431 h 2273121"/>
                <a:gd name="connsiteX207" fmla="*/ 3503116 w 5003789"/>
                <a:gd name="connsiteY207" fmla="*/ 1101143 h 2273121"/>
                <a:gd name="connsiteX208" fmla="*/ 3509555 w 5003789"/>
                <a:gd name="connsiteY208" fmla="*/ 1126901 h 2273121"/>
                <a:gd name="connsiteX209" fmla="*/ 3541752 w 5003789"/>
                <a:gd name="connsiteY209" fmla="*/ 1165538 h 2273121"/>
                <a:gd name="connsiteX210" fmla="*/ 3567510 w 5003789"/>
                <a:gd name="connsiteY210" fmla="*/ 1159098 h 2273121"/>
                <a:gd name="connsiteX211" fmla="*/ 3573949 w 5003789"/>
                <a:gd name="connsiteY211" fmla="*/ 1139780 h 2273121"/>
                <a:gd name="connsiteX212" fmla="*/ 3567510 w 5003789"/>
                <a:gd name="connsiteY212" fmla="*/ 1068946 h 2273121"/>
                <a:gd name="connsiteX213" fmla="*/ 3573949 w 5003789"/>
                <a:gd name="connsiteY213" fmla="*/ 1010991 h 2273121"/>
                <a:gd name="connsiteX214" fmla="*/ 3606147 w 5003789"/>
                <a:gd name="connsiteY214" fmla="*/ 1017431 h 2273121"/>
                <a:gd name="connsiteX215" fmla="*/ 3638344 w 5003789"/>
                <a:gd name="connsiteY215" fmla="*/ 1056067 h 2273121"/>
                <a:gd name="connsiteX216" fmla="*/ 3657662 w 5003789"/>
                <a:gd name="connsiteY216" fmla="*/ 1094704 h 2273121"/>
                <a:gd name="connsiteX217" fmla="*/ 3696299 w 5003789"/>
                <a:gd name="connsiteY217" fmla="*/ 1146220 h 2273121"/>
                <a:gd name="connsiteX218" fmla="*/ 3728496 w 5003789"/>
                <a:gd name="connsiteY218" fmla="*/ 1101143 h 2273121"/>
                <a:gd name="connsiteX219" fmla="*/ 3715617 w 5003789"/>
                <a:gd name="connsiteY219" fmla="*/ 978794 h 2273121"/>
                <a:gd name="connsiteX220" fmla="*/ 3818648 w 5003789"/>
                <a:gd name="connsiteY220" fmla="*/ 804929 h 2273121"/>
                <a:gd name="connsiteX221" fmla="*/ 3837966 w 5003789"/>
                <a:gd name="connsiteY221" fmla="*/ 811369 h 2273121"/>
                <a:gd name="connsiteX222" fmla="*/ 3857285 w 5003789"/>
                <a:gd name="connsiteY222" fmla="*/ 843566 h 2273121"/>
                <a:gd name="connsiteX223" fmla="*/ 3876603 w 5003789"/>
                <a:gd name="connsiteY223" fmla="*/ 862884 h 2273121"/>
                <a:gd name="connsiteX224" fmla="*/ 3889482 w 5003789"/>
                <a:gd name="connsiteY224" fmla="*/ 882203 h 2273121"/>
                <a:gd name="connsiteX225" fmla="*/ 3908800 w 5003789"/>
                <a:gd name="connsiteY225" fmla="*/ 907960 h 2273121"/>
                <a:gd name="connsiteX226" fmla="*/ 3928118 w 5003789"/>
                <a:gd name="connsiteY226" fmla="*/ 953036 h 2273121"/>
                <a:gd name="connsiteX227" fmla="*/ 3940997 w 5003789"/>
                <a:gd name="connsiteY227" fmla="*/ 972355 h 2273121"/>
                <a:gd name="connsiteX228" fmla="*/ 3960316 w 5003789"/>
                <a:gd name="connsiteY228" fmla="*/ 1017431 h 2273121"/>
                <a:gd name="connsiteX229" fmla="*/ 3966755 w 5003789"/>
                <a:gd name="connsiteY229" fmla="*/ 1043189 h 2273121"/>
                <a:gd name="connsiteX230" fmla="*/ 3986073 w 5003789"/>
                <a:gd name="connsiteY230" fmla="*/ 1049628 h 2273121"/>
                <a:gd name="connsiteX231" fmla="*/ 4056907 w 5003789"/>
                <a:gd name="connsiteY231" fmla="*/ 1062507 h 2273121"/>
                <a:gd name="connsiteX232" fmla="*/ 4082665 w 5003789"/>
                <a:gd name="connsiteY232" fmla="*/ 1075386 h 2273121"/>
                <a:gd name="connsiteX233" fmla="*/ 4101983 w 5003789"/>
                <a:gd name="connsiteY233" fmla="*/ 1094704 h 2273121"/>
                <a:gd name="connsiteX234" fmla="*/ 4217893 w 5003789"/>
                <a:gd name="connsiteY234" fmla="*/ 1088265 h 2273121"/>
                <a:gd name="connsiteX235" fmla="*/ 4237211 w 5003789"/>
                <a:gd name="connsiteY235" fmla="*/ 1075386 h 2273121"/>
                <a:gd name="connsiteX236" fmla="*/ 4262969 w 5003789"/>
                <a:gd name="connsiteY236" fmla="*/ 1062507 h 2273121"/>
                <a:gd name="connsiteX237" fmla="*/ 4256530 w 5003789"/>
                <a:gd name="connsiteY237" fmla="*/ 959476 h 2273121"/>
                <a:gd name="connsiteX238" fmla="*/ 4243651 w 5003789"/>
                <a:gd name="connsiteY238" fmla="*/ 875763 h 2273121"/>
                <a:gd name="connsiteX239" fmla="*/ 4237211 w 5003789"/>
                <a:gd name="connsiteY239" fmla="*/ 850005 h 2273121"/>
                <a:gd name="connsiteX240" fmla="*/ 4224332 w 5003789"/>
                <a:gd name="connsiteY240" fmla="*/ 792051 h 2273121"/>
                <a:gd name="connsiteX241" fmla="*/ 4217893 w 5003789"/>
                <a:gd name="connsiteY241" fmla="*/ 772732 h 2273121"/>
                <a:gd name="connsiteX242" fmla="*/ 4205014 w 5003789"/>
                <a:gd name="connsiteY242" fmla="*/ 753414 h 2273121"/>
                <a:gd name="connsiteX243" fmla="*/ 4391758 w 5003789"/>
                <a:gd name="connsiteY243" fmla="*/ 727656 h 2273121"/>
                <a:gd name="connsiteX244" fmla="*/ 4359561 w 5003789"/>
                <a:gd name="connsiteY244" fmla="*/ 701898 h 2273121"/>
                <a:gd name="connsiteX245" fmla="*/ 4340242 w 5003789"/>
                <a:gd name="connsiteY245" fmla="*/ 689020 h 2273121"/>
                <a:gd name="connsiteX246" fmla="*/ 4314485 w 5003789"/>
                <a:gd name="connsiteY246" fmla="*/ 656822 h 2273121"/>
                <a:gd name="connsiteX247" fmla="*/ 4295166 w 5003789"/>
                <a:gd name="connsiteY247" fmla="*/ 637504 h 2273121"/>
                <a:gd name="connsiteX248" fmla="*/ 4288727 w 5003789"/>
                <a:gd name="connsiteY248" fmla="*/ 618186 h 2273121"/>
                <a:gd name="connsiteX249" fmla="*/ 4301606 w 5003789"/>
                <a:gd name="connsiteY249" fmla="*/ 573110 h 2273121"/>
                <a:gd name="connsiteX250" fmla="*/ 4417516 w 5003789"/>
                <a:gd name="connsiteY250" fmla="*/ 592428 h 2273121"/>
                <a:gd name="connsiteX251" fmla="*/ 4430394 w 5003789"/>
                <a:gd name="connsiteY251" fmla="*/ 566670 h 2273121"/>
                <a:gd name="connsiteX252" fmla="*/ 4404637 w 5003789"/>
                <a:gd name="connsiteY252" fmla="*/ 521594 h 2273121"/>
                <a:gd name="connsiteX253" fmla="*/ 4346682 w 5003789"/>
                <a:gd name="connsiteY253" fmla="*/ 502276 h 2273121"/>
                <a:gd name="connsiteX254" fmla="*/ 4295166 w 5003789"/>
                <a:gd name="connsiteY254" fmla="*/ 425003 h 2273121"/>
                <a:gd name="connsiteX255" fmla="*/ 4295166 w 5003789"/>
                <a:gd name="connsiteY255" fmla="*/ 379927 h 2273121"/>
                <a:gd name="connsiteX256" fmla="*/ 4314485 w 5003789"/>
                <a:gd name="connsiteY256" fmla="*/ 373487 h 2273121"/>
                <a:gd name="connsiteX257" fmla="*/ 4320924 w 5003789"/>
                <a:gd name="connsiteY257" fmla="*/ 354169 h 2273121"/>
                <a:gd name="connsiteX258" fmla="*/ 4314485 w 5003789"/>
                <a:gd name="connsiteY258" fmla="*/ 309093 h 2273121"/>
                <a:gd name="connsiteX259" fmla="*/ 4295166 w 5003789"/>
                <a:gd name="connsiteY259" fmla="*/ 289774 h 2273121"/>
                <a:gd name="connsiteX260" fmla="*/ 4262969 w 5003789"/>
                <a:gd name="connsiteY260" fmla="*/ 270456 h 2273121"/>
                <a:gd name="connsiteX261" fmla="*/ 4243651 w 5003789"/>
                <a:gd name="connsiteY261" fmla="*/ 257577 h 2273121"/>
                <a:gd name="connsiteX262" fmla="*/ 4224332 w 5003789"/>
                <a:gd name="connsiteY262" fmla="*/ 193183 h 2273121"/>
                <a:gd name="connsiteX263" fmla="*/ 4230772 w 5003789"/>
                <a:gd name="connsiteY263" fmla="*/ 90152 h 2273121"/>
                <a:gd name="connsiteX264" fmla="*/ 4250090 w 5003789"/>
                <a:gd name="connsiteY264" fmla="*/ 77273 h 2273121"/>
                <a:gd name="connsiteX265" fmla="*/ 4288727 w 5003789"/>
                <a:gd name="connsiteY265" fmla="*/ 83712 h 2273121"/>
                <a:gd name="connsiteX266" fmla="*/ 4314485 w 5003789"/>
                <a:gd name="connsiteY266" fmla="*/ 128789 h 2273121"/>
                <a:gd name="connsiteX267" fmla="*/ 4353121 w 5003789"/>
                <a:gd name="connsiteY267" fmla="*/ 167425 h 2273121"/>
                <a:gd name="connsiteX268" fmla="*/ 4366000 w 5003789"/>
                <a:gd name="connsiteY268" fmla="*/ 193183 h 2273121"/>
                <a:gd name="connsiteX269" fmla="*/ 4404637 w 5003789"/>
                <a:gd name="connsiteY269" fmla="*/ 244698 h 2273121"/>
                <a:gd name="connsiteX270" fmla="*/ 4423955 w 5003789"/>
                <a:gd name="connsiteY270" fmla="*/ 283335 h 2273121"/>
                <a:gd name="connsiteX271" fmla="*/ 4430394 w 5003789"/>
                <a:gd name="connsiteY271" fmla="*/ 315532 h 2273121"/>
                <a:gd name="connsiteX272" fmla="*/ 4436834 w 5003789"/>
                <a:gd name="connsiteY272" fmla="*/ 354169 h 2273121"/>
                <a:gd name="connsiteX273" fmla="*/ 4469031 w 5003789"/>
                <a:gd name="connsiteY273" fmla="*/ 399245 h 2273121"/>
                <a:gd name="connsiteX274" fmla="*/ 4488349 w 5003789"/>
                <a:gd name="connsiteY274" fmla="*/ 431442 h 2273121"/>
                <a:gd name="connsiteX275" fmla="*/ 4494789 w 5003789"/>
                <a:gd name="connsiteY275" fmla="*/ 450760 h 2273121"/>
                <a:gd name="connsiteX276" fmla="*/ 4514107 w 5003789"/>
                <a:gd name="connsiteY276" fmla="*/ 463639 h 2273121"/>
                <a:gd name="connsiteX277" fmla="*/ 4572062 w 5003789"/>
                <a:gd name="connsiteY277" fmla="*/ 508715 h 2273121"/>
                <a:gd name="connsiteX278" fmla="*/ 4597820 w 5003789"/>
                <a:gd name="connsiteY278" fmla="*/ 528034 h 2273121"/>
                <a:gd name="connsiteX279" fmla="*/ 4623578 w 5003789"/>
                <a:gd name="connsiteY279" fmla="*/ 547352 h 2273121"/>
                <a:gd name="connsiteX280" fmla="*/ 4636456 w 5003789"/>
                <a:gd name="connsiteY280" fmla="*/ 566670 h 2273121"/>
                <a:gd name="connsiteX281" fmla="*/ 4649335 w 5003789"/>
                <a:gd name="connsiteY281" fmla="*/ 611746 h 2273121"/>
                <a:gd name="connsiteX282" fmla="*/ 4655775 w 5003789"/>
                <a:gd name="connsiteY282" fmla="*/ 631065 h 2273121"/>
                <a:gd name="connsiteX283" fmla="*/ 4694411 w 5003789"/>
                <a:gd name="connsiteY283" fmla="*/ 643943 h 2273121"/>
                <a:gd name="connsiteX284" fmla="*/ 4752366 w 5003789"/>
                <a:gd name="connsiteY284" fmla="*/ 637504 h 2273121"/>
                <a:gd name="connsiteX285" fmla="*/ 4758806 w 5003789"/>
                <a:gd name="connsiteY285" fmla="*/ 611746 h 2273121"/>
                <a:gd name="connsiteX286" fmla="*/ 4745927 w 5003789"/>
                <a:gd name="connsiteY286" fmla="*/ 476518 h 2273121"/>
                <a:gd name="connsiteX287" fmla="*/ 4803882 w 5003789"/>
                <a:gd name="connsiteY287" fmla="*/ 463639 h 2273121"/>
                <a:gd name="connsiteX288" fmla="*/ 4797442 w 5003789"/>
                <a:gd name="connsiteY288" fmla="*/ 399245 h 2273121"/>
                <a:gd name="connsiteX289" fmla="*/ 4765245 w 5003789"/>
                <a:gd name="connsiteY289" fmla="*/ 321972 h 2273121"/>
                <a:gd name="connsiteX290" fmla="*/ 4758806 w 5003789"/>
                <a:gd name="connsiteY290" fmla="*/ 264017 h 2273121"/>
                <a:gd name="connsiteX291" fmla="*/ 4752366 w 5003789"/>
                <a:gd name="connsiteY291" fmla="*/ 218941 h 2273121"/>
                <a:gd name="connsiteX292" fmla="*/ 4758806 w 5003789"/>
                <a:gd name="connsiteY292" fmla="*/ 173865 h 2273121"/>
                <a:gd name="connsiteX293" fmla="*/ 4784563 w 5003789"/>
                <a:gd name="connsiteY293" fmla="*/ 180304 h 2273121"/>
                <a:gd name="connsiteX294" fmla="*/ 4803882 w 5003789"/>
                <a:gd name="connsiteY294" fmla="*/ 206062 h 2273121"/>
                <a:gd name="connsiteX295" fmla="*/ 4868276 w 5003789"/>
                <a:gd name="connsiteY295" fmla="*/ 283335 h 2273121"/>
                <a:gd name="connsiteX296" fmla="*/ 4926231 w 5003789"/>
                <a:gd name="connsiteY296" fmla="*/ 309093 h 2273121"/>
                <a:gd name="connsiteX297" fmla="*/ 4945549 w 5003789"/>
                <a:gd name="connsiteY297" fmla="*/ 315532 h 2273121"/>
                <a:gd name="connsiteX298" fmla="*/ 5003504 w 5003789"/>
                <a:gd name="connsiteY298" fmla="*/ 283335 h 2273121"/>
                <a:gd name="connsiteX299" fmla="*/ 4997065 w 5003789"/>
                <a:gd name="connsiteY299" fmla="*/ 225380 h 2273121"/>
                <a:gd name="connsiteX300" fmla="*/ 4977747 w 5003789"/>
                <a:gd name="connsiteY300" fmla="*/ 141667 h 2273121"/>
                <a:gd name="connsiteX301" fmla="*/ 4964868 w 5003789"/>
                <a:gd name="connsiteY301" fmla="*/ 103031 h 2273121"/>
                <a:gd name="connsiteX302" fmla="*/ 4945549 w 5003789"/>
                <a:gd name="connsiteY302" fmla="*/ 77273 h 2273121"/>
                <a:gd name="connsiteX303" fmla="*/ 4913352 w 5003789"/>
                <a:gd name="connsiteY303" fmla="*/ 38636 h 2273121"/>
                <a:gd name="connsiteX304" fmla="*/ 4874716 w 5003789"/>
                <a:gd name="connsiteY304" fmla="*/ 32197 h 2273121"/>
                <a:gd name="connsiteX305" fmla="*/ 4700851 w 5003789"/>
                <a:gd name="connsiteY305" fmla="*/ 25758 h 2273121"/>
                <a:gd name="connsiteX306" fmla="*/ 4494789 w 5003789"/>
                <a:gd name="connsiteY306" fmla="*/ 12879 h 2273121"/>
                <a:gd name="connsiteX307" fmla="*/ 4095544 w 5003789"/>
                <a:gd name="connsiteY307" fmla="*/ 19318 h 2273121"/>
                <a:gd name="connsiteX308" fmla="*/ 4056907 w 5003789"/>
                <a:gd name="connsiteY308" fmla="*/ 25758 h 2273121"/>
                <a:gd name="connsiteX309" fmla="*/ 4018270 w 5003789"/>
                <a:gd name="connsiteY309" fmla="*/ 38636 h 2273121"/>
                <a:gd name="connsiteX310" fmla="*/ 3316372 w 5003789"/>
                <a:gd name="connsiteY310" fmla="*/ 51515 h 2273121"/>
                <a:gd name="connsiteX311" fmla="*/ 2723944 w 5003789"/>
                <a:gd name="connsiteY311" fmla="*/ 45076 h 2273121"/>
                <a:gd name="connsiteX312" fmla="*/ 2653110 w 5003789"/>
                <a:gd name="connsiteY312" fmla="*/ 38636 h 2273121"/>
                <a:gd name="connsiteX313" fmla="*/ 2530761 w 5003789"/>
                <a:gd name="connsiteY313" fmla="*/ 32197 h 2273121"/>
                <a:gd name="connsiteX314" fmla="*/ 2447048 w 5003789"/>
                <a:gd name="connsiteY314" fmla="*/ 19318 h 2273121"/>
                <a:gd name="connsiteX315" fmla="*/ 2228107 w 5003789"/>
                <a:gd name="connsiteY315" fmla="*/ 0 h 2273121"/>
                <a:gd name="connsiteX316" fmla="*/ 1925454 w 5003789"/>
                <a:gd name="connsiteY316" fmla="*/ 6439 h 2273121"/>
                <a:gd name="connsiteX317" fmla="*/ 1873938 w 5003789"/>
                <a:gd name="connsiteY317" fmla="*/ 12879 h 2273121"/>
                <a:gd name="connsiteX318" fmla="*/ 1790225 w 5003789"/>
                <a:gd name="connsiteY318" fmla="*/ 19318 h 2273121"/>
                <a:gd name="connsiteX319" fmla="*/ 1281510 w 5003789"/>
                <a:gd name="connsiteY319" fmla="*/ 32197 h 2273121"/>
                <a:gd name="connsiteX320" fmla="*/ 1268631 w 5003789"/>
                <a:gd name="connsiteY320" fmla="*/ 64394 h 22731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Lst>
              <a:rect l="l" t="t" r="r" b="b"/>
              <a:pathLst>
                <a:path w="5003789" h="2273121">
                  <a:moveTo>
                    <a:pt x="1268631" y="64394"/>
                  </a:moveTo>
                  <a:cubicBezTo>
                    <a:pt x="1254679" y="71907"/>
                    <a:pt x="1217818" y="74918"/>
                    <a:pt x="1197797" y="77273"/>
                  </a:cubicBezTo>
                  <a:cubicBezTo>
                    <a:pt x="1174251" y="80043"/>
                    <a:pt x="1150574" y="81566"/>
                    <a:pt x="1126963" y="83712"/>
                  </a:cubicBezTo>
                  <a:cubicBezTo>
                    <a:pt x="1120524" y="85859"/>
                    <a:pt x="1114172" y="88287"/>
                    <a:pt x="1107645" y="90152"/>
                  </a:cubicBezTo>
                  <a:cubicBezTo>
                    <a:pt x="1099135" y="92583"/>
                    <a:pt x="1087647" y="89871"/>
                    <a:pt x="1081887" y="96591"/>
                  </a:cubicBezTo>
                  <a:cubicBezTo>
                    <a:pt x="1073052" y="106898"/>
                    <a:pt x="1069009" y="135228"/>
                    <a:pt x="1069009" y="135228"/>
                  </a:cubicBezTo>
                  <a:cubicBezTo>
                    <a:pt x="1073302" y="154546"/>
                    <a:pt x="1077741" y="173833"/>
                    <a:pt x="1081887" y="193183"/>
                  </a:cubicBezTo>
                  <a:cubicBezTo>
                    <a:pt x="1084180" y="203885"/>
                    <a:pt x="1088327" y="214435"/>
                    <a:pt x="1088327" y="225380"/>
                  </a:cubicBezTo>
                  <a:cubicBezTo>
                    <a:pt x="1088327" y="232339"/>
                    <a:pt x="1081083" y="283066"/>
                    <a:pt x="1075448" y="296214"/>
                  </a:cubicBezTo>
                  <a:cubicBezTo>
                    <a:pt x="1072399" y="303327"/>
                    <a:pt x="1066862" y="309093"/>
                    <a:pt x="1062569" y="315532"/>
                  </a:cubicBezTo>
                  <a:cubicBezTo>
                    <a:pt x="1034665" y="313386"/>
                    <a:pt x="1006363" y="314251"/>
                    <a:pt x="978856" y="309093"/>
                  </a:cubicBezTo>
                  <a:cubicBezTo>
                    <a:pt x="971249" y="307667"/>
                    <a:pt x="966610" y="299357"/>
                    <a:pt x="959538" y="296214"/>
                  </a:cubicBezTo>
                  <a:cubicBezTo>
                    <a:pt x="947132" y="290700"/>
                    <a:pt x="920901" y="283335"/>
                    <a:pt x="920901" y="283335"/>
                  </a:cubicBezTo>
                  <a:cubicBezTo>
                    <a:pt x="869386" y="285481"/>
                    <a:pt x="817774" y="285965"/>
                    <a:pt x="766355" y="289774"/>
                  </a:cubicBezTo>
                  <a:cubicBezTo>
                    <a:pt x="759586" y="290275"/>
                    <a:pt x="751837" y="291414"/>
                    <a:pt x="747037" y="296214"/>
                  </a:cubicBezTo>
                  <a:cubicBezTo>
                    <a:pt x="707253" y="335999"/>
                    <a:pt x="760143" y="313311"/>
                    <a:pt x="714839" y="328411"/>
                  </a:cubicBezTo>
                  <a:cubicBezTo>
                    <a:pt x="708400" y="332704"/>
                    <a:pt x="702593" y="338147"/>
                    <a:pt x="695521" y="341290"/>
                  </a:cubicBezTo>
                  <a:cubicBezTo>
                    <a:pt x="683116" y="346804"/>
                    <a:pt x="656885" y="354169"/>
                    <a:pt x="656885" y="354169"/>
                  </a:cubicBezTo>
                  <a:cubicBezTo>
                    <a:pt x="652592" y="360608"/>
                    <a:pt x="650569" y="369385"/>
                    <a:pt x="644006" y="373487"/>
                  </a:cubicBezTo>
                  <a:cubicBezTo>
                    <a:pt x="622943" y="386651"/>
                    <a:pt x="589945" y="387831"/>
                    <a:pt x="566732" y="392805"/>
                  </a:cubicBezTo>
                  <a:cubicBezTo>
                    <a:pt x="549425" y="396514"/>
                    <a:pt x="515217" y="405684"/>
                    <a:pt x="515217" y="405684"/>
                  </a:cubicBezTo>
                  <a:cubicBezTo>
                    <a:pt x="506631" y="409977"/>
                    <a:pt x="497850" y="413901"/>
                    <a:pt x="489459" y="418563"/>
                  </a:cubicBezTo>
                  <a:cubicBezTo>
                    <a:pt x="478518" y="424641"/>
                    <a:pt x="468656" y="432703"/>
                    <a:pt x="457262" y="437882"/>
                  </a:cubicBezTo>
                  <a:cubicBezTo>
                    <a:pt x="444903" y="443500"/>
                    <a:pt x="431504" y="446467"/>
                    <a:pt x="418625" y="450760"/>
                  </a:cubicBezTo>
                  <a:cubicBezTo>
                    <a:pt x="416479" y="457200"/>
                    <a:pt x="415222" y="464008"/>
                    <a:pt x="412186" y="470079"/>
                  </a:cubicBezTo>
                  <a:cubicBezTo>
                    <a:pt x="387219" y="520014"/>
                    <a:pt x="409054" y="460156"/>
                    <a:pt x="392868" y="508715"/>
                  </a:cubicBezTo>
                  <a:cubicBezTo>
                    <a:pt x="395014" y="564524"/>
                    <a:pt x="395928" y="620393"/>
                    <a:pt x="399307" y="676141"/>
                  </a:cubicBezTo>
                  <a:cubicBezTo>
                    <a:pt x="400225" y="691291"/>
                    <a:pt x="409040" y="706401"/>
                    <a:pt x="405747" y="721217"/>
                  </a:cubicBezTo>
                  <a:cubicBezTo>
                    <a:pt x="404068" y="728772"/>
                    <a:pt x="393350" y="730635"/>
                    <a:pt x="386428" y="734096"/>
                  </a:cubicBezTo>
                  <a:cubicBezTo>
                    <a:pt x="380357" y="737131"/>
                    <a:pt x="373349" y="737861"/>
                    <a:pt x="367110" y="740535"/>
                  </a:cubicBezTo>
                  <a:cubicBezTo>
                    <a:pt x="358287" y="744316"/>
                    <a:pt x="350787" y="751645"/>
                    <a:pt x="341352" y="753414"/>
                  </a:cubicBezTo>
                  <a:cubicBezTo>
                    <a:pt x="315948" y="758177"/>
                    <a:pt x="289837" y="757707"/>
                    <a:pt x="264079" y="759853"/>
                  </a:cubicBezTo>
                  <a:cubicBezTo>
                    <a:pt x="259786" y="768439"/>
                    <a:pt x="253726" y="776350"/>
                    <a:pt x="251200" y="785611"/>
                  </a:cubicBezTo>
                  <a:cubicBezTo>
                    <a:pt x="238508" y="832149"/>
                    <a:pt x="249363" y="880350"/>
                    <a:pt x="238321" y="927279"/>
                  </a:cubicBezTo>
                  <a:cubicBezTo>
                    <a:pt x="236445" y="935253"/>
                    <a:pt x="206095" y="945315"/>
                    <a:pt x="199685" y="946597"/>
                  </a:cubicBezTo>
                  <a:cubicBezTo>
                    <a:pt x="171155" y="952303"/>
                    <a:pt x="131271" y="954780"/>
                    <a:pt x="103093" y="959476"/>
                  </a:cubicBezTo>
                  <a:cubicBezTo>
                    <a:pt x="94363" y="960931"/>
                    <a:pt x="85921" y="963769"/>
                    <a:pt x="77335" y="965915"/>
                  </a:cubicBezTo>
                  <a:cubicBezTo>
                    <a:pt x="73042" y="978794"/>
                    <a:pt x="67748" y="991382"/>
                    <a:pt x="64456" y="1004552"/>
                  </a:cubicBezTo>
                  <a:lnTo>
                    <a:pt x="51578" y="1056067"/>
                  </a:lnTo>
                  <a:cubicBezTo>
                    <a:pt x="53724" y="1092557"/>
                    <a:pt x="52595" y="1129389"/>
                    <a:pt x="58017" y="1165538"/>
                  </a:cubicBezTo>
                  <a:cubicBezTo>
                    <a:pt x="59165" y="1173192"/>
                    <a:pt x="67056" y="1178137"/>
                    <a:pt x="70896" y="1184856"/>
                  </a:cubicBezTo>
                  <a:cubicBezTo>
                    <a:pt x="75659" y="1193191"/>
                    <a:pt x="79482" y="1202028"/>
                    <a:pt x="83775" y="1210614"/>
                  </a:cubicBezTo>
                  <a:cubicBezTo>
                    <a:pt x="81628" y="1259983"/>
                    <a:pt x="90659" y="1311136"/>
                    <a:pt x="77335" y="1358721"/>
                  </a:cubicBezTo>
                  <a:cubicBezTo>
                    <a:pt x="73675" y="1371794"/>
                    <a:pt x="38699" y="1371600"/>
                    <a:pt x="38699" y="1371600"/>
                  </a:cubicBezTo>
                  <a:cubicBezTo>
                    <a:pt x="36552" y="1378039"/>
                    <a:pt x="35555" y="1384984"/>
                    <a:pt x="32259" y="1390918"/>
                  </a:cubicBezTo>
                  <a:cubicBezTo>
                    <a:pt x="24742" y="1404449"/>
                    <a:pt x="6501" y="1429555"/>
                    <a:pt x="6501" y="1429555"/>
                  </a:cubicBezTo>
                  <a:cubicBezTo>
                    <a:pt x="4355" y="1435994"/>
                    <a:pt x="-613" y="1442119"/>
                    <a:pt x="62" y="1448873"/>
                  </a:cubicBezTo>
                  <a:cubicBezTo>
                    <a:pt x="1813" y="1466385"/>
                    <a:pt x="10837" y="1498284"/>
                    <a:pt x="25820" y="1513267"/>
                  </a:cubicBezTo>
                  <a:cubicBezTo>
                    <a:pt x="31292" y="1518739"/>
                    <a:pt x="38699" y="1521853"/>
                    <a:pt x="45138" y="1526146"/>
                  </a:cubicBezTo>
                  <a:cubicBezTo>
                    <a:pt x="49431" y="1532586"/>
                    <a:pt x="54968" y="1538351"/>
                    <a:pt x="58017" y="1545465"/>
                  </a:cubicBezTo>
                  <a:cubicBezTo>
                    <a:pt x="65680" y="1563345"/>
                    <a:pt x="69173" y="1610674"/>
                    <a:pt x="70896" y="1622738"/>
                  </a:cubicBezTo>
                  <a:cubicBezTo>
                    <a:pt x="74889" y="1650687"/>
                    <a:pt x="79134" y="1678602"/>
                    <a:pt x="83775" y="1706451"/>
                  </a:cubicBezTo>
                  <a:cubicBezTo>
                    <a:pt x="85574" y="1717247"/>
                    <a:pt x="85769" y="1728646"/>
                    <a:pt x="90214" y="1738648"/>
                  </a:cubicBezTo>
                  <a:cubicBezTo>
                    <a:pt x="94573" y="1748455"/>
                    <a:pt x="104124" y="1755135"/>
                    <a:pt x="109532" y="1764405"/>
                  </a:cubicBezTo>
                  <a:cubicBezTo>
                    <a:pt x="189041" y="1900706"/>
                    <a:pt x="96406" y="1758532"/>
                    <a:pt x="154609" y="1841679"/>
                  </a:cubicBezTo>
                  <a:cubicBezTo>
                    <a:pt x="163485" y="1854359"/>
                    <a:pt x="175471" y="1865631"/>
                    <a:pt x="180366" y="1880315"/>
                  </a:cubicBezTo>
                  <a:lnTo>
                    <a:pt x="193245" y="1918952"/>
                  </a:lnTo>
                  <a:cubicBezTo>
                    <a:pt x="195392" y="1944710"/>
                    <a:pt x="193416" y="1971150"/>
                    <a:pt x="199685" y="1996225"/>
                  </a:cubicBezTo>
                  <a:cubicBezTo>
                    <a:pt x="202288" y="2006637"/>
                    <a:pt x="212765" y="2013250"/>
                    <a:pt x="219003" y="2021983"/>
                  </a:cubicBezTo>
                  <a:cubicBezTo>
                    <a:pt x="223501" y="2028281"/>
                    <a:pt x="227589" y="2034862"/>
                    <a:pt x="231882" y="2041301"/>
                  </a:cubicBezTo>
                  <a:cubicBezTo>
                    <a:pt x="251984" y="2101612"/>
                    <a:pt x="219055" y="2012416"/>
                    <a:pt x="257639" y="2079938"/>
                  </a:cubicBezTo>
                  <a:cubicBezTo>
                    <a:pt x="262030" y="2087622"/>
                    <a:pt x="258251" y="2099036"/>
                    <a:pt x="264079" y="2105696"/>
                  </a:cubicBezTo>
                  <a:cubicBezTo>
                    <a:pt x="274272" y="2117345"/>
                    <a:pt x="302716" y="2131453"/>
                    <a:pt x="302716" y="2131453"/>
                  </a:cubicBezTo>
                  <a:cubicBezTo>
                    <a:pt x="307009" y="2144332"/>
                    <a:pt x="305994" y="2160491"/>
                    <a:pt x="315594" y="2170090"/>
                  </a:cubicBezTo>
                  <a:cubicBezTo>
                    <a:pt x="322034" y="2176529"/>
                    <a:pt x="327336" y="2184356"/>
                    <a:pt x="334913" y="2189408"/>
                  </a:cubicBezTo>
                  <a:cubicBezTo>
                    <a:pt x="340561" y="2193173"/>
                    <a:pt x="347496" y="2195006"/>
                    <a:pt x="354231" y="2195848"/>
                  </a:cubicBezTo>
                  <a:cubicBezTo>
                    <a:pt x="382002" y="2199319"/>
                    <a:pt x="410040" y="2200141"/>
                    <a:pt x="437944" y="2202287"/>
                  </a:cubicBezTo>
                  <a:cubicBezTo>
                    <a:pt x="446530" y="2204434"/>
                    <a:pt x="455023" y="2206991"/>
                    <a:pt x="463701" y="2208727"/>
                  </a:cubicBezTo>
                  <a:cubicBezTo>
                    <a:pt x="498510" y="2215689"/>
                    <a:pt x="498183" y="2212631"/>
                    <a:pt x="528096" y="2221605"/>
                  </a:cubicBezTo>
                  <a:cubicBezTo>
                    <a:pt x="541099" y="2225506"/>
                    <a:pt x="553853" y="2230191"/>
                    <a:pt x="566732" y="2234484"/>
                  </a:cubicBezTo>
                  <a:cubicBezTo>
                    <a:pt x="573172" y="2236631"/>
                    <a:pt x="579395" y="2239593"/>
                    <a:pt x="586051" y="2240924"/>
                  </a:cubicBezTo>
                  <a:lnTo>
                    <a:pt x="618248" y="2247363"/>
                  </a:lnTo>
                  <a:cubicBezTo>
                    <a:pt x="624687" y="2251656"/>
                    <a:pt x="629874" y="2259387"/>
                    <a:pt x="637566" y="2260242"/>
                  </a:cubicBezTo>
                  <a:cubicBezTo>
                    <a:pt x="849315" y="2283770"/>
                    <a:pt x="736561" y="2248166"/>
                    <a:pt x="811431" y="2273121"/>
                  </a:cubicBezTo>
                  <a:lnTo>
                    <a:pt x="1101206" y="2266682"/>
                  </a:lnTo>
                  <a:cubicBezTo>
                    <a:pt x="1112142" y="2266245"/>
                    <a:pt x="1123155" y="2264085"/>
                    <a:pt x="1133403" y="2260242"/>
                  </a:cubicBezTo>
                  <a:cubicBezTo>
                    <a:pt x="1140649" y="2257524"/>
                    <a:pt x="1146002" y="2251203"/>
                    <a:pt x="1152721" y="2247363"/>
                  </a:cubicBezTo>
                  <a:cubicBezTo>
                    <a:pt x="1209911" y="2214683"/>
                    <a:pt x="1150732" y="2252982"/>
                    <a:pt x="1197797" y="2221605"/>
                  </a:cubicBezTo>
                  <a:cubicBezTo>
                    <a:pt x="1202090" y="2215166"/>
                    <a:pt x="1205721" y="2208232"/>
                    <a:pt x="1210676" y="2202287"/>
                  </a:cubicBezTo>
                  <a:cubicBezTo>
                    <a:pt x="1216506" y="2195291"/>
                    <a:pt x="1225921" y="2191114"/>
                    <a:pt x="1229994" y="2182969"/>
                  </a:cubicBezTo>
                  <a:cubicBezTo>
                    <a:pt x="1234889" y="2173180"/>
                    <a:pt x="1234287" y="2161504"/>
                    <a:pt x="1236434" y="2150772"/>
                  </a:cubicBezTo>
                  <a:cubicBezTo>
                    <a:pt x="1234716" y="2143901"/>
                    <a:pt x="1218067" y="2071707"/>
                    <a:pt x="1210676" y="2060620"/>
                  </a:cubicBezTo>
                  <a:lnTo>
                    <a:pt x="1184918" y="2021983"/>
                  </a:lnTo>
                  <a:lnTo>
                    <a:pt x="1172039" y="2002665"/>
                  </a:lnTo>
                  <a:cubicBezTo>
                    <a:pt x="1185193" y="1936899"/>
                    <a:pt x="1163309" y="1990513"/>
                    <a:pt x="1249313" y="1983346"/>
                  </a:cubicBezTo>
                  <a:cubicBezTo>
                    <a:pt x="1256077" y="1982782"/>
                    <a:pt x="1249265" y="1966024"/>
                    <a:pt x="1255752" y="1964028"/>
                  </a:cubicBezTo>
                  <a:cubicBezTo>
                    <a:pt x="1280456" y="1956427"/>
                    <a:pt x="1307267" y="1959735"/>
                    <a:pt x="1333025" y="1957589"/>
                  </a:cubicBezTo>
                  <a:cubicBezTo>
                    <a:pt x="1377310" y="1928066"/>
                    <a:pt x="1366768" y="1946515"/>
                    <a:pt x="1378101" y="1912512"/>
                  </a:cubicBezTo>
                  <a:cubicBezTo>
                    <a:pt x="1372236" y="1894917"/>
                    <a:pt x="1364188" y="1864699"/>
                    <a:pt x="1352344" y="1848118"/>
                  </a:cubicBezTo>
                  <a:cubicBezTo>
                    <a:pt x="1334717" y="1823441"/>
                    <a:pt x="1334514" y="1833755"/>
                    <a:pt x="1313707" y="1815921"/>
                  </a:cubicBezTo>
                  <a:cubicBezTo>
                    <a:pt x="1304488" y="1808019"/>
                    <a:pt x="1295851" y="1799382"/>
                    <a:pt x="1287949" y="1790163"/>
                  </a:cubicBezTo>
                  <a:cubicBezTo>
                    <a:pt x="1282912" y="1784287"/>
                    <a:pt x="1281113" y="1775680"/>
                    <a:pt x="1275070" y="1770845"/>
                  </a:cubicBezTo>
                  <a:cubicBezTo>
                    <a:pt x="1269770" y="1766605"/>
                    <a:pt x="1261823" y="1767441"/>
                    <a:pt x="1255752" y="1764405"/>
                  </a:cubicBezTo>
                  <a:cubicBezTo>
                    <a:pt x="1248830" y="1760944"/>
                    <a:pt x="1242873" y="1755820"/>
                    <a:pt x="1236434" y="1751527"/>
                  </a:cubicBezTo>
                  <a:cubicBezTo>
                    <a:pt x="1225784" y="1719579"/>
                    <a:pt x="1221018" y="1714062"/>
                    <a:pt x="1236434" y="1667814"/>
                  </a:cubicBezTo>
                  <a:cubicBezTo>
                    <a:pt x="1238881" y="1660472"/>
                    <a:pt x="1249313" y="1659228"/>
                    <a:pt x="1255752" y="1654935"/>
                  </a:cubicBezTo>
                  <a:cubicBezTo>
                    <a:pt x="1281510" y="1657081"/>
                    <a:pt x="1307405" y="1657958"/>
                    <a:pt x="1333025" y="1661374"/>
                  </a:cubicBezTo>
                  <a:cubicBezTo>
                    <a:pt x="1339753" y="1662271"/>
                    <a:pt x="1346041" y="1670335"/>
                    <a:pt x="1352344" y="1667814"/>
                  </a:cubicBezTo>
                  <a:cubicBezTo>
                    <a:pt x="1359530" y="1664940"/>
                    <a:pt x="1360930" y="1654935"/>
                    <a:pt x="1365223" y="1648496"/>
                  </a:cubicBezTo>
                  <a:cubicBezTo>
                    <a:pt x="1367369" y="1627031"/>
                    <a:pt x="1366811" y="1605121"/>
                    <a:pt x="1371662" y="1584101"/>
                  </a:cubicBezTo>
                  <a:cubicBezTo>
                    <a:pt x="1373402" y="1576560"/>
                    <a:pt x="1377033" y="1566660"/>
                    <a:pt x="1384541" y="1564783"/>
                  </a:cubicBezTo>
                  <a:cubicBezTo>
                    <a:pt x="1397208" y="1561616"/>
                    <a:pt x="1410299" y="1569076"/>
                    <a:pt x="1423178" y="1571222"/>
                  </a:cubicBezTo>
                  <a:cubicBezTo>
                    <a:pt x="1431764" y="1579808"/>
                    <a:pt x="1441033" y="1587761"/>
                    <a:pt x="1448935" y="1596980"/>
                  </a:cubicBezTo>
                  <a:cubicBezTo>
                    <a:pt x="1474257" y="1626523"/>
                    <a:pt x="1447644" y="1607710"/>
                    <a:pt x="1481132" y="1635617"/>
                  </a:cubicBezTo>
                  <a:cubicBezTo>
                    <a:pt x="1487078" y="1640572"/>
                    <a:pt x="1494011" y="1644203"/>
                    <a:pt x="1500451" y="1648496"/>
                  </a:cubicBezTo>
                  <a:cubicBezTo>
                    <a:pt x="1505474" y="1663564"/>
                    <a:pt x="1505648" y="1677266"/>
                    <a:pt x="1526209" y="1680693"/>
                  </a:cubicBezTo>
                  <a:cubicBezTo>
                    <a:pt x="1532904" y="1681809"/>
                    <a:pt x="1539088" y="1676400"/>
                    <a:pt x="1545527" y="1674253"/>
                  </a:cubicBezTo>
                  <a:cubicBezTo>
                    <a:pt x="1547673" y="1650642"/>
                    <a:pt x="1548068" y="1626806"/>
                    <a:pt x="1551966" y="1603420"/>
                  </a:cubicBezTo>
                  <a:cubicBezTo>
                    <a:pt x="1554535" y="1588006"/>
                    <a:pt x="1560733" y="1573419"/>
                    <a:pt x="1564845" y="1558343"/>
                  </a:cubicBezTo>
                  <a:cubicBezTo>
                    <a:pt x="1567174" y="1549805"/>
                    <a:pt x="1568261" y="1540903"/>
                    <a:pt x="1571285" y="1532586"/>
                  </a:cubicBezTo>
                  <a:cubicBezTo>
                    <a:pt x="1576872" y="1517223"/>
                    <a:pt x="1584532" y="1502688"/>
                    <a:pt x="1590603" y="1487510"/>
                  </a:cubicBezTo>
                  <a:cubicBezTo>
                    <a:pt x="1593124" y="1481208"/>
                    <a:pt x="1594896" y="1474631"/>
                    <a:pt x="1597042" y="1468191"/>
                  </a:cubicBezTo>
                  <a:cubicBezTo>
                    <a:pt x="1624946" y="1474631"/>
                    <a:pt x="1654274" y="1476606"/>
                    <a:pt x="1680755" y="1487510"/>
                  </a:cubicBezTo>
                  <a:cubicBezTo>
                    <a:pt x="1691983" y="1492133"/>
                    <a:pt x="1697375" y="1505271"/>
                    <a:pt x="1706513" y="1513267"/>
                  </a:cubicBezTo>
                  <a:cubicBezTo>
                    <a:pt x="1761230" y="1561145"/>
                    <a:pt x="1700971" y="1502517"/>
                    <a:pt x="1764468" y="1551904"/>
                  </a:cubicBezTo>
                  <a:cubicBezTo>
                    <a:pt x="1774052" y="1559359"/>
                    <a:pt x="1781639" y="1569076"/>
                    <a:pt x="1790225" y="1577662"/>
                  </a:cubicBezTo>
                  <a:cubicBezTo>
                    <a:pt x="1792372" y="1584101"/>
                    <a:pt x="1795872" y="1590239"/>
                    <a:pt x="1796665" y="1596980"/>
                  </a:cubicBezTo>
                  <a:cubicBezTo>
                    <a:pt x="1800185" y="1626901"/>
                    <a:pt x="1795797" y="1657904"/>
                    <a:pt x="1803104" y="1687132"/>
                  </a:cubicBezTo>
                  <a:cubicBezTo>
                    <a:pt x="1804981" y="1694640"/>
                    <a:pt x="1815983" y="1695718"/>
                    <a:pt x="1822423" y="1700011"/>
                  </a:cubicBezTo>
                  <a:cubicBezTo>
                    <a:pt x="1867499" y="1693572"/>
                    <a:pt x="1913375" y="1691319"/>
                    <a:pt x="1957651" y="1680693"/>
                  </a:cubicBezTo>
                  <a:cubicBezTo>
                    <a:pt x="1968087" y="1678188"/>
                    <a:pt x="1980923" y="1671815"/>
                    <a:pt x="1983409" y="1661374"/>
                  </a:cubicBezTo>
                  <a:cubicBezTo>
                    <a:pt x="1992372" y="1623730"/>
                    <a:pt x="1986345" y="1584002"/>
                    <a:pt x="1989848" y="1545465"/>
                  </a:cubicBezTo>
                  <a:cubicBezTo>
                    <a:pt x="1990649" y="1536651"/>
                    <a:pt x="1993856" y="1528217"/>
                    <a:pt x="1996287" y="1519707"/>
                  </a:cubicBezTo>
                  <a:cubicBezTo>
                    <a:pt x="1998152" y="1513180"/>
                    <a:pt x="2000941" y="1506938"/>
                    <a:pt x="2002727" y="1500389"/>
                  </a:cubicBezTo>
                  <a:cubicBezTo>
                    <a:pt x="2007384" y="1483312"/>
                    <a:pt x="2015606" y="1448873"/>
                    <a:pt x="2015606" y="1448873"/>
                  </a:cubicBezTo>
                  <a:cubicBezTo>
                    <a:pt x="2017752" y="1380186"/>
                    <a:pt x="2018233" y="1311426"/>
                    <a:pt x="2022045" y="1242811"/>
                  </a:cubicBezTo>
                  <a:cubicBezTo>
                    <a:pt x="2022536" y="1233974"/>
                    <a:pt x="2027139" y="1225800"/>
                    <a:pt x="2028485" y="1217053"/>
                  </a:cubicBezTo>
                  <a:cubicBezTo>
                    <a:pt x="2031441" y="1197842"/>
                    <a:pt x="2027448" y="1177040"/>
                    <a:pt x="2034924" y="1159098"/>
                  </a:cubicBezTo>
                  <a:cubicBezTo>
                    <a:pt x="2039052" y="1149191"/>
                    <a:pt x="2051949" y="1146018"/>
                    <a:pt x="2060682" y="1139780"/>
                  </a:cubicBezTo>
                  <a:cubicBezTo>
                    <a:pt x="2076851" y="1128231"/>
                    <a:pt x="2086891" y="1122108"/>
                    <a:pt x="2105758" y="1114022"/>
                  </a:cubicBezTo>
                  <a:cubicBezTo>
                    <a:pt x="2111997" y="1111348"/>
                    <a:pt x="2118637" y="1109729"/>
                    <a:pt x="2125076" y="1107583"/>
                  </a:cubicBezTo>
                  <a:cubicBezTo>
                    <a:pt x="2150834" y="1111876"/>
                    <a:pt x="2177977" y="1111088"/>
                    <a:pt x="2202349" y="1120462"/>
                  </a:cubicBezTo>
                  <a:cubicBezTo>
                    <a:pt x="2208684" y="1122899"/>
                    <a:pt x="2208201" y="1133018"/>
                    <a:pt x="2208789" y="1139780"/>
                  </a:cubicBezTo>
                  <a:cubicBezTo>
                    <a:pt x="2212513" y="1182602"/>
                    <a:pt x="2211504" y="1225747"/>
                    <a:pt x="2215228" y="1268569"/>
                  </a:cubicBezTo>
                  <a:cubicBezTo>
                    <a:pt x="2215816" y="1275331"/>
                    <a:pt x="2217903" y="1282239"/>
                    <a:pt x="2221668" y="1287887"/>
                  </a:cubicBezTo>
                  <a:cubicBezTo>
                    <a:pt x="2226720" y="1295464"/>
                    <a:pt x="2234547" y="1300766"/>
                    <a:pt x="2240986" y="1307205"/>
                  </a:cubicBezTo>
                  <a:cubicBezTo>
                    <a:pt x="2277040" y="1303199"/>
                    <a:pt x="2298338" y="1302527"/>
                    <a:pt x="2331138" y="1294327"/>
                  </a:cubicBezTo>
                  <a:cubicBezTo>
                    <a:pt x="2337723" y="1292681"/>
                    <a:pt x="2344017" y="1290034"/>
                    <a:pt x="2350456" y="1287887"/>
                  </a:cubicBezTo>
                  <a:cubicBezTo>
                    <a:pt x="2354749" y="1279301"/>
                    <a:pt x="2358572" y="1270464"/>
                    <a:pt x="2363335" y="1262129"/>
                  </a:cubicBezTo>
                  <a:cubicBezTo>
                    <a:pt x="2367175" y="1255410"/>
                    <a:pt x="2372753" y="1249733"/>
                    <a:pt x="2376214" y="1242811"/>
                  </a:cubicBezTo>
                  <a:cubicBezTo>
                    <a:pt x="2379250" y="1236740"/>
                    <a:pt x="2377854" y="1228293"/>
                    <a:pt x="2382654" y="1223493"/>
                  </a:cubicBezTo>
                  <a:cubicBezTo>
                    <a:pt x="2387454" y="1218693"/>
                    <a:pt x="2395533" y="1219200"/>
                    <a:pt x="2401972" y="1217053"/>
                  </a:cubicBezTo>
                  <a:cubicBezTo>
                    <a:pt x="2413577" y="1205448"/>
                    <a:pt x="2424919" y="1191580"/>
                    <a:pt x="2440609" y="1184856"/>
                  </a:cubicBezTo>
                  <a:cubicBezTo>
                    <a:pt x="2448562" y="1181447"/>
                    <a:pt x="2492838" y="1173122"/>
                    <a:pt x="2498563" y="1171977"/>
                  </a:cubicBezTo>
                  <a:cubicBezTo>
                    <a:pt x="2507149" y="1167684"/>
                    <a:pt x="2515214" y="1162134"/>
                    <a:pt x="2524321" y="1159098"/>
                  </a:cubicBezTo>
                  <a:cubicBezTo>
                    <a:pt x="2534704" y="1155637"/>
                    <a:pt x="2547411" y="1158730"/>
                    <a:pt x="2556518" y="1152659"/>
                  </a:cubicBezTo>
                  <a:cubicBezTo>
                    <a:pt x="2567954" y="1145035"/>
                    <a:pt x="2571932" y="1129513"/>
                    <a:pt x="2582276" y="1120462"/>
                  </a:cubicBezTo>
                  <a:cubicBezTo>
                    <a:pt x="2595745" y="1108677"/>
                    <a:pt x="2617349" y="1105254"/>
                    <a:pt x="2633792" y="1101143"/>
                  </a:cubicBezTo>
                  <a:cubicBezTo>
                    <a:pt x="2655257" y="1103290"/>
                    <a:pt x="2680929" y="1094640"/>
                    <a:pt x="2698186" y="1107583"/>
                  </a:cubicBezTo>
                  <a:cubicBezTo>
                    <a:pt x="2707433" y="1114519"/>
                    <a:pt x="2693481" y="1131606"/>
                    <a:pt x="2685307" y="1139780"/>
                  </a:cubicBezTo>
                  <a:cubicBezTo>
                    <a:pt x="2679049" y="1146038"/>
                    <a:pt x="2668296" y="1144874"/>
                    <a:pt x="2659549" y="1146220"/>
                  </a:cubicBezTo>
                  <a:cubicBezTo>
                    <a:pt x="2621435" y="1152084"/>
                    <a:pt x="2552357" y="1156446"/>
                    <a:pt x="2517882" y="1159098"/>
                  </a:cubicBezTo>
                  <a:cubicBezTo>
                    <a:pt x="2507150" y="1161245"/>
                    <a:pt x="2496369" y="1163164"/>
                    <a:pt x="2485685" y="1165538"/>
                  </a:cubicBezTo>
                  <a:cubicBezTo>
                    <a:pt x="2466112" y="1169888"/>
                    <a:pt x="2451033" y="1172811"/>
                    <a:pt x="2434169" y="1184856"/>
                  </a:cubicBezTo>
                  <a:cubicBezTo>
                    <a:pt x="2426759" y="1190149"/>
                    <a:pt x="2421290" y="1197735"/>
                    <a:pt x="2414851" y="1204174"/>
                  </a:cubicBezTo>
                  <a:cubicBezTo>
                    <a:pt x="2407827" y="1246316"/>
                    <a:pt x="2401212" y="1265908"/>
                    <a:pt x="2414851" y="1313645"/>
                  </a:cubicBezTo>
                  <a:cubicBezTo>
                    <a:pt x="2417767" y="1323852"/>
                    <a:pt x="2445181" y="1340305"/>
                    <a:pt x="2453487" y="1345842"/>
                  </a:cubicBezTo>
                  <a:lnTo>
                    <a:pt x="2524321" y="1339403"/>
                  </a:lnTo>
                  <a:cubicBezTo>
                    <a:pt x="2585938" y="1333241"/>
                    <a:pt x="2564913" y="1338750"/>
                    <a:pt x="2601594" y="1326524"/>
                  </a:cubicBezTo>
                  <a:cubicBezTo>
                    <a:pt x="2631645" y="1328670"/>
                    <a:pt x="2662029" y="1328010"/>
                    <a:pt x="2691747" y="1332963"/>
                  </a:cubicBezTo>
                  <a:cubicBezTo>
                    <a:pt x="2701216" y="1334541"/>
                    <a:pt x="2708310" y="1343084"/>
                    <a:pt x="2717504" y="1345842"/>
                  </a:cubicBezTo>
                  <a:cubicBezTo>
                    <a:pt x="2730010" y="1349594"/>
                    <a:pt x="2743262" y="1350135"/>
                    <a:pt x="2756141" y="1352282"/>
                  </a:cubicBezTo>
                  <a:cubicBezTo>
                    <a:pt x="2941322" y="1335447"/>
                    <a:pt x="2905809" y="1386236"/>
                    <a:pt x="2891369" y="1191296"/>
                  </a:cubicBezTo>
                  <a:cubicBezTo>
                    <a:pt x="2890715" y="1182470"/>
                    <a:pt x="2887076" y="1174124"/>
                    <a:pt x="2884930" y="1165538"/>
                  </a:cubicBezTo>
                  <a:cubicBezTo>
                    <a:pt x="2887076" y="1156952"/>
                    <a:pt x="2885703" y="1146579"/>
                    <a:pt x="2891369" y="1139780"/>
                  </a:cubicBezTo>
                  <a:cubicBezTo>
                    <a:pt x="2897514" y="1132405"/>
                    <a:pt x="2909447" y="1132661"/>
                    <a:pt x="2917127" y="1126901"/>
                  </a:cubicBezTo>
                  <a:cubicBezTo>
                    <a:pt x="2926841" y="1119616"/>
                    <a:pt x="2934299" y="1109729"/>
                    <a:pt x="2942885" y="1101143"/>
                  </a:cubicBezTo>
                  <a:cubicBezTo>
                    <a:pt x="2947310" y="1079017"/>
                    <a:pt x="2947847" y="1061647"/>
                    <a:pt x="2962203" y="1043189"/>
                  </a:cubicBezTo>
                  <a:cubicBezTo>
                    <a:pt x="3021531" y="966910"/>
                    <a:pt x="2971533" y="1056726"/>
                    <a:pt x="3013718" y="972355"/>
                  </a:cubicBezTo>
                  <a:cubicBezTo>
                    <a:pt x="3015865" y="950890"/>
                    <a:pt x="3019200" y="929511"/>
                    <a:pt x="3020158" y="907960"/>
                  </a:cubicBezTo>
                  <a:cubicBezTo>
                    <a:pt x="3030532" y="674548"/>
                    <a:pt x="2954958" y="706457"/>
                    <a:pt x="3045916" y="676141"/>
                  </a:cubicBezTo>
                  <a:cubicBezTo>
                    <a:pt x="3052355" y="680434"/>
                    <a:pt x="3059762" y="683548"/>
                    <a:pt x="3065234" y="689020"/>
                  </a:cubicBezTo>
                  <a:cubicBezTo>
                    <a:pt x="3085368" y="709154"/>
                    <a:pt x="3117371" y="760786"/>
                    <a:pt x="3129628" y="779172"/>
                  </a:cubicBezTo>
                  <a:cubicBezTo>
                    <a:pt x="3131775" y="854299"/>
                    <a:pt x="3132219" y="929493"/>
                    <a:pt x="3136068" y="1004552"/>
                  </a:cubicBezTo>
                  <a:cubicBezTo>
                    <a:pt x="3136521" y="1013391"/>
                    <a:pt x="3142507" y="1021460"/>
                    <a:pt x="3142507" y="1030310"/>
                  </a:cubicBezTo>
                  <a:cubicBezTo>
                    <a:pt x="3142507" y="1122633"/>
                    <a:pt x="3139758" y="1214955"/>
                    <a:pt x="3136068" y="1307205"/>
                  </a:cubicBezTo>
                  <a:cubicBezTo>
                    <a:pt x="3135461" y="1322371"/>
                    <a:pt x="3133041" y="1337492"/>
                    <a:pt x="3129628" y="1352282"/>
                  </a:cubicBezTo>
                  <a:cubicBezTo>
                    <a:pt x="3126575" y="1365510"/>
                    <a:pt x="3116749" y="1390918"/>
                    <a:pt x="3116749" y="1390918"/>
                  </a:cubicBezTo>
                  <a:cubicBezTo>
                    <a:pt x="3118896" y="1438141"/>
                    <a:pt x="3119563" y="1485454"/>
                    <a:pt x="3123189" y="1532586"/>
                  </a:cubicBezTo>
                  <a:cubicBezTo>
                    <a:pt x="3123868" y="1541410"/>
                    <a:pt x="3128045" y="1549636"/>
                    <a:pt x="3129628" y="1558343"/>
                  </a:cubicBezTo>
                  <a:cubicBezTo>
                    <a:pt x="3132343" y="1573276"/>
                    <a:pt x="3133091" y="1588537"/>
                    <a:pt x="3136068" y="1603420"/>
                  </a:cubicBezTo>
                  <a:cubicBezTo>
                    <a:pt x="3137399" y="1610076"/>
                    <a:pt x="3141035" y="1616112"/>
                    <a:pt x="3142507" y="1622738"/>
                  </a:cubicBezTo>
                  <a:cubicBezTo>
                    <a:pt x="3145339" y="1635483"/>
                    <a:pt x="3143644" y="1649443"/>
                    <a:pt x="3148947" y="1661374"/>
                  </a:cubicBezTo>
                  <a:cubicBezTo>
                    <a:pt x="3152646" y="1669696"/>
                    <a:pt x="3161269" y="1674863"/>
                    <a:pt x="3168265" y="1680693"/>
                  </a:cubicBezTo>
                  <a:cubicBezTo>
                    <a:pt x="3184909" y="1694563"/>
                    <a:pt x="3187540" y="1693558"/>
                    <a:pt x="3206901" y="1700011"/>
                  </a:cubicBezTo>
                  <a:cubicBezTo>
                    <a:pt x="3219532" y="1698432"/>
                    <a:pt x="3272909" y="1693034"/>
                    <a:pt x="3290614" y="1687132"/>
                  </a:cubicBezTo>
                  <a:cubicBezTo>
                    <a:pt x="3299721" y="1684096"/>
                    <a:pt x="3307786" y="1678546"/>
                    <a:pt x="3316372" y="1674253"/>
                  </a:cubicBezTo>
                  <a:cubicBezTo>
                    <a:pt x="3332194" y="1610961"/>
                    <a:pt x="3316372" y="1685602"/>
                    <a:pt x="3316372" y="1558343"/>
                  </a:cubicBezTo>
                  <a:cubicBezTo>
                    <a:pt x="3316372" y="1491768"/>
                    <a:pt x="3316018" y="1424949"/>
                    <a:pt x="3322811" y="1358721"/>
                  </a:cubicBezTo>
                  <a:cubicBezTo>
                    <a:pt x="3324682" y="1340477"/>
                    <a:pt x="3329861" y="1320837"/>
                    <a:pt x="3342130" y="1307205"/>
                  </a:cubicBezTo>
                  <a:cubicBezTo>
                    <a:pt x="3351211" y="1297115"/>
                    <a:pt x="3380766" y="1294327"/>
                    <a:pt x="3380766" y="1294327"/>
                  </a:cubicBezTo>
                  <a:cubicBezTo>
                    <a:pt x="3387206" y="1290034"/>
                    <a:pt x="3395130" y="1287394"/>
                    <a:pt x="3400085" y="1281448"/>
                  </a:cubicBezTo>
                  <a:cubicBezTo>
                    <a:pt x="3406230" y="1274074"/>
                    <a:pt x="3407638" y="1263677"/>
                    <a:pt x="3412963" y="1255690"/>
                  </a:cubicBezTo>
                  <a:cubicBezTo>
                    <a:pt x="3420587" y="1244254"/>
                    <a:pt x="3430135" y="1234225"/>
                    <a:pt x="3438721" y="1223493"/>
                  </a:cubicBezTo>
                  <a:cubicBezTo>
                    <a:pt x="3440868" y="1217053"/>
                    <a:pt x="3443515" y="1210759"/>
                    <a:pt x="3445161" y="1204174"/>
                  </a:cubicBezTo>
                  <a:cubicBezTo>
                    <a:pt x="3459781" y="1145693"/>
                    <a:pt x="3450828" y="1140815"/>
                    <a:pt x="3438721" y="1056067"/>
                  </a:cubicBezTo>
                  <a:cubicBezTo>
                    <a:pt x="3437761" y="1049348"/>
                    <a:pt x="3435774" y="1042569"/>
                    <a:pt x="3432282" y="1036749"/>
                  </a:cubicBezTo>
                  <a:cubicBezTo>
                    <a:pt x="3417814" y="1012635"/>
                    <a:pt x="3392477" y="982163"/>
                    <a:pt x="3374327" y="959476"/>
                  </a:cubicBezTo>
                  <a:cubicBezTo>
                    <a:pt x="3361238" y="920213"/>
                    <a:pt x="3370074" y="951216"/>
                    <a:pt x="3361448" y="882203"/>
                  </a:cubicBezTo>
                  <a:cubicBezTo>
                    <a:pt x="3359566" y="867142"/>
                    <a:pt x="3344277" y="847860"/>
                    <a:pt x="3355009" y="837127"/>
                  </a:cubicBezTo>
                  <a:cubicBezTo>
                    <a:pt x="3364608" y="827528"/>
                    <a:pt x="3380766" y="845712"/>
                    <a:pt x="3393645" y="850005"/>
                  </a:cubicBezTo>
                  <a:cubicBezTo>
                    <a:pt x="3404377" y="865031"/>
                    <a:pt x="3415929" y="879504"/>
                    <a:pt x="3425842" y="895082"/>
                  </a:cubicBezTo>
                  <a:cubicBezTo>
                    <a:pt x="3430996" y="903180"/>
                    <a:pt x="3433958" y="912505"/>
                    <a:pt x="3438721" y="920839"/>
                  </a:cubicBezTo>
                  <a:cubicBezTo>
                    <a:pt x="3442561" y="927559"/>
                    <a:pt x="3447307" y="933718"/>
                    <a:pt x="3451600" y="940158"/>
                  </a:cubicBezTo>
                  <a:lnTo>
                    <a:pt x="3464479" y="978794"/>
                  </a:lnTo>
                  <a:cubicBezTo>
                    <a:pt x="3466625" y="985233"/>
                    <a:pt x="3466118" y="993312"/>
                    <a:pt x="3470918" y="998112"/>
                  </a:cubicBezTo>
                  <a:lnTo>
                    <a:pt x="3490237" y="1017431"/>
                  </a:lnTo>
                  <a:cubicBezTo>
                    <a:pt x="3493333" y="1039103"/>
                    <a:pt x="3498645" y="1078786"/>
                    <a:pt x="3503116" y="1101143"/>
                  </a:cubicBezTo>
                  <a:cubicBezTo>
                    <a:pt x="3504852" y="1109821"/>
                    <a:pt x="3506069" y="1118766"/>
                    <a:pt x="3509555" y="1126901"/>
                  </a:cubicBezTo>
                  <a:cubicBezTo>
                    <a:pt x="3516279" y="1142591"/>
                    <a:pt x="3530147" y="1153933"/>
                    <a:pt x="3541752" y="1165538"/>
                  </a:cubicBezTo>
                  <a:cubicBezTo>
                    <a:pt x="3550338" y="1163391"/>
                    <a:pt x="3560599" y="1164627"/>
                    <a:pt x="3567510" y="1159098"/>
                  </a:cubicBezTo>
                  <a:cubicBezTo>
                    <a:pt x="3572810" y="1154858"/>
                    <a:pt x="3573949" y="1146568"/>
                    <a:pt x="3573949" y="1139780"/>
                  </a:cubicBezTo>
                  <a:cubicBezTo>
                    <a:pt x="3573949" y="1116071"/>
                    <a:pt x="3569656" y="1092557"/>
                    <a:pt x="3567510" y="1068946"/>
                  </a:cubicBezTo>
                  <a:cubicBezTo>
                    <a:pt x="3569656" y="1049628"/>
                    <a:pt x="3562287" y="1026541"/>
                    <a:pt x="3573949" y="1010991"/>
                  </a:cubicBezTo>
                  <a:cubicBezTo>
                    <a:pt x="3580516" y="1002235"/>
                    <a:pt x="3596357" y="1012536"/>
                    <a:pt x="3606147" y="1017431"/>
                  </a:cubicBezTo>
                  <a:cubicBezTo>
                    <a:pt x="3618542" y="1023628"/>
                    <a:pt x="3630948" y="1044973"/>
                    <a:pt x="3638344" y="1056067"/>
                  </a:cubicBezTo>
                  <a:cubicBezTo>
                    <a:pt x="3650879" y="1093677"/>
                    <a:pt x="3636857" y="1057255"/>
                    <a:pt x="3657662" y="1094704"/>
                  </a:cubicBezTo>
                  <a:cubicBezTo>
                    <a:pt x="3684462" y="1142944"/>
                    <a:pt x="3662838" y="1123913"/>
                    <a:pt x="3696299" y="1146220"/>
                  </a:cubicBezTo>
                  <a:cubicBezTo>
                    <a:pt x="3722056" y="1137633"/>
                    <a:pt x="3726350" y="1141926"/>
                    <a:pt x="3728496" y="1101143"/>
                  </a:cubicBezTo>
                  <a:cubicBezTo>
                    <a:pt x="3730579" y="1061564"/>
                    <a:pt x="3722213" y="1018374"/>
                    <a:pt x="3715617" y="978794"/>
                  </a:cubicBezTo>
                  <a:cubicBezTo>
                    <a:pt x="3722828" y="769652"/>
                    <a:pt x="3660499" y="778571"/>
                    <a:pt x="3818648" y="804929"/>
                  </a:cubicBezTo>
                  <a:cubicBezTo>
                    <a:pt x="3825343" y="806045"/>
                    <a:pt x="3831527" y="809222"/>
                    <a:pt x="3837966" y="811369"/>
                  </a:cubicBezTo>
                  <a:cubicBezTo>
                    <a:pt x="3844406" y="822101"/>
                    <a:pt x="3849775" y="833553"/>
                    <a:pt x="3857285" y="843566"/>
                  </a:cubicBezTo>
                  <a:cubicBezTo>
                    <a:pt x="3862749" y="850851"/>
                    <a:pt x="3870773" y="855888"/>
                    <a:pt x="3876603" y="862884"/>
                  </a:cubicBezTo>
                  <a:cubicBezTo>
                    <a:pt x="3881558" y="868830"/>
                    <a:pt x="3884984" y="875905"/>
                    <a:pt x="3889482" y="882203"/>
                  </a:cubicBezTo>
                  <a:cubicBezTo>
                    <a:pt x="3895720" y="890936"/>
                    <a:pt x="3903112" y="898859"/>
                    <a:pt x="3908800" y="907960"/>
                  </a:cubicBezTo>
                  <a:cubicBezTo>
                    <a:pt x="3942299" y="961558"/>
                    <a:pt x="3906210" y="909218"/>
                    <a:pt x="3928118" y="953036"/>
                  </a:cubicBezTo>
                  <a:cubicBezTo>
                    <a:pt x="3931579" y="959958"/>
                    <a:pt x="3936704" y="965915"/>
                    <a:pt x="3940997" y="972355"/>
                  </a:cubicBezTo>
                  <a:cubicBezTo>
                    <a:pt x="3959488" y="1046312"/>
                    <a:pt x="3933631" y="955163"/>
                    <a:pt x="3960316" y="1017431"/>
                  </a:cubicBezTo>
                  <a:cubicBezTo>
                    <a:pt x="3963802" y="1025566"/>
                    <a:pt x="3961226" y="1036278"/>
                    <a:pt x="3966755" y="1043189"/>
                  </a:cubicBezTo>
                  <a:cubicBezTo>
                    <a:pt x="3970995" y="1048489"/>
                    <a:pt x="3979488" y="1047982"/>
                    <a:pt x="3986073" y="1049628"/>
                  </a:cubicBezTo>
                  <a:cubicBezTo>
                    <a:pt x="4004065" y="1054126"/>
                    <a:pt x="4039693" y="1059638"/>
                    <a:pt x="4056907" y="1062507"/>
                  </a:cubicBezTo>
                  <a:cubicBezTo>
                    <a:pt x="4065493" y="1066800"/>
                    <a:pt x="4074854" y="1069806"/>
                    <a:pt x="4082665" y="1075386"/>
                  </a:cubicBezTo>
                  <a:cubicBezTo>
                    <a:pt x="4090075" y="1080679"/>
                    <a:pt x="4092917" y="1093841"/>
                    <a:pt x="4101983" y="1094704"/>
                  </a:cubicBezTo>
                  <a:cubicBezTo>
                    <a:pt x="4140505" y="1098373"/>
                    <a:pt x="4179256" y="1090411"/>
                    <a:pt x="4217893" y="1088265"/>
                  </a:cubicBezTo>
                  <a:cubicBezTo>
                    <a:pt x="4224332" y="1083972"/>
                    <a:pt x="4230492" y="1079226"/>
                    <a:pt x="4237211" y="1075386"/>
                  </a:cubicBezTo>
                  <a:cubicBezTo>
                    <a:pt x="4245546" y="1070623"/>
                    <a:pt x="4261391" y="1071976"/>
                    <a:pt x="4262969" y="1062507"/>
                  </a:cubicBezTo>
                  <a:cubicBezTo>
                    <a:pt x="4268626" y="1028565"/>
                    <a:pt x="4259511" y="993757"/>
                    <a:pt x="4256530" y="959476"/>
                  </a:cubicBezTo>
                  <a:cubicBezTo>
                    <a:pt x="4255580" y="948546"/>
                    <a:pt x="4246274" y="888879"/>
                    <a:pt x="4243651" y="875763"/>
                  </a:cubicBezTo>
                  <a:cubicBezTo>
                    <a:pt x="4241915" y="867085"/>
                    <a:pt x="4239131" y="858645"/>
                    <a:pt x="4237211" y="850005"/>
                  </a:cubicBezTo>
                  <a:cubicBezTo>
                    <a:pt x="4230565" y="820100"/>
                    <a:pt x="4232191" y="819556"/>
                    <a:pt x="4224332" y="792051"/>
                  </a:cubicBezTo>
                  <a:cubicBezTo>
                    <a:pt x="4222467" y="785524"/>
                    <a:pt x="4220929" y="778803"/>
                    <a:pt x="4217893" y="772732"/>
                  </a:cubicBezTo>
                  <a:cubicBezTo>
                    <a:pt x="4214432" y="765810"/>
                    <a:pt x="4209307" y="759853"/>
                    <a:pt x="4205014" y="753414"/>
                  </a:cubicBezTo>
                  <a:cubicBezTo>
                    <a:pt x="4317749" y="725231"/>
                    <a:pt x="4255782" y="735655"/>
                    <a:pt x="4391758" y="727656"/>
                  </a:cubicBezTo>
                  <a:cubicBezTo>
                    <a:pt x="4381026" y="719070"/>
                    <a:pt x="4370556" y="710144"/>
                    <a:pt x="4359561" y="701898"/>
                  </a:cubicBezTo>
                  <a:cubicBezTo>
                    <a:pt x="4353370" y="697255"/>
                    <a:pt x="4345714" y="694492"/>
                    <a:pt x="4340242" y="689020"/>
                  </a:cubicBezTo>
                  <a:cubicBezTo>
                    <a:pt x="4330523" y="679301"/>
                    <a:pt x="4323536" y="667166"/>
                    <a:pt x="4314485" y="656822"/>
                  </a:cubicBezTo>
                  <a:cubicBezTo>
                    <a:pt x="4308488" y="649968"/>
                    <a:pt x="4301606" y="643943"/>
                    <a:pt x="4295166" y="637504"/>
                  </a:cubicBezTo>
                  <a:cubicBezTo>
                    <a:pt x="4293020" y="631065"/>
                    <a:pt x="4288052" y="624940"/>
                    <a:pt x="4288727" y="618186"/>
                  </a:cubicBezTo>
                  <a:cubicBezTo>
                    <a:pt x="4290282" y="602637"/>
                    <a:pt x="4286691" y="577771"/>
                    <a:pt x="4301606" y="573110"/>
                  </a:cubicBezTo>
                  <a:cubicBezTo>
                    <a:pt x="4320444" y="567223"/>
                    <a:pt x="4385654" y="584463"/>
                    <a:pt x="4417516" y="592428"/>
                  </a:cubicBezTo>
                  <a:cubicBezTo>
                    <a:pt x="4421809" y="583842"/>
                    <a:pt x="4429203" y="576195"/>
                    <a:pt x="4430394" y="566670"/>
                  </a:cubicBezTo>
                  <a:cubicBezTo>
                    <a:pt x="4432493" y="549878"/>
                    <a:pt x="4419155" y="528853"/>
                    <a:pt x="4404637" y="521594"/>
                  </a:cubicBezTo>
                  <a:cubicBezTo>
                    <a:pt x="4386423" y="512487"/>
                    <a:pt x="4346682" y="502276"/>
                    <a:pt x="4346682" y="502276"/>
                  </a:cubicBezTo>
                  <a:cubicBezTo>
                    <a:pt x="4329510" y="476518"/>
                    <a:pt x="4310343" y="451984"/>
                    <a:pt x="4295166" y="425003"/>
                  </a:cubicBezTo>
                  <a:cubicBezTo>
                    <a:pt x="4289285" y="414547"/>
                    <a:pt x="4284238" y="390855"/>
                    <a:pt x="4295166" y="379927"/>
                  </a:cubicBezTo>
                  <a:cubicBezTo>
                    <a:pt x="4299966" y="375127"/>
                    <a:pt x="4308045" y="375634"/>
                    <a:pt x="4314485" y="373487"/>
                  </a:cubicBezTo>
                  <a:cubicBezTo>
                    <a:pt x="4316631" y="367048"/>
                    <a:pt x="4320924" y="360957"/>
                    <a:pt x="4320924" y="354169"/>
                  </a:cubicBezTo>
                  <a:cubicBezTo>
                    <a:pt x="4320924" y="338991"/>
                    <a:pt x="4320122" y="323185"/>
                    <a:pt x="4314485" y="309093"/>
                  </a:cubicBezTo>
                  <a:cubicBezTo>
                    <a:pt x="4311103" y="300637"/>
                    <a:pt x="4302452" y="295238"/>
                    <a:pt x="4295166" y="289774"/>
                  </a:cubicBezTo>
                  <a:cubicBezTo>
                    <a:pt x="4285153" y="282264"/>
                    <a:pt x="4273582" y="277089"/>
                    <a:pt x="4262969" y="270456"/>
                  </a:cubicBezTo>
                  <a:cubicBezTo>
                    <a:pt x="4256406" y="266354"/>
                    <a:pt x="4250090" y="261870"/>
                    <a:pt x="4243651" y="257577"/>
                  </a:cubicBezTo>
                  <a:cubicBezTo>
                    <a:pt x="4227973" y="210545"/>
                    <a:pt x="4234065" y="232111"/>
                    <a:pt x="4224332" y="193183"/>
                  </a:cubicBezTo>
                  <a:cubicBezTo>
                    <a:pt x="4226479" y="158839"/>
                    <a:pt x="4223307" y="123743"/>
                    <a:pt x="4230772" y="90152"/>
                  </a:cubicBezTo>
                  <a:cubicBezTo>
                    <a:pt x="4232451" y="82597"/>
                    <a:pt x="4242398" y="78128"/>
                    <a:pt x="4250090" y="77273"/>
                  </a:cubicBezTo>
                  <a:cubicBezTo>
                    <a:pt x="4263067" y="75831"/>
                    <a:pt x="4275848" y="81566"/>
                    <a:pt x="4288727" y="83712"/>
                  </a:cubicBezTo>
                  <a:cubicBezTo>
                    <a:pt x="4296820" y="107992"/>
                    <a:pt x="4293844" y="105855"/>
                    <a:pt x="4314485" y="128789"/>
                  </a:cubicBezTo>
                  <a:cubicBezTo>
                    <a:pt x="4326669" y="142327"/>
                    <a:pt x="4344976" y="151135"/>
                    <a:pt x="4353121" y="167425"/>
                  </a:cubicBezTo>
                  <a:cubicBezTo>
                    <a:pt x="4357414" y="176011"/>
                    <a:pt x="4360675" y="185196"/>
                    <a:pt x="4366000" y="193183"/>
                  </a:cubicBezTo>
                  <a:cubicBezTo>
                    <a:pt x="4377907" y="211043"/>
                    <a:pt x="4395038" y="225499"/>
                    <a:pt x="4404637" y="244698"/>
                  </a:cubicBezTo>
                  <a:lnTo>
                    <a:pt x="4423955" y="283335"/>
                  </a:lnTo>
                  <a:cubicBezTo>
                    <a:pt x="4426101" y="294067"/>
                    <a:pt x="4428436" y="304764"/>
                    <a:pt x="4430394" y="315532"/>
                  </a:cubicBezTo>
                  <a:cubicBezTo>
                    <a:pt x="4432730" y="328378"/>
                    <a:pt x="4432705" y="341782"/>
                    <a:pt x="4436834" y="354169"/>
                  </a:cubicBezTo>
                  <a:cubicBezTo>
                    <a:pt x="4438753" y="359926"/>
                    <a:pt x="4468524" y="398485"/>
                    <a:pt x="4469031" y="399245"/>
                  </a:cubicBezTo>
                  <a:cubicBezTo>
                    <a:pt x="4475973" y="409659"/>
                    <a:pt x="4482752" y="420247"/>
                    <a:pt x="4488349" y="431442"/>
                  </a:cubicBezTo>
                  <a:cubicBezTo>
                    <a:pt x="4491385" y="437513"/>
                    <a:pt x="4490549" y="445460"/>
                    <a:pt x="4494789" y="450760"/>
                  </a:cubicBezTo>
                  <a:cubicBezTo>
                    <a:pt x="4499624" y="456803"/>
                    <a:pt x="4507916" y="458995"/>
                    <a:pt x="4514107" y="463639"/>
                  </a:cubicBezTo>
                  <a:cubicBezTo>
                    <a:pt x="4533686" y="478323"/>
                    <a:pt x="4552664" y="493793"/>
                    <a:pt x="4572062" y="508715"/>
                  </a:cubicBezTo>
                  <a:cubicBezTo>
                    <a:pt x="4580569" y="515259"/>
                    <a:pt x="4589234" y="521594"/>
                    <a:pt x="4597820" y="528034"/>
                  </a:cubicBezTo>
                  <a:lnTo>
                    <a:pt x="4623578" y="547352"/>
                  </a:lnTo>
                  <a:cubicBezTo>
                    <a:pt x="4627871" y="553791"/>
                    <a:pt x="4632995" y="559748"/>
                    <a:pt x="4636456" y="566670"/>
                  </a:cubicBezTo>
                  <a:cubicBezTo>
                    <a:pt x="4641605" y="576967"/>
                    <a:pt x="4646582" y="602111"/>
                    <a:pt x="4649335" y="611746"/>
                  </a:cubicBezTo>
                  <a:cubicBezTo>
                    <a:pt x="4651200" y="618273"/>
                    <a:pt x="4650251" y="627120"/>
                    <a:pt x="4655775" y="631065"/>
                  </a:cubicBezTo>
                  <a:cubicBezTo>
                    <a:pt x="4666822" y="638955"/>
                    <a:pt x="4694411" y="643943"/>
                    <a:pt x="4694411" y="643943"/>
                  </a:cubicBezTo>
                  <a:cubicBezTo>
                    <a:pt x="4713729" y="641797"/>
                    <a:pt x="4734981" y="646196"/>
                    <a:pt x="4752366" y="637504"/>
                  </a:cubicBezTo>
                  <a:cubicBezTo>
                    <a:pt x="4760282" y="633546"/>
                    <a:pt x="4758806" y="620596"/>
                    <a:pt x="4758806" y="611746"/>
                  </a:cubicBezTo>
                  <a:cubicBezTo>
                    <a:pt x="4758806" y="587597"/>
                    <a:pt x="4749163" y="505646"/>
                    <a:pt x="4745927" y="476518"/>
                  </a:cubicBezTo>
                  <a:cubicBezTo>
                    <a:pt x="4765245" y="472225"/>
                    <a:pt x="4792905" y="480105"/>
                    <a:pt x="4803882" y="463639"/>
                  </a:cubicBezTo>
                  <a:cubicBezTo>
                    <a:pt x="4815848" y="445690"/>
                    <a:pt x="4803118" y="420057"/>
                    <a:pt x="4797442" y="399245"/>
                  </a:cubicBezTo>
                  <a:cubicBezTo>
                    <a:pt x="4790100" y="372324"/>
                    <a:pt x="4765245" y="321972"/>
                    <a:pt x="4765245" y="321972"/>
                  </a:cubicBezTo>
                  <a:cubicBezTo>
                    <a:pt x="4763099" y="302654"/>
                    <a:pt x="4761217" y="283304"/>
                    <a:pt x="4758806" y="264017"/>
                  </a:cubicBezTo>
                  <a:cubicBezTo>
                    <a:pt x="4756923" y="248956"/>
                    <a:pt x="4752366" y="234119"/>
                    <a:pt x="4752366" y="218941"/>
                  </a:cubicBezTo>
                  <a:cubicBezTo>
                    <a:pt x="4752366" y="203763"/>
                    <a:pt x="4756659" y="188890"/>
                    <a:pt x="4758806" y="173865"/>
                  </a:cubicBezTo>
                  <a:cubicBezTo>
                    <a:pt x="4767392" y="176011"/>
                    <a:pt x="4777362" y="175160"/>
                    <a:pt x="4784563" y="180304"/>
                  </a:cubicBezTo>
                  <a:cubicBezTo>
                    <a:pt x="4793296" y="186542"/>
                    <a:pt x="4797727" y="197270"/>
                    <a:pt x="4803882" y="206062"/>
                  </a:cubicBezTo>
                  <a:cubicBezTo>
                    <a:pt x="4824671" y="235761"/>
                    <a:pt x="4836428" y="262103"/>
                    <a:pt x="4868276" y="283335"/>
                  </a:cubicBezTo>
                  <a:cubicBezTo>
                    <a:pt x="4898889" y="303744"/>
                    <a:pt x="4880253" y="293767"/>
                    <a:pt x="4926231" y="309093"/>
                  </a:cubicBezTo>
                  <a:lnTo>
                    <a:pt x="4945549" y="315532"/>
                  </a:lnTo>
                  <a:cubicBezTo>
                    <a:pt x="4959069" y="311669"/>
                    <a:pt x="5001270" y="310137"/>
                    <a:pt x="5003504" y="283335"/>
                  </a:cubicBezTo>
                  <a:cubicBezTo>
                    <a:pt x="5005118" y="263965"/>
                    <a:pt x="4999476" y="244667"/>
                    <a:pt x="4997065" y="225380"/>
                  </a:cubicBezTo>
                  <a:cubicBezTo>
                    <a:pt x="4990379" y="171889"/>
                    <a:pt x="4993927" y="190210"/>
                    <a:pt x="4977747" y="141667"/>
                  </a:cubicBezTo>
                  <a:cubicBezTo>
                    <a:pt x="4973454" y="128788"/>
                    <a:pt x="4973013" y="113891"/>
                    <a:pt x="4964868" y="103031"/>
                  </a:cubicBezTo>
                  <a:cubicBezTo>
                    <a:pt x="4958428" y="94445"/>
                    <a:pt x="4951787" y="86006"/>
                    <a:pt x="4945549" y="77273"/>
                  </a:cubicBezTo>
                  <a:cubicBezTo>
                    <a:pt x="4937992" y="66693"/>
                    <a:pt x="4925936" y="44229"/>
                    <a:pt x="4913352" y="38636"/>
                  </a:cubicBezTo>
                  <a:cubicBezTo>
                    <a:pt x="4901421" y="33333"/>
                    <a:pt x="4887748" y="32987"/>
                    <a:pt x="4874716" y="32197"/>
                  </a:cubicBezTo>
                  <a:cubicBezTo>
                    <a:pt x="4816827" y="28689"/>
                    <a:pt x="4758791" y="28277"/>
                    <a:pt x="4700851" y="25758"/>
                  </a:cubicBezTo>
                  <a:cubicBezTo>
                    <a:pt x="4591711" y="21013"/>
                    <a:pt x="4591016" y="20281"/>
                    <a:pt x="4494789" y="12879"/>
                  </a:cubicBezTo>
                  <a:lnTo>
                    <a:pt x="4095544" y="19318"/>
                  </a:lnTo>
                  <a:cubicBezTo>
                    <a:pt x="4082493" y="19702"/>
                    <a:pt x="4069574" y="22591"/>
                    <a:pt x="4056907" y="25758"/>
                  </a:cubicBezTo>
                  <a:cubicBezTo>
                    <a:pt x="4043737" y="29050"/>
                    <a:pt x="4031843" y="38387"/>
                    <a:pt x="4018270" y="38636"/>
                  </a:cubicBezTo>
                  <a:lnTo>
                    <a:pt x="3316372" y="51515"/>
                  </a:lnTo>
                  <a:lnTo>
                    <a:pt x="2723944" y="45076"/>
                  </a:lnTo>
                  <a:cubicBezTo>
                    <a:pt x="2700240" y="44616"/>
                    <a:pt x="2676766" y="40213"/>
                    <a:pt x="2653110" y="38636"/>
                  </a:cubicBezTo>
                  <a:cubicBezTo>
                    <a:pt x="2612361" y="35919"/>
                    <a:pt x="2571544" y="34343"/>
                    <a:pt x="2530761" y="32197"/>
                  </a:cubicBezTo>
                  <a:cubicBezTo>
                    <a:pt x="2490270" y="18702"/>
                    <a:pt x="2520442" y="27182"/>
                    <a:pt x="2447048" y="19318"/>
                  </a:cubicBezTo>
                  <a:cubicBezTo>
                    <a:pt x="2283607" y="1806"/>
                    <a:pt x="2381737" y="9601"/>
                    <a:pt x="2228107" y="0"/>
                  </a:cubicBezTo>
                  <a:lnTo>
                    <a:pt x="1925454" y="6439"/>
                  </a:lnTo>
                  <a:cubicBezTo>
                    <a:pt x="1908160" y="7068"/>
                    <a:pt x="1891166" y="11238"/>
                    <a:pt x="1873938" y="12879"/>
                  </a:cubicBezTo>
                  <a:cubicBezTo>
                    <a:pt x="1846077" y="15532"/>
                    <a:pt x="1818129" y="17172"/>
                    <a:pt x="1790225" y="19318"/>
                  </a:cubicBezTo>
                  <a:cubicBezTo>
                    <a:pt x="1582592" y="53927"/>
                    <a:pt x="1937746" y="-3274"/>
                    <a:pt x="1281510" y="32197"/>
                  </a:cubicBezTo>
                  <a:cubicBezTo>
                    <a:pt x="1274732" y="32563"/>
                    <a:pt x="1282583" y="56881"/>
                    <a:pt x="1268631" y="64394"/>
                  </a:cubicBezTo>
                  <a:close/>
                </a:path>
              </a:pathLst>
            </a:custGeom>
            <a:grpFill/>
            <a:ln>
              <a:solidFill>
                <a:srgbClr val="99663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cxnSp>
          <p:nvCxnSpPr>
            <p:cNvPr id="11" name="Conector recto 10"/>
            <p:cNvCxnSpPr>
              <a:endCxn id="10" idx="319"/>
            </p:cNvCxnSpPr>
            <p:nvPr/>
          </p:nvCxnSpPr>
          <p:spPr>
            <a:xfrm flipV="1">
              <a:off x="1880227" y="1371600"/>
              <a:ext cx="1023959" cy="1964189"/>
            </a:xfrm>
            <a:prstGeom prst="line">
              <a:avLst/>
            </a:prstGeom>
            <a:grpFill/>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12" name="Conector recto 11"/>
            <p:cNvCxnSpPr/>
            <p:nvPr/>
          </p:nvCxnSpPr>
          <p:spPr>
            <a:xfrm flipV="1">
              <a:off x="2015378" y="1371600"/>
              <a:ext cx="1146359" cy="2205026"/>
            </a:xfrm>
            <a:prstGeom prst="line">
              <a:avLst/>
            </a:prstGeom>
            <a:grpFill/>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13" name="Conector recto 12"/>
            <p:cNvCxnSpPr>
              <a:endCxn id="10" idx="317"/>
            </p:cNvCxnSpPr>
            <p:nvPr/>
          </p:nvCxnSpPr>
          <p:spPr>
            <a:xfrm flipV="1">
              <a:off x="2338502" y="1352282"/>
              <a:ext cx="1158112" cy="2255176"/>
            </a:xfrm>
            <a:prstGeom prst="line">
              <a:avLst/>
            </a:prstGeom>
            <a:grpFill/>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15" name="Conector recto 14"/>
            <p:cNvCxnSpPr/>
            <p:nvPr/>
          </p:nvCxnSpPr>
          <p:spPr>
            <a:xfrm flipV="1">
              <a:off x="2582681" y="1319214"/>
              <a:ext cx="1158112" cy="2255176"/>
            </a:xfrm>
            <a:prstGeom prst="line">
              <a:avLst/>
            </a:prstGeom>
            <a:grpFill/>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16" name="Conector recto 15"/>
            <p:cNvCxnSpPr>
              <a:endCxn id="10" idx="314"/>
            </p:cNvCxnSpPr>
            <p:nvPr/>
          </p:nvCxnSpPr>
          <p:spPr>
            <a:xfrm flipV="1">
              <a:off x="3252459" y="1358721"/>
              <a:ext cx="817265" cy="1477776"/>
            </a:xfrm>
            <a:prstGeom prst="line">
              <a:avLst/>
            </a:prstGeom>
            <a:grpFill/>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17" name="Conector recto 16"/>
            <p:cNvCxnSpPr/>
            <p:nvPr/>
          </p:nvCxnSpPr>
          <p:spPr>
            <a:xfrm flipV="1">
              <a:off x="4226832" y="1368697"/>
              <a:ext cx="744344" cy="1286374"/>
            </a:xfrm>
            <a:prstGeom prst="line">
              <a:avLst/>
            </a:prstGeom>
            <a:grpFill/>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18" name="Conector recto 17"/>
            <p:cNvCxnSpPr>
              <a:endCxn id="10" idx="307"/>
            </p:cNvCxnSpPr>
            <p:nvPr/>
          </p:nvCxnSpPr>
          <p:spPr>
            <a:xfrm flipV="1">
              <a:off x="5141590" y="1358721"/>
              <a:ext cx="576630" cy="1043189"/>
            </a:xfrm>
            <a:prstGeom prst="line">
              <a:avLst/>
            </a:prstGeom>
            <a:grpFill/>
            <a:ln w="28575">
              <a:solidFill>
                <a:srgbClr val="996633"/>
              </a:solidFill>
            </a:ln>
          </p:spPr>
          <p:style>
            <a:lnRef idx="1">
              <a:schemeClr val="accent1"/>
            </a:lnRef>
            <a:fillRef idx="0">
              <a:schemeClr val="accent1"/>
            </a:fillRef>
            <a:effectRef idx="0">
              <a:schemeClr val="accent1"/>
            </a:effectRef>
            <a:fontRef idx="minor">
              <a:schemeClr val="tx1"/>
            </a:fontRef>
          </p:style>
        </p:cxnSp>
        <p:grpSp>
          <p:nvGrpSpPr>
            <p:cNvPr id="19" name="Grupo 51"/>
            <p:cNvGrpSpPr/>
            <p:nvPr/>
          </p:nvGrpSpPr>
          <p:grpSpPr>
            <a:xfrm>
              <a:off x="1667814" y="1383230"/>
              <a:ext cx="4782953" cy="2216415"/>
              <a:chOff x="1667814" y="1383230"/>
              <a:chExt cx="4782953" cy="2216415"/>
            </a:xfrm>
            <a:grpFill/>
          </p:grpSpPr>
          <p:cxnSp>
            <p:nvCxnSpPr>
              <p:cNvPr id="20" name="Conector recto 19"/>
              <p:cNvCxnSpPr>
                <a:stCxn id="10" idx="48"/>
              </p:cNvCxnSpPr>
              <p:nvPr/>
            </p:nvCxnSpPr>
            <p:spPr>
              <a:xfrm flipV="1">
                <a:off x="1667814" y="1772816"/>
                <a:ext cx="527922" cy="1092733"/>
              </a:xfrm>
              <a:prstGeom prst="line">
                <a:avLst/>
              </a:prstGeom>
              <a:grpFill/>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21" name="Conector recto 20"/>
              <p:cNvCxnSpPr>
                <a:endCxn id="10" idx="12"/>
              </p:cNvCxnSpPr>
              <p:nvPr/>
            </p:nvCxnSpPr>
            <p:spPr>
              <a:xfrm flipV="1">
                <a:off x="1745037" y="1622738"/>
                <a:ext cx="798540" cy="1530844"/>
              </a:xfrm>
              <a:prstGeom prst="line">
                <a:avLst/>
              </a:prstGeom>
              <a:grpFill/>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22" name="Conector recto 21"/>
              <p:cNvCxnSpPr>
                <a:endCxn id="10" idx="311"/>
              </p:cNvCxnSpPr>
              <p:nvPr/>
            </p:nvCxnSpPr>
            <p:spPr>
              <a:xfrm flipV="1">
                <a:off x="3404859" y="1384479"/>
                <a:ext cx="941761" cy="1604418"/>
              </a:xfrm>
              <a:prstGeom prst="line">
                <a:avLst/>
              </a:prstGeom>
              <a:grpFill/>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23" name="Conector recto 22"/>
              <p:cNvCxnSpPr/>
              <p:nvPr/>
            </p:nvCxnSpPr>
            <p:spPr>
              <a:xfrm flipV="1">
                <a:off x="3899664" y="1384479"/>
                <a:ext cx="744344" cy="1286374"/>
              </a:xfrm>
              <a:prstGeom prst="line">
                <a:avLst/>
              </a:prstGeom>
              <a:grpFill/>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24" name="Conector recto 23"/>
              <p:cNvCxnSpPr/>
              <p:nvPr/>
            </p:nvCxnSpPr>
            <p:spPr>
              <a:xfrm flipV="1">
                <a:off x="4745946" y="1391734"/>
                <a:ext cx="433818" cy="779172"/>
              </a:xfrm>
              <a:prstGeom prst="line">
                <a:avLst/>
              </a:prstGeom>
              <a:grpFill/>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25" name="Conector recto 24"/>
              <p:cNvCxnSpPr/>
              <p:nvPr/>
            </p:nvCxnSpPr>
            <p:spPr>
              <a:xfrm flipV="1">
                <a:off x="5037834" y="1383230"/>
                <a:ext cx="433818" cy="779172"/>
              </a:xfrm>
              <a:prstGeom prst="line">
                <a:avLst/>
              </a:prstGeom>
              <a:grpFill/>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26" name="Conector recto 25"/>
              <p:cNvCxnSpPr>
                <a:stCxn id="10" idx="175"/>
              </p:cNvCxnSpPr>
              <p:nvPr/>
            </p:nvCxnSpPr>
            <p:spPr>
              <a:xfrm flipV="1">
                <a:off x="4758744" y="2245231"/>
                <a:ext cx="218577" cy="401377"/>
              </a:xfrm>
              <a:prstGeom prst="line">
                <a:avLst/>
              </a:prstGeom>
              <a:grpFill/>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27" name="Conector recto 26"/>
              <p:cNvCxnSpPr/>
              <p:nvPr/>
            </p:nvCxnSpPr>
            <p:spPr>
              <a:xfrm flipV="1">
                <a:off x="5538310" y="1622738"/>
                <a:ext cx="344179" cy="680177"/>
              </a:xfrm>
              <a:prstGeom prst="line">
                <a:avLst/>
              </a:prstGeom>
              <a:grpFill/>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28" name="Conector recto 27"/>
              <p:cNvCxnSpPr>
                <a:endCxn id="10" idx="240"/>
              </p:cNvCxnSpPr>
              <p:nvPr/>
            </p:nvCxnSpPr>
            <p:spPr>
              <a:xfrm flipV="1">
                <a:off x="5690710" y="2131454"/>
                <a:ext cx="156298" cy="323862"/>
              </a:xfrm>
              <a:prstGeom prst="line">
                <a:avLst/>
              </a:prstGeom>
              <a:grpFill/>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29" name="Conector recto 28"/>
              <p:cNvCxnSpPr/>
              <p:nvPr/>
            </p:nvCxnSpPr>
            <p:spPr>
              <a:xfrm flipV="1">
                <a:off x="6081416" y="1391734"/>
                <a:ext cx="156298" cy="323862"/>
              </a:xfrm>
              <a:prstGeom prst="line">
                <a:avLst/>
              </a:prstGeom>
              <a:grpFill/>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30" name="Conector recto 29"/>
              <p:cNvCxnSpPr/>
              <p:nvPr/>
            </p:nvCxnSpPr>
            <p:spPr>
              <a:xfrm flipV="1">
                <a:off x="6233816" y="1391734"/>
                <a:ext cx="216951" cy="476262"/>
              </a:xfrm>
              <a:prstGeom prst="line">
                <a:avLst/>
              </a:prstGeom>
              <a:grpFill/>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31" name="Conector recto 30"/>
              <p:cNvCxnSpPr>
                <a:stCxn id="10" idx="19"/>
              </p:cNvCxnSpPr>
              <p:nvPr/>
            </p:nvCxnSpPr>
            <p:spPr>
              <a:xfrm>
                <a:off x="2189408" y="1732208"/>
                <a:ext cx="1077393" cy="979590"/>
              </a:xfrm>
              <a:prstGeom prst="line">
                <a:avLst/>
              </a:prstGeom>
              <a:grpFill/>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32" name="Conector recto 31"/>
              <p:cNvCxnSpPr/>
              <p:nvPr/>
            </p:nvCxnSpPr>
            <p:spPr>
              <a:xfrm>
                <a:off x="2053854" y="1980606"/>
                <a:ext cx="1094511" cy="956492"/>
              </a:xfrm>
              <a:prstGeom prst="line">
                <a:avLst/>
              </a:prstGeom>
              <a:grpFill/>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33" name="Conector recto 32"/>
              <p:cNvCxnSpPr>
                <a:endCxn id="10" idx="93"/>
              </p:cNvCxnSpPr>
              <p:nvPr/>
            </p:nvCxnSpPr>
            <p:spPr>
              <a:xfrm>
                <a:off x="1858270" y="2227922"/>
                <a:ext cx="1000840" cy="863008"/>
              </a:xfrm>
              <a:prstGeom prst="line">
                <a:avLst/>
              </a:prstGeom>
              <a:grpFill/>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34" name="Conector recto 33"/>
              <p:cNvCxnSpPr/>
              <p:nvPr/>
            </p:nvCxnSpPr>
            <p:spPr>
              <a:xfrm>
                <a:off x="1701162" y="2492894"/>
                <a:ext cx="1116188" cy="967368"/>
              </a:xfrm>
              <a:prstGeom prst="line">
                <a:avLst/>
              </a:prstGeom>
              <a:grpFill/>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35" name="Conector recto 34"/>
              <p:cNvCxnSpPr/>
              <p:nvPr/>
            </p:nvCxnSpPr>
            <p:spPr>
              <a:xfrm>
                <a:off x="1671609" y="2761002"/>
                <a:ext cx="900667" cy="822103"/>
              </a:xfrm>
              <a:prstGeom prst="line">
                <a:avLst/>
              </a:prstGeom>
              <a:grpFill/>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36" name="Conector recto 35"/>
              <p:cNvCxnSpPr>
                <a:endCxn id="10" idx="72"/>
              </p:cNvCxnSpPr>
              <p:nvPr/>
            </p:nvCxnSpPr>
            <p:spPr>
              <a:xfrm>
                <a:off x="1755097" y="3158121"/>
                <a:ext cx="505145" cy="441524"/>
              </a:xfrm>
              <a:prstGeom prst="line">
                <a:avLst/>
              </a:prstGeom>
              <a:grpFill/>
              <a:ln w="28575">
                <a:solidFill>
                  <a:srgbClr val="996633"/>
                </a:solidFill>
              </a:ln>
            </p:spPr>
            <p:style>
              <a:lnRef idx="1">
                <a:schemeClr val="accent1"/>
              </a:lnRef>
              <a:fillRef idx="0">
                <a:schemeClr val="accent1"/>
              </a:fillRef>
              <a:effectRef idx="0">
                <a:schemeClr val="accent1"/>
              </a:effectRef>
              <a:fontRef idx="minor">
                <a:schemeClr val="tx1"/>
              </a:fontRef>
            </p:style>
          </p:cxnSp>
        </p:grpSp>
      </p:grpSp>
      <p:grpSp>
        <p:nvGrpSpPr>
          <p:cNvPr id="37" name="Grupo 100"/>
          <p:cNvGrpSpPr>
            <a:grpSpLocks/>
          </p:cNvGrpSpPr>
          <p:nvPr/>
        </p:nvGrpSpPr>
        <p:grpSpPr bwMode="auto">
          <a:xfrm>
            <a:off x="1779179" y="3962400"/>
            <a:ext cx="2246313" cy="1584325"/>
            <a:chOff x="251520" y="3976914"/>
            <a:chExt cx="2244937" cy="1584188"/>
          </a:xfrm>
        </p:grpSpPr>
        <p:sp>
          <p:nvSpPr>
            <p:cNvPr id="38" name="Forma libre 37"/>
            <p:cNvSpPr/>
            <p:nvPr/>
          </p:nvSpPr>
          <p:spPr>
            <a:xfrm>
              <a:off x="273731" y="3976914"/>
              <a:ext cx="2222726" cy="1584188"/>
            </a:xfrm>
            <a:custGeom>
              <a:avLst/>
              <a:gdLst>
                <a:gd name="connsiteX0" fmla="*/ 74587 w 2222701"/>
                <a:gd name="connsiteY0" fmla="*/ 58057 h 1584188"/>
                <a:gd name="connsiteX1" fmla="*/ 89101 w 2222701"/>
                <a:gd name="connsiteY1" fmla="*/ 304800 h 1584188"/>
                <a:gd name="connsiteX2" fmla="*/ 147158 w 2222701"/>
                <a:gd name="connsiteY2" fmla="*/ 449943 h 1584188"/>
                <a:gd name="connsiteX3" fmla="*/ 205215 w 2222701"/>
                <a:gd name="connsiteY3" fmla="*/ 537029 h 1584188"/>
                <a:gd name="connsiteX4" fmla="*/ 219730 w 2222701"/>
                <a:gd name="connsiteY4" fmla="*/ 580572 h 1584188"/>
                <a:gd name="connsiteX5" fmla="*/ 205215 w 2222701"/>
                <a:gd name="connsiteY5" fmla="*/ 1016000 h 1584188"/>
                <a:gd name="connsiteX6" fmla="*/ 306815 w 2222701"/>
                <a:gd name="connsiteY6" fmla="*/ 1146629 h 1584188"/>
                <a:gd name="connsiteX7" fmla="*/ 335844 w 2222701"/>
                <a:gd name="connsiteY7" fmla="*/ 1190172 h 1584188"/>
                <a:gd name="connsiteX8" fmla="*/ 379387 w 2222701"/>
                <a:gd name="connsiteY8" fmla="*/ 1248229 h 1584188"/>
                <a:gd name="connsiteX9" fmla="*/ 408415 w 2222701"/>
                <a:gd name="connsiteY9" fmla="*/ 1291772 h 1584188"/>
                <a:gd name="connsiteX10" fmla="*/ 495501 w 2222701"/>
                <a:gd name="connsiteY10" fmla="*/ 1335315 h 1584188"/>
                <a:gd name="connsiteX11" fmla="*/ 539044 w 2222701"/>
                <a:gd name="connsiteY11" fmla="*/ 1364343 h 1584188"/>
                <a:gd name="connsiteX12" fmla="*/ 582587 w 2222701"/>
                <a:gd name="connsiteY12" fmla="*/ 1349829 h 1584188"/>
                <a:gd name="connsiteX13" fmla="*/ 611615 w 2222701"/>
                <a:gd name="connsiteY13" fmla="*/ 1262743 h 1584188"/>
                <a:gd name="connsiteX14" fmla="*/ 597101 w 2222701"/>
                <a:gd name="connsiteY14" fmla="*/ 1190172 h 1584188"/>
                <a:gd name="connsiteX15" fmla="*/ 568073 w 2222701"/>
                <a:gd name="connsiteY15" fmla="*/ 1146629 h 1584188"/>
                <a:gd name="connsiteX16" fmla="*/ 582587 w 2222701"/>
                <a:gd name="connsiteY16" fmla="*/ 943429 h 1584188"/>
                <a:gd name="connsiteX17" fmla="*/ 626130 w 2222701"/>
                <a:gd name="connsiteY17" fmla="*/ 928915 h 1584188"/>
                <a:gd name="connsiteX18" fmla="*/ 684187 w 2222701"/>
                <a:gd name="connsiteY18" fmla="*/ 914400 h 1584188"/>
                <a:gd name="connsiteX19" fmla="*/ 713215 w 2222701"/>
                <a:gd name="connsiteY19" fmla="*/ 856343 h 1584188"/>
                <a:gd name="connsiteX20" fmla="*/ 742244 w 2222701"/>
                <a:gd name="connsiteY20" fmla="*/ 812800 h 1584188"/>
                <a:gd name="connsiteX21" fmla="*/ 771273 w 2222701"/>
                <a:gd name="connsiteY21" fmla="*/ 725715 h 1584188"/>
                <a:gd name="connsiteX22" fmla="*/ 713215 w 2222701"/>
                <a:gd name="connsiteY22" fmla="*/ 377372 h 1584188"/>
                <a:gd name="connsiteX23" fmla="*/ 727730 w 2222701"/>
                <a:gd name="connsiteY23" fmla="*/ 101600 h 1584188"/>
                <a:gd name="connsiteX24" fmla="*/ 771273 w 2222701"/>
                <a:gd name="connsiteY24" fmla="*/ 87086 h 1584188"/>
                <a:gd name="connsiteX25" fmla="*/ 814815 w 2222701"/>
                <a:gd name="connsiteY25" fmla="*/ 43543 h 1584188"/>
                <a:gd name="connsiteX26" fmla="*/ 858358 w 2222701"/>
                <a:gd name="connsiteY26" fmla="*/ 29029 h 1584188"/>
                <a:gd name="connsiteX27" fmla="*/ 901901 w 2222701"/>
                <a:gd name="connsiteY27" fmla="*/ 0 h 1584188"/>
                <a:gd name="connsiteX28" fmla="*/ 945444 w 2222701"/>
                <a:gd name="connsiteY28" fmla="*/ 14515 h 1584188"/>
                <a:gd name="connsiteX29" fmla="*/ 1032530 w 2222701"/>
                <a:gd name="connsiteY29" fmla="*/ 101600 h 1584188"/>
                <a:gd name="connsiteX30" fmla="*/ 1177673 w 2222701"/>
                <a:gd name="connsiteY30" fmla="*/ 159657 h 1584188"/>
                <a:gd name="connsiteX31" fmla="*/ 1758244 w 2222701"/>
                <a:gd name="connsiteY31" fmla="*/ 159657 h 1584188"/>
                <a:gd name="connsiteX32" fmla="*/ 1772758 w 2222701"/>
                <a:gd name="connsiteY32" fmla="*/ 203200 h 1584188"/>
                <a:gd name="connsiteX33" fmla="*/ 1830815 w 2222701"/>
                <a:gd name="connsiteY33" fmla="*/ 217715 h 1584188"/>
                <a:gd name="connsiteX34" fmla="*/ 1990473 w 2222701"/>
                <a:gd name="connsiteY34" fmla="*/ 246743 h 1584188"/>
                <a:gd name="connsiteX35" fmla="*/ 2121101 w 2222701"/>
                <a:gd name="connsiteY35" fmla="*/ 290286 h 1584188"/>
                <a:gd name="connsiteX36" fmla="*/ 2164644 w 2222701"/>
                <a:gd name="connsiteY36" fmla="*/ 304800 h 1584188"/>
                <a:gd name="connsiteX37" fmla="*/ 2193673 w 2222701"/>
                <a:gd name="connsiteY37" fmla="*/ 348343 h 1584188"/>
                <a:gd name="connsiteX38" fmla="*/ 2222701 w 2222701"/>
                <a:gd name="connsiteY38" fmla="*/ 580572 h 1584188"/>
                <a:gd name="connsiteX39" fmla="*/ 2208187 w 2222701"/>
                <a:gd name="connsiteY39" fmla="*/ 667657 h 1584188"/>
                <a:gd name="connsiteX40" fmla="*/ 2179158 w 2222701"/>
                <a:gd name="connsiteY40" fmla="*/ 827315 h 1584188"/>
                <a:gd name="connsiteX41" fmla="*/ 2164644 w 2222701"/>
                <a:gd name="connsiteY41" fmla="*/ 928915 h 1584188"/>
                <a:gd name="connsiteX42" fmla="*/ 2034015 w 2222701"/>
                <a:gd name="connsiteY42" fmla="*/ 1001486 h 1584188"/>
                <a:gd name="connsiteX43" fmla="*/ 1685673 w 2222701"/>
                <a:gd name="connsiteY43" fmla="*/ 1016000 h 1584188"/>
                <a:gd name="connsiteX44" fmla="*/ 1467958 w 2222701"/>
                <a:gd name="connsiteY44" fmla="*/ 1059543 h 1584188"/>
                <a:gd name="connsiteX45" fmla="*/ 1409901 w 2222701"/>
                <a:gd name="connsiteY45" fmla="*/ 1146629 h 1584188"/>
                <a:gd name="connsiteX46" fmla="*/ 1424415 w 2222701"/>
                <a:gd name="connsiteY46" fmla="*/ 1277257 h 1584188"/>
                <a:gd name="connsiteX47" fmla="*/ 1511501 w 2222701"/>
                <a:gd name="connsiteY47" fmla="*/ 1349829 h 1584188"/>
                <a:gd name="connsiteX48" fmla="*/ 1555044 w 2222701"/>
                <a:gd name="connsiteY48" fmla="*/ 1494972 h 1584188"/>
                <a:gd name="connsiteX49" fmla="*/ 1584073 w 2222701"/>
                <a:gd name="connsiteY49" fmla="*/ 1538515 h 1584188"/>
                <a:gd name="connsiteX50" fmla="*/ 1569558 w 2222701"/>
                <a:gd name="connsiteY50" fmla="*/ 1582057 h 1584188"/>
                <a:gd name="connsiteX51" fmla="*/ 1467958 w 2222701"/>
                <a:gd name="connsiteY51" fmla="*/ 1567543 h 1584188"/>
                <a:gd name="connsiteX52" fmla="*/ 1351844 w 2222701"/>
                <a:gd name="connsiteY52" fmla="*/ 1553029 h 1584188"/>
                <a:gd name="connsiteX53" fmla="*/ 16530 w 2222701"/>
                <a:gd name="connsiteY53" fmla="*/ 1538515 h 1584188"/>
                <a:gd name="connsiteX54" fmla="*/ 16530 w 2222701"/>
                <a:gd name="connsiteY54" fmla="*/ 725715 h 1584188"/>
                <a:gd name="connsiteX55" fmla="*/ 2015 w 2222701"/>
                <a:gd name="connsiteY55" fmla="*/ 682172 h 1584188"/>
                <a:gd name="connsiteX56" fmla="*/ 2015 w 2222701"/>
                <a:gd name="connsiteY56" fmla="*/ 29029 h 1584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222701" h="1584188">
                  <a:moveTo>
                    <a:pt x="74587" y="58057"/>
                  </a:moveTo>
                  <a:cubicBezTo>
                    <a:pt x="79425" y="140305"/>
                    <a:pt x="78445" y="223102"/>
                    <a:pt x="89101" y="304800"/>
                  </a:cubicBezTo>
                  <a:cubicBezTo>
                    <a:pt x="93716" y="340182"/>
                    <a:pt x="126547" y="415591"/>
                    <a:pt x="147158" y="449943"/>
                  </a:cubicBezTo>
                  <a:cubicBezTo>
                    <a:pt x="165108" y="479859"/>
                    <a:pt x="194182" y="503931"/>
                    <a:pt x="205215" y="537029"/>
                  </a:cubicBezTo>
                  <a:lnTo>
                    <a:pt x="219730" y="580572"/>
                  </a:lnTo>
                  <a:cubicBezTo>
                    <a:pt x="152979" y="747447"/>
                    <a:pt x="156045" y="711146"/>
                    <a:pt x="205215" y="1016000"/>
                  </a:cubicBezTo>
                  <a:cubicBezTo>
                    <a:pt x="214019" y="1070582"/>
                    <a:pt x="274281" y="1107587"/>
                    <a:pt x="306815" y="1146629"/>
                  </a:cubicBezTo>
                  <a:cubicBezTo>
                    <a:pt x="317982" y="1160030"/>
                    <a:pt x="325705" y="1175977"/>
                    <a:pt x="335844" y="1190172"/>
                  </a:cubicBezTo>
                  <a:cubicBezTo>
                    <a:pt x="349904" y="1209857"/>
                    <a:pt x="365327" y="1228544"/>
                    <a:pt x="379387" y="1248229"/>
                  </a:cubicBezTo>
                  <a:cubicBezTo>
                    <a:pt x="389526" y="1262424"/>
                    <a:pt x="396080" y="1279437"/>
                    <a:pt x="408415" y="1291772"/>
                  </a:cubicBezTo>
                  <a:cubicBezTo>
                    <a:pt x="450007" y="1333364"/>
                    <a:pt x="448286" y="1311707"/>
                    <a:pt x="495501" y="1335315"/>
                  </a:cubicBezTo>
                  <a:cubicBezTo>
                    <a:pt x="511103" y="1343116"/>
                    <a:pt x="524530" y="1354667"/>
                    <a:pt x="539044" y="1364343"/>
                  </a:cubicBezTo>
                  <a:cubicBezTo>
                    <a:pt x="553558" y="1359505"/>
                    <a:pt x="573694" y="1362279"/>
                    <a:pt x="582587" y="1349829"/>
                  </a:cubicBezTo>
                  <a:cubicBezTo>
                    <a:pt x="600372" y="1324930"/>
                    <a:pt x="611615" y="1262743"/>
                    <a:pt x="611615" y="1262743"/>
                  </a:cubicBezTo>
                  <a:cubicBezTo>
                    <a:pt x="606777" y="1238553"/>
                    <a:pt x="605763" y="1213271"/>
                    <a:pt x="597101" y="1190172"/>
                  </a:cubicBezTo>
                  <a:cubicBezTo>
                    <a:pt x="590976" y="1173839"/>
                    <a:pt x="569097" y="1164043"/>
                    <a:pt x="568073" y="1146629"/>
                  </a:cubicBezTo>
                  <a:cubicBezTo>
                    <a:pt x="564086" y="1078840"/>
                    <a:pt x="565090" y="1009042"/>
                    <a:pt x="582587" y="943429"/>
                  </a:cubicBezTo>
                  <a:cubicBezTo>
                    <a:pt x="586529" y="928646"/>
                    <a:pt x="611419" y="933118"/>
                    <a:pt x="626130" y="928915"/>
                  </a:cubicBezTo>
                  <a:cubicBezTo>
                    <a:pt x="645310" y="923435"/>
                    <a:pt x="664835" y="919238"/>
                    <a:pt x="684187" y="914400"/>
                  </a:cubicBezTo>
                  <a:cubicBezTo>
                    <a:pt x="693863" y="895048"/>
                    <a:pt x="702480" y="875129"/>
                    <a:pt x="713215" y="856343"/>
                  </a:cubicBezTo>
                  <a:cubicBezTo>
                    <a:pt x="721870" y="841197"/>
                    <a:pt x="735159" y="828741"/>
                    <a:pt x="742244" y="812800"/>
                  </a:cubicBezTo>
                  <a:cubicBezTo>
                    <a:pt x="754671" y="784839"/>
                    <a:pt x="771273" y="725715"/>
                    <a:pt x="771273" y="725715"/>
                  </a:cubicBezTo>
                  <a:cubicBezTo>
                    <a:pt x="740590" y="403549"/>
                    <a:pt x="798857" y="505834"/>
                    <a:pt x="713215" y="377372"/>
                  </a:cubicBezTo>
                  <a:cubicBezTo>
                    <a:pt x="678391" y="272898"/>
                    <a:pt x="674575" y="282325"/>
                    <a:pt x="727730" y="101600"/>
                  </a:cubicBezTo>
                  <a:cubicBezTo>
                    <a:pt x="732047" y="86922"/>
                    <a:pt x="756759" y="91924"/>
                    <a:pt x="771273" y="87086"/>
                  </a:cubicBezTo>
                  <a:cubicBezTo>
                    <a:pt x="785787" y="72572"/>
                    <a:pt x="797736" y="54929"/>
                    <a:pt x="814815" y="43543"/>
                  </a:cubicBezTo>
                  <a:cubicBezTo>
                    <a:pt x="827545" y="35056"/>
                    <a:pt x="844674" y="35871"/>
                    <a:pt x="858358" y="29029"/>
                  </a:cubicBezTo>
                  <a:cubicBezTo>
                    <a:pt x="873960" y="21228"/>
                    <a:pt x="887387" y="9676"/>
                    <a:pt x="901901" y="0"/>
                  </a:cubicBezTo>
                  <a:cubicBezTo>
                    <a:pt x="916415" y="4838"/>
                    <a:pt x="933367" y="5122"/>
                    <a:pt x="945444" y="14515"/>
                  </a:cubicBezTo>
                  <a:cubicBezTo>
                    <a:pt x="977849" y="39719"/>
                    <a:pt x="993584" y="88618"/>
                    <a:pt x="1032530" y="101600"/>
                  </a:cubicBezTo>
                  <a:cubicBezTo>
                    <a:pt x="1140141" y="137471"/>
                    <a:pt x="1092247" y="116945"/>
                    <a:pt x="1177673" y="159657"/>
                  </a:cubicBezTo>
                  <a:cubicBezTo>
                    <a:pt x="1232930" y="157532"/>
                    <a:pt x="1639844" y="128084"/>
                    <a:pt x="1758244" y="159657"/>
                  </a:cubicBezTo>
                  <a:cubicBezTo>
                    <a:pt x="1773027" y="163599"/>
                    <a:pt x="1760811" y="193642"/>
                    <a:pt x="1772758" y="203200"/>
                  </a:cubicBezTo>
                  <a:cubicBezTo>
                    <a:pt x="1788335" y="215662"/>
                    <a:pt x="1811635" y="212235"/>
                    <a:pt x="1830815" y="217715"/>
                  </a:cubicBezTo>
                  <a:cubicBezTo>
                    <a:pt x="1935222" y="247546"/>
                    <a:pt x="1798348" y="222728"/>
                    <a:pt x="1990473" y="246743"/>
                  </a:cubicBezTo>
                  <a:lnTo>
                    <a:pt x="2121101" y="290286"/>
                  </a:lnTo>
                  <a:lnTo>
                    <a:pt x="2164644" y="304800"/>
                  </a:lnTo>
                  <a:cubicBezTo>
                    <a:pt x="2174320" y="319314"/>
                    <a:pt x="2190458" y="331198"/>
                    <a:pt x="2193673" y="348343"/>
                  </a:cubicBezTo>
                  <a:cubicBezTo>
                    <a:pt x="2260908" y="706931"/>
                    <a:pt x="2175737" y="439677"/>
                    <a:pt x="2222701" y="580572"/>
                  </a:cubicBezTo>
                  <a:cubicBezTo>
                    <a:pt x="2217863" y="609600"/>
                    <a:pt x="2212349" y="638524"/>
                    <a:pt x="2208187" y="667657"/>
                  </a:cubicBezTo>
                  <a:cubicBezTo>
                    <a:pt x="2187672" y="811262"/>
                    <a:pt x="2207618" y="741940"/>
                    <a:pt x="2179158" y="827315"/>
                  </a:cubicBezTo>
                  <a:cubicBezTo>
                    <a:pt x="2174320" y="861182"/>
                    <a:pt x="2177349" y="897151"/>
                    <a:pt x="2164644" y="928915"/>
                  </a:cubicBezTo>
                  <a:cubicBezTo>
                    <a:pt x="2147716" y="971234"/>
                    <a:pt x="2068643" y="1000043"/>
                    <a:pt x="2034015" y="1001486"/>
                  </a:cubicBezTo>
                  <a:lnTo>
                    <a:pt x="1685673" y="1016000"/>
                  </a:lnTo>
                  <a:cubicBezTo>
                    <a:pt x="1496410" y="1047544"/>
                    <a:pt x="1567339" y="1026417"/>
                    <a:pt x="1467958" y="1059543"/>
                  </a:cubicBezTo>
                  <a:cubicBezTo>
                    <a:pt x="1448606" y="1088572"/>
                    <a:pt x="1406048" y="1111954"/>
                    <a:pt x="1409901" y="1146629"/>
                  </a:cubicBezTo>
                  <a:cubicBezTo>
                    <a:pt x="1414739" y="1190172"/>
                    <a:pt x="1410561" y="1235695"/>
                    <a:pt x="1424415" y="1277257"/>
                  </a:cubicBezTo>
                  <a:cubicBezTo>
                    <a:pt x="1432397" y="1301204"/>
                    <a:pt x="1491583" y="1336550"/>
                    <a:pt x="1511501" y="1349829"/>
                  </a:cubicBezTo>
                  <a:cubicBezTo>
                    <a:pt x="1519615" y="1382285"/>
                    <a:pt x="1540908" y="1473768"/>
                    <a:pt x="1555044" y="1494972"/>
                  </a:cubicBezTo>
                  <a:lnTo>
                    <a:pt x="1584073" y="1538515"/>
                  </a:lnTo>
                  <a:cubicBezTo>
                    <a:pt x="1579235" y="1553029"/>
                    <a:pt x="1584400" y="1578346"/>
                    <a:pt x="1569558" y="1582057"/>
                  </a:cubicBezTo>
                  <a:cubicBezTo>
                    <a:pt x="1536369" y="1590354"/>
                    <a:pt x="1501868" y="1572064"/>
                    <a:pt x="1467958" y="1567543"/>
                  </a:cubicBezTo>
                  <a:cubicBezTo>
                    <a:pt x="1429294" y="1562388"/>
                    <a:pt x="1390842" y="1553809"/>
                    <a:pt x="1351844" y="1553029"/>
                  </a:cubicBezTo>
                  <a:lnTo>
                    <a:pt x="16530" y="1538515"/>
                  </a:lnTo>
                  <a:cubicBezTo>
                    <a:pt x="32089" y="1149531"/>
                    <a:pt x="41086" y="1143159"/>
                    <a:pt x="16530" y="725715"/>
                  </a:cubicBezTo>
                  <a:cubicBezTo>
                    <a:pt x="15632" y="710442"/>
                    <a:pt x="2334" y="697468"/>
                    <a:pt x="2015" y="682172"/>
                  </a:cubicBezTo>
                  <a:cubicBezTo>
                    <a:pt x="-2520" y="464505"/>
                    <a:pt x="2015" y="246743"/>
                    <a:pt x="2015" y="29029"/>
                  </a:cubicBezTo>
                </a:path>
              </a:pathLst>
            </a:custGeom>
            <a:solidFill>
              <a:srgbClr val="996633">
                <a:alpha val="43137"/>
              </a:srgb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cxnSp>
          <p:nvCxnSpPr>
            <p:cNvPr id="39" name="Conector recto 38"/>
            <p:cNvCxnSpPr>
              <a:endCxn id="38" idx="41"/>
            </p:cNvCxnSpPr>
            <p:nvPr/>
          </p:nvCxnSpPr>
          <p:spPr>
            <a:xfrm>
              <a:off x="1622280" y="4148349"/>
              <a:ext cx="815475" cy="757172"/>
            </a:xfrm>
            <a:prstGeom prst="line">
              <a:avLst/>
            </a:prstGeom>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40" name="Conector recto 39"/>
            <p:cNvCxnSpPr>
              <a:endCxn id="38" idx="43"/>
            </p:cNvCxnSpPr>
            <p:nvPr/>
          </p:nvCxnSpPr>
          <p:spPr>
            <a:xfrm>
              <a:off x="1036852" y="4081680"/>
              <a:ext cx="923359" cy="911146"/>
            </a:xfrm>
            <a:prstGeom prst="line">
              <a:avLst/>
            </a:prstGeom>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41" name="Conector recto 40"/>
            <p:cNvCxnSpPr/>
            <p:nvPr/>
          </p:nvCxnSpPr>
          <p:spPr>
            <a:xfrm>
              <a:off x="1073341" y="4580112"/>
              <a:ext cx="671102" cy="611134"/>
            </a:xfrm>
            <a:prstGeom prst="line">
              <a:avLst/>
            </a:prstGeom>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42" name="Conector recto 41"/>
            <p:cNvCxnSpPr/>
            <p:nvPr/>
          </p:nvCxnSpPr>
          <p:spPr>
            <a:xfrm>
              <a:off x="951179" y="4937268"/>
              <a:ext cx="671101" cy="609547"/>
            </a:xfrm>
            <a:prstGeom prst="line">
              <a:avLst/>
            </a:prstGeom>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43" name="Conector recto 42"/>
            <p:cNvCxnSpPr/>
            <p:nvPr/>
          </p:nvCxnSpPr>
          <p:spPr>
            <a:xfrm>
              <a:off x="846468" y="5235692"/>
              <a:ext cx="439468" cy="325410"/>
            </a:xfrm>
            <a:prstGeom prst="line">
              <a:avLst/>
            </a:prstGeom>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44" name="Conector recto 43"/>
            <p:cNvCxnSpPr/>
            <p:nvPr/>
          </p:nvCxnSpPr>
          <p:spPr>
            <a:xfrm>
              <a:off x="327673" y="5086480"/>
              <a:ext cx="464853" cy="460335"/>
            </a:xfrm>
            <a:prstGeom prst="line">
              <a:avLst/>
            </a:prstGeom>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45" name="Conector recto 44"/>
            <p:cNvCxnSpPr/>
            <p:nvPr/>
          </p:nvCxnSpPr>
          <p:spPr>
            <a:xfrm>
              <a:off x="251520" y="4476933"/>
              <a:ext cx="220528" cy="193658"/>
            </a:xfrm>
            <a:prstGeom prst="line">
              <a:avLst/>
            </a:prstGeom>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46" name="Conector recto 45"/>
            <p:cNvCxnSpPr>
              <a:stCxn id="38" idx="22"/>
              <a:endCxn id="38" idx="30"/>
            </p:cNvCxnSpPr>
            <p:nvPr/>
          </p:nvCxnSpPr>
          <p:spPr>
            <a:xfrm flipV="1">
              <a:off x="987669" y="4137237"/>
              <a:ext cx="463266" cy="217469"/>
            </a:xfrm>
            <a:prstGeom prst="line">
              <a:avLst/>
            </a:prstGeom>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47" name="Conector recto 46"/>
            <p:cNvCxnSpPr>
              <a:endCxn id="38" idx="33"/>
            </p:cNvCxnSpPr>
            <p:nvPr/>
          </p:nvCxnSpPr>
          <p:spPr>
            <a:xfrm flipV="1">
              <a:off x="1108245" y="4194382"/>
              <a:ext cx="996339" cy="428588"/>
            </a:xfrm>
            <a:prstGeom prst="line">
              <a:avLst/>
            </a:prstGeom>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48" name="Conector recto 47"/>
            <p:cNvCxnSpPr/>
            <p:nvPr/>
          </p:nvCxnSpPr>
          <p:spPr>
            <a:xfrm flipV="1">
              <a:off x="887718" y="4448360"/>
              <a:ext cx="1586528" cy="673042"/>
            </a:xfrm>
            <a:prstGeom prst="line">
              <a:avLst/>
            </a:prstGeom>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49" name="Conector recto 48"/>
            <p:cNvCxnSpPr>
              <a:endCxn id="38" idx="35"/>
            </p:cNvCxnSpPr>
            <p:nvPr/>
          </p:nvCxnSpPr>
          <p:spPr>
            <a:xfrm flipV="1">
              <a:off x="982910" y="4267401"/>
              <a:ext cx="1412010" cy="573038"/>
            </a:xfrm>
            <a:prstGeom prst="line">
              <a:avLst/>
            </a:prstGeom>
            <a:ln w="28575">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50" name="Conector recto 49"/>
            <p:cNvCxnSpPr/>
            <p:nvPr/>
          </p:nvCxnSpPr>
          <p:spPr>
            <a:xfrm flipV="1">
              <a:off x="1049544" y="4134062"/>
              <a:ext cx="826580" cy="338109"/>
            </a:xfrm>
            <a:prstGeom prst="line">
              <a:avLst/>
            </a:prstGeom>
            <a:ln w="28575">
              <a:solidFill>
                <a:srgbClr val="996633"/>
              </a:solidFill>
            </a:ln>
          </p:spPr>
          <p:style>
            <a:lnRef idx="1">
              <a:schemeClr val="accent1"/>
            </a:lnRef>
            <a:fillRef idx="0">
              <a:schemeClr val="accent1"/>
            </a:fillRef>
            <a:effectRef idx="0">
              <a:schemeClr val="accent1"/>
            </a:effectRef>
            <a:fontRef idx="minor">
              <a:schemeClr val="tx1"/>
            </a:fontRef>
          </p:style>
        </p:cxnSp>
      </p:grpSp>
      <p:grpSp>
        <p:nvGrpSpPr>
          <p:cNvPr id="51" name="Grupo 101"/>
          <p:cNvGrpSpPr>
            <a:grpSpLocks/>
          </p:cNvGrpSpPr>
          <p:nvPr/>
        </p:nvGrpSpPr>
        <p:grpSpPr bwMode="auto">
          <a:xfrm>
            <a:off x="5087529" y="3344862"/>
            <a:ext cx="3227388" cy="2028825"/>
            <a:chOff x="3558448" y="3359001"/>
            <a:chExt cx="3227942" cy="2028247"/>
          </a:xfrm>
        </p:grpSpPr>
        <p:sp>
          <p:nvSpPr>
            <p:cNvPr id="52" name="Forma libre 51"/>
            <p:cNvSpPr/>
            <p:nvPr/>
          </p:nvSpPr>
          <p:spPr>
            <a:xfrm>
              <a:off x="3558448" y="3359001"/>
              <a:ext cx="3227942" cy="2028247"/>
            </a:xfrm>
            <a:custGeom>
              <a:avLst/>
              <a:gdLst>
                <a:gd name="connsiteX0" fmla="*/ 187287 w 3227942"/>
                <a:gd name="connsiteY0" fmla="*/ 298599 h 2028247"/>
                <a:gd name="connsiteX1" fmla="*/ 242371 w 3227942"/>
                <a:gd name="connsiteY1" fmla="*/ 342666 h 2028247"/>
                <a:gd name="connsiteX2" fmla="*/ 308472 w 3227942"/>
                <a:gd name="connsiteY2" fmla="*/ 408768 h 2028247"/>
                <a:gd name="connsiteX3" fmla="*/ 341523 w 3227942"/>
                <a:gd name="connsiteY3" fmla="*/ 474869 h 2028247"/>
                <a:gd name="connsiteX4" fmla="*/ 363557 w 3227942"/>
                <a:gd name="connsiteY4" fmla="*/ 540970 h 2028247"/>
                <a:gd name="connsiteX5" fmla="*/ 220338 w 3227942"/>
                <a:gd name="connsiteY5" fmla="*/ 563004 h 2028247"/>
                <a:gd name="connsiteX6" fmla="*/ 176270 w 3227942"/>
                <a:gd name="connsiteY6" fmla="*/ 551987 h 2028247"/>
                <a:gd name="connsiteX7" fmla="*/ 198304 w 3227942"/>
                <a:gd name="connsiteY7" fmla="*/ 585038 h 2028247"/>
                <a:gd name="connsiteX8" fmla="*/ 231354 w 3227942"/>
                <a:gd name="connsiteY8" fmla="*/ 596054 h 2028247"/>
                <a:gd name="connsiteX9" fmla="*/ 264405 w 3227942"/>
                <a:gd name="connsiteY9" fmla="*/ 629105 h 2028247"/>
                <a:gd name="connsiteX10" fmla="*/ 286439 w 3227942"/>
                <a:gd name="connsiteY10" fmla="*/ 695206 h 2028247"/>
                <a:gd name="connsiteX11" fmla="*/ 198304 w 3227942"/>
                <a:gd name="connsiteY11" fmla="*/ 695206 h 2028247"/>
                <a:gd name="connsiteX12" fmla="*/ 165253 w 3227942"/>
                <a:gd name="connsiteY12" fmla="*/ 662156 h 2028247"/>
                <a:gd name="connsiteX13" fmla="*/ 88135 w 3227942"/>
                <a:gd name="connsiteY13" fmla="*/ 618088 h 2028247"/>
                <a:gd name="connsiteX14" fmla="*/ 55085 w 3227942"/>
                <a:gd name="connsiteY14" fmla="*/ 585038 h 2028247"/>
                <a:gd name="connsiteX15" fmla="*/ 33051 w 3227942"/>
                <a:gd name="connsiteY15" fmla="*/ 551987 h 2028247"/>
                <a:gd name="connsiteX16" fmla="*/ 0 w 3227942"/>
                <a:gd name="connsiteY16" fmla="*/ 529953 h 2028247"/>
                <a:gd name="connsiteX17" fmla="*/ 22034 w 3227942"/>
                <a:gd name="connsiteY17" fmla="*/ 618088 h 2028247"/>
                <a:gd name="connsiteX18" fmla="*/ 55085 w 3227942"/>
                <a:gd name="connsiteY18" fmla="*/ 651139 h 2028247"/>
                <a:gd name="connsiteX19" fmla="*/ 132203 w 3227942"/>
                <a:gd name="connsiteY19" fmla="*/ 717240 h 2028247"/>
                <a:gd name="connsiteX20" fmla="*/ 154236 w 3227942"/>
                <a:gd name="connsiteY20" fmla="*/ 750291 h 2028247"/>
                <a:gd name="connsiteX21" fmla="*/ 187287 w 3227942"/>
                <a:gd name="connsiteY21" fmla="*/ 761307 h 2028247"/>
                <a:gd name="connsiteX22" fmla="*/ 220338 w 3227942"/>
                <a:gd name="connsiteY22" fmla="*/ 794358 h 2028247"/>
                <a:gd name="connsiteX23" fmla="*/ 297456 w 3227942"/>
                <a:gd name="connsiteY23" fmla="*/ 904527 h 2028247"/>
                <a:gd name="connsiteX24" fmla="*/ 319489 w 3227942"/>
                <a:gd name="connsiteY24" fmla="*/ 937577 h 2028247"/>
                <a:gd name="connsiteX25" fmla="*/ 330506 w 3227942"/>
                <a:gd name="connsiteY25" fmla="*/ 970628 h 2028247"/>
                <a:gd name="connsiteX26" fmla="*/ 352540 w 3227942"/>
                <a:gd name="connsiteY26" fmla="*/ 1124864 h 2028247"/>
                <a:gd name="connsiteX27" fmla="*/ 385591 w 3227942"/>
                <a:gd name="connsiteY27" fmla="*/ 1157915 h 2028247"/>
                <a:gd name="connsiteX28" fmla="*/ 473725 w 3227942"/>
                <a:gd name="connsiteY28" fmla="*/ 1179948 h 2028247"/>
                <a:gd name="connsiteX29" fmla="*/ 539827 w 3227942"/>
                <a:gd name="connsiteY29" fmla="*/ 1157915 h 2028247"/>
                <a:gd name="connsiteX30" fmla="*/ 605928 w 3227942"/>
                <a:gd name="connsiteY30" fmla="*/ 1113847 h 2028247"/>
                <a:gd name="connsiteX31" fmla="*/ 627962 w 3227942"/>
                <a:gd name="connsiteY31" fmla="*/ 1157915 h 2028247"/>
                <a:gd name="connsiteX32" fmla="*/ 649995 w 3227942"/>
                <a:gd name="connsiteY32" fmla="*/ 1345201 h 2028247"/>
                <a:gd name="connsiteX33" fmla="*/ 672029 w 3227942"/>
                <a:gd name="connsiteY33" fmla="*/ 1301134 h 2028247"/>
                <a:gd name="connsiteX34" fmla="*/ 694063 w 3227942"/>
                <a:gd name="connsiteY34" fmla="*/ 1224016 h 2028247"/>
                <a:gd name="connsiteX35" fmla="*/ 727113 w 3227942"/>
                <a:gd name="connsiteY35" fmla="*/ 1190965 h 2028247"/>
                <a:gd name="connsiteX36" fmla="*/ 771181 w 3227942"/>
                <a:gd name="connsiteY36" fmla="*/ 1124864 h 2028247"/>
                <a:gd name="connsiteX37" fmla="*/ 815248 w 3227942"/>
                <a:gd name="connsiteY37" fmla="*/ 1069780 h 2028247"/>
                <a:gd name="connsiteX38" fmla="*/ 903383 w 3227942"/>
                <a:gd name="connsiteY38" fmla="*/ 1113847 h 2028247"/>
                <a:gd name="connsiteX39" fmla="*/ 936434 w 3227942"/>
                <a:gd name="connsiteY39" fmla="*/ 1157915 h 2028247"/>
                <a:gd name="connsiteX40" fmla="*/ 947451 w 3227942"/>
                <a:gd name="connsiteY40" fmla="*/ 1201982 h 2028247"/>
                <a:gd name="connsiteX41" fmla="*/ 958468 w 3227942"/>
                <a:gd name="connsiteY41" fmla="*/ 1235033 h 2028247"/>
                <a:gd name="connsiteX42" fmla="*/ 980501 w 3227942"/>
                <a:gd name="connsiteY42" fmla="*/ 1422319 h 2028247"/>
                <a:gd name="connsiteX43" fmla="*/ 1002535 w 3227942"/>
                <a:gd name="connsiteY43" fmla="*/ 1455370 h 2028247"/>
                <a:gd name="connsiteX44" fmla="*/ 1035586 w 3227942"/>
                <a:gd name="connsiteY44" fmla="*/ 1444353 h 2028247"/>
                <a:gd name="connsiteX45" fmla="*/ 1057619 w 3227942"/>
                <a:gd name="connsiteY45" fmla="*/ 1411303 h 2028247"/>
                <a:gd name="connsiteX46" fmla="*/ 1101687 w 3227942"/>
                <a:gd name="connsiteY46" fmla="*/ 1433336 h 2028247"/>
                <a:gd name="connsiteX47" fmla="*/ 1145754 w 3227942"/>
                <a:gd name="connsiteY47" fmla="*/ 1488421 h 2028247"/>
                <a:gd name="connsiteX48" fmla="*/ 1156771 w 3227942"/>
                <a:gd name="connsiteY48" fmla="*/ 1532488 h 2028247"/>
                <a:gd name="connsiteX49" fmla="*/ 1178805 w 3227942"/>
                <a:gd name="connsiteY49" fmla="*/ 1565539 h 2028247"/>
                <a:gd name="connsiteX50" fmla="*/ 1211856 w 3227942"/>
                <a:gd name="connsiteY50" fmla="*/ 1631640 h 2028247"/>
                <a:gd name="connsiteX51" fmla="*/ 1233889 w 3227942"/>
                <a:gd name="connsiteY51" fmla="*/ 1697741 h 2028247"/>
                <a:gd name="connsiteX52" fmla="*/ 1244906 w 3227942"/>
                <a:gd name="connsiteY52" fmla="*/ 1730792 h 2028247"/>
                <a:gd name="connsiteX53" fmla="*/ 1277957 w 3227942"/>
                <a:gd name="connsiteY53" fmla="*/ 1752826 h 2028247"/>
                <a:gd name="connsiteX54" fmla="*/ 1355075 w 3227942"/>
                <a:gd name="connsiteY54" fmla="*/ 1807910 h 2028247"/>
                <a:gd name="connsiteX55" fmla="*/ 1421176 w 3227942"/>
                <a:gd name="connsiteY55" fmla="*/ 1785876 h 2028247"/>
                <a:gd name="connsiteX56" fmla="*/ 1454227 w 3227942"/>
                <a:gd name="connsiteY56" fmla="*/ 1730792 h 2028247"/>
                <a:gd name="connsiteX57" fmla="*/ 1476260 w 3227942"/>
                <a:gd name="connsiteY57" fmla="*/ 1631640 h 2028247"/>
                <a:gd name="connsiteX58" fmla="*/ 1487277 w 3227942"/>
                <a:gd name="connsiteY58" fmla="*/ 1587572 h 2028247"/>
                <a:gd name="connsiteX59" fmla="*/ 1520328 w 3227942"/>
                <a:gd name="connsiteY59" fmla="*/ 1543505 h 2028247"/>
                <a:gd name="connsiteX60" fmla="*/ 1586429 w 3227942"/>
                <a:gd name="connsiteY60" fmla="*/ 1444353 h 2028247"/>
                <a:gd name="connsiteX61" fmla="*/ 1685581 w 3227942"/>
                <a:gd name="connsiteY61" fmla="*/ 1389269 h 2028247"/>
                <a:gd name="connsiteX62" fmla="*/ 1729648 w 3227942"/>
                <a:gd name="connsiteY62" fmla="*/ 1400286 h 2028247"/>
                <a:gd name="connsiteX63" fmla="*/ 1773716 w 3227942"/>
                <a:gd name="connsiteY63" fmla="*/ 1466387 h 2028247"/>
                <a:gd name="connsiteX64" fmla="*/ 1850834 w 3227942"/>
                <a:gd name="connsiteY64" fmla="*/ 1752826 h 2028247"/>
                <a:gd name="connsiteX65" fmla="*/ 1883885 w 3227942"/>
                <a:gd name="connsiteY65" fmla="*/ 1763842 h 2028247"/>
                <a:gd name="connsiteX66" fmla="*/ 1894901 w 3227942"/>
                <a:gd name="connsiteY66" fmla="*/ 1829944 h 2028247"/>
                <a:gd name="connsiteX67" fmla="*/ 1927952 w 3227942"/>
                <a:gd name="connsiteY67" fmla="*/ 1862994 h 2028247"/>
                <a:gd name="connsiteX68" fmla="*/ 1938969 w 3227942"/>
                <a:gd name="connsiteY68" fmla="*/ 1918079 h 2028247"/>
                <a:gd name="connsiteX69" fmla="*/ 2016087 w 3227942"/>
                <a:gd name="connsiteY69" fmla="*/ 1951129 h 2028247"/>
                <a:gd name="connsiteX70" fmla="*/ 2247441 w 3227942"/>
                <a:gd name="connsiteY70" fmla="*/ 1918079 h 2028247"/>
                <a:gd name="connsiteX71" fmla="*/ 2280492 w 3227942"/>
                <a:gd name="connsiteY71" fmla="*/ 1907062 h 2028247"/>
                <a:gd name="connsiteX72" fmla="*/ 2467779 w 3227942"/>
                <a:gd name="connsiteY72" fmla="*/ 1951129 h 2028247"/>
                <a:gd name="connsiteX73" fmla="*/ 2533880 w 3227942"/>
                <a:gd name="connsiteY73" fmla="*/ 1973163 h 2028247"/>
                <a:gd name="connsiteX74" fmla="*/ 2610998 w 3227942"/>
                <a:gd name="connsiteY74" fmla="*/ 1962146 h 2028247"/>
                <a:gd name="connsiteX75" fmla="*/ 2732183 w 3227942"/>
                <a:gd name="connsiteY75" fmla="*/ 1973163 h 2028247"/>
                <a:gd name="connsiteX76" fmla="*/ 2875403 w 3227942"/>
                <a:gd name="connsiteY76" fmla="*/ 1984180 h 2028247"/>
                <a:gd name="connsiteX77" fmla="*/ 2919470 w 3227942"/>
                <a:gd name="connsiteY77" fmla="*/ 2006213 h 2028247"/>
                <a:gd name="connsiteX78" fmla="*/ 2985571 w 3227942"/>
                <a:gd name="connsiteY78" fmla="*/ 2028247 h 2028247"/>
                <a:gd name="connsiteX79" fmla="*/ 3095740 w 3227942"/>
                <a:gd name="connsiteY79" fmla="*/ 1984180 h 2028247"/>
                <a:gd name="connsiteX80" fmla="*/ 3106757 w 3227942"/>
                <a:gd name="connsiteY80" fmla="*/ 1951129 h 2028247"/>
                <a:gd name="connsiteX81" fmla="*/ 3117774 w 3227942"/>
                <a:gd name="connsiteY81" fmla="*/ 1907062 h 2028247"/>
                <a:gd name="connsiteX82" fmla="*/ 3150824 w 3227942"/>
                <a:gd name="connsiteY82" fmla="*/ 1874011 h 2028247"/>
                <a:gd name="connsiteX83" fmla="*/ 3183875 w 3227942"/>
                <a:gd name="connsiteY83" fmla="*/ 1829944 h 2028247"/>
                <a:gd name="connsiteX84" fmla="*/ 3194892 w 3227942"/>
                <a:gd name="connsiteY84" fmla="*/ 1796893 h 2028247"/>
                <a:gd name="connsiteX85" fmla="*/ 3216925 w 3227942"/>
                <a:gd name="connsiteY85" fmla="*/ 1763842 h 2028247"/>
                <a:gd name="connsiteX86" fmla="*/ 3227942 w 3227942"/>
                <a:gd name="connsiteY86" fmla="*/ 1697741 h 2028247"/>
                <a:gd name="connsiteX87" fmla="*/ 3216925 w 3227942"/>
                <a:gd name="connsiteY87" fmla="*/ 1543505 h 2028247"/>
                <a:gd name="connsiteX88" fmla="*/ 3161841 w 3227942"/>
                <a:gd name="connsiteY88" fmla="*/ 1499438 h 2028247"/>
                <a:gd name="connsiteX89" fmla="*/ 3150824 w 3227942"/>
                <a:gd name="connsiteY89" fmla="*/ 1455370 h 2028247"/>
                <a:gd name="connsiteX90" fmla="*/ 3117774 w 3227942"/>
                <a:gd name="connsiteY90" fmla="*/ 1422319 h 2028247"/>
                <a:gd name="connsiteX91" fmla="*/ 3018622 w 3227942"/>
                <a:gd name="connsiteY91" fmla="*/ 1301134 h 2028247"/>
                <a:gd name="connsiteX92" fmla="*/ 2996588 w 3227942"/>
                <a:gd name="connsiteY92" fmla="*/ 1235033 h 2028247"/>
                <a:gd name="connsiteX93" fmla="*/ 2985571 w 3227942"/>
                <a:gd name="connsiteY93" fmla="*/ 1190965 h 2028247"/>
                <a:gd name="connsiteX94" fmla="*/ 2952521 w 3227942"/>
                <a:gd name="connsiteY94" fmla="*/ 1168932 h 2028247"/>
                <a:gd name="connsiteX95" fmla="*/ 2919470 w 3227942"/>
                <a:gd name="connsiteY95" fmla="*/ 1135881 h 2028247"/>
                <a:gd name="connsiteX96" fmla="*/ 2897436 w 3227942"/>
                <a:gd name="connsiteY96" fmla="*/ 1102830 h 2028247"/>
                <a:gd name="connsiteX97" fmla="*/ 2864386 w 3227942"/>
                <a:gd name="connsiteY97" fmla="*/ 1091813 h 2028247"/>
                <a:gd name="connsiteX98" fmla="*/ 2831335 w 3227942"/>
                <a:gd name="connsiteY98" fmla="*/ 1025712 h 2028247"/>
                <a:gd name="connsiteX99" fmla="*/ 2820318 w 3227942"/>
                <a:gd name="connsiteY99" fmla="*/ 992662 h 2028247"/>
                <a:gd name="connsiteX100" fmla="*/ 2809301 w 3227942"/>
                <a:gd name="connsiteY100" fmla="*/ 893510 h 2028247"/>
                <a:gd name="connsiteX101" fmla="*/ 2765234 w 3227942"/>
                <a:gd name="connsiteY101" fmla="*/ 882493 h 2028247"/>
                <a:gd name="connsiteX102" fmla="*/ 2732183 w 3227942"/>
                <a:gd name="connsiteY102" fmla="*/ 849442 h 2028247"/>
                <a:gd name="connsiteX103" fmla="*/ 2710150 w 3227942"/>
                <a:gd name="connsiteY103" fmla="*/ 772324 h 2028247"/>
                <a:gd name="connsiteX104" fmla="*/ 2721166 w 3227942"/>
                <a:gd name="connsiteY104" fmla="*/ 695206 h 2028247"/>
                <a:gd name="connsiteX105" fmla="*/ 2754217 w 3227942"/>
                <a:gd name="connsiteY105" fmla="*/ 662156 h 2028247"/>
                <a:gd name="connsiteX106" fmla="*/ 2765234 w 3227942"/>
                <a:gd name="connsiteY106" fmla="*/ 585038 h 2028247"/>
                <a:gd name="connsiteX107" fmla="*/ 2776251 w 3227942"/>
                <a:gd name="connsiteY107" fmla="*/ 540970 h 2028247"/>
                <a:gd name="connsiteX108" fmla="*/ 2765234 w 3227942"/>
                <a:gd name="connsiteY108" fmla="*/ 331650 h 2028247"/>
                <a:gd name="connsiteX109" fmla="*/ 2721166 w 3227942"/>
                <a:gd name="connsiteY109" fmla="*/ 276565 h 2028247"/>
                <a:gd name="connsiteX110" fmla="*/ 2710150 w 3227942"/>
                <a:gd name="connsiteY110" fmla="*/ 210464 h 2028247"/>
                <a:gd name="connsiteX111" fmla="*/ 2688116 w 3227942"/>
                <a:gd name="connsiteY111" fmla="*/ 177413 h 2028247"/>
                <a:gd name="connsiteX112" fmla="*/ 2655065 w 3227942"/>
                <a:gd name="connsiteY112" fmla="*/ 67245 h 2028247"/>
                <a:gd name="connsiteX113" fmla="*/ 2566930 w 3227942"/>
                <a:gd name="connsiteY113" fmla="*/ 12160 h 2028247"/>
                <a:gd name="connsiteX114" fmla="*/ 2533880 w 3227942"/>
                <a:gd name="connsiteY114" fmla="*/ 34194 h 2028247"/>
                <a:gd name="connsiteX115" fmla="*/ 2489812 w 3227942"/>
                <a:gd name="connsiteY115" fmla="*/ 122329 h 2028247"/>
                <a:gd name="connsiteX116" fmla="*/ 2478795 w 3227942"/>
                <a:gd name="connsiteY116" fmla="*/ 287582 h 2028247"/>
                <a:gd name="connsiteX117" fmla="*/ 2489812 w 3227942"/>
                <a:gd name="connsiteY117" fmla="*/ 463852 h 2028247"/>
                <a:gd name="connsiteX118" fmla="*/ 2456762 w 3227942"/>
                <a:gd name="connsiteY118" fmla="*/ 485886 h 2028247"/>
                <a:gd name="connsiteX119" fmla="*/ 2335576 w 3227942"/>
                <a:gd name="connsiteY119" fmla="*/ 496903 h 2028247"/>
                <a:gd name="connsiteX120" fmla="*/ 2346593 w 3227942"/>
                <a:gd name="connsiteY120" fmla="*/ 540970 h 2028247"/>
                <a:gd name="connsiteX121" fmla="*/ 2379644 w 3227942"/>
                <a:gd name="connsiteY121" fmla="*/ 563004 h 2028247"/>
                <a:gd name="connsiteX122" fmla="*/ 2434728 w 3227942"/>
                <a:gd name="connsiteY122" fmla="*/ 651139 h 2028247"/>
                <a:gd name="connsiteX123" fmla="*/ 2445745 w 3227942"/>
                <a:gd name="connsiteY123" fmla="*/ 684189 h 2028247"/>
                <a:gd name="connsiteX124" fmla="*/ 2467779 w 3227942"/>
                <a:gd name="connsiteY124" fmla="*/ 805375 h 2028247"/>
                <a:gd name="connsiteX125" fmla="*/ 2500829 w 3227942"/>
                <a:gd name="connsiteY125" fmla="*/ 849442 h 2028247"/>
                <a:gd name="connsiteX126" fmla="*/ 2511846 w 3227942"/>
                <a:gd name="connsiteY126" fmla="*/ 882493 h 2028247"/>
                <a:gd name="connsiteX127" fmla="*/ 2500829 w 3227942"/>
                <a:gd name="connsiteY127" fmla="*/ 937577 h 2028247"/>
                <a:gd name="connsiteX128" fmla="*/ 2566930 w 3227942"/>
                <a:gd name="connsiteY128" fmla="*/ 959611 h 2028247"/>
                <a:gd name="connsiteX129" fmla="*/ 2599981 w 3227942"/>
                <a:gd name="connsiteY129" fmla="*/ 981645 h 2028247"/>
                <a:gd name="connsiteX130" fmla="*/ 2599981 w 3227942"/>
                <a:gd name="connsiteY130" fmla="*/ 1080797 h 2028247"/>
                <a:gd name="connsiteX131" fmla="*/ 2555913 w 3227942"/>
                <a:gd name="connsiteY131" fmla="*/ 1091813 h 2028247"/>
                <a:gd name="connsiteX132" fmla="*/ 2489812 w 3227942"/>
                <a:gd name="connsiteY132" fmla="*/ 1080797 h 2028247"/>
                <a:gd name="connsiteX133" fmla="*/ 2434728 w 3227942"/>
                <a:gd name="connsiteY133" fmla="*/ 1036729 h 2028247"/>
                <a:gd name="connsiteX134" fmla="*/ 2357610 w 3227942"/>
                <a:gd name="connsiteY134" fmla="*/ 959611 h 2028247"/>
                <a:gd name="connsiteX135" fmla="*/ 2324559 w 3227942"/>
                <a:gd name="connsiteY135" fmla="*/ 948594 h 2028247"/>
                <a:gd name="connsiteX136" fmla="*/ 2302525 w 3227942"/>
                <a:gd name="connsiteY136" fmla="*/ 794358 h 2028247"/>
                <a:gd name="connsiteX137" fmla="*/ 2291509 w 3227942"/>
                <a:gd name="connsiteY137" fmla="*/ 750291 h 2028247"/>
                <a:gd name="connsiteX138" fmla="*/ 2269475 w 3227942"/>
                <a:gd name="connsiteY138" fmla="*/ 717240 h 2028247"/>
                <a:gd name="connsiteX139" fmla="*/ 2225407 w 3227942"/>
                <a:gd name="connsiteY139" fmla="*/ 651139 h 2028247"/>
                <a:gd name="connsiteX140" fmla="*/ 2181340 w 3227942"/>
                <a:gd name="connsiteY140" fmla="*/ 640122 h 2028247"/>
                <a:gd name="connsiteX141" fmla="*/ 2148289 w 3227942"/>
                <a:gd name="connsiteY141" fmla="*/ 629105 h 2028247"/>
                <a:gd name="connsiteX142" fmla="*/ 2016087 w 3227942"/>
                <a:gd name="connsiteY142" fmla="*/ 607071 h 2028247"/>
                <a:gd name="connsiteX143" fmla="*/ 1961003 w 3227942"/>
                <a:gd name="connsiteY143" fmla="*/ 596054 h 2028247"/>
                <a:gd name="connsiteX144" fmla="*/ 1894901 w 3227942"/>
                <a:gd name="connsiteY144" fmla="*/ 607071 h 2028247"/>
                <a:gd name="connsiteX145" fmla="*/ 1850834 w 3227942"/>
                <a:gd name="connsiteY145" fmla="*/ 629105 h 2028247"/>
                <a:gd name="connsiteX146" fmla="*/ 1773716 w 3227942"/>
                <a:gd name="connsiteY146" fmla="*/ 662156 h 2028247"/>
                <a:gd name="connsiteX147" fmla="*/ 1630497 w 3227942"/>
                <a:gd name="connsiteY147" fmla="*/ 640122 h 2028247"/>
                <a:gd name="connsiteX148" fmla="*/ 1575412 w 3227942"/>
                <a:gd name="connsiteY148" fmla="*/ 618088 h 2028247"/>
                <a:gd name="connsiteX149" fmla="*/ 1531345 w 3227942"/>
                <a:gd name="connsiteY149" fmla="*/ 607071 h 2028247"/>
                <a:gd name="connsiteX150" fmla="*/ 1355075 w 3227942"/>
                <a:gd name="connsiteY150" fmla="*/ 574021 h 2028247"/>
                <a:gd name="connsiteX151" fmla="*/ 1311007 w 3227942"/>
                <a:gd name="connsiteY151" fmla="*/ 551987 h 2028247"/>
                <a:gd name="connsiteX152" fmla="*/ 1277957 w 3227942"/>
                <a:gd name="connsiteY152" fmla="*/ 540970 h 2028247"/>
                <a:gd name="connsiteX153" fmla="*/ 1200839 w 3227942"/>
                <a:gd name="connsiteY153" fmla="*/ 507919 h 2028247"/>
                <a:gd name="connsiteX154" fmla="*/ 1145754 w 3227942"/>
                <a:gd name="connsiteY154" fmla="*/ 441818 h 2028247"/>
                <a:gd name="connsiteX155" fmla="*/ 1068636 w 3227942"/>
                <a:gd name="connsiteY155" fmla="*/ 430801 h 2028247"/>
                <a:gd name="connsiteX156" fmla="*/ 925417 w 3227942"/>
                <a:gd name="connsiteY156" fmla="*/ 408768 h 2028247"/>
                <a:gd name="connsiteX157" fmla="*/ 859316 w 3227942"/>
                <a:gd name="connsiteY157" fmla="*/ 353683 h 2028247"/>
                <a:gd name="connsiteX158" fmla="*/ 837282 w 3227942"/>
                <a:gd name="connsiteY158" fmla="*/ 309616 h 2028247"/>
                <a:gd name="connsiteX159" fmla="*/ 826265 w 3227942"/>
                <a:gd name="connsiteY159" fmla="*/ 265548 h 2028247"/>
                <a:gd name="connsiteX160" fmla="*/ 793215 w 3227942"/>
                <a:gd name="connsiteY160" fmla="*/ 254532 h 2028247"/>
                <a:gd name="connsiteX161" fmla="*/ 374574 w 3227942"/>
                <a:gd name="connsiteY161" fmla="*/ 265548 h 2028247"/>
                <a:gd name="connsiteX162" fmla="*/ 319489 w 3227942"/>
                <a:gd name="connsiteY162" fmla="*/ 276565 h 2028247"/>
                <a:gd name="connsiteX163" fmla="*/ 187287 w 3227942"/>
                <a:gd name="connsiteY163" fmla="*/ 298599 h 2028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Lst>
              <a:rect l="l" t="t" r="r" b="b"/>
              <a:pathLst>
                <a:path w="3227942" h="2028247">
                  <a:moveTo>
                    <a:pt x="187287" y="298599"/>
                  </a:moveTo>
                  <a:cubicBezTo>
                    <a:pt x="174434" y="309616"/>
                    <a:pt x="224972" y="326849"/>
                    <a:pt x="242371" y="342666"/>
                  </a:cubicBezTo>
                  <a:cubicBezTo>
                    <a:pt x="265428" y="363627"/>
                    <a:pt x="308472" y="408768"/>
                    <a:pt x="308472" y="408768"/>
                  </a:cubicBezTo>
                  <a:cubicBezTo>
                    <a:pt x="348652" y="529304"/>
                    <a:pt x="284570" y="346727"/>
                    <a:pt x="341523" y="474869"/>
                  </a:cubicBezTo>
                  <a:cubicBezTo>
                    <a:pt x="350956" y="496093"/>
                    <a:pt x="356212" y="518936"/>
                    <a:pt x="363557" y="540970"/>
                  </a:cubicBezTo>
                  <a:cubicBezTo>
                    <a:pt x="390874" y="622919"/>
                    <a:pt x="386156" y="574848"/>
                    <a:pt x="220338" y="563004"/>
                  </a:cubicBezTo>
                  <a:cubicBezTo>
                    <a:pt x="205649" y="559332"/>
                    <a:pt x="186977" y="541280"/>
                    <a:pt x="176270" y="551987"/>
                  </a:cubicBezTo>
                  <a:cubicBezTo>
                    <a:pt x="166907" y="561350"/>
                    <a:pt x="187965" y="576767"/>
                    <a:pt x="198304" y="585038"/>
                  </a:cubicBezTo>
                  <a:cubicBezTo>
                    <a:pt x="207372" y="592292"/>
                    <a:pt x="220337" y="592382"/>
                    <a:pt x="231354" y="596054"/>
                  </a:cubicBezTo>
                  <a:cubicBezTo>
                    <a:pt x="242371" y="607071"/>
                    <a:pt x="256838" y="615485"/>
                    <a:pt x="264405" y="629105"/>
                  </a:cubicBezTo>
                  <a:cubicBezTo>
                    <a:pt x="275684" y="649408"/>
                    <a:pt x="286439" y="695206"/>
                    <a:pt x="286439" y="695206"/>
                  </a:cubicBezTo>
                  <a:cubicBezTo>
                    <a:pt x="250464" y="707198"/>
                    <a:pt x="240846" y="716477"/>
                    <a:pt x="198304" y="695206"/>
                  </a:cubicBezTo>
                  <a:cubicBezTo>
                    <a:pt x="184369" y="688238"/>
                    <a:pt x="177082" y="672295"/>
                    <a:pt x="165253" y="662156"/>
                  </a:cubicBezTo>
                  <a:cubicBezTo>
                    <a:pt x="122808" y="625775"/>
                    <a:pt x="131704" y="632611"/>
                    <a:pt x="88135" y="618088"/>
                  </a:cubicBezTo>
                  <a:cubicBezTo>
                    <a:pt x="77118" y="607071"/>
                    <a:pt x="65059" y="597007"/>
                    <a:pt x="55085" y="585038"/>
                  </a:cubicBezTo>
                  <a:cubicBezTo>
                    <a:pt x="46608" y="574866"/>
                    <a:pt x="42414" y="561350"/>
                    <a:pt x="33051" y="551987"/>
                  </a:cubicBezTo>
                  <a:cubicBezTo>
                    <a:pt x="23688" y="542624"/>
                    <a:pt x="11017" y="537298"/>
                    <a:pt x="0" y="529953"/>
                  </a:cubicBezTo>
                  <a:cubicBezTo>
                    <a:pt x="7345" y="559331"/>
                    <a:pt x="9503" y="590520"/>
                    <a:pt x="22034" y="618088"/>
                  </a:cubicBezTo>
                  <a:cubicBezTo>
                    <a:pt x="28481" y="632272"/>
                    <a:pt x="44945" y="639309"/>
                    <a:pt x="55085" y="651139"/>
                  </a:cubicBezTo>
                  <a:cubicBezTo>
                    <a:pt x="108715" y="713708"/>
                    <a:pt x="62118" y="682198"/>
                    <a:pt x="132203" y="717240"/>
                  </a:cubicBezTo>
                  <a:cubicBezTo>
                    <a:pt x="139547" y="728257"/>
                    <a:pt x="143897" y="742020"/>
                    <a:pt x="154236" y="750291"/>
                  </a:cubicBezTo>
                  <a:cubicBezTo>
                    <a:pt x="163304" y="757545"/>
                    <a:pt x="177624" y="754865"/>
                    <a:pt x="187287" y="761307"/>
                  </a:cubicBezTo>
                  <a:cubicBezTo>
                    <a:pt x="200251" y="769949"/>
                    <a:pt x="209321" y="783341"/>
                    <a:pt x="220338" y="794358"/>
                  </a:cubicBezTo>
                  <a:cubicBezTo>
                    <a:pt x="270326" y="894336"/>
                    <a:pt x="237076" y="864273"/>
                    <a:pt x="297456" y="904527"/>
                  </a:cubicBezTo>
                  <a:cubicBezTo>
                    <a:pt x="304800" y="915544"/>
                    <a:pt x="313568" y="925734"/>
                    <a:pt x="319489" y="937577"/>
                  </a:cubicBezTo>
                  <a:cubicBezTo>
                    <a:pt x="324682" y="947964"/>
                    <a:pt x="328488" y="959192"/>
                    <a:pt x="330506" y="970628"/>
                  </a:cubicBezTo>
                  <a:cubicBezTo>
                    <a:pt x="339531" y="1021772"/>
                    <a:pt x="337886" y="1075040"/>
                    <a:pt x="352540" y="1124864"/>
                  </a:cubicBezTo>
                  <a:cubicBezTo>
                    <a:pt x="356936" y="1139811"/>
                    <a:pt x="372627" y="1149272"/>
                    <a:pt x="385591" y="1157915"/>
                  </a:cubicBezTo>
                  <a:cubicBezTo>
                    <a:pt x="400111" y="1167595"/>
                    <a:pt x="465776" y="1178358"/>
                    <a:pt x="473725" y="1179948"/>
                  </a:cubicBezTo>
                  <a:cubicBezTo>
                    <a:pt x="495759" y="1172604"/>
                    <a:pt x="519053" y="1168302"/>
                    <a:pt x="539827" y="1157915"/>
                  </a:cubicBezTo>
                  <a:cubicBezTo>
                    <a:pt x="563513" y="1146072"/>
                    <a:pt x="605928" y="1113847"/>
                    <a:pt x="605928" y="1113847"/>
                  </a:cubicBezTo>
                  <a:cubicBezTo>
                    <a:pt x="613273" y="1128536"/>
                    <a:pt x="622195" y="1142538"/>
                    <a:pt x="627962" y="1157915"/>
                  </a:cubicBezTo>
                  <a:cubicBezTo>
                    <a:pt x="647672" y="1210476"/>
                    <a:pt x="647050" y="1306918"/>
                    <a:pt x="649995" y="1345201"/>
                  </a:cubicBezTo>
                  <a:cubicBezTo>
                    <a:pt x="657340" y="1330512"/>
                    <a:pt x="666262" y="1316511"/>
                    <a:pt x="672029" y="1301134"/>
                  </a:cubicBezTo>
                  <a:cubicBezTo>
                    <a:pt x="675178" y="1292737"/>
                    <a:pt x="686452" y="1235432"/>
                    <a:pt x="694063" y="1224016"/>
                  </a:cubicBezTo>
                  <a:cubicBezTo>
                    <a:pt x="702705" y="1211052"/>
                    <a:pt x="716096" y="1201982"/>
                    <a:pt x="727113" y="1190965"/>
                  </a:cubicBezTo>
                  <a:cubicBezTo>
                    <a:pt x="761510" y="1087777"/>
                    <a:pt x="705161" y="1240398"/>
                    <a:pt x="771181" y="1124864"/>
                  </a:cubicBezTo>
                  <a:cubicBezTo>
                    <a:pt x="806985" y="1062207"/>
                    <a:pt x="750983" y="1091202"/>
                    <a:pt x="815248" y="1069780"/>
                  </a:cubicBezTo>
                  <a:cubicBezTo>
                    <a:pt x="841552" y="1080301"/>
                    <a:pt x="881379" y="1091843"/>
                    <a:pt x="903383" y="1113847"/>
                  </a:cubicBezTo>
                  <a:cubicBezTo>
                    <a:pt x="916367" y="1126831"/>
                    <a:pt x="925417" y="1143226"/>
                    <a:pt x="936434" y="1157915"/>
                  </a:cubicBezTo>
                  <a:cubicBezTo>
                    <a:pt x="940106" y="1172604"/>
                    <a:pt x="943291" y="1187423"/>
                    <a:pt x="947451" y="1201982"/>
                  </a:cubicBezTo>
                  <a:cubicBezTo>
                    <a:pt x="950641" y="1213148"/>
                    <a:pt x="957111" y="1223500"/>
                    <a:pt x="958468" y="1235033"/>
                  </a:cubicBezTo>
                  <a:cubicBezTo>
                    <a:pt x="961680" y="1262331"/>
                    <a:pt x="955132" y="1371579"/>
                    <a:pt x="980501" y="1422319"/>
                  </a:cubicBezTo>
                  <a:cubicBezTo>
                    <a:pt x="986422" y="1434162"/>
                    <a:pt x="995190" y="1444353"/>
                    <a:pt x="1002535" y="1455370"/>
                  </a:cubicBezTo>
                  <a:cubicBezTo>
                    <a:pt x="1013552" y="1451698"/>
                    <a:pt x="1026518" y="1451608"/>
                    <a:pt x="1035586" y="1444353"/>
                  </a:cubicBezTo>
                  <a:cubicBezTo>
                    <a:pt x="1045925" y="1436082"/>
                    <a:pt x="1044559" y="1413480"/>
                    <a:pt x="1057619" y="1411303"/>
                  </a:cubicBezTo>
                  <a:cubicBezTo>
                    <a:pt x="1073819" y="1408603"/>
                    <a:pt x="1086998" y="1425992"/>
                    <a:pt x="1101687" y="1433336"/>
                  </a:cubicBezTo>
                  <a:cubicBezTo>
                    <a:pt x="1116376" y="1451698"/>
                    <a:pt x="1134335" y="1467866"/>
                    <a:pt x="1145754" y="1488421"/>
                  </a:cubicBezTo>
                  <a:cubicBezTo>
                    <a:pt x="1153107" y="1501657"/>
                    <a:pt x="1150807" y="1518571"/>
                    <a:pt x="1156771" y="1532488"/>
                  </a:cubicBezTo>
                  <a:cubicBezTo>
                    <a:pt x="1161987" y="1544658"/>
                    <a:pt x="1172883" y="1553696"/>
                    <a:pt x="1178805" y="1565539"/>
                  </a:cubicBezTo>
                  <a:cubicBezTo>
                    <a:pt x="1224418" y="1656763"/>
                    <a:pt x="1148709" y="1536919"/>
                    <a:pt x="1211856" y="1631640"/>
                  </a:cubicBezTo>
                  <a:lnTo>
                    <a:pt x="1233889" y="1697741"/>
                  </a:lnTo>
                  <a:cubicBezTo>
                    <a:pt x="1237561" y="1708758"/>
                    <a:pt x="1235243" y="1724350"/>
                    <a:pt x="1244906" y="1730792"/>
                  </a:cubicBezTo>
                  <a:cubicBezTo>
                    <a:pt x="1255923" y="1738137"/>
                    <a:pt x="1267904" y="1744209"/>
                    <a:pt x="1277957" y="1752826"/>
                  </a:cubicBezTo>
                  <a:cubicBezTo>
                    <a:pt x="1344494" y="1809857"/>
                    <a:pt x="1294346" y="1787667"/>
                    <a:pt x="1355075" y="1807910"/>
                  </a:cubicBezTo>
                  <a:cubicBezTo>
                    <a:pt x="1377109" y="1800565"/>
                    <a:pt x="1402843" y="1800135"/>
                    <a:pt x="1421176" y="1785876"/>
                  </a:cubicBezTo>
                  <a:cubicBezTo>
                    <a:pt x="1438078" y="1772730"/>
                    <a:pt x="1445530" y="1750359"/>
                    <a:pt x="1454227" y="1730792"/>
                  </a:cubicBezTo>
                  <a:cubicBezTo>
                    <a:pt x="1460199" y="1717355"/>
                    <a:pt x="1474130" y="1641226"/>
                    <a:pt x="1476260" y="1631640"/>
                  </a:cubicBezTo>
                  <a:cubicBezTo>
                    <a:pt x="1479545" y="1616859"/>
                    <a:pt x="1480505" y="1601115"/>
                    <a:pt x="1487277" y="1587572"/>
                  </a:cubicBezTo>
                  <a:cubicBezTo>
                    <a:pt x="1495489" y="1571149"/>
                    <a:pt x="1510143" y="1558783"/>
                    <a:pt x="1520328" y="1543505"/>
                  </a:cubicBezTo>
                  <a:cubicBezTo>
                    <a:pt x="1535485" y="1520771"/>
                    <a:pt x="1563977" y="1464311"/>
                    <a:pt x="1586429" y="1444353"/>
                  </a:cubicBezTo>
                  <a:cubicBezTo>
                    <a:pt x="1631886" y="1403947"/>
                    <a:pt x="1640698" y="1404230"/>
                    <a:pt x="1685581" y="1389269"/>
                  </a:cubicBezTo>
                  <a:cubicBezTo>
                    <a:pt x="1700270" y="1392941"/>
                    <a:pt x="1716502" y="1392774"/>
                    <a:pt x="1729648" y="1400286"/>
                  </a:cubicBezTo>
                  <a:cubicBezTo>
                    <a:pt x="1763629" y="1419704"/>
                    <a:pt x="1763199" y="1434837"/>
                    <a:pt x="1773716" y="1466387"/>
                  </a:cubicBezTo>
                  <a:cubicBezTo>
                    <a:pt x="1776841" y="1528878"/>
                    <a:pt x="1736738" y="1714798"/>
                    <a:pt x="1850834" y="1752826"/>
                  </a:cubicBezTo>
                  <a:lnTo>
                    <a:pt x="1883885" y="1763842"/>
                  </a:lnTo>
                  <a:cubicBezTo>
                    <a:pt x="1887557" y="1785876"/>
                    <a:pt x="1885829" y="1809531"/>
                    <a:pt x="1894901" y="1829944"/>
                  </a:cubicBezTo>
                  <a:cubicBezTo>
                    <a:pt x="1901229" y="1844181"/>
                    <a:pt x="1920984" y="1849059"/>
                    <a:pt x="1927952" y="1862994"/>
                  </a:cubicBezTo>
                  <a:cubicBezTo>
                    <a:pt x="1936326" y="1879742"/>
                    <a:pt x="1929679" y="1901821"/>
                    <a:pt x="1938969" y="1918079"/>
                  </a:cubicBezTo>
                  <a:cubicBezTo>
                    <a:pt x="1951649" y="1940269"/>
                    <a:pt x="1996877" y="1946326"/>
                    <a:pt x="2016087" y="1951129"/>
                  </a:cubicBezTo>
                  <a:cubicBezTo>
                    <a:pt x="2067785" y="1944667"/>
                    <a:pt x="2179561" y="1935048"/>
                    <a:pt x="2247441" y="1918079"/>
                  </a:cubicBezTo>
                  <a:cubicBezTo>
                    <a:pt x="2258707" y="1915263"/>
                    <a:pt x="2269475" y="1910734"/>
                    <a:pt x="2280492" y="1907062"/>
                  </a:cubicBezTo>
                  <a:cubicBezTo>
                    <a:pt x="2342921" y="1921751"/>
                    <a:pt x="2405722" y="1934940"/>
                    <a:pt x="2467779" y="1951129"/>
                  </a:cubicBezTo>
                  <a:cubicBezTo>
                    <a:pt x="2490252" y="1956992"/>
                    <a:pt x="2533880" y="1973163"/>
                    <a:pt x="2533880" y="1973163"/>
                  </a:cubicBezTo>
                  <a:cubicBezTo>
                    <a:pt x="2559586" y="1969491"/>
                    <a:pt x="2585031" y="1962146"/>
                    <a:pt x="2610998" y="1962146"/>
                  </a:cubicBezTo>
                  <a:cubicBezTo>
                    <a:pt x="2651560" y="1962146"/>
                    <a:pt x="2691762" y="1969795"/>
                    <a:pt x="2732183" y="1973163"/>
                  </a:cubicBezTo>
                  <a:lnTo>
                    <a:pt x="2875403" y="1984180"/>
                  </a:lnTo>
                  <a:cubicBezTo>
                    <a:pt x="2890092" y="1991524"/>
                    <a:pt x="2904222" y="2000114"/>
                    <a:pt x="2919470" y="2006213"/>
                  </a:cubicBezTo>
                  <a:cubicBezTo>
                    <a:pt x="2941034" y="2014839"/>
                    <a:pt x="2985571" y="2028247"/>
                    <a:pt x="2985571" y="2028247"/>
                  </a:cubicBezTo>
                  <a:cubicBezTo>
                    <a:pt x="3067252" y="2001020"/>
                    <a:pt x="3030898" y="2016599"/>
                    <a:pt x="3095740" y="1984180"/>
                  </a:cubicBezTo>
                  <a:cubicBezTo>
                    <a:pt x="3099412" y="1973163"/>
                    <a:pt x="3103567" y="1962295"/>
                    <a:pt x="3106757" y="1951129"/>
                  </a:cubicBezTo>
                  <a:cubicBezTo>
                    <a:pt x="3110917" y="1936570"/>
                    <a:pt x="3110262" y="1920208"/>
                    <a:pt x="3117774" y="1907062"/>
                  </a:cubicBezTo>
                  <a:cubicBezTo>
                    <a:pt x="3125504" y="1893535"/>
                    <a:pt x="3140685" y="1885840"/>
                    <a:pt x="3150824" y="1874011"/>
                  </a:cubicBezTo>
                  <a:cubicBezTo>
                    <a:pt x="3162773" y="1860070"/>
                    <a:pt x="3172858" y="1844633"/>
                    <a:pt x="3183875" y="1829944"/>
                  </a:cubicBezTo>
                  <a:cubicBezTo>
                    <a:pt x="3187547" y="1818927"/>
                    <a:pt x="3189699" y="1807280"/>
                    <a:pt x="3194892" y="1796893"/>
                  </a:cubicBezTo>
                  <a:cubicBezTo>
                    <a:pt x="3200813" y="1785050"/>
                    <a:pt x="3212738" y="1776403"/>
                    <a:pt x="3216925" y="1763842"/>
                  </a:cubicBezTo>
                  <a:cubicBezTo>
                    <a:pt x="3223989" y="1742651"/>
                    <a:pt x="3224270" y="1719775"/>
                    <a:pt x="3227942" y="1697741"/>
                  </a:cubicBezTo>
                  <a:cubicBezTo>
                    <a:pt x="3224270" y="1646329"/>
                    <a:pt x="3233224" y="1592403"/>
                    <a:pt x="3216925" y="1543505"/>
                  </a:cubicBezTo>
                  <a:cubicBezTo>
                    <a:pt x="3209489" y="1521198"/>
                    <a:pt x="3175949" y="1518249"/>
                    <a:pt x="3161841" y="1499438"/>
                  </a:cubicBezTo>
                  <a:cubicBezTo>
                    <a:pt x="3152756" y="1487325"/>
                    <a:pt x="3158336" y="1468517"/>
                    <a:pt x="3150824" y="1455370"/>
                  </a:cubicBezTo>
                  <a:cubicBezTo>
                    <a:pt x="3143094" y="1441843"/>
                    <a:pt x="3127640" y="1434377"/>
                    <a:pt x="3117774" y="1422319"/>
                  </a:cubicBezTo>
                  <a:cubicBezTo>
                    <a:pt x="3004600" y="1283996"/>
                    <a:pt x="3093643" y="1376158"/>
                    <a:pt x="3018622" y="1301134"/>
                  </a:cubicBezTo>
                  <a:cubicBezTo>
                    <a:pt x="3011277" y="1279100"/>
                    <a:pt x="3002221" y="1257565"/>
                    <a:pt x="2996588" y="1235033"/>
                  </a:cubicBezTo>
                  <a:cubicBezTo>
                    <a:pt x="2992916" y="1220344"/>
                    <a:pt x="2993970" y="1203563"/>
                    <a:pt x="2985571" y="1190965"/>
                  </a:cubicBezTo>
                  <a:cubicBezTo>
                    <a:pt x="2978227" y="1179948"/>
                    <a:pt x="2962693" y="1177408"/>
                    <a:pt x="2952521" y="1168932"/>
                  </a:cubicBezTo>
                  <a:cubicBezTo>
                    <a:pt x="2940552" y="1158958"/>
                    <a:pt x="2929444" y="1147850"/>
                    <a:pt x="2919470" y="1135881"/>
                  </a:cubicBezTo>
                  <a:cubicBezTo>
                    <a:pt x="2910993" y="1125709"/>
                    <a:pt x="2907775" y="1111102"/>
                    <a:pt x="2897436" y="1102830"/>
                  </a:cubicBezTo>
                  <a:cubicBezTo>
                    <a:pt x="2888368" y="1095576"/>
                    <a:pt x="2875403" y="1095485"/>
                    <a:pt x="2864386" y="1091813"/>
                  </a:cubicBezTo>
                  <a:cubicBezTo>
                    <a:pt x="2836695" y="1008742"/>
                    <a:pt x="2874048" y="1111137"/>
                    <a:pt x="2831335" y="1025712"/>
                  </a:cubicBezTo>
                  <a:cubicBezTo>
                    <a:pt x="2826142" y="1015325"/>
                    <a:pt x="2823990" y="1003679"/>
                    <a:pt x="2820318" y="992662"/>
                  </a:cubicBezTo>
                  <a:cubicBezTo>
                    <a:pt x="2816646" y="959611"/>
                    <a:pt x="2824173" y="923253"/>
                    <a:pt x="2809301" y="893510"/>
                  </a:cubicBezTo>
                  <a:cubicBezTo>
                    <a:pt x="2802530" y="879967"/>
                    <a:pt x="2778380" y="890005"/>
                    <a:pt x="2765234" y="882493"/>
                  </a:cubicBezTo>
                  <a:cubicBezTo>
                    <a:pt x="2751706" y="874763"/>
                    <a:pt x="2743200" y="860459"/>
                    <a:pt x="2732183" y="849442"/>
                  </a:cubicBezTo>
                  <a:cubicBezTo>
                    <a:pt x="2726986" y="833853"/>
                    <a:pt x="2710150" y="786163"/>
                    <a:pt x="2710150" y="772324"/>
                  </a:cubicBezTo>
                  <a:cubicBezTo>
                    <a:pt x="2710150" y="746357"/>
                    <a:pt x="2711522" y="719316"/>
                    <a:pt x="2721166" y="695206"/>
                  </a:cubicBezTo>
                  <a:cubicBezTo>
                    <a:pt x="2726952" y="680740"/>
                    <a:pt x="2743200" y="673173"/>
                    <a:pt x="2754217" y="662156"/>
                  </a:cubicBezTo>
                  <a:cubicBezTo>
                    <a:pt x="2757889" y="636450"/>
                    <a:pt x="2760589" y="610586"/>
                    <a:pt x="2765234" y="585038"/>
                  </a:cubicBezTo>
                  <a:cubicBezTo>
                    <a:pt x="2767943" y="570141"/>
                    <a:pt x="2776251" y="556111"/>
                    <a:pt x="2776251" y="540970"/>
                  </a:cubicBezTo>
                  <a:cubicBezTo>
                    <a:pt x="2776251" y="471100"/>
                    <a:pt x="2771287" y="401257"/>
                    <a:pt x="2765234" y="331650"/>
                  </a:cubicBezTo>
                  <a:cubicBezTo>
                    <a:pt x="2760692" y="279413"/>
                    <a:pt x="2761455" y="289995"/>
                    <a:pt x="2721166" y="276565"/>
                  </a:cubicBezTo>
                  <a:cubicBezTo>
                    <a:pt x="2717494" y="254531"/>
                    <a:pt x="2717214" y="231655"/>
                    <a:pt x="2710150" y="210464"/>
                  </a:cubicBezTo>
                  <a:cubicBezTo>
                    <a:pt x="2705963" y="197903"/>
                    <a:pt x="2691921" y="190095"/>
                    <a:pt x="2688116" y="177413"/>
                  </a:cubicBezTo>
                  <a:cubicBezTo>
                    <a:pt x="2649448" y="48521"/>
                    <a:pt x="2704648" y="141617"/>
                    <a:pt x="2655065" y="67245"/>
                  </a:cubicBezTo>
                  <a:cubicBezTo>
                    <a:pt x="2625968" y="-20048"/>
                    <a:pt x="2655942" y="-2674"/>
                    <a:pt x="2566930" y="12160"/>
                  </a:cubicBezTo>
                  <a:cubicBezTo>
                    <a:pt x="2555913" y="19505"/>
                    <a:pt x="2541473" y="23347"/>
                    <a:pt x="2533880" y="34194"/>
                  </a:cubicBezTo>
                  <a:cubicBezTo>
                    <a:pt x="2515044" y="61103"/>
                    <a:pt x="2489812" y="122329"/>
                    <a:pt x="2489812" y="122329"/>
                  </a:cubicBezTo>
                  <a:cubicBezTo>
                    <a:pt x="2486140" y="177413"/>
                    <a:pt x="2478795" y="232375"/>
                    <a:pt x="2478795" y="287582"/>
                  </a:cubicBezTo>
                  <a:cubicBezTo>
                    <a:pt x="2478795" y="346453"/>
                    <a:pt x="2496313" y="405341"/>
                    <a:pt x="2489812" y="463852"/>
                  </a:cubicBezTo>
                  <a:cubicBezTo>
                    <a:pt x="2488350" y="477012"/>
                    <a:pt x="2469709" y="483112"/>
                    <a:pt x="2456762" y="485886"/>
                  </a:cubicBezTo>
                  <a:cubicBezTo>
                    <a:pt x="2417100" y="494385"/>
                    <a:pt x="2375971" y="493231"/>
                    <a:pt x="2335576" y="496903"/>
                  </a:cubicBezTo>
                  <a:cubicBezTo>
                    <a:pt x="2339248" y="511592"/>
                    <a:pt x="2338194" y="528372"/>
                    <a:pt x="2346593" y="540970"/>
                  </a:cubicBezTo>
                  <a:cubicBezTo>
                    <a:pt x="2353938" y="551987"/>
                    <a:pt x="2373075" y="551508"/>
                    <a:pt x="2379644" y="563004"/>
                  </a:cubicBezTo>
                  <a:cubicBezTo>
                    <a:pt x="2441770" y="671725"/>
                    <a:pt x="2329093" y="571913"/>
                    <a:pt x="2434728" y="651139"/>
                  </a:cubicBezTo>
                  <a:cubicBezTo>
                    <a:pt x="2438400" y="662156"/>
                    <a:pt x="2443668" y="672764"/>
                    <a:pt x="2445745" y="684189"/>
                  </a:cubicBezTo>
                  <a:cubicBezTo>
                    <a:pt x="2449188" y="703127"/>
                    <a:pt x="2450935" y="775898"/>
                    <a:pt x="2467779" y="805375"/>
                  </a:cubicBezTo>
                  <a:cubicBezTo>
                    <a:pt x="2476889" y="821317"/>
                    <a:pt x="2489812" y="834753"/>
                    <a:pt x="2500829" y="849442"/>
                  </a:cubicBezTo>
                  <a:cubicBezTo>
                    <a:pt x="2504501" y="860459"/>
                    <a:pt x="2511846" y="870880"/>
                    <a:pt x="2511846" y="882493"/>
                  </a:cubicBezTo>
                  <a:cubicBezTo>
                    <a:pt x="2511846" y="901218"/>
                    <a:pt x="2489945" y="922340"/>
                    <a:pt x="2500829" y="937577"/>
                  </a:cubicBezTo>
                  <a:cubicBezTo>
                    <a:pt x="2514329" y="956476"/>
                    <a:pt x="2547605" y="946728"/>
                    <a:pt x="2566930" y="959611"/>
                  </a:cubicBezTo>
                  <a:lnTo>
                    <a:pt x="2599981" y="981645"/>
                  </a:lnTo>
                  <a:cubicBezTo>
                    <a:pt x="2604347" y="1003474"/>
                    <a:pt x="2623319" y="1057460"/>
                    <a:pt x="2599981" y="1080797"/>
                  </a:cubicBezTo>
                  <a:cubicBezTo>
                    <a:pt x="2589274" y="1091503"/>
                    <a:pt x="2570602" y="1088141"/>
                    <a:pt x="2555913" y="1091813"/>
                  </a:cubicBezTo>
                  <a:cubicBezTo>
                    <a:pt x="2533879" y="1088141"/>
                    <a:pt x="2510147" y="1090040"/>
                    <a:pt x="2489812" y="1080797"/>
                  </a:cubicBezTo>
                  <a:cubicBezTo>
                    <a:pt x="2468406" y="1071067"/>
                    <a:pt x="2452061" y="1052618"/>
                    <a:pt x="2434728" y="1036729"/>
                  </a:cubicBezTo>
                  <a:cubicBezTo>
                    <a:pt x="2407930" y="1012164"/>
                    <a:pt x="2392098" y="971107"/>
                    <a:pt x="2357610" y="959611"/>
                  </a:cubicBezTo>
                  <a:lnTo>
                    <a:pt x="2324559" y="948594"/>
                  </a:lnTo>
                  <a:cubicBezTo>
                    <a:pt x="2317788" y="894428"/>
                    <a:pt x="2313115" y="847312"/>
                    <a:pt x="2302525" y="794358"/>
                  </a:cubicBezTo>
                  <a:cubicBezTo>
                    <a:pt x="2299556" y="779511"/>
                    <a:pt x="2297473" y="764208"/>
                    <a:pt x="2291509" y="750291"/>
                  </a:cubicBezTo>
                  <a:cubicBezTo>
                    <a:pt x="2286293" y="738121"/>
                    <a:pt x="2275396" y="729083"/>
                    <a:pt x="2269475" y="717240"/>
                  </a:cubicBezTo>
                  <a:cubicBezTo>
                    <a:pt x="2251597" y="681483"/>
                    <a:pt x="2269265" y="676200"/>
                    <a:pt x="2225407" y="651139"/>
                  </a:cubicBezTo>
                  <a:cubicBezTo>
                    <a:pt x="2212261" y="643627"/>
                    <a:pt x="2195899" y="644282"/>
                    <a:pt x="2181340" y="640122"/>
                  </a:cubicBezTo>
                  <a:cubicBezTo>
                    <a:pt x="2170174" y="636932"/>
                    <a:pt x="2159555" y="631922"/>
                    <a:pt x="2148289" y="629105"/>
                  </a:cubicBezTo>
                  <a:cubicBezTo>
                    <a:pt x="2096361" y="616123"/>
                    <a:pt x="2072054" y="616399"/>
                    <a:pt x="2016087" y="607071"/>
                  </a:cubicBezTo>
                  <a:cubicBezTo>
                    <a:pt x="1997617" y="603993"/>
                    <a:pt x="1979364" y="599726"/>
                    <a:pt x="1961003" y="596054"/>
                  </a:cubicBezTo>
                  <a:cubicBezTo>
                    <a:pt x="1938969" y="599726"/>
                    <a:pt x="1916297" y="600652"/>
                    <a:pt x="1894901" y="607071"/>
                  </a:cubicBezTo>
                  <a:cubicBezTo>
                    <a:pt x="1879171" y="611790"/>
                    <a:pt x="1865929" y="622636"/>
                    <a:pt x="1850834" y="629105"/>
                  </a:cubicBezTo>
                  <a:cubicBezTo>
                    <a:pt x="1737363" y="677736"/>
                    <a:pt x="1919866" y="589079"/>
                    <a:pt x="1773716" y="662156"/>
                  </a:cubicBezTo>
                  <a:cubicBezTo>
                    <a:pt x="1725976" y="654811"/>
                    <a:pt x="1677648" y="650600"/>
                    <a:pt x="1630497" y="640122"/>
                  </a:cubicBezTo>
                  <a:cubicBezTo>
                    <a:pt x="1611192" y="635832"/>
                    <a:pt x="1594173" y="624342"/>
                    <a:pt x="1575412" y="618088"/>
                  </a:cubicBezTo>
                  <a:cubicBezTo>
                    <a:pt x="1561048" y="613300"/>
                    <a:pt x="1546098" y="610476"/>
                    <a:pt x="1531345" y="607071"/>
                  </a:cubicBezTo>
                  <a:cubicBezTo>
                    <a:pt x="1418955" y="581135"/>
                    <a:pt x="1456421" y="588499"/>
                    <a:pt x="1355075" y="574021"/>
                  </a:cubicBezTo>
                  <a:cubicBezTo>
                    <a:pt x="1340386" y="566676"/>
                    <a:pt x="1326102" y="558456"/>
                    <a:pt x="1311007" y="551987"/>
                  </a:cubicBezTo>
                  <a:cubicBezTo>
                    <a:pt x="1300333" y="547413"/>
                    <a:pt x="1288344" y="546163"/>
                    <a:pt x="1277957" y="540970"/>
                  </a:cubicBezTo>
                  <a:cubicBezTo>
                    <a:pt x="1201877" y="502929"/>
                    <a:pt x="1292550" y="530847"/>
                    <a:pt x="1200839" y="507919"/>
                  </a:cubicBezTo>
                  <a:cubicBezTo>
                    <a:pt x="1189823" y="491396"/>
                    <a:pt x="1165032" y="449529"/>
                    <a:pt x="1145754" y="441818"/>
                  </a:cubicBezTo>
                  <a:cubicBezTo>
                    <a:pt x="1121644" y="432174"/>
                    <a:pt x="1094375" y="434233"/>
                    <a:pt x="1068636" y="430801"/>
                  </a:cubicBezTo>
                  <a:cubicBezTo>
                    <a:pt x="948574" y="414793"/>
                    <a:pt x="1017974" y="427280"/>
                    <a:pt x="925417" y="408768"/>
                  </a:cubicBezTo>
                  <a:cubicBezTo>
                    <a:pt x="899062" y="391198"/>
                    <a:pt x="878596" y="380675"/>
                    <a:pt x="859316" y="353683"/>
                  </a:cubicBezTo>
                  <a:cubicBezTo>
                    <a:pt x="849770" y="340319"/>
                    <a:pt x="844627" y="324305"/>
                    <a:pt x="837282" y="309616"/>
                  </a:cubicBezTo>
                  <a:cubicBezTo>
                    <a:pt x="833610" y="294927"/>
                    <a:pt x="835724" y="277371"/>
                    <a:pt x="826265" y="265548"/>
                  </a:cubicBezTo>
                  <a:cubicBezTo>
                    <a:pt x="819011" y="256480"/>
                    <a:pt x="804828" y="254532"/>
                    <a:pt x="793215" y="254532"/>
                  </a:cubicBezTo>
                  <a:cubicBezTo>
                    <a:pt x="653620" y="254532"/>
                    <a:pt x="514121" y="261876"/>
                    <a:pt x="374574" y="265548"/>
                  </a:cubicBezTo>
                  <a:cubicBezTo>
                    <a:pt x="356212" y="269220"/>
                    <a:pt x="337735" y="272354"/>
                    <a:pt x="319489" y="276565"/>
                  </a:cubicBezTo>
                  <a:cubicBezTo>
                    <a:pt x="220150" y="299490"/>
                    <a:pt x="200140" y="287582"/>
                    <a:pt x="187287" y="298599"/>
                  </a:cubicBezTo>
                  <a:close/>
                </a:path>
              </a:pathLst>
            </a:custGeom>
            <a:solidFill>
              <a:srgbClr val="996633">
                <a:alpha val="52941"/>
              </a:srgb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cxnSp>
          <p:nvCxnSpPr>
            <p:cNvPr id="53" name="Conector recto 52"/>
            <p:cNvCxnSpPr>
              <a:stCxn id="52" idx="23"/>
              <a:endCxn id="52" idx="156"/>
            </p:cNvCxnSpPr>
            <p:nvPr/>
          </p:nvCxnSpPr>
          <p:spPr>
            <a:xfrm flipV="1">
              <a:off x="3855362" y="3768459"/>
              <a:ext cx="628758" cy="495159"/>
            </a:xfrm>
            <a:prstGeom prst="line">
              <a:avLst/>
            </a:prstGeom>
            <a:ln w="38100">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54" name="Conector recto 80"/>
            <p:cNvCxnSpPr>
              <a:cxnSpLocks noChangeShapeType="1"/>
              <a:endCxn id="52" idx="153"/>
            </p:cNvCxnSpPr>
            <p:nvPr/>
          </p:nvCxnSpPr>
          <p:spPr bwMode="auto">
            <a:xfrm flipV="1">
              <a:off x="3955391" y="3866856"/>
              <a:ext cx="803413" cy="649103"/>
            </a:xfrm>
            <a:prstGeom prst="line">
              <a:avLst/>
            </a:prstGeom>
            <a:noFill/>
            <a:ln w="38100" algn="ctr">
              <a:solidFill>
                <a:srgbClr val="996633"/>
              </a:solidFill>
              <a:round/>
              <a:headEnd/>
              <a:tailEnd/>
            </a:ln>
            <a:extLst>
              <a:ext uri="{909E8E84-426E-40DD-AFC4-6F175D3DCCD1}">
                <a14:hiddenFill xmlns:a14="http://schemas.microsoft.com/office/drawing/2010/main">
                  <a:noFill/>
                </a14:hiddenFill>
              </a:ext>
            </a:extLst>
          </p:spPr>
        </p:cxnSp>
        <p:cxnSp>
          <p:nvCxnSpPr>
            <p:cNvPr id="55" name="Conector recto 54"/>
            <p:cNvCxnSpPr>
              <a:endCxn id="52" idx="148"/>
            </p:cNvCxnSpPr>
            <p:nvPr/>
          </p:nvCxnSpPr>
          <p:spPr>
            <a:xfrm flipV="1">
              <a:off x="4466654" y="3976363"/>
              <a:ext cx="666864" cy="526900"/>
            </a:xfrm>
            <a:prstGeom prst="line">
              <a:avLst/>
            </a:prstGeom>
            <a:ln w="38100">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56" name="Conector recto 55"/>
            <p:cNvCxnSpPr>
              <a:endCxn id="52" idx="142"/>
            </p:cNvCxnSpPr>
            <p:nvPr/>
          </p:nvCxnSpPr>
          <p:spPr>
            <a:xfrm flipV="1">
              <a:off x="4612729" y="3966841"/>
              <a:ext cx="962190" cy="755435"/>
            </a:xfrm>
            <a:prstGeom prst="line">
              <a:avLst/>
            </a:prstGeom>
            <a:ln w="38100">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57" name="Conector recto 56"/>
            <p:cNvCxnSpPr/>
            <p:nvPr/>
          </p:nvCxnSpPr>
          <p:spPr>
            <a:xfrm flipV="1">
              <a:off x="4820728" y="4128720"/>
              <a:ext cx="962190" cy="757021"/>
            </a:xfrm>
            <a:prstGeom prst="line">
              <a:avLst/>
            </a:prstGeom>
            <a:ln w="38100">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58" name="Conector recto 57"/>
            <p:cNvCxnSpPr>
              <a:endCxn id="52" idx="133"/>
            </p:cNvCxnSpPr>
            <p:nvPr/>
          </p:nvCxnSpPr>
          <p:spPr>
            <a:xfrm flipV="1">
              <a:off x="5322464" y="4395344"/>
              <a:ext cx="670040" cy="598316"/>
            </a:xfrm>
            <a:prstGeom prst="line">
              <a:avLst/>
            </a:prstGeom>
            <a:ln w="38100">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59" name="Conector recto 58"/>
            <p:cNvCxnSpPr>
              <a:endCxn id="52" idx="98"/>
            </p:cNvCxnSpPr>
            <p:nvPr/>
          </p:nvCxnSpPr>
          <p:spPr>
            <a:xfrm flipV="1">
              <a:off x="5471714" y="4384234"/>
              <a:ext cx="917733" cy="860180"/>
            </a:xfrm>
            <a:prstGeom prst="line">
              <a:avLst/>
            </a:prstGeom>
            <a:ln w="38100">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60" name="Conector recto 59"/>
            <p:cNvCxnSpPr>
              <a:endCxn id="52" idx="91"/>
            </p:cNvCxnSpPr>
            <p:nvPr/>
          </p:nvCxnSpPr>
          <p:spPr>
            <a:xfrm flipV="1">
              <a:off x="5875009" y="4660380"/>
              <a:ext cx="701795" cy="628471"/>
            </a:xfrm>
            <a:prstGeom prst="line">
              <a:avLst/>
            </a:prstGeom>
            <a:ln w="38100">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61" name="Conector recto 60"/>
            <p:cNvCxnSpPr>
              <a:stCxn id="52" idx="74"/>
            </p:cNvCxnSpPr>
            <p:nvPr/>
          </p:nvCxnSpPr>
          <p:spPr>
            <a:xfrm flipV="1">
              <a:off x="6168746" y="4812737"/>
              <a:ext cx="560484" cy="507855"/>
            </a:xfrm>
            <a:prstGeom prst="line">
              <a:avLst/>
            </a:prstGeom>
            <a:ln w="38100">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62" name="Conector recto 61"/>
            <p:cNvCxnSpPr>
              <a:endCxn id="52" idx="108"/>
            </p:cNvCxnSpPr>
            <p:nvPr/>
          </p:nvCxnSpPr>
          <p:spPr>
            <a:xfrm flipV="1">
              <a:off x="5970275" y="3690694"/>
              <a:ext cx="354073" cy="306300"/>
            </a:xfrm>
            <a:prstGeom prst="line">
              <a:avLst/>
            </a:prstGeom>
            <a:ln w="38100">
              <a:solidFill>
                <a:srgbClr val="996633"/>
              </a:solidFill>
            </a:ln>
          </p:spPr>
          <p:style>
            <a:lnRef idx="1">
              <a:schemeClr val="accent1"/>
            </a:lnRef>
            <a:fillRef idx="0">
              <a:schemeClr val="accent1"/>
            </a:fillRef>
            <a:effectRef idx="0">
              <a:schemeClr val="accent1"/>
            </a:effectRef>
            <a:fontRef idx="minor">
              <a:schemeClr val="tx1"/>
            </a:fontRef>
          </p:style>
        </p:cxnSp>
        <p:cxnSp>
          <p:nvCxnSpPr>
            <p:cNvPr id="63" name="Conector recto 62"/>
            <p:cNvCxnSpPr>
              <a:endCxn id="52" idx="103"/>
            </p:cNvCxnSpPr>
            <p:nvPr/>
          </p:nvCxnSpPr>
          <p:spPr>
            <a:xfrm flipV="1">
              <a:off x="6108411" y="4131894"/>
              <a:ext cx="160366" cy="163465"/>
            </a:xfrm>
            <a:prstGeom prst="line">
              <a:avLst/>
            </a:prstGeom>
            <a:ln w="38100">
              <a:solidFill>
                <a:srgbClr val="996633"/>
              </a:solidFill>
            </a:ln>
          </p:spPr>
          <p:style>
            <a:lnRef idx="1">
              <a:schemeClr val="accent1"/>
            </a:lnRef>
            <a:fillRef idx="0">
              <a:schemeClr val="accent1"/>
            </a:fillRef>
            <a:effectRef idx="0">
              <a:schemeClr val="accent1"/>
            </a:effectRef>
            <a:fontRef idx="minor">
              <a:schemeClr val="tx1"/>
            </a:fontRef>
          </p:style>
        </p:cxnSp>
      </p:grpSp>
      <p:sp>
        <p:nvSpPr>
          <p:cNvPr id="64" name="Forma libre 63"/>
          <p:cNvSpPr/>
          <p:nvPr/>
        </p:nvSpPr>
        <p:spPr>
          <a:xfrm>
            <a:off x="2861854" y="63500"/>
            <a:ext cx="6664325" cy="3624262"/>
          </a:xfrm>
          <a:custGeom>
            <a:avLst/>
            <a:gdLst>
              <a:gd name="connsiteX0" fmla="*/ 0 w 6665234"/>
              <a:gd name="connsiteY0" fmla="*/ 3338111 h 3624549"/>
              <a:gd name="connsiteX1" fmla="*/ 66101 w 6665234"/>
              <a:gd name="connsiteY1" fmla="*/ 3393195 h 3624549"/>
              <a:gd name="connsiteX2" fmla="*/ 143219 w 6665234"/>
              <a:gd name="connsiteY2" fmla="*/ 3415229 h 3624549"/>
              <a:gd name="connsiteX3" fmla="*/ 176270 w 6665234"/>
              <a:gd name="connsiteY3" fmla="*/ 3426246 h 3624549"/>
              <a:gd name="connsiteX4" fmla="*/ 330506 w 6665234"/>
              <a:gd name="connsiteY4" fmla="*/ 3459296 h 3624549"/>
              <a:gd name="connsiteX5" fmla="*/ 396607 w 6665234"/>
              <a:gd name="connsiteY5" fmla="*/ 3481330 h 3624549"/>
              <a:gd name="connsiteX6" fmla="*/ 484742 w 6665234"/>
              <a:gd name="connsiteY6" fmla="*/ 3503364 h 3624549"/>
              <a:gd name="connsiteX7" fmla="*/ 528810 w 6665234"/>
              <a:gd name="connsiteY7" fmla="*/ 3514381 h 3624549"/>
              <a:gd name="connsiteX8" fmla="*/ 594911 w 6665234"/>
              <a:gd name="connsiteY8" fmla="*/ 3536415 h 3624549"/>
              <a:gd name="connsiteX9" fmla="*/ 727113 w 6665234"/>
              <a:gd name="connsiteY9" fmla="*/ 3580482 h 3624549"/>
              <a:gd name="connsiteX10" fmla="*/ 804231 w 6665234"/>
              <a:gd name="connsiteY10" fmla="*/ 3602516 h 3624549"/>
              <a:gd name="connsiteX11" fmla="*/ 1090670 w 6665234"/>
              <a:gd name="connsiteY11" fmla="*/ 3624549 h 3624549"/>
              <a:gd name="connsiteX12" fmla="*/ 1487277 w 6665234"/>
              <a:gd name="connsiteY12" fmla="*/ 3613533 h 3624549"/>
              <a:gd name="connsiteX13" fmla="*/ 1707614 w 6665234"/>
              <a:gd name="connsiteY13" fmla="*/ 3591499 h 3624549"/>
              <a:gd name="connsiteX14" fmla="*/ 1762699 w 6665234"/>
              <a:gd name="connsiteY14" fmla="*/ 3580482 h 3624549"/>
              <a:gd name="connsiteX15" fmla="*/ 2038120 w 6665234"/>
              <a:gd name="connsiteY15" fmla="*/ 3558448 h 3624549"/>
              <a:gd name="connsiteX16" fmla="*/ 2170323 w 6665234"/>
              <a:gd name="connsiteY16" fmla="*/ 3547431 h 3624549"/>
              <a:gd name="connsiteX17" fmla="*/ 2280492 w 6665234"/>
              <a:gd name="connsiteY17" fmla="*/ 3525398 h 3624549"/>
              <a:gd name="connsiteX18" fmla="*/ 2346593 w 6665234"/>
              <a:gd name="connsiteY18" fmla="*/ 3503364 h 3624549"/>
              <a:gd name="connsiteX19" fmla="*/ 2412694 w 6665234"/>
              <a:gd name="connsiteY19" fmla="*/ 3492347 h 3624549"/>
              <a:gd name="connsiteX20" fmla="*/ 2478795 w 6665234"/>
              <a:gd name="connsiteY20" fmla="*/ 3470313 h 3624549"/>
              <a:gd name="connsiteX21" fmla="*/ 2566930 w 6665234"/>
              <a:gd name="connsiteY21" fmla="*/ 3459296 h 3624549"/>
              <a:gd name="connsiteX22" fmla="*/ 2610998 w 6665234"/>
              <a:gd name="connsiteY22" fmla="*/ 3448280 h 3624549"/>
              <a:gd name="connsiteX23" fmla="*/ 2710149 w 6665234"/>
              <a:gd name="connsiteY23" fmla="*/ 3437263 h 3624549"/>
              <a:gd name="connsiteX24" fmla="*/ 2787267 w 6665234"/>
              <a:gd name="connsiteY24" fmla="*/ 3426246 h 3624549"/>
              <a:gd name="connsiteX25" fmla="*/ 2886419 w 6665234"/>
              <a:gd name="connsiteY25" fmla="*/ 3415229 h 3624549"/>
              <a:gd name="connsiteX26" fmla="*/ 2952520 w 6665234"/>
              <a:gd name="connsiteY26" fmla="*/ 3404212 h 3624549"/>
              <a:gd name="connsiteX27" fmla="*/ 3073706 w 6665234"/>
              <a:gd name="connsiteY27" fmla="*/ 3393195 h 3624549"/>
              <a:gd name="connsiteX28" fmla="*/ 3150824 w 6665234"/>
              <a:gd name="connsiteY28" fmla="*/ 3382178 h 3624549"/>
              <a:gd name="connsiteX29" fmla="*/ 3305060 w 6665234"/>
              <a:gd name="connsiteY29" fmla="*/ 3371162 h 3624549"/>
              <a:gd name="connsiteX30" fmla="*/ 3393195 w 6665234"/>
              <a:gd name="connsiteY30" fmla="*/ 3349128 h 3624549"/>
              <a:gd name="connsiteX31" fmla="*/ 3448279 w 6665234"/>
              <a:gd name="connsiteY31" fmla="*/ 3338111 h 3624549"/>
              <a:gd name="connsiteX32" fmla="*/ 3525398 w 6665234"/>
              <a:gd name="connsiteY32" fmla="*/ 3316077 h 3624549"/>
              <a:gd name="connsiteX33" fmla="*/ 3679634 w 6665234"/>
              <a:gd name="connsiteY33" fmla="*/ 3294043 h 3624549"/>
              <a:gd name="connsiteX34" fmla="*/ 3734718 w 6665234"/>
              <a:gd name="connsiteY34" fmla="*/ 3283027 h 3624549"/>
              <a:gd name="connsiteX35" fmla="*/ 3800819 w 6665234"/>
              <a:gd name="connsiteY35" fmla="*/ 3272010 h 3624549"/>
              <a:gd name="connsiteX36" fmla="*/ 3844887 w 6665234"/>
              <a:gd name="connsiteY36" fmla="*/ 3260993 h 3624549"/>
              <a:gd name="connsiteX37" fmla="*/ 3910988 w 6665234"/>
              <a:gd name="connsiteY37" fmla="*/ 3238959 h 3624549"/>
              <a:gd name="connsiteX38" fmla="*/ 3966072 w 6665234"/>
              <a:gd name="connsiteY38" fmla="*/ 3227942 h 3624549"/>
              <a:gd name="connsiteX39" fmla="*/ 4032173 w 6665234"/>
              <a:gd name="connsiteY39" fmla="*/ 3216925 h 3624549"/>
              <a:gd name="connsiteX40" fmla="*/ 4065224 w 6665234"/>
              <a:gd name="connsiteY40" fmla="*/ 3205909 h 3624549"/>
              <a:gd name="connsiteX41" fmla="*/ 4098275 w 6665234"/>
              <a:gd name="connsiteY41" fmla="*/ 3183875 h 3624549"/>
              <a:gd name="connsiteX42" fmla="*/ 4208443 w 6665234"/>
              <a:gd name="connsiteY42" fmla="*/ 3150824 h 3624549"/>
              <a:gd name="connsiteX43" fmla="*/ 4274545 w 6665234"/>
              <a:gd name="connsiteY43" fmla="*/ 3117774 h 3624549"/>
              <a:gd name="connsiteX44" fmla="*/ 4351663 w 6665234"/>
              <a:gd name="connsiteY44" fmla="*/ 3073706 h 3624549"/>
              <a:gd name="connsiteX45" fmla="*/ 4428781 w 6665234"/>
              <a:gd name="connsiteY45" fmla="*/ 3040655 h 3624549"/>
              <a:gd name="connsiteX46" fmla="*/ 4450814 w 6665234"/>
              <a:gd name="connsiteY46" fmla="*/ 3007605 h 3624549"/>
              <a:gd name="connsiteX47" fmla="*/ 4483865 w 6665234"/>
              <a:gd name="connsiteY47" fmla="*/ 2996588 h 3624549"/>
              <a:gd name="connsiteX48" fmla="*/ 4516916 w 6665234"/>
              <a:gd name="connsiteY48" fmla="*/ 2974554 h 3624549"/>
              <a:gd name="connsiteX49" fmla="*/ 4538949 w 6665234"/>
              <a:gd name="connsiteY49" fmla="*/ 2941504 h 3624549"/>
              <a:gd name="connsiteX50" fmla="*/ 4583017 w 6665234"/>
              <a:gd name="connsiteY50" fmla="*/ 2842352 h 3624549"/>
              <a:gd name="connsiteX51" fmla="*/ 4649118 w 6665234"/>
              <a:gd name="connsiteY51" fmla="*/ 2798284 h 3624549"/>
              <a:gd name="connsiteX52" fmla="*/ 4682169 w 6665234"/>
              <a:gd name="connsiteY52" fmla="*/ 2776251 h 3624549"/>
              <a:gd name="connsiteX53" fmla="*/ 4715219 w 6665234"/>
              <a:gd name="connsiteY53" fmla="*/ 2765234 h 3624549"/>
              <a:gd name="connsiteX54" fmla="*/ 4748270 w 6665234"/>
              <a:gd name="connsiteY54" fmla="*/ 2743200 h 3624549"/>
              <a:gd name="connsiteX55" fmla="*/ 4814371 w 6665234"/>
              <a:gd name="connsiteY55" fmla="*/ 2721166 h 3624549"/>
              <a:gd name="connsiteX56" fmla="*/ 4847422 w 6665234"/>
              <a:gd name="connsiteY56" fmla="*/ 2710149 h 3624549"/>
              <a:gd name="connsiteX57" fmla="*/ 4924540 w 6665234"/>
              <a:gd name="connsiteY57" fmla="*/ 2677099 h 3624549"/>
              <a:gd name="connsiteX58" fmla="*/ 4957590 w 6665234"/>
              <a:gd name="connsiteY58" fmla="*/ 2655065 h 3624549"/>
              <a:gd name="connsiteX59" fmla="*/ 4979624 w 6665234"/>
              <a:gd name="connsiteY59" fmla="*/ 2588964 h 3624549"/>
              <a:gd name="connsiteX60" fmla="*/ 5023692 w 6665234"/>
              <a:gd name="connsiteY60" fmla="*/ 2566930 h 3624549"/>
              <a:gd name="connsiteX61" fmla="*/ 5045725 w 6665234"/>
              <a:gd name="connsiteY61" fmla="*/ 2489812 h 3624549"/>
              <a:gd name="connsiteX62" fmla="*/ 5056742 w 6665234"/>
              <a:gd name="connsiteY62" fmla="*/ 2456762 h 3624549"/>
              <a:gd name="connsiteX63" fmla="*/ 5100810 w 6665234"/>
              <a:gd name="connsiteY63" fmla="*/ 2390660 h 3624549"/>
              <a:gd name="connsiteX64" fmla="*/ 5133860 w 6665234"/>
              <a:gd name="connsiteY64" fmla="*/ 2368627 h 3624549"/>
              <a:gd name="connsiteX65" fmla="*/ 5166911 w 6665234"/>
              <a:gd name="connsiteY65" fmla="*/ 2291509 h 3624549"/>
              <a:gd name="connsiteX66" fmla="*/ 5210978 w 6665234"/>
              <a:gd name="connsiteY66" fmla="*/ 2225407 h 3624549"/>
              <a:gd name="connsiteX67" fmla="*/ 5266063 w 6665234"/>
              <a:gd name="connsiteY67" fmla="*/ 2148289 h 3624549"/>
              <a:gd name="connsiteX68" fmla="*/ 5332164 w 6665234"/>
              <a:gd name="connsiteY68" fmla="*/ 2049137 h 3624549"/>
              <a:gd name="connsiteX69" fmla="*/ 5343181 w 6665234"/>
              <a:gd name="connsiteY69" fmla="*/ 2016087 h 3624549"/>
              <a:gd name="connsiteX70" fmla="*/ 5453349 w 6665234"/>
              <a:gd name="connsiteY70" fmla="*/ 1949986 h 3624549"/>
              <a:gd name="connsiteX71" fmla="*/ 5552501 w 6665234"/>
              <a:gd name="connsiteY71" fmla="*/ 1894901 h 3624549"/>
              <a:gd name="connsiteX72" fmla="*/ 5607586 w 6665234"/>
              <a:gd name="connsiteY72" fmla="*/ 1850834 h 3624549"/>
              <a:gd name="connsiteX73" fmla="*/ 5629619 w 6665234"/>
              <a:gd name="connsiteY73" fmla="*/ 1817783 h 3624549"/>
              <a:gd name="connsiteX74" fmla="*/ 5673687 w 6665234"/>
              <a:gd name="connsiteY74" fmla="*/ 1806766 h 3624549"/>
              <a:gd name="connsiteX75" fmla="*/ 5706737 w 6665234"/>
              <a:gd name="connsiteY75" fmla="*/ 1795749 h 3624549"/>
              <a:gd name="connsiteX76" fmla="*/ 5772839 w 6665234"/>
              <a:gd name="connsiteY76" fmla="*/ 1751682 h 3624549"/>
              <a:gd name="connsiteX77" fmla="*/ 5783855 w 6665234"/>
              <a:gd name="connsiteY77" fmla="*/ 1718631 h 3624549"/>
              <a:gd name="connsiteX78" fmla="*/ 5849957 w 6665234"/>
              <a:gd name="connsiteY78" fmla="*/ 1674564 h 3624549"/>
              <a:gd name="connsiteX79" fmla="*/ 5905041 w 6665234"/>
              <a:gd name="connsiteY79" fmla="*/ 1575412 h 3624549"/>
              <a:gd name="connsiteX80" fmla="*/ 5927075 w 6665234"/>
              <a:gd name="connsiteY80" fmla="*/ 1542362 h 3624549"/>
              <a:gd name="connsiteX81" fmla="*/ 5949108 w 6665234"/>
              <a:gd name="connsiteY81" fmla="*/ 1509311 h 3624549"/>
              <a:gd name="connsiteX82" fmla="*/ 5982159 w 6665234"/>
              <a:gd name="connsiteY82" fmla="*/ 1487277 h 3624549"/>
              <a:gd name="connsiteX83" fmla="*/ 6015210 w 6665234"/>
              <a:gd name="connsiteY83" fmla="*/ 1476260 h 3624549"/>
              <a:gd name="connsiteX84" fmla="*/ 6092328 w 6665234"/>
              <a:gd name="connsiteY84" fmla="*/ 1432193 h 3624549"/>
              <a:gd name="connsiteX85" fmla="*/ 6158429 w 6665234"/>
              <a:gd name="connsiteY85" fmla="*/ 1388125 h 3624549"/>
              <a:gd name="connsiteX86" fmla="*/ 6213513 w 6665234"/>
              <a:gd name="connsiteY86" fmla="*/ 1344058 h 3624549"/>
              <a:gd name="connsiteX87" fmla="*/ 6235547 w 6665234"/>
              <a:gd name="connsiteY87" fmla="*/ 1277957 h 3624549"/>
              <a:gd name="connsiteX88" fmla="*/ 6257581 w 6665234"/>
              <a:gd name="connsiteY88" fmla="*/ 1244906 h 3624549"/>
              <a:gd name="connsiteX89" fmla="*/ 6268598 w 6665234"/>
              <a:gd name="connsiteY89" fmla="*/ 1211855 h 3624549"/>
              <a:gd name="connsiteX90" fmla="*/ 6290631 w 6665234"/>
              <a:gd name="connsiteY90" fmla="*/ 1167788 h 3624549"/>
              <a:gd name="connsiteX91" fmla="*/ 6312665 w 6665234"/>
              <a:gd name="connsiteY91" fmla="*/ 1134737 h 3624549"/>
              <a:gd name="connsiteX92" fmla="*/ 6334699 w 6665234"/>
              <a:gd name="connsiteY92" fmla="*/ 1068636 h 3624549"/>
              <a:gd name="connsiteX93" fmla="*/ 6378766 w 6665234"/>
              <a:gd name="connsiteY93" fmla="*/ 1002535 h 3624549"/>
              <a:gd name="connsiteX94" fmla="*/ 6400800 w 6665234"/>
              <a:gd name="connsiteY94" fmla="*/ 958468 h 3624549"/>
              <a:gd name="connsiteX95" fmla="*/ 6422834 w 6665234"/>
              <a:gd name="connsiteY95" fmla="*/ 892366 h 3624549"/>
              <a:gd name="connsiteX96" fmla="*/ 6455884 w 6665234"/>
              <a:gd name="connsiteY96" fmla="*/ 870333 h 3624549"/>
              <a:gd name="connsiteX97" fmla="*/ 6477918 w 6665234"/>
              <a:gd name="connsiteY97" fmla="*/ 594911 h 3624549"/>
              <a:gd name="connsiteX98" fmla="*/ 6499952 w 6665234"/>
              <a:gd name="connsiteY98" fmla="*/ 484742 h 3624549"/>
              <a:gd name="connsiteX99" fmla="*/ 6510969 w 6665234"/>
              <a:gd name="connsiteY99" fmla="*/ 451692 h 3624549"/>
              <a:gd name="connsiteX100" fmla="*/ 6521986 w 6665234"/>
              <a:gd name="connsiteY100" fmla="*/ 396607 h 3624549"/>
              <a:gd name="connsiteX101" fmla="*/ 6533002 w 6665234"/>
              <a:gd name="connsiteY101" fmla="*/ 363557 h 3624549"/>
              <a:gd name="connsiteX102" fmla="*/ 6555036 w 6665234"/>
              <a:gd name="connsiteY102" fmla="*/ 264405 h 3624549"/>
              <a:gd name="connsiteX103" fmla="*/ 6566053 w 6665234"/>
              <a:gd name="connsiteY103" fmla="*/ 231354 h 3624549"/>
              <a:gd name="connsiteX104" fmla="*/ 6599104 w 6665234"/>
              <a:gd name="connsiteY104" fmla="*/ 209321 h 3624549"/>
              <a:gd name="connsiteX105" fmla="*/ 6643171 w 6665234"/>
              <a:gd name="connsiteY105" fmla="*/ 77118 h 3624549"/>
              <a:gd name="connsiteX106" fmla="*/ 6654188 w 6665234"/>
              <a:gd name="connsiteY106" fmla="*/ 44068 h 3624549"/>
              <a:gd name="connsiteX107" fmla="*/ 6665205 w 6665234"/>
              <a:gd name="connsiteY107" fmla="*/ 0 h 3624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6665234" h="3624549">
                <a:moveTo>
                  <a:pt x="0" y="3338111"/>
                </a:moveTo>
                <a:cubicBezTo>
                  <a:pt x="22034" y="3356472"/>
                  <a:pt x="42237" y="3377285"/>
                  <a:pt x="66101" y="3393195"/>
                </a:cubicBezTo>
                <a:cubicBezTo>
                  <a:pt x="76006" y="3399798"/>
                  <a:pt x="136792" y="3413393"/>
                  <a:pt x="143219" y="3415229"/>
                </a:cubicBezTo>
                <a:cubicBezTo>
                  <a:pt x="154385" y="3418419"/>
                  <a:pt x="164934" y="3423727"/>
                  <a:pt x="176270" y="3426246"/>
                </a:cubicBezTo>
                <a:cubicBezTo>
                  <a:pt x="259469" y="3444735"/>
                  <a:pt x="238015" y="3428465"/>
                  <a:pt x="330506" y="3459296"/>
                </a:cubicBezTo>
                <a:cubicBezTo>
                  <a:pt x="352540" y="3466641"/>
                  <a:pt x="374075" y="3475697"/>
                  <a:pt x="396607" y="3481330"/>
                </a:cubicBezTo>
                <a:lnTo>
                  <a:pt x="484742" y="3503364"/>
                </a:lnTo>
                <a:cubicBezTo>
                  <a:pt x="499431" y="3507036"/>
                  <a:pt x="514446" y="3509593"/>
                  <a:pt x="528810" y="3514381"/>
                </a:cubicBezTo>
                <a:lnTo>
                  <a:pt x="594911" y="3536415"/>
                </a:lnTo>
                <a:lnTo>
                  <a:pt x="727113" y="3580482"/>
                </a:lnTo>
                <a:cubicBezTo>
                  <a:pt x="750654" y="3588329"/>
                  <a:pt x="780025" y="3599058"/>
                  <a:pt x="804231" y="3602516"/>
                </a:cubicBezTo>
                <a:cubicBezTo>
                  <a:pt x="882986" y="3613767"/>
                  <a:pt x="1021120" y="3620202"/>
                  <a:pt x="1090670" y="3624549"/>
                </a:cubicBezTo>
                <a:cubicBezTo>
                  <a:pt x="1222872" y="3620877"/>
                  <a:pt x="1355213" y="3620608"/>
                  <a:pt x="1487277" y="3613533"/>
                </a:cubicBezTo>
                <a:cubicBezTo>
                  <a:pt x="1560983" y="3609585"/>
                  <a:pt x="1635235" y="3605975"/>
                  <a:pt x="1707614" y="3591499"/>
                </a:cubicBezTo>
                <a:cubicBezTo>
                  <a:pt x="1725976" y="3587827"/>
                  <a:pt x="1744067" y="3582345"/>
                  <a:pt x="1762699" y="3580482"/>
                </a:cubicBezTo>
                <a:cubicBezTo>
                  <a:pt x="1854342" y="3571318"/>
                  <a:pt x="1946321" y="3565891"/>
                  <a:pt x="2038120" y="3558448"/>
                </a:cubicBezTo>
                <a:lnTo>
                  <a:pt x="2170323" y="3547431"/>
                </a:lnTo>
                <a:cubicBezTo>
                  <a:pt x="2207046" y="3540087"/>
                  <a:pt x="2244964" y="3537241"/>
                  <a:pt x="2280492" y="3525398"/>
                </a:cubicBezTo>
                <a:cubicBezTo>
                  <a:pt x="2302526" y="3518053"/>
                  <a:pt x="2323683" y="3507182"/>
                  <a:pt x="2346593" y="3503364"/>
                </a:cubicBezTo>
                <a:cubicBezTo>
                  <a:pt x="2368627" y="3499692"/>
                  <a:pt x="2391023" y="3497765"/>
                  <a:pt x="2412694" y="3492347"/>
                </a:cubicBezTo>
                <a:cubicBezTo>
                  <a:pt x="2435226" y="3486714"/>
                  <a:pt x="2455749" y="3473194"/>
                  <a:pt x="2478795" y="3470313"/>
                </a:cubicBezTo>
                <a:cubicBezTo>
                  <a:pt x="2508173" y="3466641"/>
                  <a:pt x="2537726" y="3464163"/>
                  <a:pt x="2566930" y="3459296"/>
                </a:cubicBezTo>
                <a:cubicBezTo>
                  <a:pt x="2581865" y="3456807"/>
                  <a:pt x="2596033" y="3450582"/>
                  <a:pt x="2610998" y="3448280"/>
                </a:cubicBezTo>
                <a:cubicBezTo>
                  <a:pt x="2643865" y="3443224"/>
                  <a:pt x="2677152" y="3441388"/>
                  <a:pt x="2710149" y="3437263"/>
                </a:cubicBezTo>
                <a:cubicBezTo>
                  <a:pt x="2735915" y="3434042"/>
                  <a:pt x="2761501" y="3429467"/>
                  <a:pt x="2787267" y="3426246"/>
                </a:cubicBezTo>
                <a:cubicBezTo>
                  <a:pt x="2820264" y="3422121"/>
                  <a:pt x="2853457" y="3419624"/>
                  <a:pt x="2886419" y="3415229"/>
                </a:cubicBezTo>
                <a:cubicBezTo>
                  <a:pt x="2908561" y="3412277"/>
                  <a:pt x="2930335" y="3406822"/>
                  <a:pt x="2952520" y="3404212"/>
                </a:cubicBezTo>
                <a:cubicBezTo>
                  <a:pt x="2992804" y="3399473"/>
                  <a:pt x="3033392" y="3397674"/>
                  <a:pt x="3073706" y="3393195"/>
                </a:cubicBezTo>
                <a:cubicBezTo>
                  <a:pt x="3099514" y="3390327"/>
                  <a:pt x="3124974" y="3384640"/>
                  <a:pt x="3150824" y="3382178"/>
                </a:cubicBezTo>
                <a:cubicBezTo>
                  <a:pt x="3202135" y="3377291"/>
                  <a:pt x="3253648" y="3374834"/>
                  <a:pt x="3305060" y="3371162"/>
                </a:cubicBezTo>
                <a:cubicBezTo>
                  <a:pt x="3334438" y="3363817"/>
                  <a:pt x="3363501" y="3355067"/>
                  <a:pt x="3393195" y="3349128"/>
                </a:cubicBezTo>
                <a:cubicBezTo>
                  <a:pt x="3411556" y="3345456"/>
                  <a:pt x="3430113" y="3342653"/>
                  <a:pt x="3448279" y="3338111"/>
                </a:cubicBezTo>
                <a:cubicBezTo>
                  <a:pt x="3500670" y="3325013"/>
                  <a:pt x="3463577" y="3326381"/>
                  <a:pt x="3525398" y="3316077"/>
                </a:cubicBezTo>
                <a:cubicBezTo>
                  <a:pt x="3576625" y="3307539"/>
                  <a:pt x="3628708" y="3304227"/>
                  <a:pt x="3679634" y="3294043"/>
                </a:cubicBezTo>
                <a:lnTo>
                  <a:pt x="3734718" y="3283027"/>
                </a:lnTo>
                <a:cubicBezTo>
                  <a:pt x="3756695" y="3279031"/>
                  <a:pt x="3778915" y="3276391"/>
                  <a:pt x="3800819" y="3272010"/>
                </a:cubicBezTo>
                <a:cubicBezTo>
                  <a:pt x="3815666" y="3269040"/>
                  <a:pt x="3830384" y="3265344"/>
                  <a:pt x="3844887" y="3260993"/>
                </a:cubicBezTo>
                <a:cubicBezTo>
                  <a:pt x="3867133" y="3254319"/>
                  <a:pt x="3888213" y="3243514"/>
                  <a:pt x="3910988" y="3238959"/>
                </a:cubicBezTo>
                <a:lnTo>
                  <a:pt x="3966072" y="3227942"/>
                </a:lnTo>
                <a:cubicBezTo>
                  <a:pt x="3988049" y="3223946"/>
                  <a:pt x="4010367" y="3221771"/>
                  <a:pt x="4032173" y="3216925"/>
                </a:cubicBezTo>
                <a:cubicBezTo>
                  <a:pt x="4043509" y="3214406"/>
                  <a:pt x="4054207" y="3209581"/>
                  <a:pt x="4065224" y="3205909"/>
                </a:cubicBezTo>
                <a:cubicBezTo>
                  <a:pt x="4076241" y="3198564"/>
                  <a:pt x="4086105" y="3189091"/>
                  <a:pt x="4098275" y="3183875"/>
                </a:cubicBezTo>
                <a:cubicBezTo>
                  <a:pt x="4141385" y="3165399"/>
                  <a:pt x="4164009" y="3180447"/>
                  <a:pt x="4208443" y="3150824"/>
                </a:cubicBezTo>
                <a:cubicBezTo>
                  <a:pt x="4251156" y="3122348"/>
                  <a:pt x="4228933" y="3132977"/>
                  <a:pt x="4274545" y="3117774"/>
                </a:cubicBezTo>
                <a:cubicBezTo>
                  <a:pt x="4307739" y="3095644"/>
                  <a:pt x="4312523" y="3090480"/>
                  <a:pt x="4351663" y="3073706"/>
                </a:cubicBezTo>
                <a:cubicBezTo>
                  <a:pt x="4465136" y="3025074"/>
                  <a:pt x="4282623" y="3113734"/>
                  <a:pt x="4428781" y="3040655"/>
                </a:cubicBezTo>
                <a:cubicBezTo>
                  <a:pt x="4436125" y="3029638"/>
                  <a:pt x="4440475" y="3015876"/>
                  <a:pt x="4450814" y="3007605"/>
                </a:cubicBezTo>
                <a:cubicBezTo>
                  <a:pt x="4459882" y="3000350"/>
                  <a:pt x="4473478" y="3001781"/>
                  <a:pt x="4483865" y="2996588"/>
                </a:cubicBezTo>
                <a:cubicBezTo>
                  <a:pt x="4495708" y="2990667"/>
                  <a:pt x="4505899" y="2981899"/>
                  <a:pt x="4516916" y="2974554"/>
                </a:cubicBezTo>
                <a:cubicBezTo>
                  <a:pt x="4524260" y="2963537"/>
                  <a:pt x="4533572" y="2953603"/>
                  <a:pt x="4538949" y="2941504"/>
                </a:cubicBezTo>
                <a:cubicBezTo>
                  <a:pt x="4566401" y="2879736"/>
                  <a:pt x="4547397" y="2885096"/>
                  <a:pt x="4583017" y="2842352"/>
                </a:cubicBezTo>
                <a:cubicBezTo>
                  <a:pt x="4627769" y="2788650"/>
                  <a:pt x="4598685" y="2823500"/>
                  <a:pt x="4649118" y="2798284"/>
                </a:cubicBezTo>
                <a:cubicBezTo>
                  <a:pt x="4660961" y="2792363"/>
                  <a:pt x="4670326" y="2782172"/>
                  <a:pt x="4682169" y="2776251"/>
                </a:cubicBezTo>
                <a:cubicBezTo>
                  <a:pt x="4692556" y="2771058"/>
                  <a:pt x="4704832" y="2770427"/>
                  <a:pt x="4715219" y="2765234"/>
                </a:cubicBezTo>
                <a:cubicBezTo>
                  <a:pt x="4727062" y="2759312"/>
                  <a:pt x="4736170" y="2748578"/>
                  <a:pt x="4748270" y="2743200"/>
                </a:cubicBezTo>
                <a:cubicBezTo>
                  <a:pt x="4769494" y="2733767"/>
                  <a:pt x="4792337" y="2728511"/>
                  <a:pt x="4814371" y="2721166"/>
                </a:cubicBezTo>
                <a:cubicBezTo>
                  <a:pt x="4825388" y="2717494"/>
                  <a:pt x="4837035" y="2715342"/>
                  <a:pt x="4847422" y="2710149"/>
                </a:cubicBezTo>
                <a:cubicBezTo>
                  <a:pt x="4901876" y="2682923"/>
                  <a:pt x="4875909" y="2693309"/>
                  <a:pt x="4924540" y="2677099"/>
                </a:cubicBezTo>
                <a:cubicBezTo>
                  <a:pt x="4935557" y="2669754"/>
                  <a:pt x="4950573" y="2666293"/>
                  <a:pt x="4957590" y="2655065"/>
                </a:cubicBezTo>
                <a:cubicBezTo>
                  <a:pt x="4969899" y="2635370"/>
                  <a:pt x="4958850" y="2599351"/>
                  <a:pt x="4979624" y="2588964"/>
                </a:cubicBezTo>
                <a:lnTo>
                  <a:pt x="5023692" y="2566930"/>
                </a:lnTo>
                <a:cubicBezTo>
                  <a:pt x="5050111" y="2487668"/>
                  <a:pt x="5018051" y="2586671"/>
                  <a:pt x="5045725" y="2489812"/>
                </a:cubicBezTo>
                <a:cubicBezTo>
                  <a:pt x="5048915" y="2478646"/>
                  <a:pt x="5051102" y="2466913"/>
                  <a:pt x="5056742" y="2456762"/>
                </a:cubicBezTo>
                <a:cubicBezTo>
                  <a:pt x="5069603" y="2433613"/>
                  <a:pt x="5078776" y="2405349"/>
                  <a:pt x="5100810" y="2390660"/>
                </a:cubicBezTo>
                <a:lnTo>
                  <a:pt x="5133860" y="2368627"/>
                </a:lnTo>
                <a:cubicBezTo>
                  <a:pt x="5145258" y="2334433"/>
                  <a:pt x="5146489" y="2325545"/>
                  <a:pt x="5166911" y="2291509"/>
                </a:cubicBezTo>
                <a:cubicBezTo>
                  <a:pt x="5180536" y="2268801"/>
                  <a:pt x="5199135" y="2249093"/>
                  <a:pt x="5210978" y="2225407"/>
                </a:cubicBezTo>
                <a:cubicBezTo>
                  <a:pt x="5239980" y="2167405"/>
                  <a:pt x="5221399" y="2192953"/>
                  <a:pt x="5266063" y="2148289"/>
                </a:cubicBezTo>
                <a:cubicBezTo>
                  <a:pt x="5293902" y="2064769"/>
                  <a:pt x="5269516" y="2096123"/>
                  <a:pt x="5332164" y="2049137"/>
                </a:cubicBezTo>
                <a:cubicBezTo>
                  <a:pt x="5335836" y="2038120"/>
                  <a:pt x="5335624" y="2024904"/>
                  <a:pt x="5343181" y="2016087"/>
                </a:cubicBezTo>
                <a:cubicBezTo>
                  <a:pt x="5393496" y="1957386"/>
                  <a:pt x="5393430" y="1982669"/>
                  <a:pt x="5453349" y="1949986"/>
                </a:cubicBezTo>
                <a:cubicBezTo>
                  <a:pt x="5572411" y="1885043"/>
                  <a:pt x="5475342" y="1920622"/>
                  <a:pt x="5552501" y="1894901"/>
                </a:cubicBezTo>
                <a:cubicBezTo>
                  <a:pt x="5615651" y="1800179"/>
                  <a:pt x="5531562" y="1911654"/>
                  <a:pt x="5607586" y="1850834"/>
                </a:cubicBezTo>
                <a:cubicBezTo>
                  <a:pt x="5617925" y="1842563"/>
                  <a:pt x="5618602" y="1825128"/>
                  <a:pt x="5629619" y="1817783"/>
                </a:cubicBezTo>
                <a:cubicBezTo>
                  <a:pt x="5642217" y="1809384"/>
                  <a:pt x="5659128" y="1810926"/>
                  <a:pt x="5673687" y="1806766"/>
                </a:cubicBezTo>
                <a:cubicBezTo>
                  <a:pt x="5684853" y="1803576"/>
                  <a:pt x="5696586" y="1801389"/>
                  <a:pt x="5706737" y="1795749"/>
                </a:cubicBezTo>
                <a:cubicBezTo>
                  <a:pt x="5729886" y="1782889"/>
                  <a:pt x="5772839" y="1751682"/>
                  <a:pt x="5772839" y="1751682"/>
                </a:cubicBezTo>
                <a:cubicBezTo>
                  <a:pt x="5776511" y="1740665"/>
                  <a:pt x="5775643" y="1726843"/>
                  <a:pt x="5783855" y="1718631"/>
                </a:cubicBezTo>
                <a:cubicBezTo>
                  <a:pt x="5802580" y="1699906"/>
                  <a:pt x="5849957" y="1674564"/>
                  <a:pt x="5849957" y="1674564"/>
                </a:cubicBezTo>
                <a:cubicBezTo>
                  <a:pt x="5869346" y="1616391"/>
                  <a:pt x="5854532" y="1651175"/>
                  <a:pt x="5905041" y="1575412"/>
                </a:cubicBezTo>
                <a:lnTo>
                  <a:pt x="5927075" y="1542362"/>
                </a:lnTo>
                <a:cubicBezTo>
                  <a:pt x="5934420" y="1531345"/>
                  <a:pt x="5938091" y="1516656"/>
                  <a:pt x="5949108" y="1509311"/>
                </a:cubicBezTo>
                <a:cubicBezTo>
                  <a:pt x="5960125" y="1501966"/>
                  <a:pt x="5970316" y="1493198"/>
                  <a:pt x="5982159" y="1487277"/>
                </a:cubicBezTo>
                <a:cubicBezTo>
                  <a:pt x="5992546" y="1482084"/>
                  <a:pt x="6004193" y="1479932"/>
                  <a:pt x="6015210" y="1476260"/>
                </a:cubicBezTo>
                <a:cubicBezTo>
                  <a:pt x="6159773" y="1367839"/>
                  <a:pt x="5984173" y="1492280"/>
                  <a:pt x="6092328" y="1432193"/>
                </a:cubicBezTo>
                <a:cubicBezTo>
                  <a:pt x="6115477" y="1419332"/>
                  <a:pt x="6158429" y="1388125"/>
                  <a:pt x="6158429" y="1388125"/>
                </a:cubicBezTo>
                <a:cubicBezTo>
                  <a:pt x="6195454" y="1277053"/>
                  <a:pt x="6130512" y="1440892"/>
                  <a:pt x="6213513" y="1344058"/>
                </a:cubicBezTo>
                <a:cubicBezTo>
                  <a:pt x="6228628" y="1326424"/>
                  <a:pt x="6222664" y="1297282"/>
                  <a:pt x="6235547" y="1277957"/>
                </a:cubicBezTo>
                <a:cubicBezTo>
                  <a:pt x="6242892" y="1266940"/>
                  <a:pt x="6251660" y="1256749"/>
                  <a:pt x="6257581" y="1244906"/>
                </a:cubicBezTo>
                <a:cubicBezTo>
                  <a:pt x="6262774" y="1234519"/>
                  <a:pt x="6264024" y="1222529"/>
                  <a:pt x="6268598" y="1211855"/>
                </a:cubicBezTo>
                <a:cubicBezTo>
                  <a:pt x="6275067" y="1196760"/>
                  <a:pt x="6282483" y="1182047"/>
                  <a:pt x="6290631" y="1167788"/>
                </a:cubicBezTo>
                <a:cubicBezTo>
                  <a:pt x="6297200" y="1156292"/>
                  <a:pt x="6307287" y="1146837"/>
                  <a:pt x="6312665" y="1134737"/>
                </a:cubicBezTo>
                <a:cubicBezTo>
                  <a:pt x="6322098" y="1113513"/>
                  <a:pt x="6321816" y="1087961"/>
                  <a:pt x="6334699" y="1068636"/>
                </a:cubicBezTo>
                <a:cubicBezTo>
                  <a:pt x="6349388" y="1046602"/>
                  <a:pt x="6366923" y="1026220"/>
                  <a:pt x="6378766" y="1002535"/>
                </a:cubicBezTo>
                <a:cubicBezTo>
                  <a:pt x="6386111" y="987846"/>
                  <a:pt x="6394701" y="973716"/>
                  <a:pt x="6400800" y="958468"/>
                </a:cubicBezTo>
                <a:cubicBezTo>
                  <a:pt x="6409426" y="936903"/>
                  <a:pt x="6403509" y="905249"/>
                  <a:pt x="6422834" y="892366"/>
                </a:cubicBezTo>
                <a:lnTo>
                  <a:pt x="6455884" y="870333"/>
                </a:lnTo>
                <a:cubicBezTo>
                  <a:pt x="6462300" y="774101"/>
                  <a:pt x="6466125" y="689254"/>
                  <a:pt x="6477918" y="594911"/>
                </a:cubicBezTo>
                <a:cubicBezTo>
                  <a:pt x="6482727" y="556438"/>
                  <a:pt x="6489413" y="521629"/>
                  <a:pt x="6499952" y="484742"/>
                </a:cubicBezTo>
                <a:cubicBezTo>
                  <a:pt x="6503142" y="473576"/>
                  <a:pt x="6508152" y="462958"/>
                  <a:pt x="6510969" y="451692"/>
                </a:cubicBezTo>
                <a:cubicBezTo>
                  <a:pt x="6515511" y="433526"/>
                  <a:pt x="6517445" y="414773"/>
                  <a:pt x="6521986" y="396607"/>
                </a:cubicBezTo>
                <a:cubicBezTo>
                  <a:pt x="6524802" y="385341"/>
                  <a:pt x="6529812" y="374723"/>
                  <a:pt x="6533002" y="363557"/>
                </a:cubicBezTo>
                <a:cubicBezTo>
                  <a:pt x="6555626" y="284369"/>
                  <a:pt x="6532311" y="355303"/>
                  <a:pt x="6555036" y="264405"/>
                </a:cubicBezTo>
                <a:cubicBezTo>
                  <a:pt x="6557853" y="253139"/>
                  <a:pt x="6558798" y="240422"/>
                  <a:pt x="6566053" y="231354"/>
                </a:cubicBezTo>
                <a:cubicBezTo>
                  <a:pt x="6574324" y="221015"/>
                  <a:pt x="6588087" y="216665"/>
                  <a:pt x="6599104" y="209321"/>
                </a:cubicBezTo>
                <a:lnTo>
                  <a:pt x="6643171" y="77118"/>
                </a:lnTo>
                <a:lnTo>
                  <a:pt x="6654188" y="44068"/>
                </a:lnTo>
                <a:cubicBezTo>
                  <a:pt x="6666366" y="7534"/>
                  <a:pt x="6665205" y="22630"/>
                  <a:pt x="6665205" y="0"/>
                </a:cubicBezTo>
              </a:path>
            </a:pathLst>
          </a:custGeom>
          <a:noFill/>
          <a:ln w="381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5" name="Forma libre 64"/>
          <p:cNvSpPr/>
          <p:nvPr/>
        </p:nvSpPr>
        <p:spPr>
          <a:xfrm>
            <a:off x="4204879" y="3698875"/>
            <a:ext cx="3106738" cy="3140075"/>
          </a:xfrm>
          <a:custGeom>
            <a:avLst/>
            <a:gdLst>
              <a:gd name="connsiteX0" fmla="*/ 0 w 3106756"/>
              <a:gd name="connsiteY0" fmla="*/ 0 h 3139808"/>
              <a:gd name="connsiteX1" fmla="*/ 33050 w 3106756"/>
              <a:gd name="connsiteY1" fmla="*/ 55085 h 3139808"/>
              <a:gd name="connsiteX2" fmla="*/ 55084 w 3106756"/>
              <a:gd name="connsiteY2" fmla="*/ 99152 h 3139808"/>
              <a:gd name="connsiteX3" fmla="*/ 88135 w 3106756"/>
              <a:gd name="connsiteY3" fmla="*/ 121186 h 3139808"/>
              <a:gd name="connsiteX4" fmla="*/ 121185 w 3106756"/>
              <a:gd name="connsiteY4" fmla="*/ 187287 h 3139808"/>
              <a:gd name="connsiteX5" fmla="*/ 165253 w 3106756"/>
              <a:gd name="connsiteY5" fmla="*/ 198304 h 3139808"/>
              <a:gd name="connsiteX6" fmla="*/ 220337 w 3106756"/>
              <a:gd name="connsiteY6" fmla="*/ 242371 h 3139808"/>
              <a:gd name="connsiteX7" fmla="*/ 253388 w 3106756"/>
              <a:gd name="connsiteY7" fmla="*/ 275422 h 3139808"/>
              <a:gd name="connsiteX8" fmla="*/ 275421 w 3106756"/>
              <a:gd name="connsiteY8" fmla="*/ 308473 h 3139808"/>
              <a:gd name="connsiteX9" fmla="*/ 308472 w 3106756"/>
              <a:gd name="connsiteY9" fmla="*/ 319489 h 3139808"/>
              <a:gd name="connsiteX10" fmla="*/ 363556 w 3106756"/>
              <a:gd name="connsiteY10" fmla="*/ 385591 h 3139808"/>
              <a:gd name="connsiteX11" fmla="*/ 407624 w 3106756"/>
              <a:gd name="connsiteY11" fmla="*/ 451692 h 3139808"/>
              <a:gd name="connsiteX12" fmla="*/ 484742 w 3106756"/>
              <a:gd name="connsiteY12" fmla="*/ 550844 h 3139808"/>
              <a:gd name="connsiteX13" fmla="*/ 506776 w 3106756"/>
              <a:gd name="connsiteY13" fmla="*/ 583894 h 3139808"/>
              <a:gd name="connsiteX14" fmla="*/ 528809 w 3106756"/>
              <a:gd name="connsiteY14" fmla="*/ 627962 h 3139808"/>
              <a:gd name="connsiteX15" fmla="*/ 583894 w 3106756"/>
              <a:gd name="connsiteY15" fmla="*/ 705080 h 3139808"/>
              <a:gd name="connsiteX16" fmla="*/ 605928 w 3106756"/>
              <a:gd name="connsiteY16" fmla="*/ 738130 h 3139808"/>
              <a:gd name="connsiteX17" fmla="*/ 638978 w 3106756"/>
              <a:gd name="connsiteY17" fmla="*/ 760164 h 3139808"/>
              <a:gd name="connsiteX18" fmla="*/ 672029 w 3106756"/>
              <a:gd name="connsiteY18" fmla="*/ 848299 h 3139808"/>
              <a:gd name="connsiteX19" fmla="*/ 705079 w 3106756"/>
              <a:gd name="connsiteY19" fmla="*/ 870333 h 3139808"/>
              <a:gd name="connsiteX20" fmla="*/ 738130 w 3106756"/>
              <a:gd name="connsiteY20" fmla="*/ 914400 h 3139808"/>
              <a:gd name="connsiteX21" fmla="*/ 804231 w 3106756"/>
              <a:gd name="connsiteY21" fmla="*/ 958468 h 3139808"/>
              <a:gd name="connsiteX22" fmla="*/ 848299 w 3106756"/>
              <a:gd name="connsiteY22" fmla="*/ 991518 h 3139808"/>
              <a:gd name="connsiteX23" fmla="*/ 881349 w 3106756"/>
              <a:gd name="connsiteY23" fmla="*/ 1024569 h 3139808"/>
              <a:gd name="connsiteX24" fmla="*/ 914400 w 3106756"/>
              <a:gd name="connsiteY24" fmla="*/ 1046603 h 3139808"/>
              <a:gd name="connsiteX25" fmla="*/ 958467 w 3106756"/>
              <a:gd name="connsiteY25" fmla="*/ 1079653 h 3139808"/>
              <a:gd name="connsiteX26" fmla="*/ 1024568 w 3106756"/>
              <a:gd name="connsiteY26" fmla="*/ 1123721 h 3139808"/>
              <a:gd name="connsiteX27" fmla="*/ 1057619 w 3106756"/>
              <a:gd name="connsiteY27" fmla="*/ 1134738 h 3139808"/>
              <a:gd name="connsiteX28" fmla="*/ 1134737 w 3106756"/>
              <a:gd name="connsiteY28" fmla="*/ 1167788 h 3139808"/>
              <a:gd name="connsiteX29" fmla="*/ 1200838 w 3106756"/>
              <a:gd name="connsiteY29" fmla="*/ 1211856 h 3139808"/>
              <a:gd name="connsiteX30" fmla="*/ 1255923 w 3106756"/>
              <a:gd name="connsiteY30" fmla="*/ 1255923 h 3139808"/>
              <a:gd name="connsiteX31" fmla="*/ 1333041 w 3106756"/>
              <a:gd name="connsiteY31" fmla="*/ 1288974 h 3139808"/>
              <a:gd name="connsiteX32" fmla="*/ 1366091 w 3106756"/>
              <a:gd name="connsiteY32" fmla="*/ 1322024 h 3139808"/>
              <a:gd name="connsiteX33" fmla="*/ 1399142 w 3106756"/>
              <a:gd name="connsiteY33" fmla="*/ 1344058 h 3139808"/>
              <a:gd name="connsiteX34" fmla="*/ 1465243 w 3106756"/>
              <a:gd name="connsiteY34" fmla="*/ 1410159 h 3139808"/>
              <a:gd name="connsiteX35" fmla="*/ 1498294 w 3106756"/>
              <a:gd name="connsiteY35" fmla="*/ 1443210 h 3139808"/>
              <a:gd name="connsiteX36" fmla="*/ 1564395 w 3106756"/>
              <a:gd name="connsiteY36" fmla="*/ 1476261 h 3139808"/>
              <a:gd name="connsiteX37" fmla="*/ 1608462 w 3106756"/>
              <a:gd name="connsiteY37" fmla="*/ 1542362 h 3139808"/>
              <a:gd name="connsiteX38" fmla="*/ 1630496 w 3106756"/>
              <a:gd name="connsiteY38" fmla="*/ 1586429 h 3139808"/>
              <a:gd name="connsiteX39" fmla="*/ 1707614 w 3106756"/>
              <a:gd name="connsiteY39" fmla="*/ 1652530 h 3139808"/>
              <a:gd name="connsiteX40" fmla="*/ 1740665 w 3106756"/>
              <a:gd name="connsiteY40" fmla="*/ 1663547 h 3139808"/>
              <a:gd name="connsiteX41" fmla="*/ 1817783 w 3106756"/>
              <a:gd name="connsiteY41" fmla="*/ 1718632 h 3139808"/>
              <a:gd name="connsiteX42" fmla="*/ 1850834 w 3106756"/>
              <a:gd name="connsiteY42" fmla="*/ 1751682 h 3139808"/>
              <a:gd name="connsiteX43" fmla="*/ 1894901 w 3106756"/>
              <a:gd name="connsiteY43" fmla="*/ 1773716 h 3139808"/>
              <a:gd name="connsiteX44" fmla="*/ 1927952 w 3106756"/>
              <a:gd name="connsiteY44" fmla="*/ 1795750 h 3139808"/>
              <a:gd name="connsiteX45" fmla="*/ 1972019 w 3106756"/>
              <a:gd name="connsiteY45" fmla="*/ 1817783 h 3139808"/>
              <a:gd name="connsiteX46" fmla="*/ 2038120 w 3106756"/>
              <a:gd name="connsiteY46" fmla="*/ 1872868 h 3139808"/>
              <a:gd name="connsiteX47" fmla="*/ 2082188 w 3106756"/>
              <a:gd name="connsiteY47" fmla="*/ 1894902 h 3139808"/>
              <a:gd name="connsiteX48" fmla="*/ 2192356 w 3106756"/>
              <a:gd name="connsiteY48" fmla="*/ 1972020 h 3139808"/>
              <a:gd name="connsiteX49" fmla="*/ 2269474 w 3106756"/>
              <a:gd name="connsiteY49" fmla="*/ 2027104 h 3139808"/>
              <a:gd name="connsiteX50" fmla="*/ 2313542 w 3106756"/>
              <a:gd name="connsiteY50" fmla="*/ 2060155 h 3139808"/>
              <a:gd name="connsiteX51" fmla="*/ 2357609 w 3106756"/>
              <a:gd name="connsiteY51" fmla="*/ 2126256 h 3139808"/>
              <a:gd name="connsiteX52" fmla="*/ 2390660 w 3106756"/>
              <a:gd name="connsiteY52" fmla="*/ 2148289 h 3139808"/>
              <a:gd name="connsiteX53" fmla="*/ 2467778 w 3106756"/>
              <a:gd name="connsiteY53" fmla="*/ 2225408 h 3139808"/>
              <a:gd name="connsiteX54" fmla="*/ 2511846 w 3106756"/>
              <a:gd name="connsiteY54" fmla="*/ 2269475 h 3139808"/>
              <a:gd name="connsiteX55" fmla="*/ 2555913 w 3106756"/>
              <a:gd name="connsiteY55" fmla="*/ 2346593 h 3139808"/>
              <a:gd name="connsiteX56" fmla="*/ 2577947 w 3106756"/>
              <a:gd name="connsiteY56" fmla="*/ 2390661 h 3139808"/>
              <a:gd name="connsiteX57" fmla="*/ 2622014 w 3106756"/>
              <a:gd name="connsiteY57" fmla="*/ 2456762 h 3139808"/>
              <a:gd name="connsiteX58" fmla="*/ 2644048 w 3106756"/>
              <a:gd name="connsiteY58" fmla="*/ 2500829 h 3139808"/>
              <a:gd name="connsiteX59" fmla="*/ 2655065 w 3106756"/>
              <a:gd name="connsiteY59" fmla="*/ 2533880 h 3139808"/>
              <a:gd name="connsiteX60" fmla="*/ 2688115 w 3106756"/>
              <a:gd name="connsiteY60" fmla="*/ 2566930 h 3139808"/>
              <a:gd name="connsiteX61" fmla="*/ 2732183 w 3106756"/>
              <a:gd name="connsiteY61" fmla="*/ 2633032 h 3139808"/>
              <a:gd name="connsiteX62" fmla="*/ 2754217 w 3106756"/>
              <a:gd name="connsiteY62" fmla="*/ 2677099 h 3139808"/>
              <a:gd name="connsiteX63" fmla="*/ 2798284 w 3106756"/>
              <a:gd name="connsiteY63" fmla="*/ 2721167 h 3139808"/>
              <a:gd name="connsiteX64" fmla="*/ 2842352 w 3106756"/>
              <a:gd name="connsiteY64" fmla="*/ 2798285 h 3139808"/>
              <a:gd name="connsiteX65" fmla="*/ 2864385 w 3106756"/>
              <a:gd name="connsiteY65" fmla="*/ 2831335 h 3139808"/>
              <a:gd name="connsiteX66" fmla="*/ 2897436 w 3106756"/>
              <a:gd name="connsiteY66" fmla="*/ 2864386 h 3139808"/>
              <a:gd name="connsiteX67" fmla="*/ 2919470 w 3106756"/>
              <a:gd name="connsiteY67" fmla="*/ 2897436 h 3139808"/>
              <a:gd name="connsiteX68" fmla="*/ 2952520 w 3106756"/>
              <a:gd name="connsiteY68" fmla="*/ 2941504 h 3139808"/>
              <a:gd name="connsiteX69" fmla="*/ 3007605 w 3106756"/>
              <a:gd name="connsiteY69" fmla="*/ 3007605 h 3139808"/>
              <a:gd name="connsiteX70" fmla="*/ 3062689 w 3106756"/>
              <a:gd name="connsiteY70" fmla="*/ 3084723 h 3139808"/>
              <a:gd name="connsiteX71" fmla="*/ 3106756 w 3106756"/>
              <a:gd name="connsiteY71" fmla="*/ 3139808 h 31398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3106756" h="3139808">
                <a:moveTo>
                  <a:pt x="0" y="0"/>
                </a:moveTo>
                <a:cubicBezTo>
                  <a:pt x="11017" y="18362"/>
                  <a:pt x="22651" y="36367"/>
                  <a:pt x="33050" y="55085"/>
                </a:cubicBezTo>
                <a:cubicBezTo>
                  <a:pt x="41026" y="69441"/>
                  <a:pt x="44570" y="86536"/>
                  <a:pt x="55084" y="99152"/>
                </a:cubicBezTo>
                <a:cubicBezTo>
                  <a:pt x="63561" y="109324"/>
                  <a:pt x="77118" y="113841"/>
                  <a:pt x="88135" y="121186"/>
                </a:cubicBezTo>
                <a:cubicBezTo>
                  <a:pt x="94419" y="140038"/>
                  <a:pt x="102881" y="175084"/>
                  <a:pt x="121185" y="187287"/>
                </a:cubicBezTo>
                <a:cubicBezTo>
                  <a:pt x="133783" y="195686"/>
                  <a:pt x="150564" y="194632"/>
                  <a:pt x="165253" y="198304"/>
                </a:cubicBezTo>
                <a:cubicBezTo>
                  <a:pt x="214532" y="272223"/>
                  <a:pt x="156480" y="199800"/>
                  <a:pt x="220337" y="242371"/>
                </a:cubicBezTo>
                <a:cubicBezTo>
                  <a:pt x="233301" y="251013"/>
                  <a:pt x="243414" y="263453"/>
                  <a:pt x="253388" y="275422"/>
                </a:cubicBezTo>
                <a:cubicBezTo>
                  <a:pt x="261864" y="285594"/>
                  <a:pt x="265082" y="300202"/>
                  <a:pt x="275421" y="308473"/>
                </a:cubicBezTo>
                <a:cubicBezTo>
                  <a:pt x="284489" y="315727"/>
                  <a:pt x="297455" y="315817"/>
                  <a:pt x="308472" y="319489"/>
                </a:cubicBezTo>
                <a:cubicBezTo>
                  <a:pt x="387204" y="437587"/>
                  <a:pt x="264598" y="258359"/>
                  <a:pt x="363556" y="385591"/>
                </a:cubicBezTo>
                <a:cubicBezTo>
                  <a:pt x="379814" y="406494"/>
                  <a:pt x="388899" y="432967"/>
                  <a:pt x="407624" y="451692"/>
                </a:cubicBezTo>
                <a:cubicBezTo>
                  <a:pt x="459399" y="503469"/>
                  <a:pt x="432031" y="471779"/>
                  <a:pt x="484742" y="550844"/>
                </a:cubicBezTo>
                <a:cubicBezTo>
                  <a:pt x="492087" y="561861"/>
                  <a:pt x="500855" y="572051"/>
                  <a:pt x="506776" y="583894"/>
                </a:cubicBezTo>
                <a:cubicBezTo>
                  <a:pt x="514120" y="598583"/>
                  <a:pt x="520661" y="613703"/>
                  <a:pt x="528809" y="627962"/>
                </a:cubicBezTo>
                <a:cubicBezTo>
                  <a:pt x="543640" y="653916"/>
                  <a:pt x="567013" y="681447"/>
                  <a:pt x="583894" y="705080"/>
                </a:cubicBezTo>
                <a:cubicBezTo>
                  <a:pt x="591590" y="715854"/>
                  <a:pt x="596566" y="728768"/>
                  <a:pt x="605928" y="738130"/>
                </a:cubicBezTo>
                <a:cubicBezTo>
                  <a:pt x="615290" y="747492"/>
                  <a:pt x="627961" y="752819"/>
                  <a:pt x="638978" y="760164"/>
                </a:cubicBezTo>
                <a:cubicBezTo>
                  <a:pt x="646391" y="789814"/>
                  <a:pt x="651453" y="823608"/>
                  <a:pt x="672029" y="848299"/>
                </a:cubicBezTo>
                <a:cubicBezTo>
                  <a:pt x="680505" y="858471"/>
                  <a:pt x="695717" y="860971"/>
                  <a:pt x="705079" y="870333"/>
                </a:cubicBezTo>
                <a:cubicBezTo>
                  <a:pt x="718062" y="883316"/>
                  <a:pt x="724407" y="902201"/>
                  <a:pt x="738130" y="914400"/>
                </a:cubicBezTo>
                <a:cubicBezTo>
                  <a:pt x="757922" y="931993"/>
                  <a:pt x="783046" y="942580"/>
                  <a:pt x="804231" y="958468"/>
                </a:cubicBezTo>
                <a:cubicBezTo>
                  <a:pt x="818920" y="969485"/>
                  <a:pt x="834358" y="979569"/>
                  <a:pt x="848299" y="991518"/>
                </a:cubicBezTo>
                <a:cubicBezTo>
                  <a:pt x="860128" y="1001657"/>
                  <a:pt x="869380" y="1014595"/>
                  <a:pt x="881349" y="1024569"/>
                </a:cubicBezTo>
                <a:cubicBezTo>
                  <a:pt x="891521" y="1033046"/>
                  <a:pt x="903626" y="1038907"/>
                  <a:pt x="914400" y="1046603"/>
                </a:cubicBezTo>
                <a:cubicBezTo>
                  <a:pt x="929341" y="1057275"/>
                  <a:pt x="943425" y="1069124"/>
                  <a:pt x="958467" y="1079653"/>
                </a:cubicBezTo>
                <a:cubicBezTo>
                  <a:pt x="980161" y="1094839"/>
                  <a:pt x="999446" y="1115347"/>
                  <a:pt x="1024568" y="1123721"/>
                </a:cubicBezTo>
                <a:cubicBezTo>
                  <a:pt x="1035585" y="1127393"/>
                  <a:pt x="1047232" y="1129545"/>
                  <a:pt x="1057619" y="1134738"/>
                </a:cubicBezTo>
                <a:cubicBezTo>
                  <a:pt x="1133701" y="1172778"/>
                  <a:pt x="1043024" y="1144859"/>
                  <a:pt x="1134737" y="1167788"/>
                </a:cubicBezTo>
                <a:cubicBezTo>
                  <a:pt x="1156771" y="1182477"/>
                  <a:pt x="1180159" y="1195313"/>
                  <a:pt x="1200838" y="1211856"/>
                </a:cubicBezTo>
                <a:cubicBezTo>
                  <a:pt x="1219200" y="1226545"/>
                  <a:pt x="1236358" y="1242880"/>
                  <a:pt x="1255923" y="1255923"/>
                </a:cubicBezTo>
                <a:cubicBezTo>
                  <a:pt x="1283152" y="1274076"/>
                  <a:pt x="1303661" y="1279181"/>
                  <a:pt x="1333041" y="1288974"/>
                </a:cubicBezTo>
                <a:cubicBezTo>
                  <a:pt x="1344058" y="1299991"/>
                  <a:pt x="1354122" y="1312050"/>
                  <a:pt x="1366091" y="1322024"/>
                </a:cubicBezTo>
                <a:cubicBezTo>
                  <a:pt x="1376263" y="1330501"/>
                  <a:pt x="1389246" y="1335261"/>
                  <a:pt x="1399142" y="1344058"/>
                </a:cubicBezTo>
                <a:cubicBezTo>
                  <a:pt x="1422432" y="1364760"/>
                  <a:pt x="1443209" y="1388125"/>
                  <a:pt x="1465243" y="1410159"/>
                </a:cubicBezTo>
                <a:cubicBezTo>
                  <a:pt x="1476260" y="1421176"/>
                  <a:pt x="1483513" y="1438283"/>
                  <a:pt x="1498294" y="1443210"/>
                </a:cubicBezTo>
                <a:cubicBezTo>
                  <a:pt x="1543905" y="1458414"/>
                  <a:pt x="1521682" y="1447785"/>
                  <a:pt x="1564395" y="1476261"/>
                </a:cubicBezTo>
                <a:cubicBezTo>
                  <a:pt x="1588028" y="1547156"/>
                  <a:pt x="1556885" y="1470154"/>
                  <a:pt x="1608462" y="1542362"/>
                </a:cubicBezTo>
                <a:cubicBezTo>
                  <a:pt x="1618008" y="1555726"/>
                  <a:pt x="1620950" y="1573065"/>
                  <a:pt x="1630496" y="1586429"/>
                </a:cubicBezTo>
                <a:cubicBezTo>
                  <a:pt x="1643969" y="1605291"/>
                  <a:pt x="1689455" y="1642154"/>
                  <a:pt x="1707614" y="1652530"/>
                </a:cubicBezTo>
                <a:cubicBezTo>
                  <a:pt x="1717697" y="1658292"/>
                  <a:pt x="1729648" y="1659875"/>
                  <a:pt x="1740665" y="1663547"/>
                </a:cubicBezTo>
                <a:cubicBezTo>
                  <a:pt x="1826588" y="1749473"/>
                  <a:pt x="1716286" y="1646136"/>
                  <a:pt x="1817783" y="1718632"/>
                </a:cubicBezTo>
                <a:cubicBezTo>
                  <a:pt x="1830461" y="1727688"/>
                  <a:pt x="1838156" y="1742626"/>
                  <a:pt x="1850834" y="1751682"/>
                </a:cubicBezTo>
                <a:cubicBezTo>
                  <a:pt x="1864198" y="1761228"/>
                  <a:pt x="1880642" y="1765568"/>
                  <a:pt x="1894901" y="1773716"/>
                </a:cubicBezTo>
                <a:cubicBezTo>
                  <a:pt x="1906397" y="1780285"/>
                  <a:pt x="1916456" y="1789181"/>
                  <a:pt x="1927952" y="1795750"/>
                </a:cubicBezTo>
                <a:cubicBezTo>
                  <a:pt x="1942211" y="1803898"/>
                  <a:pt x="1957760" y="1809635"/>
                  <a:pt x="1972019" y="1817783"/>
                </a:cubicBezTo>
                <a:cubicBezTo>
                  <a:pt x="2059445" y="1867740"/>
                  <a:pt x="1946980" y="1807767"/>
                  <a:pt x="2038120" y="1872868"/>
                </a:cubicBezTo>
                <a:cubicBezTo>
                  <a:pt x="2051484" y="1882414"/>
                  <a:pt x="2068105" y="1886452"/>
                  <a:pt x="2082188" y="1894902"/>
                </a:cubicBezTo>
                <a:cubicBezTo>
                  <a:pt x="2101070" y="1906231"/>
                  <a:pt x="2170438" y="1952842"/>
                  <a:pt x="2192356" y="1972020"/>
                </a:cubicBezTo>
                <a:cubicBezTo>
                  <a:pt x="2256698" y="2028319"/>
                  <a:pt x="2209973" y="2007270"/>
                  <a:pt x="2269474" y="2027104"/>
                </a:cubicBezTo>
                <a:cubicBezTo>
                  <a:pt x="2284163" y="2038121"/>
                  <a:pt x="2301343" y="2046431"/>
                  <a:pt x="2313542" y="2060155"/>
                </a:cubicBezTo>
                <a:cubicBezTo>
                  <a:pt x="2331135" y="2079947"/>
                  <a:pt x="2335575" y="2111567"/>
                  <a:pt x="2357609" y="2126256"/>
                </a:cubicBezTo>
                <a:cubicBezTo>
                  <a:pt x="2368626" y="2133600"/>
                  <a:pt x="2380818" y="2139432"/>
                  <a:pt x="2390660" y="2148289"/>
                </a:cubicBezTo>
                <a:cubicBezTo>
                  <a:pt x="2417682" y="2172609"/>
                  <a:pt x="2442072" y="2199702"/>
                  <a:pt x="2467778" y="2225408"/>
                </a:cubicBezTo>
                <a:lnTo>
                  <a:pt x="2511846" y="2269475"/>
                </a:lnTo>
                <a:cubicBezTo>
                  <a:pt x="2533182" y="2354827"/>
                  <a:pt x="2505424" y="2275909"/>
                  <a:pt x="2555913" y="2346593"/>
                </a:cubicBezTo>
                <a:cubicBezTo>
                  <a:pt x="2565459" y="2359957"/>
                  <a:pt x="2569497" y="2376578"/>
                  <a:pt x="2577947" y="2390661"/>
                </a:cubicBezTo>
                <a:cubicBezTo>
                  <a:pt x="2591571" y="2413368"/>
                  <a:pt x="2608390" y="2434055"/>
                  <a:pt x="2622014" y="2456762"/>
                </a:cubicBezTo>
                <a:cubicBezTo>
                  <a:pt x="2630464" y="2470844"/>
                  <a:pt x="2637579" y="2485734"/>
                  <a:pt x="2644048" y="2500829"/>
                </a:cubicBezTo>
                <a:cubicBezTo>
                  <a:pt x="2648623" y="2511503"/>
                  <a:pt x="2648623" y="2524217"/>
                  <a:pt x="2655065" y="2533880"/>
                </a:cubicBezTo>
                <a:cubicBezTo>
                  <a:pt x="2663707" y="2546843"/>
                  <a:pt x="2677098" y="2555913"/>
                  <a:pt x="2688115" y="2566930"/>
                </a:cubicBezTo>
                <a:cubicBezTo>
                  <a:pt x="2711747" y="2637827"/>
                  <a:pt x="2680605" y="2560824"/>
                  <a:pt x="2732183" y="2633032"/>
                </a:cubicBezTo>
                <a:cubicBezTo>
                  <a:pt x="2741729" y="2646396"/>
                  <a:pt x="2744363" y="2663961"/>
                  <a:pt x="2754217" y="2677099"/>
                </a:cubicBezTo>
                <a:cubicBezTo>
                  <a:pt x="2766681" y="2693718"/>
                  <a:pt x="2784765" y="2705394"/>
                  <a:pt x="2798284" y="2721167"/>
                </a:cubicBezTo>
                <a:cubicBezTo>
                  <a:pt x="2821293" y="2748010"/>
                  <a:pt x="2824488" y="2767022"/>
                  <a:pt x="2842352" y="2798285"/>
                </a:cubicBezTo>
                <a:cubicBezTo>
                  <a:pt x="2848921" y="2809781"/>
                  <a:pt x="2855909" y="2821163"/>
                  <a:pt x="2864385" y="2831335"/>
                </a:cubicBezTo>
                <a:cubicBezTo>
                  <a:pt x="2874359" y="2843304"/>
                  <a:pt x="2887462" y="2852417"/>
                  <a:pt x="2897436" y="2864386"/>
                </a:cubicBezTo>
                <a:cubicBezTo>
                  <a:pt x="2905912" y="2874558"/>
                  <a:pt x="2911774" y="2886662"/>
                  <a:pt x="2919470" y="2897436"/>
                </a:cubicBezTo>
                <a:cubicBezTo>
                  <a:pt x="2930142" y="2912377"/>
                  <a:pt x="2940571" y="2927563"/>
                  <a:pt x="2952520" y="2941504"/>
                </a:cubicBezTo>
                <a:cubicBezTo>
                  <a:pt x="3016146" y="3015736"/>
                  <a:pt x="2958901" y="2934551"/>
                  <a:pt x="3007605" y="3007605"/>
                </a:cubicBezTo>
                <a:cubicBezTo>
                  <a:pt x="3027846" y="3068334"/>
                  <a:pt x="3005657" y="3018187"/>
                  <a:pt x="3062689" y="3084723"/>
                </a:cubicBezTo>
                <a:cubicBezTo>
                  <a:pt x="3146098" y="3182032"/>
                  <a:pt x="3031735" y="3064783"/>
                  <a:pt x="3106756" y="3139808"/>
                </a:cubicBezTo>
              </a:path>
            </a:pathLst>
          </a:custGeom>
          <a:noFill/>
          <a:ln w="381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6" name="Forma libre 65"/>
          <p:cNvSpPr/>
          <p:nvPr/>
        </p:nvSpPr>
        <p:spPr>
          <a:xfrm>
            <a:off x="9086442" y="1296987"/>
            <a:ext cx="1563687" cy="161925"/>
          </a:xfrm>
          <a:custGeom>
            <a:avLst/>
            <a:gdLst>
              <a:gd name="connsiteX0" fmla="*/ 0 w 1564395"/>
              <a:gd name="connsiteY0" fmla="*/ 143220 h 162862"/>
              <a:gd name="connsiteX1" fmla="*/ 429658 w 1564395"/>
              <a:gd name="connsiteY1" fmla="*/ 143220 h 162862"/>
              <a:gd name="connsiteX2" fmla="*/ 683046 w 1564395"/>
              <a:gd name="connsiteY2" fmla="*/ 121186 h 162862"/>
              <a:gd name="connsiteX3" fmla="*/ 947451 w 1564395"/>
              <a:gd name="connsiteY3" fmla="*/ 132203 h 162862"/>
              <a:gd name="connsiteX4" fmla="*/ 1178805 w 1564395"/>
              <a:gd name="connsiteY4" fmla="*/ 110169 h 162862"/>
              <a:gd name="connsiteX5" fmla="*/ 1222872 w 1564395"/>
              <a:gd name="connsiteY5" fmla="*/ 99152 h 162862"/>
              <a:gd name="connsiteX6" fmla="*/ 1255923 w 1564395"/>
              <a:gd name="connsiteY6" fmla="*/ 88135 h 162862"/>
              <a:gd name="connsiteX7" fmla="*/ 1311007 w 1564395"/>
              <a:gd name="connsiteY7" fmla="*/ 77118 h 162862"/>
              <a:gd name="connsiteX8" fmla="*/ 1377109 w 1564395"/>
              <a:gd name="connsiteY8" fmla="*/ 66101 h 162862"/>
              <a:gd name="connsiteX9" fmla="*/ 1443210 w 1564395"/>
              <a:gd name="connsiteY9" fmla="*/ 44068 h 162862"/>
              <a:gd name="connsiteX10" fmla="*/ 1509311 w 1564395"/>
              <a:gd name="connsiteY10" fmla="*/ 22034 h 162862"/>
              <a:gd name="connsiteX11" fmla="*/ 1542362 w 1564395"/>
              <a:gd name="connsiteY11" fmla="*/ 11017 h 162862"/>
              <a:gd name="connsiteX12" fmla="*/ 1564395 w 1564395"/>
              <a:gd name="connsiteY12" fmla="*/ 0 h 162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564395" h="162862">
                <a:moveTo>
                  <a:pt x="0" y="143220"/>
                </a:moveTo>
                <a:cubicBezTo>
                  <a:pt x="174376" y="178093"/>
                  <a:pt x="57678" y="159048"/>
                  <a:pt x="429658" y="143220"/>
                </a:cubicBezTo>
                <a:cubicBezTo>
                  <a:pt x="501969" y="140143"/>
                  <a:pt x="608253" y="128665"/>
                  <a:pt x="683046" y="121186"/>
                </a:cubicBezTo>
                <a:cubicBezTo>
                  <a:pt x="771181" y="124858"/>
                  <a:pt x="859261" y="134163"/>
                  <a:pt x="947451" y="132203"/>
                </a:cubicBezTo>
                <a:cubicBezTo>
                  <a:pt x="1024899" y="130482"/>
                  <a:pt x="1178805" y="110169"/>
                  <a:pt x="1178805" y="110169"/>
                </a:cubicBezTo>
                <a:cubicBezTo>
                  <a:pt x="1193494" y="106497"/>
                  <a:pt x="1208313" y="103312"/>
                  <a:pt x="1222872" y="99152"/>
                </a:cubicBezTo>
                <a:cubicBezTo>
                  <a:pt x="1234038" y="95962"/>
                  <a:pt x="1244657" y="90952"/>
                  <a:pt x="1255923" y="88135"/>
                </a:cubicBezTo>
                <a:cubicBezTo>
                  <a:pt x="1274089" y="83593"/>
                  <a:pt x="1292584" y="80468"/>
                  <a:pt x="1311007" y="77118"/>
                </a:cubicBezTo>
                <a:cubicBezTo>
                  <a:pt x="1332985" y="73122"/>
                  <a:pt x="1355438" y="71519"/>
                  <a:pt x="1377109" y="66101"/>
                </a:cubicBezTo>
                <a:cubicBezTo>
                  <a:pt x="1399641" y="60468"/>
                  <a:pt x="1421176" y="51412"/>
                  <a:pt x="1443210" y="44068"/>
                </a:cubicBezTo>
                <a:lnTo>
                  <a:pt x="1509311" y="22034"/>
                </a:lnTo>
                <a:cubicBezTo>
                  <a:pt x="1520328" y="18362"/>
                  <a:pt x="1531975" y="16211"/>
                  <a:pt x="1542362" y="11017"/>
                </a:cubicBezTo>
                <a:lnTo>
                  <a:pt x="1564395" y="0"/>
                </a:lnTo>
              </a:path>
            </a:pathLst>
          </a:custGeom>
          <a:noFill/>
          <a:ln w="381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7" name="Forma libre 66"/>
          <p:cNvSpPr/>
          <p:nvPr/>
        </p:nvSpPr>
        <p:spPr>
          <a:xfrm>
            <a:off x="5990817" y="3467100"/>
            <a:ext cx="2422525" cy="2071687"/>
          </a:xfrm>
          <a:custGeom>
            <a:avLst/>
            <a:gdLst>
              <a:gd name="connsiteX0" fmla="*/ 0 w 2423711"/>
              <a:gd name="connsiteY0" fmla="*/ 0 h 2072172"/>
              <a:gd name="connsiteX1" fmla="*/ 55085 w 2423711"/>
              <a:gd name="connsiteY1" fmla="*/ 33051 h 2072172"/>
              <a:gd name="connsiteX2" fmla="*/ 88135 w 2423711"/>
              <a:gd name="connsiteY2" fmla="*/ 44068 h 2072172"/>
              <a:gd name="connsiteX3" fmla="*/ 110169 w 2423711"/>
              <a:gd name="connsiteY3" fmla="*/ 77118 h 2072172"/>
              <a:gd name="connsiteX4" fmla="*/ 176270 w 2423711"/>
              <a:gd name="connsiteY4" fmla="*/ 132203 h 2072172"/>
              <a:gd name="connsiteX5" fmla="*/ 231355 w 2423711"/>
              <a:gd name="connsiteY5" fmla="*/ 198304 h 2072172"/>
              <a:gd name="connsiteX6" fmla="*/ 264405 w 2423711"/>
              <a:gd name="connsiteY6" fmla="*/ 220337 h 2072172"/>
              <a:gd name="connsiteX7" fmla="*/ 297456 w 2423711"/>
              <a:gd name="connsiteY7" fmla="*/ 253388 h 2072172"/>
              <a:gd name="connsiteX8" fmla="*/ 330506 w 2423711"/>
              <a:gd name="connsiteY8" fmla="*/ 264405 h 2072172"/>
              <a:gd name="connsiteX9" fmla="*/ 374574 w 2423711"/>
              <a:gd name="connsiteY9" fmla="*/ 286439 h 2072172"/>
              <a:gd name="connsiteX10" fmla="*/ 429658 w 2423711"/>
              <a:gd name="connsiteY10" fmla="*/ 297456 h 2072172"/>
              <a:gd name="connsiteX11" fmla="*/ 473726 w 2423711"/>
              <a:gd name="connsiteY11" fmla="*/ 308472 h 2072172"/>
              <a:gd name="connsiteX12" fmla="*/ 572877 w 2423711"/>
              <a:gd name="connsiteY12" fmla="*/ 341523 h 2072172"/>
              <a:gd name="connsiteX13" fmla="*/ 605928 w 2423711"/>
              <a:gd name="connsiteY13" fmla="*/ 352540 h 2072172"/>
              <a:gd name="connsiteX14" fmla="*/ 638979 w 2423711"/>
              <a:gd name="connsiteY14" fmla="*/ 363557 h 2072172"/>
              <a:gd name="connsiteX15" fmla="*/ 716097 w 2423711"/>
              <a:gd name="connsiteY15" fmla="*/ 418641 h 2072172"/>
              <a:gd name="connsiteX16" fmla="*/ 771181 w 2423711"/>
              <a:gd name="connsiteY16" fmla="*/ 484742 h 2072172"/>
              <a:gd name="connsiteX17" fmla="*/ 793215 w 2423711"/>
              <a:gd name="connsiteY17" fmla="*/ 550843 h 2072172"/>
              <a:gd name="connsiteX18" fmla="*/ 804232 w 2423711"/>
              <a:gd name="connsiteY18" fmla="*/ 594911 h 2072172"/>
              <a:gd name="connsiteX19" fmla="*/ 826265 w 2423711"/>
              <a:gd name="connsiteY19" fmla="*/ 661012 h 2072172"/>
              <a:gd name="connsiteX20" fmla="*/ 859316 w 2423711"/>
              <a:gd name="connsiteY20" fmla="*/ 727113 h 2072172"/>
              <a:gd name="connsiteX21" fmla="*/ 870333 w 2423711"/>
              <a:gd name="connsiteY21" fmla="*/ 815248 h 2072172"/>
              <a:gd name="connsiteX22" fmla="*/ 881350 w 2423711"/>
              <a:gd name="connsiteY22" fmla="*/ 848299 h 2072172"/>
              <a:gd name="connsiteX23" fmla="*/ 903383 w 2423711"/>
              <a:gd name="connsiteY23" fmla="*/ 936434 h 2072172"/>
              <a:gd name="connsiteX24" fmla="*/ 925417 w 2423711"/>
              <a:gd name="connsiteY24" fmla="*/ 1035586 h 2072172"/>
              <a:gd name="connsiteX25" fmla="*/ 991518 w 2423711"/>
              <a:gd name="connsiteY25" fmla="*/ 1101687 h 2072172"/>
              <a:gd name="connsiteX26" fmla="*/ 1035586 w 2423711"/>
              <a:gd name="connsiteY26" fmla="*/ 1178805 h 2072172"/>
              <a:gd name="connsiteX27" fmla="*/ 1112704 w 2423711"/>
              <a:gd name="connsiteY27" fmla="*/ 1244906 h 2072172"/>
              <a:gd name="connsiteX28" fmla="*/ 1134738 w 2423711"/>
              <a:gd name="connsiteY28" fmla="*/ 1277957 h 2072172"/>
              <a:gd name="connsiteX29" fmla="*/ 1211856 w 2423711"/>
              <a:gd name="connsiteY29" fmla="*/ 1299990 h 2072172"/>
              <a:gd name="connsiteX30" fmla="*/ 1266940 w 2423711"/>
              <a:gd name="connsiteY30" fmla="*/ 1344058 h 2072172"/>
              <a:gd name="connsiteX31" fmla="*/ 1299991 w 2423711"/>
              <a:gd name="connsiteY31" fmla="*/ 1355075 h 2072172"/>
              <a:gd name="connsiteX32" fmla="*/ 1366092 w 2423711"/>
              <a:gd name="connsiteY32" fmla="*/ 1399142 h 2072172"/>
              <a:gd name="connsiteX33" fmla="*/ 1432193 w 2423711"/>
              <a:gd name="connsiteY33" fmla="*/ 1421176 h 2072172"/>
              <a:gd name="connsiteX34" fmla="*/ 1465244 w 2423711"/>
              <a:gd name="connsiteY34" fmla="*/ 1443210 h 2072172"/>
              <a:gd name="connsiteX35" fmla="*/ 1542362 w 2423711"/>
              <a:gd name="connsiteY35" fmla="*/ 1465243 h 2072172"/>
              <a:gd name="connsiteX36" fmla="*/ 1597446 w 2423711"/>
              <a:gd name="connsiteY36" fmla="*/ 1531345 h 2072172"/>
              <a:gd name="connsiteX37" fmla="*/ 1608463 w 2423711"/>
              <a:gd name="connsiteY37" fmla="*/ 1564395 h 2072172"/>
              <a:gd name="connsiteX38" fmla="*/ 1630497 w 2423711"/>
              <a:gd name="connsiteY38" fmla="*/ 1795750 h 2072172"/>
              <a:gd name="connsiteX39" fmla="*/ 1652530 w 2423711"/>
              <a:gd name="connsiteY39" fmla="*/ 1861851 h 2072172"/>
              <a:gd name="connsiteX40" fmla="*/ 1685581 w 2423711"/>
              <a:gd name="connsiteY40" fmla="*/ 1883884 h 2072172"/>
              <a:gd name="connsiteX41" fmla="*/ 1718632 w 2423711"/>
              <a:gd name="connsiteY41" fmla="*/ 1927952 h 2072172"/>
              <a:gd name="connsiteX42" fmla="*/ 1784733 w 2423711"/>
              <a:gd name="connsiteY42" fmla="*/ 1949986 h 2072172"/>
              <a:gd name="connsiteX43" fmla="*/ 1850834 w 2423711"/>
              <a:gd name="connsiteY43" fmla="*/ 1972019 h 2072172"/>
              <a:gd name="connsiteX44" fmla="*/ 2093205 w 2423711"/>
              <a:gd name="connsiteY44" fmla="*/ 2005070 h 2072172"/>
              <a:gd name="connsiteX45" fmla="*/ 2181340 w 2423711"/>
              <a:gd name="connsiteY45" fmla="*/ 2016087 h 2072172"/>
              <a:gd name="connsiteX46" fmla="*/ 2302526 w 2423711"/>
              <a:gd name="connsiteY46" fmla="*/ 2038121 h 2072172"/>
              <a:gd name="connsiteX47" fmla="*/ 2346593 w 2423711"/>
              <a:gd name="connsiteY47" fmla="*/ 2049137 h 2072172"/>
              <a:gd name="connsiteX48" fmla="*/ 2423711 w 2423711"/>
              <a:gd name="connsiteY48" fmla="*/ 2071171 h 2072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2423711" h="2072172">
                <a:moveTo>
                  <a:pt x="0" y="0"/>
                </a:moveTo>
                <a:cubicBezTo>
                  <a:pt x="18362" y="11017"/>
                  <a:pt x="35932" y="23475"/>
                  <a:pt x="55085" y="33051"/>
                </a:cubicBezTo>
                <a:cubicBezTo>
                  <a:pt x="65472" y="38244"/>
                  <a:pt x="79067" y="36814"/>
                  <a:pt x="88135" y="44068"/>
                </a:cubicBezTo>
                <a:cubicBezTo>
                  <a:pt x="98474" y="52339"/>
                  <a:pt x="101693" y="66946"/>
                  <a:pt x="110169" y="77118"/>
                </a:cubicBezTo>
                <a:cubicBezTo>
                  <a:pt x="136678" y="108928"/>
                  <a:pt x="143773" y="110537"/>
                  <a:pt x="176270" y="132203"/>
                </a:cubicBezTo>
                <a:cubicBezTo>
                  <a:pt x="197935" y="164699"/>
                  <a:pt x="199546" y="171796"/>
                  <a:pt x="231355" y="198304"/>
                </a:cubicBezTo>
                <a:cubicBezTo>
                  <a:pt x="241527" y="206780"/>
                  <a:pt x="254233" y="211861"/>
                  <a:pt x="264405" y="220337"/>
                </a:cubicBezTo>
                <a:cubicBezTo>
                  <a:pt x="276374" y="230311"/>
                  <a:pt x="284492" y="244745"/>
                  <a:pt x="297456" y="253388"/>
                </a:cubicBezTo>
                <a:cubicBezTo>
                  <a:pt x="307118" y="259830"/>
                  <a:pt x="319832" y="259831"/>
                  <a:pt x="330506" y="264405"/>
                </a:cubicBezTo>
                <a:cubicBezTo>
                  <a:pt x="345601" y="270874"/>
                  <a:pt x="358994" y="281245"/>
                  <a:pt x="374574" y="286439"/>
                </a:cubicBezTo>
                <a:cubicBezTo>
                  <a:pt x="392338" y="292360"/>
                  <a:pt x="411379" y="293394"/>
                  <a:pt x="429658" y="297456"/>
                </a:cubicBezTo>
                <a:cubicBezTo>
                  <a:pt x="444439" y="300741"/>
                  <a:pt x="459223" y="304121"/>
                  <a:pt x="473726" y="308472"/>
                </a:cubicBezTo>
                <a:cubicBezTo>
                  <a:pt x="473743" y="308477"/>
                  <a:pt x="556343" y="336012"/>
                  <a:pt x="572877" y="341523"/>
                </a:cubicBezTo>
                <a:lnTo>
                  <a:pt x="605928" y="352540"/>
                </a:lnTo>
                <a:lnTo>
                  <a:pt x="638979" y="363557"/>
                </a:lnTo>
                <a:cubicBezTo>
                  <a:pt x="724914" y="449492"/>
                  <a:pt x="614588" y="346134"/>
                  <a:pt x="716097" y="418641"/>
                </a:cubicBezTo>
                <a:cubicBezTo>
                  <a:pt x="743084" y="437918"/>
                  <a:pt x="753613" y="458391"/>
                  <a:pt x="771181" y="484742"/>
                </a:cubicBezTo>
                <a:cubicBezTo>
                  <a:pt x="778526" y="506776"/>
                  <a:pt x="787582" y="528311"/>
                  <a:pt x="793215" y="550843"/>
                </a:cubicBezTo>
                <a:cubicBezTo>
                  <a:pt x="796887" y="565532"/>
                  <a:pt x="799881" y="580408"/>
                  <a:pt x="804232" y="594911"/>
                </a:cubicBezTo>
                <a:cubicBezTo>
                  <a:pt x="810906" y="617157"/>
                  <a:pt x="813382" y="641687"/>
                  <a:pt x="826265" y="661012"/>
                </a:cubicBezTo>
                <a:cubicBezTo>
                  <a:pt x="854741" y="703725"/>
                  <a:pt x="844112" y="681502"/>
                  <a:pt x="859316" y="727113"/>
                </a:cubicBezTo>
                <a:cubicBezTo>
                  <a:pt x="862988" y="756491"/>
                  <a:pt x="865037" y="786119"/>
                  <a:pt x="870333" y="815248"/>
                </a:cubicBezTo>
                <a:cubicBezTo>
                  <a:pt x="872410" y="826674"/>
                  <a:pt x="878294" y="837095"/>
                  <a:pt x="881350" y="848299"/>
                </a:cubicBezTo>
                <a:cubicBezTo>
                  <a:pt x="889318" y="877514"/>
                  <a:pt x="898405" y="906564"/>
                  <a:pt x="903383" y="936434"/>
                </a:cubicBezTo>
                <a:cubicBezTo>
                  <a:pt x="903662" y="938109"/>
                  <a:pt x="913911" y="1020793"/>
                  <a:pt x="925417" y="1035586"/>
                </a:cubicBezTo>
                <a:cubicBezTo>
                  <a:pt x="944548" y="1060182"/>
                  <a:pt x="977582" y="1073816"/>
                  <a:pt x="991518" y="1101687"/>
                </a:cubicBezTo>
                <a:cubicBezTo>
                  <a:pt x="1000159" y="1118968"/>
                  <a:pt x="1020015" y="1163233"/>
                  <a:pt x="1035586" y="1178805"/>
                </a:cubicBezTo>
                <a:cubicBezTo>
                  <a:pt x="1108527" y="1251747"/>
                  <a:pt x="1052745" y="1172956"/>
                  <a:pt x="1112704" y="1244906"/>
                </a:cubicBezTo>
                <a:cubicBezTo>
                  <a:pt x="1121181" y="1255078"/>
                  <a:pt x="1124399" y="1269685"/>
                  <a:pt x="1134738" y="1277957"/>
                </a:cubicBezTo>
                <a:cubicBezTo>
                  <a:pt x="1141924" y="1283706"/>
                  <a:pt x="1208974" y="1299270"/>
                  <a:pt x="1211856" y="1299990"/>
                </a:cubicBezTo>
                <a:cubicBezTo>
                  <a:pt x="1230217" y="1314679"/>
                  <a:pt x="1247000" y="1331595"/>
                  <a:pt x="1266940" y="1344058"/>
                </a:cubicBezTo>
                <a:cubicBezTo>
                  <a:pt x="1276788" y="1350213"/>
                  <a:pt x="1289839" y="1349435"/>
                  <a:pt x="1299991" y="1355075"/>
                </a:cubicBezTo>
                <a:cubicBezTo>
                  <a:pt x="1323140" y="1367935"/>
                  <a:pt x="1340970" y="1390768"/>
                  <a:pt x="1366092" y="1399142"/>
                </a:cubicBezTo>
                <a:cubicBezTo>
                  <a:pt x="1388126" y="1406487"/>
                  <a:pt x="1412868" y="1408293"/>
                  <a:pt x="1432193" y="1421176"/>
                </a:cubicBezTo>
                <a:cubicBezTo>
                  <a:pt x="1443210" y="1428521"/>
                  <a:pt x="1453401" y="1437288"/>
                  <a:pt x="1465244" y="1443210"/>
                </a:cubicBezTo>
                <a:cubicBezTo>
                  <a:pt x="1481053" y="1451115"/>
                  <a:pt x="1528237" y="1461712"/>
                  <a:pt x="1542362" y="1465243"/>
                </a:cubicBezTo>
                <a:cubicBezTo>
                  <a:pt x="1566726" y="1489608"/>
                  <a:pt x="1582108" y="1500669"/>
                  <a:pt x="1597446" y="1531345"/>
                </a:cubicBezTo>
                <a:cubicBezTo>
                  <a:pt x="1602639" y="1541732"/>
                  <a:pt x="1604791" y="1553378"/>
                  <a:pt x="1608463" y="1564395"/>
                </a:cubicBezTo>
                <a:cubicBezTo>
                  <a:pt x="1611937" y="1616509"/>
                  <a:pt x="1614057" y="1729990"/>
                  <a:pt x="1630497" y="1795750"/>
                </a:cubicBezTo>
                <a:cubicBezTo>
                  <a:pt x="1636130" y="1818282"/>
                  <a:pt x="1633205" y="1848968"/>
                  <a:pt x="1652530" y="1861851"/>
                </a:cubicBezTo>
                <a:lnTo>
                  <a:pt x="1685581" y="1883884"/>
                </a:lnTo>
                <a:cubicBezTo>
                  <a:pt x="1696598" y="1898573"/>
                  <a:pt x="1703354" y="1917767"/>
                  <a:pt x="1718632" y="1927952"/>
                </a:cubicBezTo>
                <a:cubicBezTo>
                  <a:pt x="1737957" y="1940835"/>
                  <a:pt x="1762699" y="1942641"/>
                  <a:pt x="1784733" y="1949986"/>
                </a:cubicBezTo>
                <a:lnTo>
                  <a:pt x="1850834" y="1972019"/>
                </a:lnTo>
                <a:cubicBezTo>
                  <a:pt x="2002242" y="2009871"/>
                  <a:pt x="1886179" y="1986249"/>
                  <a:pt x="2093205" y="2005070"/>
                </a:cubicBezTo>
                <a:cubicBezTo>
                  <a:pt x="2122690" y="2007751"/>
                  <a:pt x="2152031" y="2011900"/>
                  <a:pt x="2181340" y="2016087"/>
                </a:cubicBezTo>
                <a:cubicBezTo>
                  <a:pt x="2214827" y="2020871"/>
                  <a:pt x="2268361" y="2030529"/>
                  <a:pt x="2302526" y="2038121"/>
                </a:cubicBezTo>
                <a:cubicBezTo>
                  <a:pt x="2317306" y="2041405"/>
                  <a:pt x="2331904" y="2045465"/>
                  <a:pt x="2346593" y="2049137"/>
                </a:cubicBezTo>
                <a:cubicBezTo>
                  <a:pt x="2391866" y="2079319"/>
                  <a:pt x="2366403" y="2071171"/>
                  <a:pt x="2423711" y="2071171"/>
                </a:cubicBezTo>
              </a:path>
            </a:pathLst>
          </a:custGeom>
          <a:noFill/>
          <a:ln>
            <a:solidFill>
              <a:srgbClr val="00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8" name="Forma libre 67"/>
          <p:cNvSpPr/>
          <p:nvPr/>
        </p:nvSpPr>
        <p:spPr>
          <a:xfrm>
            <a:off x="5890804" y="5295900"/>
            <a:ext cx="4594225" cy="1531937"/>
          </a:xfrm>
          <a:custGeom>
            <a:avLst/>
            <a:gdLst>
              <a:gd name="connsiteX0" fmla="*/ 0 w 4594033"/>
              <a:gd name="connsiteY0" fmla="*/ 0 h 1531905"/>
              <a:gd name="connsiteX1" fmla="*/ 462708 w 4594033"/>
              <a:gd name="connsiteY1" fmla="*/ 22034 h 1531905"/>
              <a:gd name="connsiteX2" fmla="*/ 550843 w 4594033"/>
              <a:gd name="connsiteY2" fmla="*/ 33051 h 1531905"/>
              <a:gd name="connsiteX3" fmla="*/ 583893 w 4594033"/>
              <a:gd name="connsiteY3" fmla="*/ 44068 h 1531905"/>
              <a:gd name="connsiteX4" fmla="*/ 683045 w 4594033"/>
              <a:gd name="connsiteY4" fmla="*/ 66101 h 1531905"/>
              <a:gd name="connsiteX5" fmla="*/ 716096 w 4594033"/>
              <a:gd name="connsiteY5" fmla="*/ 77118 h 1531905"/>
              <a:gd name="connsiteX6" fmla="*/ 771180 w 4594033"/>
              <a:gd name="connsiteY6" fmla="*/ 88135 h 1531905"/>
              <a:gd name="connsiteX7" fmla="*/ 859315 w 4594033"/>
              <a:gd name="connsiteY7" fmla="*/ 110169 h 1531905"/>
              <a:gd name="connsiteX8" fmla="*/ 958467 w 4594033"/>
              <a:gd name="connsiteY8" fmla="*/ 165253 h 1531905"/>
              <a:gd name="connsiteX9" fmla="*/ 1465243 w 4594033"/>
              <a:gd name="connsiteY9" fmla="*/ 154236 h 1531905"/>
              <a:gd name="connsiteX10" fmla="*/ 1531344 w 4594033"/>
              <a:gd name="connsiteY10" fmla="*/ 143219 h 1531905"/>
              <a:gd name="connsiteX11" fmla="*/ 1619479 w 4594033"/>
              <a:gd name="connsiteY11" fmla="*/ 132203 h 1531905"/>
              <a:gd name="connsiteX12" fmla="*/ 1872867 w 4594033"/>
              <a:gd name="connsiteY12" fmla="*/ 121186 h 1531905"/>
              <a:gd name="connsiteX13" fmla="*/ 1905918 w 4594033"/>
              <a:gd name="connsiteY13" fmla="*/ 110169 h 1531905"/>
              <a:gd name="connsiteX14" fmla="*/ 2269474 w 4594033"/>
              <a:gd name="connsiteY14" fmla="*/ 110169 h 1531905"/>
              <a:gd name="connsiteX15" fmla="*/ 2368626 w 4594033"/>
              <a:gd name="connsiteY15" fmla="*/ 143219 h 1531905"/>
              <a:gd name="connsiteX16" fmla="*/ 2401677 w 4594033"/>
              <a:gd name="connsiteY16" fmla="*/ 165253 h 1531905"/>
              <a:gd name="connsiteX17" fmla="*/ 2489812 w 4594033"/>
              <a:gd name="connsiteY17" fmla="*/ 176270 h 1531905"/>
              <a:gd name="connsiteX18" fmla="*/ 2555913 w 4594033"/>
              <a:gd name="connsiteY18" fmla="*/ 198304 h 1531905"/>
              <a:gd name="connsiteX19" fmla="*/ 2633031 w 4594033"/>
              <a:gd name="connsiteY19" fmla="*/ 231354 h 1531905"/>
              <a:gd name="connsiteX20" fmla="*/ 2699132 w 4594033"/>
              <a:gd name="connsiteY20" fmla="*/ 275422 h 1531905"/>
              <a:gd name="connsiteX21" fmla="*/ 2765233 w 4594033"/>
              <a:gd name="connsiteY21" fmla="*/ 330506 h 1531905"/>
              <a:gd name="connsiteX22" fmla="*/ 2842351 w 4594033"/>
              <a:gd name="connsiteY22" fmla="*/ 352540 h 1531905"/>
              <a:gd name="connsiteX23" fmla="*/ 2875402 w 4594033"/>
              <a:gd name="connsiteY23" fmla="*/ 374574 h 1531905"/>
              <a:gd name="connsiteX24" fmla="*/ 2897436 w 4594033"/>
              <a:gd name="connsiteY24" fmla="*/ 407624 h 1531905"/>
              <a:gd name="connsiteX25" fmla="*/ 2952520 w 4594033"/>
              <a:gd name="connsiteY25" fmla="*/ 429658 h 1531905"/>
              <a:gd name="connsiteX26" fmla="*/ 2985571 w 4594033"/>
              <a:gd name="connsiteY26" fmla="*/ 451692 h 1531905"/>
              <a:gd name="connsiteX27" fmla="*/ 3007604 w 4594033"/>
              <a:gd name="connsiteY27" fmla="*/ 484742 h 1531905"/>
              <a:gd name="connsiteX28" fmla="*/ 3073706 w 4594033"/>
              <a:gd name="connsiteY28" fmla="*/ 539827 h 1531905"/>
              <a:gd name="connsiteX29" fmla="*/ 3106756 w 4594033"/>
              <a:gd name="connsiteY29" fmla="*/ 616945 h 1531905"/>
              <a:gd name="connsiteX30" fmla="*/ 3139807 w 4594033"/>
              <a:gd name="connsiteY30" fmla="*/ 649995 h 1531905"/>
              <a:gd name="connsiteX31" fmla="*/ 3183874 w 4594033"/>
              <a:gd name="connsiteY31" fmla="*/ 716097 h 1531905"/>
              <a:gd name="connsiteX32" fmla="*/ 3249975 w 4594033"/>
              <a:gd name="connsiteY32" fmla="*/ 826265 h 1531905"/>
              <a:gd name="connsiteX33" fmla="*/ 3272009 w 4594033"/>
              <a:gd name="connsiteY33" fmla="*/ 859316 h 1531905"/>
              <a:gd name="connsiteX34" fmla="*/ 3305060 w 4594033"/>
              <a:gd name="connsiteY34" fmla="*/ 870333 h 1531905"/>
              <a:gd name="connsiteX35" fmla="*/ 3393195 w 4594033"/>
              <a:gd name="connsiteY35" fmla="*/ 947451 h 1531905"/>
              <a:gd name="connsiteX36" fmla="*/ 3426245 w 4594033"/>
              <a:gd name="connsiteY36" fmla="*/ 980501 h 1531905"/>
              <a:gd name="connsiteX37" fmla="*/ 3459296 w 4594033"/>
              <a:gd name="connsiteY37" fmla="*/ 991518 h 1531905"/>
              <a:gd name="connsiteX38" fmla="*/ 3547431 w 4594033"/>
              <a:gd name="connsiteY38" fmla="*/ 1024569 h 1531905"/>
              <a:gd name="connsiteX39" fmla="*/ 3624549 w 4594033"/>
              <a:gd name="connsiteY39" fmla="*/ 1057619 h 1531905"/>
              <a:gd name="connsiteX40" fmla="*/ 3657600 w 4594033"/>
              <a:gd name="connsiteY40" fmla="*/ 1079653 h 1531905"/>
              <a:gd name="connsiteX41" fmla="*/ 3701667 w 4594033"/>
              <a:gd name="connsiteY41" fmla="*/ 1090670 h 1531905"/>
              <a:gd name="connsiteX42" fmla="*/ 3767768 w 4594033"/>
              <a:gd name="connsiteY42" fmla="*/ 1112704 h 1531905"/>
              <a:gd name="connsiteX43" fmla="*/ 3800819 w 4594033"/>
              <a:gd name="connsiteY43" fmla="*/ 1123721 h 1531905"/>
              <a:gd name="connsiteX44" fmla="*/ 3833869 w 4594033"/>
              <a:gd name="connsiteY44" fmla="*/ 1156771 h 1531905"/>
              <a:gd name="connsiteX45" fmla="*/ 3977089 w 4594033"/>
              <a:gd name="connsiteY45" fmla="*/ 1189822 h 1531905"/>
              <a:gd name="connsiteX46" fmla="*/ 4076240 w 4594033"/>
              <a:gd name="connsiteY46" fmla="*/ 1244906 h 1531905"/>
              <a:gd name="connsiteX47" fmla="*/ 4153359 w 4594033"/>
              <a:gd name="connsiteY47" fmla="*/ 1311007 h 1531905"/>
              <a:gd name="connsiteX48" fmla="*/ 4186409 w 4594033"/>
              <a:gd name="connsiteY48" fmla="*/ 1322024 h 1531905"/>
              <a:gd name="connsiteX49" fmla="*/ 4219460 w 4594033"/>
              <a:gd name="connsiteY49" fmla="*/ 1344058 h 1531905"/>
              <a:gd name="connsiteX50" fmla="*/ 4274544 w 4594033"/>
              <a:gd name="connsiteY50" fmla="*/ 1388125 h 1531905"/>
              <a:gd name="connsiteX51" fmla="*/ 4307595 w 4594033"/>
              <a:gd name="connsiteY51" fmla="*/ 1410159 h 1531905"/>
              <a:gd name="connsiteX52" fmla="*/ 4373696 w 4594033"/>
              <a:gd name="connsiteY52" fmla="*/ 1432193 h 1531905"/>
              <a:gd name="connsiteX53" fmla="*/ 4461831 w 4594033"/>
              <a:gd name="connsiteY53" fmla="*/ 1487277 h 1531905"/>
              <a:gd name="connsiteX54" fmla="*/ 4527932 w 4594033"/>
              <a:gd name="connsiteY54" fmla="*/ 1509311 h 1531905"/>
              <a:gd name="connsiteX55" fmla="*/ 4594033 w 4594033"/>
              <a:gd name="connsiteY55" fmla="*/ 1531345 h 1531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4594033" h="1531905">
                <a:moveTo>
                  <a:pt x="0" y="0"/>
                </a:moveTo>
                <a:lnTo>
                  <a:pt x="462708" y="22034"/>
                </a:lnTo>
                <a:cubicBezTo>
                  <a:pt x="492262" y="23807"/>
                  <a:pt x="521714" y="27755"/>
                  <a:pt x="550843" y="33051"/>
                </a:cubicBezTo>
                <a:cubicBezTo>
                  <a:pt x="562268" y="35128"/>
                  <a:pt x="572627" y="41252"/>
                  <a:pt x="583893" y="44068"/>
                </a:cubicBezTo>
                <a:cubicBezTo>
                  <a:pt x="674781" y="66789"/>
                  <a:pt x="603867" y="43478"/>
                  <a:pt x="683045" y="66101"/>
                </a:cubicBezTo>
                <a:cubicBezTo>
                  <a:pt x="694211" y="69291"/>
                  <a:pt x="704830" y="74301"/>
                  <a:pt x="716096" y="77118"/>
                </a:cubicBezTo>
                <a:cubicBezTo>
                  <a:pt x="734262" y="81660"/>
                  <a:pt x="753014" y="83593"/>
                  <a:pt x="771180" y="88135"/>
                </a:cubicBezTo>
                <a:cubicBezTo>
                  <a:pt x="906685" y="122012"/>
                  <a:pt x="656287" y="69563"/>
                  <a:pt x="859315" y="110169"/>
                </a:cubicBezTo>
                <a:cubicBezTo>
                  <a:pt x="935079" y="160678"/>
                  <a:pt x="900294" y="145862"/>
                  <a:pt x="958467" y="165253"/>
                </a:cubicBezTo>
                <a:lnTo>
                  <a:pt x="1465243" y="154236"/>
                </a:lnTo>
                <a:cubicBezTo>
                  <a:pt x="1487564" y="153377"/>
                  <a:pt x="1509231" y="146378"/>
                  <a:pt x="1531344" y="143219"/>
                </a:cubicBezTo>
                <a:cubicBezTo>
                  <a:pt x="1560653" y="139032"/>
                  <a:pt x="1589933" y="134109"/>
                  <a:pt x="1619479" y="132203"/>
                </a:cubicBezTo>
                <a:cubicBezTo>
                  <a:pt x="1703846" y="126760"/>
                  <a:pt x="1788404" y="124858"/>
                  <a:pt x="1872867" y="121186"/>
                </a:cubicBezTo>
                <a:cubicBezTo>
                  <a:pt x="1883884" y="117514"/>
                  <a:pt x="1894752" y="113359"/>
                  <a:pt x="1905918" y="110169"/>
                </a:cubicBezTo>
                <a:cubicBezTo>
                  <a:pt x="2036918" y="72740"/>
                  <a:pt x="2050587" y="102621"/>
                  <a:pt x="2269474" y="110169"/>
                </a:cubicBezTo>
                <a:cubicBezTo>
                  <a:pt x="2311550" y="120688"/>
                  <a:pt x="2327143" y="122478"/>
                  <a:pt x="2368626" y="143219"/>
                </a:cubicBezTo>
                <a:cubicBezTo>
                  <a:pt x="2380469" y="149140"/>
                  <a:pt x="2388903" y="161769"/>
                  <a:pt x="2401677" y="165253"/>
                </a:cubicBezTo>
                <a:cubicBezTo>
                  <a:pt x="2430241" y="173043"/>
                  <a:pt x="2460434" y="172598"/>
                  <a:pt x="2489812" y="176270"/>
                </a:cubicBezTo>
                <a:cubicBezTo>
                  <a:pt x="2511846" y="183615"/>
                  <a:pt x="2535139" y="187917"/>
                  <a:pt x="2555913" y="198304"/>
                </a:cubicBezTo>
                <a:cubicBezTo>
                  <a:pt x="2610367" y="225530"/>
                  <a:pt x="2584400" y="215144"/>
                  <a:pt x="2633031" y="231354"/>
                </a:cubicBezTo>
                <a:cubicBezTo>
                  <a:pt x="2655065" y="246043"/>
                  <a:pt x="2680407" y="256697"/>
                  <a:pt x="2699132" y="275422"/>
                </a:cubicBezTo>
                <a:cubicBezTo>
                  <a:pt x="2718983" y="295272"/>
                  <a:pt x="2738394" y="319004"/>
                  <a:pt x="2765233" y="330506"/>
                </a:cubicBezTo>
                <a:cubicBezTo>
                  <a:pt x="2814656" y="351688"/>
                  <a:pt x="2799470" y="331099"/>
                  <a:pt x="2842351" y="352540"/>
                </a:cubicBezTo>
                <a:cubicBezTo>
                  <a:pt x="2854194" y="358462"/>
                  <a:pt x="2864385" y="367229"/>
                  <a:pt x="2875402" y="374574"/>
                </a:cubicBezTo>
                <a:cubicBezTo>
                  <a:pt x="2882747" y="385591"/>
                  <a:pt x="2886662" y="399928"/>
                  <a:pt x="2897436" y="407624"/>
                </a:cubicBezTo>
                <a:cubicBezTo>
                  <a:pt x="2913528" y="419118"/>
                  <a:pt x="2934832" y="420814"/>
                  <a:pt x="2952520" y="429658"/>
                </a:cubicBezTo>
                <a:cubicBezTo>
                  <a:pt x="2964363" y="435580"/>
                  <a:pt x="2974554" y="444347"/>
                  <a:pt x="2985571" y="451692"/>
                </a:cubicBezTo>
                <a:cubicBezTo>
                  <a:pt x="2992915" y="462709"/>
                  <a:pt x="2999128" y="474570"/>
                  <a:pt x="3007604" y="484742"/>
                </a:cubicBezTo>
                <a:cubicBezTo>
                  <a:pt x="3034112" y="516552"/>
                  <a:pt x="3041208" y="518162"/>
                  <a:pt x="3073706" y="539827"/>
                </a:cubicBezTo>
                <a:cubicBezTo>
                  <a:pt x="3082696" y="566800"/>
                  <a:pt x="3089738" y="593120"/>
                  <a:pt x="3106756" y="616945"/>
                </a:cubicBezTo>
                <a:cubicBezTo>
                  <a:pt x="3115812" y="629623"/>
                  <a:pt x="3128790" y="638978"/>
                  <a:pt x="3139807" y="649995"/>
                </a:cubicBezTo>
                <a:cubicBezTo>
                  <a:pt x="3160876" y="713203"/>
                  <a:pt x="3135736" y="654205"/>
                  <a:pt x="3183874" y="716097"/>
                </a:cubicBezTo>
                <a:cubicBezTo>
                  <a:pt x="3241927" y="790737"/>
                  <a:pt x="3213076" y="761691"/>
                  <a:pt x="3249975" y="826265"/>
                </a:cubicBezTo>
                <a:cubicBezTo>
                  <a:pt x="3256544" y="837761"/>
                  <a:pt x="3261670" y="851045"/>
                  <a:pt x="3272009" y="859316"/>
                </a:cubicBezTo>
                <a:cubicBezTo>
                  <a:pt x="3281077" y="866571"/>
                  <a:pt x="3294043" y="866661"/>
                  <a:pt x="3305060" y="870333"/>
                </a:cubicBezTo>
                <a:cubicBezTo>
                  <a:pt x="3413602" y="978875"/>
                  <a:pt x="3286995" y="856422"/>
                  <a:pt x="3393195" y="947451"/>
                </a:cubicBezTo>
                <a:cubicBezTo>
                  <a:pt x="3405024" y="957590"/>
                  <a:pt x="3413282" y="971859"/>
                  <a:pt x="3426245" y="980501"/>
                </a:cubicBezTo>
                <a:cubicBezTo>
                  <a:pt x="3435908" y="986943"/>
                  <a:pt x="3448909" y="986325"/>
                  <a:pt x="3459296" y="991518"/>
                </a:cubicBezTo>
                <a:cubicBezTo>
                  <a:pt x="3534945" y="1029342"/>
                  <a:pt x="3441155" y="1003313"/>
                  <a:pt x="3547431" y="1024569"/>
                </a:cubicBezTo>
                <a:cubicBezTo>
                  <a:pt x="3630402" y="1079885"/>
                  <a:pt x="3524954" y="1014937"/>
                  <a:pt x="3624549" y="1057619"/>
                </a:cubicBezTo>
                <a:cubicBezTo>
                  <a:pt x="3636719" y="1062835"/>
                  <a:pt x="3645430" y="1074437"/>
                  <a:pt x="3657600" y="1079653"/>
                </a:cubicBezTo>
                <a:cubicBezTo>
                  <a:pt x="3671517" y="1085617"/>
                  <a:pt x="3687164" y="1086319"/>
                  <a:pt x="3701667" y="1090670"/>
                </a:cubicBezTo>
                <a:cubicBezTo>
                  <a:pt x="3723913" y="1097344"/>
                  <a:pt x="3745734" y="1105359"/>
                  <a:pt x="3767768" y="1112704"/>
                </a:cubicBezTo>
                <a:lnTo>
                  <a:pt x="3800819" y="1123721"/>
                </a:lnTo>
                <a:cubicBezTo>
                  <a:pt x="3811836" y="1134738"/>
                  <a:pt x="3819686" y="1150324"/>
                  <a:pt x="3833869" y="1156771"/>
                </a:cubicBezTo>
                <a:cubicBezTo>
                  <a:pt x="3854751" y="1166263"/>
                  <a:pt x="3945129" y="1183430"/>
                  <a:pt x="3977089" y="1189822"/>
                </a:cubicBezTo>
                <a:cubicBezTo>
                  <a:pt x="4052852" y="1240330"/>
                  <a:pt x="4018068" y="1225515"/>
                  <a:pt x="4076240" y="1244906"/>
                </a:cubicBezTo>
                <a:cubicBezTo>
                  <a:pt x="4102289" y="1270955"/>
                  <a:pt x="4120379" y="1292162"/>
                  <a:pt x="4153359" y="1311007"/>
                </a:cubicBezTo>
                <a:cubicBezTo>
                  <a:pt x="4163442" y="1316768"/>
                  <a:pt x="4176022" y="1316831"/>
                  <a:pt x="4186409" y="1322024"/>
                </a:cubicBezTo>
                <a:cubicBezTo>
                  <a:pt x="4198252" y="1327946"/>
                  <a:pt x="4208443" y="1336713"/>
                  <a:pt x="4219460" y="1344058"/>
                </a:cubicBezTo>
                <a:cubicBezTo>
                  <a:pt x="4256602" y="1399774"/>
                  <a:pt x="4221330" y="1361519"/>
                  <a:pt x="4274544" y="1388125"/>
                </a:cubicBezTo>
                <a:cubicBezTo>
                  <a:pt x="4286387" y="1394046"/>
                  <a:pt x="4295495" y="1404781"/>
                  <a:pt x="4307595" y="1410159"/>
                </a:cubicBezTo>
                <a:cubicBezTo>
                  <a:pt x="4328819" y="1419592"/>
                  <a:pt x="4354371" y="1419310"/>
                  <a:pt x="4373696" y="1432193"/>
                </a:cubicBezTo>
                <a:cubicBezTo>
                  <a:pt x="4396394" y="1447325"/>
                  <a:pt x="4440948" y="1477785"/>
                  <a:pt x="4461831" y="1487277"/>
                </a:cubicBezTo>
                <a:cubicBezTo>
                  <a:pt x="4482975" y="1496888"/>
                  <a:pt x="4508607" y="1496428"/>
                  <a:pt x="4527932" y="1509311"/>
                </a:cubicBezTo>
                <a:cubicBezTo>
                  <a:pt x="4570149" y="1537456"/>
                  <a:pt x="4547742" y="1531345"/>
                  <a:pt x="4594033" y="1531345"/>
                </a:cubicBezTo>
              </a:path>
            </a:pathLst>
          </a:custGeom>
          <a:noFill/>
          <a:ln>
            <a:solidFill>
              <a:srgbClr val="00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69" name="Forma libre 68"/>
          <p:cNvSpPr/>
          <p:nvPr/>
        </p:nvSpPr>
        <p:spPr>
          <a:xfrm>
            <a:off x="2703104" y="30162"/>
            <a:ext cx="533400" cy="3503613"/>
          </a:xfrm>
          <a:custGeom>
            <a:avLst/>
            <a:gdLst>
              <a:gd name="connsiteX0" fmla="*/ 47452 w 532194"/>
              <a:gd name="connsiteY0" fmla="*/ 0 h 3503364"/>
              <a:gd name="connsiteX1" fmla="*/ 14402 w 532194"/>
              <a:gd name="connsiteY1" fmla="*/ 176270 h 3503364"/>
              <a:gd name="connsiteX2" fmla="*/ 3385 w 532194"/>
              <a:gd name="connsiteY2" fmla="*/ 275422 h 3503364"/>
              <a:gd name="connsiteX3" fmla="*/ 14402 w 532194"/>
              <a:gd name="connsiteY3" fmla="*/ 385591 h 3503364"/>
              <a:gd name="connsiteX4" fmla="*/ 25419 w 532194"/>
              <a:gd name="connsiteY4" fmla="*/ 484743 h 3503364"/>
              <a:gd name="connsiteX5" fmla="*/ 36435 w 532194"/>
              <a:gd name="connsiteY5" fmla="*/ 572878 h 3503364"/>
              <a:gd name="connsiteX6" fmla="*/ 58469 w 532194"/>
              <a:gd name="connsiteY6" fmla="*/ 936434 h 3503364"/>
              <a:gd name="connsiteX7" fmla="*/ 47452 w 532194"/>
              <a:gd name="connsiteY7" fmla="*/ 1112704 h 3503364"/>
              <a:gd name="connsiteX8" fmla="*/ 25419 w 532194"/>
              <a:gd name="connsiteY8" fmla="*/ 1178805 h 3503364"/>
              <a:gd name="connsiteX9" fmla="*/ 3385 w 532194"/>
              <a:gd name="connsiteY9" fmla="*/ 1266940 h 3503364"/>
              <a:gd name="connsiteX10" fmla="*/ 58469 w 532194"/>
              <a:gd name="connsiteY10" fmla="*/ 1487278 h 3503364"/>
              <a:gd name="connsiteX11" fmla="*/ 179655 w 532194"/>
              <a:gd name="connsiteY11" fmla="*/ 1498294 h 3503364"/>
              <a:gd name="connsiteX12" fmla="*/ 289823 w 532194"/>
              <a:gd name="connsiteY12" fmla="*/ 1586429 h 3503364"/>
              <a:gd name="connsiteX13" fmla="*/ 322874 w 532194"/>
              <a:gd name="connsiteY13" fmla="*/ 1619480 h 3503364"/>
              <a:gd name="connsiteX14" fmla="*/ 355925 w 532194"/>
              <a:gd name="connsiteY14" fmla="*/ 1652531 h 3503364"/>
              <a:gd name="connsiteX15" fmla="*/ 377958 w 532194"/>
              <a:gd name="connsiteY15" fmla="*/ 1718632 h 3503364"/>
              <a:gd name="connsiteX16" fmla="*/ 388975 w 532194"/>
              <a:gd name="connsiteY16" fmla="*/ 1751682 h 3503364"/>
              <a:gd name="connsiteX17" fmla="*/ 422026 w 532194"/>
              <a:gd name="connsiteY17" fmla="*/ 1773716 h 3503364"/>
              <a:gd name="connsiteX18" fmla="*/ 444060 w 532194"/>
              <a:gd name="connsiteY18" fmla="*/ 1839817 h 3503364"/>
              <a:gd name="connsiteX19" fmla="*/ 455076 w 532194"/>
              <a:gd name="connsiteY19" fmla="*/ 1872868 h 3503364"/>
              <a:gd name="connsiteX20" fmla="*/ 499144 w 532194"/>
              <a:gd name="connsiteY20" fmla="*/ 1938969 h 3503364"/>
              <a:gd name="connsiteX21" fmla="*/ 510161 w 532194"/>
              <a:gd name="connsiteY21" fmla="*/ 1983037 h 3503364"/>
              <a:gd name="connsiteX22" fmla="*/ 532194 w 532194"/>
              <a:gd name="connsiteY22" fmla="*/ 2049138 h 3503364"/>
              <a:gd name="connsiteX23" fmla="*/ 521178 w 532194"/>
              <a:gd name="connsiteY23" fmla="*/ 2159306 h 3503364"/>
              <a:gd name="connsiteX24" fmla="*/ 444060 w 532194"/>
              <a:gd name="connsiteY24" fmla="*/ 2247441 h 3503364"/>
              <a:gd name="connsiteX25" fmla="*/ 422026 w 532194"/>
              <a:gd name="connsiteY25" fmla="*/ 2357610 h 3503364"/>
              <a:gd name="connsiteX26" fmla="*/ 411009 w 532194"/>
              <a:gd name="connsiteY26" fmla="*/ 2412694 h 3503364"/>
              <a:gd name="connsiteX27" fmla="*/ 366941 w 532194"/>
              <a:gd name="connsiteY27" fmla="*/ 2478796 h 3503364"/>
              <a:gd name="connsiteX28" fmla="*/ 344908 w 532194"/>
              <a:gd name="connsiteY28" fmla="*/ 2544897 h 3503364"/>
              <a:gd name="connsiteX29" fmla="*/ 322874 w 532194"/>
              <a:gd name="connsiteY29" fmla="*/ 2666082 h 3503364"/>
              <a:gd name="connsiteX30" fmla="*/ 333891 w 532194"/>
              <a:gd name="connsiteY30" fmla="*/ 3106757 h 3503364"/>
              <a:gd name="connsiteX31" fmla="*/ 344908 w 532194"/>
              <a:gd name="connsiteY31" fmla="*/ 3150825 h 3503364"/>
              <a:gd name="connsiteX32" fmla="*/ 366941 w 532194"/>
              <a:gd name="connsiteY32" fmla="*/ 3194892 h 3503364"/>
              <a:gd name="connsiteX33" fmla="*/ 388975 w 532194"/>
              <a:gd name="connsiteY33" fmla="*/ 3260993 h 3503364"/>
              <a:gd name="connsiteX34" fmla="*/ 411009 w 532194"/>
              <a:gd name="connsiteY34" fmla="*/ 3327094 h 3503364"/>
              <a:gd name="connsiteX35" fmla="*/ 477110 w 532194"/>
              <a:gd name="connsiteY35" fmla="*/ 3459297 h 3503364"/>
              <a:gd name="connsiteX36" fmla="*/ 488127 w 532194"/>
              <a:gd name="connsiteY36" fmla="*/ 3503364 h 35033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532194" h="3503364">
                <a:moveTo>
                  <a:pt x="47452" y="0"/>
                </a:moveTo>
                <a:cubicBezTo>
                  <a:pt x="22930" y="147138"/>
                  <a:pt x="36255" y="88861"/>
                  <a:pt x="14402" y="176270"/>
                </a:cubicBezTo>
                <a:cubicBezTo>
                  <a:pt x="10730" y="209321"/>
                  <a:pt x="3385" y="242168"/>
                  <a:pt x="3385" y="275422"/>
                </a:cubicBezTo>
                <a:cubicBezTo>
                  <a:pt x="3385" y="312328"/>
                  <a:pt x="10538" y="348888"/>
                  <a:pt x="14402" y="385591"/>
                </a:cubicBezTo>
                <a:cubicBezTo>
                  <a:pt x="17883" y="418662"/>
                  <a:pt x="21534" y="451717"/>
                  <a:pt x="25419" y="484743"/>
                </a:cubicBezTo>
                <a:cubicBezTo>
                  <a:pt x="28878" y="514147"/>
                  <a:pt x="33489" y="543418"/>
                  <a:pt x="36435" y="572878"/>
                </a:cubicBezTo>
                <a:cubicBezTo>
                  <a:pt x="50695" y="715487"/>
                  <a:pt x="50880" y="777070"/>
                  <a:pt x="58469" y="936434"/>
                </a:cubicBezTo>
                <a:cubicBezTo>
                  <a:pt x="54797" y="995191"/>
                  <a:pt x="55406" y="1054373"/>
                  <a:pt x="47452" y="1112704"/>
                </a:cubicBezTo>
                <a:cubicBezTo>
                  <a:pt x="44314" y="1135716"/>
                  <a:pt x="32763" y="1156771"/>
                  <a:pt x="25419" y="1178805"/>
                </a:cubicBezTo>
                <a:cubicBezTo>
                  <a:pt x="8480" y="1229623"/>
                  <a:pt x="16680" y="1200464"/>
                  <a:pt x="3385" y="1266940"/>
                </a:cubicBezTo>
                <a:cubicBezTo>
                  <a:pt x="5363" y="1298589"/>
                  <a:pt x="-23579" y="1459929"/>
                  <a:pt x="58469" y="1487278"/>
                </a:cubicBezTo>
                <a:cubicBezTo>
                  <a:pt x="96949" y="1500105"/>
                  <a:pt x="139260" y="1494622"/>
                  <a:pt x="179655" y="1498294"/>
                </a:cubicBezTo>
                <a:cubicBezTo>
                  <a:pt x="247193" y="1520807"/>
                  <a:pt x="204494" y="1501100"/>
                  <a:pt x="289823" y="1586429"/>
                </a:cubicBezTo>
                <a:lnTo>
                  <a:pt x="322874" y="1619480"/>
                </a:lnTo>
                <a:lnTo>
                  <a:pt x="355925" y="1652531"/>
                </a:lnTo>
                <a:lnTo>
                  <a:pt x="377958" y="1718632"/>
                </a:lnTo>
                <a:cubicBezTo>
                  <a:pt x="381630" y="1729649"/>
                  <a:pt x="379313" y="1745240"/>
                  <a:pt x="388975" y="1751682"/>
                </a:cubicBezTo>
                <a:lnTo>
                  <a:pt x="422026" y="1773716"/>
                </a:lnTo>
                <a:lnTo>
                  <a:pt x="444060" y="1839817"/>
                </a:lnTo>
                <a:cubicBezTo>
                  <a:pt x="447732" y="1850834"/>
                  <a:pt x="448634" y="1863206"/>
                  <a:pt x="455076" y="1872868"/>
                </a:cubicBezTo>
                <a:lnTo>
                  <a:pt x="499144" y="1938969"/>
                </a:lnTo>
                <a:cubicBezTo>
                  <a:pt x="502816" y="1953658"/>
                  <a:pt x="505810" y="1968534"/>
                  <a:pt x="510161" y="1983037"/>
                </a:cubicBezTo>
                <a:cubicBezTo>
                  <a:pt x="516835" y="2005283"/>
                  <a:pt x="532194" y="2049138"/>
                  <a:pt x="532194" y="2049138"/>
                </a:cubicBezTo>
                <a:cubicBezTo>
                  <a:pt x="528522" y="2085861"/>
                  <a:pt x="532186" y="2124080"/>
                  <a:pt x="521178" y="2159306"/>
                </a:cubicBezTo>
                <a:cubicBezTo>
                  <a:pt x="504266" y="2213425"/>
                  <a:pt x="481894" y="2222218"/>
                  <a:pt x="444060" y="2247441"/>
                </a:cubicBezTo>
                <a:lnTo>
                  <a:pt x="422026" y="2357610"/>
                </a:lnTo>
                <a:cubicBezTo>
                  <a:pt x="418354" y="2375971"/>
                  <a:pt x="421396" y="2397114"/>
                  <a:pt x="411009" y="2412694"/>
                </a:cubicBezTo>
                <a:lnTo>
                  <a:pt x="366941" y="2478796"/>
                </a:lnTo>
                <a:cubicBezTo>
                  <a:pt x="359597" y="2500830"/>
                  <a:pt x="348726" y="2521988"/>
                  <a:pt x="344908" y="2544897"/>
                </a:cubicBezTo>
                <a:cubicBezTo>
                  <a:pt x="330813" y="2629468"/>
                  <a:pt x="338272" y="2589094"/>
                  <a:pt x="322874" y="2666082"/>
                </a:cubicBezTo>
                <a:cubicBezTo>
                  <a:pt x="326546" y="2812974"/>
                  <a:pt x="327219" y="2959971"/>
                  <a:pt x="333891" y="3106757"/>
                </a:cubicBezTo>
                <a:cubicBezTo>
                  <a:pt x="334579" y="3121883"/>
                  <a:pt x="339592" y="3136648"/>
                  <a:pt x="344908" y="3150825"/>
                </a:cubicBezTo>
                <a:cubicBezTo>
                  <a:pt x="350674" y="3166202"/>
                  <a:pt x="360842" y="3179644"/>
                  <a:pt x="366941" y="3194892"/>
                </a:cubicBezTo>
                <a:cubicBezTo>
                  <a:pt x="375567" y="3216456"/>
                  <a:pt x="381630" y="3238959"/>
                  <a:pt x="388975" y="3260993"/>
                </a:cubicBezTo>
                <a:cubicBezTo>
                  <a:pt x="388975" y="3260994"/>
                  <a:pt x="411008" y="3327093"/>
                  <a:pt x="411009" y="3327094"/>
                </a:cubicBezTo>
                <a:cubicBezTo>
                  <a:pt x="467959" y="3412521"/>
                  <a:pt x="446701" y="3368073"/>
                  <a:pt x="477110" y="3459297"/>
                </a:cubicBezTo>
                <a:cubicBezTo>
                  <a:pt x="489288" y="3495831"/>
                  <a:pt x="488127" y="3480734"/>
                  <a:pt x="488127" y="3503364"/>
                </a:cubicBezTo>
              </a:path>
            </a:pathLst>
          </a:custGeom>
          <a:noFill/>
          <a:ln>
            <a:solidFill>
              <a:srgbClr val="00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70" name="Forma libre 69"/>
          <p:cNvSpPr/>
          <p:nvPr/>
        </p:nvSpPr>
        <p:spPr>
          <a:xfrm>
            <a:off x="1528354" y="4954587"/>
            <a:ext cx="3702050" cy="1873250"/>
          </a:xfrm>
          <a:custGeom>
            <a:avLst/>
            <a:gdLst>
              <a:gd name="connsiteX0" fmla="*/ 3701667 w 3701667"/>
              <a:gd name="connsiteY0" fmla="*/ 1872868 h 1872868"/>
              <a:gd name="connsiteX1" fmla="*/ 3624549 w 3701667"/>
              <a:gd name="connsiteY1" fmla="*/ 1850834 h 1872868"/>
              <a:gd name="connsiteX2" fmla="*/ 3492347 w 3701667"/>
              <a:gd name="connsiteY2" fmla="*/ 1828800 h 1872868"/>
              <a:gd name="connsiteX3" fmla="*/ 3448280 w 3701667"/>
              <a:gd name="connsiteY3" fmla="*/ 1817783 h 1872868"/>
              <a:gd name="connsiteX4" fmla="*/ 3360145 w 3701667"/>
              <a:gd name="connsiteY4" fmla="*/ 1762699 h 1872868"/>
              <a:gd name="connsiteX5" fmla="*/ 3260993 w 3701667"/>
              <a:gd name="connsiteY5" fmla="*/ 1740665 h 1872868"/>
              <a:gd name="connsiteX6" fmla="*/ 3216925 w 3701667"/>
              <a:gd name="connsiteY6" fmla="*/ 1729648 h 1872868"/>
              <a:gd name="connsiteX7" fmla="*/ 3128790 w 3701667"/>
              <a:gd name="connsiteY7" fmla="*/ 1718632 h 1872868"/>
              <a:gd name="connsiteX8" fmla="*/ 3095740 w 3701667"/>
              <a:gd name="connsiteY8" fmla="*/ 1707615 h 1872868"/>
              <a:gd name="connsiteX9" fmla="*/ 3051672 w 3701667"/>
              <a:gd name="connsiteY9" fmla="*/ 1696598 h 1872868"/>
              <a:gd name="connsiteX10" fmla="*/ 3018622 w 3701667"/>
              <a:gd name="connsiteY10" fmla="*/ 1674564 h 1872868"/>
              <a:gd name="connsiteX11" fmla="*/ 2985571 w 3701667"/>
              <a:gd name="connsiteY11" fmla="*/ 1663547 h 1872868"/>
              <a:gd name="connsiteX12" fmla="*/ 2919470 w 3701667"/>
              <a:gd name="connsiteY12" fmla="*/ 1619480 h 1872868"/>
              <a:gd name="connsiteX13" fmla="*/ 2842352 w 3701667"/>
              <a:gd name="connsiteY13" fmla="*/ 1564395 h 1872868"/>
              <a:gd name="connsiteX14" fmla="*/ 2831335 w 3701667"/>
              <a:gd name="connsiteY14" fmla="*/ 1520328 h 1872868"/>
              <a:gd name="connsiteX15" fmla="*/ 2798284 w 3701667"/>
              <a:gd name="connsiteY15" fmla="*/ 1487277 h 1872868"/>
              <a:gd name="connsiteX16" fmla="*/ 2776251 w 3701667"/>
              <a:gd name="connsiteY16" fmla="*/ 1454227 h 1872868"/>
              <a:gd name="connsiteX17" fmla="*/ 2765234 w 3701667"/>
              <a:gd name="connsiteY17" fmla="*/ 1410159 h 1872868"/>
              <a:gd name="connsiteX18" fmla="*/ 2688116 w 3701667"/>
              <a:gd name="connsiteY18" fmla="*/ 1311007 h 1872868"/>
              <a:gd name="connsiteX19" fmla="*/ 2655065 w 3701667"/>
              <a:gd name="connsiteY19" fmla="*/ 1266940 h 1872868"/>
              <a:gd name="connsiteX20" fmla="*/ 2633031 w 3701667"/>
              <a:gd name="connsiteY20" fmla="*/ 1233889 h 1872868"/>
              <a:gd name="connsiteX21" fmla="*/ 2610998 w 3701667"/>
              <a:gd name="connsiteY21" fmla="*/ 1189822 h 1872868"/>
              <a:gd name="connsiteX22" fmla="*/ 2566930 w 3701667"/>
              <a:gd name="connsiteY22" fmla="*/ 1167788 h 1872868"/>
              <a:gd name="connsiteX23" fmla="*/ 2522863 w 3701667"/>
              <a:gd name="connsiteY23" fmla="*/ 1068636 h 1872868"/>
              <a:gd name="connsiteX24" fmla="*/ 2511846 w 3701667"/>
              <a:gd name="connsiteY24" fmla="*/ 1024569 h 1872868"/>
              <a:gd name="connsiteX25" fmla="*/ 2489812 w 3701667"/>
              <a:gd name="connsiteY25" fmla="*/ 958468 h 1872868"/>
              <a:gd name="connsiteX26" fmla="*/ 2478795 w 3701667"/>
              <a:gd name="connsiteY26" fmla="*/ 925417 h 1872868"/>
              <a:gd name="connsiteX27" fmla="*/ 2467778 w 3701667"/>
              <a:gd name="connsiteY27" fmla="*/ 892366 h 1872868"/>
              <a:gd name="connsiteX28" fmla="*/ 2434728 w 3701667"/>
              <a:gd name="connsiteY28" fmla="*/ 870333 h 1872868"/>
              <a:gd name="connsiteX29" fmla="*/ 2390660 w 3701667"/>
              <a:gd name="connsiteY29" fmla="*/ 804232 h 1872868"/>
              <a:gd name="connsiteX30" fmla="*/ 2324559 w 3701667"/>
              <a:gd name="connsiteY30" fmla="*/ 760164 h 1872868"/>
              <a:gd name="connsiteX31" fmla="*/ 2291508 w 3701667"/>
              <a:gd name="connsiteY31" fmla="*/ 738130 h 1872868"/>
              <a:gd name="connsiteX32" fmla="*/ 2258458 w 3701667"/>
              <a:gd name="connsiteY32" fmla="*/ 727113 h 1872868"/>
              <a:gd name="connsiteX33" fmla="*/ 2159306 w 3701667"/>
              <a:gd name="connsiteY33" fmla="*/ 649995 h 1872868"/>
              <a:gd name="connsiteX34" fmla="*/ 2137272 w 3701667"/>
              <a:gd name="connsiteY34" fmla="*/ 616945 h 1872868"/>
              <a:gd name="connsiteX35" fmla="*/ 2082188 w 3701667"/>
              <a:gd name="connsiteY35" fmla="*/ 517793 h 1872868"/>
              <a:gd name="connsiteX36" fmla="*/ 2049137 w 3701667"/>
              <a:gd name="connsiteY36" fmla="*/ 484742 h 1872868"/>
              <a:gd name="connsiteX37" fmla="*/ 1994053 w 3701667"/>
              <a:gd name="connsiteY37" fmla="*/ 429658 h 1872868"/>
              <a:gd name="connsiteX38" fmla="*/ 1916935 w 3701667"/>
              <a:gd name="connsiteY38" fmla="*/ 374574 h 1872868"/>
              <a:gd name="connsiteX39" fmla="*/ 1872867 w 3701667"/>
              <a:gd name="connsiteY39" fmla="*/ 363557 h 1872868"/>
              <a:gd name="connsiteX40" fmla="*/ 1806766 w 3701667"/>
              <a:gd name="connsiteY40" fmla="*/ 341523 h 1872868"/>
              <a:gd name="connsiteX41" fmla="*/ 1773716 w 3701667"/>
              <a:gd name="connsiteY41" fmla="*/ 330506 h 1872868"/>
              <a:gd name="connsiteX42" fmla="*/ 1630496 w 3701667"/>
              <a:gd name="connsiteY42" fmla="*/ 308473 h 1872868"/>
              <a:gd name="connsiteX43" fmla="*/ 1443210 w 3701667"/>
              <a:gd name="connsiteY43" fmla="*/ 275422 h 1872868"/>
              <a:gd name="connsiteX44" fmla="*/ 1355075 w 3701667"/>
              <a:gd name="connsiteY44" fmla="*/ 253388 h 1872868"/>
              <a:gd name="connsiteX45" fmla="*/ 1046602 w 3701667"/>
              <a:gd name="connsiteY45" fmla="*/ 231354 h 1872868"/>
              <a:gd name="connsiteX46" fmla="*/ 870333 w 3701667"/>
              <a:gd name="connsiteY46" fmla="*/ 253388 h 1872868"/>
              <a:gd name="connsiteX47" fmla="*/ 837282 w 3701667"/>
              <a:gd name="connsiteY47" fmla="*/ 264405 h 1872868"/>
              <a:gd name="connsiteX48" fmla="*/ 782198 w 3701667"/>
              <a:gd name="connsiteY48" fmla="*/ 275422 h 1872868"/>
              <a:gd name="connsiteX49" fmla="*/ 418641 w 3701667"/>
              <a:gd name="connsiteY49" fmla="*/ 253388 h 1872868"/>
              <a:gd name="connsiteX50" fmla="*/ 352540 w 3701667"/>
              <a:gd name="connsiteY50" fmla="*/ 231354 h 1872868"/>
              <a:gd name="connsiteX51" fmla="*/ 319489 w 3701667"/>
              <a:gd name="connsiteY51" fmla="*/ 220338 h 1872868"/>
              <a:gd name="connsiteX52" fmla="*/ 286439 w 3701667"/>
              <a:gd name="connsiteY52" fmla="*/ 209321 h 1872868"/>
              <a:gd name="connsiteX53" fmla="*/ 209320 w 3701667"/>
              <a:gd name="connsiteY53" fmla="*/ 187287 h 1872868"/>
              <a:gd name="connsiteX54" fmla="*/ 176270 w 3701667"/>
              <a:gd name="connsiteY54" fmla="*/ 154236 h 1872868"/>
              <a:gd name="connsiteX55" fmla="*/ 132202 w 3701667"/>
              <a:gd name="connsiteY55" fmla="*/ 88135 h 1872868"/>
              <a:gd name="connsiteX56" fmla="*/ 22034 w 3701667"/>
              <a:gd name="connsiteY56" fmla="*/ 22034 h 1872868"/>
              <a:gd name="connsiteX57" fmla="*/ 0 w 3701667"/>
              <a:gd name="connsiteY57" fmla="*/ 0 h 18728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3701667" h="1872868">
                <a:moveTo>
                  <a:pt x="3701667" y="1872868"/>
                </a:moveTo>
                <a:cubicBezTo>
                  <a:pt x="3675961" y="1865523"/>
                  <a:pt x="3650710" y="1856342"/>
                  <a:pt x="3624549" y="1850834"/>
                </a:cubicBezTo>
                <a:cubicBezTo>
                  <a:pt x="3580832" y="1841630"/>
                  <a:pt x="3535688" y="1839636"/>
                  <a:pt x="3492347" y="1828800"/>
                </a:cubicBezTo>
                <a:lnTo>
                  <a:pt x="3448280" y="1817783"/>
                </a:lnTo>
                <a:cubicBezTo>
                  <a:pt x="3418902" y="1799422"/>
                  <a:pt x="3393755" y="1771101"/>
                  <a:pt x="3360145" y="1762699"/>
                </a:cubicBezTo>
                <a:cubicBezTo>
                  <a:pt x="3252672" y="1735831"/>
                  <a:pt x="3386870" y="1768638"/>
                  <a:pt x="3260993" y="1740665"/>
                </a:cubicBezTo>
                <a:cubicBezTo>
                  <a:pt x="3246212" y="1737380"/>
                  <a:pt x="3231860" y="1732137"/>
                  <a:pt x="3216925" y="1729648"/>
                </a:cubicBezTo>
                <a:cubicBezTo>
                  <a:pt x="3187721" y="1724781"/>
                  <a:pt x="3158168" y="1722304"/>
                  <a:pt x="3128790" y="1718632"/>
                </a:cubicBezTo>
                <a:cubicBezTo>
                  <a:pt x="3117773" y="1714960"/>
                  <a:pt x="3106906" y="1710805"/>
                  <a:pt x="3095740" y="1707615"/>
                </a:cubicBezTo>
                <a:cubicBezTo>
                  <a:pt x="3081181" y="1703455"/>
                  <a:pt x="3065589" y="1702563"/>
                  <a:pt x="3051672" y="1696598"/>
                </a:cubicBezTo>
                <a:cubicBezTo>
                  <a:pt x="3039502" y="1691382"/>
                  <a:pt x="3030465" y="1680485"/>
                  <a:pt x="3018622" y="1674564"/>
                </a:cubicBezTo>
                <a:cubicBezTo>
                  <a:pt x="3008235" y="1669370"/>
                  <a:pt x="2996588" y="1667219"/>
                  <a:pt x="2985571" y="1663547"/>
                </a:cubicBezTo>
                <a:cubicBezTo>
                  <a:pt x="2946843" y="1605457"/>
                  <a:pt x="2985868" y="1647937"/>
                  <a:pt x="2919470" y="1619480"/>
                </a:cubicBezTo>
                <a:cubicBezTo>
                  <a:pt x="2906938" y="1614109"/>
                  <a:pt x="2847371" y="1568159"/>
                  <a:pt x="2842352" y="1564395"/>
                </a:cubicBezTo>
                <a:cubicBezTo>
                  <a:pt x="2838680" y="1549706"/>
                  <a:pt x="2838847" y="1533474"/>
                  <a:pt x="2831335" y="1520328"/>
                </a:cubicBezTo>
                <a:cubicBezTo>
                  <a:pt x="2823605" y="1506800"/>
                  <a:pt x="2808258" y="1499246"/>
                  <a:pt x="2798284" y="1487277"/>
                </a:cubicBezTo>
                <a:cubicBezTo>
                  <a:pt x="2789808" y="1477105"/>
                  <a:pt x="2783595" y="1465244"/>
                  <a:pt x="2776251" y="1454227"/>
                </a:cubicBezTo>
                <a:cubicBezTo>
                  <a:pt x="2772579" y="1439538"/>
                  <a:pt x="2772005" y="1423702"/>
                  <a:pt x="2765234" y="1410159"/>
                </a:cubicBezTo>
                <a:cubicBezTo>
                  <a:pt x="2726553" y="1332798"/>
                  <a:pt x="2731637" y="1361781"/>
                  <a:pt x="2688116" y="1311007"/>
                </a:cubicBezTo>
                <a:cubicBezTo>
                  <a:pt x="2676167" y="1297066"/>
                  <a:pt x="2665737" y="1281881"/>
                  <a:pt x="2655065" y="1266940"/>
                </a:cubicBezTo>
                <a:cubicBezTo>
                  <a:pt x="2647369" y="1256166"/>
                  <a:pt x="2639600" y="1245385"/>
                  <a:pt x="2633031" y="1233889"/>
                </a:cubicBezTo>
                <a:cubicBezTo>
                  <a:pt x="2624883" y="1219630"/>
                  <a:pt x="2622611" y="1201435"/>
                  <a:pt x="2610998" y="1189822"/>
                </a:cubicBezTo>
                <a:cubicBezTo>
                  <a:pt x="2599385" y="1178209"/>
                  <a:pt x="2581619" y="1175133"/>
                  <a:pt x="2566930" y="1167788"/>
                </a:cubicBezTo>
                <a:cubicBezTo>
                  <a:pt x="2540709" y="1089126"/>
                  <a:pt x="2557779" y="1121012"/>
                  <a:pt x="2522863" y="1068636"/>
                </a:cubicBezTo>
                <a:cubicBezTo>
                  <a:pt x="2519191" y="1053947"/>
                  <a:pt x="2516197" y="1039072"/>
                  <a:pt x="2511846" y="1024569"/>
                </a:cubicBezTo>
                <a:cubicBezTo>
                  <a:pt x="2505172" y="1002323"/>
                  <a:pt x="2497157" y="980502"/>
                  <a:pt x="2489812" y="958468"/>
                </a:cubicBezTo>
                <a:lnTo>
                  <a:pt x="2478795" y="925417"/>
                </a:lnTo>
                <a:cubicBezTo>
                  <a:pt x="2475123" y="914400"/>
                  <a:pt x="2477441" y="898808"/>
                  <a:pt x="2467778" y="892366"/>
                </a:cubicBezTo>
                <a:lnTo>
                  <a:pt x="2434728" y="870333"/>
                </a:lnTo>
                <a:cubicBezTo>
                  <a:pt x="2420039" y="848299"/>
                  <a:pt x="2412694" y="818921"/>
                  <a:pt x="2390660" y="804232"/>
                </a:cubicBezTo>
                <a:lnTo>
                  <a:pt x="2324559" y="760164"/>
                </a:lnTo>
                <a:cubicBezTo>
                  <a:pt x="2313542" y="752819"/>
                  <a:pt x="2304069" y="742317"/>
                  <a:pt x="2291508" y="738130"/>
                </a:cubicBezTo>
                <a:cubicBezTo>
                  <a:pt x="2280491" y="734458"/>
                  <a:pt x="2268609" y="732753"/>
                  <a:pt x="2258458" y="727113"/>
                </a:cubicBezTo>
                <a:cubicBezTo>
                  <a:pt x="2220334" y="705933"/>
                  <a:pt x="2186994" y="683221"/>
                  <a:pt x="2159306" y="649995"/>
                </a:cubicBezTo>
                <a:cubicBezTo>
                  <a:pt x="2150830" y="639823"/>
                  <a:pt x="2144617" y="627962"/>
                  <a:pt x="2137272" y="616945"/>
                </a:cubicBezTo>
                <a:cubicBezTo>
                  <a:pt x="2123419" y="575385"/>
                  <a:pt x="2120069" y="555674"/>
                  <a:pt x="2082188" y="517793"/>
                </a:cubicBezTo>
                <a:cubicBezTo>
                  <a:pt x="2071171" y="506776"/>
                  <a:pt x="2059111" y="496711"/>
                  <a:pt x="2049137" y="484742"/>
                </a:cubicBezTo>
                <a:cubicBezTo>
                  <a:pt x="1997292" y="422528"/>
                  <a:pt x="2060589" y="477184"/>
                  <a:pt x="1994053" y="429658"/>
                </a:cubicBezTo>
                <a:cubicBezTo>
                  <a:pt x="1988402" y="425621"/>
                  <a:pt x="1929923" y="380140"/>
                  <a:pt x="1916935" y="374574"/>
                </a:cubicBezTo>
                <a:cubicBezTo>
                  <a:pt x="1903018" y="368610"/>
                  <a:pt x="1887370" y="367908"/>
                  <a:pt x="1872867" y="363557"/>
                </a:cubicBezTo>
                <a:cubicBezTo>
                  <a:pt x="1850621" y="356883"/>
                  <a:pt x="1828800" y="348868"/>
                  <a:pt x="1806766" y="341523"/>
                </a:cubicBezTo>
                <a:cubicBezTo>
                  <a:pt x="1795749" y="337851"/>
                  <a:pt x="1785239" y="331946"/>
                  <a:pt x="1773716" y="330506"/>
                </a:cubicBezTo>
                <a:cubicBezTo>
                  <a:pt x="1667000" y="317166"/>
                  <a:pt x="1714613" y="325295"/>
                  <a:pt x="1630496" y="308473"/>
                </a:cubicBezTo>
                <a:cubicBezTo>
                  <a:pt x="1533498" y="259973"/>
                  <a:pt x="1632266" y="302430"/>
                  <a:pt x="1443210" y="275422"/>
                </a:cubicBezTo>
                <a:cubicBezTo>
                  <a:pt x="1413232" y="271139"/>
                  <a:pt x="1385172" y="256732"/>
                  <a:pt x="1355075" y="253388"/>
                </a:cubicBezTo>
                <a:cubicBezTo>
                  <a:pt x="1186480" y="234655"/>
                  <a:pt x="1289131" y="244119"/>
                  <a:pt x="1046602" y="231354"/>
                </a:cubicBezTo>
                <a:cubicBezTo>
                  <a:pt x="991187" y="236896"/>
                  <a:pt x="926245" y="240963"/>
                  <a:pt x="870333" y="253388"/>
                </a:cubicBezTo>
                <a:cubicBezTo>
                  <a:pt x="858997" y="255907"/>
                  <a:pt x="848548" y="261588"/>
                  <a:pt x="837282" y="264405"/>
                </a:cubicBezTo>
                <a:cubicBezTo>
                  <a:pt x="819116" y="268947"/>
                  <a:pt x="800559" y="271750"/>
                  <a:pt x="782198" y="275422"/>
                </a:cubicBezTo>
                <a:cubicBezTo>
                  <a:pt x="763625" y="274493"/>
                  <a:pt x="472675" y="261920"/>
                  <a:pt x="418641" y="253388"/>
                </a:cubicBezTo>
                <a:cubicBezTo>
                  <a:pt x="395700" y="249766"/>
                  <a:pt x="374574" y="238698"/>
                  <a:pt x="352540" y="231354"/>
                </a:cubicBezTo>
                <a:lnTo>
                  <a:pt x="319489" y="220338"/>
                </a:lnTo>
                <a:cubicBezTo>
                  <a:pt x="308472" y="216666"/>
                  <a:pt x="297705" y="212137"/>
                  <a:pt x="286439" y="209321"/>
                </a:cubicBezTo>
                <a:cubicBezTo>
                  <a:pt x="231105" y="195487"/>
                  <a:pt x="256735" y="203092"/>
                  <a:pt x="209320" y="187287"/>
                </a:cubicBezTo>
                <a:cubicBezTo>
                  <a:pt x="198303" y="176270"/>
                  <a:pt x="185835" y="166534"/>
                  <a:pt x="176270" y="154236"/>
                </a:cubicBezTo>
                <a:cubicBezTo>
                  <a:pt x="160012" y="133333"/>
                  <a:pt x="155887" y="99978"/>
                  <a:pt x="132202" y="88135"/>
                </a:cubicBezTo>
                <a:cubicBezTo>
                  <a:pt x="97430" y="70749"/>
                  <a:pt x="48621" y="48621"/>
                  <a:pt x="22034" y="22034"/>
                </a:cubicBezTo>
                <a:lnTo>
                  <a:pt x="0" y="0"/>
                </a:lnTo>
              </a:path>
            </a:pathLst>
          </a:custGeom>
          <a:noFill/>
          <a:ln>
            <a:solidFill>
              <a:srgbClr val="00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71" name="Forma libre 70"/>
          <p:cNvSpPr/>
          <p:nvPr/>
        </p:nvSpPr>
        <p:spPr>
          <a:xfrm>
            <a:off x="3665129" y="19050"/>
            <a:ext cx="5133975" cy="1630362"/>
          </a:xfrm>
          <a:custGeom>
            <a:avLst/>
            <a:gdLst>
              <a:gd name="connsiteX0" fmla="*/ 5133861 w 5133861"/>
              <a:gd name="connsiteY0" fmla="*/ 1542361 h 1630496"/>
              <a:gd name="connsiteX1" fmla="*/ 5111827 w 5133861"/>
              <a:gd name="connsiteY1" fmla="*/ 1432192 h 1630496"/>
              <a:gd name="connsiteX2" fmla="*/ 5067759 w 5133861"/>
              <a:gd name="connsiteY2" fmla="*/ 1311007 h 1630496"/>
              <a:gd name="connsiteX3" fmla="*/ 5045726 w 5133861"/>
              <a:gd name="connsiteY3" fmla="*/ 848298 h 1630496"/>
              <a:gd name="connsiteX4" fmla="*/ 5034709 w 5133861"/>
              <a:gd name="connsiteY4" fmla="*/ 815248 h 1630496"/>
              <a:gd name="connsiteX5" fmla="*/ 4968608 w 5133861"/>
              <a:gd name="connsiteY5" fmla="*/ 760163 h 1630496"/>
              <a:gd name="connsiteX6" fmla="*/ 4902506 w 5133861"/>
              <a:gd name="connsiteY6" fmla="*/ 716096 h 1630496"/>
              <a:gd name="connsiteX7" fmla="*/ 4847422 w 5133861"/>
              <a:gd name="connsiteY7" fmla="*/ 649995 h 1630496"/>
              <a:gd name="connsiteX8" fmla="*/ 4781321 w 5133861"/>
              <a:gd name="connsiteY8" fmla="*/ 572877 h 1630496"/>
              <a:gd name="connsiteX9" fmla="*/ 4726236 w 5133861"/>
              <a:gd name="connsiteY9" fmla="*/ 495759 h 1630496"/>
              <a:gd name="connsiteX10" fmla="*/ 4715220 w 5133861"/>
              <a:gd name="connsiteY10" fmla="*/ 462708 h 1630496"/>
              <a:gd name="connsiteX11" fmla="*/ 4649118 w 5133861"/>
              <a:gd name="connsiteY11" fmla="*/ 396607 h 1630496"/>
              <a:gd name="connsiteX12" fmla="*/ 4605051 w 5133861"/>
              <a:gd name="connsiteY12" fmla="*/ 385590 h 1630496"/>
              <a:gd name="connsiteX13" fmla="*/ 4538950 w 5133861"/>
              <a:gd name="connsiteY13" fmla="*/ 363556 h 1630496"/>
              <a:gd name="connsiteX14" fmla="*/ 4494882 w 5133861"/>
              <a:gd name="connsiteY14" fmla="*/ 352539 h 1630496"/>
              <a:gd name="connsiteX15" fmla="*/ 4428781 w 5133861"/>
              <a:gd name="connsiteY15" fmla="*/ 330506 h 1630496"/>
              <a:gd name="connsiteX16" fmla="*/ 4384714 w 5133861"/>
              <a:gd name="connsiteY16" fmla="*/ 319489 h 1630496"/>
              <a:gd name="connsiteX17" fmla="*/ 4318612 w 5133861"/>
              <a:gd name="connsiteY17" fmla="*/ 297455 h 1630496"/>
              <a:gd name="connsiteX18" fmla="*/ 4285562 w 5133861"/>
              <a:gd name="connsiteY18" fmla="*/ 275421 h 1630496"/>
              <a:gd name="connsiteX19" fmla="*/ 4087258 w 5133861"/>
              <a:gd name="connsiteY19" fmla="*/ 253388 h 1630496"/>
              <a:gd name="connsiteX20" fmla="*/ 4043191 w 5133861"/>
              <a:gd name="connsiteY20" fmla="*/ 242371 h 1630496"/>
              <a:gd name="connsiteX21" fmla="*/ 4010140 w 5133861"/>
              <a:gd name="connsiteY21" fmla="*/ 231354 h 1630496"/>
              <a:gd name="connsiteX22" fmla="*/ 3955056 w 5133861"/>
              <a:gd name="connsiteY22" fmla="*/ 220337 h 1630496"/>
              <a:gd name="connsiteX23" fmla="*/ 3922005 w 5133861"/>
              <a:gd name="connsiteY23" fmla="*/ 198303 h 1630496"/>
              <a:gd name="connsiteX24" fmla="*/ 3888955 w 5133861"/>
              <a:gd name="connsiteY24" fmla="*/ 187286 h 1630496"/>
              <a:gd name="connsiteX25" fmla="*/ 3789803 w 5133861"/>
              <a:gd name="connsiteY25" fmla="*/ 121185 h 1630496"/>
              <a:gd name="connsiteX26" fmla="*/ 3701668 w 5133861"/>
              <a:gd name="connsiteY26" fmla="*/ 99151 h 1630496"/>
              <a:gd name="connsiteX27" fmla="*/ 3668617 w 5133861"/>
              <a:gd name="connsiteY27" fmla="*/ 88135 h 1630496"/>
              <a:gd name="connsiteX28" fmla="*/ 3624550 w 5133861"/>
              <a:gd name="connsiteY28" fmla="*/ 77118 h 1630496"/>
              <a:gd name="connsiteX29" fmla="*/ 3327094 w 5133861"/>
              <a:gd name="connsiteY29" fmla="*/ 99151 h 1630496"/>
              <a:gd name="connsiteX30" fmla="*/ 3249976 w 5133861"/>
              <a:gd name="connsiteY30" fmla="*/ 121185 h 1630496"/>
              <a:gd name="connsiteX31" fmla="*/ 3183875 w 5133861"/>
              <a:gd name="connsiteY31" fmla="*/ 165253 h 1630496"/>
              <a:gd name="connsiteX32" fmla="*/ 3161841 w 5133861"/>
              <a:gd name="connsiteY32" fmla="*/ 231354 h 1630496"/>
              <a:gd name="connsiteX33" fmla="*/ 3084723 w 5133861"/>
              <a:gd name="connsiteY33" fmla="*/ 275421 h 1630496"/>
              <a:gd name="connsiteX34" fmla="*/ 3051673 w 5133861"/>
              <a:gd name="connsiteY34" fmla="*/ 297455 h 1630496"/>
              <a:gd name="connsiteX35" fmla="*/ 2996588 w 5133861"/>
              <a:gd name="connsiteY35" fmla="*/ 352539 h 1630496"/>
              <a:gd name="connsiteX36" fmla="*/ 2930487 w 5133861"/>
              <a:gd name="connsiteY36" fmla="*/ 374573 h 1630496"/>
              <a:gd name="connsiteX37" fmla="*/ 2908453 w 5133861"/>
              <a:gd name="connsiteY37" fmla="*/ 407624 h 1630496"/>
              <a:gd name="connsiteX38" fmla="*/ 2875403 w 5133861"/>
              <a:gd name="connsiteY38" fmla="*/ 418641 h 1630496"/>
              <a:gd name="connsiteX39" fmla="*/ 2842352 w 5133861"/>
              <a:gd name="connsiteY39" fmla="*/ 440674 h 1630496"/>
              <a:gd name="connsiteX40" fmla="*/ 2798285 w 5133861"/>
              <a:gd name="connsiteY40" fmla="*/ 528809 h 1630496"/>
              <a:gd name="connsiteX41" fmla="*/ 2787268 w 5133861"/>
              <a:gd name="connsiteY41" fmla="*/ 572877 h 1630496"/>
              <a:gd name="connsiteX42" fmla="*/ 2776251 w 5133861"/>
              <a:gd name="connsiteY42" fmla="*/ 627961 h 1630496"/>
              <a:gd name="connsiteX43" fmla="*/ 2754217 w 5133861"/>
              <a:gd name="connsiteY43" fmla="*/ 661012 h 1630496"/>
              <a:gd name="connsiteX44" fmla="*/ 2743200 w 5133861"/>
              <a:gd name="connsiteY44" fmla="*/ 705079 h 1630496"/>
              <a:gd name="connsiteX45" fmla="*/ 2721167 w 5133861"/>
              <a:gd name="connsiteY45" fmla="*/ 738130 h 1630496"/>
              <a:gd name="connsiteX46" fmla="*/ 2710150 w 5133861"/>
              <a:gd name="connsiteY46" fmla="*/ 793214 h 1630496"/>
              <a:gd name="connsiteX47" fmla="*/ 2677099 w 5133861"/>
              <a:gd name="connsiteY47" fmla="*/ 892366 h 1630496"/>
              <a:gd name="connsiteX48" fmla="*/ 2622015 w 5133861"/>
              <a:gd name="connsiteY48" fmla="*/ 991518 h 1630496"/>
              <a:gd name="connsiteX49" fmla="*/ 2599981 w 5133861"/>
              <a:gd name="connsiteY49" fmla="*/ 1035585 h 1630496"/>
              <a:gd name="connsiteX50" fmla="*/ 2533880 w 5133861"/>
              <a:gd name="connsiteY50" fmla="*/ 1068636 h 1630496"/>
              <a:gd name="connsiteX51" fmla="*/ 2500829 w 5133861"/>
              <a:gd name="connsiteY51" fmla="*/ 1101686 h 1630496"/>
              <a:gd name="connsiteX52" fmla="*/ 2467779 w 5133861"/>
              <a:gd name="connsiteY52" fmla="*/ 1123720 h 1630496"/>
              <a:gd name="connsiteX53" fmla="*/ 2357610 w 5133861"/>
              <a:gd name="connsiteY53" fmla="*/ 1200838 h 1630496"/>
              <a:gd name="connsiteX54" fmla="*/ 2324559 w 5133861"/>
              <a:gd name="connsiteY54" fmla="*/ 1222872 h 1630496"/>
              <a:gd name="connsiteX55" fmla="*/ 2258458 w 5133861"/>
              <a:gd name="connsiteY55" fmla="*/ 1277956 h 1630496"/>
              <a:gd name="connsiteX56" fmla="*/ 2192357 w 5133861"/>
              <a:gd name="connsiteY56" fmla="*/ 1299990 h 1630496"/>
              <a:gd name="connsiteX57" fmla="*/ 2126256 w 5133861"/>
              <a:gd name="connsiteY57" fmla="*/ 1344057 h 1630496"/>
              <a:gd name="connsiteX58" fmla="*/ 2093205 w 5133861"/>
              <a:gd name="connsiteY58" fmla="*/ 1366091 h 1630496"/>
              <a:gd name="connsiteX59" fmla="*/ 2060155 w 5133861"/>
              <a:gd name="connsiteY59" fmla="*/ 1377108 h 1630496"/>
              <a:gd name="connsiteX60" fmla="*/ 2016087 w 5133861"/>
              <a:gd name="connsiteY60" fmla="*/ 1388125 h 1630496"/>
              <a:gd name="connsiteX61" fmla="*/ 1795750 w 5133861"/>
              <a:gd name="connsiteY61" fmla="*/ 1399142 h 1630496"/>
              <a:gd name="connsiteX62" fmla="*/ 1630497 w 5133861"/>
              <a:gd name="connsiteY62" fmla="*/ 1410159 h 1630496"/>
              <a:gd name="connsiteX63" fmla="*/ 1443210 w 5133861"/>
              <a:gd name="connsiteY63" fmla="*/ 1443209 h 1630496"/>
              <a:gd name="connsiteX64" fmla="*/ 1388126 w 5133861"/>
              <a:gd name="connsiteY64" fmla="*/ 1454226 h 1630496"/>
              <a:gd name="connsiteX65" fmla="*/ 1355075 w 5133861"/>
              <a:gd name="connsiteY65" fmla="*/ 1476260 h 1630496"/>
              <a:gd name="connsiteX66" fmla="*/ 1299991 w 5133861"/>
              <a:gd name="connsiteY66" fmla="*/ 1553378 h 1630496"/>
              <a:gd name="connsiteX67" fmla="*/ 1244906 w 5133861"/>
              <a:gd name="connsiteY67" fmla="*/ 1608462 h 1630496"/>
              <a:gd name="connsiteX68" fmla="*/ 1178805 w 5133861"/>
              <a:gd name="connsiteY68" fmla="*/ 1630496 h 1630496"/>
              <a:gd name="connsiteX69" fmla="*/ 991518 w 5133861"/>
              <a:gd name="connsiteY69" fmla="*/ 1619479 h 1630496"/>
              <a:gd name="connsiteX70" fmla="*/ 958468 w 5133861"/>
              <a:gd name="connsiteY70" fmla="*/ 1597445 h 1630496"/>
              <a:gd name="connsiteX71" fmla="*/ 914400 w 5133861"/>
              <a:gd name="connsiteY71" fmla="*/ 1575412 h 1630496"/>
              <a:gd name="connsiteX72" fmla="*/ 870333 w 5133861"/>
              <a:gd name="connsiteY72" fmla="*/ 1509310 h 1630496"/>
              <a:gd name="connsiteX73" fmla="*/ 848299 w 5133861"/>
              <a:gd name="connsiteY73" fmla="*/ 1443209 h 1630496"/>
              <a:gd name="connsiteX74" fmla="*/ 782198 w 5133861"/>
              <a:gd name="connsiteY74" fmla="*/ 1344057 h 1630496"/>
              <a:gd name="connsiteX75" fmla="*/ 760164 w 5133861"/>
              <a:gd name="connsiteY75" fmla="*/ 1311007 h 1630496"/>
              <a:gd name="connsiteX76" fmla="*/ 738130 w 5133861"/>
              <a:gd name="connsiteY76" fmla="*/ 1277956 h 1630496"/>
              <a:gd name="connsiteX77" fmla="*/ 672029 w 5133861"/>
              <a:gd name="connsiteY77" fmla="*/ 1255922 h 1630496"/>
              <a:gd name="connsiteX78" fmla="*/ 550844 w 5133861"/>
              <a:gd name="connsiteY78" fmla="*/ 1233889 h 1630496"/>
              <a:gd name="connsiteX79" fmla="*/ 33051 w 5133861"/>
              <a:gd name="connsiteY79" fmla="*/ 1222872 h 1630496"/>
              <a:gd name="connsiteX80" fmla="*/ 22034 w 5133861"/>
              <a:gd name="connsiteY80" fmla="*/ 1057619 h 1630496"/>
              <a:gd name="connsiteX81" fmla="*/ 0 w 5133861"/>
              <a:gd name="connsiteY81" fmla="*/ 947450 h 1630496"/>
              <a:gd name="connsiteX82" fmla="*/ 11017 w 5133861"/>
              <a:gd name="connsiteY82" fmla="*/ 749147 h 1630496"/>
              <a:gd name="connsiteX83" fmla="*/ 22034 w 5133861"/>
              <a:gd name="connsiteY83" fmla="*/ 683045 h 1630496"/>
              <a:gd name="connsiteX84" fmla="*/ 44068 w 5133861"/>
              <a:gd name="connsiteY84" fmla="*/ 649995 h 1630496"/>
              <a:gd name="connsiteX85" fmla="*/ 77118 w 5133861"/>
              <a:gd name="connsiteY85" fmla="*/ 627961 h 1630496"/>
              <a:gd name="connsiteX86" fmla="*/ 99152 w 5133861"/>
              <a:gd name="connsiteY86" fmla="*/ 594910 h 1630496"/>
              <a:gd name="connsiteX87" fmla="*/ 165253 w 5133861"/>
              <a:gd name="connsiteY87" fmla="*/ 561860 h 1630496"/>
              <a:gd name="connsiteX88" fmla="*/ 198304 w 5133861"/>
              <a:gd name="connsiteY88" fmla="*/ 528809 h 1630496"/>
              <a:gd name="connsiteX89" fmla="*/ 231355 w 5133861"/>
              <a:gd name="connsiteY89" fmla="*/ 506776 h 1630496"/>
              <a:gd name="connsiteX90" fmla="*/ 297456 w 5133861"/>
              <a:gd name="connsiteY90" fmla="*/ 451691 h 1630496"/>
              <a:gd name="connsiteX91" fmla="*/ 330506 w 5133861"/>
              <a:gd name="connsiteY91" fmla="*/ 418641 h 1630496"/>
              <a:gd name="connsiteX92" fmla="*/ 363557 w 5133861"/>
              <a:gd name="connsiteY92" fmla="*/ 352539 h 1630496"/>
              <a:gd name="connsiteX93" fmla="*/ 385591 w 5133861"/>
              <a:gd name="connsiteY93" fmla="*/ 319489 h 1630496"/>
              <a:gd name="connsiteX94" fmla="*/ 429658 w 5133861"/>
              <a:gd name="connsiteY94" fmla="*/ 231354 h 1630496"/>
              <a:gd name="connsiteX95" fmla="*/ 462709 w 5133861"/>
              <a:gd name="connsiteY95" fmla="*/ 198303 h 1630496"/>
              <a:gd name="connsiteX96" fmla="*/ 506776 w 5133861"/>
              <a:gd name="connsiteY96" fmla="*/ 121185 h 1630496"/>
              <a:gd name="connsiteX97" fmla="*/ 561861 w 5133861"/>
              <a:gd name="connsiteY97" fmla="*/ 55084 h 1630496"/>
              <a:gd name="connsiteX98" fmla="*/ 583894 w 5133861"/>
              <a:gd name="connsiteY98" fmla="*/ 0 h 1630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5133861" h="1630496">
                <a:moveTo>
                  <a:pt x="5133861" y="1542361"/>
                </a:moveTo>
                <a:cubicBezTo>
                  <a:pt x="5112603" y="1393555"/>
                  <a:pt x="5134901" y="1516796"/>
                  <a:pt x="5111827" y="1432192"/>
                </a:cubicBezTo>
                <a:cubicBezTo>
                  <a:pt x="5082698" y="1325386"/>
                  <a:pt x="5108289" y="1371800"/>
                  <a:pt x="5067759" y="1311007"/>
                </a:cubicBezTo>
                <a:cubicBezTo>
                  <a:pt x="5021572" y="1126259"/>
                  <a:pt x="5069247" y="1330504"/>
                  <a:pt x="5045726" y="848298"/>
                </a:cubicBezTo>
                <a:cubicBezTo>
                  <a:pt x="5045160" y="836699"/>
                  <a:pt x="5041151" y="824910"/>
                  <a:pt x="5034709" y="815248"/>
                </a:cubicBezTo>
                <a:cubicBezTo>
                  <a:pt x="5010570" y="779041"/>
                  <a:pt x="4999091" y="785566"/>
                  <a:pt x="4968608" y="760163"/>
                </a:cubicBezTo>
                <a:cubicBezTo>
                  <a:pt x="4913593" y="714318"/>
                  <a:pt x="4960588" y="735457"/>
                  <a:pt x="4902506" y="716096"/>
                </a:cubicBezTo>
                <a:cubicBezTo>
                  <a:pt x="4846132" y="678512"/>
                  <a:pt x="4887358" y="713892"/>
                  <a:pt x="4847422" y="649995"/>
                </a:cubicBezTo>
                <a:cubicBezTo>
                  <a:pt x="4753037" y="498981"/>
                  <a:pt x="4871465" y="699079"/>
                  <a:pt x="4781321" y="572877"/>
                </a:cubicBezTo>
                <a:cubicBezTo>
                  <a:pt x="4708821" y="471377"/>
                  <a:pt x="4812165" y="581686"/>
                  <a:pt x="4726236" y="495759"/>
                </a:cubicBezTo>
                <a:cubicBezTo>
                  <a:pt x="4722564" y="484742"/>
                  <a:pt x="4722350" y="471875"/>
                  <a:pt x="4715220" y="462708"/>
                </a:cubicBezTo>
                <a:cubicBezTo>
                  <a:pt x="4696089" y="438111"/>
                  <a:pt x="4679348" y="404165"/>
                  <a:pt x="4649118" y="396607"/>
                </a:cubicBezTo>
                <a:cubicBezTo>
                  <a:pt x="4634429" y="392935"/>
                  <a:pt x="4619554" y="389941"/>
                  <a:pt x="4605051" y="385590"/>
                </a:cubicBezTo>
                <a:cubicBezTo>
                  <a:pt x="4582805" y="378916"/>
                  <a:pt x="4561482" y="369189"/>
                  <a:pt x="4538950" y="363556"/>
                </a:cubicBezTo>
                <a:cubicBezTo>
                  <a:pt x="4524261" y="359884"/>
                  <a:pt x="4509385" y="356890"/>
                  <a:pt x="4494882" y="352539"/>
                </a:cubicBezTo>
                <a:cubicBezTo>
                  <a:pt x="4472636" y="345865"/>
                  <a:pt x="4451313" y="336139"/>
                  <a:pt x="4428781" y="330506"/>
                </a:cubicBezTo>
                <a:cubicBezTo>
                  <a:pt x="4414092" y="326834"/>
                  <a:pt x="4399217" y="323840"/>
                  <a:pt x="4384714" y="319489"/>
                </a:cubicBezTo>
                <a:cubicBezTo>
                  <a:pt x="4362468" y="312815"/>
                  <a:pt x="4318612" y="297455"/>
                  <a:pt x="4318612" y="297455"/>
                </a:cubicBezTo>
                <a:cubicBezTo>
                  <a:pt x="4307595" y="290110"/>
                  <a:pt x="4298569" y="277898"/>
                  <a:pt x="4285562" y="275421"/>
                </a:cubicBezTo>
                <a:cubicBezTo>
                  <a:pt x="4220229" y="262977"/>
                  <a:pt x="4087258" y="253388"/>
                  <a:pt x="4087258" y="253388"/>
                </a:cubicBezTo>
                <a:cubicBezTo>
                  <a:pt x="4072569" y="249716"/>
                  <a:pt x="4057750" y="246531"/>
                  <a:pt x="4043191" y="242371"/>
                </a:cubicBezTo>
                <a:cubicBezTo>
                  <a:pt x="4032025" y="239181"/>
                  <a:pt x="4021406" y="234171"/>
                  <a:pt x="4010140" y="231354"/>
                </a:cubicBezTo>
                <a:cubicBezTo>
                  <a:pt x="3991974" y="226812"/>
                  <a:pt x="3973417" y="224009"/>
                  <a:pt x="3955056" y="220337"/>
                </a:cubicBezTo>
                <a:cubicBezTo>
                  <a:pt x="3944039" y="212992"/>
                  <a:pt x="3933848" y="204225"/>
                  <a:pt x="3922005" y="198303"/>
                </a:cubicBezTo>
                <a:cubicBezTo>
                  <a:pt x="3911618" y="193110"/>
                  <a:pt x="3899038" y="193047"/>
                  <a:pt x="3888955" y="187286"/>
                </a:cubicBezTo>
                <a:cubicBezTo>
                  <a:pt x="3759798" y="113483"/>
                  <a:pt x="3939884" y="196226"/>
                  <a:pt x="3789803" y="121185"/>
                </a:cubicBezTo>
                <a:cubicBezTo>
                  <a:pt x="3764621" y="108594"/>
                  <a:pt x="3726807" y="105436"/>
                  <a:pt x="3701668" y="99151"/>
                </a:cubicBezTo>
                <a:cubicBezTo>
                  <a:pt x="3690402" y="96335"/>
                  <a:pt x="3679783" y="91325"/>
                  <a:pt x="3668617" y="88135"/>
                </a:cubicBezTo>
                <a:cubicBezTo>
                  <a:pt x="3654058" y="83976"/>
                  <a:pt x="3639239" y="80790"/>
                  <a:pt x="3624550" y="77118"/>
                </a:cubicBezTo>
                <a:cubicBezTo>
                  <a:pt x="3503788" y="83156"/>
                  <a:pt x="3432692" y="79952"/>
                  <a:pt x="3327094" y="99151"/>
                </a:cubicBezTo>
                <a:cubicBezTo>
                  <a:pt x="3296664" y="104684"/>
                  <a:pt x="3278291" y="111747"/>
                  <a:pt x="3249976" y="121185"/>
                </a:cubicBezTo>
                <a:cubicBezTo>
                  <a:pt x="3227942" y="135874"/>
                  <a:pt x="3192249" y="140131"/>
                  <a:pt x="3183875" y="165253"/>
                </a:cubicBezTo>
                <a:cubicBezTo>
                  <a:pt x="3176530" y="187287"/>
                  <a:pt x="3181166" y="218471"/>
                  <a:pt x="3161841" y="231354"/>
                </a:cubicBezTo>
                <a:cubicBezTo>
                  <a:pt x="3081320" y="285036"/>
                  <a:pt x="3182566" y="219511"/>
                  <a:pt x="3084723" y="275421"/>
                </a:cubicBezTo>
                <a:cubicBezTo>
                  <a:pt x="3073227" y="281990"/>
                  <a:pt x="3062690" y="290110"/>
                  <a:pt x="3051673" y="297455"/>
                </a:cubicBezTo>
                <a:cubicBezTo>
                  <a:pt x="3031571" y="327608"/>
                  <a:pt x="3031380" y="337076"/>
                  <a:pt x="2996588" y="352539"/>
                </a:cubicBezTo>
                <a:cubicBezTo>
                  <a:pt x="2975364" y="361972"/>
                  <a:pt x="2930487" y="374573"/>
                  <a:pt x="2930487" y="374573"/>
                </a:cubicBezTo>
                <a:cubicBezTo>
                  <a:pt x="2923142" y="385590"/>
                  <a:pt x="2918792" y="399352"/>
                  <a:pt x="2908453" y="407624"/>
                </a:cubicBezTo>
                <a:cubicBezTo>
                  <a:pt x="2899385" y="414878"/>
                  <a:pt x="2885790" y="413448"/>
                  <a:pt x="2875403" y="418641"/>
                </a:cubicBezTo>
                <a:cubicBezTo>
                  <a:pt x="2863560" y="424562"/>
                  <a:pt x="2853369" y="433330"/>
                  <a:pt x="2842352" y="440674"/>
                </a:cubicBezTo>
                <a:cubicBezTo>
                  <a:pt x="2827663" y="470052"/>
                  <a:pt x="2806251" y="496944"/>
                  <a:pt x="2798285" y="528809"/>
                </a:cubicBezTo>
                <a:cubicBezTo>
                  <a:pt x="2794613" y="543498"/>
                  <a:pt x="2790553" y="558096"/>
                  <a:pt x="2787268" y="572877"/>
                </a:cubicBezTo>
                <a:cubicBezTo>
                  <a:pt x="2783206" y="591156"/>
                  <a:pt x="2782826" y="610428"/>
                  <a:pt x="2776251" y="627961"/>
                </a:cubicBezTo>
                <a:cubicBezTo>
                  <a:pt x="2771602" y="640359"/>
                  <a:pt x="2761562" y="649995"/>
                  <a:pt x="2754217" y="661012"/>
                </a:cubicBezTo>
                <a:cubicBezTo>
                  <a:pt x="2750545" y="675701"/>
                  <a:pt x="2749164" y="691162"/>
                  <a:pt x="2743200" y="705079"/>
                </a:cubicBezTo>
                <a:cubicBezTo>
                  <a:pt x="2737984" y="717249"/>
                  <a:pt x="2725816" y="725732"/>
                  <a:pt x="2721167" y="738130"/>
                </a:cubicBezTo>
                <a:cubicBezTo>
                  <a:pt x="2714592" y="755663"/>
                  <a:pt x="2715294" y="775210"/>
                  <a:pt x="2710150" y="793214"/>
                </a:cubicBezTo>
                <a:cubicBezTo>
                  <a:pt x="2700579" y="826712"/>
                  <a:pt x="2685549" y="858568"/>
                  <a:pt x="2677099" y="892366"/>
                </a:cubicBezTo>
                <a:cubicBezTo>
                  <a:pt x="2652248" y="991767"/>
                  <a:pt x="2683793" y="970925"/>
                  <a:pt x="2622015" y="991518"/>
                </a:cubicBezTo>
                <a:cubicBezTo>
                  <a:pt x="2614670" y="1006207"/>
                  <a:pt x="2610495" y="1022969"/>
                  <a:pt x="2599981" y="1035585"/>
                </a:cubicBezTo>
                <a:cubicBezTo>
                  <a:pt x="2583553" y="1055299"/>
                  <a:pt x="2556438" y="1061116"/>
                  <a:pt x="2533880" y="1068636"/>
                </a:cubicBezTo>
                <a:cubicBezTo>
                  <a:pt x="2522863" y="1079653"/>
                  <a:pt x="2512798" y="1091712"/>
                  <a:pt x="2500829" y="1101686"/>
                </a:cubicBezTo>
                <a:cubicBezTo>
                  <a:pt x="2490657" y="1110162"/>
                  <a:pt x="2477675" y="1114923"/>
                  <a:pt x="2467779" y="1123720"/>
                </a:cubicBezTo>
                <a:cubicBezTo>
                  <a:pt x="2377614" y="1203866"/>
                  <a:pt x="2438397" y="1180641"/>
                  <a:pt x="2357610" y="1200838"/>
                </a:cubicBezTo>
                <a:cubicBezTo>
                  <a:pt x="2346593" y="1208183"/>
                  <a:pt x="2334731" y="1214395"/>
                  <a:pt x="2324559" y="1222872"/>
                </a:cubicBezTo>
                <a:cubicBezTo>
                  <a:pt x="2294908" y="1247581"/>
                  <a:pt x="2293627" y="1262325"/>
                  <a:pt x="2258458" y="1277956"/>
                </a:cubicBezTo>
                <a:cubicBezTo>
                  <a:pt x="2237234" y="1287389"/>
                  <a:pt x="2211682" y="1287107"/>
                  <a:pt x="2192357" y="1299990"/>
                </a:cubicBezTo>
                <a:lnTo>
                  <a:pt x="2126256" y="1344057"/>
                </a:lnTo>
                <a:cubicBezTo>
                  <a:pt x="2115239" y="1351402"/>
                  <a:pt x="2105766" y="1361904"/>
                  <a:pt x="2093205" y="1366091"/>
                </a:cubicBezTo>
                <a:cubicBezTo>
                  <a:pt x="2082188" y="1369763"/>
                  <a:pt x="2071321" y="1373918"/>
                  <a:pt x="2060155" y="1377108"/>
                </a:cubicBezTo>
                <a:cubicBezTo>
                  <a:pt x="2045596" y="1381268"/>
                  <a:pt x="2031176" y="1386868"/>
                  <a:pt x="2016087" y="1388125"/>
                </a:cubicBezTo>
                <a:cubicBezTo>
                  <a:pt x="1942804" y="1394232"/>
                  <a:pt x="1869168" y="1394947"/>
                  <a:pt x="1795750" y="1399142"/>
                </a:cubicBezTo>
                <a:lnTo>
                  <a:pt x="1630497" y="1410159"/>
                </a:lnTo>
                <a:cubicBezTo>
                  <a:pt x="1505287" y="1435201"/>
                  <a:pt x="1656672" y="1405540"/>
                  <a:pt x="1443210" y="1443209"/>
                </a:cubicBezTo>
                <a:cubicBezTo>
                  <a:pt x="1424770" y="1446463"/>
                  <a:pt x="1406487" y="1450554"/>
                  <a:pt x="1388126" y="1454226"/>
                </a:cubicBezTo>
                <a:cubicBezTo>
                  <a:pt x="1377109" y="1461571"/>
                  <a:pt x="1362093" y="1465032"/>
                  <a:pt x="1355075" y="1476260"/>
                </a:cubicBezTo>
                <a:cubicBezTo>
                  <a:pt x="1300956" y="1562849"/>
                  <a:pt x="1369281" y="1530281"/>
                  <a:pt x="1299991" y="1553378"/>
                </a:cubicBezTo>
                <a:cubicBezTo>
                  <a:pt x="1285261" y="1597567"/>
                  <a:pt x="1297267" y="1587518"/>
                  <a:pt x="1244906" y="1608462"/>
                </a:cubicBezTo>
                <a:cubicBezTo>
                  <a:pt x="1223342" y="1617088"/>
                  <a:pt x="1178805" y="1630496"/>
                  <a:pt x="1178805" y="1630496"/>
                </a:cubicBezTo>
                <a:cubicBezTo>
                  <a:pt x="1116376" y="1626824"/>
                  <a:pt x="1053363" y="1628756"/>
                  <a:pt x="991518" y="1619479"/>
                </a:cubicBezTo>
                <a:cubicBezTo>
                  <a:pt x="978424" y="1617515"/>
                  <a:pt x="969964" y="1604014"/>
                  <a:pt x="958468" y="1597445"/>
                </a:cubicBezTo>
                <a:cubicBezTo>
                  <a:pt x="944209" y="1589297"/>
                  <a:pt x="929089" y="1582756"/>
                  <a:pt x="914400" y="1575412"/>
                </a:cubicBezTo>
                <a:cubicBezTo>
                  <a:pt x="899711" y="1553378"/>
                  <a:pt x="878707" y="1534432"/>
                  <a:pt x="870333" y="1509310"/>
                </a:cubicBezTo>
                <a:cubicBezTo>
                  <a:pt x="862988" y="1487276"/>
                  <a:pt x="861182" y="1462534"/>
                  <a:pt x="848299" y="1443209"/>
                </a:cubicBezTo>
                <a:lnTo>
                  <a:pt x="782198" y="1344057"/>
                </a:lnTo>
                <a:lnTo>
                  <a:pt x="760164" y="1311007"/>
                </a:lnTo>
                <a:cubicBezTo>
                  <a:pt x="752819" y="1299990"/>
                  <a:pt x="750691" y="1282143"/>
                  <a:pt x="738130" y="1277956"/>
                </a:cubicBezTo>
                <a:cubicBezTo>
                  <a:pt x="716096" y="1270611"/>
                  <a:pt x="694561" y="1261555"/>
                  <a:pt x="672029" y="1255922"/>
                </a:cubicBezTo>
                <a:cubicBezTo>
                  <a:pt x="629459" y="1245280"/>
                  <a:pt x="597179" y="1235605"/>
                  <a:pt x="550844" y="1233889"/>
                </a:cubicBezTo>
                <a:cubicBezTo>
                  <a:pt x="378326" y="1227499"/>
                  <a:pt x="205649" y="1226544"/>
                  <a:pt x="33051" y="1222872"/>
                </a:cubicBezTo>
                <a:cubicBezTo>
                  <a:pt x="29379" y="1167788"/>
                  <a:pt x="28612" y="1112432"/>
                  <a:pt x="22034" y="1057619"/>
                </a:cubicBezTo>
                <a:cubicBezTo>
                  <a:pt x="17572" y="1020435"/>
                  <a:pt x="0" y="947450"/>
                  <a:pt x="0" y="947450"/>
                </a:cubicBezTo>
                <a:cubicBezTo>
                  <a:pt x="3672" y="881349"/>
                  <a:pt x="5519" y="815121"/>
                  <a:pt x="11017" y="749147"/>
                </a:cubicBezTo>
                <a:cubicBezTo>
                  <a:pt x="12872" y="726886"/>
                  <a:pt x="14970" y="704237"/>
                  <a:pt x="22034" y="683045"/>
                </a:cubicBezTo>
                <a:cubicBezTo>
                  <a:pt x="26221" y="670484"/>
                  <a:pt x="34706" y="659357"/>
                  <a:pt x="44068" y="649995"/>
                </a:cubicBezTo>
                <a:cubicBezTo>
                  <a:pt x="53430" y="640633"/>
                  <a:pt x="66101" y="635306"/>
                  <a:pt x="77118" y="627961"/>
                </a:cubicBezTo>
                <a:cubicBezTo>
                  <a:pt x="84463" y="616944"/>
                  <a:pt x="89789" y="604273"/>
                  <a:pt x="99152" y="594910"/>
                </a:cubicBezTo>
                <a:cubicBezTo>
                  <a:pt x="120507" y="573555"/>
                  <a:pt x="138374" y="570820"/>
                  <a:pt x="165253" y="561860"/>
                </a:cubicBezTo>
                <a:cubicBezTo>
                  <a:pt x="176270" y="550843"/>
                  <a:pt x="186335" y="538783"/>
                  <a:pt x="198304" y="528809"/>
                </a:cubicBezTo>
                <a:cubicBezTo>
                  <a:pt x="208476" y="520333"/>
                  <a:pt x="221992" y="516139"/>
                  <a:pt x="231355" y="506776"/>
                </a:cubicBezTo>
                <a:cubicBezTo>
                  <a:pt x="291384" y="446747"/>
                  <a:pt x="234329" y="472733"/>
                  <a:pt x="297456" y="451691"/>
                </a:cubicBezTo>
                <a:cubicBezTo>
                  <a:pt x="308473" y="440674"/>
                  <a:pt x="321864" y="431604"/>
                  <a:pt x="330506" y="418641"/>
                </a:cubicBezTo>
                <a:cubicBezTo>
                  <a:pt x="344171" y="398144"/>
                  <a:pt x="351593" y="374074"/>
                  <a:pt x="363557" y="352539"/>
                </a:cubicBezTo>
                <a:cubicBezTo>
                  <a:pt x="369987" y="340965"/>
                  <a:pt x="378246" y="330506"/>
                  <a:pt x="385591" y="319489"/>
                </a:cubicBezTo>
                <a:cubicBezTo>
                  <a:pt x="399146" y="278823"/>
                  <a:pt x="398439" y="272980"/>
                  <a:pt x="429658" y="231354"/>
                </a:cubicBezTo>
                <a:cubicBezTo>
                  <a:pt x="439006" y="218890"/>
                  <a:pt x="451692" y="209320"/>
                  <a:pt x="462709" y="198303"/>
                </a:cubicBezTo>
                <a:cubicBezTo>
                  <a:pt x="484353" y="133373"/>
                  <a:pt x="459136" y="197409"/>
                  <a:pt x="506776" y="121185"/>
                </a:cubicBezTo>
                <a:cubicBezTo>
                  <a:pt x="546711" y="57289"/>
                  <a:pt x="505487" y="92666"/>
                  <a:pt x="561861" y="55084"/>
                </a:cubicBezTo>
                <a:cubicBezTo>
                  <a:pt x="575473" y="14243"/>
                  <a:pt x="567683" y="32420"/>
                  <a:pt x="583894" y="0"/>
                </a:cubicBezTo>
              </a:path>
            </a:pathLst>
          </a:custGeom>
          <a:noFill/>
          <a:ln>
            <a:solidFill>
              <a:srgbClr val="00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72" name="Forma libre 71"/>
          <p:cNvSpPr/>
          <p:nvPr/>
        </p:nvSpPr>
        <p:spPr>
          <a:xfrm>
            <a:off x="1561692" y="7937"/>
            <a:ext cx="1465262" cy="3657600"/>
          </a:xfrm>
          <a:custGeom>
            <a:avLst/>
            <a:gdLst>
              <a:gd name="connsiteX0" fmla="*/ 1068636 w 1465933"/>
              <a:gd name="connsiteY0" fmla="*/ 0 h 3657600"/>
              <a:gd name="connsiteX1" fmla="*/ 1057619 w 1465933"/>
              <a:gd name="connsiteY1" fmla="*/ 110168 h 3657600"/>
              <a:gd name="connsiteX2" fmla="*/ 1002535 w 1465933"/>
              <a:gd name="connsiteY2" fmla="*/ 154236 h 3657600"/>
              <a:gd name="connsiteX3" fmla="*/ 969484 w 1465933"/>
              <a:gd name="connsiteY3" fmla="*/ 176270 h 3657600"/>
              <a:gd name="connsiteX4" fmla="*/ 947450 w 1465933"/>
              <a:gd name="connsiteY4" fmla="*/ 242371 h 3657600"/>
              <a:gd name="connsiteX5" fmla="*/ 925416 w 1465933"/>
              <a:gd name="connsiteY5" fmla="*/ 396607 h 3657600"/>
              <a:gd name="connsiteX6" fmla="*/ 958467 w 1465933"/>
              <a:gd name="connsiteY6" fmla="*/ 539826 h 3657600"/>
              <a:gd name="connsiteX7" fmla="*/ 991518 w 1465933"/>
              <a:gd name="connsiteY7" fmla="*/ 561860 h 3657600"/>
              <a:gd name="connsiteX8" fmla="*/ 1024568 w 1465933"/>
              <a:gd name="connsiteY8" fmla="*/ 572877 h 3657600"/>
              <a:gd name="connsiteX9" fmla="*/ 1013551 w 1465933"/>
              <a:gd name="connsiteY9" fmla="*/ 605927 h 3657600"/>
              <a:gd name="connsiteX10" fmla="*/ 1002535 w 1465933"/>
              <a:gd name="connsiteY10" fmla="*/ 649995 h 3657600"/>
              <a:gd name="connsiteX11" fmla="*/ 969484 w 1465933"/>
              <a:gd name="connsiteY11" fmla="*/ 683046 h 3657600"/>
              <a:gd name="connsiteX12" fmla="*/ 936433 w 1465933"/>
              <a:gd name="connsiteY12" fmla="*/ 694062 h 3657600"/>
              <a:gd name="connsiteX13" fmla="*/ 947450 w 1465933"/>
              <a:gd name="connsiteY13" fmla="*/ 815248 h 3657600"/>
              <a:gd name="connsiteX14" fmla="*/ 969484 w 1465933"/>
              <a:gd name="connsiteY14" fmla="*/ 848299 h 3657600"/>
              <a:gd name="connsiteX15" fmla="*/ 1002535 w 1465933"/>
              <a:gd name="connsiteY15" fmla="*/ 914400 h 3657600"/>
              <a:gd name="connsiteX16" fmla="*/ 1002535 w 1465933"/>
              <a:gd name="connsiteY16" fmla="*/ 1013552 h 3657600"/>
              <a:gd name="connsiteX17" fmla="*/ 969484 w 1465933"/>
              <a:gd name="connsiteY17" fmla="*/ 1123720 h 3657600"/>
              <a:gd name="connsiteX18" fmla="*/ 936433 w 1465933"/>
              <a:gd name="connsiteY18" fmla="*/ 1145754 h 3657600"/>
              <a:gd name="connsiteX19" fmla="*/ 925416 w 1465933"/>
              <a:gd name="connsiteY19" fmla="*/ 1178805 h 3657600"/>
              <a:gd name="connsiteX20" fmla="*/ 914400 w 1465933"/>
              <a:gd name="connsiteY20" fmla="*/ 1222872 h 3657600"/>
              <a:gd name="connsiteX21" fmla="*/ 881349 w 1465933"/>
              <a:gd name="connsiteY21" fmla="*/ 1233889 h 3657600"/>
              <a:gd name="connsiteX22" fmla="*/ 870332 w 1465933"/>
              <a:gd name="connsiteY22" fmla="*/ 1288973 h 3657600"/>
              <a:gd name="connsiteX23" fmla="*/ 859315 w 1465933"/>
              <a:gd name="connsiteY23" fmla="*/ 1322024 h 3657600"/>
              <a:gd name="connsiteX24" fmla="*/ 837282 w 1465933"/>
              <a:gd name="connsiteY24" fmla="*/ 1432193 h 3657600"/>
              <a:gd name="connsiteX25" fmla="*/ 826265 w 1465933"/>
              <a:gd name="connsiteY25" fmla="*/ 1520327 h 3657600"/>
              <a:gd name="connsiteX26" fmla="*/ 837282 w 1465933"/>
              <a:gd name="connsiteY26" fmla="*/ 1597446 h 3657600"/>
              <a:gd name="connsiteX27" fmla="*/ 892366 w 1465933"/>
              <a:gd name="connsiteY27" fmla="*/ 1696597 h 3657600"/>
              <a:gd name="connsiteX28" fmla="*/ 925416 w 1465933"/>
              <a:gd name="connsiteY28" fmla="*/ 1729648 h 3657600"/>
              <a:gd name="connsiteX29" fmla="*/ 980501 w 1465933"/>
              <a:gd name="connsiteY29" fmla="*/ 1740665 h 3657600"/>
              <a:gd name="connsiteX30" fmla="*/ 1311007 w 1465933"/>
              <a:gd name="connsiteY30" fmla="*/ 1740665 h 3657600"/>
              <a:gd name="connsiteX31" fmla="*/ 1399142 w 1465933"/>
              <a:gd name="connsiteY31" fmla="*/ 1762699 h 3657600"/>
              <a:gd name="connsiteX32" fmla="*/ 1432192 w 1465933"/>
              <a:gd name="connsiteY32" fmla="*/ 1872867 h 3657600"/>
              <a:gd name="connsiteX33" fmla="*/ 1454226 w 1465933"/>
              <a:gd name="connsiteY33" fmla="*/ 1949985 h 3657600"/>
              <a:gd name="connsiteX34" fmla="*/ 1454226 w 1465933"/>
              <a:gd name="connsiteY34" fmla="*/ 2192356 h 3657600"/>
              <a:gd name="connsiteX35" fmla="*/ 1443209 w 1465933"/>
              <a:gd name="connsiteY35" fmla="*/ 2225407 h 3657600"/>
              <a:gd name="connsiteX36" fmla="*/ 1333041 w 1465933"/>
              <a:gd name="connsiteY36" fmla="*/ 2291508 h 3657600"/>
              <a:gd name="connsiteX37" fmla="*/ 1311007 w 1465933"/>
              <a:gd name="connsiteY37" fmla="*/ 2324559 h 3657600"/>
              <a:gd name="connsiteX38" fmla="*/ 1277956 w 1465933"/>
              <a:gd name="connsiteY38" fmla="*/ 2445744 h 3657600"/>
              <a:gd name="connsiteX39" fmla="*/ 1277956 w 1465933"/>
              <a:gd name="connsiteY39" fmla="*/ 2985571 h 3657600"/>
              <a:gd name="connsiteX40" fmla="*/ 1266939 w 1465933"/>
              <a:gd name="connsiteY40" fmla="*/ 3283026 h 3657600"/>
              <a:gd name="connsiteX41" fmla="*/ 1244906 w 1465933"/>
              <a:gd name="connsiteY41" fmla="*/ 3316077 h 3657600"/>
              <a:gd name="connsiteX42" fmla="*/ 1233889 w 1465933"/>
              <a:gd name="connsiteY42" fmla="*/ 3349127 h 3657600"/>
              <a:gd name="connsiteX43" fmla="*/ 1200838 w 1465933"/>
              <a:gd name="connsiteY43" fmla="*/ 3382178 h 3657600"/>
              <a:gd name="connsiteX44" fmla="*/ 1145754 w 1465933"/>
              <a:gd name="connsiteY44" fmla="*/ 3437262 h 3657600"/>
              <a:gd name="connsiteX45" fmla="*/ 1101686 w 1465933"/>
              <a:gd name="connsiteY45" fmla="*/ 3503364 h 3657600"/>
              <a:gd name="connsiteX46" fmla="*/ 1079653 w 1465933"/>
              <a:gd name="connsiteY46" fmla="*/ 3536414 h 3657600"/>
              <a:gd name="connsiteX47" fmla="*/ 1068636 w 1465933"/>
              <a:gd name="connsiteY47" fmla="*/ 3569465 h 3657600"/>
              <a:gd name="connsiteX48" fmla="*/ 1002535 w 1465933"/>
              <a:gd name="connsiteY48" fmla="*/ 3602515 h 3657600"/>
              <a:gd name="connsiteX49" fmla="*/ 925416 w 1465933"/>
              <a:gd name="connsiteY49" fmla="*/ 3635566 h 3657600"/>
              <a:gd name="connsiteX50" fmla="*/ 859315 w 1465933"/>
              <a:gd name="connsiteY50" fmla="*/ 3646583 h 3657600"/>
              <a:gd name="connsiteX51" fmla="*/ 804231 w 1465933"/>
              <a:gd name="connsiteY51" fmla="*/ 3657600 h 3657600"/>
              <a:gd name="connsiteX52" fmla="*/ 771180 w 1465933"/>
              <a:gd name="connsiteY52" fmla="*/ 3646583 h 3657600"/>
              <a:gd name="connsiteX53" fmla="*/ 760163 w 1465933"/>
              <a:gd name="connsiteY53" fmla="*/ 3569465 h 3657600"/>
              <a:gd name="connsiteX54" fmla="*/ 749147 w 1465933"/>
              <a:gd name="connsiteY54" fmla="*/ 3525397 h 3657600"/>
              <a:gd name="connsiteX55" fmla="*/ 716096 w 1465933"/>
              <a:gd name="connsiteY55" fmla="*/ 3503364 h 3657600"/>
              <a:gd name="connsiteX56" fmla="*/ 672029 w 1465933"/>
              <a:gd name="connsiteY56" fmla="*/ 3437262 h 3657600"/>
              <a:gd name="connsiteX57" fmla="*/ 627961 w 1465933"/>
              <a:gd name="connsiteY57" fmla="*/ 3382178 h 3657600"/>
              <a:gd name="connsiteX58" fmla="*/ 605927 w 1465933"/>
              <a:gd name="connsiteY58" fmla="*/ 3349127 h 3657600"/>
              <a:gd name="connsiteX59" fmla="*/ 528809 w 1465933"/>
              <a:gd name="connsiteY59" fmla="*/ 3283026 h 3657600"/>
              <a:gd name="connsiteX60" fmla="*/ 440674 w 1465933"/>
              <a:gd name="connsiteY60" fmla="*/ 3249976 h 3657600"/>
              <a:gd name="connsiteX61" fmla="*/ 407624 w 1465933"/>
              <a:gd name="connsiteY61" fmla="*/ 3227942 h 3657600"/>
              <a:gd name="connsiteX62" fmla="*/ 286438 w 1465933"/>
              <a:gd name="connsiteY62" fmla="*/ 3249976 h 3657600"/>
              <a:gd name="connsiteX63" fmla="*/ 253388 w 1465933"/>
              <a:gd name="connsiteY63" fmla="*/ 3260993 h 3657600"/>
              <a:gd name="connsiteX64" fmla="*/ 187286 w 1465933"/>
              <a:gd name="connsiteY64" fmla="*/ 3305060 h 3657600"/>
              <a:gd name="connsiteX65" fmla="*/ 154236 w 1465933"/>
              <a:gd name="connsiteY65" fmla="*/ 3371161 h 3657600"/>
              <a:gd name="connsiteX66" fmla="*/ 143219 w 1465933"/>
              <a:gd name="connsiteY66" fmla="*/ 3415229 h 3657600"/>
              <a:gd name="connsiteX67" fmla="*/ 99151 w 1465933"/>
              <a:gd name="connsiteY67" fmla="*/ 3437262 h 3657600"/>
              <a:gd name="connsiteX68" fmla="*/ 88135 w 1465933"/>
              <a:gd name="connsiteY68" fmla="*/ 3470313 h 3657600"/>
              <a:gd name="connsiteX69" fmla="*/ 55084 w 1465933"/>
              <a:gd name="connsiteY69" fmla="*/ 3492347 h 3657600"/>
              <a:gd name="connsiteX70" fmla="*/ 33050 w 1465933"/>
              <a:gd name="connsiteY70" fmla="*/ 3558448 h 3657600"/>
              <a:gd name="connsiteX71" fmla="*/ 22033 w 1465933"/>
              <a:gd name="connsiteY71" fmla="*/ 3514380 h 3657600"/>
              <a:gd name="connsiteX72" fmla="*/ 0 w 1465933"/>
              <a:gd name="connsiteY72" fmla="*/ 3106756 h 3657600"/>
              <a:gd name="connsiteX73" fmla="*/ 11016 w 1465933"/>
              <a:gd name="connsiteY73" fmla="*/ 2776250 h 3657600"/>
              <a:gd name="connsiteX74" fmla="*/ 22033 w 1465933"/>
              <a:gd name="connsiteY74" fmla="*/ 2247441 h 3657600"/>
              <a:gd name="connsiteX75" fmla="*/ 33050 w 1465933"/>
              <a:gd name="connsiteY75" fmla="*/ 2148289 h 3657600"/>
              <a:gd name="connsiteX76" fmla="*/ 44067 w 1465933"/>
              <a:gd name="connsiteY76" fmla="*/ 2016086 h 3657600"/>
              <a:gd name="connsiteX77" fmla="*/ 33050 w 1465933"/>
              <a:gd name="connsiteY77" fmla="*/ 1740665 h 3657600"/>
              <a:gd name="connsiteX78" fmla="*/ 22033 w 1465933"/>
              <a:gd name="connsiteY78" fmla="*/ 1641513 h 3657600"/>
              <a:gd name="connsiteX79" fmla="*/ 33050 w 1465933"/>
              <a:gd name="connsiteY79" fmla="*/ 1013552 h 3657600"/>
              <a:gd name="connsiteX80" fmla="*/ 44067 w 1465933"/>
              <a:gd name="connsiteY80" fmla="*/ 33050 h 3657600"/>
              <a:gd name="connsiteX81" fmla="*/ 352539 w 1465933"/>
              <a:gd name="connsiteY81" fmla="*/ 44067 h 3657600"/>
              <a:gd name="connsiteX82" fmla="*/ 418641 w 1465933"/>
              <a:gd name="connsiteY82" fmla="*/ 55084 h 3657600"/>
              <a:gd name="connsiteX83" fmla="*/ 561860 w 1465933"/>
              <a:gd name="connsiteY83" fmla="*/ 66101 h 3657600"/>
              <a:gd name="connsiteX84" fmla="*/ 1035585 w 1465933"/>
              <a:gd name="connsiteY84" fmla="*/ 77118 h 3657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1465933" h="3657600">
                <a:moveTo>
                  <a:pt x="1068636" y="0"/>
                </a:moveTo>
                <a:cubicBezTo>
                  <a:pt x="1064964" y="36723"/>
                  <a:pt x="1065918" y="74207"/>
                  <a:pt x="1057619" y="110168"/>
                </a:cubicBezTo>
                <a:cubicBezTo>
                  <a:pt x="1047929" y="152156"/>
                  <a:pt x="1031670" y="139668"/>
                  <a:pt x="1002535" y="154236"/>
                </a:cubicBezTo>
                <a:cubicBezTo>
                  <a:pt x="990692" y="160158"/>
                  <a:pt x="980501" y="168925"/>
                  <a:pt x="969484" y="176270"/>
                </a:cubicBezTo>
                <a:cubicBezTo>
                  <a:pt x="962139" y="198304"/>
                  <a:pt x="949553" y="219241"/>
                  <a:pt x="947450" y="242371"/>
                </a:cubicBezTo>
                <a:cubicBezTo>
                  <a:pt x="935382" y="375121"/>
                  <a:pt x="949260" y="325076"/>
                  <a:pt x="925416" y="396607"/>
                </a:cubicBezTo>
                <a:cubicBezTo>
                  <a:pt x="931169" y="454132"/>
                  <a:pt x="918322" y="499682"/>
                  <a:pt x="958467" y="539826"/>
                </a:cubicBezTo>
                <a:cubicBezTo>
                  <a:pt x="967830" y="549189"/>
                  <a:pt x="979675" y="555938"/>
                  <a:pt x="991518" y="561860"/>
                </a:cubicBezTo>
                <a:cubicBezTo>
                  <a:pt x="1001905" y="567053"/>
                  <a:pt x="1013551" y="569205"/>
                  <a:pt x="1024568" y="572877"/>
                </a:cubicBezTo>
                <a:cubicBezTo>
                  <a:pt x="1020896" y="583894"/>
                  <a:pt x="1016741" y="594761"/>
                  <a:pt x="1013551" y="605927"/>
                </a:cubicBezTo>
                <a:cubicBezTo>
                  <a:pt x="1009391" y="620486"/>
                  <a:pt x="1010047" y="636849"/>
                  <a:pt x="1002535" y="649995"/>
                </a:cubicBezTo>
                <a:cubicBezTo>
                  <a:pt x="994805" y="663523"/>
                  <a:pt x="982448" y="674404"/>
                  <a:pt x="969484" y="683046"/>
                </a:cubicBezTo>
                <a:cubicBezTo>
                  <a:pt x="959821" y="689488"/>
                  <a:pt x="947450" y="690390"/>
                  <a:pt x="936433" y="694062"/>
                </a:cubicBezTo>
                <a:cubicBezTo>
                  <a:pt x="940105" y="734457"/>
                  <a:pt x="938951" y="775586"/>
                  <a:pt x="947450" y="815248"/>
                </a:cubicBezTo>
                <a:cubicBezTo>
                  <a:pt x="950224" y="828195"/>
                  <a:pt x="963562" y="836456"/>
                  <a:pt x="969484" y="848299"/>
                </a:cubicBezTo>
                <a:cubicBezTo>
                  <a:pt x="1015097" y="939523"/>
                  <a:pt x="939388" y="819679"/>
                  <a:pt x="1002535" y="914400"/>
                </a:cubicBezTo>
                <a:cubicBezTo>
                  <a:pt x="1020968" y="969702"/>
                  <a:pt x="1014780" y="933956"/>
                  <a:pt x="1002535" y="1013552"/>
                </a:cubicBezTo>
                <a:cubicBezTo>
                  <a:pt x="994970" y="1062724"/>
                  <a:pt x="1003207" y="1089998"/>
                  <a:pt x="969484" y="1123720"/>
                </a:cubicBezTo>
                <a:cubicBezTo>
                  <a:pt x="960121" y="1133083"/>
                  <a:pt x="947450" y="1138409"/>
                  <a:pt x="936433" y="1145754"/>
                </a:cubicBezTo>
                <a:cubicBezTo>
                  <a:pt x="932761" y="1156771"/>
                  <a:pt x="928606" y="1167639"/>
                  <a:pt x="925416" y="1178805"/>
                </a:cubicBezTo>
                <a:cubicBezTo>
                  <a:pt x="921257" y="1193363"/>
                  <a:pt x="923858" y="1211049"/>
                  <a:pt x="914400" y="1222872"/>
                </a:cubicBezTo>
                <a:cubicBezTo>
                  <a:pt x="907145" y="1231940"/>
                  <a:pt x="892366" y="1230217"/>
                  <a:pt x="881349" y="1233889"/>
                </a:cubicBezTo>
                <a:cubicBezTo>
                  <a:pt x="877677" y="1252250"/>
                  <a:pt x="874874" y="1270807"/>
                  <a:pt x="870332" y="1288973"/>
                </a:cubicBezTo>
                <a:cubicBezTo>
                  <a:pt x="867515" y="1300239"/>
                  <a:pt x="861593" y="1310637"/>
                  <a:pt x="859315" y="1322024"/>
                </a:cubicBezTo>
                <a:cubicBezTo>
                  <a:pt x="833995" y="1448625"/>
                  <a:pt x="862171" y="1357519"/>
                  <a:pt x="837282" y="1432193"/>
                </a:cubicBezTo>
                <a:cubicBezTo>
                  <a:pt x="833610" y="1461571"/>
                  <a:pt x="826265" y="1490720"/>
                  <a:pt x="826265" y="1520327"/>
                </a:cubicBezTo>
                <a:cubicBezTo>
                  <a:pt x="826265" y="1546294"/>
                  <a:pt x="832190" y="1571983"/>
                  <a:pt x="837282" y="1597446"/>
                </a:cubicBezTo>
                <a:cubicBezTo>
                  <a:pt x="844209" y="1632082"/>
                  <a:pt x="870277" y="1674507"/>
                  <a:pt x="892366" y="1696597"/>
                </a:cubicBezTo>
                <a:cubicBezTo>
                  <a:pt x="903383" y="1707614"/>
                  <a:pt x="911481" y="1722680"/>
                  <a:pt x="925416" y="1729648"/>
                </a:cubicBezTo>
                <a:cubicBezTo>
                  <a:pt x="942164" y="1738022"/>
                  <a:pt x="962139" y="1736993"/>
                  <a:pt x="980501" y="1740665"/>
                </a:cubicBezTo>
                <a:cubicBezTo>
                  <a:pt x="1128790" y="1731397"/>
                  <a:pt x="1167586" y="1721107"/>
                  <a:pt x="1311007" y="1740665"/>
                </a:cubicBezTo>
                <a:cubicBezTo>
                  <a:pt x="1341012" y="1744757"/>
                  <a:pt x="1399142" y="1762699"/>
                  <a:pt x="1399142" y="1762699"/>
                </a:cubicBezTo>
                <a:cubicBezTo>
                  <a:pt x="1451502" y="1919778"/>
                  <a:pt x="1398895" y="1756323"/>
                  <a:pt x="1432192" y="1872867"/>
                </a:cubicBezTo>
                <a:cubicBezTo>
                  <a:pt x="1463812" y="1983541"/>
                  <a:pt x="1419772" y="1812174"/>
                  <a:pt x="1454226" y="1949985"/>
                </a:cubicBezTo>
                <a:cubicBezTo>
                  <a:pt x="1467759" y="2071782"/>
                  <a:pt x="1471784" y="2051894"/>
                  <a:pt x="1454226" y="2192356"/>
                </a:cubicBezTo>
                <a:cubicBezTo>
                  <a:pt x="1452786" y="2203879"/>
                  <a:pt x="1451421" y="2217195"/>
                  <a:pt x="1443209" y="2225407"/>
                </a:cubicBezTo>
                <a:cubicBezTo>
                  <a:pt x="1416622" y="2251994"/>
                  <a:pt x="1367813" y="2274122"/>
                  <a:pt x="1333041" y="2291508"/>
                </a:cubicBezTo>
                <a:cubicBezTo>
                  <a:pt x="1325696" y="2302525"/>
                  <a:pt x="1316385" y="2312459"/>
                  <a:pt x="1311007" y="2324559"/>
                </a:cubicBezTo>
                <a:cubicBezTo>
                  <a:pt x="1290676" y="2370304"/>
                  <a:pt x="1287381" y="2398619"/>
                  <a:pt x="1277956" y="2445744"/>
                </a:cubicBezTo>
                <a:cubicBezTo>
                  <a:pt x="1250789" y="2744575"/>
                  <a:pt x="1277956" y="2393459"/>
                  <a:pt x="1277956" y="2985571"/>
                </a:cubicBezTo>
                <a:cubicBezTo>
                  <a:pt x="1277956" y="3084791"/>
                  <a:pt x="1276812" y="3184299"/>
                  <a:pt x="1266939" y="3283026"/>
                </a:cubicBezTo>
                <a:cubicBezTo>
                  <a:pt x="1265622" y="3296201"/>
                  <a:pt x="1250827" y="3304234"/>
                  <a:pt x="1244906" y="3316077"/>
                </a:cubicBezTo>
                <a:cubicBezTo>
                  <a:pt x="1239713" y="3326464"/>
                  <a:pt x="1240331" y="3339465"/>
                  <a:pt x="1233889" y="3349127"/>
                </a:cubicBezTo>
                <a:cubicBezTo>
                  <a:pt x="1225246" y="3362091"/>
                  <a:pt x="1210812" y="3370209"/>
                  <a:pt x="1200838" y="3382178"/>
                </a:cubicBezTo>
                <a:cubicBezTo>
                  <a:pt x="1154935" y="3437262"/>
                  <a:pt x="1206346" y="3396868"/>
                  <a:pt x="1145754" y="3437262"/>
                </a:cubicBezTo>
                <a:lnTo>
                  <a:pt x="1101686" y="3503364"/>
                </a:lnTo>
                <a:cubicBezTo>
                  <a:pt x="1094342" y="3514381"/>
                  <a:pt x="1083840" y="3523853"/>
                  <a:pt x="1079653" y="3536414"/>
                </a:cubicBezTo>
                <a:cubicBezTo>
                  <a:pt x="1075981" y="3547431"/>
                  <a:pt x="1075891" y="3560397"/>
                  <a:pt x="1068636" y="3569465"/>
                </a:cubicBezTo>
                <a:cubicBezTo>
                  <a:pt x="1050225" y="3592479"/>
                  <a:pt x="1026833" y="3592102"/>
                  <a:pt x="1002535" y="3602515"/>
                </a:cubicBezTo>
                <a:cubicBezTo>
                  <a:pt x="966261" y="3618061"/>
                  <a:pt x="961191" y="3627616"/>
                  <a:pt x="925416" y="3635566"/>
                </a:cubicBezTo>
                <a:cubicBezTo>
                  <a:pt x="903610" y="3640412"/>
                  <a:pt x="881292" y="3642587"/>
                  <a:pt x="859315" y="3646583"/>
                </a:cubicBezTo>
                <a:cubicBezTo>
                  <a:pt x="840892" y="3649933"/>
                  <a:pt x="822592" y="3653928"/>
                  <a:pt x="804231" y="3657600"/>
                </a:cubicBezTo>
                <a:cubicBezTo>
                  <a:pt x="793214" y="3653928"/>
                  <a:pt x="776374" y="3656970"/>
                  <a:pt x="771180" y="3646583"/>
                </a:cubicBezTo>
                <a:cubicBezTo>
                  <a:pt x="759567" y="3623357"/>
                  <a:pt x="764808" y="3595013"/>
                  <a:pt x="760163" y="3569465"/>
                </a:cubicBezTo>
                <a:cubicBezTo>
                  <a:pt x="757455" y="3554568"/>
                  <a:pt x="757546" y="3537995"/>
                  <a:pt x="749147" y="3525397"/>
                </a:cubicBezTo>
                <a:cubicBezTo>
                  <a:pt x="741802" y="3514380"/>
                  <a:pt x="727113" y="3510708"/>
                  <a:pt x="716096" y="3503364"/>
                </a:cubicBezTo>
                <a:cubicBezTo>
                  <a:pt x="689901" y="3424778"/>
                  <a:pt x="727044" y="3519785"/>
                  <a:pt x="672029" y="3437262"/>
                </a:cubicBezTo>
                <a:cubicBezTo>
                  <a:pt x="629459" y="3373407"/>
                  <a:pt x="701876" y="3431455"/>
                  <a:pt x="627961" y="3382178"/>
                </a:cubicBezTo>
                <a:cubicBezTo>
                  <a:pt x="620616" y="3371161"/>
                  <a:pt x="614544" y="3359180"/>
                  <a:pt x="605927" y="3349127"/>
                </a:cubicBezTo>
                <a:cubicBezTo>
                  <a:pt x="585598" y="3325410"/>
                  <a:pt x="558046" y="3297645"/>
                  <a:pt x="528809" y="3283026"/>
                </a:cubicBezTo>
                <a:cubicBezTo>
                  <a:pt x="502466" y="3269855"/>
                  <a:pt x="469277" y="3259510"/>
                  <a:pt x="440674" y="3249976"/>
                </a:cubicBezTo>
                <a:cubicBezTo>
                  <a:pt x="429657" y="3242631"/>
                  <a:pt x="420799" y="3229260"/>
                  <a:pt x="407624" y="3227942"/>
                </a:cubicBezTo>
                <a:cubicBezTo>
                  <a:pt x="384509" y="3225630"/>
                  <a:pt x="315468" y="3241682"/>
                  <a:pt x="286438" y="3249976"/>
                </a:cubicBezTo>
                <a:cubicBezTo>
                  <a:pt x="275272" y="3253166"/>
                  <a:pt x="263539" y="3255353"/>
                  <a:pt x="253388" y="3260993"/>
                </a:cubicBezTo>
                <a:cubicBezTo>
                  <a:pt x="230239" y="3273853"/>
                  <a:pt x="187286" y="3305060"/>
                  <a:pt x="187286" y="3305060"/>
                </a:cubicBezTo>
                <a:cubicBezTo>
                  <a:pt x="163146" y="3341271"/>
                  <a:pt x="165639" y="3331253"/>
                  <a:pt x="154236" y="3371161"/>
                </a:cubicBezTo>
                <a:cubicBezTo>
                  <a:pt x="150076" y="3385720"/>
                  <a:pt x="152912" y="3403597"/>
                  <a:pt x="143219" y="3415229"/>
                </a:cubicBezTo>
                <a:cubicBezTo>
                  <a:pt x="132705" y="3427845"/>
                  <a:pt x="113840" y="3429918"/>
                  <a:pt x="99151" y="3437262"/>
                </a:cubicBezTo>
                <a:cubicBezTo>
                  <a:pt x="95479" y="3448279"/>
                  <a:pt x="95389" y="3461245"/>
                  <a:pt x="88135" y="3470313"/>
                </a:cubicBezTo>
                <a:cubicBezTo>
                  <a:pt x="79864" y="3480652"/>
                  <a:pt x="62102" y="3481119"/>
                  <a:pt x="55084" y="3492347"/>
                </a:cubicBezTo>
                <a:cubicBezTo>
                  <a:pt x="42774" y="3512042"/>
                  <a:pt x="33050" y="3558448"/>
                  <a:pt x="33050" y="3558448"/>
                </a:cubicBezTo>
                <a:cubicBezTo>
                  <a:pt x="29378" y="3543759"/>
                  <a:pt x="22850" y="3529499"/>
                  <a:pt x="22033" y="3514380"/>
                </a:cubicBezTo>
                <a:cubicBezTo>
                  <a:pt x="-919" y="3089782"/>
                  <a:pt x="41852" y="3274179"/>
                  <a:pt x="0" y="3106756"/>
                </a:cubicBezTo>
                <a:cubicBezTo>
                  <a:pt x="3672" y="2996587"/>
                  <a:pt x="8191" y="2886444"/>
                  <a:pt x="11016" y="2776250"/>
                </a:cubicBezTo>
                <a:cubicBezTo>
                  <a:pt x="15535" y="2600000"/>
                  <a:pt x="15850" y="2423640"/>
                  <a:pt x="22033" y="2247441"/>
                </a:cubicBezTo>
                <a:cubicBezTo>
                  <a:pt x="23199" y="2214207"/>
                  <a:pt x="29897" y="2181393"/>
                  <a:pt x="33050" y="2148289"/>
                </a:cubicBezTo>
                <a:cubicBezTo>
                  <a:pt x="37243" y="2104268"/>
                  <a:pt x="40395" y="2060154"/>
                  <a:pt x="44067" y="2016086"/>
                </a:cubicBezTo>
                <a:cubicBezTo>
                  <a:pt x="40395" y="1924279"/>
                  <a:pt x="38445" y="1832387"/>
                  <a:pt x="33050" y="1740665"/>
                </a:cubicBezTo>
                <a:cubicBezTo>
                  <a:pt x="31097" y="1707468"/>
                  <a:pt x="22033" y="1674767"/>
                  <a:pt x="22033" y="1641513"/>
                </a:cubicBezTo>
                <a:cubicBezTo>
                  <a:pt x="22033" y="1432160"/>
                  <a:pt x="30182" y="1222885"/>
                  <a:pt x="33050" y="1013552"/>
                </a:cubicBezTo>
                <a:cubicBezTo>
                  <a:pt x="37527" y="686728"/>
                  <a:pt x="40395" y="359884"/>
                  <a:pt x="44067" y="33050"/>
                </a:cubicBezTo>
                <a:cubicBezTo>
                  <a:pt x="146891" y="36722"/>
                  <a:pt x="249827" y="38025"/>
                  <a:pt x="352539" y="44067"/>
                </a:cubicBezTo>
                <a:cubicBezTo>
                  <a:pt x="374838" y="45379"/>
                  <a:pt x="396426" y="52746"/>
                  <a:pt x="418641" y="55084"/>
                </a:cubicBezTo>
                <a:cubicBezTo>
                  <a:pt x="466259" y="60096"/>
                  <a:pt x="514120" y="62429"/>
                  <a:pt x="561860" y="66101"/>
                </a:cubicBezTo>
                <a:cubicBezTo>
                  <a:pt x="753781" y="104486"/>
                  <a:pt x="598219" y="77118"/>
                  <a:pt x="1035585" y="77118"/>
                </a:cubicBezTo>
              </a:path>
            </a:pathLst>
          </a:custGeom>
          <a:solidFill>
            <a:srgbClr val="0000FF">
              <a:alpha val="40000"/>
            </a:srgb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73" name="Elipse 72"/>
          <p:cNvSpPr/>
          <p:nvPr/>
        </p:nvSpPr>
        <p:spPr>
          <a:xfrm>
            <a:off x="8105367" y="4487862"/>
            <a:ext cx="693737" cy="688975"/>
          </a:xfrm>
          <a:prstGeom prst="ellipse">
            <a:avLst/>
          </a:prstGeom>
          <a:no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dirty="0">
                <a:solidFill>
                  <a:srgbClr val="7030A0"/>
                </a:solidFill>
              </a:rPr>
              <a:t>K</a:t>
            </a:r>
          </a:p>
        </p:txBody>
      </p:sp>
      <p:sp>
        <p:nvSpPr>
          <p:cNvPr id="74" name="Elipse 73"/>
          <p:cNvSpPr/>
          <p:nvPr/>
        </p:nvSpPr>
        <p:spPr>
          <a:xfrm>
            <a:off x="2164942" y="3494087"/>
            <a:ext cx="693737" cy="687388"/>
          </a:xfrm>
          <a:prstGeom prst="ellipse">
            <a:avLst/>
          </a:prstGeom>
          <a:no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dirty="0">
                <a:solidFill>
                  <a:srgbClr val="7030A0"/>
                </a:solidFill>
              </a:rPr>
              <a:t>K</a:t>
            </a:r>
          </a:p>
        </p:txBody>
      </p:sp>
      <p:sp>
        <p:nvSpPr>
          <p:cNvPr id="75" name="Elipse 74"/>
          <p:cNvSpPr/>
          <p:nvPr/>
        </p:nvSpPr>
        <p:spPr>
          <a:xfrm>
            <a:off x="8807042" y="1260475"/>
            <a:ext cx="695325" cy="687387"/>
          </a:xfrm>
          <a:prstGeom prst="ellipse">
            <a:avLst/>
          </a:prstGeom>
          <a:no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dirty="0">
                <a:solidFill>
                  <a:srgbClr val="7030A0"/>
                </a:solidFill>
              </a:rPr>
              <a:t>K</a:t>
            </a:r>
          </a:p>
        </p:txBody>
      </p:sp>
      <p:sp>
        <p:nvSpPr>
          <p:cNvPr id="76" name="Elipse 75"/>
          <p:cNvSpPr/>
          <p:nvPr/>
        </p:nvSpPr>
        <p:spPr>
          <a:xfrm>
            <a:off x="5193892" y="4057650"/>
            <a:ext cx="693737" cy="687387"/>
          </a:xfrm>
          <a:prstGeom prst="ellipse">
            <a:avLst/>
          </a:prstGeom>
          <a:no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dirty="0">
                <a:solidFill>
                  <a:srgbClr val="7030A0"/>
                </a:solidFill>
              </a:rPr>
              <a:t>K</a:t>
            </a:r>
          </a:p>
        </p:txBody>
      </p:sp>
      <p:pic>
        <p:nvPicPr>
          <p:cNvPr id="77" name="Picture 2"/>
          <p:cNvPicPr>
            <a:picLocks noChangeAspect="1" noChangeArrowheads="1"/>
          </p:cNvPicPr>
          <p:nvPr/>
        </p:nvPicPr>
        <p:blipFill>
          <a:blip r:embed="rId3">
            <a:extLst>
              <a:ext uri="{28A0092B-C50C-407E-A947-70E740481C1C}">
                <a14:useLocalDpi xmlns:a14="http://schemas.microsoft.com/office/drawing/2010/main" val="0"/>
              </a:ext>
            </a:extLst>
          </a:blip>
          <a:srcRect l="17393" t="23695" r="76694" b="66756"/>
          <a:stretch>
            <a:fillRect/>
          </a:stretch>
        </p:blipFill>
        <p:spPr bwMode="auto">
          <a:xfrm>
            <a:off x="6909979" y="6089650"/>
            <a:ext cx="504825"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8" name="Picture 2"/>
          <p:cNvPicPr>
            <a:picLocks noChangeAspect="1" noChangeArrowheads="1"/>
          </p:cNvPicPr>
          <p:nvPr/>
        </p:nvPicPr>
        <p:blipFill>
          <a:blip r:embed="rId3">
            <a:extLst>
              <a:ext uri="{28A0092B-C50C-407E-A947-70E740481C1C}">
                <a14:useLocalDpi xmlns:a14="http://schemas.microsoft.com/office/drawing/2010/main" val="0"/>
              </a:ext>
            </a:extLst>
          </a:blip>
          <a:srcRect l="17393" t="23695" r="76694" b="66756"/>
          <a:stretch>
            <a:fillRect/>
          </a:stretch>
        </p:blipFill>
        <p:spPr bwMode="auto">
          <a:xfrm>
            <a:off x="6460717" y="5945187"/>
            <a:ext cx="503237"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9" name="Picture 2"/>
          <p:cNvPicPr>
            <a:picLocks noChangeAspect="1" noChangeArrowheads="1"/>
          </p:cNvPicPr>
          <p:nvPr/>
        </p:nvPicPr>
        <p:blipFill>
          <a:blip r:embed="rId4">
            <a:extLst>
              <a:ext uri="{28A0092B-C50C-407E-A947-70E740481C1C}">
                <a14:useLocalDpi xmlns:a14="http://schemas.microsoft.com/office/drawing/2010/main" val="0"/>
              </a:ext>
            </a:extLst>
          </a:blip>
          <a:srcRect l="37672" t="60544" r="57259" b="29907"/>
          <a:stretch>
            <a:fillRect/>
          </a:stretch>
        </p:blipFill>
        <p:spPr bwMode="auto">
          <a:xfrm>
            <a:off x="10094504" y="3381375"/>
            <a:ext cx="431800"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0" name="Picture 2"/>
          <p:cNvPicPr>
            <a:picLocks noChangeAspect="1" noChangeArrowheads="1"/>
          </p:cNvPicPr>
          <p:nvPr/>
        </p:nvPicPr>
        <p:blipFill>
          <a:blip r:embed="rId4">
            <a:extLst>
              <a:ext uri="{28A0092B-C50C-407E-A947-70E740481C1C}">
                <a14:useLocalDpi xmlns:a14="http://schemas.microsoft.com/office/drawing/2010/main" val="0"/>
              </a:ext>
            </a:extLst>
          </a:blip>
          <a:srcRect l="37672" t="60544" r="57259" b="29907"/>
          <a:stretch>
            <a:fillRect/>
          </a:stretch>
        </p:blipFill>
        <p:spPr bwMode="auto">
          <a:xfrm>
            <a:off x="9983379" y="3030537"/>
            <a:ext cx="433388" cy="50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81" name="25 Grupo"/>
          <p:cNvGrpSpPr>
            <a:grpSpLocks/>
          </p:cNvGrpSpPr>
          <p:nvPr/>
        </p:nvGrpSpPr>
        <p:grpSpPr bwMode="auto">
          <a:xfrm>
            <a:off x="3652082" y="3524494"/>
            <a:ext cx="275583" cy="287437"/>
            <a:chOff x="6876256" y="5373216"/>
            <a:chExt cx="1008112" cy="936104"/>
          </a:xfrm>
          <a:solidFill>
            <a:srgbClr val="00B0F0"/>
          </a:solidFill>
        </p:grpSpPr>
        <p:grpSp>
          <p:nvGrpSpPr>
            <p:cNvPr id="82" name="22 Grupo"/>
            <p:cNvGrpSpPr>
              <a:grpSpLocks/>
            </p:cNvGrpSpPr>
            <p:nvPr/>
          </p:nvGrpSpPr>
          <p:grpSpPr bwMode="auto">
            <a:xfrm>
              <a:off x="6876256" y="5733256"/>
              <a:ext cx="1008112" cy="576064"/>
              <a:chOff x="6876256" y="5733256"/>
              <a:chExt cx="1008112" cy="576064"/>
            </a:xfrm>
            <a:grpFill/>
          </p:grpSpPr>
          <p:sp>
            <p:nvSpPr>
              <p:cNvPr id="84" name="10 Rectángulo"/>
              <p:cNvSpPr/>
              <p:nvPr/>
            </p:nvSpPr>
            <p:spPr>
              <a:xfrm>
                <a:off x="6876256" y="5733989"/>
                <a:ext cx="1008112" cy="575331"/>
              </a:xfrm>
              <a:prstGeom prst="rect">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a:p>
            </p:txBody>
          </p:sp>
          <p:cxnSp>
            <p:nvCxnSpPr>
              <p:cNvPr id="85" name="12 Conector recto"/>
              <p:cNvCxnSpPr/>
              <p:nvPr/>
            </p:nvCxnSpPr>
            <p:spPr>
              <a:xfrm>
                <a:off x="6876256" y="5733989"/>
                <a:ext cx="1008112" cy="575331"/>
              </a:xfrm>
              <a:prstGeom prst="line">
                <a:avLst/>
              </a:prstGeom>
              <a:grpFill/>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6" name="14 Conector recto"/>
              <p:cNvCxnSpPr/>
              <p:nvPr/>
            </p:nvCxnSpPr>
            <p:spPr>
              <a:xfrm flipV="1">
                <a:off x="6876256" y="5733989"/>
                <a:ext cx="1008112" cy="575331"/>
              </a:xfrm>
              <a:prstGeom prst="line">
                <a:avLst/>
              </a:prstGeom>
              <a:grpFill/>
              <a:ln>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83" name="24 Conector recto"/>
            <p:cNvCxnSpPr/>
            <p:nvPr/>
          </p:nvCxnSpPr>
          <p:spPr>
            <a:xfrm>
              <a:off x="7380312" y="5373216"/>
              <a:ext cx="0" cy="216146"/>
            </a:xfrm>
            <a:prstGeom prst="line">
              <a:avLst/>
            </a:prstGeom>
            <a:grpFill/>
            <a:ln w="381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87" name="25 Grupo"/>
          <p:cNvGrpSpPr>
            <a:grpSpLocks/>
          </p:cNvGrpSpPr>
          <p:nvPr/>
        </p:nvGrpSpPr>
        <p:grpSpPr bwMode="auto">
          <a:xfrm>
            <a:off x="9483637" y="457150"/>
            <a:ext cx="275583" cy="287437"/>
            <a:chOff x="6876256" y="5373216"/>
            <a:chExt cx="1008112" cy="936104"/>
          </a:xfrm>
          <a:solidFill>
            <a:srgbClr val="FF0000"/>
          </a:solidFill>
        </p:grpSpPr>
        <p:grpSp>
          <p:nvGrpSpPr>
            <p:cNvPr id="88" name="22 Grupo"/>
            <p:cNvGrpSpPr>
              <a:grpSpLocks/>
            </p:cNvGrpSpPr>
            <p:nvPr/>
          </p:nvGrpSpPr>
          <p:grpSpPr bwMode="auto">
            <a:xfrm>
              <a:off x="6876256" y="5733256"/>
              <a:ext cx="1008112" cy="576064"/>
              <a:chOff x="6876256" y="5733256"/>
              <a:chExt cx="1008112" cy="576064"/>
            </a:xfrm>
            <a:grpFill/>
          </p:grpSpPr>
          <p:sp>
            <p:nvSpPr>
              <p:cNvPr id="90" name="10 Rectángulo"/>
              <p:cNvSpPr/>
              <p:nvPr/>
            </p:nvSpPr>
            <p:spPr>
              <a:xfrm>
                <a:off x="6876256" y="5733989"/>
                <a:ext cx="1008112" cy="575331"/>
              </a:xfrm>
              <a:prstGeom prst="rect">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a:p>
            </p:txBody>
          </p:sp>
          <p:cxnSp>
            <p:nvCxnSpPr>
              <p:cNvPr id="91" name="12 Conector recto"/>
              <p:cNvCxnSpPr/>
              <p:nvPr/>
            </p:nvCxnSpPr>
            <p:spPr>
              <a:xfrm>
                <a:off x="6876256" y="5733989"/>
                <a:ext cx="1008112" cy="575331"/>
              </a:xfrm>
              <a:prstGeom prst="line">
                <a:avLst/>
              </a:prstGeom>
              <a:grpFill/>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 name="14 Conector recto"/>
              <p:cNvCxnSpPr/>
              <p:nvPr/>
            </p:nvCxnSpPr>
            <p:spPr>
              <a:xfrm flipV="1">
                <a:off x="6876256" y="5733989"/>
                <a:ext cx="1008112" cy="575331"/>
              </a:xfrm>
              <a:prstGeom prst="line">
                <a:avLst/>
              </a:prstGeom>
              <a:grpFill/>
              <a:ln>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89" name="24 Conector recto"/>
            <p:cNvCxnSpPr/>
            <p:nvPr/>
          </p:nvCxnSpPr>
          <p:spPr>
            <a:xfrm>
              <a:off x="7380312" y="5373216"/>
              <a:ext cx="0" cy="216146"/>
            </a:xfrm>
            <a:prstGeom prst="line">
              <a:avLst/>
            </a:prstGeom>
            <a:grpFill/>
            <a:ln w="381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93" name="25 Grupo"/>
          <p:cNvGrpSpPr>
            <a:grpSpLocks/>
          </p:cNvGrpSpPr>
          <p:nvPr/>
        </p:nvGrpSpPr>
        <p:grpSpPr bwMode="auto">
          <a:xfrm>
            <a:off x="6130142" y="5405891"/>
            <a:ext cx="275583" cy="287437"/>
            <a:chOff x="6876256" y="5373216"/>
            <a:chExt cx="1008112" cy="936104"/>
          </a:xfrm>
          <a:solidFill>
            <a:srgbClr val="FF0000"/>
          </a:solidFill>
        </p:grpSpPr>
        <p:grpSp>
          <p:nvGrpSpPr>
            <p:cNvPr id="94" name="22 Grupo"/>
            <p:cNvGrpSpPr>
              <a:grpSpLocks/>
            </p:cNvGrpSpPr>
            <p:nvPr/>
          </p:nvGrpSpPr>
          <p:grpSpPr bwMode="auto">
            <a:xfrm>
              <a:off x="6876256" y="5733256"/>
              <a:ext cx="1008112" cy="576064"/>
              <a:chOff x="6876256" y="5733256"/>
              <a:chExt cx="1008112" cy="576064"/>
            </a:xfrm>
            <a:grpFill/>
          </p:grpSpPr>
          <p:sp>
            <p:nvSpPr>
              <p:cNvPr id="96" name="10 Rectángulo"/>
              <p:cNvSpPr/>
              <p:nvPr/>
            </p:nvSpPr>
            <p:spPr>
              <a:xfrm>
                <a:off x="6876256" y="5733989"/>
                <a:ext cx="1008112" cy="575331"/>
              </a:xfrm>
              <a:prstGeom prst="rect">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a:p>
            </p:txBody>
          </p:sp>
          <p:cxnSp>
            <p:nvCxnSpPr>
              <p:cNvPr id="97" name="12 Conector recto"/>
              <p:cNvCxnSpPr/>
              <p:nvPr/>
            </p:nvCxnSpPr>
            <p:spPr>
              <a:xfrm>
                <a:off x="6876256" y="5733989"/>
                <a:ext cx="1008112" cy="575331"/>
              </a:xfrm>
              <a:prstGeom prst="line">
                <a:avLst/>
              </a:prstGeom>
              <a:grpFill/>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8" name="14 Conector recto"/>
              <p:cNvCxnSpPr/>
              <p:nvPr/>
            </p:nvCxnSpPr>
            <p:spPr>
              <a:xfrm flipV="1">
                <a:off x="6876256" y="5733989"/>
                <a:ext cx="1008112" cy="575331"/>
              </a:xfrm>
              <a:prstGeom prst="line">
                <a:avLst/>
              </a:prstGeom>
              <a:grpFill/>
              <a:ln>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95" name="24 Conector recto"/>
            <p:cNvCxnSpPr/>
            <p:nvPr/>
          </p:nvCxnSpPr>
          <p:spPr>
            <a:xfrm>
              <a:off x="7380312" y="5373216"/>
              <a:ext cx="0" cy="216146"/>
            </a:xfrm>
            <a:prstGeom prst="line">
              <a:avLst/>
            </a:prstGeom>
            <a:grpFill/>
            <a:ln w="381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99" name="Elipse 98"/>
          <p:cNvSpPr/>
          <p:nvPr/>
        </p:nvSpPr>
        <p:spPr>
          <a:xfrm>
            <a:off x="6322604" y="5621337"/>
            <a:ext cx="1266825" cy="117316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00" name="Elipse 99"/>
          <p:cNvSpPr/>
          <p:nvPr/>
        </p:nvSpPr>
        <p:spPr>
          <a:xfrm>
            <a:off x="9845267" y="3054350"/>
            <a:ext cx="677862" cy="104775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01" name="Elipse 100"/>
          <p:cNvSpPr/>
          <p:nvPr/>
        </p:nvSpPr>
        <p:spPr>
          <a:xfrm>
            <a:off x="8894354" y="7937"/>
            <a:ext cx="1309688" cy="104616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02" name="Elipse 101"/>
          <p:cNvSpPr/>
          <p:nvPr/>
        </p:nvSpPr>
        <p:spPr>
          <a:xfrm>
            <a:off x="2411004" y="200025"/>
            <a:ext cx="677863" cy="104616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03" name="Forma libre 102"/>
          <p:cNvSpPr/>
          <p:nvPr/>
        </p:nvSpPr>
        <p:spPr>
          <a:xfrm>
            <a:off x="1964917" y="1524000"/>
            <a:ext cx="6818312" cy="3640137"/>
          </a:xfrm>
          <a:custGeom>
            <a:avLst/>
            <a:gdLst>
              <a:gd name="connsiteX0" fmla="*/ 546732 w 6818323"/>
              <a:gd name="connsiteY0" fmla="*/ 2380 h 3640102"/>
              <a:gd name="connsiteX1" fmla="*/ 626245 w 6818323"/>
              <a:gd name="connsiteY1" fmla="*/ 12319 h 3640102"/>
              <a:gd name="connsiteX2" fmla="*/ 1113262 w 6818323"/>
              <a:gd name="connsiteY2" fmla="*/ 32198 h 3640102"/>
              <a:gd name="connsiteX3" fmla="*/ 1202715 w 6818323"/>
              <a:gd name="connsiteY3" fmla="*/ 42137 h 3640102"/>
              <a:gd name="connsiteX4" fmla="*/ 1351801 w 6818323"/>
              <a:gd name="connsiteY4" fmla="*/ 81893 h 3640102"/>
              <a:gd name="connsiteX5" fmla="*/ 1471071 w 6818323"/>
              <a:gd name="connsiteY5" fmla="*/ 121650 h 3640102"/>
              <a:gd name="connsiteX6" fmla="*/ 1640036 w 6818323"/>
              <a:gd name="connsiteY6" fmla="*/ 141528 h 3640102"/>
              <a:gd name="connsiteX7" fmla="*/ 2335775 w 6818323"/>
              <a:gd name="connsiteY7" fmla="*/ 171345 h 3640102"/>
              <a:gd name="connsiteX8" fmla="*/ 2395410 w 6818323"/>
              <a:gd name="connsiteY8" fmla="*/ 201163 h 3640102"/>
              <a:gd name="connsiteX9" fmla="*/ 2435167 w 6818323"/>
              <a:gd name="connsiteY9" fmla="*/ 211102 h 3640102"/>
              <a:gd name="connsiteX10" fmla="*/ 2504741 w 6818323"/>
              <a:gd name="connsiteY10" fmla="*/ 240919 h 3640102"/>
              <a:gd name="connsiteX11" fmla="*/ 2534558 w 6818323"/>
              <a:gd name="connsiteY11" fmla="*/ 250858 h 3640102"/>
              <a:gd name="connsiteX12" fmla="*/ 2604132 w 6818323"/>
              <a:gd name="connsiteY12" fmla="*/ 290615 h 3640102"/>
              <a:gd name="connsiteX13" fmla="*/ 2633949 w 6818323"/>
              <a:gd name="connsiteY13" fmla="*/ 300554 h 3640102"/>
              <a:gd name="connsiteX14" fmla="*/ 2683645 w 6818323"/>
              <a:gd name="connsiteY14" fmla="*/ 320432 h 3640102"/>
              <a:gd name="connsiteX15" fmla="*/ 2753219 w 6818323"/>
              <a:gd name="connsiteY15" fmla="*/ 330372 h 3640102"/>
              <a:gd name="connsiteX16" fmla="*/ 2952001 w 6818323"/>
              <a:gd name="connsiteY16" fmla="*/ 350250 h 3640102"/>
              <a:gd name="connsiteX17" fmla="*/ 3558288 w 6818323"/>
              <a:gd name="connsiteY17" fmla="*/ 340311 h 3640102"/>
              <a:gd name="connsiteX18" fmla="*/ 3727254 w 6818323"/>
              <a:gd name="connsiteY18" fmla="*/ 320432 h 3640102"/>
              <a:gd name="connsiteX19" fmla="*/ 3926036 w 6818323"/>
              <a:gd name="connsiteY19" fmla="*/ 310493 h 3640102"/>
              <a:gd name="connsiteX20" fmla="*/ 4005549 w 6818323"/>
              <a:gd name="connsiteY20" fmla="*/ 300554 h 3640102"/>
              <a:gd name="connsiteX21" fmla="*/ 4035367 w 6818323"/>
              <a:gd name="connsiteY21" fmla="*/ 290615 h 3640102"/>
              <a:gd name="connsiteX22" fmla="*/ 4085062 w 6818323"/>
              <a:gd name="connsiteY22" fmla="*/ 280676 h 3640102"/>
              <a:gd name="connsiteX23" fmla="*/ 4154636 w 6818323"/>
              <a:gd name="connsiteY23" fmla="*/ 270737 h 3640102"/>
              <a:gd name="connsiteX24" fmla="*/ 4283845 w 6818323"/>
              <a:gd name="connsiteY24" fmla="*/ 250858 h 3640102"/>
              <a:gd name="connsiteX25" fmla="*/ 4959706 w 6818323"/>
              <a:gd name="connsiteY25" fmla="*/ 260798 h 3640102"/>
              <a:gd name="connsiteX26" fmla="*/ 4989523 w 6818323"/>
              <a:gd name="connsiteY26" fmla="*/ 270737 h 3640102"/>
              <a:gd name="connsiteX27" fmla="*/ 5049158 w 6818323"/>
              <a:gd name="connsiteY27" fmla="*/ 280676 h 3640102"/>
              <a:gd name="connsiteX28" fmla="*/ 5645506 w 6818323"/>
              <a:gd name="connsiteY28" fmla="*/ 290615 h 3640102"/>
              <a:gd name="connsiteX29" fmla="*/ 5715080 w 6818323"/>
              <a:gd name="connsiteY29" fmla="*/ 310493 h 3640102"/>
              <a:gd name="connsiteX30" fmla="*/ 5864167 w 6818323"/>
              <a:gd name="connsiteY30" fmla="*/ 370128 h 3640102"/>
              <a:gd name="connsiteX31" fmla="*/ 5953619 w 6818323"/>
              <a:gd name="connsiteY31" fmla="*/ 439702 h 3640102"/>
              <a:gd name="connsiteX32" fmla="*/ 5973497 w 6818323"/>
              <a:gd name="connsiteY32" fmla="*/ 469519 h 3640102"/>
              <a:gd name="connsiteX33" fmla="*/ 5993375 w 6818323"/>
              <a:gd name="connsiteY33" fmla="*/ 489398 h 3640102"/>
              <a:gd name="connsiteX34" fmla="*/ 6023193 w 6818323"/>
              <a:gd name="connsiteY34" fmla="*/ 539093 h 3640102"/>
              <a:gd name="connsiteX35" fmla="*/ 6082828 w 6818323"/>
              <a:gd name="connsiteY35" fmla="*/ 588789 h 3640102"/>
              <a:gd name="connsiteX36" fmla="*/ 6202097 w 6818323"/>
              <a:gd name="connsiteY36" fmla="*/ 708058 h 3640102"/>
              <a:gd name="connsiteX37" fmla="*/ 6271671 w 6818323"/>
              <a:gd name="connsiteY37" fmla="*/ 767693 h 3640102"/>
              <a:gd name="connsiteX38" fmla="*/ 6361123 w 6818323"/>
              <a:gd name="connsiteY38" fmla="*/ 827328 h 3640102"/>
              <a:gd name="connsiteX39" fmla="*/ 6420758 w 6818323"/>
              <a:gd name="connsiteY39" fmla="*/ 867085 h 3640102"/>
              <a:gd name="connsiteX40" fmla="*/ 6460515 w 6818323"/>
              <a:gd name="connsiteY40" fmla="*/ 936658 h 3640102"/>
              <a:gd name="connsiteX41" fmla="*/ 6549967 w 6818323"/>
              <a:gd name="connsiteY41" fmla="*/ 1026111 h 3640102"/>
              <a:gd name="connsiteX42" fmla="*/ 6579784 w 6818323"/>
              <a:gd name="connsiteY42" fmla="*/ 1075806 h 3640102"/>
              <a:gd name="connsiteX43" fmla="*/ 6708993 w 6818323"/>
              <a:gd name="connsiteY43" fmla="*/ 1195076 h 3640102"/>
              <a:gd name="connsiteX44" fmla="*/ 6728871 w 6818323"/>
              <a:gd name="connsiteY44" fmla="*/ 1224893 h 3640102"/>
              <a:gd name="connsiteX45" fmla="*/ 6748749 w 6818323"/>
              <a:gd name="connsiteY45" fmla="*/ 1244772 h 3640102"/>
              <a:gd name="connsiteX46" fmla="*/ 6788506 w 6818323"/>
              <a:gd name="connsiteY46" fmla="*/ 1314345 h 3640102"/>
              <a:gd name="connsiteX47" fmla="*/ 6808384 w 6818323"/>
              <a:gd name="connsiteY47" fmla="*/ 1781485 h 3640102"/>
              <a:gd name="connsiteX48" fmla="*/ 6818323 w 6818323"/>
              <a:gd name="connsiteY48" fmla="*/ 1930572 h 3640102"/>
              <a:gd name="connsiteX49" fmla="*/ 6778567 w 6818323"/>
              <a:gd name="connsiteY49" fmla="*/ 2208867 h 3640102"/>
              <a:gd name="connsiteX50" fmla="*/ 6718932 w 6818323"/>
              <a:gd name="connsiteY50" fmla="*/ 2268502 h 3640102"/>
              <a:gd name="connsiteX51" fmla="*/ 6669236 w 6818323"/>
              <a:gd name="connsiteY51" fmla="*/ 2318198 h 3640102"/>
              <a:gd name="connsiteX52" fmla="*/ 6599662 w 6818323"/>
              <a:gd name="connsiteY52" fmla="*/ 2387772 h 3640102"/>
              <a:gd name="connsiteX53" fmla="*/ 6569845 w 6818323"/>
              <a:gd name="connsiteY53" fmla="*/ 2457345 h 3640102"/>
              <a:gd name="connsiteX54" fmla="*/ 6549967 w 6818323"/>
              <a:gd name="connsiteY54" fmla="*/ 2487163 h 3640102"/>
              <a:gd name="connsiteX55" fmla="*/ 6520149 w 6818323"/>
              <a:gd name="connsiteY55" fmla="*/ 2546798 h 3640102"/>
              <a:gd name="connsiteX56" fmla="*/ 6510210 w 6818323"/>
              <a:gd name="connsiteY56" fmla="*/ 2586554 h 3640102"/>
              <a:gd name="connsiteX57" fmla="*/ 6440636 w 6818323"/>
              <a:gd name="connsiteY57" fmla="*/ 2646189 h 3640102"/>
              <a:gd name="connsiteX58" fmla="*/ 6381001 w 6818323"/>
              <a:gd name="connsiteY58" fmla="*/ 2656128 h 3640102"/>
              <a:gd name="connsiteX59" fmla="*/ 6351184 w 6818323"/>
              <a:gd name="connsiteY59" fmla="*/ 2666067 h 3640102"/>
              <a:gd name="connsiteX60" fmla="*/ 6221975 w 6818323"/>
              <a:gd name="connsiteY60" fmla="*/ 2685945 h 3640102"/>
              <a:gd name="connsiteX61" fmla="*/ 6122584 w 6818323"/>
              <a:gd name="connsiteY61" fmla="*/ 2695885 h 3640102"/>
              <a:gd name="connsiteX62" fmla="*/ 6043071 w 6818323"/>
              <a:gd name="connsiteY62" fmla="*/ 2715763 h 3640102"/>
              <a:gd name="connsiteX63" fmla="*/ 5983436 w 6818323"/>
              <a:gd name="connsiteY63" fmla="*/ 2735641 h 3640102"/>
              <a:gd name="connsiteX64" fmla="*/ 5884045 w 6818323"/>
              <a:gd name="connsiteY64" fmla="*/ 2745580 h 3640102"/>
              <a:gd name="connsiteX65" fmla="*/ 5844288 w 6818323"/>
              <a:gd name="connsiteY65" fmla="*/ 2755519 h 3640102"/>
              <a:gd name="connsiteX66" fmla="*/ 5784654 w 6818323"/>
              <a:gd name="connsiteY66" fmla="*/ 2765458 h 3640102"/>
              <a:gd name="connsiteX67" fmla="*/ 5575932 w 6818323"/>
              <a:gd name="connsiteY67" fmla="*/ 2924485 h 3640102"/>
              <a:gd name="connsiteX68" fmla="*/ 5416906 w 6818323"/>
              <a:gd name="connsiteY68" fmla="*/ 3033815 h 3640102"/>
              <a:gd name="connsiteX69" fmla="*/ 5347332 w 6818323"/>
              <a:gd name="connsiteY69" fmla="*/ 3093450 h 3640102"/>
              <a:gd name="connsiteX70" fmla="*/ 5297636 w 6818323"/>
              <a:gd name="connsiteY70" fmla="*/ 3143145 h 3640102"/>
              <a:gd name="connsiteX71" fmla="*/ 5098854 w 6818323"/>
              <a:gd name="connsiteY71" fmla="*/ 3252476 h 3640102"/>
              <a:gd name="connsiteX72" fmla="*/ 4969645 w 6818323"/>
              <a:gd name="connsiteY72" fmla="*/ 3312111 h 3640102"/>
              <a:gd name="connsiteX73" fmla="*/ 4870254 w 6818323"/>
              <a:gd name="connsiteY73" fmla="*/ 3331989 h 3640102"/>
              <a:gd name="connsiteX74" fmla="*/ 4741045 w 6818323"/>
              <a:gd name="connsiteY74" fmla="*/ 3371745 h 3640102"/>
              <a:gd name="connsiteX75" fmla="*/ 4552201 w 6818323"/>
              <a:gd name="connsiteY75" fmla="*/ 3381685 h 3640102"/>
              <a:gd name="connsiteX76" fmla="*/ 4452810 w 6818323"/>
              <a:gd name="connsiteY76" fmla="*/ 3391624 h 3640102"/>
              <a:gd name="connsiteX77" fmla="*/ 4333541 w 6818323"/>
              <a:gd name="connsiteY77" fmla="*/ 3401563 h 3640102"/>
              <a:gd name="connsiteX78" fmla="*/ 4184454 w 6818323"/>
              <a:gd name="connsiteY78" fmla="*/ 3411502 h 3640102"/>
              <a:gd name="connsiteX79" fmla="*/ 4055245 w 6818323"/>
              <a:gd name="connsiteY79" fmla="*/ 3421441 h 3640102"/>
              <a:gd name="connsiteX80" fmla="*/ 3130906 w 6818323"/>
              <a:gd name="connsiteY80" fmla="*/ 3421441 h 3640102"/>
              <a:gd name="connsiteX81" fmla="*/ 2892367 w 6818323"/>
              <a:gd name="connsiteY81" fmla="*/ 3401563 h 3640102"/>
              <a:gd name="connsiteX82" fmla="*/ 2862549 w 6818323"/>
              <a:gd name="connsiteY82" fmla="*/ 3381685 h 3640102"/>
              <a:gd name="connsiteX83" fmla="*/ 2594193 w 6818323"/>
              <a:gd name="connsiteY83" fmla="*/ 3381685 h 3640102"/>
              <a:gd name="connsiteX84" fmla="*/ 2494801 w 6818323"/>
              <a:gd name="connsiteY84" fmla="*/ 3401563 h 3640102"/>
              <a:gd name="connsiteX85" fmla="*/ 2335775 w 6818323"/>
              <a:gd name="connsiteY85" fmla="*/ 3451258 h 3640102"/>
              <a:gd name="connsiteX86" fmla="*/ 2206567 w 6818323"/>
              <a:gd name="connsiteY86" fmla="*/ 3461198 h 3640102"/>
              <a:gd name="connsiteX87" fmla="*/ 2136993 w 6818323"/>
              <a:gd name="connsiteY87" fmla="*/ 3471137 h 3640102"/>
              <a:gd name="connsiteX88" fmla="*/ 2077358 w 6818323"/>
              <a:gd name="connsiteY88" fmla="*/ 3491015 h 3640102"/>
              <a:gd name="connsiteX89" fmla="*/ 2027662 w 6818323"/>
              <a:gd name="connsiteY89" fmla="*/ 3500954 h 3640102"/>
              <a:gd name="connsiteX90" fmla="*/ 1928271 w 6818323"/>
              <a:gd name="connsiteY90" fmla="*/ 3580467 h 3640102"/>
              <a:gd name="connsiteX91" fmla="*/ 1898454 w 6818323"/>
              <a:gd name="connsiteY91" fmla="*/ 3590406 h 3640102"/>
              <a:gd name="connsiteX92" fmla="*/ 1818941 w 6818323"/>
              <a:gd name="connsiteY92" fmla="*/ 3620224 h 3640102"/>
              <a:gd name="connsiteX93" fmla="*/ 1590341 w 6818323"/>
              <a:gd name="connsiteY93" fmla="*/ 3640102 h 3640102"/>
              <a:gd name="connsiteX94" fmla="*/ 1292167 w 6818323"/>
              <a:gd name="connsiteY94" fmla="*/ 3630163 h 3640102"/>
              <a:gd name="connsiteX95" fmla="*/ 1232532 w 6818323"/>
              <a:gd name="connsiteY95" fmla="*/ 3620224 h 3640102"/>
              <a:gd name="connsiteX96" fmla="*/ 1093384 w 6818323"/>
              <a:gd name="connsiteY96" fmla="*/ 3530772 h 3640102"/>
              <a:gd name="connsiteX97" fmla="*/ 1053628 w 6818323"/>
              <a:gd name="connsiteY97" fmla="*/ 3500954 h 3640102"/>
              <a:gd name="connsiteX98" fmla="*/ 974115 w 6818323"/>
              <a:gd name="connsiteY98" fmla="*/ 3421441 h 3640102"/>
              <a:gd name="connsiteX99" fmla="*/ 825028 w 6818323"/>
              <a:gd name="connsiteY99" fmla="*/ 3361806 h 3640102"/>
              <a:gd name="connsiteX100" fmla="*/ 795210 w 6818323"/>
              <a:gd name="connsiteY100" fmla="*/ 3351867 h 3640102"/>
              <a:gd name="connsiteX101" fmla="*/ 715697 w 6818323"/>
              <a:gd name="connsiteY101" fmla="*/ 3292232 h 3640102"/>
              <a:gd name="connsiteX102" fmla="*/ 666001 w 6818323"/>
              <a:gd name="connsiteY102" fmla="*/ 3242537 h 3640102"/>
              <a:gd name="connsiteX103" fmla="*/ 546732 w 6818323"/>
              <a:gd name="connsiteY103" fmla="*/ 3153085 h 3640102"/>
              <a:gd name="connsiteX104" fmla="*/ 467219 w 6818323"/>
              <a:gd name="connsiteY104" fmla="*/ 3073572 h 3640102"/>
              <a:gd name="connsiteX105" fmla="*/ 437401 w 6818323"/>
              <a:gd name="connsiteY105" fmla="*/ 3053693 h 3640102"/>
              <a:gd name="connsiteX106" fmla="*/ 347949 w 6818323"/>
              <a:gd name="connsiteY106" fmla="*/ 2944363 h 3640102"/>
              <a:gd name="connsiteX107" fmla="*/ 328071 w 6818323"/>
              <a:gd name="connsiteY107" fmla="*/ 2904606 h 3640102"/>
              <a:gd name="connsiteX108" fmla="*/ 178984 w 6818323"/>
              <a:gd name="connsiteY108" fmla="*/ 2785337 h 3640102"/>
              <a:gd name="connsiteX109" fmla="*/ 149167 w 6818323"/>
              <a:gd name="connsiteY109" fmla="*/ 2725702 h 3640102"/>
              <a:gd name="connsiteX110" fmla="*/ 129288 w 6818323"/>
              <a:gd name="connsiteY110" fmla="*/ 2646189 h 3640102"/>
              <a:gd name="connsiteX111" fmla="*/ 109410 w 6818323"/>
              <a:gd name="connsiteY111" fmla="*/ 2536858 h 3640102"/>
              <a:gd name="connsiteX112" fmla="*/ 99471 w 6818323"/>
              <a:gd name="connsiteY112" fmla="*/ 2039902 h 3640102"/>
              <a:gd name="connsiteX113" fmla="*/ 89532 w 6818323"/>
              <a:gd name="connsiteY113" fmla="*/ 1980267 h 3640102"/>
              <a:gd name="connsiteX114" fmla="*/ 79593 w 6818323"/>
              <a:gd name="connsiteY114" fmla="*/ 1910693 h 3640102"/>
              <a:gd name="connsiteX115" fmla="*/ 59715 w 6818323"/>
              <a:gd name="connsiteY115" fmla="*/ 1860998 h 3640102"/>
              <a:gd name="connsiteX116" fmla="*/ 39836 w 6818323"/>
              <a:gd name="connsiteY116" fmla="*/ 1801363 h 3640102"/>
              <a:gd name="connsiteX117" fmla="*/ 19958 w 6818323"/>
              <a:gd name="connsiteY117" fmla="*/ 1692032 h 3640102"/>
              <a:gd name="connsiteX118" fmla="*/ 10019 w 6818323"/>
              <a:gd name="connsiteY118" fmla="*/ 1652276 h 3640102"/>
              <a:gd name="connsiteX119" fmla="*/ 10019 w 6818323"/>
              <a:gd name="connsiteY119" fmla="*/ 539093 h 3640102"/>
              <a:gd name="connsiteX120" fmla="*/ 19958 w 6818323"/>
              <a:gd name="connsiteY120" fmla="*/ 489398 h 3640102"/>
              <a:gd name="connsiteX121" fmla="*/ 39836 w 6818323"/>
              <a:gd name="connsiteY121" fmla="*/ 469519 h 3640102"/>
              <a:gd name="connsiteX122" fmla="*/ 59715 w 6818323"/>
              <a:gd name="connsiteY122" fmla="*/ 429763 h 3640102"/>
              <a:gd name="connsiteX123" fmla="*/ 89532 w 6818323"/>
              <a:gd name="connsiteY123" fmla="*/ 390006 h 3640102"/>
              <a:gd name="connsiteX124" fmla="*/ 129288 w 6818323"/>
              <a:gd name="connsiteY124" fmla="*/ 330372 h 3640102"/>
              <a:gd name="connsiteX125" fmla="*/ 188923 w 6818323"/>
              <a:gd name="connsiteY125" fmla="*/ 240919 h 3640102"/>
              <a:gd name="connsiteX126" fmla="*/ 198862 w 6818323"/>
              <a:gd name="connsiteY126" fmla="*/ 211102 h 3640102"/>
              <a:gd name="connsiteX127" fmla="*/ 288315 w 6818323"/>
              <a:gd name="connsiteY127" fmla="*/ 151467 h 3640102"/>
              <a:gd name="connsiteX128" fmla="*/ 328071 w 6818323"/>
              <a:gd name="connsiteY128" fmla="*/ 131589 h 3640102"/>
              <a:gd name="connsiteX129" fmla="*/ 357888 w 6818323"/>
              <a:gd name="connsiteY129" fmla="*/ 111711 h 3640102"/>
              <a:gd name="connsiteX130" fmla="*/ 447341 w 6818323"/>
              <a:gd name="connsiteY130" fmla="*/ 81893 h 3640102"/>
              <a:gd name="connsiteX131" fmla="*/ 546732 w 6818323"/>
              <a:gd name="connsiteY131" fmla="*/ 62015 h 3640102"/>
              <a:gd name="connsiteX132" fmla="*/ 546732 w 6818323"/>
              <a:gd name="connsiteY132" fmla="*/ 2380 h 3640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6818323" h="3640102">
                <a:moveTo>
                  <a:pt x="546732" y="2380"/>
                </a:moveTo>
                <a:cubicBezTo>
                  <a:pt x="559984" y="-5903"/>
                  <a:pt x="599644" y="9901"/>
                  <a:pt x="626245" y="12319"/>
                </a:cubicBezTo>
                <a:cubicBezTo>
                  <a:pt x="801455" y="28247"/>
                  <a:pt x="917602" y="26607"/>
                  <a:pt x="1113262" y="32198"/>
                </a:cubicBezTo>
                <a:cubicBezTo>
                  <a:pt x="1143080" y="35511"/>
                  <a:pt x="1173170" y="36923"/>
                  <a:pt x="1202715" y="42137"/>
                </a:cubicBezTo>
                <a:cubicBezTo>
                  <a:pt x="1224431" y="45969"/>
                  <a:pt x="1327641" y="73840"/>
                  <a:pt x="1351801" y="81893"/>
                </a:cubicBezTo>
                <a:cubicBezTo>
                  <a:pt x="1418698" y="104192"/>
                  <a:pt x="1391362" y="105708"/>
                  <a:pt x="1471071" y="121650"/>
                </a:cubicBezTo>
                <a:cubicBezTo>
                  <a:pt x="1486916" y="124819"/>
                  <a:pt x="1628983" y="140423"/>
                  <a:pt x="1640036" y="141528"/>
                </a:cubicBezTo>
                <a:cubicBezTo>
                  <a:pt x="1902320" y="167756"/>
                  <a:pt x="1936335" y="157805"/>
                  <a:pt x="2335775" y="171345"/>
                </a:cubicBezTo>
                <a:cubicBezTo>
                  <a:pt x="2355653" y="181284"/>
                  <a:pt x="2374775" y="192909"/>
                  <a:pt x="2395410" y="201163"/>
                </a:cubicBezTo>
                <a:cubicBezTo>
                  <a:pt x="2408093" y="206236"/>
                  <a:pt x="2422329" y="206434"/>
                  <a:pt x="2435167" y="211102"/>
                </a:cubicBezTo>
                <a:cubicBezTo>
                  <a:pt x="2458879" y="219725"/>
                  <a:pt x="2481314" y="231548"/>
                  <a:pt x="2504741" y="240919"/>
                </a:cubicBezTo>
                <a:cubicBezTo>
                  <a:pt x="2514468" y="244810"/>
                  <a:pt x="2524928" y="246731"/>
                  <a:pt x="2534558" y="250858"/>
                </a:cubicBezTo>
                <a:cubicBezTo>
                  <a:pt x="2656541" y="303137"/>
                  <a:pt x="2504310" y="240704"/>
                  <a:pt x="2604132" y="290615"/>
                </a:cubicBezTo>
                <a:cubicBezTo>
                  <a:pt x="2613503" y="295300"/>
                  <a:pt x="2624139" y="296875"/>
                  <a:pt x="2633949" y="300554"/>
                </a:cubicBezTo>
                <a:cubicBezTo>
                  <a:pt x="2650654" y="306818"/>
                  <a:pt x="2666336" y="316105"/>
                  <a:pt x="2683645" y="320432"/>
                </a:cubicBezTo>
                <a:cubicBezTo>
                  <a:pt x="2706372" y="326114"/>
                  <a:pt x="2729973" y="327466"/>
                  <a:pt x="2753219" y="330372"/>
                </a:cubicBezTo>
                <a:cubicBezTo>
                  <a:pt x="2827766" y="339691"/>
                  <a:pt x="2875335" y="343280"/>
                  <a:pt x="2952001" y="350250"/>
                </a:cubicBezTo>
                <a:lnTo>
                  <a:pt x="3558288" y="340311"/>
                </a:lnTo>
                <a:cubicBezTo>
                  <a:pt x="4028168" y="327438"/>
                  <a:pt x="3497100" y="338845"/>
                  <a:pt x="3727254" y="320432"/>
                </a:cubicBezTo>
                <a:cubicBezTo>
                  <a:pt x="3793386" y="315141"/>
                  <a:pt x="3859775" y="313806"/>
                  <a:pt x="3926036" y="310493"/>
                </a:cubicBezTo>
                <a:cubicBezTo>
                  <a:pt x="3952540" y="307180"/>
                  <a:pt x="3979269" y="305332"/>
                  <a:pt x="4005549" y="300554"/>
                </a:cubicBezTo>
                <a:cubicBezTo>
                  <a:pt x="4015857" y="298680"/>
                  <a:pt x="4025203" y="293156"/>
                  <a:pt x="4035367" y="290615"/>
                </a:cubicBezTo>
                <a:cubicBezTo>
                  <a:pt x="4051756" y="286518"/>
                  <a:pt x="4068399" y="283453"/>
                  <a:pt x="4085062" y="280676"/>
                </a:cubicBezTo>
                <a:cubicBezTo>
                  <a:pt x="4108170" y="276825"/>
                  <a:pt x="4131528" y="274588"/>
                  <a:pt x="4154636" y="270737"/>
                </a:cubicBezTo>
                <a:cubicBezTo>
                  <a:pt x="4291252" y="247968"/>
                  <a:pt x="4091550" y="274897"/>
                  <a:pt x="4283845" y="250858"/>
                </a:cubicBezTo>
                <a:lnTo>
                  <a:pt x="4959706" y="260798"/>
                </a:lnTo>
                <a:cubicBezTo>
                  <a:pt x="4970178" y="261093"/>
                  <a:pt x="4979296" y="268464"/>
                  <a:pt x="4989523" y="270737"/>
                </a:cubicBezTo>
                <a:cubicBezTo>
                  <a:pt x="5009196" y="275109"/>
                  <a:pt x="5029015" y="280066"/>
                  <a:pt x="5049158" y="280676"/>
                </a:cubicBezTo>
                <a:cubicBezTo>
                  <a:pt x="5247877" y="286698"/>
                  <a:pt x="5446723" y="287302"/>
                  <a:pt x="5645506" y="290615"/>
                </a:cubicBezTo>
                <a:cubicBezTo>
                  <a:pt x="5668697" y="297241"/>
                  <a:pt x="5692413" y="302250"/>
                  <a:pt x="5715080" y="310493"/>
                </a:cubicBezTo>
                <a:cubicBezTo>
                  <a:pt x="5765381" y="328784"/>
                  <a:pt x="5864167" y="370128"/>
                  <a:pt x="5864167" y="370128"/>
                </a:cubicBezTo>
                <a:cubicBezTo>
                  <a:pt x="5893984" y="393319"/>
                  <a:pt x="5932665" y="408272"/>
                  <a:pt x="5953619" y="439702"/>
                </a:cubicBezTo>
                <a:cubicBezTo>
                  <a:pt x="5960245" y="449641"/>
                  <a:pt x="5966035" y="460191"/>
                  <a:pt x="5973497" y="469519"/>
                </a:cubicBezTo>
                <a:cubicBezTo>
                  <a:pt x="5979351" y="476836"/>
                  <a:pt x="5987928" y="481773"/>
                  <a:pt x="5993375" y="489398"/>
                </a:cubicBezTo>
                <a:cubicBezTo>
                  <a:pt x="6004603" y="505118"/>
                  <a:pt x="6010270" y="524734"/>
                  <a:pt x="6023193" y="539093"/>
                </a:cubicBezTo>
                <a:cubicBezTo>
                  <a:pt x="6040503" y="558326"/>
                  <a:pt x="6064016" y="571022"/>
                  <a:pt x="6082828" y="588789"/>
                </a:cubicBezTo>
                <a:cubicBezTo>
                  <a:pt x="6123704" y="627394"/>
                  <a:pt x="6155316" y="676870"/>
                  <a:pt x="6202097" y="708058"/>
                </a:cubicBezTo>
                <a:cubicBezTo>
                  <a:pt x="6316645" y="784424"/>
                  <a:pt x="6115003" y="647179"/>
                  <a:pt x="6271671" y="767693"/>
                </a:cubicBezTo>
                <a:cubicBezTo>
                  <a:pt x="6300075" y="789543"/>
                  <a:pt x="6331306" y="807450"/>
                  <a:pt x="6361123" y="827328"/>
                </a:cubicBezTo>
                <a:lnTo>
                  <a:pt x="6420758" y="867085"/>
                </a:lnTo>
                <a:cubicBezTo>
                  <a:pt x="6434010" y="890276"/>
                  <a:pt x="6443672" y="915928"/>
                  <a:pt x="6460515" y="936658"/>
                </a:cubicBezTo>
                <a:cubicBezTo>
                  <a:pt x="6487106" y="969385"/>
                  <a:pt x="6528272" y="989952"/>
                  <a:pt x="6549967" y="1026111"/>
                </a:cubicBezTo>
                <a:cubicBezTo>
                  <a:pt x="6559906" y="1042676"/>
                  <a:pt x="6567716" y="1060721"/>
                  <a:pt x="6579784" y="1075806"/>
                </a:cubicBezTo>
                <a:cubicBezTo>
                  <a:pt x="6612094" y="1116193"/>
                  <a:pt x="6675424" y="1161507"/>
                  <a:pt x="6708993" y="1195076"/>
                </a:cubicBezTo>
                <a:cubicBezTo>
                  <a:pt x="6717440" y="1203523"/>
                  <a:pt x="6721409" y="1215565"/>
                  <a:pt x="6728871" y="1224893"/>
                </a:cubicBezTo>
                <a:cubicBezTo>
                  <a:pt x="6734725" y="1232210"/>
                  <a:pt x="6742895" y="1237455"/>
                  <a:pt x="6748749" y="1244772"/>
                </a:cubicBezTo>
                <a:cubicBezTo>
                  <a:pt x="6767484" y="1268190"/>
                  <a:pt x="6774899" y="1287132"/>
                  <a:pt x="6788506" y="1314345"/>
                </a:cubicBezTo>
                <a:cubicBezTo>
                  <a:pt x="6821697" y="1513492"/>
                  <a:pt x="6791790" y="1316852"/>
                  <a:pt x="6808384" y="1781485"/>
                </a:cubicBezTo>
                <a:cubicBezTo>
                  <a:pt x="6810162" y="1831259"/>
                  <a:pt x="6815010" y="1880876"/>
                  <a:pt x="6818323" y="1930572"/>
                </a:cubicBezTo>
                <a:cubicBezTo>
                  <a:pt x="6814837" y="1986355"/>
                  <a:pt x="6814315" y="2149289"/>
                  <a:pt x="6778567" y="2208867"/>
                </a:cubicBezTo>
                <a:cubicBezTo>
                  <a:pt x="6743359" y="2267547"/>
                  <a:pt x="6767076" y="2252454"/>
                  <a:pt x="6718932" y="2268502"/>
                </a:cubicBezTo>
                <a:cubicBezTo>
                  <a:pt x="6702367" y="2285067"/>
                  <a:pt x="6684908" y="2300785"/>
                  <a:pt x="6669236" y="2318198"/>
                </a:cubicBezTo>
                <a:cubicBezTo>
                  <a:pt x="6607261" y="2387059"/>
                  <a:pt x="6655440" y="2350586"/>
                  <a:pt x="6599662" y="2387772"/>
                </a:cubicBezTo>
                <a:cubicBezTo>
                  <a:pt x="6549758" y="2462627"/>
                  <a:pt x="6608352" y="2367494"/>
                  <a:pt x="6569845" y="2457345"/>
                </a:cubicBezTo>
                <a:cubicBezTo>
                  <a:pt x="6565140" y="2468325"/>
                  <a:pt x="6555768" y="2476721"/>
                  <a:pt x="6549967" y="2487163"/>
                </a:cubicBezTo>
                <a:cubicBezTo>
                  <a:pt x="6539174" y="2506591"/>
                  <a:pt x="6530088" y="2526920"/>
                  <a:pt x="6520149" y="2546798"/>
                </a:cubicBezTo>
                <a:cubicBezTo>
                  <a:pt x="6516836" y="2560050"/>
                  <a:pt x="6516987" y="2574694"/>
                  <a:pt x="6510210" y="2586554"/>
                </a:cubicBezTo>
                <a:cubicBezTo>
                  <a:pt x="6502971" y="2599223"/>
                  <a:pt x="6451226" y="2641953"/>
                  <a:pt x="6440636" y="2646189"/>
                </a:cubicBezTo>
                <a:cubicBezTo>
                  <a:pt x="6421925" y="2653673"/>
                  <a:pt x="6400879" y="2652815"/>
                  <a:pt x="6381001" y="2656128"/>
                </a:cubicBezTo>
                <a:cubicBezTo>
                  <a:pt x="6371062" y="2659441"/>
                  <a:pt x="6361348" y="2663526"/>
                  <a:pt x="6351184" y="2666067"/>
                </a:cubicBezTo>
                <a:cubicBezTo>
                  <a:pt x="6308704" y="2676687"/>
                  <a:pt x="6265428" y="2681117"/>
                  <a:pt x="6221975" y="2685945"/>
                </a:cubicBezTo>
                <a:cubicBezTo>
                  <a:pt x="6188883" y="2689622"/>
                  <a:pt x="6155714" y="2692572"/>
                  <a:pt x="6122584" y="2695885"/>
                </a:cubicBezTo>
                <a:cubicBezTo>
                  <a:pt x="6096080" y="2702511"/>
                  <a:pt x="6068989" y="2707124"/>
                  <a:pt x="6043071" y="2715763"/>
                </a:cubicBezTo>
                <a:cubicBezTo>
                  <a:pt x="6023193" y="2722389"/>
                  <a:pt x="6004031" y="2731780"/>
                  <a:pt x="5983436" y="2735641"/>
                </a:cubicBezTo>
                <a:cubicBezTo>
                  <a:pt x="5950711" y="2741777"/>
                  <a:pt x="5917175" y="2742267"/>
                  <a:pt x="5884045" y="2745580"/>
                </a:cubicBezTo>
                <a:cubicBezTo>
                  <a:pt x="5870793" y="2748893"/>
                  <a:pt x="5857683" y="2752840"/>
                  <a:pt x="5844288" y="2755519"/>
                </a:cubicBezTo>
                <a:cubicBezTo>
                  <a:pt x="5824527" y="2759471"/>
                  <a:pt x="5802679" y="2756446"/>
                  <a:pt x="5784654" y="2765458"/>
                </a:cubicBezTo>
                <a:cubicBezTo>
                  <a:pt x="5722446" y="2796562"/>
                  <a:pt x="5628351" y="2885656"/>
                  <a:pt x="5575932" y="2924485"/>
                </a:cubicBezTo>
                <a:cubicBezTo>
                  <a:pt x="5524241" y="2962775"/>
                  <a:pt x="5416906" y="3033815"/>
                  <a:pt x="5416906" y="3033815"/>
                </a:cubicBezTo>
                <a:cubicBezTo>
                  <a:pt x="5345589" y="3152675"/>
                  <a:pt x="5430204" y="3038203"/>
                  <a:pt x="5347332" y="3093450"/>
                </a:cubicBezTo>
                <a:cubicBezTo>
                  <a:pt x="5327840" y="3106445"/>
                  <a:pt x="5317368" y="3130517"/>
                  <a:pt x="5297636" y="3143145"/>
                </a:cubicBezTo>
                <a:cubicBezTo>
                  <a:pt x="5233942" y="3183909"/>
                  <a:pt x="5152328" y="3199005"/>
                  <a:pt x="5098854" y="3252476"/>
                </a:cubicBezTo>
                <a:cubicBezTo>
                  <a:pt x="5054669" y="3296659"/>
                  <a:pt x="5074892" y="3282040"/>
                  <a:pt x="4969645" y="3312111"/>
                </a:cubicBezTo>
                <a:cubicBezTo>
                  <a:pt x="4937159" y="3321393"/>
                  <a:pt x="4901624" y="3319441"/>
                  <a:pt x="4870254" y="3331989"/>
                </a:cubicBezTo>
                <a:cubicBezTo>
                  <a:pt x="4825591" y="3349854"/>
                  <a:pt x="4791318" y="3366159"/>
                  <a:pt x="4741045" y="3371745"/>
                </a:cubicBezTo>
                <a:cubicBezTo>
                  <a:pt x="4678395" y="3378706"/>
                  <a:pt x="4615087" y="3377348"/>
                  <a:pt x="4552201" y="3381685"/>
                </a:cubicBezTo>
                <a:cubicBezTo>
                  <a:pt x="4518984" y="3383976"/>
                  <a:pt x="4485969" y="3388610"/>
                  <a:pt x="4452810" y="3391624"/>
                </a:cubicBezTo>
                <a:lnTo>
                  <a:pt x="4333541" y="3401563"/>
                </a:lnTo>
                <a:lnTo>
                  <a:pt x="4184454" y="3411502"/>
                </a:lnTo>
                <a:lnTo>
                  <a:pt x="4055245" y="3421441"/>
                </a:lnTo>
                <a:cubicBezTo>
                  <a:pt x="3743238" y="3525443"/>
                  <a:pt x="4015973" y="3438140"/>
                  <a:pt x="3130906" y="3421441"/>
                </a:cubicBezTo>
                <a:cubicBezTo>
                  <a:pt x="3021558" y="3419378"/>
                  <a:pt x="2986191" y="3413291"/>
                  <a:pt x="2892367" y="3401563"/>
                </a:cubicBezTo>
                <a:cubicBezTo>
                  <a:pt x="2882428" y="3394937"/>
                  <a:pt x="2874074" y="3384828"/>
                  <a:pt x="2862549" y="3381685"/>
                </a:cubicBezTo>
                <a:cubicBezTo>
                  <a:pt x="2784985" y="3360531"/>
                  <a:pt x="2657502" y="3378353"/>
                  <a:pt x="2594193" y="3381685"/>
                </a:cubicBezTo>
                <a:cubicBezTo>
                  <a:pt x="2561062" y="3388311"/>
                  <a:pt x="2527215" y="3392030"/>
                  <a:pt x="2494801" y="3401563"/>
                </a:cubicBezTo>
                <a:cubicBezTo>
                  <a:pt x="2365208" y="3439678"/>
                  <a:pt x="2488531" y="3430427"/>
                  <a:pt x="2335775" y="3451258"/>
                </a:cubicBezTo>
                <a:cubicBezTo>
                  <a:pt x="2292975" y="3457095"/>
                  <a:pt x="2249549" y="3456900"/>
                  <a:pt x="2206567" y="3461198"/>
                </a:cubicBezTo>
                <a:cubicBezTo>
                  <a:pt x="2183256" y="3463529"/>
                  <a:pt x="2160184" y="3467824"/>
                  <a:pt x="2136993" y="3471137"/>
                </a:cubicBezTo>
                <a:cubicBezTo>
                  <a:pt x="2117115" y="3477763"/>
                  <a:pt x="2097573" y="3485502"/>
                  <a:pt x="2077358" y="3491015"/>
                </a:cubicBezTo>
                <a:cubicBezTo>
                  <a:pt x="2061060" y="3495460"/>
                  <a:pt x="2042772" y="3493399"/>
                  <a:pt x="2027662" y="3500954"/>
                </a:cubicBezTo>
                <a:cubicBezTo>
                  <a:pt x="1848172" y="3590699"/>
                  <a:pt x="2026809" y="3514775"/>
                  <a:pt x="1928271" y="3580467"/>
                </a:cubicBezTo>
                <a:cubicBezTo>
                  <a:pt x="1919554" y="3586278"/>
                  <a:pt x="1908084" y="3586279"/>
                  <a:pt x="1898454" y="3590406"/>
                </a:cubicBezTo>
                <a:cubicBezTo>
                  <a:pt x="1860472" y="3606684"/>
                  <a:pt x="1860171" y="3615643"/>
                  <a:pt x="1818941" y="3620224"/>
                </a:cubicBezTo>
                <a:cubicBezTo>
                  <a:pt x="1742921" y="3628671"/>
                  <a:pt x="1590341" y="3640102"/>
                  <a:pt x="1590341" y="3640102"/>
                </a:cubicBezTo>
                <a:cubicBezTo>
                  <a:pt x="1490950" y="3636789"/>
                  <a:pt x="1391460" y="3635679"/>
                  <a:pt x="1292167" y="3630163"/>
                </a:cubicBezTo>
                <a:cubicBezTo>
                  <a:pt x="1272046" y="3629045"/>
                  <a:pt x="1250557" y="3629236"/>
                  <a:pt x="1232532" y="3620224"/>
                </a:cubicBezTo>
                <a:cubicBezTo>
                  <a:pt x="1183213" y="3595565"/>
                  <a:pt x="1137496" y="3563857"/>
                  <a:pt x="1093384" y="3530772"/>
                </a:cubicBezTo>
                <a:cubicBezTo>
                  <a:pt x="1080132" y="3520833"/>
                  <a:pt x="1065839" y="3512148"/>
                  <a:pt x="1053628" y="3500954"/>
                </a:cubicBezTo>
                <a:cubicBezTo>
                  <a:pt x="1025998" y="3475626"/>
                  <a:pt x="1002729" y="3445653"/>
                  <a:pt x="974115" y="3421441"/>
                </a:cubicBezTo>
                <a:cubicBezTo>
                  <a:pt x="930097" y="3384196"/>
                  <a:pt x="879649" y="3378613"/>
                  <a:pt x="825028" y="3361806"/>
                </a:cubicBezTo>
                <a:cubicBezTo>
                  <a:pt x="815014" y="3358725"/>
                  <a:pt x="805149" y="3355180"/>
                  <a:pt x="795210" y="3351867"/>
                </a:cubicBezTo>
                <a:cubicBezTo>
                  <a:pt x="768706" y="3331989"/>
                  <a:pt x="740988" y="3313632"/>
                  <a:pt x="715697" y="3292232"/>
                </a:cubicBezTo>
                <a:cubicBezTo>
                  <a:pt x="697813" y="3277100"/>
                  <a:pt x="684085" y="3257429"/>
                  <a:pt x="666001" y="3242537"/>
                </a:cubicBezTo>
                <a:cubicBezTo>
                  <a:pt x="627639" y="3210945"/>
                  <a:pt x="584597" y="3185270"/>
                  <a:pt x="546732" y="3153085"/>
                </a:cubicBezTo>
                <a:cubicBezTo>
                  <a:pt x="518172" y="3128809"/>
                  <a:pt x="498406" y="3094364"/>
                  <a:pt x="467219" y="3073572"/>
                </a:cubicBezTo>
                <a:cubicBezTo>
                  <a:pt x="457280" y="3066946"/>
                  <a:pt x="445392" y="3062572"/>
                  <a:pt x="437401" y="3053693"/>
                </a:cubicBezTo>
                <a:cubicBezTo>
                  <a:pt x="233247" y="2826854"/>
                  <a:pt x="458931" y="3055341"/>
                  <a:pt x="347949" y="2944363"/>
                </a:cubicBezTo>
                <a:cubicBezTo>
                  <a:pt x="341323" y="2931111"/>
                  <a:pt x="337167" y="2916301"/>
                  <a:pt x="328071" y="2904606"/>
                </a:cubicBezTo>
                <a:cubicBezTo>
                  <a:pt x="287973" y="2853051"/>
                  <a:pt x="231634" y="2822192"/>
                  <a:pt x="178984" y="2785337"/>
                </a:cubicBezTo>
                <a:cubicBezTo>
                  <a:pt x="169045" y="2765459"/>
                  <a:pt x="156642" y="2746632"/>
                  <a:pt x="149167" y="2725702"/>
                </a:cubicBezTo>
                <a:cubicBezTo>
                  <a:pt x="139978" y="2699974"/>
                  <a:pt x="134646" y="2672979"/>
                  <a:pt x="129288" y="2646189"/>
                </a:cubicBezTo>
                <a:cubicBezTo>
                  <a:pt x="115397" y="2576732"/>
                  <a:pt x="122126" y="2613157"/>
                  <a:pt x="109410" y="2536858"/>
                </a:cubicBezTo>
                <a:cubicBezTo>
                  <a:pt x="106097" y="2371206"/>
                  <a:pt x="105384" y="2205482"/>
                  <a:pt x="99471" y="2039902"/>
                </a:cubicBezTo>
                <a:cubicBezTo>
                  <a:pt x="98752" y="2019762"/>
                  <a:pt x="92596" y="2000185"/>
                  <a:pt x="89532" y="1980267"/>
                </a:cubicBezTo>
                <a:cubicBezTo>
                  <a:pt x="85970" y="1957113"/>
                  <a:pt x="85275" y="1933420"/>
                  <a:pt x="79593" y="1910693"/>
                </a:cubicBezTo>
                <a:cubicBezTo>
                  <a:pt x="75266" y="1893385"/>
                  <a:pt x="65812" y="1877765"/>
                  <a:pt x="59715" y="1860998"/>
                </a:cubicBezTo>
                <a:cubicBezTo>
                  <a:pt x="52554" y="1841306"/>
                  <a:pt x="45857" y="1821433"/>
                  <a:pt x="39836" y="1801363"/>
                </a:cubicBezTo>
                <a:cubicBezTo>
                  <a:pt x="24230" y="1749345"/>
                  <a:pt x="31803" y="1757179"/>
                  <a:pt x="19958" y="1692032"/>
                </a:cubicBezTo>
                <a:cubicBezTo>
                  <a:pt x="17514" y="1678592"/>
                  <a:pt x="13332" y="1665528"/>
                  <a:pt x="10019" y="1652276"/>
                </a:cubicBezTo>
                <a:cubicBezTo>
                  <a:pt x="1425" y="1136616"/>
                  <a:pt x="-7397" y="1035447"/>
                  <a:pt x="10019" y="539093"/>
                </a:cubicBezTo>
                <a:cubicBezTo>
                  <a:pt x="10611" y="522210"/>
                  <a:pt x="13304" y="504925"/>
                  <a:pt x="19958" y="489398"/>
                </a:cubicBezTo>
                <a:cubicBezTo>
                  <a:pt x="23649" y="480785"/>
                  <a:pt x="34638" y="477316"/>
                  <a:pt x="39836" y="469519"/>
                </a:cubicBezTo>
                <a:cubicBezTo>
                  <a:pt x="48055" y="457191"/>
                  <a:pt x="51862" y="442327"/>
                  <a:pt x="59715" y="429763"/>
                </a:cubicBezTo>
                <a:cubicBezTo>
                  <a:pt x="68495" y="415716"/>
                  <a:pt x="80033" y="403577"/>
                  <a:pt x="89532" y="390006"/>
                </a:cubicBezTo>
                <a:cubicBezTo>
                  <a:pt x="103232" y="370434"/>
                  <a:pt x="115588" y="349944"/>
                  <a:pt x="129288" y="330372"/>
                </a:cubicBezTo>
                <a:cubicBezTo>
                  <a:pt x="158422" y="288752"/>
                  <a:pt x="164898" y="288970"/>
                  <a:pt x="188923" y="240919"/>
                </a:cubicBezTo>
                <a:cubicBezTo>
                  <a:pt x="193608" y="231548"/>
                  <a:pt x="193472" y="220086"/>
                  <a:pt x="198862" y="211102"/>
                </a:cubicBezTo>
                <a:cubicBezTo>
                  <a:pt x="213946" y="185964"/>
                  <a:pt x="278112" y="157032"/>
                  <a:pt x="288315" y="151467"/>
                </a:cubicBezTo>
                <a:cubicBezTo>
                  <a:pt x="301322" y="144372"/>
                  <a:pt x="315207" y="138940"/>
                  <a:pt x="328071" y="131589"/>
                </a:cubicBezTo>
                <a:cubicBezTo>
                  <a:pt x="338442" y="125663"/>
                  <a:pt x="347204" y="117053"/>
                  <a:pt x="357888" y="111711"/>
                </a:cubicBezTo>
                <a:cubicBezTo>
                  <a:pt x="403582" y="88864"/>
                  <a:pt x="403050" y="94547"/>
                  <a:pt x="447341" y="81893"/>
                </a:cubicBezTo>
                <a:cubicBezTo>
                  <a:pt x="516732" y="62067"/>
                  <a:pt x="427993" y="78978"/>
                  <a:pt x="546732" y="62015"/>
                </a:cubicBezTo>
                <a:cubicBezTo>
                  <a:pt x="580447" y="39538"/>
                  <a:pt x="533480" y="10663"/>
                  <a:pt x="546732" y="2380"/>
                </a:cubicBezTo>
                <a:close/>
              </a:path>
            </a:pathLst>
          </a:cu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04" name="CuadroTexto 148"/>
          <p:cNvSpPr txBox="1">
            <a:spLocks noChangeArrowheads="1"/>
          </p:cNvSpPr>
          <p:nvPr/>
        </p:nvSpPr>
        <p:spPr bwMode="auto">
          <a:xfrm>
            <a:off x="7635467" y="1446212"/>
            <a:ext cx="633412" cy="369888"/>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n-US">
                <a:solidFill>
                  <a:srgbClr val="FFFF00"/>
                </a:solidFill>
              </a:rPr>
              <a:t>ARI.</a:t>
            </a:r>
          </a:p>
        </p:txBody>
      </p:sp>
      <p:sp>
        <p:nvSpPr>
          <p:cNvPr id="105" name="Elipse 104"/>
          <p:cNvSpPr/>
          <p:nvPr/>
        </p:nvSpPr>
        <p:spPr>
          <a:xfrm>
            <a:off x="8684804" y="1125537"/>
            <a:ext cx="963613" cy="104775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06" name="Elipse 105"/>
          <p:cNvSpPr/>
          <p:nvPr/>
        </p:nvSpPr>
        <p:spPr>
          <a:xfrm>
            <a:off x="7991067" y="4319587"/>
            <a:ext cx="963612" cy="104616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grpSp>
        <p:nvGrpSpPr>
          <p:cNvPr id="107" name="Grupo 151"/>
          <p:cNvGrpSpPr>
            <a:grpSpLocks/>
          </p:cNvGrpSpPr>
          <p:nvPr/>
        </p:nvGrpSpPr>
        <p:grpSpPr bwMode="auto">
          <a:xfrm>
            <a:off x="5168492" y="2905125"/>
            <a:ext cx="1154112" cy="773112"/>
            <a:chOff x="1391993" y="692695"/>
            <a:chExt cx="2448466" cy="2304257"/>
          </a:xfrm>
        </p:grpSpPr>
        <p:sp>
          <p:nvSpPr>
            <p:cNvPr id="108" name="Abrir llave 107"/>
            <p:cNvSpPr/>
            <p:nvPr/>
          </p:nvSpPr>
          <p:spPr>
            <a:xfrm>
              <a:off x="1907281" y="1198968"/>
              <a:ext cx="289640" cy="1797984"/>
            </a:xfrm>
            <a:prstGeom prst="leftBrace">
              <a:avLst/>
            </a:prstGeom>
            <a:ln w="28575">
              <a:solidFill>
                <a:srgbClr val="00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grpSp>
          <p:nvGrpSpPr>
            <p:cNvPr id="109" name="22 Grupo"/>
            <p:cNvGrpSpPr>
              <a:grpSpLocks/>
            </p:cNvGrpSpPr>
            <p:nvPr/>
          </p:nvGrpSpPr>
          <p:grpSpPr bwMode="auto">
            <a:xfrm>
              <a:off x="2411759" y="2387422"/>
              <a:ext cx="275583" cy="176884"/>
              <a:chOff x="6876256" y="5733256"/>
              <a:chExt cx="1008112" cy="576064"/>
            </a:xfrm>
            <a:solidFill>
              <a:srgbClr val="FF0000"/>
            </a:solidFill>
          </p:grpSpPr>
          <p:sp>
            <p:nvSpPr>
              <p:cNvPr id="129" name="10 Rectángulo"/>
              <p:cNvSpPr/>
              <p:nvPr/>
            </p:nvSpPr>
            <p:spPr>
              <a:xfrm>
                <a:off x="6876256" y="5733989"/>
                <a:ext cx="1008112" cy="575331"/>
              </a:xfrm>
              <a:prstGeom prst="rect">
                <a:avLst/>
              </a:prstGeom>
              <a:gr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a:p>
            </p:txBody>
          </p:sp>
          <p:cxnSp>
            <p:nvCxnSpPr>
              <p:cNvPr id="130" name="12 Conector recto"/>
              <p:cNvCxnSpPr/>
              <p:nvPr/>
            </p:nvCxnSpPr>
            <p:spPr>
              <a:xfrm>
                <a:off x="6876256" y="5733989"/>
                <a:ext cx="1008112" cy="575331"/>
              </a:xfrm>
              <a:prstGeom prst="line">
                <a:avLst/>
              </a:prstGeom>
              <a:grpFill/>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1" name="14 Conector recto"/>
              <p:cNvCxnSpPr/>
              <p:nvPr/>
            </p:nvCxnSpPr>
            <p:spPr>
              <a:xfrm flipV="1">
                <a:off x="6876256" y="5733989"/>
                <a:ext cx="1008112" cy="575331"/>
              </a:xfrm>
              <a:prstGeom prst="line">
                <a:avLst/>
              </a:prstGeom>
              <a:grpFill/>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10" name="CuadroTexto 154"/>
            <p:cNvSpPr txBox="1">
              <a:spLocks noChangeArrowheads="1"/>
            </p:cNvSpPr>
            <p:nvPr/>
          </p:nvSpPr>
          <p:spPr bwMode="auto">
            <a:xfrm rot="-5400000">
              <a:off x="1073957" y="1889030"/>
              <a:ext cx="100540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n-US"/>
                <a:t>500 mts</a:t>
              </a:r>
            </a:p>
          </p:txBody>
        </p:sp>
        <p:sp>
          <p:nvSpPr>
            <p:cNvPr id="111" name="Elipse 110"/>
            <p:cNvSpPr/>
            <p:nvPr/>
          </p:nvSpPr>
          <p:spPr>
            <a:xfrm>
              <a:off x="2459618" y="2254102"/>
              <a:ext cx="23576" cy="47315"/>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12" name="Elipse 111"/>
            <p:cNvSpPr/>
            <p:nvPr/>
          </p:nvSpPr>
          <p:spPr>
            <a:xfrm>
              <a:off x="2537081" y="2254102"/>
              <a:ext cx="23574" cy="47315"/>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13" name="Elipse 112"/>
            <p:cNvSpPr/>
            <p:nvPr/>
          </p:nvSpPr>
          <p:spPr>
            <a:xfrm>
              <a:off x="2614542" y="2258832"/>
              <a:ext cx="23576" cy="42585"/>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grpSp>
          <p:nvGrpSpPr>
            <p:cNvPr id="114" name="22 Grupo"/>
            <p:cNvGrpSpPr>
              <a:grpSpLocks/>
            </p:cNvGrpSpPr>
            <p:nvPr/>
          </p:nvGrpSpPr>
          <p:grpSpPr bwMode="auto">
            <a:xfrm>
              <a:off x="2385718" y="1700808"/>
              <a:ext cx="275583" cy="176884"/>
              <a:chOff x="6876256" y="5733256"/>
              <a:chExt cx="1008112" cy="576064"/>
            </a:xfrm>
            <a:solidFill>
              <a:srgbClr val="FF0000"/>
            </a:solidFill>
          </p:grpSpPr>
          <p:sp>
            <p:nvSpPr>
              <p:cNvPr id="126" name="10 Rectángulo"/>
              <p:cNvSpPr/>
              <p:nvPr/>
            </p:nvSpPr>
            <p:spPr>
              <a:xfrm>
                <a:off x="6876256" y="5733989"/>
                <a:ext cx="1008112" cy="575331"/>
              </a:xfrm>
              <a:prstGeom prst="rect">
                <a:avLst/>
              </a:prstGeom>
              <a:gr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a:p>
            </p:txBody>
          </p:sp>
          <p:cxnSp>
            <p:nvCxnSpPr>
              <p:cNvPr id="127" name="12 Conector recto"/>
              <p:cNvCxnSpPr/>
              <p:nvPr/>
            </p:nvCxnSpPr>
            <p:spPr>
              <a:xfrm>
                <a:off x="6876256" y="5733989"/>
                <a:ext cx="1008112" cy="575331"/>
              </a:xfrm>
              <a:prstGeom prst="line">
                <a:avLst/>
              </a:prstGeom>
              <a:grpFill/>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8" name="14 Conector recto"/>
              <p:cNvCxnSpPr/>
              <p:nvPr/>
            </p:nvCxnSpPr>
            <p:spPr>
              <a:xfrm flipV="1">
                <a:off x="6876256" y="5733989"/>
                <a:ext cx="1008112" cy="575331"/>
              </a:xfrm>
              <a:prstGeom prst="line">
                <a:avLst/>
              </a:prstGeom>
              <a:grpFill/>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15" name="Elipse 114"/>
            <p:cNvSpPr/>
            <p:nvPr/>
          </p:nvSpPr>
          <p:spPr>
            <a:xfrm>
              <a:off x="2432675" y="1568028"/>
              <a:ext cx="23576" cy="47315"/>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16" name="Elipse 115"/>
            <p:cNvSpPr/>
            <p:nvPr/>
          </p:nvSpPr>
          <p:spPr>
            <a:xfrm>
              <a:off x="2510138" y="1568028"/>
              <a:ext cx="23574" cy="47315"/>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17" name="Elipse 116"/>
            <p:cNvSpPr/>
            <p:nvPr/>
          </p:nvSpPr>
          <p:spPr>
            <a:xfrm>
              <a:off x="2587598" y="1568028"/>
              <a:ext cx="23576" cy="47315"/>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grpSp>
          <p:nvGrpSpPr>
            <p:cNvPr id="118" name="22 Grupo"/>
            <p:cNvGrpSpPr>
              <a:grpSpLocks/>
            </p:cNvGrpSpPr>
            <p:nvPr/>
          </p:nvGrpSpPr>
          <p:grpSpPr bwMode="auto">
            <a:xfrm>
              <a:off x="3275856" y="2073470"/>
              <a:ext cx="275583" cy="176884"/>
              <a:chOff x="6876256" y="5733256"/>
              <a:chExt cx="1008112" cy="576064"/>
            </a:xfrm>
            <a:solidFill>
              <a:srgbClr val="FF0000"/>
            </a:solidFill>
          </p:grpSpPr>
          <p:sp>
            <p:nvSpPr>
              <p:cNvPr id="123" name="10 Rectángulo"/>
              <p:cNvSpPr/>
              <p:nvPr/>
            </p:nvSpPr>
            <p:spPr>
              <a:xfrm>
                <a:off x="6876256" y="5733989"/>
                <a:ext cx="1008112" cy="575331"/>
              </a:xfrm>
              <a:prstGeom prst="rect">
                <a:avLst/>
              </a:prstGeom>
              <a:gr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a:p>
            </p:txBody>
          </p:sp>
          <p:cxnSp>
            <p:nvCxnSpPr>
              <p:cNvPr id="124" name="12 Conector recto"/>
              <p:cNvCxnSpPr/>
              <p:nvPr/>
            </p:nvCxnSpPr>
            <p:spPr>
              <a:xfrm>
                <a:off x="6876256" y="5733989"/>
                <a:ext cx="1008112" cy="575331"/>
              </a:xfrm>
              <a:prstGeom prst="line">
                <a:avLst/>
              </a:prstGeom>
              <a:grpFill/>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5" name="14 Conector recto"/>
              <p:cNvCxnSpPr/>
              <p:nvPr/>
            </p:nvCxnSpPr>
            <p:spPr>
              <a:xfrm flipV="1">
                <a:off x="6876256" y="5733989"/>
                <a:ext cx="1008112" cy="575331"/>
              </a:xfrm>
              <a:prstGeom prst="line">
                <a:avLst/>
              </a:prstGeom>
              <a:grpFill/>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19" name="Elipse 118"/>
            <p:cNvSpPr/>
            <p:nvPr/>
          </p:nvSpPr>
          <p:spPr>
            <a:xfrm>
              <a:off x="3321802" y="1941821"/>
              <a:ext cx="23576" cy="47315"/>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20" name="Elipse 119"/>
            <p:cNvSpPr/>
            <p:nvPr/>
          </p:nvSpPr>
          <p:spPr>
            <a:xfrm>
              <a:off x="3402631" y="1941821"/>
              <a:ext cx="23576" cy="47315"/>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21" name="Elipse 120"/>
            <p:cNvSpPr/>
            <p:nvPr/>
          </p:nvSpPr>
          <p:spPr>
            <a:xfrm>
              <a:off x="3476725" y="1941821"/>
              <a:ext cx="23576" cy="47315"/>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22" name="CuadroTexto 166"/>
            <p:cNvSpPr txBox="1">
              <a:spLocks noChangeArrowheads="1"/>
            </p:cNvSpPr>
            <p:nvPr/>
          </p:nvSpPr>
          <p:spPr bwMode="auto">
            <a:xfrm>
              <a:off x="2706815" y="692695"/>
              <a:ext cx="1133644" cy="369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n-US"/>
                <a:t>1000 mts</a:t>
              </a:r>
            </a:p>
          </p:txBody>
        </p:sp>
      </p:grpSp>
      <p:grpSp>
        <p:nvGrpSpPr>
          <p:cNvPr id="132" name="Grupo 176"/>
          <p:cNvGrpSpPr>
            <a:grpSpLocks/>
          </p:cNvGrpSpPr>
          <p:nvPr/>
        </p:nvGrpSpPr>
        <p:grpSpPr bwMode="auto">
          <a:xfrm rot="2091392">
            <a:off x="4973229" y="4606925"/>
            <a:ext cx="1154113" cy="774700"/>
            <a:chOff x="1391993" y="692695"/>
            <a:chExt cx="2448466" cy="2304257"/>
          </a:xfrm>
        </p:grpSpPr>
        <p:sp>
          <p:nvSpPr>
            <p:cNvPr id="133" name="Abrir llave 132"/>
            <p:cNvSpPr/>
            <p:nvPr/>
          </p:nvSpPr>
          <p:spPr>
            <a:xfrm>
              <a:off x="1866921" y="1170185"/>
              <a:ext cx="289640" cy="1799019"/>
            </a:xfrm>
            <a:prstGeom prst="leftBrace">
              <a:avLst/>
            </a:prstGeom>
            <a:ln w="28575">
              <a:solidFill>
                <a:srgbClr val="00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s-CL"/>
            </a:p>
          </p:txBody>
        </p:sp>
        <p:grpSp>
          <p:nvGrpSpPr>
            <p:cNvPr id="134" name="22 Grupo"/>
            <p:cNvGrpSpPr>
              <a:grpSpLocks/>
            </p:cNvGrpSpPr>
            <p:nvPr/>
          </p:nvGrpSpPr>
          <p:grpSpPr bwMode="auto">
            <a:xfrm>
              <a:off x="2411759" y="2387422"/>
              <a:ext cx="275583" cy="176884"/>
              <a:chOff x="6876256" y="5733256"/>
              <a:chExt cx="1008112" cy="576064"/>
            </a:xfrm>
            <a:solidFill>
              <a:srgbClr val="FF0000"/>
            </a:solidFill>
          </p:grpSpPr>
          <p:sp>
            <p:nvSpPr>
              <p:cNvPr id="154" name="10 Rectángulo"/>
              <p:cNvSpPr/>
              <p:nvPr/>
            </p:nvSpPr>
            <p:spPr>
              <a:xfrm>
                <a:off x="6876256" y="5733989"/>
                <a:ext cx="1008112" cy="575331"/>
              </a:xfrm>
              <a:prstGeom prst="rect">
                <a:avLst/>
              </a:prstGeom>
              <a:gr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a:p>
            </p:txBody>
          </p:sp>
          <p:cxnSp>
            <p:nvCxnSpPr>
              <p:cNvPr id="155" name="12 Conector recto"/>
              <p:cNvCxnSpPr/>
              <p:nvPr/>
            </p:nvCxnSpPr>
            <p:spPr>
              <a:xfrm>
                <a:off x="6876256" y="5733989"/>
                <a:ext cx="1008112" cy="575331"/>
              </a:xfrm>
              <a:prstGeom prst="line">
                <a:avLst/>
              </a:prstGeom>
              <a:grpFill/>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6" name="14 Conector recto"/>
              <p:cNvCxnSpPr/>
              <p:nvPr/>
            </p:nvCxnSpPr>
            <p:spPr>
              <a:xfrm flipV="1">
                <a:off x="6876256" y="5733989"/>
                <a:ext cx="1008112" cy="575331"/>
              </a:xfrm>
              <a:prstGeom prst="line">
                <a:avLst/>
              </a:prstGeom>
              <a:grpFill/>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35" name="CuadroTexto 179"/>
            <p:cNvSpPr txBox="1">
              <a:spLocks noChangeArrowheads="1"/>
            </p:cNvSpPr>
            <p:nvPr/>
          </p:nvSpPr>
          <p:spPr bwMode="auto">
            <a:xfrm rot="-5400000">
              <a:off x="1073957" y="1889030"/>
              <a:ext cx="100540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n-US"/>
                <a:t>500 mts</a:t>
              </a:r>
            </a:p>
          </p:txBody>
        </p:sp>
        <p:sp>
          <p:nvSpPr>
            <p:cNvPr id="136" name="Elipse 135"/>
            <p:cNvSpPr/>
            <p:nvPr/>
          </p:nvSpPr>
          <p:spPr>
            <a:xfrm>
              <a:off x="2441488" y="2245024"/>
              <a:ext cx="23574" cy="47218"/>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37" name="Elipse 136"/>
            <p:cNvSpPr/>
            <p:nvPr/>
          </p:nvSpPr>
          <p:spPr>
            <a:xfrm>
              <a:off x="2536936" y="2255398"/>
              <a:ext cx="23574" cy="47218"/>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38" name="Elipse 137"/>
            <p:cNvSpPr/>
            <p:nvPr/>
          </p:nvSpPr>
          <p:spPr>
            <a:xfrm>
              <a:off x="2609779" y="2253319"/>
              <a:ext cx="23574" cy="47218"/>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grpSp>
          <p:nvGrpSpPr>
            <p:cNvPr id="139" name="22 Grupo"/>
            <p:cNvGrpSpPr>
              <a:grpSpLocks/>
            </p:cNvGrpSpPr>
            <p:nvPr/>
          </p:nvGrpSpPr>
          <p:grpSpPr bwMode="auto">
            <a:xfrm>
              <a:off x="2385718" y="1700808"/>
              <a:ext cx="275583" cy="176884"/>
              <a:chOff x="6876256" y="5733256"/>
              <a:chExt cx="1008112" cy="576064"/>
            </a:xfrm>
            <a:solidFill>
              <a:srgbClr val="FF0000"/>
            </a:solidFill>
          </p:grpSpPr>
          <p:sp>
            <p:nvSpPr>
              <p:cNvPr id="151" name="10 Rectángulo"/>
              <p:cNvSpPr/>
              <p:nvPr/>
            </p:nvSpPr>
            <p:spPr>
              <a:xfrm>
                <a:off x="6876256" y="5733989"/>
                <a:ext cx="1008112" cy="575331"/>
              </a:xfrm>
              <a:prstGeom prst="rect">
                <a:avLst/>
              </a:prstGeom>
              <a:gr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a:p>
            </p:txBody>
          </p:sp>
          <p:cxnSp>
            <p:nvCxnSpPr>
              <p:cNvPr id="152" name="12 Conector recto"/>
              <p:cNvCxnSpPr/>
              <p:nvPr/>
            </p:nvCxnSpPr>
            <p:spPr>
              <a:xfrm>
                <a:off x="6876256" y="5733989"/>
                <a:ext cx="1008112" cy="575331"/>
              </a:xfrm>
              <a:prstGeom prst="line">
                <a:avLst/>
              </a:prstGeom>
              <a:grpFill/>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3" name="14 Conector recto"/>
              <p:cNvCxnSpPr/>
              <p:nvPr/>
            </p:nvCxnSpPr>
            <p:spPr>
              <a:xfrm flipV="1">
                <a:off x="6876256" y="5733989"/>
                <a:ext cx="1008112" cy="575331"/>
              </a:xfrm>
              <a:prstGeom prst="line">
                <a:avLst/>
              </a:prstGeom>
              <a:grpFill/>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40" name="Elipse 139"/>
            <p:cNvSpPr/>
            <p:nvPr/>
          </p:nvSpPr>
          <p:spPr>
            <a:xfrm>
              <a:off x="2417659" y="1571517"/>
              <a:ext cx="23574" cy="42495"/>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41" name="Elipse 140"/>
            <p:cNvSpPr/>
            <p:nvPr/>
          </p:nvSpPr>
          <p:spPr>
            <a:xfrm>
              <a:off x="2495190" y="1570612"/>
              <a:ext cx="23576" cy="42498"/>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42" name="Elipse 141"/>
            <p:cNvSpPr/>
            <p:nvPr/>
          </p:nvSpPr>
          <p:spPr>
            <a:xfrm>
              <a:off x="2583063" y="1571639"/>
              <a:ext cx="23574" cy="47218"/>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grpSp>
          <p:nvGrpSpPr>
            <p:cNvPr id="143" name="22 Grupo"/>
            <p:cNvGrpSpPr>
              <a:grpSpLocks/>
            </p:cNvGrpSpPr>
            <p:nvPr/>
          </p:nvGrpSpPr>
          <p:grpSpPr bwMode="auto">
            <a:xfrm>
              <a:off x="3275856" y="2073470"/>
              <a:ext cx="275583" cy="176884"/>
              <a:chOff x="6876256" y="5733256"/>
              <a:chExt cx="1008112" cy="576064"/>
            </a:xfrm>
            <a:solidFill>
              <a:srgbClr val="FF0000"/>
            </a:solidFill>
          </p:grpSpPr>
          <p:sp>
            <p:nvSpPr>
              <p:cNvPr id="148" name="10 Rectángulo"/>
              <p:cNvSpPr/>
              <p:nvPr/>
            </p:nvSpPr>
            <p:spPr>
              <a:xfrm>
                <a:off x="6876256" y="5733989"/>
                <a:ext cx="1008112" cy="575331"/>
              </a:xfrm>
              <a:prstGeom prst="rect">
                <a:avLst/>
              </a:prstGeom>
              <a:gr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a:p>
            </p:txBody>
          </p:sp>
          <p:cxnSp>
            <p:nvCxnSpPr>
              <p:cNvPr id="149" name="12 Conector recto"/>
              <p:cNvCxnSpPr/>
              <p:nvPr/>
            </p:nvCxnSpPr>
            <p:spPr>
              <a:xfrm>
                <a:off x="6876256" y="5733989"/>
                <a:ext cx="1008112" cy="575331"/>
              </a:xfrm>
              <a:prstGeom prst="line">
                <a:avLst/>
              </a:prstGeom>
              <a:grpFill/>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0" name="14 Conector recto"/>
              <p:cNvCxnSpPr/>
              <p:nvPr/>
            </p:nvCxnSpPr>
            <p:spPr>
              <a:xfrm flipV="1">
                <a:off x="6876256" y="5733989"/>
                <a:ext cx="1008112" cy="575331"/>
              </a:xfrm>
              <a:prstGeom prst="line">
                <a:avLst/>
              </a:prstGeom>
              <a:grpFill/>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44" name="Elipse 143"/>
            <p:cNvSpPr/>
            <p:nvPr/>
          </p:nvSpPr>
          <p:spPr>
            <a:xfrm>
              <a:off x="3278963" y="1950371"/>
              <a:ext cx="23574" cy="42495"/>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45" name="Elipse 144"/>
            <p:cNvSpPr/>
            <p:nvPr/>
          </p:nvSpPr>
          <p:spPr>
            <a:xfrm>
              <a:off x="3390992" y="1944553"/>
              <a:ext cx="23574" cy="42495"/>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46" name="Elipse 145"/>
            <p:cNvSpPr/>
            <p:nvPr/>
          </p:nvSpPr>
          <p:spPr>
            <a:xfrm>
              <a:off x="3468523" y="1943648"/>
              <a:ext cx="23576" cy="42498"/>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47" name="CuadroTexto 191"/>
            <p:cNvSpPr txBox="1">
              <a:spLocks noChangeArrowheads="1"/>
            </p:cNvSpPr>
            <p:nvPr/>
          </p:nvSpPr>
          <p:spPr bwMode="auto">
            <a:xfrm>
              <a:off x="2706815" y="692695"/>
              <a:ext cx="1133644" cy="369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CL" altLang="en-US"/>
                <a:t>1000 mts</a:t>
              </a:r>
            </a:p>
          </p:txBody>
        </p:sp>
      </p:grpSp>
      <p:sp>
        <p:nvSpPr>
          <p:cNvPr id="157" name="154 Flecha izquierda"/>
          <p:cNvSpPr/>
          <p:nvPr/>
        </p:nvSpPr>
        <p:spPr>
          <a:xfrm rot="20144585">
            <a:off x="4936717" y="2700337"/>
            <a:ext cx="2305050" cy="792163"/>
          </a:xfrm>
          <a:prstGeom prst="leftArrow">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ln w="57150">
                <a:solidFill>
                  <a:schemeClr val="tx1"/>
                </a:solidFill>
              </a:ln>
            </a:endParaRPr>
          </a:p>
        </p:txBody>
      </p:sp>
      <p:sp>
        <p:nvSpPr>
          <p:cNvPr id="158" name="166 Flecha izquierda"/>
          <p:cNvSpPr/>
          <p:nvPr/>
        </p:nvSpPr>
        <p:spPr>
          <a:xfrm rot="1956472">
            <a:off x="4044542" y="4333875"/>
            <a:ext cx="2303462" cy="792162"/>
          </a:xfrm>
          <a:prstGeom prst="leftArrow">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ln w="57150">
                <a:solidFill>
                  <a:schemeClr val="tx1"/>
                </a:solidFill>
              </a:ln>
            </a:endParaRPr>
          </a:p>
        </p:txBody>
      </p:sp>
      <p:sp>
        <p:nvSpPr>
          <p:cNvPr id="159" name="179 Elipse"/>
          <p:cNvSpPr/>
          <p:nvPr/>
        </p:nvSpPr>
        <p:spPr>
          <a:xfrm>
            <a:off x="5092292" y="1614487"/>
            <a:ext cx="144462" cy="144463"/>
          </a:xfrm>
          <a:prstGeom prst="ellipse">
            <a:avLst/>
          </a:prstGeom>
          <a:solidFill>
            <a:schemeClr val="tx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60" name="191 Elipse"/>
          <p:cNvSpPr/>
          <p:nvPr/>
        </p:nvSpPr>
        <p:spPr>
          <a:xfrm>
            <a:off x="4371567" y="5143500"/>
            <a:ext cx="144462" cy="142875"/>
          </a:xfrm>
          <a:prstGeom prst="ellipse">
            <a:avLst/>
          </a:prstGeom>
          <a:solidFill>
            <a:schemeClr val="tx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61" name="203 Circular"/>
          <p:cNvSpPr/>
          <p:nvPr/>
        </p:nvSpPr>
        <p:spPr>
          <a:xfrm rot="2701730">
            <a:off x="3233329" y="4079875"/>
            <a:ext cx="2387600" cy="2247900"/>
          </a:xfrm>
          <a:prstGeom prst="pie">
            <a:avLst>
              <a:gd name="adj1" fmla="val 7701846"/>
              <a:gd name="adj2" fmla="val 16200000"/>
            </a:avLst>
          </a:prstGeom>
          <a:solidFill>
            <a:srgbClr val="FF0000">
              <a:alpha val="38824"/>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162" name="204 Circular"/>
          <p:cNvSpPr/>
          <p:nvPr/>
        </p:nvSpPr>
        <p:spPr>
          <a:xfrm rot="16823248">
            <a:off x="3923892" y="642937"/>
            <a:ext cx="2387600" cy="2247900"/>
          </a:xfrm>
          <a:prstGeom prst="pie">
            <a:avLst>
              <a:gd name="adj1" fmla="val 7701846"/>
              <a:gd name="adj2" fmla="val 16200000"/>
            </a:avLst>
          </a:prstGeom>
          <a:solidFill>
            <a:srgbClr val="FF0000">
              <a:alpha val="38824"/>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grpSp>
        <p:nvGrpSpPr>
          <p:cNvPr id="163" name="25 Grupo"/>
          <p:cNvGrpSpPr>
            <a:grpSpLocks/>
          </p:cNvGrpSpPr>
          <p:nvPr/>
        </p:nvGrpSpPr>
        <p:grpSpPr bwMode="auto">
          <a:xfrm>
            <a:off x="7222891" y="2369590"/>
            <a:ext cx="275583" cy="287437"/>
            <a:chOff x="6876256" y="5373216"/>
            <a:chExt cx="1008112" cy="936104"/>
          </a:xfrm>
          <a:solidFill>
            <a:srgbClr val="FF0000"/>
          </a:solidFill>
        </p:grpSpPr>
        <p:grpSp>
          <p:nvGrpSpPr>
            <p:cNvPr id="164" name="22 Grupo"/>
            <p:cNvGrpSpPr>
              <a:grpSpLocks/>
            </p:cNvGrpSpPr>
            <p:nvPr/>
          </p:nvGrpSpPr>
          <p:grpSpPr bwMode="auto">
            <a:xfrm>
              <a:off x="6876256" y="5733256"/>
              <a:ext cx="1008112" cy="576064"/>
              <a:chOff x="6876256" y="5733256"/>
              <a:chExt cx="1008112" cy="576064"/>
            </a:xfrm>
            <a:grpFill/>
          </p:grpSpPr>
          <p:sp>
            <p:nvSpPr>
              <p:cNvPr id="166" name="10 Rectángulo"/>
              <p:cNvSpPr/>
              <p:nvPr/>
            </p:nvSpPr>
            <p:spPr>
              <a:xfrm>
                <a:off x="6876256" y="5733989"/>
                <a:ext cx="1008112" cy="575331"/>
              </a:xfrm>
              <a:prstGeom prst="rect">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_tradnl"/>
              </a:p>
            </p:txBody>
          </p:sp>
          <p:cxnSp>
            <p:nvCxnSpPr>
              <p:cNvPr id="167" name="12 Conector recto"/>
              <p:cNvCxnSpPr/>
              <p:nvPr/>
            </p:nvCxnSpPr>
            <p:spPr>
              <a:xfrm>
                <a:off x="6876256" y="5733989"/>
                <a:ext cx="1008112" cy="575331"/>
              </a:xfrm>
              <a:prstGeom prst="line">
                <a:avLst/>
              </a:prstGeom>
              <a:grpFill/>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8" name="14 Conector recto"/>
              <p:cNvCxnSpPr/>
              <p:nvPr/>
            </p:nvCxnSpPr>
            <p:spPr>
              <a:xfrm flipV="1">
                <a:off x="6876256" y="5733989"/>
                <a:ext cx="1008112" cy="575331"/>
              </a:xfrm>
              <a:prstGeom prst="line">
                <a:avLst/>
              </a:prstGeom>
              <a:grpFill/>
              <a:ln>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65" name="24 Conector recto"/>
            <p:cNvCxnSpPr/>
            <p:nvPr/>
          </p:nvCxnSpPr>
          <p:spPr>
            <a:xfrm>
              <a:off x="7380312" y="5373216"/>
              <a:ext cx="0" cy="216146"/>
            </a:xfrm>
            <a:prstGeom prst="line">
              <a:avLst/>
            </a:prstGeom>
            <a:grpFill/>
            <a:ln w="38100">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755402262"/>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D1B595F-C3DD-3D44-94F8-C0AAD283F2C4}"/>
              </a:ext>
            </a:extLst>
          </p:cNvPr>
          <p:cNvSpPr>
            <a:spLocks noGrp="1"/>
          </p:cNvSpPr>
          <p:nvPr>
            <p:ph type="title"/>
          </p:nvPr>
        </p:nvSpPr>
        <p:spPr>
          <a:xfrm>
            <a:off x="939800" y="1526356"/>
            <a:ext cx="10515600" cy="1325563"/>
          </a:xfrm>
        </p:spPr>
        <p:txBody>
          <a:bodyPr/>
          <a:lstStyle/>
          <a:p>
            <a:pPr algn="ctr"/>
            <a:r>
              <a:rPr lang="es-CL"/>
              <a:t>TÉRMINO DE LA PRESENTACIÓN</a:t>
            </a:r>
            <a:endParaRPr lang="es-CL" dirty="0"/>
          </a:p>
        </p:txBody>
      </p:sp>
      <p:grpSp>
        <p:nvGrpSpPr>
          <p:cNvPr id="4" name="Grupo 3">
            <a:extLst>
              <a:ext uri="{FF2B5EF4-FFF2-40B4-BE49-F238E27FC236}">
                <a16:creationId xmlns:a16="http://schemas.microsoft.com/office/drawing/2014/main" id="{11FDCE0E-D52E-D542-ACA5-B4E3E8276FCC}"/>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850AC716-D3AC-494F-BF64-A8E74082F561}"/>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7B0AD15A-579D-4F41-824A-4652A7C83F4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B3AF4F8E-BF29-3240-946B-92048BB1EF01}"/>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pic>
        <p:nvPicPr>
          <p:cNvPr id="9" name="Imagen 8">
            <a:extLst>
              <a:ext uri="{FF2B5EF4-FFF2-40B4-BE49-F238E27FC236}">
                <a16:creationId xmlns:a16="http://schemas.microsoft.com/office/drawing/2014/main" id="{754BADE1-7D24-FB42-9081-718852E5DB4D}"/>
              </a:ext>
            </a:extLst>
          </p:cNvPr>
          <p:cNvPicPr>
            <a:picLocks noChangeAspect="1"/>
          </p:cNvPicPr>
          <p:nvPr/>
        </p:nvPicPr>
        <p:blipFill>
          <a:blip r:embed="rId3"/>
          <a:stretch>
            <a:fillRect/>
          </a:stretch>
        </p:blipFill>
        <p:spPr>
          <a:xfrm>
            <a:off x="4517118" y="2838812"/>
            <a:ext cx="3360964" cy="2484923"/>
          </a:xfrm>
          <a:prstGeom prst="rect">
            <a:avLst/>
          </a:prstGeom>
        </p:spPr>
      </p:pic>
      <p:pic>
        <p:nvPicPr>
          <p:cNvPr id="10" name="Picture 2" descr="http://webinterna.esnaval.cl/images/cabecera_EN.png"/>
          <p:cNvPicPr>
            <a:picLocks noChangeAspect="1" noChangeArrowheads="1"/>
          </p:cNvPicPr>
          <p:nvPr/>
        </p:nvPicPr>
        <p:blipFill rotWithShape="1">
          <a:blip r:embed="rId4">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1860579"/>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764</TotalTime>
  <Words>6948</Words>
  <Application>Microsoft Office PowerPoint</Application>
  <PresentationFormat>Panorámica</PresentationFormat>
  <Paragraphs>1023</Paragraphs>
  <Slides>87</Slides>
  <Notes>3</Notes>
  <HiddenSlides>7</HiddenSlides>
  <MMClips>0</MMClips>
  <ScaleCrop>false</ScaleCrop>
  <HeadingPairs>
    <vt:vector size="8" baseType="variant">
      <vt:variant>
        <vt:lpstr>Fuentes usadas</vt:lpstr>
      </vt:variant>
      <vt:variant>
        <vt:i4>10</vt:i4>
      </vt:variant>
      <vt:variant>
        <vt:lpstr>Tema</vt:lpstr>
      </vt:variant>
      <vt:variant>
        <vt:i4>1</vt:i4>
      </vt:variant>
      <vt:variant>
        <vt:lpstr>Servidores OLE incrustados</vt:lpstr>
      </vt:variant>
      <vt:variant>
        <vt:i4>4</vt:i4>
      </vt:variant>
      <vt:variant>
        <vt:lpstr>Títulos de diapositiva</vt:lpstr>
      </vt:variant>
      <vt:variant>
        <vt:i4>87</vt:i4>
      </vt:variant>
    </vt:vector>
  </HeadingPairs>
  <TitlesOfParts>
    <vt:vector size="102" baseType="lpstr">
      <vt:lpstr>Arial</vt:lpstr>
      <vt:lpstr>Arial Black</vt:lpstr>
      <vt:lpstr>Calibri</vt:lpstr>
      <vt:lpstr>Calibri Light</vt:lpstr>
      <vt:lpstr>Courier New</vt:lpstr>
      <vt:lpstr>DejaVu Sans</vt:lpstr>
      <vt:lpstr>Monotype Sorts</vt:lpstr>
      <vt:lpstr>Tahoma</vt:lpstr>
      <vt:lpstr>Times New Roman</vt:lpstr>
      <vt:lpstr>Wingdings</vt:lpstr>
      <vt:lpstr>Tema de Office</vt:lpstr>
      <vt:lpstr>Diapositiva</vt:lpstr>
      <vt:lpstr>Slide</vt:lpstr>
      <vt:lpstr>Diapositiva de Microsoft PowerPoint</vt:lpstr>
      <vt:lpstr>Microsoft PowerPoint 97-2003 Slide</vt:lpstr>
      <vt:lpstr>UT N° 3: “PREPARACIÓN DE INTELIGENCIA DEL CAMPO DE BATALLA (IPB)”</vt:lpstr>
      <vt:lpstr>¿QUÉ ES EL IPB Y CUÁL ES SU FUNCIÓN?</vt:lpstr>
      <vt:lpstr>¿QUÉ ES EL IPB Y CUÁL ES SU FUNCIÓN?</vt:lpstr>
      <vt:lpstr>¿QUÉ ES EL IPB Y CUÁL ES SU FUNCIÓN?</vt:lpstr>
      <vt:lpstr>¿QUÉ ES EL IPB Y CUÁL ES SU FUNCIÓN?</vt:lpstr>
      <vt:lpstr>¿QUÉ ES EL IPB Y CUÁL ES SU FUNCIÓN?</vt:lpstr>
      <vt:lpstr>¿QUÉ ES EL IPB Y CUÁL ES SU FUNCIÓN?</vt:lpstr>
      <vt:lpstr>¿QUÉ ES EL IPB Y CUÁL ES SU FUNCIÓN?</vt:lpstr>
      <vt:lpstr>Presentación de PowerPoint</vt:lpstr>
      <vt:lpstr>TEMARIO</vt:lpstr>
      <vt:lpstr>¿QUÉ ES UN CCIR Y CUÁL ES SU FUNCIÓN?</vt:lpstr>
      <vt:lpstr>TEMARIO</vt:lpstr>
      <vt:lpstr>¿QUÉ ES UN PIR Y CUÁL ES SU FUNCIÓN?</vt:lpstr>
      <vt:lpstr>TEMARIO</vt:lpstr>
      <vt:lpstr>¿QUÉ ES UN SIR Ó RFI Y CÓMO APLICARLO?</vt:lpstr>
      <vt:lpstr>¿QUÉ ES UN SIR Ó RFI Y CÓMO APLICARLO?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TÉRMINO DE LA PRESENTACIÓN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U.T. 1  “DEFINICIONES GENERALES”</dc:title>
  <dc:creator>Juan Carlos Uribe Aranda</dc:creator>
  <cp:lastModifiedBy>16941282-0</cp:lastModifiedBy>
  <cp:revision>59</cp:revision>
  <dcterms:created xsi:type="dcterms:W3CDTF">2020-06-15T15:57:52Z</dcterms:created>
  <dcterms:modified xsi:type="dcterms:W3CDTF">2022-05-25T13:54:18Z</dcterms:modified>
</cp:coreProperties>
</file>